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3"/>
  </p:notesMasterIdLst>
  <p:sldIdLst>
    <p:sldId id="423" r:id="rId6"/>
    <p:sldId id="424"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70" r:id="rId23"/>
    <p:sldId id="469" r:id="rId24"/>
    <p:sldId id="471" r:id="rId25"/>
    <p:sldId id="426" r:id="rId26"/>
    <p:sldId id="472" r:id="rId27"/>
    <p:sldId id="450" r:id="rId28"/>
    <p:sldId id="473" r:id="rId29"/>
    <p:sldId id="440" r:id="rId30"/>
    <p:sldId id="452" r:id="rId31"/>
    <p:sldId id="425" r:id="rId32"/>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ants Felsbergs" initials="IF" lastIdx="29" clrIdx="0"/>
  <p:cmAuthor id="1" name="Jānis Dzalbe" initials="JD"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3F3FF"/>
    <a:srgbClr val="F7F7FF"/>
    <a:srgbClr val="EBEBFF"/>
    <a:srgbClr val="EFEFFB"/>
    <a:srgbClr val="E7E7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4" autoAdjust="0"/>
    <p:restoredTop sz="86441" autoAdjust="0"/>
  </p:normalViewPr>
  <p:slideViewPr>
    <p:cSldViewPr>
      <p:cViewPr>
        <p:scale>
          <a:sx n="60" d="100"/>
          <a:sy n="60" d="100"/>
        </p:scale>
        <p:origin x="-1122" y="-162"/>
      </p:cViewPr>
      <p:guideLst>
        <p:guide orient="horz" pos="2381"/>
        <p:guide pos="3175"/>
      </p:guideLst>
    </p:cSldViewPr>
  </p:slideViewPr>
  <p:outlineViewPr>
    <p:cViewPr>
      <p:scale>
        <a:sx n="33" d="100"/>
        <a:sy n="33" d="100"/>
      </p:scale>
      <p:origin x="0" y="3276"/>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F03D7-8509-354F-8CD3-4E229FB99174}"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04B2A3E3-C9A7-F242-9030-B6C285B60D9C}">
      <dgm:prSet phldrT="[Text]" custT="1"/>
      <dgm:spPr/>
      <dgm:t>
        <a:bodyPr/>
        <a:lstStyle/>
        <a:p>
          <a:r>
            <a:rPr lang="en-US" sz="2800" dirty="0" smtClean="0">
              <a:solidFill>
                <a:schemeClr val="tx1"/>
              </a:solidFill>
            </a:rPr>
            <a:t>IKT </a:t>
          </a:r>
          <a:r>
            <a:rPr lang="en-US" sz="2800" dirty="0" err="1" smtClean="0">
              <a:solidFill>
                <a:schemeClr val="tx1"/>
              </a:solidFill>
            </a:rPr>
            <a:t>izmaksas</a:t>
          </a:r>
          <a:endParaRPr lang="en-US" sz="2800" dirty="0">
            <a:solidFill>
              <a:schemeClr val="tx1"/>
            </a:solidFill>
          </a:endParaRPr>
        </a:p>
      </dgm:t>
    </dgm:pt>
    <dgm:pt modelId="{4191CE18-DAFB-6948-A5F1-467026CAA015}" type="parTrans" cxnId="{73D09C0E-8496-C24C-B4A2-183623404A50}">
      <dgm:prSet/>
      <dgm:spPr/>
      <dgm:t>
        <a:bodyPr/>
        <a:lstStyle/>
        <a:p>
          <a:endParaRPr lang="en-US" sz="1400">
            <a:solidFill>
              <a:schemeClr val="tx1"/>
            </a:solidFill>
          </a:endParaRPr>
        </a:p>
      </dgm:t>
    </dgm:pt>
    <dgm:pt modelId="{ACF93F1D-37BD-704A-94B0-E5F3104453AD}" type="sibTrans" cxnId="{73D09C0E-8496-C24C-B4A2-183623404A50}">
      <dgm:prSet/>
      <dgm:spPr/>
      <dgm:t>
        <a:bodyPr/>
        <a:lstStyle/>
        <a:p>
          <a:endParaRPr lang="en-US" sz="1400">
            <a:solidFill>
              <a:schemeClr val="tx1"/>
            </a:solidFill>
          </a:endParaRPr>
        </a:p>
      </dgm:t>
    </dgm:pt>
    <dgm:pt modelId="{50714D5B-D643-1B49-81D4-84646D097D4B}">
      <dgm:prSet phldrT="[Text]" custT="1"/>
      <dgm:spPr/>
      <dgm:t>
        <a:bodyPr/>
        <a:lstStyle/>
        <a:p>
          <a:r>
            <a:rPr lang="en-US" sz="1800" dirty="0" smtClean="0">
              <a:solidFill>
                <a:schemeClr val="tx1"/>
              </a:solidFill>
            </a:rPr>
            <a:t>E-</a:t>
          </a:r>
          <a:r>
            <a:rPr lang="en-US" sz="1800" dirty="0" err="1" smtClean="0">
              <a:solidFill>
                <a:schemeClr val="tx1"/>
              </a:solidFill>
            </a:rPr>
            <a:t>pakalpojumi</a:t>
          </a:r>
          <a:endParaRPr lang="en-US" sz="1800" dirty="0">
            <a:solidFill>
              <a:schemeClr val="tx1"/>
            </a:solidFill>
          </a:endParaRPr>
        </a:p>
      </dgm:t>
    </dgm:pt>
    <dgm:pt modelId="{C7D8AE6E-3115-824D-BEC4-319D226F4967}" type="parTrans" cxnId="{476A4321-A88F-344E-8FD4-738343E9B066}">
      <dgm:prSet/>
      <dgm:spPr/>
      <dgm:t>
        <a:bodyPr/>
        <a:lstStyle/>
        <a:p>
          <a:endParaRPr lang="en-US" sz="1400">
            <a:solidFill>
              <a:schemeClr val="tx1"/>
            </a:solidFill>
          </a:endParaRPr>
        </a:p>
      </dgm:t>
    </dgm:pt>
    <dgm:pt modelId="{49960B2A-0670-0845-B952-0356069CBF51}" type="sibTrans" cxnId="{476A4321-A88F-344E-8FD4-738343E9B066}">
      <dgm:prSet/>
      <dgm:spPr/>
      <dgm:t>
        <a:bodyPr/>
        <a:lstStyle/>
        <a:p>
          <a:endParaRPr lang="en-US" sz="1400">
            <a:solidFill>
              <a:schemeClr val="tx1"/>
            </a:solidFill>
          </a:endParaRPr>
        </a:p>
      </dgm:t>
    </dgm:pt>
    <dgm:pt modelId="{EC392F80-9314-E14F-9EDC-ACBA76805DD0}">
      <dgm:prSet phldrT="[Text]" custT="1"/>
      <dgm:spPr/>
      <dgm:t>
        <a:bodyPr/>
        <a:lstStyle/>
        <a:p>
          <a:r>
            <a:rPr lang="en-US" sz="2000" dirty="0" smtClean="0">
              <a:solidFill>
                <a:schemeClr val="tx1"/>
              </a:solidFill>
            </a:rPr>
            <a:t>KAC</a:t>
          </a:r>
          <a:endParaRPr lang="en-US" sz="2000" dirty="0">
            <a:solidFill>
              <a:schemeClr val="tx1"/>
            </a:solidFill>
          </a:endParaRPr>
        </a:p>
      </dgm:t>
    </dgm:pt>
    <dgm:pt modelId="{52C01D29-C2FB-5B4C-9F39-353693CEF8AB}" type="parTrans" cxnId="{58F4964D-C945-8344-A24D-F3E50BDE37B6}">
      <dgm:prSet/>
      <dgm:spPr/>
      <dgm:t>
        <a:bodyPr/>
        <a:lstStyle/>
        <a:p>
          <a:endParaRPr lang="en-US" sz="1400">
            <a:solidFill>
              <a:schemeClr val="tx1"/>
            </a:solidFill>
          </a:endParaRPr>
        </a:p>
      </dgm:t>
    </dgm:pt>
    <dgm:pt modelId="{D5BDA2D9-AC8E-8143-9305-F7207281A780}" type="sibTrans" cxnId="{58F4964D-C945-8344-A24D-F3E50BDE37B6}">
      <dgm:prSet/>
      <dgm:spPr/>
      <dgm:t>
        <a:bodyPr/>
        <a:lstStyle/>
        <a:p>
          <a:endParaRPr lang="en-US" sz="1400">
            <a:solidFill>
              <a:schemeClr val="tx1"/>
            </a:solidFill>
          </a:endParaRPr>
        </a:p>
      </dgm:t>
    </dgm:pt>
    <dgm:pt modelId="{2DBA1D33-44B2-204E-93DB-B3FF07E9B6E8}">
      <dgm:prSet phldrT="[Text]" custT="1"/>
      <dgm:spPr/>
      <dgm:t>
        <a:bodyPr/>
        <a:lstStyle/>
        <a:p>
          <a:r>
            <a:rPr lang="en-US" sz="1600" dirty="0" err="1" smtClean="0">
              <a:solidFill>
                <a:schemeClr val="tx1"/>
              </a:solidFill>
            </a:rPr>
            <a:t>Citu</a:t>
          </a:r>
          <a:r>
            <a:rPr lang="en-US" sz="1600" dirty="0" smtClean="0">
              <a:solidFill>
                <a:schemeClr val="tx1"/>
              </a:solidFill>
            </a:rPr>
            <a:t> </a:t>
          </a:r>
          <a:r>
            <a:rPr lang="en-US" sz="1600" dirty="0" err="1" smtClean="0">
              <a:solidFill>
                <a:schemeClr val="tx1"/>
              </a:solidFill>
            </a:rPr>
            <a:t>kanālu</a:t>
          </a:r>
          <a:r>
            <a:rPr lang="en-US" sz="1600" dirty="0" smtClean="0">
              <a:solidFill>
                <a:schemeClr val="tx1"/>
              </a:solidFill>
            </a:rPr>
            <a:t> </a:t>
          </a:r>
          <a:r>
            <a:rPr lang="en-US" sz="1600" dirty="0" err="1" smtClean="0">
              <a:solidFill>
                <a:schemeClr val="tx1"/>
              </a:solidFill>
            </a:rPr>
            <a:t>pakalpojumi</a:t>
          </a:r>
          <a:endParaRPr lang="en-US" sz="1600" dirty="0">
            <a:solidFill>
              <a:schemeClr val="tx1"/>
            </a:solidFill>
          </a:endParaRPr>
        </a:p>
      </dgm:t>
    </dgm:pt>
    <dgm:pt modelId="{26C50D70-22F8-F548-94AD-00BFBABA3931}" type="parTrans" cxnId="{D7A07288-03C3-4940-86BA-80DF04499D49}">
      <dgm:prSet/>
      <dgm:spPr/>
      <dgm:t>
        <a:bodyPr/>
        <a:lstStyle/>
        <a:p>
          <a:endParaRPr lang="en-US" sz="1400">
            <a:solidFill>
              <a:schemeClr val="tx1"/>
            </a:solidFill>
          </a:endParaRPr>
        </a:p>
      </dgm:t>
    </dgm:pt>
    <dgm:pt modelId="{7E1483A2-5D72-BE45-8ADD-293C37E2DF69}" type="sibTrans" cxnId="{D7A07288-03C3-4940-86BA-80DF04499D49}">
      <dgm:prSet/>
      <dgm:spPr/>
      <dgm:t>
        <a:bodyPr/>
        <a:lstStyle/>
        <a:p>
          <a:endParaRPr lang="en-US" sz="1400">
            <a:solidFill>
              <a:schemeClr val="tx1"/>
            </a:solidFill>
          </a:endParaRPr>
        </a:p>
      </dgm:t>
    </dgm:pt>
    <dgm:pt modelId="{F10193E2-44B8-1B44-9D35-B4B1B17270E6}" type="pres">
      <dgm:prSet presAssocID="{76DF03D7-8509-354F-8CD3-4E229FB99174}" presName="Name0" presStyleCnt="0">
        <dgm:presLayoutVars>
          <dgm:chMax val="1"/>
          <dgm:chPref val="1"/>
          <dgm:dir/>
          <dgm:animOne val="branch"/>
          <dgm:animLvl val="lvl"/>
        </dgm:presLayoutVars>
      </dgm:prSet>
      <dgm:spPr/>
      <dgm:t>
        <a:bodyPr/>
        <a:lstStyle/>
        <a:p>
          <a:endParaRPr lang="en-US"/>
        </a:p>
      </dgm:t>
    </dgm:pt>
    <dgm:pt modelId="{72589B5A-F396-5042-AD8B-5FF038276EF8}" type="pres">
      <dgm:prSet presAssocID="{04B2A3E3-C9A7-F242-9030-B6C285B60D9C}" presName="singleCycle" presStyleCnt="0"/>
      <dgm:spPr/>
    </dgm:pt>
    <dgm:pt modelId="{7AA85838-618C-A448-A384-EE8595118F7E}" type="pres">
      <dgm:prSet presAssocID="{04B2A3E3-C9A7-F242-9030-B6C285B60D9C}" presName="singleCenter" presStyleLbl="node1" presStyleIdx="0" presStyleCnt="4" custScaleX="183180" custScaleY="44364" custLinFactNeighborX="-1740" custLinFactNeighborY="-9856">
        <dgm:presLayoutVars>
          <dgm:chMax val="7"/>
          <dgm:chPref val="7"/>
        </dgm:presLayoutVars>
      </dgm:prSet>
      <dgm:spPr/>
      <dgm:t>
        <a:bodyPr/>
        <a:lstStyle/>
        <a:p>
          <a:endParaRPr lang="en-US"/>
        </a:p>
      </dgm:t>
    </dgm:pt>
    <dgm:pt modelId="{960E1506-78CE-8C43-9D20-2084EB8AE1DA}" type="pres">
      <dgm:prSet presAssocID="{C7D8AE6E-3115-824D-BEC4-319D226F4967}" presName="Name56" presStyleLbl="parChTrans1D2" presStyleIdx="0" presStyleCnt="3"/>
      <dgm:spPr/>
      <dgm:t>
        <a:bodyPr/>
        <a:lstStyle/>
        <a:p>
          <a:endParaRPr lang="en-US"/>
        </a:p>
      </dgm:t>
    </dgm:pt>
    <dgm:pt modelId="{3D76CB04-5754-0542-B677-38683AAFB237}" type="pres">
      <dgm:prSet presAssocID="{50714D5B-D643-1B49-81D4-84646D097D4B}" presName="text0" presStyleLbl="node1" presStyleIdx="1" presStyleCnt="4" custScaleX="186000" custRadScaleRad="100060" custRadScaleInc="-3298">
        <dgm:presLayoutVars>
          <dgm:bulletEnabled val="1"/>
        </dgm:presLayoutVars>
      </dgm:prSet>
      <dgm:spPr/>
      <dgm:t>
        <a:bodyPr/>
        <a:lstStyle/>
        <a:p>
          <a:endParaRPr lang="en-US"/>
        </a:p>
      </dgm:t>
    </dgm:pt>
    <dgm:pt modelId="{D883A3F5-F975-8E40-BD2F-79380B5F478B}" type="pres">
      <dgm:prSet presAssocID="{52C01D29-C2FB-5B4C-9F39-353693CEF8AB}" presName="Name56" presStyleLbl="parChTrans1D2" presStyleIdx="1" presStyleCnt="3"/>
      <dgm:spPr/>
      <dgm:t>
        <a:bodyPr/>
        <a:lstStyle/>
        <a:p>
          <a:endParaRPr lang="en-US"/>
        </a:p>
      </dgm:t>
    </dgm:pt>
    <dgm:pt modelId="{F7E6C7A3-14D6-7548-80AA-C292595D2F21}" type="pres">
      <dgm:prSet presAssocID="{EC392F80-9314-E14F-9EDC-ACBA76805DD0}" presName="text0" presStyleLbl="node1" presStyleIdx="2" presStyleCnt="4" custScaleX="162283">
        <dgm:presLayoutVars>
          <dgm:bulletEnabled val="1"/>
        </dgm:presLayoutVars>
      </dgm:prSet>
      <dgm:spPr/>
      <dgm:t>
        <a:bodyPr/>
        <a:lstStyle/>
        <a:p>
          <a:endParaRPr lang="en-US"/>
        </a:p>
      </dgm:t>
    </dgm:pt>
    <dgm:pt modelId="{E2E5A13D-7CA9-704B-8157-6E56E53F2BBF}" type="pres">
      <dgm:prSet presAssocID="{26C50D70-22F8-F548-94AD-00BFBABA3931}" presName="Name56" presStyleLbl="parChTrans1D2" presStyleIdx="2" presStyleCnt="3"/>
      <dgm:spPr/>
      <dgm:t>
        <a:bodyPr/>
        <a:lstStyle/>
        <a:p>
          <a:endParaRPr lang="en-US"/>
        </a:p>
      </dgm:t>
    </dgm:pt>
    <dgm:pt modelId="{82BE858C-E13D-FA49-BD4D-1E677786E9B8}" type="pres">
      <dgm:prSet presAssocID="{2DBA1D33-44B2-204E-93DB-B3FF07E9B6E8}" presName="text0" presStyleLbl="node1" presStyleIdx="3" presStyleCnt="4" custScaleX="193647">
        <dgm:presLayoutVars>
          <dgm:bulletEnabled val="1"/>
        </dgm:presLayoutVars>
      </dgm:prSet>
      <dgm:spPr/>
      <dgm:t>
        <a:bodyPr/>
        <a:lstStyle/>
        <a:p>
          <a:endParaRPr lang="en-US"/>
        </a:p>
      </dgm:t>
    </dgm:pt>
  </dgm:ptLst>
  <dgm:cxnLst>
    <dgm:cxn modelId="{C9E05495-4892-2B4B-BF17-3187CBEE1723}" type="presOf" srcId="{76DF03D7-8509-354F-8CD3-4E229FB99174}" destId="{F10193E2-44B8-1B44-9D35-B4B1B17270E6}" srcOrd="0" destOrd="0" presId="urn:microsoft.com/office/officeart/2008/layout/RadialCluster"/>
    <dgm:cxn modelId="{73D09C0E-8496-C24C-B4A2-183623404A50}" srcId="{76DF03D7-8509-354F-8CD3-4E229FB99174}" destId="{04B2A3E3-C9A7-F242-9030-B6C285B60D9C}" srcOrd="0" destOrd="0" parTransId="{4191CE18-DAFB-6948-A5F1-467026CAA015}" sibTransId="{ACF93F1D-37BD-704A-94B0-E5F3104453AD}"/>
    <dgm:cxn modelId="{58F4964D-C945-8344-A24D-F3E50BDE37B6}" srcId="{04B2A3E3-C9A7-F242-9030-B6C285B60D9C}" destId="{EC392F80-9314-E14F-9EDC-ACBA76805DD0}" srcOrd="1" destOrd="0" parTransId="{52C01D29-C2FB-5B4C-9F39-353693CEF8AB}" sibTransId="{D5BDA2D9-AC8E-8143-9305-F7207281A780}"/>
    <dgm:cxn modelId="{60294E52-E084-5541-8634-DC897F259304}" type="presOf" srcId="{2DBA1D33-44B2-204E-93DB-B3FF07E9B6E8}" destId="{82BE858C-E13D-FA49-BD4D-1E677786E9B8}" srcOrd="0" destOrd="0" presId="urn:microsoft.com/office/officeart/2008/layout/RadialCluster"/>
    <dgm:cxn modelId="{C53B1741-DD18-4E43-86B9-54B6CBBE1A62}" type="presOf" srcId="{C7D8AE6E-3115-824D-BEC4-319D226F4967}" destId="{960E1506-78CE-8C43-9D20-2084EB8AE1DA}" srcOrd="0" destOrd="0" presId="urn:microsoft.com/office/officeart/2008/layout/RadialCluster"/>
    <dgm:cxn modelId="{88FA525C-ED5C-D547-A428-5C9AEA249993}" type="presOf" srcId="{EC392F80-9314-E14F-9EDC-ACBA76805DD0}" destId="{F7E6C7A3-14D6-7548-80AA-C292595D2F21}" srcOrd="0" destOrd="0" presId="urn:microsoft.com/office/officeart/2008/layout/RadialCluster"/>
    <dgm:cxn modelId="{C6B9E3EB-C21C-7341-971D-5321FCC94D80}" type="presOf" srcId="{52C01D29-C2FB-5B4C-9F39-353693CEF8AB}" destId="{D883A3F5-F975-8E40-BD2F-79380B5F478B}" srcOrd="0" destOrd="0" presId="urn:microsoft.com/office/officeart/2008/layout/RadialCluster"/>
    <dgm:cxn modelId="{476A4321-A88F-344E-8FD4-738343E9B066}" srcId="{04B2A3E3-C9A7-F242-9030-B6C285B60D9C}" destId="{50714D5B-D643-1B49-81D4-84646D097D4B}" srcOrd="0" destOrd="0" parTransId="{C7D8AE6E-3115-824D-BEC4-319D226F4967}" sibTransId="{49960B2A-0670-0845-B952-0356069CBF51}"/>
    <dgm:cxn modelId="{946D4D42-FD64-2044-AD2B-C33079340E10}" type="presOf" srcId="{04B2A3E3-C9A7-F242-9030-B6C285B60D9C}" destId="{7AA85838-618C-A448-A384-EE8595118F7E}" srcOrd="0" destOrd="0" presId="urn:microsoft.com/office/officeart/2008/layout/RadialCluster"/>
    <dgm:cxn modelId="{48F6759E-DB28-224B-A90C-5E9622D3E927}" type="presOf" srcId="{50714D5B-D643-1B49-81D4-84646D097D4B}" destId="{3D76CB04-5754-0542-B677-38683AAFB237}" srcOrd="0" destOrd="0" presId="urn:microsoft.com/office/officeart/2008/layout/RadialCluster"/>
    <dgm:cxn modelId="{D7A07288-03C3-4940-86BA-80DF04499D49}" srcId="{04B2A3E3-C9A7-F242-9030-B6C285B60D9C}" destId="{2DBA1D33-44B2-204E-93DB-B3FF07E9B6E8}" srcOrd="2" destOrd="0" parTransId="{26C50D70-22F8-F548-94AD-00BFBABA3931}" sibTransId="{7E1483A2-5D72-BE45-8ADD-293C37E2DF69}"/>
    <dgm:cxn modelId="{22B51AC1-2952-C046-B9AD-C8CBE3DBBCF7}" type="presOf" srcId="{26C50D70-22F8-F548-94AD-00BFBABA3931}" destId="{E2E5A13D-7CA9-704B-8157-6E56E53F2BBF}" srcOrd="0" destOrd="0" presId="urn:microsoft.com/office/officeart/2008/layout/RadialCluster"/>
    <dgm:cxn modelId="{95D660A1-6F31-FE4C-9FF8-7C1B9E860B43}" type="presParOf" srcId="{F10193E2-44B8-1B44-9D35-B4B1B17270E6}" destId="{72589B5A-F396-5042-AD8B-5FF038276EF8}" srcOrd="0" destOrd="0" presId="urn:microsoft.com/office/officeart/2008/layout/RadialCluster"/>
    <dgm:cxn modelId="{CFA3F828-D260-E14D-A50D-476F5456C5AB}" type="presParOf" srcId="{72589B5A-F396-5042-AD8B-5FF038276EF8}" destId="{7AA85838-618C-A448-A384-EE8595118F7E}" srcOrd="0" destOrd="0" presId="urn:microsoft.com/office/officeart/2008/layout/RadialCluster"/>
    <dgm:cxn modelId="{EC7B8017-091B-344C-B4EB-953F37C46AD7}" type="presParOf" srcId="{72589B5A-F396-5042-AD8B-5FF038276EF8}" destId="{960E1506-78CE-8C43-9D20-2084EB8AE1DA}" srcOrd="1" destOrd="0" presId="urn:microsoft.com/office/officeart/2008/layout/RadialCluster"/>
    <dgm:cxn modelId="{BE4518C8-7F9F-5248-95E8-40C5AD43DBA7}" type="presParOf" srcId="{72589B5A-F396-5042-AD8B-5FF038276EF8}" destId="{3D76CB04-5754-0542-B677-38683AAFB237}" srcOrd="2" destOrd="0" presId="urn:microsoft.com/office/officeart/2008/layout/RadialCluster"/>
    <dgm:cxn modelId="{1F9645FD-7181-8747-968E-66A6434368B5}" type="presParOf" srcId="{72589B5A-F396-5042-AD8B-5FF038276EF8}" destId="{D883A3F5-F975-8E40-BD2F-79380B5F478B}" srcOrd="3" destOrd="0" presId="urn:microsoft.com/office/officeart/2008/layout/RadialCluster"/>
    <dgm:cxn modelId="{B04B299E-D3F0-9843-9518-26EC03561F62}" type="presParOf" srcId="{72589B5A-F396-5042-AD8B-5FF038276EF8}" destId="{F7E6C7A3-14D6-7548-80AA-C292595D2F21}" srcOrd="4" destOrd="0" presId="urn:microsoft.com/office/officeart/2008/layout/RadialCluster"/>
    <dgm:cxn modelId="{B5BDDF7C-317F-9649-9925-AD5A60640BC0}" type="presParOf" srcId="{72589B5A-F396-5042-AD8B-5FF038276EF8}" destId="{E2E5A13D-7CA9-704B-8157-6E56E53F2BBF}" srcOrd="5" destOrd="0" presId="urn:microsoft.com/office/officeart/2008/layout/RadialCluster"/>
    <dgm:cxn modelId="{C1C40544-D7CA-2B49-8F28-E6EC9FD7F46B}" type="presParOf" srcId="{72589B5A-F396-5042-AD8B-5FF038276EF8}" destId="{82BE858C-E13D-FA49-BD4D-1E677786E9B8}"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4C9A87-8AB3-FF46-A259-D6B2D7D1AC76}"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US"/>
        </a:p>
      </dgm:t>
    </dgm:pt>
    <dgm:pt modelId="{3F51AE5D-B65E-334E-AB34-4805E51EFBB0}">
      <dgm:prSet phldrT="[Text]"/>
      <dgm:spPr/>
      <dgm:t>
        <a:bodyPr/>
        <a:lstStyle/>
        <a:p>
          <a:r>
            <a:rPr lang="en-US" dirty="0" err="1" smtClean="0">
              <a:solidFill>
                <a:srgbClr val="000000"/>
              </a:solidFill>
            </a:rPr>
            <a:t>Informācijas</a:t>
          </a:r>
          <a:r>
            <a:rPr lang="en-US" dirty="0" smtClean="0">
              <a:solidFill>
                <a:srgbClr val="000000"/>
              </a:solidFill>
            </a:rPr>
            <a:t> </a:t>
          </a:r>
          <a:r>
            <a:rPr lang="en-US" dirty="0" err="1" smtClean="0">
              <a:solidFill>
                <a:srgbClr val="000000"/>
              </a:solidFill>
            </a:rPr>
            <a:t>sistēmas</a:t>
          </a:r>
          <a:r>
            <a:rPr lang="en-US" dirty="0" smtClean="0">
              <a:solidFill>
                <a:srgbClr val="000000"/>
              </a:solidFill>
            </a:rPr>
            <a:t>: </a:t>
          </a:r>
          <a:r>
            <a:rPr lang="en-US" dirty="0" err="1" smtClean="0">
              <a:solidFill>
                <a:srgbClr val="000000"/>
              </a:solidFill>
            </a:rPr>
            <a:t>biznesa</a:t>
          </a:r>
          <a:r>
            <a:rPr lang="en-US" dirty="0" smtClean="0">
              <a:solidFill>
                <a:srgbClr val="000000"/>
              </a:solidFill>
            </a:rPr>
            <a:t> un </a:t>
          </a:r>
          <a:r>
            <a:rPr lang="en-US" dirty="0" err="1" smtClean="0">
              <a:solidFill>
                <a:srgbClr val="000000"/>
              </a:solidFill>
            </a:rPr>
            <a:t>atbalsta</a:t>
          </a:r>
          <a:endParaRPr lang="en-US" dirty="0">
            <a:solidFill>
              <a:srgbClr val="000000"/>
            </a:solidFill>
          </a:endParaRPr>
        </a:p>
      </dgm:t>
    </dgm:pt>
    <dgm:pt modelId="{42272B90-3D85-4C4C-8810-7303020ABB1E}" type="parTrans" cxnId="{71770A04-1DA6-174E-AD82-83A4DAB13958}">
      <dgm:prSet/>
      <dgm:spPr/>
      <dgm:t>
        <a:bodyPr/>
        <a:lstStyle/>
        <a:p>
          <a:endParaRPr lang="en-US">
            <a:solidFill>
              <a:srgbClr val="000000"/>
            </a:solidFill>
          </a:endParaRPr>
        </a:p>
      </dgm:t>
    </dgm:pt>
    <dgm:pt modelId="{6E328113-34EA-B040-9718-1A277D7F99FA}" type="sibTrans" cxnId="{71770A04-1DA6-174E-AD82-83A4DAB13958}">
      <dgm:prSet/>
      <dgm:spPr/>
      <dgm:t>
        <a:bodyPr/>
        <a:lstStyle/>
        <a:p>
          <a:endParaRPr lang="en-US">
            <a:solidFill>
              <a:srgbClr val="000000"/>
            </a:solidFill>
          </a:endParaRPr>
        </a:p>
      </dgm:t>
    </dgm:pt>
    <dgm:pt modelId="{B787D967-12E6-2244-BAD1-80CE2FA0F2DD}">
      <dgm:prSet phldrT="[Text]"/>
      <dgm:spPr/>
      <dgm:t>
        <a:bodyPr/>
        <a:lstStyle/>
        <a:p>
          <a:r>
            <a:rPr lang="en-US" dirty="0" err="1" smtClean="0">
              <a:solidFill>
                <a:srgbClr val="000000"/>
              </a:solidFill>
            </a:rPr>
            <a:t>Datu</a:t>
          </a:r>
          <a:r>
            <a:rPr lang="en-US" dirty="0" smtClean="0">
              <a:solidFill>
                <a:srgbClr val="000000"/>
              </a:solidFill>
            </a:rPr>
            <a:t> </a:t>
          </a:r>
          <a:r>
            <a:rPr lang="en-US" dirty="0" err="1" smtClean="0">
              <a:solidFill>
                <a:srgbClr val="000000"/>
              </a:solidFill>
            </a:rPr>
            <a:t>centri</a:t>
          </a:r>
          <a:endParaRPr lang="en-US" dirty="0">
            <a:solidFill>
              <a:srgbClr val="000000"/>
            </a:solidFill>
          </a:endParaRPr>
        </a:p>
      </dgm:t>
    </dgm:pt>
    <dgm:pt modelId="{C61A5CA1-206C-774D-BDA7-6EBAD537EA89}" type="parTrans" cxnId="{6E47DF23-8518-2141-B542-CC07667814A4}">
      <dgm:prSet/>
      <dgm:spPr/>
      <dgm:t>
        <a:bodyPr/>
        <a:lstStyle/>
        <a:p>
          <a:endParaRPr lang="en-US">
            <a:solidFill>
              <a:srgbClr val="000000"/>
            </a:solidFill>
          </a:endParaRPr>
        </a:p>
      </dgm:t>
    </dgm:pt>
    <dgm:pt modelId="{7164BB38-DCEF-E849-BFE9-D936DF91E790}" type="sibTrans" cxnId="{6E47DF23-8518-2141-B542-CC07667814A4}">
      <dgm:prSet/>
      <dgm:spPr/>
      <dgm:t>
        <a:bodyPr/>
        <a:lstStyle/>
        <a:p>
          <a:endParaRPr lang="en-US">
            <a:solidFill>
              <a:srgbClr val="000000"/>
            </a:solidFill>
          </a:endParaRPr>
        </a:p>
      </dgm:t>
    </dgm:pt>
    <dgm:pt modelId="{E8B13FE2-4E4E-B845-B9B6-B5A358E9C1D7}">
      <dgm:prSet phldrT="[Text]"/>
      <dgm:spPr/>
      <dgm:t>
        <a:bodyPr/>
        <a:lstStyle/>
        <a:p>
          <a:r>
            <a:rPr lang="en-US" dirty="0" err="1" smtClean="0">
              <a:solidFill>
                <a:srgbClr val="000000"/>
              </a:solidFill>
            </a:rPr>
            <a:t>Ārpakalpojumi</a:t>
          </a:r>
          <a:endParaRPr lang="en-US" dirty="0">
            <a:solidFill>
              <a:srgbClr val="000000"/>
            </a:solidFill>
          </a:endParaRPr>
        </a:p>
      </dgm:t>
    </dgm:pt>
    <dgm:pt modelId="{45263A05-C79C-8740-9997-6D3EAF3E00B5}" type="parTrans" cxnId="{5B35EBCD-DA40-3743-87B3-0485B73BB395}">
      <dgm:prSet/>
      <dgm:spPr/>
      <dgm:t>
        <a:bodyPr/>
        <a:lstStyle/>
        <a:p>
          <a:endParaRPr lang="en-US">
            <a:solidFill>
              <a:srgbClr val="000000"/>
            </a:solidFill>
          </a:endParaRPr>
        </a:p>
      </dgm:t>
    </dgm:pt>
    <dgm:pt modelId="{4D863187-27DB-8B46-9F4C-0CEA1257664D}" type="sibTrans" cxnId="{5B35EBCD-DA40-3743-87B3-0485B73BB395}">
      <dgm:prSet/>
      <dgm:spPr/>
      <dgm:t>
        <a:bodyPr/>
        <a:lstStyle/>
        <a:p>
          <a:endParaRPr lang="en-US">
            <a:solidFill>
              <a:srgbClr val="000000"/>
            </a:solidFill>
          </a:endParaRPr>
        </a:p>
      </dgm:t>
    </dgm:pt>
    <dgm:pt modelId="{1F7609DF-3ACA-7E4B-A41A-C55D227116E2}">
      <dgm:prSet phldrT="[Text]"/>
      <dgm:spPr/>
      <dgm:t>
        <a:bodyPr/>
        <a:lstStyle/>
        <a:p>
          <a:r>
            <a:rPr lang="en-US" dirty="0" smtClean="0">
              <a:solidFill>
                <a:srgbClr val="000000"/>
              </a:solidFill>
            </a:rPr>
            <a:t>IKT </a:t>
          </a:r>
          <a:r>
            <a:rPr lang="en-US" dirty="0" err="1" smtClean="0">
              <a:solidFill>
                <a:srgbClr val="000000"/>
              </a:solidFill>
            </a:rPr>
            <a:t>nodaļa</a:t>
          </a:r>
          <a:endParaRPr lang="en-US" dirty="0">
            <a:solidFill>
              <a:srgbClr val="000000"/>
            </a:solidFill>
          </a:endParaRPr>
        </a:p>
      </dgm:t>
    </dgm:pt>
    <dgm:pt modelId="{1D406F66-0315-5444-B7DD-1802F15B58F6}" type="parTrans" cxnId="{2899FF06-7BD7-4243-A2C3-497C472DB8FF}">
      <dgm:prSet/>
      <dgm:spPr/>
      <dgm:t>
        <a:bodyPr/>
        <a:lstStyle/>
        <a:p>
          <a:endParaRPr lang="en-US">
            <a:solidFill>
              <a:srgbClr val="000000"/>
            </a:solidFill>
          </a:endParaRPr>
        </a:p>
      </dgm:t>
    </dgm:pt>
    <dgm:pt modelId="{DB7FE615-082F-AC4E-B770-E10FB4FA94A0}" type="sibTrans" cxnId="{2899FF06-7BD7-4243-A2C3-497C472DB8FF}">
      <dgm:prSet/>
      <dgm:spPr/>
      <dgm:t>
        <a:bodyPr/>
        <a:lstStyle/>
        <a:p>
          <a:endParaRPr lang="en-US">
            <a:solidFill>
              <a:srgbClr val="000000"/>
            </a:solidFill>
          </a:endParaRPr>
        </a:p>
      </dgm:t>
    </dgm:pt>
    <dgm:pt modelId="{F20B97C9-166C-B64C-8FE2-8CF8A3E5F5B9}">
      <dgm:prSet phldrT="[Text]"/>
      <dgm:spPr/>
      <dgm:t>
        <a:bodyPr/>
        <a:lstStyle/>
        <a:p>
          <a:r>
            <a:rPr lang="en-US" dirty="0" err="1" smtClean="0">
              <a:solidFill>
                <a:srgbClr val="000000"/>
              </a:solidFill>
            </a:rPr>
            <a:t>Tīkli</a:t>
          </a:r>
          <a:endParaRPr lang="en-US" dirty="0">
            <a:solidFill>
              <a:srgbClr val="000000"/>
            </a:solidFill>
          </a:endParaRPr>
        </a:p>
      </dgm:t>
    </dgm:pt>
    <dgm:pt modelId="{FFABD25C-C470-D946-A80F-BEB4EA1D5A86}" type="parTrans" cxnId="{FC472CA1-0BC6-8044-8D48-16728D5E2443}">
      <dgm:prSet/>
      <dgm:spPr/>
      <dgm:t>
        <a:bodyPr/>
        <a:lstStyle/>
        <a:p>
          <a:endParaRPr lang="en-US">
            <a:solidFill>
              <a:srgbClr val="000000"/>
            </a:solidFill>
          </a:endParaRPr>
        </a:p>
      </dgm:t>
    </dgm:pt>
    <dgm:pt modelId="{4154D35A-B4DB-BB49-AD67-201B69F9C758}" type="sibTrans" cxnId="{FC472CA1-0BC6-8044-8D48-16728D5E2443}">
      <dgm:prSet/>
      <dgm:spPr/>
      <dgm:t>
        <a:bodyPr/>
        <a:lstStyle/>
        <a:p>
          <a:endParaRPr lang="en-US">
            <a:solidFill>
              <a:srgbClr val="000000"/>
            </a:solidFill>
          </a:endParaRPr>
        </a:p>
      </dgm:t>
    </dgm:pt>
    <dgm:pt modelId="{6FDF0F4E-97E9-644A-828D-CBAB2B391A40}">
      <dgm:prSet phldrT="[Text]"/>
      <dgm:spPr/>
      <dgm:t>
        <a:bodyPr/>
        <a:lstStyle/>
        <a:p>
          <a:r>
            <a:rPr lang="en-US" dirty="0" smtClean="0">
              <a:solidFill>
                <a:srgbClr val="000000"/>
              </a:solidFill>
            </a:rPr>
            <a:t>Citi IKT </a:t>
          </a:r>
          <a:r>
            <a:rPr lang="en-US" dirty="0" err="1" smtClean="0">
              <a:solidFill>
                <a:srgbClr val="000000"/>
              </a:solidFill>
            </a:rPr>
            <a:t>elementi</a:t>
          </a:r>
          <a:endParaRPr lang="en-US" dirty="0">
            <a:solidFill>
              <a:srgbClr val="000000"/>
            </a:solidFill>
          </a:endParaRPr>
        </a:p>
      </dgm:t>
    </dgm:pt>
    <dgm:pt modelId="{46043AA8-2813-5A42-8465-DD8881B56472}" type="parTrans" cxnId="{293BB798-D2EC-FF44-B16F-048782B841F5}">
      <dgm:prSet/>
      <dgm:spPr/>
      <dgm:t>
        <a:bodyPr/>
        <a:lstStyle/>
        <a:p>
          <a:endParaRPr lang="en-US"/>
        </a:p>
      </dgm:t>
    </dgm:pt>
    <dgm:pt modelId="{BC864852-5877-814F-AC99-8838F6515642}" type="sibTrans" cxnId="{293BB798-D2EC-FF44-B16F-048782B841F5}">
      <dgm:prSet/>
      <dgm:spPr/>
      <dgm:t>
        <a:bodyPr/>
        <a:lstStyle/>
        <a:p>
          <a:endParaRPr lang="en-US"/>
        </a:p>
      </dgm:t>
    </dgm:pt>
    <dgm:pt modelId="{CD94F654-A4E1-7B43-BFE3-4E9AE1FDACD2}" type="pres">
      <dgm:prSet presAssocID="{1A4C9A87-8AB3-FF46-A259-D6B2D7D1AC76}" presName="Name0" presStyleCnt="0">
        <dgm:presLayoutVars>
          <dgm:chMax val="21"/>
          <dgm:chPref val="21"/>
        </dgm:presLayoutVars>
      </dgm:prSet>
      <dgm:spPr/>
      <dgm:t>
        <a:bodyPr/>
        <a:lstStyle/>
        <a:p>
          <a:endParaRPr lang="en-US"/>
        </a:p>
      </dgm:t>
    </dgm:pt>
    <dgm:pt modelId="{6BE55C96-5C70-9745-A59E-B91A8526518F}" type="pres">
      <dgm:prSet presAssocID="{3F51AE5D-B65E-334E-AB34-4805E51EFBB0}" presName="text1" presStyleCnt="0"/>
      <dgm:spPr/>
    </dgm:pt>
    <dgm:pt modelId="{8E6F6E9D-E665-8F44-89C7-1A29BC5715F7}" type="pres">
      <dgm:prSet presAssocID="{3F51AE5D-B65E-334E-AB34-4805E51EFBB0}" presName="textRepeatNode" presStyleLbl="alignNode1" presStyleIdx="0" presStyleCnt="6">
        <dgm:presLayoutVars>
          <dgm:chMax val="0"/>
          <dgm:chPref val="0"/>
          <dgm:bulletEnabled val="1"/>
        </dgm:presLayoutVars>
      </dgm:prSet>
      <dgm:spPr/>
      <dgm:t>
        <a:bodyPr/>
        <a:lstStyle/>
        <a:p>
          <a:endParaRPr lang="en-US"/>
        </a:p>
      </dgm:t>
    </dgm:pt>
    <dgm:pt modelId="{39DAF0D9-7F3C-644F-B9F1-6B9351E619A8}" type="pres">
      <dgm:prSet presAssocID="{3F51AE5D-B65E-334E-AB34-4805E51EFBB0}" presName="textaccent1" presStyleCnt="0"/>
      <dgm:spPr/>
    </dgm:pt>
    <dgm:pt modelId="{0AE77A59-CF8E-4F4D-A1B2-2239B39B559C}" type="pres">
      <dgm:prSet presAssocID="{3F51AE5D-B65E-334E-AB34-4805E51EFBB0}" presName="accentRepeatNode" presStyleLbl="solidAlignAcc1" presStyleIdx="0" presStyleCnt="12"/>
      <dgm:spPr/>
    </dgm:pt>
    <dgm:pt modelId="{94277D8E-E420-1346-9B11-B14014723B8E}" type="pres">
      <dgm:prSet presAssocID="{6E328113-34EA-B040-9718-1A277D7F99FA}" presName="image1" presStyleCnt="0"/>
      <dgm:spPr/>
    </dgm:pt>
    <dgm:pt modelId="{8340A86A-F505-F140-A9B8-C58EF12236C7}" type="pres">
      <dgm:prSet presAssocID="{6E328113-34EA-B040-9718-1A277D7F99FA}" presName="imageRepeatNode" presStyleLbl="alignAcc1" presStyleIdx="0" presStyleCnt="6"/>
      <dgm:spPr/>
      <dgm:t>
        <a:bodyPr/>
        <a:lstStyle/>
        <a:p>
          <a:endParaRPr lang="en-US"/>
        </a:p>
      </dgm:t>
    </dgm:pt>
    <dgm:pt modelId="{84B2BD68-E1E1-674B-A57E-E34A62AEEB9A}" type="pres">
      <dgm:prSet presAssocID="{6E328113-34EA-B040-9718-1A277D7F99FA}" presName="imageaccent1" presStyleCnt="0"/>
      <dgm:spPr/>
    </dgm:pt>
    <dgm:pt modelId="{E4D05B40-939A-9B48-915E-7FF39E324CD7}" type="pres">
      <dgm:prSet presAssocID="{6E328113-34EA-B040-9718-1A277D7F99FA}" presName="accentRepeatNode" presStyleLbl="solidAlignAcc1" presStyleIdx="1" presStyleCnt="12"/>
      <dgm:spPr/>
    </dgm:pt>
    <dgm:pt modelId="{ABC0A915-D3BA-9D4E-8336-A231A17C980A}" type="pres">
      <dgm:prSet presAssocID="{B787D967-12E6-2244-BAD1-80CE2FA0F2DD}" presName="text2" presStyleCnt="0"/>
      <dgm:spPr/>
    </dgm:pt>
    <dgm:pt modelId="{FBDD6089-A83E-194C-B0D1-5E82D9DFD8FE}" type="pres">
      <dgm:prSet presAssocID="{B787D967-12E6-2244-BAD1-80CE2FA0F2DD}" presName="textRepeatNode" presStyleLbl="alignNode1" presStyleIdx="1" presStyleCnt="6">
        <dgm:presLayoutVars>
          <dgm:chMax val="0"/>
          <dgm:chPref val="0"/>
          <dgm:bulletEnabled val="1"/>
        </dgm:presLayoutVars>
      </dgm:prSet>
      <dgm:spPr/>
      <dgm:t>
        <a:bodyPr/>
        <a:lstStyle/>
        <a:p>
          <a:endParaRPr lang="en-US"/>
        </a:p>
      </dgm:t>
    </dgm:pt>
    <dgm:pt modelId="{1DC6392D-3944-9348-8935-6D69C064D8BF}" type="pres">
      <dgm:prSet presAssocID="{B787D967-12E6-2244-BAD1-80CE2FA0F2DD}" presName="textaccent2" presStyleCnt="0"/>
      <dgm:spPr/>
    </dgm:pt>
    <dgm:pt modelId="{895584B4-0632-9B41-9F02-D77F24A5DB84}" type="pres">
      <dgm:prSet presAssocID="{B787D967-12E6-2244-BAD1-80CE2FA0F2DD}" presName="accentRepeatNode" presStyleLbl="solidAlignAcc1" presStyleIdx="2" presStyleCnt="12"/>
      <dgm:spPr/>
    </dgm:pt>
    <dgm:pt modelId="{4DC9CD7E-C570-BE47-ABAA-E0808B13832D}" type="pres">
      <dgm:prSet presAssocID="{7164BB38-DCEF-E849-BFE9-D936DF91E790}" presName="image2" presStyleCnt="0"/>
      <dgm:spPr/>
    </dgm:pt>
    <dgm:pt modelId="{F2BAAB91-344D-2A43-BCF6-2E335D649F48}" type="pres">
      <dgm:prSet presAssocID="{7164BB38-DCEF-E849-BFE9-D936DF91E790}" presName="imageRepeatNode" presStyleLbl="alignAcc1" presStyleIdx="1" presStyleCnt="6"/>
      <dgm:spPr/>
      <dgm:t>
        <a:bodyPr/>
        <a:lstStyle/>
        <a:p>
          <a:endParaRPr lang="en-US"/>
        </a:p>
      </dgm:t>
    </dgm:pt>
    <dgm:pt modelId="{88C5106C-1BFD-6A43-9820-B7963192457D}" type="pres">
      <dgm:prSet presAssocID="{7164BB38-DCEF-E849-BFE9-D936DF91E790}" presName="imageaccent2" presStyleCnt="0"/>
      <dgm:spPr/>
    </dgm:pt>
    <dgm:pt modelId="{137F788A-7736-4245-A0BA-F6A2F4B9DDE6}" type="pres">
      <dgm:prSet presAssocID="{7164BB38-DCEF-E849-BFE9-D936DF91E790}" presName="accentRepeatNode" presStyleLbl="solidAlignAcc1" presStyleIdx="3" presStyleCnt="12"/>
      <dgm:spPr/>
    </dgm:pt>
    <dgm:pt modelId="{F602D531-3082-8C4D-9666-AC99C78EF879}" type="pres">
      <dgm:prSet presAssocID="{E8B13FE2-4E4E-B845-B9B6-B5A358E9C1D7}" presName="text3" presStyleCnt="0"/>
      <dgm:spPr/>
    </dgm:pt>
    <dgm:pt modelId="{08B97EC6-6F0F-AF42-8D36-E3E5E105C4FB}" type="pres">
      <dgm:prSet presAssocID="{E8B13FE2-4E4E-B845-B9B6-B5A358E9C1D7}" presName="textRepeatNode" presStyleLbl="alignNode1" presStyleIdx="2" presStyleCnt="6">
        <dgm:presLayoutVars>
          <dgm:chMax val="0"/>
          <dgm:chPref val="0"/>
          <dgm:bulletEnabled val="1"/>
        </dgm:presLayoutVars>
      </dgm:prSet>
      <dgm:spPr/>
      <dgm:t>
        <a:bodyPr/>
        <a:lstStyle/>
        <a:p>
          <a:endParaRPr lang="en-US"/>
        </a:p>
      </dgm:t>
    </dgm:pt>
    <dgm:pt modelId="{CD4699C0-CFF8-AD4B-BC92-F229BBB15D29}" type="pres">
      <dgm:prSet presAssocID="{E8B13FE2-4E4E-B845-B9B6-B5A358E9C1D7}" presName="textaccent3" presStyleCnt="0"/>
      <dgm:spPr/>
    </dgm:pt>
    <dgm:pt modelId="{B2160E6A-CA49-FD46-8428-A616D6E72706}" type="pres">
      <dgm:prSet presAssocID="{E8B13FE2-4E4E-B845-B9B6-B5A358E9C1D7}" presName="accentRepeatNode" presStyleLbl="solidAlignAcc1" presStyleIdx="4" presStyleCnt="12"/>
      <dgm:spPr/>
    </dgm:pt>
    <dgm:pt modelId="{85466DDE-BFBD-CA4C-B501-AD569D45463F}" type="pres">
      <dgm:prSet presAssocID="{4D863187-27DB-8B46-9F4C-0CEA1257664D}" presName="image3" presStyleCnt="0"/>
      <dgm:spPr/>
    </dgm:pt>
    <dgm:pt modelId="{EDCFF74C-F0C6-9B4B-8947-ABC37E19A87F}" type="pres">
      <dgm:prSet presAssocID="{4D863187-27DB-8B46-9F4C-0CEA1257664D}" presName="imageRepeatNode" presStyleLbl="alignAcc1" presStyleIdx="2" presStyleCnt="6"/>
      <dgm:spPr/>
      <dgm:t>
        <a:bodyPr/>
        <a:lstStyle/>
        <a:p>
          <a:endParaRPr lang="en-US"/>
        </a:p>
      </dgm:t>
    </dgm:pt>
    <dgm:pt modelId="{898506B6-30D5-6949-8335-DAB74AC2ED74}" type="pres">
      <dgm:prSet presAssocID="{4D863187-27DB-8B46-9F4C-0CEA1257664D}" presName="imageaccent3" presStyleCnt="0"/>
      <dgm:spPr/>
    </dgm:pt>
    <dgm:pt modelId="{35DF0B6D-4278-F54F-9A40-A2FDA52CC23F}" type="pres">
      <dgm:prSet presAssocID="{4D863187-27DB-8B46-9F4C-0CEA1257664D}" presName="accentRepeatNode" presStyleLbl="solidAlignAcc1" presStyleIdx="5" presStyleCnt="12"/>
      <dgm:spPr/>
    </dgm:pt>
    <dgm:pt modelId="{0323E0EF-0286-A24E-97AB-10AA1FEF471D}" type="pres">
      <dgm:prSet presAssocID="{1F7609DF-3ACA-7E4B-A41A-C55D227116E2}" presName="text4" presStyleCnt="0"/>
      <dgm:spPr/>
    </dgm:pt>
    <dgm:pt modelId="{876A9CA5-9A13-234F-8B13-C4B723822702}" type="pres">
      <dgm:prSet presAssocID="{1F7609DF-3ACA-7E4B-A41A-C55D227116E2}" presName="textRepeatNode" presStyleLbl="alignNode1" presStyleIdx="3" presStyleCnt="6">
        <dgm:presLayoutVars>
          <dgm:chMax val="0"/>
          <dgm:chPref val="0"/>
          <dgm:bulletEnabled val="1"/>
        </dgm:presLayoutVars>
      </dgm:prSet>
      <dgm:spPr/>
      <dgm:t>
        <a:bodyPr/>
        <a:lstStyle/>
        <a:p>
          <a:endParaRPr lang="en-US"/>
        </a:p>
      </dgm:t>
    </dgm:pt>
    <dgm:pt modelId="{9B3F5036-C7D8-7345-BA94-07D4F70903BD}" type="pres">
      <dgm:prSet presAssocID="{1F7609DF-3ACA-7E4B-A41A-C55D227116E2}" presName="textaccent4" presStyleCnt="0"/>
      <dgm:spPr/>
    </dgm:pt>
    <dgm:pt modelId="{1B6AC577-17BC-424D-BDEE-DEB76E71F399}" type="pres">
      <dgm:prSet presAssocID="{1F7609DF-3ACA-7E4B-A41A-C55D227116E2}" presName="accentRepeatNode" presStyleLbl="solidAlignAcc1" presStyleIdx="6" presStyleCnt="12"/>
      <dgm:spPr/>
    </dgm:pt>
    <dgm:pt modelId="{577A0CF0-791B-BA4F-AD04-0887E81FE964}" type="pres">
      <dgm:prSet presAssocID="{DB7FE615-082F-AC4E-B770-E10FB4FA94A0}" presName="image4" presStyleCnt="0"/>
      <dgm:spPr/>
    </dgm:pt>
    <dgm:pt modelId="{D4D934F0-120D-BA4D-885E-62F6955E34E5}" type="pres">
      <dgm:prSet presAssocID="{DB7FE615-082F-AC4E-B770-E10FB4FA94A0}" presName="imageRepeatNode" presStyleLbl="alignAcc1" presStyleIdx="3" presStyleCnt="6"/>
      <dgm:spPr/>
      <dgm:t>
        <a:bodyPr/>
        <a:lstStyle/>
        <a:p>
          <a:endParaRPr lang="en-US"/>
        </a:p>
      </dgm:t>
    </dgm:pt>
    <dgm:pt modelId="{1810A6A2-3F61-224E-9320-7AECD5EEB426}" type="pres">
      <dgm:prSet presAssocID="{DB7FE615-082F-AC4E-B770-E10FB4FA94A0}" presName="imageaccent4" presStyleCnt="0"/>
      <dgm:spPr/>
    </dgm:pt>
    <dgm:pt modelId="{4C593B42-72CE-D843-B551-A63FEFACCBED}" type="pres">
      <dgm:prSet presAssocID="{DB7FE615-082F-AC4E-B770-E10FB4FA94A0}" presName="accentRepeatNode" presStyleLbl="solidAlignAcc1" presStyleIdx="7" presStyleCnt="12"/>
      <dgm:spPr/>
    </dgm:pt>
    <dgm:pt modelId="{341CFB81-DBCB-7F4D-81E1-9369A2F61A54}" type="pres">
      <dgm:prSet presAssocID="{F20B97C9-166C-B64C-8FE2-8CF8A3E5F5B9}" presName="text5" presStyleCnt="0"/>
      <dgm:spPr/>
    </dgm:pt>
    <dgm:pt modelId="{C42F2471-7DA0-FF4F-9638-12B9BD26011E}" type="pres">
      <dgm:prSet presAssocID="{F20B97C9-166C-B64C-8FE2-8CF8A3E5F5B9}" presName="textRepeatNode" presStyleLbl="alignNode1" presStyleIdx="4" presStyleCnt="6">
        <dgm:presLayoutVars>
          <dgm:chMax val="0"/>
          <dgm:chPref val="0"/>
          <dgm:bulletEnabled val="1"/>
        </dgm:presLayoutVars>
      </dgm:prSet>
      <dgm:spPr/>
      <dgm:t>
        <a:bodyPr/>
        <a:lstStyle/>
        <a:p>
          <a:endParaRPr lang="en-US"/>
        </a:p>
      </dgm:t>
    </dgm:pt>
    <dgm:pt modelId="{B901098A-3005-344C-A216-5F7D7FCBFA26}" type="pres">
      <dgm:prSet presAssocID="{F20B97C9-166C-B64C-8FE2-8CF8A3E5F5B9}" presName="textaccent5" presStyleCnt="0"/>
      <dgm:spPr/>
    </dgm:pt>
    <dgm:pt modelId="{312AEF8F-5910-2A48-BF94-B65F96BEFDBC}" type="pres">
      <dgm:prSet presAssocID="{F20B97C9-166C-B64C-8FE2-8CF8A3E5F5B9}" presName="accentRepeatNode" presStyleLbl="solidAlignAcc1" presStyleIdx="8" presStyleCnt="12"/>
      <dgm:spPr/>
    </dgm:pt>
    <dgm:pt modelId="{85C4E03A-0517-E146-AA2C-DB5162660A2B}" type="pres">
      <dgm:prSet presAssocID="{4154D35A-B4DB-BB49-AD67-201B69F9C758}" presName="image5" presStyleCnt="0"/>
      <dgm:spPr/>
    </dgm:pt>
    <dgm:pt modelId="{CE47078E-2D8C-BD4A-B451-E53587AC8B2C}" type="pres">
      <dgm:prSet presAssocID="{4154D35A-B4DB-BB49-AD67-201B69F9C758}" presName="imageRepeatNode" presStyleLbl="alignAcc1" presStyleIdx="4" presStyleCnt="6"/>
      <dgm:spPr/>
      <dgm:t>
        <a:bodyPr/>
        <a:lstStyle/>
        <a:p>
          <a:endParaRPr lang="en-US"/>
        </a:p>
      </dgm:t>
    </dgm:pt>
    <dgm:pt modelId="{1079D370-5812-6542-AD69-6D2EEB4F4FF8}" type="pres">
      <dgm:prSet presAssocID="{4154D35A-B4DB-BB49-AD67-201B69F9C758}" presName="imageaccent5" presStyleCnt="0"/>
      <dgm:spPr/>
    </dgm:pt>
    <dgm:pt modelId="{B8C22071-CBDA-3349-B6BA-F7E7FB6D4416}" type="pres">
      <dgm:prSet presAssocID="{4154D35A-B4DB-BB49-AD67-201B69F9C758}" presName="accentRepeatNode" presStyleLbl="solidAlignAcc1" presStyleIdx="9" presStyleCnt="12"/>
      <dgm:spPr/>
    </dgm:pt>
    <dgm:pt modelId="{62FF0520-15FE-E94F-8C88-939BD1C2FB02}" type="pres">
      <dgm:prSet presAssocID="{6FDF0F4E-97E9-644A-828D-CBAB2B391A40}" presName="text6" presStyleCnt="0"/>
      <dgm:spPr/>
    </dgm:pt>
    <dgm:pt modelId="{F09F6798-2644-804F-B797-093D38103C2B}" type="pres">
      <dgm:prSet presAssocID="{6FDF0F4E-97E9-644A-828D-CBAB2B391A40}" presName="textRepeatNode" presStyleLbl="alignNode1" presStyleIdx="5" presStyleCnt="6">
        <dgm:presLayoutVars>
          <dgm:chMax val="0"/>
          <dgm:chPref val="0"/>
          <dgm:bulletEnabled val="1"/>
        </dgm:presLayoutVars>
      </dgm:prSet>
      <dgm:spPr/>
      <dgm:t>
        <a:bodyPr/>
        <a:lstStyle/>
        <a:p>
          <a:endParaRPr lang="en-US"/>
        </a:p>
      </dgm:t>
    </dgm:pt>
    <dgm:pt modelId="{7A20661F-95FF-A04C-A2C5-304BFAE6B4D4}" type="pres">
      <dgm:prSet presAssocID="{6FDF0F4E-97E9-644A-828D-CBAB2B391A40}" presName="textaccent6" presStyleCnt="0"/>
      <dgm:spPr/>
    </dgm:pt>
    <dgm:pt modelId="{0C2C58F9-2CCF-264B-8B34-60BF18A31097}" type="pres">
      <dgm:prSet presAssocID="{6FDF0F4E-97E9-644A-828D-CBAB2B391A40}" presName="accentRepeatNode" presStyleLbl="solidAlignAcc1" presStyleIdx="10" presStyleCnt="12"/>
      <dgm:spPr/>
    </dgm:pt>
    <dgm:pt modelId="{344A00E4-395F-4A43-9167-D05C3036E35C}" type="pres">
      <dgm:prSet presAssocID="{BC864852-5877-814F-AC99-8838F6515642}" presName="image6" presStyleCnt="0"/>
      <dgm:spPr/>
    </dgm:pt>
    <dgm:pt modelId="{37CC539D-A638-A040-A58D-600A8DA4F955}" type="pres">
      <dgm:prSet presAssocID="{BC864852-5877-814F-AC99-8838F6515642}" presName="imageRepeatNode" presStyleLbl="alignAcc1" presStyleIdx="5" presStyleCnt="6"/>
      <dgm:spPr/>
      <dgm:t>
        <a:bodyPr/>
        <a:lstStyle/>
        <a:p>
          <a:endParaRPr lang="en-US"/>
        </a:p>
      </dgm:t>
    </dgm:pt>
    <dgm:pt modelId="{C67888C7-EFCF-9D44-8A21-DE2F520A5695}" type="pres">
      <dgm:prSet presAssocID="{BC864852-5877-814F-AC99-8838F6515642}" presName="imageaccent6" presStyleCnt="0"/>
      <dgm:spPr/>
    </dgm:pt>
    <dgm:pt modelId="{3DEF2637-A433-7947-B346-CFC8DEF421F9}" type="pres">
      <dgm:prSet presAssocID="{BC864852-5877-814F-AC99-8838F6515642}" presName="accentRepeatNode" presStyleLbl="solidAlignAcc1" presStyleIdx="11" presStyleCnt="12"/>
      <dgm:spPr/>
    </dgm:pt>
  </dgm:ptLst>
  <dgm:cxnLst>
    <dgm:cxn modelId="{92BDE05F-BE9E-CA46-AF4A-B21DF0617DBE}" type="presOf" srcId="{3F51AE5D-B65E-334E-AB34-4805E51EFBB0}" destId="{8E6F6E9D-E665-8F44-89C7-1A29BC5715F7}" srcOrd="0" destOrd="0" presId="urn:microsoft.com/office/officeart/2008/layout/HexagonCluster"/>
    <dgm:cxn modelId="{06C009CC-F4B3-0C48-9107-2207306C9A01}" type="presOf" srcId="{4D863187-27DB-8B46-9F4C-0CEA1257664D}" destId="{EDCFF74C-F0C6-9B4B-8947-ABC37E19A87F}" srcOrd="0" destOrd="0" presId="urn:microsoft.com/office/officeart/2008/layout/HexagonCluster"/>
    <dgm:cxn modelId="{604B5A5B-646F-8D4C-8FFB-CC9FA81F9CB7}" type="presOf" srcId="{1F7609DF-3ACA-7E4B-A41A-C55D227116E2}" destId="{876A9CA5-9A13-234F-8B13-C4B723822702}" srcOrd="0" destOrd="0" presId="urn:microsoft.com/office/officeart/2008/layout/HexagonCluster"/>
    <dgm:cxn modelId="{AC1CBF90-0525-BD40-BD5E-8CB09235698C}" type="presOf" srcId="{6FDF0F4E-97E9-644A-828D-CBAB2B391A40}" destId="{F09F6798-2644-804F-B797-093D38103C2B}" srcOrd="0" destOrd="0" presId="urn:microsoft.com/office/officeart/2008/layout/HexagonCluster"/>
    <dgm:cxn modelId="{6E47DF23-8518-2141-B542-CC07667814A4}" srcId="{1A4C9A87-8AB3-FF46-A259-D6B2D7D1AC76}" destId="{B787D967-12E6-2244-BAD1-80CE2FA0F2DD}" srcOrd="1" destOrd="0" parTransId="{C61A5CA1-206C-774D-BDA7-6EBAD537EA89}" sibTransId="{7164BB38-DCEF-E849-BFE9-D936DF91E790}"/>
    <dgm:cxn modelId="{71770A04-1DA6-174E-AD82-83A4DAB13958}" srcId="{1A4C9A87-8AB3-FF46-A259-D6B2D7D1AC76}" destId="{3F51AE5D-B65E-334E-AB34-4805E51EFBB0}" srcOrd="0" destOrd="0" parTransId="{42272B90-3D85-4C4C-8810-7303020ABB1E}" sibTransId="{6E328113-34EA-B040-9718-1A277D7F99FA}"/>
    <dgm:cxn modelId="{68AF3C38-797D-ED4B-8876-1511D65411A6}" type="presOf" srcId="{B787D967-12E6-2244-BAD1-80CE2FA0F2DD}" destId="{FBDD6089-A83E-194C-B0D1-5E82D9DFD8FE}" srcOrd="0" destOrd="0" presId="urn:microsoft.com/office/officeart/2008/layout/HexagonCluster"/>
    <dgm:cxn modelId="{795E9E03-D162-A846-886A-76DC31D04B7A}" type="presOf" srcId="{BC864852-5877-814F-AC99-8838F6515642}" destId="{37CC539D-A638-A040-A58D-600A8DA4F955}" srcOrd="0" destOrd="0" presId="urn:microsoft.com/office/officeart/2008/layout/HexagonCluster"/>
    <dgm:cxn modelId="{F39F9744-4712-764B-B6C0-0C9A8835781D}" type="presOf" srcId="{F20B97C9-166C-B64C-8FE2-8CF8A3E5F5B9}" destId="{C42F2471-7DA0-FF4F-9638-12B9BD26011E}" srcOrd="0" destOrd="0" presId="urn:microsoft.com/office/officeart/2008/layout/HexagonCluster"/>
    <dgm:cxn modelId="{2899FF06-7BD7-4243-A2C3-497C472DB8FF}" srcId="{1A4C9A87-8AB3-FF46-A259-D6B2D7D1AC76}" destId="{1F7609DF-3ACA-7E4B-A41A-C55D227116E2}" srcOrd="3" destOrd="0" parTransId="{1D406F66-0315-5444-B7DD-1802F15B58F6}" sibTransId="{DB7FE615-082F-AC4E-B770-E10FB4FA94A0}"/>
    <dgm:cxn modelId="{0FAD2B04-7244-F147-8520-C06DC00F2E24}" type="presOf" srcId="{6E328113-34EA-B040-9718-1A277D7F99FA}" destId="{8340A86A-F505-F140-A9B8-C58EF12236C7}" srcOrd="0" destOrd="0" presId="urn:microsoft.com/office/officeart/2008/layout/HexagonCluster"/>
    <dgm:cxn modelId="{F8052833-ED42-AE46-AEAD-2B68C5629400}" type="presOf" srcId="{1A4C9A87-8AB3-FF46-A259-D6B2D7D1AC76}" destId="{CD94F654-A4E1-7B43-BFE3-4E9AE1FDACD2}" srcOrd="0" destOrd="0" presId="urn:microsoft.com/office/officeart/2008/layout/HexagonCluster"/>
    <dgm:cxn modelId="{FC472CA1-0BC6-8044-8D48-16728D5E2443}" srcId="{1A4C9A87-8AB3-FF46-A259-D6B2D7D1AC76}" destId="{F20B97C9-166C-B64C-8FE2-8CF8A3E5F5B9}" srcOrd="4" destOrd="0" parTransId="{FFABD25C-C470-D946-A80F-BEB4EA1D5A86}" sibTransId="{4154D35A-B4DB-BB49-AD67-201B69F9C758}"/>
    <dgm:cxn modelId="{5B35EBCD-DA40-3743-87B3-0485B73BB395}" srcId="{1A4C9A87-8AB3-FF46-A259-D6B2D7D1AC76}" destId="{E8B13FE2-4E4E-B845-B9B6-B5A358E9C1D7}" srcOrd="2" destOrd="0" parTransId="{45263A05-C79C-8740-9997-6D3EAF3E00B5}" sibTransId="{4D863187-27DB-8B46-9F4C-0CEA1257664D}"/>
    <dgm:cxn modelId="{6CD9AC5E-F514-194E-A924-6254FA649ED9}" type="presOf" srcId="{DB7FE615-082F-AC4E-B770-E10FB4FA94A0}" destId="{D4D934F0-120D-BA4D-885E-62F6955E34E5}" srcOrd="0" destOrd="0" presId="urn:microsoft.com/office/officeart/2008/layout/HexagonCluster"/>
    <dgm:cxn modelId="{1A5FD957-B148-C245-A4B9-A85C9EBC25FD}" type="presOf" srcId="{7164BB38-DCEF-E849-BFE9-D936DF91E790}" destId="{F2BAAB91-344D-2A43-BCF6-2E335D649F48}" srcOrd="0" destOrd="0" presId="urn:microsoft.com/office/officeart/2008/layout/HexagonCluster"/>
    <dgm:cxn modelId="{3CA56842-657C-D442-B0DC-EF3D1A3E9686}" type="presOf" srcId="{E8B13FE2-4E4E-B845-B9B6-B5A358E9C1D7}" destId="{08B97EC6-6F0F-AF42-8D36-E3E5E105C4FB}" srcOrd="0" destOrd="0" presId="urn:microsoft.com/office/officeart/2008/layout/HexagonCluster"/>
    <dgm:cxn modelId="{92F43B2E-503B-EA49-B658-0B1E22D4F47A}" type="presOf" srcId="{4154D35A-B4DB-BB49-AD67-201B69F9C758}" destId="{CE47078E-2D8C-BD4A-B451-E53587AC8B2C}" srcOrd="0" destOrd="0" presId="urn:microsoft.com/office/officeart/2008/layout/HexagonCluster"/>
    <dgm:cxn modelId="{293BB798-D2EC-FF44-B16F-048782B841F5}" srcId="{1A4C9A87-8AB3-FF46-A259-D6B2D7D1AC76}" destId="{6FDF0F4E-97E9-644A-828D-CBAB2B391A40}" srcOrd="5" destOrd="0" parTransId="{46043AA8-2813-5A42-8465-DD8881B56472}" sibTransId="{BC864852-5877-814F-AC99-8838F6515642}"/>
    <dgm:cxn modelId="{B09A7EAF-9DB3-C847-920B-16ECD061DF5A}" type="presParOf" srcId="{CD94F654-A4E1-7B43-BFE3-4E9AE1FDACD2}" destId="{6BE55C96-5C70-9745-A59E-B91A8526518F}" srcOrd="0" destOrd="0" presId="urn:microsoft.com/office/officeart/2008/layout/HexagonCluster"/>
    <dgm:cxn modelId="{41B55B4B-A1D1-8442-879F-8E99BC73669C}" type="presParOf" srcId="{6BE55C96-5C70-9745-A59E-B91A8526518F}" destId="{8E6F6E9D-E665-8F44-89C7-1A29BC5715F7}" srcOrd="0" destOrd="0" presId="urn:microsoft.com/office/officeart/2008/layout/HexagonCluster"/>
    <dgm:cxn modelId="{F99D05C9-BF6E-1342-AD63-98855E03AE60}" type="presParOf" srcId="{CD94F654-A4E1-7B43-BFE3-4E9AE1FDACD2}" destId="{39DAF0D9-7F3C-644F-B9F1-6B9351E619A8}" srcOrd="1" destOrd="0" presId="urn:microsoft.com/office/officeart/2008/layout/HexagonCluster"/>
    <dgm:cxn modelId="{1C34FCF0-E8CA-C241-B1B1-762F4416F8EC}" type="presParOf" srcId="{39DAF0D9-7F3C-644F-B9F1-6B9351E619A8}" destId="{0AE77A59-CF8E-4F4D-A1B2-2239B39B559C}" srcOrd="0" destOrd="0" presId="urn:microsoft.com/office/officeart/2008/layout/HexagonCluster"/>
    <dgm:cxn modelId="{7E361382-2992-974A-8203-BC92EE4EE0E0}" type="presParOf" srcId="{CD94F654-A4E1-7B43-BFE3-4E9AE1FDACD2}" destId="{94277D8E-E420-1346-9B11-B14014723B8E}" srcOrd="2" destOrd="0" presId="urn:microsoft.com/office/officeart/2008/layout/HexagonCluster"/>
    <dgm:cxn modelId="{EDE2ACFB-1B7F-6D43-8127-CC5C962C293F}" type="presParOf" srcId="{94277D8E-E420-1346-9B11-B14014723B8E}" destId="{8340A86A-F505-F140-A9B8-C58EF12236C7}" srcOrd="0" destOrd="0" presId="urn:microsoft.com/office/officeart/2008/layout/HexagonCluster"/>
    <dgm:cxn modelId="{4EB5255C-BB39-AF44-AB05-FAB0D040CE4C}" type="presParOf" srcId="{CD94F654-A4E1-7B43-BFE3-4E9AE1FDACD2}" destId="{84B2BD68-E1E1-674B-A57E-E34A62AEEB9A}" srcOrd="3" destOrd="0" presId="urn:microsoft.com/office/officeart/2008/layout/HexagonCluster"/>
    <dgm:cxn modelId="{094955BA-1673-1846-BB76-D13F9C4CF2D2}" type="presParOf" srcId="{84B2BD68-E1E1-674B-A57E-E34A62AEEB9A}" destId="{E4D05B40-939A-9B48-915E-7FF39E324CD7}" srcOrd="0" destOrd="0" presId="urn:microsoft.com/office/officeart/2008/layout/HexagonCluster"/>
    <dgm:cxn modelId="{8046EBA6-8BE9-6441-A01F-870EDDF48E92}" type="presParOf" srcId="{CD94F654-A4E1-7B43-BFE3-4E9AE1FDACD2}" destId="{ABC0A915-D3BA-9D4E-8336-A231A17C980A}" srcOrd="4" destOrd="0" presId="urn:microsoft.com/office/officeart/2008/layout/HexagonCluster"/>
    <dgm:cxn modelId="{AD0443C4-BF4D-3D4A-AF25-F5C0C88AB350}" type="presParOf" srcId="{ABC0A915-D3BA-9D4E-8336-A231A17C980A}" destId="{FBDD6089-A83E-194C-B0D1-5E82D9DFD8FE}" srcOrd="0" destOrd="0" presId="urn:microsoft.com/office/officeart/2008/layout/HexagonCluster"/>
    <dgm:cxn modelId="{CA7ACAFB-2900-8646-8404-E468D5C4BBAB}" type="presParOf" srcId="{CD94F654-A4E1-7B43-BFE3-4E9AE1FDACD2}" destId="{1DC6392D-3944-9348-8935-6D69C064D8BF}" srcOrd="5" destOrd="0" presId="urn:microsoft.com/office/officeart/2008/layout/HexagonCluster"/>
    <dgm:cxn modelId="{FC2499FD-6EFA-9B42-8008-8E9BF91F4E94}" type="presParOf" srcId="{1DC6392D-3944-9348-8935-6D69C064D8BF}" destId="{895584B4-0632-9B41-9F02-D77F24A5DB84}" srcOrd="0" destOrd="0" presId="urn:microsoft.com/office/officeart/2008/layout/HexagonCluster"/>
    <dgm:cxn modelId="{E854A7FD-455D-B543-8B95-AE8A240F4240}" type="presParOf" srcId="{CD94F654-A4E1-7B43-BFE3-4E9AE1FDACD2}" destId="{4DC9CD7E-C570-BE47-ABAA-E0808B13832D}" srcOrd="6" destOrd="0" presId="urn:microsoft.com/office/officeart/2008/layout/HexagonCluster"/>
    <dgm:cxn modelId="{7CDCF4F2-D632-8E42-B5C0-C277E48B7CB9}" type="presParOf" srcId="{4DC9CD7E-C570-BE47-ABAA-E0808B13832D}" destId="{F2BAAB91-344D-2A43-BCF6-2E335D649F48}" srcOrd="0" destOrd="0" presId="urn:microsoft.com/office/officeart/2008/layout/HexagonCluster"/>
    <dgm:cxn modelId="{8750B3BD-E523-D348-9579-DB2B414F0178}" type="presParOf" srcId="{CD94F654-A4E1-7B43-BFE3-4E9AE1FDACD2}" destId="{88C5106C-1BFD-6A43-9820-B7963192457D}" srcOrd="7" destOrd="0" presId="urn:microsoft.com/office/officeart/2008/layout/HexagonCluster"/>
    <dgm:cxn modelId="{A3CC940F-C146-3D45-A8BD-876FABD1546E}" type="presParOf" srcId="{88C5106C-1BFD-6A43-9820-B7963192457D}" destId="{137F788A-7736-4245-A0BA-F6A2F4B9DDE6}" srcOrd="0" destOrd="0" presId="urn:microsoft.com/office/officeart/2008/layout/HexagonCluster"/>
    <dgm:cxn modelId="{2237FD6D-74EF-5D4B-921F-C34CB90FBC0A}" type="presParOf" srcId="{CD94F654-A4E1-7B43-BFE3-4E9AE1FDACD2}" destId="{F602D531-3082-8C4D-9666-AC99C78EF879}" srcOrd="8" destOrd="0" presId="urn:microsoft.com/office/officeart/2008/layout/HexagonCluster"/>
    <dgm:cxn modelId="{B0D453CC-1980-0742-BE20-8FE14241427A}" type="presParOf" srcId="{F602D531-3082-8C4D-9666-AC99C78EF879}" destId="{08B97EC6-6F0F-AF42-8D36-E3E5E105C4FB}" srcOrd="0" destOrd="0" presId="urn:microsoft.com/office/officeart/2008/layout/HexagonCluster"/>
    <dgm:cxn modelId="{32E704CA-01E4-D24F-A26E-31143F442936}" type="presParOf" srcId="{CD94F654-A4E1-7B43-BFE3-4E9AE1FDACD2}" destId="{CD4699C0-CFF8-AD4B-BC92-F229BBB15D29}" srcOrd="9" destOrd="0" presId="urn:microsoft.com/office/officeart/2008/layout/HexagonCluster"/>
    <dgm:cxn modelId="{9B765341-9289-4E48-89D5-F1BC20892122}" type="presParOf" srcId="{CD4699C0-CFF8-AD4B-BC92-F229BBB15D29}" destId="{B2160E6A-CA49-FD46-8428-A616D6E72706}" srcOrd="0" destOrd="0" presId="urn:microsoft.com/office/officeart/2008/layout/HexagonCluster"/>
    <dgm:cxn modelId="{1EA788B8-81C2-2248-876E-038BFAFDB9DC}" type="presParOf" srcId="{CD94F654-A4E1-7B43-BFE3-4E9AE1FDACD2}" destId="{85466DDE-BFBD-CA4C-B501-AD569D45463F}" srcOrd="10" destOrd="0" presId="urn:microsoft.com/office/officeart/2008/layout/HexagonCluster"/>
    <dgm:cxn modelId="{F558CADC-FBA4-9347-9A05-28E40E4E85D3}" type="presParOf" srcId="{85466DDE-BFBD-CA4C-B501-AD569D45463F}" destId="{EDCFF74C-F0C6-9B4B-8947-ABC37E19A87F}" srcOrd="0" destOrd="0" presId="urn:microsoft.com/office/officeart/2008/layout/HexagonCluster"/>
    <dgm:cxn modelId="{46E0FAF0-1CD4-E340-9747-624601A5CC61}" type="presParOf" srcId="{CD94F654-A4E1-7B43-BFE3-4E9AE1FDACD2}" destId="{898506B6-30D5-6949-8335-DAB74AC2ED74}" srcOrd="11" destOrd="0" presId="urn:microsoft.com/office/officeart/2008/layout/HexagonCluster"/>
    <dgm:cxn modelId="{4F1EF10C-4E0C-2D48-923D-764DC988739C}" type="presParOf" srcId="{898506B6-30D5-6949-8335-DAB74AC2ED74}" destId="{35DF0B6D-4278-F54F-9A40-A2FDA52CC23F}" srcOrd="0" destOrd="0" presId="urn:microsoft.com/office/officeart/2008/layout/HexagonCluster"/>
    <dgm:cxn modelId="{D18DA711-BBCE-BF49-8263-EF91EAE9E16D}" type="presParOf" srcId="{CD94F654-A4E1-7B43-BFE3-4E9AE1FDACD2}" destId="{0323E0EF-0286-A24E-97AB-10AA1FEF471D}" srcOrd="12" destOrd="0" presId="urn:microsoft.com/office/officeart/2008/layout/HexagonCluster"/>
    <dgm:cxn modelId="{B5825FE3-ED50-914F-B5F1-FD68B4100CE8}" type="presParOf" srcId="{0323E0EF-0286-A24E-97AB-10AA1FEF471D}" destId="{876A9CA5-9A13-234F-8B13-C4B723822702}" srcOrd="0" destOrd="0" presId="urn:microsoft.com/office/officeart/2008/layout/HexagonCluster"/>
    <dgm:cxn modelId="{C8186675-0717-8845-990E-DDD819ACF799}" type="presParOf" srcId="{CD94F654-A4E1-7B43-BFE3-4E9AE1FDACD2}" destId="{9B3F5036-C7D8-7345-BA94-07D4F70903BD}" srcOrd="13" destOrd="0" presId="urn:microsoft.com/office/officeart/2008/layout/HexagonCluster"/>
    <dgm:cxn modelId="{A8E5D561-8F7D-E741-A7F3-2611635231BB}" type="presParOf" srcId="{9B3F5036-C7D8-7345-BA94-07D4F70903BD}" destId="{1B6AC577-17BC-424D-BDEE-DEB76E71F399}" srcOrd="0" destOrd="0" presId="urn:microsoft.com/office/officeart/2008/layout/HexagonCluster"/>
    <dgm:cxn modelId="{4331BE1A-1D61-C840-88F6-1FD34EF25D29}" type="presParOf" srcId="{CD94F654-A4E1-7B43-BFE3-4E9AE1FDACD2}" destId="{577A0CF0-791B-BA4F-AD04-0887E81FE964}" srcOrd="14" destOrd="0" presId="urn:microsoft.com/office/officeart/2008/layout/HexagonCluster"/>
    <dgm:cxn modelId="{B1322D89-F521-3342-B7EB-FB898592344C}" type="presParOf" srcId="{577A0CF0-791B-BA4F-AD04-0887E81FE964}" destId="{D4D934F0-120D-BA4D-885E-62F6955E34E5}" srcOrd="0" destOrd="0" presId="urn:microsoft.com/office/officeart/2008/layout/HexagonCluster"/>
    <dgm:cxn modelId="{140A6BAD-71A8-D440-A3F4-3AADDBEDDAF0}" type="presParOf" srcId="{CD94F654-A4E1-7B43-BFE3-4E9AE1FDACD2}" destId="{1810A6A2-3F61-224E-9320-7AECD5EEB426}" srcOrd="15" destOrd="0" presId="urn:microsoft.com/office/officeart/2008/layout/HexagonCluster"/>
    <dgm:cxn modelId="{F4D36D70-322E-064E-B24D-7DF30D069B8A}" type="presParOf" srcId="{1810A6A2-3F61-224E-9320-7AECD5EEB426}" destId="{4C593B42-72CE-D843-B551-A63FEFACCBED}" srcOrd="0" destOrd="0" presId="urn:microsoft.com/office/officeart/2008/layout/HexagonCluster"/>
    <dgm:cxn modelId="{D52E03F6-10A3-5B48-A3F6-75DE8AA541BC}" type="presParOf" srcId="{CD94F654-A4E1-7B43-BFE3-4E9AE1FDACD2}" destId="{341CFB81-DBCB-7F4D-81E1-9369A2F61A54}" srcOrd="16" destOrd="0" presId="urn:microsoft.com/office/officeart/2008/layout/HexagonCluster"/>
    <dgm:cxn modelId="{53E0D800-B54D-F84B-A34E-F040F1EE212A}" type="presParOf" srcId="{341CFB81-DBCB-7F4D-81E1-9369A2F61A54}" destId="{C42F2471-7DA0-FF4F-9638-12B9BD26011E}" srcOrd="0" destOrd="0" presId="urn:microsoft.com/office/officeart/2008/layout/HexagonCluster"/>
    <dgm:cxn modelId="{F7B02C84-2918-844A-A899-A85BE2F92464}" type="presParOf" srcId="{CD94F654-A4E1-7B43-BFE3-4E9AE1FDACD2}" destId="{B901098A-3005-344C-A216-5F7D7FCBFA26}" srcOrd="17" destOrd="0" presId="urn:microsoft.com/office/officeart/2008/layout/HexagonCluster"/>
    <dgm:cxn modelId="{BE3A222D-1D83-A049-A1D8-07E42A2A8F30}" type="presParOf" srcId="{B901098A-3005-344C-A216-5F7D7FCBFA26}" destId="{312AEF8F-5910-2A48-BF94-B65F96BEFDBC}" srcOrd="0" destOrd="0" presId="urn:microsoft.com/office/officeart/2008/layout/HexagonCluster"/>
    <dgm:cxn modelId="{A9469E4F-939D-B942-8738-DA16E45F336F}" type="presParOf" srcId="{CD94F654-A4E1-7B43-BFE3-4E9AE1FDACD2}" destId="{85C4E03A-0517-E146-AA2C-DB5162660A2B}" srcOrd="18" destOrd="0" presId="urn:microsoft.com/office/officeart/2008/layout/HexagonCluster"/>
    <dgm:cxn modelId="{B1DCEA7A-5B8A-554A-BB5A-6B428BEC0F71}" type="presParOf" srcId="{85C4E03A-0517-E146-AA2C-DB5162660A2B}" destId="{CE47078E-2D8C-BD4A-B451-E53587AC8B2C}" srcOrd="0" destOrd="0" presId="urn:microsoft.com/office/officeart/2008/layout/HexagonCluster"/>
    <dgm:cxn modelId="{6BAFB76F-5588-5041-B294-0E8F1D8714D0}" type="presParOf" srcId="{CD94F654-A4E1-7B43-BFE3-4E9AE1FDACD2}" destId="{1079D370-5812-6542-AD69-6D2EEB4F4FF8}" srcOrd="19" destOrd="0" presId="urn:microsoft.com/office/officeart/2008/layout/HexagonCluster"/>
    <dgm:cxn modelId="{A6C47151-0A4F-FE41-9A10-B16E9BA815E2}" type="presParOf" srcId="{1079D370-5812-6542-AD69-6D2EEB4F4FF8}" destId="{B8C22071-CBDA-3349-B6BA-F7E7FB6D4416}" srcOrd="0" destOrd="0" presId="urn:microsoft.com/office/officeart/2008/layout/HexagonCluster"/>
    <dgm:cxn modelId="{BB650DF7-B2DD-E645-8808-AA56BCAA8435}" type="presParOf" srcId="{CD94F654-A4E1-7B43-BFE3-4E9AE1FDACD2}" destId="{62FF0520-15FE-E94F-8C88-939BD1C2FB02}" srcOrd="20" destOrd="0" presId="urn:microsoft.com/office/officeart/2008/layout/HexagonCluster"/>
    <dgm:cxn modelId="{85F784FA-3378-A947-A368-22AA8ADB137D}" type="presParOf" srcId="{62FF0520-15FE-E94F-8C88-939BD1C2FB02}" destId="{F09F6798-2644-804F-B797-093D38103C2B}" srcOrd="0" destOrd="0" presId="urn:microsoft.com/office/officeart/2008/layout/HexagonCluster"/>
    <dgm:cxn modelId="{BA495B82-E43B-F44C-B3E3-2A24CE03E6EF}" type="presParOf" srcId="{CD94F654-A4E1-7B43-BFE3-4E9AE1FDACD2}" destId="{7A20661F-95FF-A04C-A2C5-304BFAE6B4D4}" srcOrd="21" destOrd="0" presId="urn:microsoft.com/office/officeart/2008/layout/HexagonCluster"/>
    <dgm:cxn modelId="{87B7AE18-5981-5941-B1C1-3876E81B6336}" type="presParOf" srcId="{7A20661F-95FF-A04C-A2C5-304BFAE6B4D4}" destId="{0C2C58F9-2CCF-264B-8B34-60BF18A31097}" srcOrd="0" destOrd="0" presId="urn:microsoft.com/office/officeart/2008/layout/HexagonCluster"/>
    <dgm:cxn modelId="{5038FBE1-65DF-914A-913D-D40130EFED84}" type="presParOf" srcId="{CD94F654-A4E1-7B43-BFE3-4E9AE1FDACD2}" destId="{344A00E4-395F-4A43-9167-D05C3036E35C}" srcOrd="22" destOrd="0" presId="urn:microsoft.com/office/officeart/2008/layout/HexagonCluster"/>
    <dgm:cxn modelId="{BCE999C4-07B5-2242-BBFE-5150F2058C57}" type="presParOf" srcId="{344A00E4-395F-4A43-9167-D05C3036E35C}" destId="{37CC539D-A638-A040-A58D-600A8DA4F955}" srcOrd="0" destOrd="0" presId="urn:microsoft.com/office/officeart/2008/layout/HexagonCluster"/>
    <dgm:cxn modelId="{D95DB1D1-C6B0-6943-AF95-5BCCF239583A}" type="presParOf" srcId="{CD94F654-A4E1-7B43-BFE3-4E9AE1FDACD2}" destId="{C67888C7-EFCF-9D44-8A21-DE2F520A5695}" srcOrd="23" destOrd="0" presId="urn:microsoft.com/office/officeart/2008/layout/HexagonCluster"/>
    <dgm:cxn modelId="{0518D9C3-737F-A34C-9F1A-CB1B99788E09}" type="presParOf" srcId="{C67888C7-EFCF-9D44-8A21-DE2F520A5695}" destId="{3DEF2637-A433-7947-B346-CFC8DEF421F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768C2C-90F0-554C-A325-D80855C686CC}"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06D431AD-392D-0546-A3DB-5201EC43C0AF}">
      <dgm:prSet phldrT="[Text]" custT="1"/>
      <dgm:spPr/>
      <dgm:t>
        <a:bodyPr/>
        <a:lstStyle/>
        <a:p>
          <a:r>
            <a:rPr lang="en-US" sz="1600" dirty="0" err="1" smtClean="0">
              <a:solidFill>
                <a:schemeClr val="tx1"/>
              </a:solidFill>
            </a:rPr>
            <a:t>Pakalpojuma</a:t>
          </a:r>
          <a:r>
            <a:rPr lang="en-US" sz="1600" dirty="0" smtClean="0">
              <a:solidFill>
                <a:schemeClr val="tx1"/>
              </a:solidFill>
            </a:rPr>
            <a:t> </a:t>
          </a:r>
          <a:r>
            <a:rPr lang="en-US" sz="1600" dirty="0" err="1" smtClean="0">
              <a:solidFill>
                <a:schemeClr val="tx1"/>
              </a:solidFill>
            </a:rPr>
            <a:t>pieteikšana</a:t>
          </a:r>
          <a:endParaRPr lang="en-US" sz="1600" dirty="0">
            <a:solidFill>
              <a:schemeClr val="tx1"/>
            </a:solidFill>
          </a:endParaRPr>
        </a:p>
      </dgm:t>
    </dgm:pt>
    <dgm:pt modelId="{92D209F6-FC42-ED4E-99A0-398E0DC8AFA0}" type="parTrans" cxnId="{1337AD0A-39E6-D746-8E75-ED935C9D2951}">
      <dgm:prSet/>
      <dgm:spPr/>
      <dgm:t>
        <a:bodyPr/>
        <a:lstStyle/>
        <a:p>
          <a:endParaRPr lang="en-US" sz="1600">
            <a:solidFill>
              <a:schemeClr val="tx1"/>
            </a:solidFill>
          </a:endParaRPr>
        </a:p>
      </dgm:t>
    </dgm:pt>
    <dgm:pt modelId="{5883B961-4AF0-8246-A6DF-7CF19F83CDB1}" type="sibTrans" cxnId="{1337AD0A-39E6-D746-8E75-ED935C9D2951}">
      <dgm:prSet/>
      <dgm:spPr/>
      <dgm:t>
        <a:bodyPr/>
        <a:lstStyle/>
        <a:p>
          <a:endParaRPr lang="en-US" sz="1600">
            <a:solidFill>
              <a:schemeClr val="tx1"/>
            </a:solidFill>
          </a:endParaRPr>
        </a:p>
      </dgm:t>
    </dgm:pt>
    <dgm:pt modelId="{637349CC-C47F-CE4E-98F8-A92DE067F51E}">
      <dgm:prSet phldrT="[Text]" custT="1"/>
      <dgm:spPr/>
      <dgm:t>
        <a:bodyPr/>
        <a:lstStyle/>
        <a:p>
          <a:r>
            <a:rPr lang="en-US" sz="1600" dirty="0" err="1" smtClean="0">
              <a:solidFill>
                <a:schemeClr val="tx1"/>
              </a:solidFill>
            </a:rPr>
            <a:t>Klienta</a:t>
          </a:r>
          <a:r>
            <a:rPr lang="en-US" sz="1600" dirty="0" smtClean="0">
              <a:solidFill>
                <a:schemeClr val="tx1"/>
              </a:solidFill>
            </a:rPr>
            <a:t> </a:t>
          </a:r>
          <a:r>
            <a:rPr lang="en-US" sz="1600" dirty="0" err="1" smtClean="0">
              <a:solidFill>
                <a:schemeClr val="tx1"/>
              </a:solidFill>
            </a:rPr>
            <a:t>identificēšana</a:t>
          </a:r>
          <a:endParaRPr lang="en-US" sz="1600" dirty="0">
            <a:solidFill>
              <a:schemeClr val="tx1"/>
            </a:solidFill>
          </a:endParaRPr>
        </a:p>
      </dgm:t>
    </dgm:pt>
    <dgm:pt modelId="{1F123A56-A02B-4142-9B8B-6002C7650BF9}" type="parTrans" cxnId="{9CFC5C60-A215-D24C-8196-0C96522ED2C1}">
      <dgm:prSet/>
      <dgm:spPr/>
      <dgm:t>
        <a:bodyPr/>
        <a:lstStyle/>
        <a:p>
          <a:endParaRPr lang="en-US" sz="1600">
            <a:solidFill>
              <a:schemeClr val="tx1"/>
            </a:solidFill>
          </a:endParaRPr>
        </a:p>
      </dgm:t>
    </dgm:pt>
    <dgm:pt modelId="{DA6611BB-3970-504D-9A81-F6C769CA674D}" type="sibTrans" cxnId="{9CFC5C60-A215-D24C-8196-0C96522ED2C1}">
      <dgm:prSet/>
      <dgm:spPr/>
      <dgm:t>
        <a:bodyPr/>
        <a:lstStyle/>
        <a:p>
          <a:endParaRPr lang="en-US" sz="1600">
            <a:solidFill>
              <a:schemeClr val="tx1"/>
            </a:solidFill>
          </a:endParaRPr>
        </a:p>
      </dgm:t>
    </dgm:pt>
    <dgm:pt modelId="{0CA2F3EE-B004-4A4C-B935-7646F2427EF4}">
      <dgm:prSet phldrT="[Text]" custT="1"/>
      <dgm:spPr/>
      <dgm:t>
        <a:bodyPr/>
        <a:lstStyle/>
        <a:p>
          <a:r>
            <a:rPr lang="en-US" sz="1600" dirty="0" err="1" smtClean="0">
              <a:solidFill>
                <a:schemeClr val="tx1"/>
              </a:solidFill>
            </a:rPr>
            <a:t>Iesnieguma</a:t>
          </a:r>
          <a:r>
            <a:rPr lang="en-US" sz="1600" dirty="0" smtClean="0">
              <a:solidFill>
                <a:schemeClr val="tx1"/>
              </a:solidFill>
            </a:rPr>
            <a:t> </a:t>
          </a:r>
          <a:r>
            <a:rPr lang="en-US" sz="1600" dirty="0" err="1" smtClean="0">
              <a:solidFill>
                <a:schemeClr val="tx1"/>
              </a:solidFill>
            </a:rPr>
            <a:t>dokumentu</a:t>
          </a:r>
          <a:r>
            <a:rPr lang="en-US" sz="1600" dirty="0" smtClean="0">
              <a:solidFill>
                <a:schemeClr val="tx1"/>
              </a:solidFill>
            </a:rPr>
            <a:t> </a:t>
          </a:r>
          <a:r>
            <a:rPr lang="en-US" sz="1600" dirty="0" err="1" smtClean="0">
              <a:solidFill>
                <a:schemeClr val="tx1"/>
              </a:solidFill>
            </a:rPr>
            <a:t>atbilstības</a:t>
          </a:r>
          <a:r>
            <a:rPr lang="en-US" sz="1600" dirty="0" smtClean="0">
              <a:solidFill>
                <a:schemeClr val="tx1"/>
              </a:solidFill>
            </a:rPr>
            <a:t> </a:t>
          </a:r>
          <a:r>
            <a:rPr lang="en-US" sz="1600" dirty="0" err="1" smtClean="0">
              <a:solidFill>
                <a:schemeClr val="tx1"/>
              </a:solidFill>
            </a:rPr>
            <a:t>pārbaude</a:t>
          </a:r>
          <a:endParaRPr lang="en-US" sz="1600" dirty="0">
            <a:solidFill>
              <a:schemeClr val="tx1"/>
            </a:solidFill>
          </a:endParaRPr>
        </a:p>
      </dgm:t>
    </dgm:pt>
    <dgm:pt modelId="{613E49C8-6DE0-DC41-8DD7-CB1EE59372A5}" type="parTrans" cxnId="{D3B00CB1-2AA0-3B4A-B152-1CB02BB5BBAE}">
      <dgm:prSet/>
      <dgm:spPr/>
      <dgm:t>
        <a:bodyPr/>
        <a:lstStyle/>
        <a:p>
          <a:endParaRPr lang="en-US" sz="1600">
            <a:solidFill>
              <a:schemeClr val="tx1"/>
            </a:solidFill>
          </a:endParaRPr>
        </a:p>
      </dgm:t>
    </dgm:pt>
    <dgm:pt modelId="{94A25E0B-1853-0E4E-BA15-4AA1BAD26467}" type="sibTrans" cxnId="{D3B00CB1-2AA0-3B4A-B152-1CB02BB5BBAE}">
      <dgm:prSet/>
      <dgm:spPr/>
      <dgm:t>
        <a:bodyPr/>
        <a:lstStyle/>
        <a:p>
          <a:endParaRPr lang="en-US" sz="1600">
            <a:solidFill>
              <a:schemeClr val="tx1"/>
            </a:solidFill>
          </a:endParaRPr>
        </a:p>
      </dgm:t>
    </dgm:pt>
    <dgm:pt modelId="{4DEA91E3-C557-724B-9F93-20528EAF1F34}">
      <dgm:prSet phldrT="[Text]" custT="1"/>
      <dgm:spPr/>
      <dgm:t>
        <a:bodyPr/>
        <a:lstStyle/>
        <a:p>
          <a:r>
            <a:rPr lang="en-US" sz="1600" dirty="0" err="1" smtClean="0">
              <a:solidFill>
                <a:schemeClr val="tx1"/>
              </a:solidFill>
            </a:rPr>
            <a:t>Pakalpojuma</a:t>
          </a:r>
          <a:r>
            <a:rPr lang="en-US" sz="1600" dirty="0" smtClean="0">
              <a:solidFill>
                <a:schemeClr val="tx1"/>
              </a:solidFill>
            </a:rPr>
            <a:t> </a:t>
          </a:r>
          <a:r>
            <a:rPr lang="en-US" sz="1600" dirty="0" err="1" smtClean="0">
              <a:solidFill>
                <a:schemeClr val="tx1"/>
              </a:solidFill>
            </a:rPr>
            <a:t>izpilde</a:t>
          </a:r>
          <a:endParaRPr lang="en-US" sz="1600" dirty="0">
            <a:solidFill>
              <a:schemeClr val="tx1"/>
            </a:solidFill>
          </a:endParaRPr>
        </a:p>
      </dgm:t>
    </dgm:pt>
    <dgm:pt modelId="{251326D0-C8CC-1047-925D-EE1D58E55CD4}" type="parTrans" cxnId="{C10DB249-F53E-654C-8169-2BB25785A83E}">
      <dgm:prSet/>
      <dgm:spPr/>
      <dgm:t>
        <a:bodyPr/>
        <a:lstStyle/>
        <a:p>
          <a:endParaRPr lang="en-US" sz="1600">
            <a:solidFill>
              <a:schemeClr val="tx1"/>
            </a:solidFill>
          </a:endParaRPr>
        </a:p>
      </dgm:t>
    </dgm:pt>
    <dgm:pt modelId="{5A382EAA-477F-FC49-9421-01AAD1C4928E}" type="sibTrans" cxnId="{C10DB249-F53E-654C-8169-2BB25785A83E}">
      <dgm:prSet/>
      <dgm:spPr/>
      <dgm:t>
        <a:bodyPr/>
        <a:lstStyle/>
        <a:p>
          <a:endParaRPr lang="en-US" sz="1600">
            <a:solidFill>
              <a:schemeClr val="tx1"/>
            </a:solidFill>
          </a:endParaRPr>
        </a:p>
      </dgm:t>
    </dgm:pt>
    <dgm:pt modelId="{6D642C6B-E619-D944-B07E-C353D3DF7E3F}">
      <dgm:prSet phldrT="[Text]" custT="1"/>
      <dgm:spPr/>
      <dgm:t>
        <a:bodyPr/>
        <a:lstStyle/>
        <a:p>
          <a:r>
            <a:rPr lang="en-US" sz="1600" dirty="0" err="1" smtClean="0">
              <a:solidFill>
                <a:schemeClr val="tx1"/>
              </a:solidFill>
            </a:rPr>
            <a:t>Dokumentu</a:t>
          </a:r>
          <a:r>
            <a:rPr lang="en-US" sz="1600" dirty="0" smtClean="0">
              <a:solidFill>
                <a:schemeClr val="tx1"/>
              </a:solidFill>
            </a:rPr>
            <a:t> </a:t>
          </a:r>
          <a:r>
            <a:rPr lang="en-US" sz="1600" dirty="0" err="1" smtClean="0">
              <a:solidFill>
                <a:schemeClr val="tx1"/>
              </a:solidFill>
            </a:rPr>
            <a:t>analīze</a:t>
          </a:r>
          <a:r>
            <a:rPr lang="en-US" sz="1600" dirty="0" smtClean="0">
              <a:solidFill>
                <a:schemeClr val="tx1"/>
              </a:solidFill>
            </a:rPr>
            <a:t> un </a:t>
          </a:r>
          <a:r>
            <a:rPr lang="en-US" sz="1600" dirty="0" err="1" smtClean="0">
              <a:solidFill>
                <a:schemeClr val="tx1"/>
              </a:solidFill>
            </a:rPr>
            <a:t>lēmuma</a:t>
          </a:r>
          <a:r>
            <a:rPr lang="en-US" sz="1600" dirty="0" smtClean="0">
              <a:solidFill>
                <a:schemeClr val="tx1"/>
              </a:solidFill>
            </a:rPr>
            <a:t> </a:t>
          </a:r>
          <a:r>
            <a:rPr lang="en-US" sz="1600" dirty="0" err="1" smtClean="0">
              <a:solidFill>
                <a:schemeClr val="tx1"/>
              </a:solidFill>
            </a:rPr>
            <a:t>pieņemšana</a:t>
          </a:r>
          <a:endParaRPr lang="en-US" sz="1600" dirty="0">
            <a:solidFill>
              <a:schemeClr val="tx1"/>
            </a:solidFill>
          </a:endParaRPr>
        </a:p>
      </dgm:t>
    </dgm:pt>
    <dgm:pt modelId="{4504C9D4-6FEA-DF4A-B672-DA3CABDA5B9B}" type="parTrans" cxnId="{F49B72AA-9EE9-1A4F-8093-FF44CF0A0BE1}">
      <dgm:prSet/>
      <dgm:spPr/>
      <dgm:t>
        <a:bodyPr/>
        <a:lstStyle/>
        <a:p>
          <a:endParaRPr lang="en-US" sz="1600">
            <a:solidFill>
              <a:schemeClr val="tx1"/>
            </a:solidFill>
          </a:endParaRPr>
        </a:p>
      </dgm:t>
    </dgm:pt>
    <dgm:pt modelId="{58031C69-C10F-3E47-B4ED-43FB4069CBFC}" type="sibTrans" cxnId="{F49B72AA-9EE9-1A4F-8093-FF44CF0A0BE1}">
      <dgm:prSet/>
      <dgm:spPr/>
      <dgm:t>
        <a:bodyPr/>
        <a:lstStyle/>
        <a:p>
          <a:endParaRPr lang="en-US" sz="1600">
            <a:solidFill>
              <a:schemeClr val="tx1"/>
            </a:solidFill>
          </a:endParaRPr>
        </a:p>
      </dgm:t>
    </dgm:pt>
    <dgm:pt modelId="{0EA0FE63-46C1-8C43-9C35-42F8F3EDFB22}">
      <dgm:prSet phldrT="[Text]" custT="1"/>
      <dgm:spPr/>
      <dgm:t>
        <a:bodyPr/>
        <a:lstStyle/>
        <a:p>
          <a:r>
            <a:rPr lang="en-US" sz="1600" dirty="0" err="1" smtClean="0">
              <a:solidFill>
                <a:schemeClr val="tx1"/>
              </a:solidFill>
            </a:rPr>
            <a:t>Lēmuma</a:t>
          </a:r>
          <a:r>
            <a:rPr lang="en-US" sz="1600" dirty="0" smtClean="0">
              <a:solidFill>
                <a:schemeClr val="tx1"/>
              </a:solidFill>
            </a:rPr>
            <a:t> </a:t>
          </a:r>
          <a:r>
            <a:rPr lang="en-US" sz="1600" dirty="0" err="1" smtClean="0">
              <a:solidFill>
                <a:schemeClr val="tx1"/>
              </a:solidFill>
            </a:rPr>
            <a:t>sagatavošana</a:t>
          </a:r>
          <a:endParaRPr lang="en-US" sz="1600" dirty="0">
            <a:solidFill>
              <a:schemeClr val="tx1"/>
            </a:solidFill>
          </a:endParaRPr>
        </a:p>
      </dgm:t>
    </dgm:pt>
    <dgm:pt modelId="{81B26E04-D87C-8840-B4FA-10DE725BFC79}" type="parTrans" cxnId="{C98BBE6C-6AC6-9947-8544-2B209BF29F4D}">
      <dgm:prSet/>
      <dgm:spPr/>
      <dgm:t>
        <a:bodyPr/>
        <a:lstStyle/>
        <a:p>
          <a:endParaRPr lang="en-US" sz="1600">
            <a:solidFill>
              <a:schemeClr val="tx1"/>
            </a:solidFill>
          </a:endParaRPr>
        </a:p>
      </dgm:t>
    </dgm:pt>
    <dgm:pt modelId="{2BEB8D18-B048-654C-BEC2-46221EF97E98}" type="sibTrans" cxnId="{C98BBE6C-6AC6-9947-8544-2B209BF29F4D}">
      <dgm:prSet/>
      <dgm:spPr/>
      <dgm:t>
        <a:bodyPr/>
        <a:lstStyle/>
        <a:p>
          <a:endParaRPr lang="en-US" sz="1600">
            <a:solidFill>
              <a:schemeClr val="tx1"/>
            </a:solidFill>
          </a:endParaRPr>
        </a:p>
      </dgm:t>
    </dgm:pt>
    <dgm:pt modelId="{DD4F28B3-47F4-814C-8A43-CD2ED32F3F11}">
      <dgm:prSet phldrT="[Text]" custT="1"/>
      <dgm:spPr/>
      <dgm:t>
        <a:bodyPr/>
        <a:lstStyle/>
        <a:p>
          <a:r>
            <a:rPr lang="en-US" sz="1600" dirty="0" err="1" smtClean="0">
              <a:solidFill>
                <a:schemeClr val="tx1"/>
              </a:solidFill>
            </a:rPr>
            <a:t>Pakalpojuma</a:t>
          </a:r>
          <a:r>
            <a:rPr lang="en-US" sz="1600" dirty="0" smtClean="0">
              <a:solidFill>
                <a:schemeClr val="tx1"/>
              </a:solidFill>
            </a:rPr>
            <a:t> </a:t>
          </a:r>
          <a:r>
            <a:rPr lang="en-US" sz="1600" dirty="0" err="1" smtClean="0">
              <a:solidFill>
                <a:schemeClr val="tx1"/>
              </a:solidFill>
            </a:rPr>
            <a:t>rezultāta</a:t>
          </a:r>
          <a:r>
            <a:rPr lang="en-US" sz="1600" dirty="0" smtClean="0">
              <a:solidFill>
                <a:schemeClr val="tx1"/>
              </a:solidFill>
            </a:rPr>
            <a:t> </a:t>
          </a:r>
          <a:r>
            <a:rPr lang="en-US" sz="1600" dirty="0" err="1" smtClean="0">
              <a:solidFill>
                <a:schemeClr val="tx1"/>
              </a:solidFill>
            </a:rPr>
            <a:t>piegāde</a:t>
          </a:r>
          <a:endParaRPr lang="en-US" sz="1600" dirty="0">
            <a:solidFill>
              <a:schemeClr val="tx1"/>
            </a:solidFill>
          </a:endParaRPr>
        </a:p>
      </dgm:t>
    </dgm:pt>
    <dgm:pt modelId="{2FC7EE02-6AA5-C54D-8157-6A751594A9D4}" type="parTrans" cxnId="{9CE7D499-E5B0-524F-B490-8BA4FFBD5DE3}">
      <dgm:prSet/>
      <dgm:spPr/>
      <dgm:t>
        <a:bodyPr/>
        <a:lstStyle/>
        <a:p>
          <a:endParaRPr lang="en-US" sz="1600">
            <a:solidFill>
              <a:schemeClr val="tx1"/>
            </a:solidFill>
          </a:endParaRPr>
        </a:p>
      </dgm:t>
    </dgm:pt>
    <dgm:pt modelId="{5613FE69-603A-3341-93EA-275C94FC4A7D}" type="sibTrans" cxnId="{9CE7D499-E5B0-524F-B490-8BA4FFBD5DE3}">
      <dgm:prSet/>
      <dgm:spPr/>
      <dgm:t>
        <a:bodyPr/>
        <a:lstStyle/>
        <a:p>
          <a:endParaRPr lang="en-US" sz="1600">
            <a:solidFill>
              <a:schemeClr val="tx1"/>
            </a:solidFill>
          </a:endParaRPr>
        </a:p>
      </dgm:t>
    </dgm:pt>
    <dgm:pt modelId="{A9BADA91-0D01-FA4C-A88E-0159D2D6A3EA}">
      <dgm:prSet phldrT="[Text]" custT="1"/>
      <dgm:spPr/>
      <dgm:t>
        <a:bodyPr/>
        <a:lstStyle/>
        <a:p>
          <a:r>
            <a:rPr lang="en-US" sz="1600" dirty="0" smtClean="0">
              <a:solidFill>
                <a:schemeClr val="tx1"/>
              </a:solidFill>
            </a:rPr>
            <a:t>Pasta </a:t>
          </a:r>
          <a:r>
            <a:rPr lang="en-US" sz="1600" dirty="0" err="1" smtClean="0">
              <a:solidFill>
                <a:schemeClr val="tx1"/>
              </a:solidFill>
            </a:rPr>
            <a:t>sūtījuma</a:t>
          </a:r>
          <a:r>
            <a:rPr lang="en-US" sz="1600" dirty="0" smtClean="0">
              <a:solidFill>
                <a:schemeClr val="tx1"/>
              </a:solidFill>
            </a:rPr>
            <a:t> </a:t>
          </a:r>
          <a:r>
            <a:rPr lang="en-US" sz="1600" dirty="0" err="1" smtClean="0">
              <a:solidFill>
                <a:schemeClr val="tx1"/>
              </a:solidFill>
            </a:rPr>
            <a:t>sagatavošana</a:t>
          </a:r>
          <a:endParaRPr lang="en-US" sz="1600" dirty="0">
            <a:solidFill>
              <a:schemeClr val="tx1"/>
            </a:solidFill>
          </a:endParaRPr>
        </a:p>
      </dgm:t>
    </dgm:pt>
    <dgm:pt modelId="{6FA28BC2-3401-D84B-AEC0-E15AA4397D67}" type="parTrans" cxnId="{E296501F-AB15-184A-9E39-68240C2D613A}">
      <dgm:prSet/>
      <dgm:spPr/>
      <dgm:t>
        <a:bodyPr/>
        <a:lstStyle/>
        <a:p>
          <a:endParaRPr lang="en-US" sz="1600">
            <a:solidFill>
              <a:schemeClr val="tx1"/>
            </a:solidFill>
          </a:endParaRPr>
        </a:p>
      </dgm:t>
    </dgm:pt>
    <dgm:pt modelId="{E57DF925-5F14-E24E-95D8-CA5BAE53CFDC}" type="sibTrans" cxnId="{E296501F-AB15-184A-9E39-68240C2D613A}">
      <dgm:prSet/>
      <dgm:spPr/>
      <dgm:t>
        <a:bodyPr/>
        <a:lstStyle/>
        <a:p>
          <a:endParaRPr lang="en-US" sz="1600">
            <a:solidFill>
              <a:schemeClr val="tx1"/>
            </a:solidFill>
          </a:endParaRPr>
        </a:p>
      </dgm:t>
    </dgm:pt>
    <dgm:pt modelId="{06FEC26B-8644-E04E-A641-7825EA4B88FF}">
      <dgm:prSet phldrT="[Text]" custT="1"/>
      <dgm:spPr/>
      <dgm:t>
        <a:bodyPr/>
        <a:lstStyle/>
        <a:p>
          <a:r>
            <a:rPr lang="en-US" sz="1600" dirty="0" err="1" smtClean="0">
              <a:solidFill>
                <a:schemeClr val="tx1"/>
              </a:solidFill>
            </a:rPr>
            <a:t>Sūtījuma</a:t>
          </a:r>
          <a:r>
            <a:rPr lang="en-US" sz="1600" dirty="0" smtClean="0">
              <a:solidFill>
                <a:schemeClr val="tx1"/>
              </a:solidFill>
            </a:rPr>
            <a:t> </a:t>
          </a:r>
          <a:r>
            <a:rPr lang="en-US" sz="1600" dirty="0" err="1" smtClean="0">
              <a:solidFill>
                <a:schemeClr val="tx1"/>
              </a:solidFill>
            </a:rPr>
            <a:t>reģistrācija</a:t>
          </a:r>
          <a:r>
            <a:rPr lang="en-US" sz="1600" dirty="0" smtClean="0">
              <a:solidFill>
                <a:schemeClr val="tx1"/>
              </a:solidFill>
            </a:rPr>
            <a:t> DVS</a:t>
          </a:r>
          <a:endParaRPr lang="en-US" sz="1600" dirty="0">
            <a:solidFill>
              <a:schemeClr val="tx1"/>
            </a:solidFill>
          </a:endParaRPr>
        </a:p>
      </dgm:t>
    </dgm:pt>
    <dgm:pt modelId="{9836ED0D-D55F-8A43-B15B-DC9483E7EAAD}" type="parTrans" cxnId="{03C22191-993A-EB45-81CE-23676C6C8870}">
      <dgm:prSet/>
      <dgm:spPr/>
      <dgm:t>
        <a:bodyPr/>
        <a:lstStyle/>
        <a:p>
          <a:endParaRPr lang="en-US" sz="1600">
            <a:solidFill>
              <a:schemeClr val="tx1"/>
            </a:solidFill>
          </a:endParaRPr>
        </a:p>
      </dgm:t>
    </dgm:pt>
    <dgm:pt modelId="{2154BC3E-07D3-4140-8DF7-AE169F37474D}" type="sibTrans" cxnId="{03C22191-993A-EB45-81CE-23676C6C8870}">
      <dgm:prSet/>
      <dgm:spPr/>
      <dgm:t>
        <a:bodyPr/>
        <a:lstStyle/>
        <a:p>
          <a:endParaRPr lang="en-US" sz="1600">
            <a:solidFill>
              <a:schemeClr val="tx1"/>
            </a:solidFill>
          </a:endParaRPr>
        </a:p>
      </dgm:t>
    </dgm:pt>
    <dgm:pt modelId="{FBE7B9AF-27CC-3449-9F11-30C843E50C40}">
      <dgm:prSet phldrT="[Text]" custT="1"/>
      <dgm:spPr/>
      <dgm:t>
        <a:bodyPr/>
        <a:lstStyle/>
        <a:p>
          <a:r>
            <a:rPr lang="en-US" sz="1600" dirty="0" err="1" smtClean="0">
              <a:solidFill>
                <a:schemeClr val="tx1"/>
              </a:solidFill>
            </a:rPr>
            <a:t>Iesnieguma</a:t>
          </a:r>
          <a:r>
            <a:rPr lang="en-US" sz="1600" dirty="0" smtClean="0">
              <a:solidFill>
                <a:schemeClr val="tx1"/>
              </a:solidFill>
            </a:rPr>
            <a:t> </a:t>
          </a:r>
          <a:r>
            <a:rPr lang="en-US" sz="1600" dirty="0" err="1" smtClean="0">
              <a:solidFill>
                <a:schemeClr val="tx1"/>
              </a:solidFill>
            </a:rPr>
            <a:t>reģistrācija</a:t>
          </a:r>
          <a:r>
            <a:rPr lang="en-US" sz="1600" dirty="0" smtClean="0">
              <a:solidFill>
                <a:schemeClr val="tx1"/>
              </a:solidFill>
            </a:rPr>
            <a:t> DVS</a:t>
          </a:r>
          <a:endParaRPr lang="en-US" sz="1600" dirty="0">
            <a:solidFill>
              <a:schemeClr val="tx1"/>
            </a:solidFill>
          </a:endParaRPr>
        </a:p>
      </dgm:t>
    </dgm:pt>
    <dgm:pt modelId="{8674808F-C356-654E-BB66-73F305B5B3FD}" type="parTrans" cxnId="{9F730CD5-1F82-4A4F-94B4-23EA9BA17343}">
      <dgm:prSet/>
      <dgm:spPr/>
      <dgm:t>
        <a:bodyPr/>
        <a:lstStyle/>
        <a:p>
          <a:endParaRPr lang="en-US" sz="1600">
            <a:solidFill>
              <a:schemeClr val="tx1"/>
            </a:solidFill>
          </a:endParaRPr>
        </a:p>
      </dgm:t>
    </dgm:pt>
    <dgm:pt modelId="{9B1E6D3E-9E11-3C4A-973E-846C72E4F395}" type="sibTrans" cxnId="{9F730CD5-1F82-4A4F-94B4-23EA9BA17343}">
      <dgm:prSet/>
      <dgm:spPr/>
      <dgm:t>
        <a:bodyPr/>
        <a:lstStyle/>
        <a:p>
          <a:endParaRPr lang="en-US" sz="1600">
            <a:solidFill>
              <a:schemeClr val="tx1"/>
            </a:solidFill>
          </a:endParaRPr>
        </a:p>
      </dgm:t>
    </dgm:pt>
    <dgm:pt modelId="{7368873D-8956-ED46-92CE-9AB0C7546F24}" type="pres">
      <dgm:prSet presAssocID="{44768C2C-90F0-554C-A325-D80855C686CC}" presName="linearFlow" presStyleCnt="0">
        <dgm:presLayoutVars>
          <dgm:dir/>
          <dgm:animLvl val="lvl"/>
          <dgm:resizeHandles val="exact"/>
        </dgm:presLayoutVars>
      </dgm:prSet>
      <dgm:spPr/>
      <dgm:t>
        <a:bodyPr/>
        <a:lstStyle/>
        <a:p>
          <a:endParaRPr lang="en-US"/>
        </a:p>
      </dgm:t>
    </dgm:pt>
    <dgm:pt modelId="{909B72DF-EC98-F74D-B95E-1D8727BCAFB9}" type="pres">
      <dgm:prSet presAssocID="{06D431AD-392D-0546-A3DB-5201EC43C0AF}" presName="composite" presStyleCnt="0"/>
      <dgm:spPr/>
    </dgm:pt>
    <dgm:pt modelId="{2EB61FAB-F12D-B94D-B220-935756D4A085}" type="pres">
      <dgm:prSet presAssocID="{06D431AD-392D-0546-A3DB-5201EC43C0AF}" presName="parentText" presStyleLbl="alignNode1" presStyleIdx="0" presStyleCnt="3">
        <dgm:presLayoutVars>
          <dgm:chMax val="1"/>
          <dgm:bulletEnabled val="1"/>
        </dgm:presLayoutVars>
      </dgm:prSet>
      <dgm:spPr/>
      <dgm:t>
        <a:bodyPr/>
        <a:lstStyle/>
        <a:p>
          <a:endParaRPr lang="en-US"/>
        </a:p>
      </dgm:t>
    </dgm:pt>
    <dgm:pt modelId="{779D147F-F253-6846-9526-0BEF9888CA1C}" type="pres">
      <dgm:prSet presAssocID="{06D431AD-392D-0546-A3DB-5201EC43C0AF}" presName="descendantText" presStyleLbl="alignAcc1" presStyleIdx="0" presStyleCnt="3">
        <dgm:presLayoutVars>
          <dgm:bulletEnabled val="1"/>
        </dgm:presLayoutVars>
      </dgm:prSet>
      <dgm:spPr/>
      <dgm:t>
        <a:bodyPr/>
        <a:lstStyle/>
        <a:p>
          <a:endParaRPr lang="en-US"/>
        </a:p>
      </dgm:t>
    </dgm:pt>
    <dgm:pt modelId="{93B52656-BE2A-AE4A-BA9B-71DE84720B66}" type="pres">
      <dgm:prSet presAssocID="{5883B961-4AF0-8246-A6DF-7CF19F83CDB1}" presName="sp" presStyleCnt="0"/>
      <dgm:spPr/>
    </dgm:pt>
    <dgm:pt modelId="{5705214A-2828-F04E-89BD-C84A8D1EF4CD}" type="pres">
      <dgm:prSet presAssocID="{4DEA91E3-C557-724B-9F93-20528EAF1F34}" presName="composite" presStyleCnt="0"/>
      <dgm:spPr/>
    </dgm:pt>
    <dgm:pt modelId="{C0FA5B5D-BD03-B74E-B96E-869DE244E51E}" type="pres">
      <dgm:prSet presAssocID="{4DEA91E3-C557-724B-9F93-20528EAF1F34}" presName="parentText" presStyleLbl="alignNode1" presStyleIdx="1" presStyleCnt="3">
        <dgm:presLayoutVars>
          <dgm:chMax val="1"/>
          <dgm:bulletEnabled val="1"/>
        </dgm:presLayoutVars>
      </dgm:prSet>
      <dgm:spPr/>
      <dgm:t>
        <a:bodyPr/>
        <a:lstStyle/>
        <a:p>
          <a:endParaRPr lang="en-US"/>
        </a:p>
      </dgm:t>
    </dgm:pt>
    <dgm:pt modelId="{6BF1FE75-17C5-4C4E-A5A7-07D51F8935AD}" type="pres">
      <dgm:prSet presAssocID="{4DEA91E3-C557-724B-9F93-20528EAF1F34}" presName="descendantText" presStyleLbl="alignAcc1" presStyleIdx="1" presStyleCnt="3">
        <dgm:presLayoutVars>
          <dgm:bulletEnabled val="1"/>
        </dgm:presLayoutVars>
      </dgm:prSet>
      <dgm:spPr/>
      <dgm:t>
        <a:bodyPr/>
        <a:lstStyle/>
        <a:p>
          <a:endParaRPr lang="en-US"/>
        </a:p>
      </dgm:t>
    </dgm:pt>
    <dgm:pt modelId="{AD8C797A-D7D5-4542-AE53-94B5C51E8A0F}" type="pres">
      <dgm:prSet presAssocID="{5A382EAA-477F-FC49-9421-01AAD1C4928E}" presName="sp" presStyleCnt="0"/>
      <dgm:spPr/>
    </dgm:pt>
    <dgm:pt modelId="{0076218D-F66D-584C-8174-4AB8EA91B0CB}" type="pres">
      <dgm:prSet presAssocID="{DD4F28B3-47F4-814C-8A43-CD2ED32F3F11}" presName="composite" presStyleCnt="0"/>
      <dgm:spPr/>
    </dgm:pt>
    <dgm:pt modelId="{88A09B8B-F051-854E-BD3F-961C1716FACA}" type="pres">
      <dgm:prSet presAssocID="{DD4F28B3-47F4-814C-8A43-CD2ED32F3F11}" presName="parentText" presStyleLbl="alignNode1" presStyleIdx="2" presStyleCnt="3">
        <dgm:presLayoutVars>
          <dgm:chMax val="1"/>
          <dgm:bulletEnabled val="1"/>
        </dgm:presLayoutVars>
      </dgm:prSet>
      <dgm:spPr/>
      <dgm:t>
        <a:bodyPr/>
        <a:lstStyle/>
        <a:p>
          <a:endParaRPr lang="en-US"/>
        </a:p>
      </dgm:t>
    </dgm:pt>
    <dgm:pt modelId="{BFDC703E-1DB0-754B-B545-18C00F5E5362}" type="pres">
      <dgm:prSet presAssocID="{DD4F28B3-47F4-814C-8A43-CD2ED32F3F11}" presName="descendantText" presStyleLbl="alignAcc1" presStyleIdx="2" presStyleCnt="3">
        <dgm:presLayoutVars>
          <dgm:bulletEnabled val="1"/>
        </dgm:presLayoutVars>
      </dgm:prSet>
      <dgm:spPr/>
      <dgm:t>
        <a:bodyPr/>
        <a:lstStyle/>
        <a:p>
          <a:endParaRPr lang="en-US"/>
        </a:p>
      </dgm:t>
    </dgm:pt>
  </dgm:ptLst>
  <dgm:cxnLst>
    <dgm:cxn modelId="{D3B00CB1-2AA0-3B4A-B152-1CB02BB5BBAE}" srcId="{06D431AD-392D-0546-A3DB-5201EC43C0AF}" destId="{0CA2F3EE-B004-4A4C-B935-7646F2427EF4}" srcOrd="1" destOrd="0" parTransId="{613E49C8-6DE0-DC41-8DD7-CB1EE59372A5}" sibTransId="{94A25E0B-1853-0E4E-BA15-4AA1BAD26467}"/>
    <dgm:cxn modelId="{9CE7D499-E5B0-524F-B490-8BA4FFBD5DE3}" srcId="{44768C2C-90F0-554C-A325-D80855C686CC}" destId="{DD4F28B3-47F4-814C-8A43-CD2ED32F3F11}" srcOrd="2" destOrd="0" parTransId="{2FC7EE02-6AA5-C54D-8157-6A751594A9D4}" sibTransId="{5613FE69-603A-3341-93EA-275C94FC4A7D}"/>
    <dgm:cxn modelId="{991864A4-585E-5645-8470-5CBDC7B0DBB5}" type="presOf" srcId="{0EA0FE63-46C1-8C43-9C35-42F8F3EDFB22}" destId="{6BF1FE75-17C5-4C4E-A5A7-07D51F8935AD}" srcOrd="0" destOrd="1" presId="urn:microsoft.com/office/officeart/2005/8/layout/chevron2"/>
    <dgm:cxn modelId="{83222BBC-2F88-774B-B8FA-72BB1EE33CA2}" type="presOf" srcId="{637349CC-C47F-CE4E-98F8-A92DE067F51E}" destId="{779D147F-F253-6846-9526-0BEF9888CA1C}" srcOrd="0" destOrd="0" presId="urn:microsoft.com/office/officeart/2005/8/layout/chevron2"/>
    <dgm:cxn modelId="{C10DB249-F53E-654C-8169-2BB25785A83E}" srcId="{44768C2C-90F0-554C-A325-D80855C686CC}" destId="{4DEA91E3-C557-724B-9F93-20528EAF1F34}" srcOrd="1" destOrd="0" parTransId="{251326D0-C8CC-1047-925D-EE1D58E55CD4}" sibTransId="{5A382EAA-477F-FC49-9421-01AAD1C4928E}"/>
    <dgm:cxn modelId="{1F77D21D-1080-A94E-840D-C7018967DD65}" type="presOf" srcId="{6D642C6B-E619-D944-B07E-C353D3DF7E3F}" destId="{6BF1FE75-17C5-4C4E-A5A7-07D51F8935AD}" srcOrd="0" destOrd="0" presId="urn:microsoft.com/office/officeart/2005/8/layout/chevron2"/>
    <dgm:cxn modelId="{03C22191-993A-EB45-81CE-23676C6C8870}" srcId="{DD4F28B3-47F4-814C-8A43-CD2ED32F3F11}" destId="{06FEC26B-8644-E04E-A641-7825EA4B88FF}" srcOrd="1" destOrd="0" parTransId="{9836ED0D-D55F-8A43-B15B-DC9483E7EAAD}" sibTransId="{2154BC3E-07D3-4140-8DF7-AE169F37474D}"/>
    <dgm:cxn modelId="{C98BBE6C-6AC6-9947-8544-2B209BF29F4D}" srcId="{4DEA91E3-C557-724B-9F93-20528EAF1F34}" destId="{0EA0FE63-46C1-8C43-9C35-42F8F3EDFB22}" srcOrd="1" destOrd="0" parTransId="{81B26E04-D87C-8840-B4FA-10DE725BFC79}" sibTransId="{2BEB8D18-B048-654C-BEC2-46221EF97E98}"/>
    <dgm:cxn modelId="{1337AD0A-39E6-D746-8E75-ED935C9D2951}" srcId="{44768C2C-90F0-554C-A325-D80855C686CC}" destId="{06D431AD-392D-0546-A3DB-5201EC43C0AF}" srcOrd="0" destOrd="0" parTransId="{92D209F6-FC42-ED4E-99A0-398E0DC8AFA0}" sibTransId="{5883B961-4AF0-8246-A6DF-7CF19F83CDB1}"/>
    <dgm:cxn modelId="{36829D79-DBCE-774B-8E6B-F5FB0B928B76}" type="presOf" srcId="{06D431AD-392D-0546-A3DB-5201EC43C0AF}" destId="{2EB61FAB-F12D-B94D-B220-935756D4A085}" srcOrd="0" destOrd="0" presId="urn:microsoft.com/office/officeart/2005/8/layout/chevron2"/>
    <dgm:cxn modelId="{F49B72AA-9EE9-1A4F-8093-FF44CF0A0BE1}" srcId="{4DEA91E3-C557-724B-9F93-20528EAF1F34}" destId="{6D642C6B-E619-D944-B07E-C353D3DF7E3F}" srcOrd="0" destOrd="0" parTransId="{4504C9D4-6FEA-DF4A-B672-DA3CABDA5B9B}" sibTransId="{58031C69-C10F-3E47-B4ED-43FB4069CBFC}"/>
    <dgm:cxn modelId="{9CFC5C60-A215-D24C-8196-0C96522ED2C1}" srcId="{06D431AD-392D-0546-A3DB-5201EC43C0AF}" destId="{637349CC-C47F-CE4E-98F8-A92DE067F51E}" srcOrd="0" destOrd="0" parTransId="{1F123A56-A02B-4142-9B8B-6002C7650BF9}" sibTransId="{DA6611BB-3970-504D-9A81-F6C769CA674D}"/>
    <dgm:cxn modelId="{F1E051CF-6B03-354B-89BF-71233238A850}" type="presOf" srcId="{FBE7B9AF-27CC-3449-9F11-30C843E50C40}" destId="{779D147F-F253-6846-9526-0BEF9888CA1C}" srcOrd="0" destOrd="2" presId="urn:microsoft.com/office/officeart/2005/8/layout/chevron2"/>
    <dgm:cxn modelId="{B587F4E7-DC82-104C-84B3-403EEE768F4E}" type="presOf" srcId="{A9BADA91-0D01-FA4C-A88E-0159D2D6A3EA}" destId="{BFDC703E-1DB0-754B-B545-18C00F5E5362}" srcOrd="0" destOrd="0" presId="urn:microsoft.com/office/officeart/2005/8/layout/chevron2"/>
    <dgm:cxn modelId="{96ACEA92-8ACF-2549-B2A0-FC64CE46B3CF}" type="presOf" srcId="{DD4F28B3-47F4-814C-8A43-CD2ED32F3F11}" destId="{88A09B8B-F051-854E-BD3F-961C1716FACA}" srcOrd="0" destOrd="0" presId="urn:microsoft.com/office/officeart/2005/8/layout/chevron2"/>
    <dgm:cxn modelId="{BEC996B2-A55A-E146-948D-0E5875130ECB}" type="presOf" srcId="{0CA2F3EE-B004-4A4C-B935-7646F2427EF4}" destId="{779D147F-F253-6846-9526-0BEF9888CA1C}" srcOrd="0" destOrd="1" presId="urn:microsoft.com/office/officeart/2005/8/layout/chevron2"/>
    <dgm:cxn modelId="{E296501F-AB15-184A-9E39-68240C2D613A}" srcId="{DD4F28B3-47F4-814C-8A43-CD2ED32F3F11}" destId="{A9BADA91-0D01-FA4C-A88E-0159D2D6A3EA}" srcOrd="0" destOrd="0" parTransId="{6FA28BC2-3401-D84B-AEC0-E15AA4397D67}" sibTransId="{E57DF925-5F14-E24E-95D8-CA5BAE53CFDC}"/>
    <dgm:cxn modelId="{389918AA-A3DB-E140-99F5-23F2342EAD58}" type="presOf" srcId="{44768C2C-90F0-554C-A325-D80855C686CC}" destId="{7368873D-8956-ED46-92CE-9AB0C7546F24}" srcOrd="0" destOrd="0" presId="urn:microsoft.com/office/officeart/2005/8/layout/chevron2"/>
    <dgm:cxn modelId="{9F730CD5-1F82-4A4F-94B4-23EA9BA17343}" srcId="{06D431AD-392D-0546-A3DB-5201EC43C0AF}" destId="{FBE7B9AF-27CC-3449-9F11-30C843E50C40}" srcOrd="2" destOrd="0" parTransId="{8674808F-C356-654E-BB66-73F305B5B3FD}" sibTransId="{9B1E6D3E-9E11-3C4A-973E-846C72E4F395}"/>
    <dgm:cxn modelId="{E6080DB2-688C-B14A-9A6C-D7F5F5686DA4}" type="presOf" srcId="{4DEA91E3-C557-724B-9F93-20528EAF1F34}" destId="{C0FA5B5D-BD03-B74E-B96E-869DE244E51E}" srcOrd="0" destOrd="0" presId="urn:microsoft.com/office/officeart/2005/8/layout/chevron2"/>
    <dgm:cxn modelId="{4777FA3B-341F-D840-85E4-B8A92767671B}" type="presOf" srcId="{06FEC26B-8644-E04E-A641-7825EA4B88FF}" destId="{BFDC703E-1DB0-754B-B545-18C00F5E5362}" srcOrd="0" destOrd="1" presId="urn:microsoft.com/office/officeart/2005/8/layout/chevron2"/>
    <dgm:cxn modelId="{99E2905B-B7C7-D14A-A200-31A8DDC776DC}" type="presParOf" srcId="{7368873D-8956-ED46-92CE-9AB0C7546F24}" destId="{909B72DF-EC98-F74D-B95E-1D8727BCAFB9}" srcOrd="0" destOrd="0" presId="urn:microsoft.com/office/officeart/2005/8/layout/chevron2"/>
    <dgm:cxn modelId="{D62012E9-1A7B-F34D-97A5-DE4851F7092C}" type="presParOf" srcId="{909B72DF-EC98-F74D-B95E-1D8727BCAFB9}" destId="{2EB61FAB-F12D-B94D-B220-935756D4A085}" srcOrd="0" destOrd="0" presId="urn:microsoft.com/office/officeart/2005/8/layout/chevron2"/>
    <dgm:cxn modelId="{9E8EE334-D687-2440-BE90-6B82FD7F081D}" type="presParOf" srcId="{909B72DF-EC98-F74D-B95E-1D8727BCAFB9}" destId="{779D147F-F253-6846-9526-0BEF9888CA1C}" srcOrd="1" destOrd="0" presId="urn:microsoft.com/office/officeart/2005/8/layout/chevron2"/>
    <dgm:cxn modelId="{BA619140-D5C8-1949-A56F-8BF82918ACF5}" type="presParOf" srcId="{7368873D-8956-ED46-92CE-9AB0C7546F24}" destId="{93B52656-BE2A-AE4A-BA9B-71DE84720B66}" srcOrd="1" destOrd="0" presId="urn:microsoft.com/office/officeart/2005/8/layout/chevron2"/>
    <dgm:cxn modelId="{A54CBFD7-A7FB-0B48-8E78-C8281430B11A}" type="presParOf" srcId="{7368873D-8956-ED46-92CE-9AB0C7546F24}" destId="{5705214A-2828-F04E-89BD-C84A8D1EF4CD}" srcOrd="2" destOrd="0" presId="urn:microsoft.com/office/officeart/2005/8/layout/chevron2"/>
    <dgm:cxn modelId="{48C4CA5A-E227-2A43-B3DD-82E7B4337001}" type="presParOf" srcId="{5705214A-2828-F04E-89BD-C84A8D1EF4CD}" destId="{C0FA5B5D-BD03-B74E-B96E-869DE244E51E}" srcOrd="0" destOrd="0" presId="urn:microsoft.com/office/officeart/2005/8/layout/chevron2"/>
    <dgm:cxn modelId="{DFF37AC8-70CD-D649-BD17-EAD44C15E6B1}" type="presParOf" srcId="{5705214A-2828-F04E-89BD-C84A8D1EF4CD}" destId="{6BF1FE75-17C5-4C4E-A5A7-07D51F8935AD}" srcOrd="1" destOrd="0" presId="urn:microsoft.com/office/officeart/2005/8/layout/chevron2"/>
    <dgm:cxn modelId="{B04B9570-8FF2-3E43-B05D-571BC833652F}" type="presParOf" srcId="{7368873D-8956-ED46-92CE-9AB0C7546F24}" destId="{AD8C797A-D7D5-4542-AE53-94B5C51E8A0F}" srcOrd="3" destOrd="0" presId="urn:microsoft.com/office/officeart/2005/8/layout/chevron2"/>
    <dgm:cxn modelId="{28572BD9-C80A-4C4D-8EDF-895212D4A8C8}" type="presParOf" srcId="{7368873D-8956-ED46-92CE-9AB0C7546F24}" destId="{0076218D-F66D-584C-8174-4AB8EA91B0CB}" srcOrd="4" destOrd="0" presId="urn:microsoft.com/office/officeart/2005/8/layout/chevron2"/>
    <dgm:cxn modelId="{2C63870A-3EDB-7542-A372-D84B21A1D888}" type="presParOf" srcId="{0076218D-F66D-584C-8174-4AB8EA91B0CB}" destId="{88A09B8B-F051-854E-BD3F-961C1716FACA}" srcOrd="0" destOrd="0" presId="urn:microsoft.com/office/officeart/2005/8/layout/chevron2"/>
    <dgm:cxn modelId="{8F587787-0F86-9B42-86C3-8AE23F392ACC}" type="presParOf" srcId="{0076218D-F66D-584C-8174-4AB8EA91B0CB}" destId="{BFDC703E-1DB0-754B-B545-18C00F5E536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lv-LV" noProof="0" smtClean="0"/>
          </a:p>
        </p:txBody>
      </p:sp>
      <p:sp>
        <p:nvSpPr>
          <p:cNvPr id="20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defRPr>
            </a:lvl1pPr>
          </a:lstStyle>
          <a:p>
            <a:fld id="{DD0EF1CA-87E3-42DF-834B-BBB9FE4E38A3}" type="slidenum">
              <a:rPr lang="en-US" altLang="lv-LV"/>
              <a:pPr/>
              <a:t>‹#›</a:t>
            </a:fld>
            <a:endParaRPr lang="en-US" altLang="lv-LV"/>
          </a:p>
        </p:txBody>
      </p:sp>
    </p:spTree>
    <p:extLst>
      <p:ext uri="{BB962C8B-B14F-4D97-AF65-F5344CB8AC3E}">
        <p14:creationId xmlns:p14="http://schemas.microsoft.com/office/powerpoint/2010/main" val="16958463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1547" algn="l"/>
                <a:tab pos="1443092" algn="l"/>
                <a:tab pos="2164639" algn="l"/>
                <a:tab pos="2886184" algn="l"/>
              </a:tabLst>
              <a:defRPr>
                <a:solidFill>
                  <a:schemeClr val="tx1"/>
                </a:solidFill>
                <a:latin typeface="Arial" charset="0"/>
                <a:ea typeface="SimSun" charset="0"/>
                <a:cs typeface="SimSun" charset="0"/>
              </a:defRPr>
            </a:lvl1pPr>
            <a:lvl2pPr eaLnBrk="0">
              <a:tabLst>
                <a:tab pos="721547" algn="l"/>
                <a:tab pos="1443092" algn="l"/>
                <a:tab pos="2164639" algn="l"/>
                <a:tab pos="2886184" algn="l"/>
              </a:tabLst>
              <a:defRPr>
                <a:solidFill>
                  <a:schemeClr val="tx1"/>
                </a:solidFill>
                <a:latin typeface="Arial" charset="0"/>
                <a:ea typeface="SimSun" charset="0"/>
                <a:cs typeface="SimSun" charset="0"/>
              </a:defRPr>
            </a:lvl2pPr>
            <a:lvl3pPr eaLnBrk="0">
              <a:tabLst>
                <a:tab pos="721547" algn="l"/>
                <a:tab pos="1443092" algn="l"/>
                <a:tab pos="2164639" algn="l"/>
                <a:tab pos="2886184" algn="l"/>
              </a:tabLst>
              <a:defRPr>
                <a:solidFill>
                  <a:schemeClr val="tx1"/>
                </a:solidFill>
                <a:latin typeface="Arial" charset="0"/>
                <a:ea typeface="SimSun" charset="0"/>
                <a:cs typeface="SimSun" charset="0"/>
              </a:defRPr>
            </a:lvl3pPr>
            <a:lvl4pPr eaLnBrk="0">
              <a:tabLst>
                <a:tab pos="721547" algn="l"/>
                <a:tab pos="1443092" algn="l"/>
                <a:tab pos="2164639" algn="l"/>
                <a:tab pos="2886184" algn="l"/>
              </a:tabLst>
              <a:defRPr>
                <a:solidFill>
                  <a:schemeClr val="tx1"/>
                </a:solidFill>
                <a:latin typeface="Arial" charset="0"/>
                <a:ea typeface="SimSun" charset="0"/>
                <a:cs typeface="SimSun" charset="0"/>
              </a:defRPr>
            </a:lvl4pPr>
            <a:lvl5pPr eaLnBrk="0">
              <a:tabLst>
                <a:tab pos="721547" algn="l"/>
                <a:tab pos="1443092" algn="l"/>
                <a:tab pos="2164639" algn="l"/>
                <a:tab pos="2886184" algn="l"/>
              </a:tabLst>
              <a:defRPr>
                <a:solidFill>
                  <a:schemeClr val="tx1"/>
                </a:solidFill>
                <a:latin typeface="Arial" charset="0"/>
                <a:ea typeface="SimSun" charset="0"/>
                <a:cs typeface="SimSun" charset="0"/>
              </a:defRPr>
            </a:lvl5pPr>
            <a:lvl6pPr marL="2506422"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6pPr>
            <a:lvl7pPr marL="2962138"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7pPr>
            <a:lvl8pPr marL="3417851"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8pPr>
            <a:lvl9pPr marL="3873563"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9pPr>
          </a:lstStyle>
          <a:p>
            <a:pPr eaLnBrk="1">
              <a:defRPr/>
            </a:pPr>
            <a:fld id="{5ECB42FC-27B4-47D5-AC52-7869B66921EB}" type="slidenum">
              <a:rPr lang="en-US" smtClean="0">
                <a:solidFill>
                  <a:srgbClr val="000000"/>
                </a:solidFill>
                <a:latin typeface="Times New Roman" charset="0"/>
              </a:rPr>
              <a:pPr eaLnBrk="1">
                <a:defRPr/>
              </a:pPr>
              <a:t>1</a:t>
            </a:fld>
            <a:endParaRPr lang="en-US" smtClean="0">
              <a:solidFill>
                <a:srgbClr val="000000"/>
              </a:solidFill>
              <a:latin typeface="Times New Roman" charset="0"/>
            </a:endParaRPr>
          </a:p>
        </p:txBody>
      </p:sp>
      <p:sp>
        <p:nvSpPr>
          <p:cNvPr id="29699" name="Rectangle 1"/>
          <p:cNvSpPr>
            <a:spLocks noGrp="1" noRot="1" noChangeAspect="1" noChangeArrowheads="1" noTextEdit="1"/>
          </p:cNvSpPr>
          <p:nvPr>
            <p:ph type="sldImg"/>
          </p:nvPr>
        </p:nvSpPr>
        <p:spPr bwMode="auto">
          <a:xfrm>
            <a:off x="1370013" y="762000"/>
            <a:ext cx="5032375" cy="3773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bwMode="auto">
          <a:xfrm>
            <a:off x="778693" y="4777458"/>
            <a:ext cx="6216830" cy="4524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lv-LV" altLang="lv-LV"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lv-LV"/>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Tree>
    <p:extLst>
      <p:ext uri="{BB962C8B-B14F-4D97-AF65-F5344CB8AC3E}">
        <p14:creationId xmlns:p14="http://schemas.microsoft.com/office/powerpoint/2010/main" val="98881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191140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428078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66275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396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53022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23578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Tree>
    <p:extLst>
      <p:ext uri="{BB962C8B-B14F-4D97-AF65-F5344CB8AC3E}">
        <p14:creationId xmlns:p14="http://schemas.microsoft.com/office/powerpoint/2010/main" val="337820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1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837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790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lv-LV" smtClean="0"/>
              <a:t>Click to edit the outline text format</a:t>
            </a:r>
          </a:p>
          <a:p>
            <a:pPr lvl="1"/>
            <a:r>
              <a:rPr lang="en-GB" altLang="lv-LV" smtClean="0"/>
              <a:t>Second Outline Level</a:t>
            </a:r>
          </a:p>
          <a:p>
            <a:pPr lvl="2"/>
            <a:r>
              <a:rPr lang="en-GB" altLang="lv-LV" smtClean="0"/>
              <a:t>Third Outline Level</a:t>
            </a:r>
          </a:p>
          <a:p>
            <a:pPr lvl="3"/>
            <a:r>
              <a:rPr lang="en-GB" altLang="lv-LV" smtClean="0"/>
              <a:t>Fourth Outline Level</a:t>
            </a:r>
          </a:p>
          <a:p>
            <a:pPr lvl="4"/>
            <a:r>
              <a:rPr lang="en-GB" altLang="lv-LV" smtClean="0"/>
              <a:t>Fifth Outline Level</a:t>
            </a:r>
          </a:p>
          <a:p>
            <a:pPr lvl="4"/>
            <a:r>
              <a:rPr lang="en-GB" altLang="lv-LV" smtClean="0"/>
              <a:t>Sixth Outline Level</a:t>
            </a:r>
          </a:p>
          <a:p>
            <a:pPr lvl="4"/>
            <a:r>
              <a:rPr lang="en-GB" altLang="lv-LV" smtClean="0"/>
              <a:t>Seventh Outline Level</a:t>
            </a:r>
          </a:p>
          <a:p>
            <a:pPr lvl="4"/>
            <a:r>
              <a:rPr lang="en-GB" altLang="lv-LV" smtClean="0"/>
              <a:t>Eighth Outline Level</a:t>
            </a:r>
          </a:p>
          <a:p>
            <a:pPr lvl="4"/>
            <a:r>
              <a:rPr lang="en-GB" altLang="lv-LV" smtClean="0"/>
              <a:t>Ninth Outline Level</a:t>
            </a:r>
          </a:p>
        </p:txBody>
      </p:sp>
      <p:sp>
        <p:nvSpPr>
          <p:cNvPr id="1028" name="Rectangle 3"/>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lv-LV" smtClean="0"/>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p:titleStyle>
    <p:body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atvija.l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latvija.lv"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Box 10"/>
          <p:cNvSpPr txBox="1">
            <a:spLocks noChangeArrowheads="1"/>
          </p:cNvSpPr>
          <p:nvPr/>
        </p:nvSpPr>
        <p:spPr bwMode="auto">
          <a:xfrm>
            <a:off x="2232000" y="755501"/>
            <a:ext cx="5976664" cy="2711159"/>
          </a:xfrm>
          <a:prstGeom prst="rect">
            <a:avLst/>
          </a:prstGeom>
          <a:solidFill>
            <a:srgbClr val="FFFFFF"/>
          </a:solidFill>
          <a:ln w="9525">
            <a:noFill/>
            <a:miter lim="800000"/>
            <a:headEnd/>
            <a:tailEnd/>
          </a:ln>
        </p:spPr>
        <p:txBody>
          <a:bodyPr wrap="square" lIns="100794" tIns="50397" rIns="100794" bIns="50397">
            <a:spAutoFit/>
          </a:bodyPr>
          <a:lstStyle/>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smtClean="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p:txBody>
      </p:sp>
      <p:sp>
        <p:nvSpPr>
          <p:cNvPr id="2051" name="Rectangle 2"/>
          <p:cNvSpPr>
            <a:spLocks noGrp="1" noChangeArrowheads="1"/>
          </p:cNvSpPr>
          <p:nvPr>
            <p:ph type="title"/>
          </p:nvPr>
        </p:nvSpPr>
        <p:spPr>
          <a:xfrm>
            <a:off x="-18604" y="1403573"/>
            <a:ext cx="9793607" cy="5687906"/>
          </a:xfrm>
        </p:spPr>
        <p:txBody>
          <a:bodyPr/>
          <a:lstStyle/>
          <a:p>
            <a:pPr algn="r" eaLnBrk="1"/>
            <a:r>
              <a:rPr lang="lv-LV" altLang="lv-LV" sz="2000" dirty="0" smtClean="0">
                <a:ea typeface="ＭＳ Ｐゴシック" pitchFamily="34" charset="-128"/>
              </a:rPr>
              <a:t>Apmācības kurss</a:t>
            </a:r>
            <a:br>
              <a:rPr lang="lv-LV" altLang="lv-LV" sz="2000" dirty="0" smtClean="0">
                <a:ea typeface="ＭＳ Ｐゴシック" pitchFamily="34" charset="-128"/>
              </a:rPr>
            </a:br>
            <a:r>
              <a:rPr lang="lv-LV" altLang="lv-LV" sz="1050" dirty="0">
                <a:ea typeface="ＭＳ Ｐゴシック" pitchFamily="34" charset="-128"/>
              </a:rPr>
              <a:t/>
            </a:r>
            <a:br>
              <a:rPr lang="lv-LV" altLang="lv-LV" sz="1050" dirty="0">
                <a:ea typeface="ＭＳ Ｐゴシック" pitchFamily="34" charset="-128"/>
              </a:rPr>
            </a:br>
            <a:r>
              <a:rPr lang="lv-LV" altLang="lv-LV" sz="2400" dirty="0" smtClean="0">
                <a:ea typeface="ＭＳ Ｐゴシック" pitchFamily="34" charset="-128"/>
              </a:rPr>
              <a:t>Publisko pakalpojumu sniegšanas izmaksu </a:t>
            </a:r>
            <a:br>
              <a:rPr lang="lv-LV" altLang="lv-LV" sz="2400" dirty="0" smtClean="0">
                <a:ea typeface="ＭＳ Ｐゴシック" pitchFamily="34" charset="-128"/>
              </a:rPr>
            </a:br>
            <a:r>
              <a:rPr lang="lv-LV" altLang="lv-LV" sz="2400" dirty="0" smtClean="0">
                <a:ea typeface="ＭＳ Ｐゴシック" pitchFamily="34" charset="-128"/>
              </a:rPr>
              <a:t>aprēķināšana valsts pārvaldē</a:t>
            </a:r>
            <a:r>
              <a:rPr lang="lv-LV" altLang="lv-LV" sz="3500" dirty="0" smtClean="0">
                <a:ea typeface="ＭＳ Ｐゴシック" pitchFamily="34" charset="-128"/>
              </a:rPr>
              <a:t/>
            </a:r>
            <a:br>
              <a:rPr lang="lv-LV" altLang="lv-LV" sz="3500" dirty="0" smtClean="0">
                <a:ea typeface="ＭＳ Ｐゴシック" pitchFamily="34" charset="-128"/>
              </a:rPr>
            </a:br>
            <a:r>
              <a:rPr lang="lv-LV" altLang="lv-LV" sz="3500" dirty="0" smtClean="0">
                <a:ea typeface="ＭＳ Ｐゴシック" pitchFamily="34" charset="-128"/>
              </a:rPr>
              <a:t/>
            </a:r>
            <a:br>
              <a:rPr lang="lv-LV" altLang="lv-LV" sz="3500" dirty="0" smtClean="0">
                <a:ea typeface="ＭＳ Ｐゴシック" pitchFamily="34" charset="-128"/>
              </a:rPr>
            </a:br>
            <a:r>
              <a:rPr lang="lv-LV" altLang="lv-LV" sz="2800" dirty="0" smtClean="0">
                <a:solidFill>
                  <a:srgbClr val="7F7F7F"/>
                </a:solidFill>
                <a:ea typeface="ＭＳ Ｐゴシック" pitchFamily="34" charset="-128"/>
              </a:rPr>
              <a:t>4. nodarbība</a:t>
            </a:r>
            <a:br>
              <a:rPr lang="lv-LV" altLang="lv-LV" sz="2800" dirty="0" smtClean="0">
                <a:solidFill>
                  <a:srgbClr val="7F7F7F"/>
                </a:solidFill>
                <a:ea typeface="ＭＳ Ｐゴシック" pitchFamily="34" charset="-128"/>
              </a:rPr>
            </a:br>
            <a:r>
              <a:rPr lang="lv-LV" altLang="lv-LV" sz="3500" dirty="0" smtClean="0">
                <a:ea typeface="ＭＳ Ｐゴシック" pitchFamily="34" charset="-128"/>
              </a:rPr>
              <a:t>Izmaksu attiecināšanas pieeja</a:t>
            </a:r>
            <a:br>
              <a:rPr lang="lv-LV" altLang="lv-LV" sz="3500" dirty="0" smtClean="0">
                <a:ea typeface="ＭＳ Ｐゴシック" pitchFamily="34" charset="-128"/>
              </a:rPr>
            </a:br>
            <a:r>
              <a:rPr lang="lv-LV" altLang="lv-LV" sz="3500" dirty="0">
                <a:ea typeface="ＭＳ Ｐゴシック" pitchFamily="34" charset="-128"/>
              </a:rPr>
              <a:t/>
            </a:r>
            <a:br>
              <a:rPr lang="lv-LV" altLang="lv-LV" sz="3500" dirty="0">
                <a:ea typeface="ＭＳ Ｐゴシック" pitchFamily="34" charset="-128"/>
              </a:rPr>
            </a:br>
            <a:r>
              <a:rPr lang="lv-LV" altLang="lv-LV" sz="2800" dirty="0">
                <a:ea typeface="ＭＳ Ｐゴシック" pitchFamily="34" charset="-128"/>
              </a:rPr>
              <a:t/>
            </a:r>
            <a:br>
              <a:rPr lang="lv-LV" altLang="lv-LV" sz="2800" dirty="0">
                <a:ea typeface="ＭＳ Ｐゴシック" pitchFamily="34" charset="-128"/>
              </a:rPr>
            </a:br>
            <a:r>
              <a:rPr lang="lv-LV" altLang="lv-LV" sz="2800" dirty="0" smtClean="0">
                <a:solidFill>
                  <a:schemeClr val="tx1">
                    <a:lumMod val="50000"/>
                    <a:lumOff val="50000"/>
                  </a:schemeClr>
                </a:solidFill>
                <a:ea typeface="ＭＳ Ｐゴシック" pitchFamily="34" charset="-128"/>
              </a:rPr>
              <a:t>Anastasija </a:t>
            </a:r>
            <a:r>
              <a:rPr lang="lv-LV" sz="2800" dirty="0">
                <a:solidFill>
                  <a:schemeClr val="tx1">
                    <a:lumMod val="50000"/>
                    <a:lumOff val="50000"/>
                  </a:schemeClr>
                </a:solidFill>
              </a:rPr>
              <a:t>Kirņičanska</a:t>
            </a:r>
            <a:r>
              <a:rPr lang="lv-LV" altLang="lv-LV" sz="2800" dirty="0">
                <a:ea typeface="ＭＳ Ｐゴシック" pitchFamily="34" charset="-128"/>
              </a:rPr>
              <a:t/>
            </a:r>
            <a:br>
              <a:rPr lang="lv-LV" altLang="lv-LV" sz="2800" dirty="0">
                <a:ea typeface="ＭＳ Ｐゴシック" pitchFamily="34" charset="-128"/>
              </a:rPr>
            </a:br>
            <a:r>
              <a:rPr lang="lv-LV" altLang="lv-LV" sz="2400" dirty="0">
                <a:solidFill>
                  <a:schemeClr val="bg2"/>
                </a:solidFill>
                <a:ea typeface="SimSun" pitchFamily="2" charset="-122"/>
                <a:cs typeface="Calibri" pitchFamily="34" charset="0"/>
              </a:rPr>
              <a:t/>
            </a:r>
            <a:br>
              <a:rPr lang="lv-LV" altLang="lv-LV" sz="2400" dirty="0">
                <a:solidFill>
                  <a:schemeClr val="bg2"/>
                </a:solidFill>
                <a:ea typeface="SimSun" pitchFamily="2" charset="-122"/>
                <a:cs typeface="Calibri" pitchFamily="34" charset="0"/>
              </a:rPr>
            </a:br>
            <a:r>
              <a:rPr lang="lv-LV" altLang="lv-LV" sz="2400" dirty="0" smtClean="0">
                <a:solidFill>
                  <a:schemeClr val="bg2"/>
                </a:solidFill>
                <a:ea typeface="SimSun" pitchFamily="2" charset="-122"/>
                <a:cs typeface="Calibri" pitchFamily="34" charset="0"/>
              </a:rPr>
              <a:t>31.07.2014</a:t>
            </a:r>
            <a:r>
              <a:rPr lang="lv-LV" altLang="lv-LV" sz="2800" dirty="0" smtClean="0">
                <a:solidFill>
                  <a:schemeClr val="bg2"/>
                </a:solidFill>
                <a:ea typeface="SimSun" pitchFamily="2" charset="-122"/>
                <a:cs typeface="Calibri" pitchFamily="34" charset="0"/>
              </a:rPr>
              <a:t>.</a:t>
            </a:r>
            <a:endParaRPr lang="lv-LV" altLang="lv-LV" sz="2200" dirty="0">
              <a:solidFill>
                <a:schemeClr val="bg2"/>
              </a:solidFill>
              <a:ea typeface="SimSun" pitchFamily="2" charset="-122"/>
              <a:cs typeface="Calibri" pitchFamily="34" charset="0"/>
            </a:endParaRP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880" y="395461"/>
            <a:ext cx="7920880" cy="1022657"/>
          </a:xfrm>
          <a:prstGeom prst="rect">
            <a:avLst/>
          </a:prstGeom>
          <a:noFill/>
          <a:ln>
            <a:noFill/>
          </a:ln>
        </p:spPr>
      </p:pic>
    </p:spTree>
    <p:extLst>
      <p:ext uri="{BB962C8B-B14F-4D97-AF65-F5344CB8AC3E}">
        <p14:creationId xmlns:p14="http://schemas.microsoft.com/office/powerpoint/2010/main" val="3237309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IKT </a:t>
            </a:r>
            <a:r>
              <a:rPr lang="en-US" sz="3600" dirty="0" err="1" smtClean="0"/>
              <a:t>izmaksu</a:t>
            </a:r>
            <a:r>
              <a:rPr lang="en-US" sz="3600" dirty="0" smtClean="0"/>
              <a:t> </a:t>
            </a:r>
            <a:r>
              <a:rPr lang="en-US" sz="3600" dirty="0" err="1" smtClean="0"/>
              <a:t>objekti</a:t>
            </a:r>
            <a:r>
              <a:rPr lang="en-US" sz="3600" dirty="0" smtClean="0"/>
              <a:t> </a:t>
            </a:r>
            <a:r>
              <a:rPr lang="en-US" sz="3600" dirty="0" err="1" smtClean="0"/>
              <a:t>pakalpojumu</a:t>
            </a:r>
            <a:r>
              <a:rPr lang="en-US" sz="3600" dirty="0" smtClean="0"/>
              <a:t> </a:t>
            </a:r>
            <a:r>
              <a:rPr lang="en-US" sz="3600" dirty="0" err="1" smtClean="0"/>
              <a:t>kontekstā</a:t>
            </a:r>
            <a:r>
              <a:rPr lang="en-US" sz="3600" dirty="0" smtClean="0"/>
              <a:t> (1)</a:t>
            </a:r>
            <a:endParaRPr lang="en-US" sz="3600" dirty="0"/>
          </a:p>
        </p:txBody>
      </p:sp>
      <p:sp>
        <p:nvSpPr>
          <p:cNvPr id="3" name="Content Placeholder 2"/>
          <p:cNvSpPr>
            <a:spLocks noGrp="1"/>
          </p:cNvSpPr>
          <p:nvPr>
            <p:ph idx="1"/>
          </p:nvPr>
        </p:nvSpPr>
        <p:spPr/>
        <p:txBody>
          <a:bodyPr/>
          <a:lstStyle/>
          <a:p>
            <a:r>
              <a:rPr lang="en-US" sz="2000" dirty="0" err="1" smtClean="0"/>
              <a:t>Šodien</a:t>
            </a:r>
            <a:r>
              <a:rPr lang="en-US" sz="2000" dirty="0" smtClean="0"/>
              <a:t> </a:t>
            </a:r>
            <a:r>
              <a:rPr lang="en-US" sz="2000" dirty="0" err="1" smtClean="0"/>
              <a:t>administratīvo</a:t>
            </a:r>
            <a:r>
              <a:rPr lang="en-US" sz="2000" dirty="0" smtClean="0"/>
              <a:t> </a:t>
            </a:r>
            <a:r>
              <a:rPr lang="en-US" sz="2000" dirty="0" err="1"/>
              <a:t>p</a:t>
            </a:r>
            <a:r>
              <a:rPr lang="en-US" sz="2000" dirty="0" err="1" smtClean="0"/>
              <a:t>akalpojumu</a:t>
            </a:r>
            <a:r>
              <a:rPr lang="en-US" sz="2000" dirty="0" smtClean="0"/>
              <a:t> </a:t>
            </a:r>
            <a:r>
              <a:rPr lang="en-US" sz="2000" dirty="0" err="1" smtClean="0"/>
              <a:t>sniegšanā</a:t>
            </a:r>
            <a:r>
              <a:rPr lang="en-US" sz="2000" dirty="0" smtClean="0"/>
              <a:t> </a:t>
            </a:r>
            <a:r>
              <a:rPr lang="en-US" sz="2000" dirty="0" err="1" smtClean="0"/>
              <a:t>ir</a:t>
            </a:r>
            <a:r>
              <a:rPr lang="en-US" sz="2000" dirty="0" smtClean="0"/>
              <a:t> </a:t>
            </a:r>
            <a:r>
              <a:rPr lang="en-US" sz="2000" dirty="0" err="1" smtClean="0"/>
              <a:t>iesaistīti</a:t>
            </a:r>
            <a:r>
              <a:rPr lang="en-US" sz="2000" dirty="0" smtClean="0"/>
              <a:t> 2 </a:t>
            </a:r>
            <a:r>
              <a:rPr lang="en-US" sz="2000" dirty="0" err="1" smtClean="0"/>
              <a:t>galvenie</a:t>
            </a:r>
            <a:r>
              <a:rPr lang="en-US" sz="2000" dirty="0" smtClean="0"/>
              <a:t> </a:t>
            </a:r>
            <a:r>
              <a:rPr lang="en-US" sz="2000" dirty="0" err="1" smtClean="0"/>
              <a:t>resursi</a:t>
            </a:r>
            <a:r>
              <a:rPr lang="en-US" sz="2000" dirty="0" smtClean="0"/>
              <a:t>:</a:t>
            </a:r>
          </a:p>
          <a:p>
            <a:pPr marL="514350" indent="-514350">
              <a:buAutoNum type="arabicPeriod"/>
            </a:pPr>
            <a:r>
              <a:rPr lang="en-US" sz="2000" b="1" dirty="0" err="1" smtClean="0"/>
              <a:t>Darbinieks</a:t>
            </a:r>
            <a:r>
              <a:rPr lang="en-US" sz="2000" dirty="0" smtClean="0"/>
              <a:t> – </a:t>
            </a:r>
            <a:r>
              <a:rPr lang="en-US" sz="2000" dirty="0" err="1" smtClean="0"/>
              <a:t>pieteikšanās</a:t>
            </a:r>
            <a:r>
              <a:rPr lang="en-US" sz="2000" dirty="0" smtClean="0"/>
              <a:t> KAC, </a:t>
            </a:r>
            <a:r>
              <a:rPr lang="en-US" sz="2000" dirty="0" err="1" smtClean="0"/>
              <a:t>manuāla</a:t>
            </a:r>
            <a:r>
              <a:rPr lang="en-US" sz="2000" dirty="0" smtClean="0"/>
              <a:t> (</a:t>
            </a:r>
            <a:r>
              <a:rPr lang="en-US" sz="2000" dirty="0" err="1" smtClean="0"/>
              <a:t>vai</a:t>
            </a:r>
            <a:r>
              <a:rPr lang="en-US" sz="2000" dirty="0" smtClean="0"/>
              <a:t> </a:t>
            </a:r>
            <a:r>
              <a:rPr lang="en-US" sz="2000" dirty="0" err="1" smtClean="0"/>
              <a:t>daļēji</a:t>
            </a:r>
            <a:r>
              <a:rPr lang="en-US" sz="2000" dirty="0" smtClean="0"/>
              <a:t>) </a:t>
            </a:r>
            <a:r>
              <a:rPr lang="en-US" sz="2000" dirty="0" err="1" smtClean="0"/>
              <a:t>pakalpojuma</a:t>
            </a:r>
            <a:r>
              <a:rPr lang="en-US" sz="2000" dirty="0" smtClean="0"/>
              <a:t> </a:t>
            </a:r>
            <a:r>
              <a:rPr lang="en-US" sz="2000" dirty="0" err="1" smtClean="0"/>
              <a:t>piegāde</a:t>
            </a:r>
            <a:r>
              <a:rPr lang="en-US" sz="2000" dirty="0" smtClean="0"/>
              <a:t>, </a:t>
            </a:r>
            <a:r>
              <a:rPr lang="en-US" sz="2000" dirty="0" err="1" smtClean="0"/>
              <a:t>konsultācijas</a:t>
            </a:r>
            <a:r>
              <a:rPr lang="en-US" sz="2000" dirty="0" smtClean="0"/>
              <a:t> </a:t>
            </a:r>
            <a:r>
              <a:rPr lang="en-US" sz="2000" dirty="0" err="1" smtClean="0"/>
              <a:t>u.c</a:t>
            </a:r>
            <a:r>
              <a:rPr lang="en-US" sz="2000" dirty="0" smtClean="0"/>
              <a:t>. </a:t>
            </a:r>
            <a:r>
              <a:rPr lang="en-US" sz="2000" dirty="0" err="1" smtClean="0"/>
              <a:t>Darbiniekam</a:t>
            </a:r>
            <a:r>
              <a:rPr lang="en-US" sz="2000" dirty="0" smtClean="0"/>
              <a:t> </a:t>
            </a:r>
            <a:r>
              <a:rPr lang="en-US" sz="2000" dirty="0" err="1" smtClean="0"/>
              <a:t>ir</a:t>
            </a:r>
            <a:r>
              <a:rPr lang="en-US" sz="2000" dirty="0" smtClean="0"/>
              <a:t> </a:t>
            </a:r>
            <a:r>
              <a:rPr lang="en-US" sz="2000" dirty="0" err="1" smtClean="0"/>
              <a:t>darba</a:t>
            </a:r>
            <a:r>
              <a:rPr lang="en-US" sz="2000" dirty="0" smtClean="0"/>
              <a:t> </a:t>
            </a:r>
            <a:r>
              <a:rPr lang="en-US" sz="2000" dirty="0" err="1" smtClean="0"/>
              <a:t>vieta</a:t>
            </a:r>
            <a:r>
              <a:rPr lang="en-US" sz="2000" dirty="0" smtClean="0"/>
              <a:t> </a:t>
            </a:r>
            <a:r>
              <a:rPr lang="en-US" sz="2000" dirty="0" err="1" smtClean="0"/>
              <a:t>ar</a:t>
            </a:r>
            <a:r>
              <a:rPr lang="en-US" sz="2000" dirty="0" smtClean="0"/>
              <a:t> </a:t>
            </a:r>
            <a:r>
              <a:rPr lang="en-US" sz="2000" dirty="0" err="1" smtClean="0"/>
              <a:t>standarta</a:t>
            </a:r>
            <a:r>
              <a:rPr lang="en-US" sz="2000" dirty="0" smtClean="0"/>
              <a:t> IKT </a:t>
            </a:r>
            <a:r>
              <a:rPr lang="en-US" sz="2000" dirty="0" err="1" smtClean="0"/>
              <a:t>aprīkojumu</a:t>
            </a:r>
            <a:r>
              <a:rPr lang="en-US" sz="2000" dirty="0" smtClean="0"/>
              <a:t> (</a:t>
            </a:r>
            <a:r>
              <a:rPr lang="en-US" sz="2000" dirty="0" err="1" smtClean="0"/>
              <a:t>dators</a:t>
            </a:r>
            <a:r>
              <a:rPr lang="en-US" sz="2000" dirty="0" smtClean="0"/>
              <a:t>, </a:t>
            </a:r>
            <a:r>
              <a:rPr lang="en-US" sz="2000" dirty="0" err="1" smtClean="0"/>
              <a:t>printeris</a:t>
            </a:r>
            <a:r>
              <a:rPr lang="en-US" sz="2000" dirty="0" smtClean="0"/>
              <a:t>, </a:t>
            </a:r>
            <a:r>
              <a:rPr lang="en-US" sz="2000" dirty="0" err="1" smtClean="0"/>
              <a:t>standarta</a:t>
            </a:r>
            <a:r>
              <a:rPr lang="en-US" sz="2000" dirty="0" smtClean="0"/>
              <a:t> </a:t>
            </a:r>
            <a:r>
              <a:rPr lang="en-US" sz="2000" dirty="0" err="1" smtClean="0"/>
              <a:t>programmatūra</a:t>
            </a:r>
            <a:r>
              <a:rPr lang="en-US" sz="2000" dirty="0" smtClean="0"/>
              <a:t>)</a:t>
            </a:r>
            <a:endParaRPr lang="en-US" sz="2000" dirty="0"/>
          </a:p>
          <a:p>
            <a:pPr marL="514350" indent="-514350">
              <a:buAutoNum type="arabicPeriod"/>
            </a:pPr>
            <a:r>
              <a:rPr lang="en-US" sz="2000" b="1" dirty="0" err="1" smtClean="0"/>
              <a:t>Informācijas</a:t>
            </a:r>
            <a:r>
              <a:rPr lang="en-US" sz="2000" b="1" dirty="0" smtClean="0"/>
              <a:t> </a:t>
            </a:r>
            <a:r>
              <a:rPr lang="en-US" sz="2000" b="1" dirty="0" err="1" smtClean="0"/>
              <a:t>sistēma</a:t>
            </a:r>
            <a:r>
              <a:rPr lang="en-US" sz="2000" b="1" dirty="0" smtClean="0"/>
              <a:t> </a:t>
            </a:r>
            <a:r>
              <a:rPr lang="en-US" sz="2000" b="1" dirty="0" err="1" smtClean="0"/>
              <a:t>vai</a:t>
            </a:r>
            <a:r>
              <a:rPr lang="en-US" sz="2000" b="1" dirty="0" smtClean="0"/>
              <a:t> to </a:t>
            </a:r>
            <a:r>
              <a:rPr lang="en-US" sz="2000" b="1" dirty="0" err="1" smtClean="0"/>
              <a:t>kopums</a:t>
            </a:r>
            <a:r>
              <a:rPr lang="en-US" sz="2000" dirty="0" smtClean="0"/>
              <a:t>:</a:t>
            </a:r>
          </a:p>
          <a:p>
            <a:pPr marL="914400" lvl="1" indent="-514350">
              <a:buFont typeface="Arial"/>
              <a:buChar char="•"/>
            </a:pPr>
            <a:r>
              <a:rPr lang="en-US" sz="2000" dirty="0" smtClean="0"/>
              <a:t>E-</a:t>
            </a:r>
            <a:r>
              <a:rPr lang="en-US" sz="2000" dirty="0" err="1" smtClean="0"/>
              <a:t>pakalpojuma</a:t>
            </a:r>
            <a:r>
              <a:rPr lang="en-US" sz="2000" dirty="0" smtClean="0"/>
              <a:t> </a:t>
            </a:r>
            <a:r>
              <a:rPr lang="en-US" sz="2000" dirty="0" err="1" smtClean="0"/>
              <a:t>pieteikšana</a:t>
            </a:r>
            <a:r>
              <a:rPr lang="en-US" sz="2000" dirty="0" smtClean="0"/>
              <a:t> un </a:t>
            </a:r>
            <a:r>
              <a:rPr lang="en-US" sz="2000" dirty="0" err="1" smtClean="0"/>
              <a:t>saņemšana</a:t>
            </a:r>
            <a:r>
              <a:rPr lang="en-US" sz="2000" dirty="0" smtClean="0"/>
              <a:t> (</a:t>
            </a:r>
            <a:r>
              <a:rPr lang="en-US" sz="2000" dirty="0" err="1" smtClean="0"/>
              <a:t>iespējams</a:t>
            </a:r>
            <a:r>
              <a:rPr lang="en-US" sz="2000" dirty="0" smtClean="0"/>
              <a:t> </a:t>
            </a:r>
            <a:r>
              <a:rPr lang="en-US" sz="2000" dirty="0" err="1" smtClean="0"/>
              <a:t>arī</a:t>
            </a:r>
            <a:r>
              <a:rPr lang="en-US" sz="2000" dirty="0" smtClean="0"/>
              <a:t> e-</a:t>
            </a:r>
            <a:r>
              <a:rPr lang="en-US" sz="2000" dirty="0" err="1" smtClean="0"/>
              <a:t>izpilde</a:t>
            </a:r>
            <a:r>
              <a:rPr lang="en-US" sz="2000" dirty="0" smtClean="0"/>
              <a:t>, </a:t>
            </a:r>
            <a:r>
              <a:rPr lang="en-US" sz="2000" dirty="0" err="1" smtClean="0"/>
              <a:t>piemēram</a:t>
            </a:r>
            <a:r>
              <a:rPr lang="en-US" sz="2000" dirty="0" smtClean="0"/>
              <a:t> </a:t>
            </a:r>
            <a:r>
              <a:rPr lang="en-US" sz="2000" dirty="0" err="1" smtClean="0"/>
              <a:t>izziņa</a:t>
            </a:r>
            <a:r>
              <a:rPr lang="en-US" sz="2000" dirty="0" smtClean="0"/>
              <a:t> no </a:t>
            </a:r>
            <a:r>
              <a:rPr lang="en-US" sz="2000" dirty="0" err="1" smtClean="0"/>
              <a:t>reģistra</a:t>
            </a:r>
            <a:r>
              <a:rPr lang="en-US" sz="2000" dirty="0" smtClean="0"/>
              <a:t>)</a:t>
            </a:r>
          </a:p>
          <a:p>
            <a:pPr marL="914400" lvl="1" indent="-514350">
              <a:buFont typeface="Arial"/>
              <a:buChar char="•"/>
            </a:pPr>
            <a:r>
              <a:rPr lang="en-US" sz="2000" dirty="0" err="1" smtClean="0"/>
              <a:t>Biznesa</a:t>
            </a:r>
            <a:r>
              <a:rPr lang="en-US" sz="2000" dirty="0" smtClean="0"/>
              <a:t> IS </a:t>
            </a:r>
            <a:r>
              <a:rPr lang="en-US" sz="2000" dirty="0" err="1" smtClean="0"/>
              <a:t>pakalpojumu</a:t>
            </a:r>
            <a:r>
              <a:rPr lang="en-US" sz="2000" dirty="0" smtClean="0"/>
              <a:t> </a:t>
            </a:r>
            <a:r>
              <a:rPr lang="en-US" sz="2000" dirty="0" err="1" smtClean="0"/>
              <a:t>izpildei</a:t>
            </a:r>
            <a:endParaRPr lang="en-US" sz="2000" dirty="0" smtClean="0"/>
          </a:p>
          <a:p>
            <a:pPr marL="0" indent="0"/>
            <a:r>
              <a:rPr lang="en-US" sz="2200" dirty="0" smtClean="0"/>
              <a:t>Abos </a:t>
            </a:r>
            <a:r>
              <a:rPr lang="en-US" sz="2200" dirty="0" err="1" smtClean="0"/>
              <a:t>gadījumos</a:t>
            </a:r>
            <a:r>
              <a:rPr lang="en-US" sz="2200" dirty="0" smtClean="0"/>
              <a:t> </a:t>
            </a:r>
            <a:r>
              <a:rPr lang="en-US" sz="2200" dirty="0" err="1" smtClean="0"/>
              <a:t>informācijas</a:t>
            </a:r>
            <a:r>
              <a:rPr lang="en-US" sz="2200" dirty="0" smtClean="0"/>
              <a:t> </a:t>
            </a:r>
            <a:r>
              <a:rPr lang="en-US" sz="2200" dirty="0" err="1" smtClean="0"/>
              <a:t>sistēmas</a:t>
            </a:r>
            <a:r>
              <a:rPr lang="en-US" sz="2200" dirty="0" smtClean="0"/>
              <a:t> </a:t>
            </a:r>
            <a:r>
              <a:rPr lang="en-US" sz="2200" dirty="0" err="1" smtClean="0"/>
              <a:t>izmanto</a:t>
            </a:r>
            <a:r>
              <a:rPr lang="en-US" sz="2200" dirty="0" smtClean="0"/>
              <a:t> </a:t>
            </a:r>
            <a:r>
              <a:rPr lang="en-US" sz="2200" dirty="0" err="1" smtClean="0"/>
              <a:t>lietotāji</a:t>
            </a:r>
            <a:r>
              <a:rPr lang="en-US" sz="2200" dirty="0" smtClean="0"/>
              <a:t>:</a:t>
            </a:r>
          </a:p>
          <a:p>
            <a:pPr lvl="1">
              <a:buFont typeface="Arial"/>
              <a:buChar char="•"/>
            </a:pPr>
            <a:r>
              <a:rPr lang="en-US" sz="2000" dirty="0" err="1" smtClean="0"/>
              <a:t>iekšējie</a:t>
            </a:r>
            <a:r>
              <a:rPr lang="en-US" sz="2000" dirty="0" smtClean="0"/>
              <a:t> – </a:t>
            </a:r>
            <a:r>
              <a:rPr lang="en-US" sz="2000" dirty="0" err="1" smtClean="0"/>
              <a:t>darbinieki</a:t>
            </a:r>
            <a:endParaRPr lang="en-US" sz="2000" dirty="0" smtClean="0"/>
          </a:p>
          <a:p>
            <a:pPr lvl="1">
              <a:buFont typeface="Arial"/>
              <a:buChar char="•"/>
            </a:pPr>
            <a:r>
              <a:rPr lang="en-US" sz="2000" dirty="0" err="1" smtClean="0"/>
              <a:t>ārējie</a:t>
            </a:r>
            <a:r>
              <a:rPr lang="en-US" sz="2000" dirty="0" smtClean="0"/>
              <a:t> – </a:t>
            </a:r>
            <a:r>
              <a:rPr lang="en-US" sz="2000" dirty="0" err="1" smtClean="0"/>
              <a:t>klienti</a:t>
            </a:r>
            <a:r>
              <a:rPr lang="en-US" sz="2000" dirty="0" smtClean="0"/>
              <a:t>, </a:t>
            </a:r>
            <a:r>
              <a:rPr lang="en-US" sz="2000" dirty="0" err="1" smtClean="0"/>
              <a:t>citu</a:t>
            </a:r>
            <a:r>
              <a:rPr lang="en-US" sz="2000" dirty="0" smtClean="0"/>
              <a:t> </a:t>
            </a:r>
            <a:r>
              <a:rPr lang="en-US" sz="2000" dirty="0" err="1" smtClean="0"/>
              <a:t>iestāžu</a:t>
            </a:r>
            <a:r>
              <a:rPr lang="en-US" sz="2000" dirty="0" smtClean="0"/>
              <a:t> </a:t>
            </a:r>
            <a:r>
              <a:rPr lang="en-US" sz="2000" dirty="0" err="1" smtClean="0"/>
              <a:t>darbinieki</a:t>
            </a:r>
            <a:endParaRPr lang="en-US" sz="2000" dirty="0"/>
          </a:p>
        </p:txBody>
      </p:sp>
    </p:spTree>
    <p:extLst>
      <p:ext uri="{BB962C8B-B14F-4D97-AF65-F5344CB8AC3E}">
        <p14:creationId xmlns:p14="http://schemas.microsoft.com/office/powerpoint/2010/main" val="429262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77"/>
          <p:cNvSpPr/>
          <p:nvPr/>
        </p:nvSpPr>
        <p:spPr>
          <a:xfrm>
            <a:off x="7416576" y="2843733"/>
            <a:ext cx="1800200" cy="223224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no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endParaRPr lang="en-US" dirty="0" smtClean="0">
              <a:solidFill>
                <a:srgbClr val="000000"/>
              </a:solidFill>
            </a:endParaRPr>
          </a:p>
          <a:p>
            <a:pPr algn="ctr" defTabSz="1066800">
              <a:lnSpc>
                <a:spcPct val="90000"/>
              </a:lnSpc>
              <a:spcAft>
                <a:spcPct val="35000"/>
              </a:spcAft>
            </a:pPr>
            <a:endParaRPr lang="en-US" sz="1400" dirty="0" smtClean="0">
              <a:solidFill>
                <a:srgbClr val="000000"/>
              </a:solidFill>
            </a:endParaRPr>
          </a:p>
          <a:p>
            <a:pPr algn="ctr" defTabSz="1066800">
              <a:lnSpc>
                <a:spcPct val="90000"/>
              </a:lnSpc>
              <a:spcAft>
                <a:spcPct val="35000"/>
              </a:spcAft>
            </a:pPr>
            <a:endParaRPr lang="en-US" dirty="0">
              <a:solidFill>
                <a:srgbClr val="000000"/>
              </a:solidFill>
            </a:endParaRPr>
          </a:p>
          <a:p>
            <a:pPr algn="ctr" defTabSz="1066800">
              <a:lnSpc>
                <a:spcPct val="90000"/>
              </a:lnSpc>
              <a:spcAft>
                <a:spcPct val="35000"/>
              </a:spcAft>
            </a:pPr>
            <a:endParaRPr lang="en-US" dirty="0" smtClean="0">
              <a:solidFill>
                <a:srgbClr val="000000"/>
              </a:solidFill>
            </a:endParaRPr>
          </a:p>
          <a:p>
            <a:pPr algn="ctr" defTabSz="1066800">
              <a:lnSpc>
                <a:spcPct val="90000"/>
              </a:lnSpc>
              <a:spcAft>
                <a:spcPct val="35000"/>
              </a:spcAft>
            </a:pPr>
            <a:endParaRPr lang="en-US" dirty="0">
              <a:solidFill>
                <a:srgbClr val="000000"/>
              </a:solidFill>
            </a:endParaRPr>
          </a:p>
          <a:p>
            <a:pPr algn="ctr" defTabSz="1066800">
              <a:lnSpc>
                <a:spcPct val="90000"/>
              </a:lnSpc>
              <a:spcAft>
                <a:spcPct val="35000"/>
              </a:spcAft>
            </a:pPr>
            <a:endParaRPr lang="en-US" dirty="0" smtClean="0">
              <a:solidFill>
                <a:srgbClr val="000000"/>
              </a:solidFill>
            </a:endParaRPr>
          </a:p>
          <a:p>
            <a:pPr algn="ctr" defTabSz="1066800">
              <a:lnSpc>
                <a:spcPct val="90000"/>
              </a:lnSpc>
              <a:spcAft>
                <a:spcPct val="35000"/>
              </a:spcAft>
            </a:pPr>
            <a:r>
              <a:rPr lang="en-US" sz="1400" i="1" dirty="0" err="1" smtClean="0">
                <a:solidFill>
                  <a:srgbClr val="000000"/>
                </a:solidFill>
              </a:rPr>
              <a:t>Pakalpojumi</a:t>
            </a:r>
            <a:endParaRPr lang="en-US" sz="1400" i="1" dirty="0">
              <a:solidFill>
                <a:srgbClr val="000000"/>
              </a:solidFill>
            </a:endParaRPr>
          </a:p>
        </p:txBody>
      </p:sp>
      <p:sp>
        <p:nvSpPr>
          <p:cNvPr id="2" name="Title 1"/>
          <p:cNvSpPr>
            <a:spLocks noGrp="1"/>
          </p:cNvSpPr>
          <p:nvPr>
            <p:ph type="title"/>
          </p:nvPr>
        </p:nvSpPr>
        <p:spPr>
          <a:xfrm>
            <a:off x="503238" y="301625"/>
            <a:ext cx="9361610" cy="1260475"/>
          </a:xfrm>
        </p:spPr>
        <p:txBody>
          <a:bodyPr/>
          <a:lstStyle/>
          <a:p>
            <a:pPr algn="l"/>
            <a:r>
              <a:rPr lang="en-US" sz="3200" dirty="0"/>
              <a:t>IKT </a:t>
            </a:r>
            <a:r>
              <a:rPr lang="en-US" sz="3200" dirty="0" err="1"/>
              <a:t>izmaksu</a:t>
            </a:r>
            <a:r>
              <a:rPr lang="en-US" sz="3200" dirty="0"/>
              <a:t> </a:t>
            </a:r>
            <a:r>
              <a:rPr lang="en-US" sz="3200" dirty="0" err="1" smtClean="0"/>
              <a:t>attiecināšanas</a:t>
            </a:r>
            <a:r>
              <a:rPr lang="en-US" sz="3200" dirty="0" smtClean="0"/>
              <a:t> </a:t>
            </a:r>
            <a:r>
              <a:rPr lang="en-US" sz="3200" dirty="0" err="1" smtClean="0"/>
              <a:t>pieeja</a:t>
            </a:r>
            <a:r>
              <a:rPr lang="en-US" sz="3200" dirty="0" smtClean="0"/>
              <a:t> </a:t>
            </a:r>
            <a:r>
              <a:rPr lang="en-US" sz="3200" dirty="0" err="1" smtClean="0"/>
              <a:t>uz</a:t>
            </a:r>
            <a:r>
              <a:rPr lang="en-US" sz="3200" dirty="0" smtClean="0"/>
              <a:t> </a:t>
            </a:r>
            <a:r>
              <a:rPr lang="en-US" sz="3200" dirty="0" err="1" smtClean="0"/>
              <a:t>pakalpojumiem</a:t>
            </a:r>
            <a:r>
              <a:rPr lang="en-US" sz="3200" dirty="0" smtClean="0"/>
              <a:t> (1)</a:t>
            </a:r>
            <a:br>
              <a:rPr lang="en-US" sz="3200" dirty="0" smtClean="0"/>
            </a:br>
            <a:r>
              <a:rPr lang="en-US" sz="2800" dirty="0" err="1" smtClean="0">
                <a:solidFill>
                  <a:schemeClr val="bg1">
                    <a:lumMod val="50000"/>
                  </a:schemeClr>
                </a:solidFill>
              </a:rPr>
              <a:t>Vispārējā</a:t>
            </a:r>
            <a:r>
              <a:rPr lang="en-US" sz="2800" dirty="0" smtClean="0">
                <a:solidFill>
                  <a:schemeClr val="bg1">
                    <a:lumMod val="50000"/>
                  </a:schemeClr>
                </a:solidFill>
              </a:rPr>
              <a:t> </a:t>
            </a:r>
            <a:r>
              <a:rPr lang="en-US" sz="2800" dirty="0" err="1" smtClean="0">
                <a:solidFill>
                  <a:schemeClr val="bg1">
                    <a:lumMod val="50000"/>
                  </a:schemeClr>
                </a:solidFill>
              </a:rPr>
              <a:t>attiecināšana</a:t>
            </a:r>
            <a:r>
              <a:rPr lang="en-US" sz="2800" dirty="0" smtClean="0">
                <a:solidFill>
                  <a:schemeClr val="bg1">
                    <a:lumMod val="50000"/>
                  </a:schemeClr>
                </a:solidFill>
              </a:rPr>
              <a:t> – </a:t>
            </a:r>
            <a:r>
              <a:rPr lang="en-US" sz="2800" dirty="0" err="1" smtClean="0">
                <a:solidFill>
                  <a:schemeClr val="bg1">
                    <a:lumMod val="50000"/>
                  </a:schemeClr>
                </a:solidFill>
              </a:rPr>
              <a:t>izmaksu</a:t>
            </a:r>
            <a:r>
              <a:rPr lang="en-US" sz="2800" dirty="0" smtClean="0">
                <a:solidFill>
                  <a:schemeClr val="bg1">
                    <a:lumMod val="50000"/>
                  </a:schemeClr>
                </a:solidFill>
              </a:rPr>
              <a:t> </a:t>
            </a:r>
            <a:r>
              <a:rPr lang="en-US" sz="2800" dirty="0" err="1" smtClean="0">
                <a:solidFill>
                  <a:schemeClr val="bg1">
                    <a:lumMod val="50000"/>
                  </a:schemeClr>
                </a:solidFill>
              </a:rPr>
              <a:t>attiecināšana</a:t>
            </a:r>
            <a:r>
              <a:rPr lang="en-US" sz="2800" dirty="0" smtClean="0">
                <a:solidFill>
                  <a:schemeClr val="bg1">
                    <a:lumMod val="50000"/>
                  </a:schemeClr>
                </a:solidFill>
              </a:rPr>
              <a:t> </a:t>
            </a:r>
            <a:r>
              <a:rPr lang="en-US" sz="2800" dirty="0" err="1" smtClean="0">
                <a:solidFill>
                  <a:schemeClr val="bg1">
                    <a:lumMod val="50000"/>
                  </a:schemeClr>
                </a:solidFill>
              </a:rPr>
              <a:t>pēc</a:t>
            </a:r>
            <a:r>
              <a:rPr lang="en-US" sz="2800" dirty="0" smtClean="0">
                <a:solidFill>
                  <a:schemeClr val="bg1">
                    <a:lumMod val="50000"/>
                  </a:schemeClr>
                </a:solidFill>
              </a:rPr>
              <a:t> </a:t>
            </a:r>
            <a:r>
              <a:rPr lang="en-US" sz="2800" dirty="0" err="1" smtClean="0">
                <a:solidFill>
                  <a:schemeClr val="bg1">
                    <a:lumMod val="50000"/>
                  </a:schemeClr>
                </a:solidFill>
              </a:rPr>
              <a:t>lietotāju</a:t>
            </a:r>
            <a:r>
              <a:rPr lang="en-US" sz="2800" dirty="0" smtClean="0">
                <a:solidFill>
                  <a:schemeClr val="bg1">
                    <a:lumMod val="50000"/>
                  </a:schemeClr>
                </a:solidFill>
              </a:rPr>
              <a:t> </a:t>
            </a:r>
            <a:r>
              <a:rPr lang="en-US" sz="2800" dirty="0" err="1" smtClean="0">
                <a:solidFill>
                  <a:schemeClr val="bg1">
                    <a:lumMod val="50000"/>
                  </a:schemeClr>
                </a:solidFill>
              </a:rPr>
              <a:t>skaita</a:t>
            </a:r>
            <a:endParaRPr lang="en-US" sz="2800" dirty="0">
              <a:solidFill>
                <a:schemeClr val="bg1">
                  <a:lumMod val="50000"/>
                </a:schemeClr>
              </a:solidFill>
            </a:endParaRPr>
          </a:p>
        </p:txBody>
      </p:sp>
      <p:sp>
        <p:nvSpPr>
          <p:cNvPr id="3" name="Content Placeholder 2"/>
          <p:cNvSpPr>
            <a:spLocks noGrp="1"/>
          </p:cNvSpPr>
          <p:nvPr>
            <p:ph idx="1"/>
          </p:nvPr>
        </p:nvSpPr>
        <p:spPr>
          <a:xfrm>
            <a:off x="1299517" y="1768475"/>
            <a:ext cx="9069387" cy="4987925"/>
          </a:xfrm>
        </p:spPr>
        <p:txBody>
          <a:bodyPr/>
          <a:lstStyle/>
          <a:p>
            <a:pPr marL="514350" indent="-514350">
              <a:buAutoNum type="arabicPeriod"/>
            </a:pPr>
            <a:endParaRPr lang="en-US" dirty="0" smtClean="0"/>
          </a:p>
          <a:p>
            <a:pPr marL="514350" indent="-514350">
              <a:buAutoNum type="arabicPeriod"/>
            </a:pPr>
            <a:endParaRPr lang="en-US" dirty="0"/>
          </a:p>
        </p:txBody>
      </p:sp>
      <p:sp>
        <p:nvSpPr>
          <p:cNvPr id="4" name="Freeform 3"/>
          <p:cNvSpPr/>
          <p:nvPr/>
        </p:nvSpPr>
        <p:spPr>
          <a:xfrm>
            <a:off x="2020167" y="2267669"/>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Datu</a:t>
            </a:r>
            <a:r>
              <a:rPr lang="en-US" dirty="0" smtClean="0">
                <a:solidFill>
                  <a:srgbClr val="000000"/>
                </a:solidFill>
              </a:rPr>
              <a:t> </a:t>
            </a:r>
            <a:r>
              <a:rPr lang="en-US" dirty="0" err="1" smtClean="0">
                <a:solidFill>
                  <a:srgbClr val="000000"/>
                </a:solidFill>
              </a:rPr>
              <a:t>centrs</a:t>
            </a:r>
            <a:endParaRPr lang="en-US" dirty="0">
              <a:solidFill>
                <a:srgbClr val="000000"/>
              </a:solidFill>
            </a:endParaRPr>
          </a:p>
        </p:txBody>
      </p:sp>
      <p:cxnSp>
        <p:nvCxnSpPr>
          <p:cNvPr id="5" name="Straight Connector 4"/>
          <p:cNvCxnSpPr/>
          <p:nvPr/>
        </p:nvCxnSpPr>
        <p:spPr bwMode="auto">
          <a:xfrm>
            <a:off x="3388319" y="2483693"/>
            <a:ext cx="1728192" cy="72008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p:nvPr/>
        </p:nvSpPr>
        <p:spPr>
          <a:xfrm>
            <a:off x="2020167" y="2915741"/>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Tīkls</a:t>
            </a:r>
            <a:endParaRPr lang="en-US" dirty="0">
              <a:solidFill>
                <a:srgbClr val="000000"/>
              </a:solidFill>
            </a:endParaRPr>
          </a:p>
        </p:txBody>
      </p:sp>
      <p:sp>
        <p:nvSpPr>
          <p:cNvPr id="7" name="Freeform 6"/>
          <p:cNvSpPr/>
          <p:nvPr/>
        </p:nvSpPr>
        <p:spPr>
          <a:xfrm>
            <a:off x="5116511" y="2915741"/>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Biznesa</a:t>
            </a:r>
            <a:r>
              <a:rPr lang="en-US" dirty="0" smtClean="0">
                <a:solidFill>
                  <a:srgbClr val="000000"/>
                </a:solidFill>
              </a:rPr>
              <a:t> IS 1</a:t>
            </a:r>
            <a:endParaRPr lang="en-US" dirty="0">
              <a:solidFill>
                <a:srgbClr val="000000"/>
              </a:solidFill>
            </a:endParaRPr>
          </a:p>
        </p:txBody>
      </p:sp>
      <p:sp>
        <p:nvSpPr>
          <p:cNvPr id="8" name="Freeform 7"/>
          <p:cNvSpPr/>
          <p:nvPr/>
        </p:nvSpPr>
        <p:spPr>
          <a:xfrm>
            <a:off x="2020167" y="5508029"/>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sz="1700" dirty="0" smtClean="0">
                <a:solidFill>
                  <a:srgbClr val="000000"/>
                </a:solidFill>
              </a:rPr>
              <a:t>IKT </a:t>
            </a:r>
            <a:r>
              <a:rPr lang="en-US" sz="1700" dirty="0" err="1" smtClean="0">
                <a:solidFill>
                  <a:srgbClr val="000000"/>
                </a:solidFill>
              </a:rPr>
              <a:t>ārpakalpojumi</a:t>
            </a:r>
            <a:endParaRPr lang="en-US" sz="1700" dirty="0">
              <a:solidFill>
                <a:srgbClr val="000000"/>
              </a:solidFill>
            </a:endParaRPr>
          </a:p>
        </p:txBody>
      </p:sp>
      <p:sp>
        <p:nvSpPr>
          <p:cNvPr id="9" name="Freeform 8"/>
          <p:cNvSpPr/>
          <p:nvPr/>
        </p:nvSpPr>
        <p:spPr>
          <a:xfrm>
            <a:off x="5116511" y="4211885"/>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Bznesa</a:t>
            </a:r>
            <a:r>
              <a:rPr lang="en-US" dirty="0" smtClean="0">
                <a:solidFill>
                  <a:srgbClr val="000000"/>
                </a:solidFill>
              </a:rPr>
              <a:t> IS 2</a:t>
            </a:r>
            <a:endParaRPr lang="en-US" dirty="0">
              <a:solidFill>
                <a:srgbClr val="000000"/>
              </a:solidFill>
            </a:endParaRPr>
          </a:p>
        </p:txBody>
      </p:sp>
      <p:sp>
        <p:nvSpPr>
          <p:cNvPr id="10" name="Freeform 9"/>
          <p:cNvSpPr/>
          <p:nvPr/>
        </p:nvSpPr>
        <p:spPr>
          <a:xfrm>
            <a:off x="2020167" y="4859957"/>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smtClean="0">
                <a:solidFill>
                  <a:srgbClr val="000000"/>
                </a:solidFill>
              </a:rPr>
              <a:t>IKT </a:t>
            </a:r>
            <a:r>
              <a:rPr lang="en-US" dirty="0" err="1" smtClean="0">
                <a:solidFill>
                  <a:srgbClr val="000000"/>
                </a:solidFill>
              </a:rPr>
              <a:t>nodaļa</a:t>
            </a:r>
            <a:endParaRPr lang="en-US" dirty="0">
              <a:solidFill>
                <a:srgbClr val="000000"/>
              </a:solidFill>
            </a:endParaRPr>
          </a:p>
        </p:txBody>
      </p:sp>
      <p:sp>
        <p:nvSpPr>
          <p:cNvPr id="12" name="Freeform 11"/>
          <p:cNvSpPr/>
          <p:nvPr/>
        </p:nvSpPr>
        <p:spPr>
          <a:xfrm>
            <a:off x="2020167" y="4211885"/>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Prog.licences</a:t>
            </a:r>
            <a:endParaRPr lang="en-US" dirty="0">
              <a:solidFill>
                <a:srgbClr val="000000"/>
              </a:solidFill>
            </a:endParaRPr>
          </a:p>
        </p:txBody>
      </p:sp>
      <p:sp>
        <p:nvSpPr>
          <p:cNvPr id="13" name="Freeform 12"/>
          <p:cNvSpPr/>
          <p:nvPr/>
        </p:nvSpPr>
        <p:spPr>
          <a:xfrm>
            <a:off x="2020167" y="3563813"/>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smtClean="0">
                <a:solidFill>
                  <a:srgbClr val="000000"/>
                </a:solidFill>
              </a:rPr>
              <a:t>IS </a:t>
            </a:r>
            <a:r>
              <a:rPr lang="en-US" dirty="0" err="1" smtClean="0">
                <a:solidFill>
                  <a:srgbClr val="000000"/>
                </a:solidFill>
              </a:rPr>
              <a:t>izstrādes</a:t>
            </a:r>
            <a:r>
              <a:rPr lang="en-US" dirty="0" smtClean="0">
                <a:solidFill>
                  <a:srgbClr val="000000"/>
                </a:solidFill>
              </a:rPr>
              <a:t> </a:t>
            </a:r>
            <a:r>
              <a:rPr lang="en-US" dirty="0" err="1" smtClean="0">
                <a:solidFill>
                  <a:srgbClr val="000000"/>
                </a:solidFill>
              </a:rPr>
              <a:t>pakalpojumi</a:t>
            </a:r>
            <a:endParaRPr lang="en-US" dirty="0">
              <a:solidFill>
                <a:srgbClr val="000000"/>
              </a:solidFill>
            </a:endParaRPr>
          </a:p>
        </p:txBody>
      </p:sp>
      <p:cxnSp>
        <p:nvCxnSpPr>
          <p:cNvPr id="16" name="Straight Connector 15"/>
          <p:cNvCxnSpPr/>
          <p:nvPr/>
        </p:nvCxnSpPr>
        <p:spPr bwMode="auto">
          <a:xfrm>
            <a:off x="3388319" y="3131765"/>
            <a:ext cx="1728192" cy="72008"/>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3388319" y="3131765"/>
            <a:ext cx="1728192" cy="129614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3388319" y="3203773"/>
            <a:ext cx="1728192" cy="57606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3388319" y="4427909"/>
            <a:ext cx="1728192" cy="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flipV="1">
            <a:off x="3388319" y="3203773"/>
            <a:ext cx="1728192" cy="1944216"/>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3388319" y="4427909"/>
            <a:ext cx="1728192" cy="72008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flipV="1">
            <a:off x="3388319" y="4427909"/>
            <a:ext cx="1728192" cy="1368152"/>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3388319" y="2483693"/>
            <a:ext cx="1728192" cy="1944216"/>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Freeform 41"/>
          <p:cNvSpPr/>
          <p:nvPr/>
        </p:nvSpPr>
        <p:spPr>
          <a:xfrm>
            <a:off x="7632600" y="2915741"/>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smtClean="0">
                <a:solidFill>
                  <a:srgbClr val="000000"/>
                </a:solidFill>
              </a:rPr>
              <a:t>E-</a:t>
            </a:r>
            <a:r>
              <a:rPr lang="en-US" dirty="0" err="1" smtClean="0">
                <a:solidFill>
                  <a:srgbClr val="000000"/>
                </a:solidFill>
              </a:rPr>
              <a:t>pakalpojumi</a:t>
            </a:r>
            <a:endParaRPr lang="en-US" dirty="0">
              <a:solidFill>
                <a:srgbClr val="000000"/>
              </a:solidFill>
            </a:endParaRPr>
          </a:p>
        </p:txBody>
      </p:sp>
      <p:sp>
        <p:nvSpPr>
          <p:cNvPr id="43" name="Freeform 42"/>
          <p:cNvSpPr/>
          <p:nvPr/>
        </p:nvSpPr>
        <p:spPr>
          <a:xfrm>
            <a:off x="3604343" y="2051645"/>
            <a:ext cx="1381985" cy="864096"/>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sz="1600" i="1" dirty="0" err="1" smtClean="0">
                <a:solidFill>
                  <a:srgbClr val="000000"/>
                </a:solidFill>
              </a:rPr>
              <a:t>Kādi</a:t>
            </a:r>
            <a:r>
              <a:rPr lang="en-US" sz="1600" i="1" dirty="0" smtClean="0">
                <a:solidFill>
                  <a:srgbClr val="000000"/>
                </a:solidFill>
              </a:rPr>
              <a:t> IKT </a:t>
            </a:r>
            <a:r>
              <a:rPr lang="en-US" sz="1600" i="1" dirty="0" err="1" smtClean="0">
                <a:solidFill>
                  <a:srgbClr val="000000"/>
                </a:solidFill>
              </a:rPr>
              <a:t>elementi</a:t>
            </a:r>
            <a:r>
              <a:rPr lang="en-US" sz="1600" i="1" dirty="0" smtClean="0">
                <a:solidFill>
                  <a:srgbClr val="000000"/>
                </a:solidFill>
              </a:rPr>
              <a:t> </a:t>
            </a:r>
            <a:r>
              <a:rPr lang="en-US" sz="1600" i="1" dirty="0" err="1" smtClean="0">
                <a:solidFill>
                  <a:srgbClr val="000000"/>
                </a:solidFill>
              </a:rPr>
              <a:t>nodrošina</a:t>
            </a:r>
            <a:r>
              <a:rPr lang="en-US" sz="1600" i="1" dirty="0" smtClean="0">
                <a:solidFill>
                  <a:srgbClr val="000000"/>
                </a:solidFill>
              </a:rPr>
              <a:t> IS </a:t>
            </a:r>
            <a:r>
              <a:rPr lang="en-US" sz="1600" i="1" dirty="0" err="1" smtClean="0">
                <a:solidFill>
                  <a:srgbClr val="000000"/>
                </a:solidFill>
              </a:rPr>
              <a:t>darbību</a:t>
            </a:r>
            <a:r>
              <a:rPr lang="en-US" sz="1600" i="1" dirty="0" smtClean="0">
                <a:solidFill>
                  <a:srgbClr val="000000"/>
                </a:solidFill>
              </a:rPr>
              <a:t>?</a:t>
            </a:r>
            <a:endParaRPr lang="en-US" sz="1600" i="1" dirty="0">
              <a:solidFill>
                <a:srgbClr val="000000"/>
              </a:solidFill>
            </a:endParaRPr>
          </a:p>
        </p:txBody>
      </p:sp>
      <p:cxnSp>
        <p:nvCxnSpPr>
          <p:cNvPr id="44" name="Straight Connector 43"/>
          <p:cNvCxnSpPr/>
          <p:nvPr/>
        </p:nvCxnSpPr>
        <p:spPr bwMode="auto">
          <a:xfrm>
            <a:off x="6412655" y="3203773"/>
            <a:ext cx="2016224" cy="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a:off x="6484663" y="3203773"/>
            <a:ext cx="1147937" cy="1296144"/>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Freeform 48"/>
          <p:cNvSpPr/>
          <p:nvPr/>
        </p:nvSpPr>
        <p:spPr>
          <a:xfrm>
            <a:off x="7632600" y="4211885"/>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Pakalpojumi</a:t>
            </a:r>
            <a:endParaRPr lang="en-US" dirty="0">
              <a:solidFill>
                <a:srgbClr val="000000"/>
              </a:solidFill>
            </a:endParaRPr>
          </a:p>
        </p:txBody>
      </p:sp>
      <p:cxnSp>
        <p:nvCxnSpPr>
          <p:cNvPr id="50" name="Straight Connector 49"/>
          <p:cNvCxnSpPr/>
          <p:nvPr/>
        </p:nvCxnSpPr>
        <p:spPr bwMode="auto">
          <a:xfrm flipH="1">
            <a:off x="6484663" y="4499917"/>
            <a:ext cx="1147937" cy="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Freeform 52"/>
          <p:cNvSpPr/>
          <p:nvPr/>
        </p:nvSpPr>
        <p:spPr>
          <a:xfrm>
            <a:off x="6336456" y="2195661"/>
            <a:ext cx="1381985" cy="864096"/>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sz="1600" i="1" dirty="0" err="1" smtClean="0">
                <a:solidFill>
                  <a:srgbClr val="000000"/>
                </a:solidFill>
              </a:rPr>
              <a:t>Kuri</a:t>
            </a:r>
            <a:r>
              <a:rPr lang="en-US" sz="1600" i="1" dirty="0" smtClean="0">
                <a:solidFill>
                  <a:srgbClr val="000000"/>
                </a:solidFill>
              </a:rPr>
              <a:t> </a:t>
            </a:r>
            <a:r>
              <a:rPr lang="en-US" sz="1600" i="1" dirty="0" err="1" smtClean="0">
                <a:solidFill>
                  <a:srgbClr val="000000"/>
                </a:solidFill>
              </a:rPr>
              <a:t>lietotāji</a:t>
            </a:r>
            <a:r>
              <a:rPr lang="en-US" sz="1600" i="1" dirty="0" smtClean="0">
                <a:solidFill>
                  <a:srgbClr val="000000"/>
                </a:solidFill>
              </a:rPr>
              <a:t> </a:t>
            </a:r>
            <a:r>
              <a:rPr lang="en-US" sz="1600" i="1" dirty="0" err="1" smtClean="0">
                <a:solidFill>
                  <a:srgbClr val="000000"/>
                </a:solidFill>
              </a:rPr>
              <a:t>lieto</a:t>
            </a:r>
            <a:r>
              <a:rPr lang="en-US" sz="1600" i="1" dirty="0" smtClean="0">
                <a:solidFill>
                  <a:srgbClr val="000000"/>
                </a:solidFill>
              </a:rPr>
              <a:t> IS?</a:t>
            </a:r>
            <a:endParaRPr lang="en-US" sz="1600" i="1" dirty="0">
              <a:solidFill>
                <a:srgbClr val="000000"/>
              </a:solidFill>
            </a:endParaRPr>
          </a:p>
        </p:txBody>
      </p:sp>
      <p:sp>
        <p:nvSpPr>
          <p:cNvPr id="54" name="Freeform 53"/>
          <p:cNvSpPr/>
          <p:nvPr/>
        </p:nvSpPr>
        <p:spPr>
          <a:xfrm>
            <a:off x="5116511" y="4859957"/>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Atbalsta</a:t>
            </a:r>
            <a:r>
              <a:rPr lang="en-US" dirty="0" smtClean="0">
                <a:solidFill>
                  <a:srgbClr val="000000"/>
                </a:solidFill>
              </a:rPr>
              <a:t> IS </a:t>
            </a:r>
          </a:p>
          <a:p>
            <a:pPr algn="ctr" defTabSz="1066800">
              <a:lnSpc>
                <a:spcPct val="90000"/>
              </a:lnSpc>
              <a:spcAft>
                <a:spcPct val="35000"/>
              </a:spcAft>
            </a:pPr>
            <a:r>
              <a:rPr lang="en-US" sz="1100" dirty="0" smtClean="0">
                <a:solidFill>
                  <a:srgbClr val="000000"/>
                </a:solidFill>
              </a:rPr>
              <a:t>(</a:t>
            </a:r>
            <a:r>
              <a:rPr lang="en-US" sz="1100" dirty="0" err="1" smtClean="0">
                <a:solidFill>
                  <a:srgbClr val="000000"/>
                </a:solidFill>
              </a:rPr>
              <a:t>piem</a:t>
            </a:r>
            <a:r>
              <a:rPr lang="en-US" sz="1100" dirty="0" smtClean="0">
                <a:solidFill>
                  <a:srgbClr val="000000"/>
                </a:solidFill>
              </a:rPr>
              <a:t>., </a:t>
            </a:r>
            <a:r>
              <a:rPr lang="en-US" sz="1100" dirty="0" err="1" smtClean="0">
                <a:solidFill>
                  <a:srgbClr val="000000"/>
                </a:solidFill>
              </a:rPr>
              <a:t>finanšu</a:t>
            </a:r>
            <a:r>
              <a:rPr lang="en-US" sz="1100" dirty="0" smtClean="0">
                <a:solidFill>
                  <a:srgbClr val="000000"/>
                </a:solidFill>
              </a:rPr>
              <a:t>)</a:t>
            </a:r>
            <a:endParaRPr lang="en-US" sz="1100" dirty="0">
              <a:solidFill>
                <a:srgbClr val="000000"/>
              </a:solidFill>
            </a:endParaRPr>
          </a:p>
        </p:txBody>
      </p:sp>
      <p:cxnSp>
        <p:nvCxnSpPr>
          <p:cNvPr id="56" name="Straight Connector 55"/>
          <p:cNvCxnSpPr/>
          <p:nvPr/>
        </p:nvCxnSpPr>
        <p:spPr bwMode="auto">
          <a:xfrm flipV="1">
            <a:off x="3388319" y="5075981"/>
            <a:ext cx="1724001" cy="720080"/>
          </a:xfrm>
          <a:prstGeom prst="line">
            <a:avLst/>
          </a:prstGeom>
          <a:solidFill>
            <a:srgbClr val="00B8FF"/>
          </a:solidFill>
          <a:ln w="2857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3388319" y="4427909"/>
            <a:ext cx="1724001" cy="648072"/>
          </a:xfrm>
          <a:prstGeom prst="line">
            <a:avLst/>
          </a:prstGeom>
          <a:solidFill>
            <a:srgbClr val="00B8FF"/>
          </a:solidFill>
          <a:ln w="2857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a:off x="3388319" y="3779837"/>
            <a:ext cx="1724001" cy="1296144"/>
          </a:xfrm>
          <a:prstGeom prst="line">
            <a:avLst/>
          </a:prstGeom>
          <a:solidFill>
            <a:srgbClr val="00B8FF"/>
          </a:solidFill>
          <a:ln w="2857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p:nvPr/>
        </p:nvCxnSpPr>
        <p:spPr bwMode="auto">
          <a:xfrm flipH="1" flipV="1">
            <a:off x="5760392" y="5364013"/>
            <a:ext cx="4191" cy="1008112"/>
          </a:xfrm>
          <a:prstGeom prst="line">
            <a:avLst/>
          </a:prstGeom>
          <a:solidFill>
            <a:srgbClr val="00B8FF"/>
          </a:solidFill>
          <a:ln w="2857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Freeform 69"/>
          <p:cNvSpPr/>
          <p:nvPr/>
        </p:nvSpPr>
        <p:spPr>
          <a:xfrm>
            <a:off x="5116511" y="6228109"/>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sz="1600" dirty="0" err="1" smtClean="0">
                <a:solidFill>
                  <a:srgbClr val="000000"/>
                </a:solidFill>
              </a:rPr>
              <a:t>Administrācijas</a:t>
            </a:r>
            <a:r>
              <a:rPr lang="en-US" sz="1600" dirty="0" smtClean="0">
                <a:solidFill>
                  <a:srgbClr val="000000"/>
                </a:solidFill>
              </a:rPr>
              <a:t> </a:t>
            </a:r>
            <a:r>
              <a:rPr lang="en-US" sz="1600" dirty="0" err="1" smtClean="0">
                <a:solidFill>
                  <a:srgbClr val="000000"/>
                </a:solidFill>
              </a:rPr>
              <a:t>izmaksas</a:t>
            </a:r>
            <a:endParaRPr lang="en-US" sz="1600" dirty="0">
              <a:solidFill>
                <a:srgbClr val="000000"/>
              </a:solidFill>
            </a:endParaRPr>
          </a:p>
        </p:txBody>
      </p:sp>
      <p:sp>
        <p:nvSpPr>
          <p:cNvPr id="74" name="Freeform 73"/>
          <p:cNvSpPr/>
          <p:nvPr/>
        </p:nvSpPr>
        <p:spPr>
          <a:xfrm>
            <a:off x="143768" y="4859957"/>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bg1">
              <a:lumMod val="85000"/>
            </a:schemeClr>
          </a:solidFill>
          <a:ln>
            <a:solidFill>
              <a:srgbClr val="BFBFB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Datortehnika</a:t>
            </a:r>
            <a:endParaRPr lang="en-US" dirty="0">
              <a:solidFill>
                <a:srgbClr val="000000"/>
              </a:solidFill>
            </a:endParaRPr>
          </a:p>
        </p:txBody>
      </p:sp>
      <p:sp>
        <p:nvSpPr>
          <p:cNvPr id="77" name="Freeform 76"/>
          <p:cNvSpPr/>
          <p:nvPr/>
        </p:nvSpPr>
        <p:spPr>
          <a:xfrm>
            <a:off x="7776616" y="6228109"/>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Darba</a:t>
            </a:r>
            <a:r>
              <a:rPr lang="en-US" dirty="0" smtClean="0">
                <a:solidFill>
                  <a:srgbClr val="000000"/>
                </a:solidFill>
              </a:rPr>
              <a:t> </a:t>
            </a:r>
            <a:r>
              <a:rPr lang="en-US" dirty="0" err="1" smtClean="0">
                <a:solidFill>
                  <a:srgbClr val="000000"/>
                </a:solidFill>
              </a:rPr>
              <a:t>vieta</a:t>
            </a:r>
            <a:endParaRPr lang="en-US" dirty="0">
              <a:solidFill>
                <a:srgbClr val="000000"/>
              </a:solidFill>
            </a:endParaRPr>
          </a:p>
        </p:txBody>
      </p:sp>
      <p:cxnSp>
        <p:nvCxnSpPr>
          <p:cNvPr id="79" name="Straight Connector 78"/>
          <p:cNvCxnSpPr/>
          <p:nvPr/>
        </p:nvCxnSpPr>
        <p:spPr bwMode="auto">
          <a:xfrm flipH="1">
            <a:off x="1511920" y="5075981"/>
            <a:ext cx="504058" cy="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flipH="1" flipV="1">
            <a:off x="1511921" y="5075981"/>
            <a:ext cx="6264695" cy="1368152"/>
          </a:xfrm>
          <a:prstGeom prst="line">
            <a:avLst/>
          </a:prstGeom>
          <a:solidFill>
            <a:srgbClr val="00B8FF"/>
          </a:solidFill>
          <a:ln w="28575" cap="flat" cmpd="sng" algn="ctr">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p:nvPr/>
        </p:nvCxnSpPr>
        <p:spPr bwMode="auto">
          <a:xfrm flipH="1" flipV="1">
            <a:off x="3384129" y="5147989"/>
            <a:ext cx="4392487" cy="1296144"/>
          </a:xfrm>
          <a:prstGeom prst="line">
            <a:avLst/>
          </a:prstGeom>
          <a:solidFill>
            <a:srgbClr val="00B8FF"/>
          </a:solidFill>
          <a:ln w="28575" cap="flat" cmpd="sng" algn="ctr">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p:nvPr/>
        </p:nvCxnSpPr>
        <p:spPr bwMode="auto">
          <a:xfrm flipH="1" flipV="1">
            <a:off x="3456137" y="4427909"/>
            <a:ext cx="4320479" cy="2016224"/>
          </a:xfrm>
          <a:prstGeom prst="line">
            <a:avLst/>
          </a:prstGeom>
          <a:solidFill>
            <a:srgbClr val="00B8FF"/>
          </a:solidFill>
          <a:ln w="28575" cap="flat" cmpd="sng" algn="ctr">
            <a:solidFill>
              <a:srgbClr val="BFBFB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flipV="1">
            <a:off x="8496696" y="5075981"/>
            <a:ext cx="0" cy="1152128"/>
          </a:xfrm>
          <a:prstGeom prst="line">
            <a:avLst/>
          </a:prstGeom>
          <a:solidFill>
            <a:srgbClr val="00B8FF"/>
          </a:solidFill>
          <a:ln w="28575" cap="flat" cmpd="sng" algn="ctr">
            <a:solidFill>
              <a:srgbClr val="99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3520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IKT </a:t>
            </a:r>
            <a:r>
              <a:rPr lang="en-US" dirty="0" err="1"/>
              <a:t>izmaksu</a:t>
            </a:r>
            <a:r>
              <a:rPr lang="en-US" dirty="0"/>
              <a:t> </a:t>
            </a:r>
            <a:r>
              <a:rPr lang="en-US" dirty="0" err="1"/>
              <a:t>attiecināšanas</a:t>
            </a:r>
            <a:r>
              <a:rPr lang="en-US" dirty="0"/>
              <a:t> </a:t>
            </a:r>
            <a:r>
              <a:rPr lang="en-US" dirty="0" err="1"/>
              <a:t>pieeja</a:t>
            </a:r>
            <a:r>
              <a:rPr lang="en-US" dirty="0"/>
              <a:t> </a:t>
            </a:r>
            <a:r>
              <a:rPr lang="en-US" dirty="0" err="1"/>
              <a:t>uz</a:t>
            </a:r>
            <a:r>
              <a:rPr lang="en-US" dirty="0"/>
              <a:t> </a:t>
            </a:r>
            <a:r>
              <a:rPr lang="en-US" dirty="0" err="1"/>
              <a:t>pakalpojumiem</a:t>
            </a:r>
            <a:r>
              <a:rPr lang="en-US" dirty="0"/>
              <a:t> </a:t>
            </a:r>
            <a:r>
              <a:rPr lang="en-US" dirty="0" smtClean="0"/>
              <a:t>(2)</a:t>
            </a:r>
            <a:r>
              <a:rPr lang="en-US" dirty="0"/>
              <a:t/>
            </a:r>
            <a:br>
              <a:rPr lang="en-US" dirty="0"/>
            </a:br>
            <a:r>
              <a:rPr lang="en-US" sz="3600" dirty="0" err="1" smtClean="0">
                <a:solidFill>
                  <a:schemeClr val="bg1">
                    <a:lumMod val="50000"/>
                  </a:schemeClr>
                </a:solidFill>
              </a:rPr>
              <a:t>Attiecināšana</a:t>
            </a:r>
            <a:r>
              <a:rPr lang="en-US" sz="3600" dirty="0" smtClean="0">
                <a:solidFill>
                  <a:schemeClr val="bg1">
                    <a:lumMod val="50000"/>
                  </a:schemeClr>
                </a:solidFill>
              </a:rPr>
              <a:t> </a:t>
            </a:r>
            <a:r>
              <a:rPr lang="en-US" sz="3600" dirty="0" err="1" smtClean="0">
                <a:solidFill>
                  <a:schemeClr val="bg1">
                    <a:lumMod val="50000"/>
                  </a:schemeClr>
                </a:solidFill>
              </a:rPr>
              <a:t>uz</a:t>
            </a:r>
            <a:r>
              <a:rPr lang="en-US" sz="3600" dirty="0" smtClean="0">
                <a:solidFill>
                  <a:schemeClr val="bg1">
                    <a:lumMod val="50000"/>
                  </a:schemeClr>
                </a:solidFill>
              </a:rPr>
              <a:t> </a:t>
            </a:r>
            <a:r>
              <a:rPr lang="en-US" sz="3600" dirty="0" err="1" smtClean="0">
                <a:solidFill>
                  <a:schemeClr val="bg1">
                    <a:lumMod val="50000"/>
                  </a:schemeClr>
                </a:solidFill>
              </a:rPr>
              <a:t>pakalpojuma</a:t>
            </a:r>
            <a:r>
              <a:rPr lang="en-US" sz="3600" dirty="0" smtClean="0">
                <a:solidFill>
                  <a:schemeClr val="bg1">
                    <a:lumMod val="50000"/>
                  </a:schemeClr>
                </a:solidFill>
              </a:rPr>
              <a:t> </a:t>
            </a:r>
            <a:r>
              <a:rPr lang="en-US" sz="3600" dirty="0" err="1" smtClean="0">
                <a:solidFill>
                  <a:schemeClr val="bg1">
                    <a:lumMod val="50000"/>
                  </a:schemeClr>
                </a:solidFill>
              </a:rPr>
              <a:t>posmiem</a:t>
            </a:r>
            <a:endParaRPr lang="en-US" dirty="0"/>
          </a:p>
        </p:txBody>
      </p:sp>
      <p:sp>
        <p:nvSpPr>
          <p:cNvPr id="3" name="Content Placeholder 2"/>
          <p:cNvSpPr>
            <a:spLocks noGrp="1"/>
          </p:cNvSpPr>
          <p:nvPr>
            <p:ph idx="1"/>
          </p:nvPr>
        </p:nvSpPr>
        <p:spPr/>
        <p:txBody>
          <a:bodyPr/>
          <a:lstStyle/>
          <a:p>
            <a:endParaRPr lang="en-US" dirty="0"/>
          </a:p>
        </p:txBody>
      </p:sp>
      <p:sp>
        <p:nvSpPr>
          <p:cNvPr id="4" name="Freeform 3"/>
          <p:cNvSpPr/>
          <p:nvPr/>
        </p:nvSpPr>
        <p:spPr>
          <a:xfrm>
            <a:off x="575816" y="3558401"/>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Biznesa</a:t>
            </a:r>
            <a:r>
              <a:rPr lang="en-US" dirty="0" smtClean="0">
                <a:solidFill>
                  <a:srgbClr val="000000"/>
                </a:solidFill>
              </a:rPr>
              <a:t> IS 1</a:t>
            </a:r>
            <a:endParaRPr lang="en-US" dirty="0">
              <a:solidFill>
                <a:srgbClr val="000000"/>
              </a:solidFill>
            </a:endParaRPr>
          </a:p>
        </p:txBody>
      </p:sp>
      <p:sp>
        <p:nvSpPr>
          <p:cNvPr id="5" name="Freeform 4"/>
          <p:cNvSpPr/>
          <p:nvPr/>
        </p:nvSpPr>
        <p:spPr>
          <a:xfrm>
            <a:off x="575816" y="4422497"/>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Bznesa</a:t>
            </a:r>
            <a:r>
              <a:rPr lang="en-US" dirty="0" smtClean="0">
                <a:solidFill>
                  <a:srgbClr val="000000"/>
                </a:solidFill>
              </a:rPr>
              <a:t> IS 2</a:t>
            </a:r>
            <a:endParaRPr lang="en-US" dirty="0">
              <a:solidFill>
                <a:srgbClr val="000000"/>
              </a:solidFill>
            </a:endParaRPr>
          </a:p>
        </p:txBody>
      </p:sp>
      <p:cxnSp>
        <p:nvCxnSpPr>
          <p:cNvPr id="6" name="Straight Connector 5"/>
          <p:cNvCxnSpPr/>
          <p:nvPr/>
        </p:nvCxnSpPr>
        <p:spPr bwMode="auto">
          <a:xfrm>
            <a:off x="1871960" y="3846433"/>
            <a:ext cx="2016224" cy="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eform 6"/>
          <p:cNvSpPr/>
          <p:nvPr/>
        </p:nvSpPr>
        <p:spPr>
          <a:xfrm>
            <a:off x="575816" y="5286593"/>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Bznesa</a:t>
            </a:r>
            <a:r>
              <a:rPr lang="en-US" dirty="0" smtClean="0">
                <a:solidFill>
                  <a:srgbClr val="000000"/>
                </a:solidFill>
              </a:rPr>
              <a:t> IS </a:t>
            </a:r>
            <a:r>
              <a:rPr lang="en-US" dirty="0">
                <a:solidFill>
                  <a:srgbClr val="000000"/>
                </a:solidFill>
              </a:rPr>
              <a:t>3</a:t>
            </a:r>
          </a:p>
        </p:txBody>
      </p:sp>
      <p:sp>
        <p:nvSpPr>
          <p:cNvPr id="10" name="Freeform 9"/>
          <p:cNvSpPr/>
          <p:nvPr/>
        </p:nvSpPr>
        <p:spPr>
          <a:xfrm>
            <a:off x="3888184" y="3558401"/>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dirty="0" err="1" smtClean="0">
                <a:solidFill>
                  <a:srgbClr val="000000"/>
                </a:solidFill>
              </a:rPr>
              <a:t>Darba</a:t>
            </a:r>
            <a:r>
              <a:rPr lang="en-US" dirty="0" smtClean="0">
                <a:solidFill>
                  <a:srgbClr val="000000"/>
                </a:solidFill>
              </a:rPr>
              <a:t> </a:t>
            </a:r>
            <a:r>
              <a:rPr lang="en-US" dirty="0" err="1" smtClean="0">
                <a:solidFill>
                  <a:srgbClr val="000000"/>
                </a:solidFill>
              </a:rPr>
              <a:t>vieta</a:t>
            </a:r>
            <a:endParaRPr lang="en-US" dirty="0">
              <a:solidFill>
                <a:srgbClr val="000000"/>
              </a:solidFill>
            </a:endParaRPr>
          </a:p>
        </p:txBody>
      </p:sp>
      <p:sp>
        <p:nvSpPr>
          <p:cNvPr id="12" name="Freeform 11"/>
          <p:cNvSpPr/>
          <p:nvPr/>
        </p:nvSpPr>
        <p:spPr>
          <a:xfrm>
            <a:off x="3888184" y="5286593"/>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sz="1600" dirty="0" err="1" smtClean="0">
                <a:solidFill>
                  <a:srgbClr val="000000"/>
                </a:solidFill>
              </a:rPr>
              <a:t>Specifisks</a:t>
            </a:r>
            <a:r>
              <a:rPr lang="en-US" sz="1600" dirty="0" smtClean="0">
                <a:solidFill>
                  <a:srgbClr val="000000"/>
                </a:solidFill>
              </a:rPr>
              <a:t> IT </a:t>
            </a:r>
            <a:r>
              <a:rPr lang="en-US" sz="1600" dirty="0" err="1" smtClean="0">
                <a:solidFill>
                  <a:srgbClr val="000000"/>
                </a:solidFill>
              </a:rPr>
              <a:t>rīks</a:t>
            </a:r>
            <a:endParaRPr lang="en-US" sz="1600" dirty="0">
              <a:solidFill>
                <a:srgbClr val="000000"/>
              </a:solidFill>
            </a:endParaRPr>
          </a:p>
        </p:txBody>
      </p:sp>
      <p:sp>
        <p:nvSpPr>
          <p:cNvPr id="13" name="Freeform 12"/>
          <p:cNvSpPr/>
          <p:nvPr/>
        </p:nvSpPr>
        <p:spPr>
          <a:xfrm>
            <a:off x="3888184" y="5790649"/>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sz="1100" dirty="0" err="1" smtClean="0">
                <a:solidFill>
                  <a:srgbClr val="000000"/>
                </a:solidFill>
              </a:rPr>
              <a:t>Piem</a:t>
            </a:r>
            <a:r>
              <a:rPr lang="en-US" sz="1100" dirty="0" smtClean="0">
                <a:solidFill>
                  <a:srgbClr val="000000"/>
                </a:solidFill>
              </a:rPr>
              <a:t>., </a:t>
            </a:r>
            <a:r>
              <a:rPr lang="en-US" sz="1100" dirty="0" err="1" smtClean="0">
                <a:solidFill>
                  <a:srgbClr val="000000"/>
                </a:solidFill>
              </a:rPr>
              <a:t>rindu</a:t>
            </a:r>
            <a:r>
              <a:rPr lang="en-US" sz="1100" dirty="0" smtClean="0">
                <a:solidFill>
                  <a:srgbClr val="000000"/>
                </a:solidFill>
              </a:rPr>
              <a:t> </a:t>
            </a:r>
            <a:r>
              <a:rPr lang="en-US" sz="1100" dirty="0" err="1" smtClean="0">
                <a:solidFill>
                  <a:srgbClr val="000000"/>
                </a:solidFill>
              </a:rPr>
              <a:t>vadības</a:t>
            </a:r>
            <a:r>
              <a:rPr lang="en-US" sz="1100" dirty="0" smtClean="0">
                <a:solidFill>
                  <a:srgbClr val="000000"/>
                </a:solidFill>
              </a:rPr>
              <a:t> </a:t>
            </a:r>
            <a:r>
              <a:rPr lang="en-US" sz="1100" dirty="0" err="1" smtClean="0">
                <a:solidFill>
                  <a:srgbClr val="000000"/>
                </a:solidFill>
              </a:rPr>
              <a:t>sistēma</a:t>
            </a:r>
            <a:r>
              <a:rPr lang="en-US" sz="1100" dirty="0" smtClean="0">
                <a:solidFill>
                  <a:srgbClr val="000000"/>
                </a:solidFill>
              </a:rPr>
              <a:t>, </a:t>
            </a:r>
            <a:r>
              <a:rPr lang="en-US" sz="1100" dirty="0" err="1" smtClean="0">
                <a:solidFill>
                  <a:srgbClr val="000000"/>
                </a:solidFill>
              </a:rPr>
              <a:t>biometrisko</a:t>
            </a:r>
            <a:r>
              <a:rPr lang="en-US" sz="1100" dirty="0" smtClean="0">
                <a:solidFill>
                  <a:srgbClr val="000000"/>
                </a:solidFill>
              </a:rPr>
              <a:t> </a:t>
            </a:r>
            <a:r>
              <a:rPr lang="en-US" sz="1100" dirty="0" err="1" smtClean="0">
                <a:solidFill>
                  <a:srgbClr val="000000"/>
                </a:solidFill>
              </a:rPr>
              <a:t>datu</a:t>
            </a:r>
            <a:r>
              <a:rPr lang="en-US" sz="1100" dirty="0" smtClean="0">
                <a:solidFill>
                  <a:srgbClr val="000000"/>
                </a:solidFill>
              </a:rPr>
              <a:t> </a:t>
            </a:r>
            <a:r>
              <a:rPr lang="en-US" sz="1100" dirty="0" err="1" smtClean="0">
                <a:solidFill>
                  <a:srgbClr val="000000"/>
                </a:solidFill>
              </a:rPr>
              <a:t>nolasīšanas</a:t>
            </a:r>
            <a:r>
              <a:rPr lang="en-US" sz="1100" dirty="0" smtClean="0">
                <a:solidFill>
                  <a:srgbClr val="000000"/>
                </a:solidFill>
              </a:rPr>
              <a:t> </a:t>
            </a:r>
            <a:r>
              <a:rPr lang="en-US" sz="1100" dirty="0" err="1" smtClean="0">
                <a:solidFill>
                  <a:srgbClr val="000000"/>
                </a:solidFill>
              </a:rPr>
              <a:t>rīks</a:t>
            </a:r>
            <a:endParaRPr lang="en-US" sz="1100" dirty="0">
              <a:solidFill>
                <a:srgbClr val="000000"/>
              </a:solidFill>
            </a:endParaRPr>
          </a:p>
        </p:txBody>
      </p:sp>
      <p:cxnSp>
        <p:nvCxnSpPr>
          <p:cNvPr id="14" name="Straight Connector 13"/>
          <p:cNvCxnSpPr/>
          <p:nvPr/>
        </p:nvCxnSpPr>
        <p:spPr bwMode="auto">
          <a:xfrm flipV="1">
            <a:off x="1871960" y="3851845"/>
            <a:ext cx="2016224" cy="792088"/>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1943968" y="5508029"/>
            <a:ext cx="1944216" cy="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Freeform 20"/>
          <p:cNvSpPr/>
          <p:nvPr/>
        </p:nvSpPr>
        <p:spPr>
          <a:xfrm>
            <a:off x="3816176" y="2483693"/>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i="1" dirty="0" err="1" smtClean="0">
                <a:solidFill>
                  <a:srgbClr val="000000"/>
                </a:solidFill>
              </a:rPr>
              <a:t>Resursi</a:t>
            </a:r>
            <a:endParaRPr lang="en-US" i="1" dirty="0">
              <a:solidFill>
                <a:srgbClr val="000000"/>
              </a:solidFill>
            </a:endParaRPr>
          </a:p>
        </p:txBody>
      </p:sp>
      <p:sp>
        <p:nvSpPr>
          <p:cNvPr id="22" name="Freeform 21"/>
          <p:cNvSpPr/>
          <p:nvPr/>
        </p:nvSpPr>
        <p:spPr>
          <a:xfrm>
            <a:off x="6840512" y="5147989"/>
            <a:ext cx="936104" cy="720080"/>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smtClean="0">
                <a:solidFill>
                  <a:srgbClr val="000000"/>
                </a:solidFill>
              </a:rPr>
              <a:t>Solis 3</a:t>
            </a:r>
            <a:endParaRPr lang="en-US" kern="1200" dirty="0">
              <a:solidFill>
                <a:srgbClr val="000000"/>
              </a:solidFill>
            </a:endParaRPr>
          </a:p>
        </p:txBody>
      </p:sp>
      <p:sp>
        <p:nvSpPr>
          <p:cNvPr id="24" name="Freeform 23"/>
          <p:cNvSpPr/>
          <p:nvPr/>
        </p:nvSpPr>
        <p:spPr>
          <a:xfrm>
            <a:off x="6840512" y="3419797"/>
            <a:ext cx="936104" cy="720080"/>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smtClean="0">
                <a:solidFill>
                  <a:srgbClr val="000000"/>
                </a:solidFill>
              </a:rPr>
              <a:t>Solis 1</a:t>
            </a:r>
            <a:endParaRPr lang="en-US" kern="1200" dirty="0">
              <a:solidFill>
                <a:srgbClr val="000000"/>
              </a:solidFill>
            </a:endParaRPr>
          </a:p>
        </p:txBody>
      </p:sp>
      <p:sp>
        <p:nvSpPr>
          <p:cNvPr id="25" name="Freeform 24"/>
          <p:cNvSpPr/>
          <p:nvPr/>
        </p:nvSpPr>
        <p:spPr>
          <a:xfrm>
            <a:off x="6840512" y="4283893"/>
            <a:ext cx="936104" cy="720080"/>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kern="1200" dirty="0" smtClean="0">
                <a:solidFill>
                  <a:srgbClr val="000000"/>
                </a:solidFill>
              </a:rPr>
              <a:t>Solis 2</a:t>
            </a:r>
            <a:endParaRPr lang="en-US" kern="1200" dirty="0">
              <a:solidFill>
                <a:srgbClr val="000000"/>
              </a:solidFill>
            </a:endParaRPr>
          </a:p>
        </p:txBody>
      </p:sp>
      <p:cxnSp>
        <p:nvCxnSpPr>
          <p:cNvPr id="26" name="Straight Connector 25"/>
          <p:cNvCxnSpPr/>
          <p:nvPr/>
        </p:nvCxnSpPr>
        <p:spPr bwMode="auto">
          <a:xfrm>
            <a:off x="5256336" y="5508029"/>
            <a:ext cx="1584176" cy="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256336" y="3779837"/>
            <a:ext cx="1584176" cy="0"/>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5256336" y="3779837"/>
            <a:ext cx="1584176" cy="864096"/>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5256336" y="3779837"/>
            <a:ext cx="1584176" cy="1728192"/>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Freeform 35"/>
          <p:cNvSpPr/>
          <p:nvPr/>
        </p:nvSpPr>
        <p:spPr>
          <a:xfrm>
            <a:off x="575816" y="2843733"/>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sz="1400" dirty="0" err="1" smtClean="0">
                <a:solidFill>
                  <a:srgbClr val="000000"/>
                </a:solidFill>
              </a:rPr>
              <a:t>Datortehnika</a:t>
            </a:r>
            <a:r>
              <a:rPr lang="en-US" sz="1400" dirty="0" smtClean="0">
                <a:solidFill>
                  <a:srgbClr val="000000"/>
                </a:solidFill>
              </a:rPr>
              <a:t> un </a:t>
            </a:r>
            <a:r>
              <a:rPr lang="en-US" sz="1400" dirty="0" err="1" smtClean="0">
                <a:solidFill>
                  <a:srgbClr val="000000"/>
                </a:solidFill>
              </a:rPr>
              <a:t>standarta</a:t>
            </a:r>
            <a:r>
              <a:rPr lang="en-US" sz="1400" dirty="0" smtClean="0">
                <a:solidFill>
                  <a:srgbClr val="000000"/>
                </a:solidFill>
              </a:rPr>
              <a:t> </a:t>
            </a:r>
            <a:r>
              <a:rPr lang="en-US" sz="1400" dirty="0" err="1" smtClean="0">
                <a:solidFill>
                  <a:srgbClr val="000000"/>
                </a:solidFill>
              </a:rPr>
              <a:t>prograammatūra</a:t>
            </a:r>
            <a:endParaRPr lang="en-US" sz="1400" dirty="0">
              <a:solidFill>
                <a:srgbClr val="000000"/>
              </a:solidFill>
            </a:endParaRPr>
          </a:p>
        </p:txBody>
      </p:sp>
      <p:cxnSp>
        <p:nvCxnSpPr>
          <p:cNvPr id="37" name="Straight Connector 36"/>
          <p:cNvCxnSpPr/>
          <p:nvPr/>
        </p:nvCxnSpPr>
        <p:spPr bwMode="auto">
          <a:xfrm>
            <a:off x="1943968" y="3059757"/>
            <a:ext cx="1944216" cy="792088"/>
          </a:xfrm>
          <a:prstGeom prst="line">
            <a:avLst/>
          </a:prstGeom>
          <a:solidFill>
            <a:srgbClr val="00B8FF"/>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Freeform 40"/>
          <p:cNvSpPr/>
          <p:nvPr/>
        </p:nvSpPr>
        <p:spPr>
          <a:xfrm>
            <a:off x="2015976" y="3275781"/>
            <a:ext cx="1381985" cy="864096"/>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sz="1600" i="1" dirty="0" smtClean="0">
                <a:solidFill>
                  <a:srgbClr val="000000"/>
                </a:solidFill>
              </a:rPr>
              <a:t>Prop. </a:t>
            </a:r>
            <a:r>
              <a:rPr lang="en-US" sz="1600" i="1" dirty="0" err="1">
                <a:solidFill>
                  <a:srgbClr val="000000"/>
                </a:solidFill>
              </a:rPr>
              <a:t>d</a:t>
            </a:r>
            <a:r>
              <a:rPr lang="en-US" sz="1600" i="1" dirty="0" err="1" smtClean="0">
                <a:solidFill>
                  <a:srgbClr val="000000"/>
                </a:solidFill>
              </a:rPr>
              <a:t>atorlietotāju</a:t>
            </a:r>
            <a:r>
              <a:rPr lang="en-US" sz="1600" i="1" dirty="0" smtClean="0">
                <a:solidFill>
                  <a:srgbClr val="000000"/>
                </a:solidFill>
              </a:rPr>
              <a:t> </a:t>
            </a:r>
            <a:r>
              <a:rPr lang="en-US" sz="1600" i="1" dirty="0" err="1" smtClean="0">
                <a:solidFill>
                  <a:srgbClr val="000000"/>
                </a:solidFill>
              </a:rPr>
              <a:t>skaitam</a:t>
            </a:r>
            <a:endParaRPr lang="en-US" sz="1600" i="1" dirty="0">
              <a:solidFill>
                <a:srgbClr val="000000"/>
              </a:solidFill>
            </a:endParaRPr>
          </a:p>
        </p:txBody>
      </p:sp>
      <p:sp>
        <p:nvSpPr>
          <p:cNvPr id="42" name="Freeform 41"/>
          <p:cNvSpPr/>
          <p:nvPr/>
        </p:nvSpPr>
        <p:spPr>
          <a:xfrm>
            <a:off x="2232000" y="5147989"/>
            <a:ext cx="1381985" cy="864096"/>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sz="1600" i="1" dirty="0" smtClean="0">
                <a:solidFill>
                  <a:srgbClr val="000000"/>
                </a:solidFill>
              </a:rPr>
              <a:t>Prop. </a:t>
            </a:r>
            <a:r>
              <a:rPr lang="en-US" sz="1600" i="1" dirty="0" err="1">
                <a:solidFill>
                  <a:srgbClr val="000000"/>
                </a:solidFill>
              </a:rPr>
              <a:t>p</a:t>
            </a:r>
            <a:r>
              <a:rPr lang="en-US" sz="1600" i="1" dirty="0" err="1" smtClean="0">
                <a:solidFill>
                  <a:srgbClr val="000000"/>
                </a:solidFill>
              </a:rPr>
              <a:t>ieteikumu</a:t>
            </a:r>
            <a:r>
              <a:rPr lang="en-US" sz="1600" i="1" dirty="0" smtClean="0">
                <a:solidFill>
                  <a:srgbClr val="000000"/>
                </a:solidFill>
              </a:rPr>
              <a:t> </a:t>
            </a:r>
            <a:r>
              <a:rPr lang="en-US" sz="1600" i="1" dirty="0" err="1" smtClean="0">
                <a:solidFill>
                  <a:srgbClr val="000000"/>
                </a:solidFill>
              </a:rPr>
              <a:t>skaitam</a:t>
            </a:r>
            <a:endParaRPr lang="en-US" sz="1600" i="1" dirty="0">
              <a:solidFill>
                <a:srgbClr val="000000"/>
              </a:solidFill>
            </a:endParaRPr>
          </a:p>
        </p:txBody>
      </p:sp>
      <p:sp>
        <p:nvSpPr>
          <p:cNvPr id="43" name="Freeform 42"/>
          <p:cNvSpPr/>
          <p:nvPr/>
        </p:nvSpPr>
        <p:spPr>
          <a:xfrm>
            <a:off x="6610655" y="2550289"/>
            <a:ext cx="1381985" cy="509468"/>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algn="ctr" defTabSz="1066800">
              <a:lnSpc>
                <a:spcPct val="90000"/>
              </a:lnSpc>
              <a:spcAft>
                <a:spcPct val="35000"/>
              </a:spcAft>
            </a:pPr>
            <a:r>
              <a:rPr lang="en-US" i="1" dirty="0" err="1" smtClean="0">
                <a:solidFill>
                  <a:srgbClr val="000000"/>
                </a:solidFill>
              </a:rPr>
              <a:t>Pakalpojuma</a:t>
            </a:r>
            <a:r>
              <a:rPr lang="en-US" i="1" dirty="0" smtClean="0">
                <a:solidFill>
                  <a:srgbClr val="000000"/>
                </a:solidFill>
              </a:rPr>
              <a:t> </a:t>
            </a:r>
            <a:r>
              <a:rPr lang="en-US" i="1" dirty="0" err="1" smtClean="0">
                <a:solidFill>
                  <a:srgbClr val="000000"/>
                </a:solidFill>
              </a:rPr>
              <a:t>soļi</a:t>
            </a:r>
            <a:endParaRPr lang="en-US" i="1" dirty="0">
              <a:solidFill>
                <a:srgbClr val="000000"/>
              </a:solidFill>
            </a:endParaRPr>
          </a:p>
        </p:txBody>
      </p:sp>
    </p:spTree>
    <p:extLst>
      <p:ext uri="{BB962C8B-B14F-4D97-AF65-F5344CB8AC3E}">
        <p14:creationId xmlns:p14="http://schemas.microsoft.com/office/powerpoint/2010/main" val="298118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8" y="0"/>
            <a:ext cx="9361610" cy="1260475"/>
          </a:xfrm>
        </p:spPr>
        <p:txBody>
          <a:bodyPr/>
          <a:lstStyle/>
          <a:p>
            <a:pPr algn="l"/>
            <a:r>
              <a:rPr lang="en-US" sz="3200" dirty="0" smtClean="0"/>
              <a:t>IKT </a:t>
            </a:r>
            <a:r>
              <a:rPr lang="en-US" sz="3200" dirty="0" err="1" smtClean="0"/>
              <a:t>izmaksu</a:t>
            </a:r>
            <a:r>
              <a:rPr lang="en-US" sz="3200" dirty="0" smtClean="0"/>
              <a:t> </a:t>
            </a:r>
            <a:r>
              <a:rPr lang="en-US" sz="3200" dirty="0" err="1" smtClean="0"/>
              <a:t>attiecināšanas</a:t>
            </a:r>
            <a:r>
              <a:rPr lang="en-US" sz="3200" dirty="0" smtClean="0"/>
              <a:t> </a:t>
            </a:r>
            <a:r>
              <a:rPr lang="en-US" sz="3200" dirty="0" err="1" smtClean="0"/>
              <a:t>pieeja</a:t>
            </a:r>
            <a:r>
              <a:rPr lang="en-US" sz="3200" dirty="0" smtClean="0"/>
              <a:t> </a:t>
            </a:r>
            <a:r>
              <a:rPr lang="en-US" sz="3200" dirty="0" err="1" smtClean="0"/>
              <a:t>uz</a:t>
            </a:r>
            <a:r>
              <a:rPr lang="en-US" sz="3200" dirty="0" smtClean="0"/>
              <a:t> </a:t>
            </a:r>
            <a:r>
              <a:rPr lang="en-US" sz="3200" dirty="0" err="1" smtClean="0"/>
              <a:t>pakalpojumiem</a:t>
            </a:r>
            <a:r>
              <a:rPr lang="en-US" sz="3200" dirty="0" smtClean="0"/>
              <a:t> (1)</a:t>
            </a:r>
            <a:br>
              <a:rPr lang="en-US" sz="3200" dirty="0" smtClean="0"/>
            </a:br>
            <a:r>
              <a:rPr lang="en-US" sz="2800" dirty="0" err="1" smtClean="0">
                <a:solidFill>
                  <a:schemeClr val="bg1">
                    <a:lumMod val="50000"/>
                  </a:schemeClr>
                </a:solidFill>
              </a:rPr>
              <a:t>Precīzas</a:t>
            </a:r>
            <a:r>
              <a:rPr lang="en-US" sz="2800" dirty="0" smtClean="0">
                <a:solidFill>
                  <a:schemeClr val="bg1">
                    <a:lumMod val="50000"/>
                  </a:schemeClr>
                </a:solidFill>
              </a:rPr>
              <a:t> </a:t>
            </a:r>
            <a:r>
              <a:rPr lang="en-US" sz="2800" dirty="0" err="1" smtClean="0">
                <a:solidFill>
                  <a:schemeClr val="bg1">
                    <a:lumMod val="50000"/>
                  </a:schemeClr>
                </a:solidFill>
              </a:rPr>
              <a:t>pašizmaksas</a:t>
            </a:r>
            <a:r>
              <a:rPr lang="en-US" sz="2800" dirty="0" smtClean="0">
                <a:solidFill>
                  <a:schemeClr val="bg1">
                    <a:lumMod val="50000"/>
                  </a:schemeClr>
                </a:solidFill>
              </a:rPr>
              <a:t> </a:t>
            </a:r>
            <a:r>
              <a:rPr lang="en-US" sz="2800" dirty="0" err="1" smtClean="0">
                <a:solidFill>
                  <a:schemeClr val="bg1">
                    <a:lumMod val="50000"/>
                  </a:schemeClr>
                </a:solidFill>
              </a:rPr>
              <a:t>aprēķins</a:t>
            </a:r>
            <a:r>
              <a:rPr lang="en-US" sz="2800" dirty="0" smtClean="0">
                <a:solidFill>
                  <a:schemeClr val="bg1">
                    <a:lumMod val="50000"/>
                  </a:schemeClr>
                </a:solidFill>
              </a:rPr>
              <a:t> – 1.pieeja</a:t>
            </a:r>
            <a:endParaRPr lang="en-US" sz="2800" dirty="0">
              <a:solidFill>
                <a:schemeClr val="bg1">
                  <a:lumMod val="50000"/>
                </a:schemeClr>
              </a:solidFill>
            </a:endParaRPr>
          </a:p>
        </p:txBody>
      </p:sp>
      <p:sp>
        <p:nvSpPr>
          <p:cNvPr id="3" name="Content Placeholder 2"/>
          <p:cNvSpPr>
            <a:spLocks noGrp="1"/>
          </p:cNvSpPr>
          <p:nvPr>
            <p:ph idx="1"/>
          </p:nvPr>
        </p:nvSpPr>
        <p:spPr>
          <a:xfrm>
            <a:off x="503238" y="1475581"/>
            <a:ext cx="9069387" cy="4987925"/>
          </a:xfrm>
        </p:spPr>
        <p:txBody>
          <a:bodyPr/>
          <a:lstStyle/>
          <a:p>
            <a:pPr marL="514350" indent="-514350">
              <a:buAutoNum type="arabicPeriod"/>
            </a:pPr>
            <a:r>
              <a:rPr lang="en-US" sz="2000" dirty="0" smtClean="0"/>
              <a:t>IKT </a:t>
            </a:r>
            <a:r>
              <a:rPr lang="en-US" sz="2000" dirty="0" err="1" smtClean="0"/>
              <a:t>izmaksas</a:t>
            </a:r>
            <a:r>
              <a:rPr lang="en-US" sz="2000" dirty="0" smtClean="0"/>
              <a:t> </a:t>
            </a:r>
            <a:r>
              <a:rPr lang="en-US" sz="2000" dirty="0" err="1" smtClean="0"/>
              <a:t>jāsagrupē</a:t>
            </a:r>
            <a:r>
              <a:rPr lang="en-US" sz="2000" dirty="0" smtClean="0"/>
              <a:t>:</a:t>
            </a:r>
          </a:p>
          <a:p>
            <a:pPr marL="914400" lvl="1" indent="-514350">
              <a:buAutoNum type="arabicPeriod"/>
            </a:pPr>
            <a:r>
              <a:rPr lang="en-US" sz="2000" dirty="0" err="1" smtClean="0"/>
              <a:t>Uzturēšana</a:t>
            </a:r>
            <a:r>
              <a:rPr lang="en-US" sz="2000" dirty="0" smtClean="0"/>
              <a:t> / </a:t>
            </a:r>
            <a:r>
              <a:rPr lang="en-US" sz="2000" dirty="0" err="1" smtClean="0"/>
              <a:t>attīstība</a:t>
            </a:r>
            <a:endParaRPr lang="en-US" sz="2000" dirty="0" smtClean="0"/>
          </a:p>
          <a:p>
            <a:pPr marL="914400" lvl="1" indent="-514350">
              <a:buAutoNum type="arabicPeriod"/>
            </a:pPr>
            <a:r>
              <a:rPr lang="en-US" sz="2000" dirty="0" err="1" smtClean="0"/>
              <a:t>Programmatūras</a:t>
            </a:r>
            <a:r>
              <a:rPr lang="en-US" sz="2000" dirty="0" smtClean="0"/>
              <a:t> </a:t>
            </a:r>
            <a:r>
              <a:rPr lang="en-US" sz="2000" dirty="0" err="1" smtClean="0"/>
              <a:t>licences</a:t>
            </a:r>
            <a:r>
              <a:rPr lang="en-US" sz="2000" dirty="0" smtClean="0"/>
              <a:t>, </a:t>
            </a:r>
            <a:r>
              <a:rPr lang="en-US" sz="2000" dirty="0" err="1" smtClean="0"/>
              <a:t>infrastruktūra</a:t>
            </a:r>
            <a:r>
              <a:rPr lang="en-US" sz="2000" dirty="0" smtClean="0"/>
              <a:t>, </a:t>
            </a:r>
            <a:r>
              <a:rPr lang="en-US" sz="2000" dirty="0" err="1" smtClean="0"/>
              <a:t>sakaru</a:t>
            </a:r>
            <a:r>
              <a:rPr lang="en-US" sz="2000" dirty="0" smtClean="0"/>
              <a:t> </a:t>
            </a:r>
            <a:r>
              <a:rPr lang="en-US" sz="2000" dirty="0" err="1" smtClean="0"/>
              <a:t>pakalpojumi</a:t>
            </a:r>
            <a:r>
              <a:rPr lang="en-US" sz="2000" dirty="0" smtClean="0"/>
              <a:t>, </a:t>
            </a:r>
            <a:r>
              <a:rPr lang="en-US" sz="2000" dirty="0" err="1" smtClean="0"/>
              <a:t>darbinieku</a:t>
            </a:r>
            <a:r>
              <a:rPr lang="en-US" sz="2000" dirty="0" smtClean="0"/>
              <a:t> </a:t>
            </a:r>
            <a:r>
              <a:rPr lang="en-US" sz="2000" dirty="0" err="1" smtClean="0"/>
              <a:t>atalgojums</a:t>
            </a:r>
            <a:r>
              <a:rPr lang="en-US" sz="2000" dirty="0" smtClean="0"/>
              <a:t>, </a:t>
            </a:r>
            <a:r>
              <a:rPr lang="en-US" sz="2000" dirty="0" err="1" smtClean="0"/>
              <a:t>konsultāciju</a:t>
            </a:r>
            <a:r>
              <a:rPr lang="en-US" sz="2000" dirty="0" smtClean="0"/>
              <a:t> </a:t>
            </a:r>
            <a:r>
              <a:rPr lang="en-US" sz="2000" dirty="0" err="1" smtClean="0"/>
              <a:t>ārpakalpojumi</a:t>
            </a:r>
            <a:r>
              <a:rPr lang="en-US" sz="2000" dirty="0" smtClean="0"/>
              <a:t>, IS </a:t>
            </a:r>
            <a:r>
              <a:rPr lang="en-US" sz="2000" dirty="0" err="1" smtClean="0"/>
              <a:t>izstrādes</a:t>
            </a:r>
            <a:r>
              <a:rPr lang="en-US" sz="2000" dirty="0" smtClean="0"/>
              <a:t> </a:t>
            </a:r>
            <a:r>
              <a:rPr lang="en-US" sz="2000" dirty="0" err="1" smtClean="0"/>
              <a:t>ārpakalpojumi</a:t>
            </a:r>
            <a:endParaRPr lang="en-US" sz="2000" dirty="0" smtClean="0"/>
          </a:p>
          <a:p>
            <a:pPr marL="514350" indent="-514350">
              <a:buAutoNum type="arabicPeriod"/>
            </a:pPr>
            <a:r>
              <a:rPr lang="en-US" sz="2000" dirty="0" err="1" smtClean="0">
                <a:solidFill>
                  <a:schemeClr val="tx1"/>
                </a:solidFill>
              </a:rPr>
              <a:t>Jāizdala</a:t>
            </a:r>
            <a:r>
              <a:rPr lang="en-US" sz="2000" dirty="0" smtClean="0">
                <a:solidFill>
                  <a:schemeClr val="tx1"/>
                </a:solidFill>
              </a:rPr>
              <a:t> </a:t>
            </a:r>
            <a:r>
              <a:rPr lang="en-US" sz="2000" dirty="0" err="1" smtClean="0">
                <a:solidFill>
                  <a:schemeClr val="tx1"/>
                </a:solidFill>
              </a:rPr>
              <a:t>datortehnika</a:t>
            </a:r>
            <a:r>
              <a:rPr lang="en-US" sz="2000" dirty="0" smtClean="0">
                <a:solidFill>
                  <a:schemeClr val="tx1"/>
                </a:solidFill>
              </a:rPr>
              <a:t> un </a:t>
            </a:r>
            <a:r>
              <a:rPr lang="en-US" sz="2000" dirty="0" err="1" smtClean="0">
                <a:solidFill>
                  <a:schemeClr val="tx1"/>
                </a:solidFill>
              </a:rPr>
              <a:t>standarta</a:t>
            </a:r>
            <a:r>
              <a:rPr lang="en-US" sz="2000" dirty="0" smtClean="0">
                <a:solidFill>
                  <a:schemeClr val="tx1"/>
                </a:solidFill>
              </a:rPr>
              <a:t> </a:t>
            </a:r>
            <a:r>
              <a:rPr lang="en-US" sz="2000" dirty="0" err="1" smtClean="0">
                <a:solidFill>
                  <a:schemeClr val="tx1"/>
                </a:solidFill>
              </a:rPr>
              <a:t>darba</a:t>
            </a:r>
            <a:r>
              <a:rPr lang="en-US" sz="2000" dirty="0" smtClean="0">
                <a:solidFill>
                  <a:schemeClr val="tx1"/>
                </a:solidFill>
              </a:rPr>
              <a:t> </a:t>
            </a:r>
            <a:r>
              <a:rPr lang="en-US" sz="2000" dirty="0" err="1" smtClean="0">
                <a:solidFill>
                  <a:schemeClr val="tx1"/>
                </a:solidFill>
              </a:rPr>
              <a:t>vietas</a:t>
            </a:r>
            <a:r>
              <a:rPr lang="en-US" sz="2000" dirty="0" smtClean="0">
                <a:solidFill>
                  <a:schemeClr val="tx1"/>
                </a:solidFill>
              </a:rPr>
              <a:t> IKT </a:t>
            </a:r>
            <a:r>
              <a:rPr lang="en-US" sz="2000" dirty="0" err="1" smtClean="0">
                <a:solidFill>
                  <a:schemeClr val="tx1"/>
                </a:solidFill>
              </a:rPr>
              <a:t>aprīkojums</a:t>
            </a:r>
            <a:r>
              <a:rPr lang="en-US" sz="2000" dirty="0" smtClean="0">
                <a:solidFill>
                  <a:schemeClr val="tx1"/>
                </a:solidFill>
              </a:rPr>
              <a:t>.</a:t>
            </a:r>
          </a:p>
          <a:p>
            <a:pPr marL="514350" indent="-514350">
              <a:buAutoNum type="arabicPeriod"/>
            </a:pPr>
            <a:r>
              <a:rPr lang="en-US" sz="2000" dirty="0" err="1" smtClean="0">
                <a:solidFill>
                  <a:schemeClr val="tx1"/>
                </a:solidFill>
              </a:rPr>
              <a:t>Pārējās</a:t>
            </a:r>
            <a:r>
              <a:rPr lang="en-US" sz="2000" dirty="0" smtClean="0">
                <a:solidFill>
                  <a:schemeClr val="tx1"/>
                </a:solidFill>
              </a:rPr>
              <a:t> IKT </a:t>
            </a:r>
            <a:r>
              <a:rPr lang="en-US" sz="2000" dirty="0" err="1" smtClean="0">
                <a:solidFill>
                  <a:schemeClr val="tx1"/>
                </a:solidFill>
              </a:rPr>
              <a:t>izmaksas</a:t>
            </a:r>
            <a:r>
              <a:rPr lang="en-US" sz="2000" dirty="0" smtClean="0">
                <a:solidFill>
                  <a:schemeClr val="tx1"/>
                </a:solidFill>
              </a:rPr>
              <a:t> </a:t>
            </a:r>
            <a:r>
              <a:rPr lang="en-US" sz="2000" dirty="0" err="1" smtClean="0">
                <a:solidFill>
                  <a:schemeClr val="tx1"/>
                </a:solidFill>
              </a:rPr>
              <a:t>jāattiecina</a:t>
            </a:r>
            <a:r>
              <a:rPr lang="en-US" sz="2000" dirty="0" smtClean="0">
                <a:solidFill>
                  <a:schemeClr val="tx1"/>
                </a:solidFill>
              </a:rPr>
              <a:t> </a:t>
            </a:r>
            <a:r>
              <a:rPr lang="en-US" sz="2000" dirty="0" err="1" smtClean="0">
                <a:solidFill>
                  <a:schemeClr val="tx1"/>
                </a:solidFill>
              </a:rPr>
              <a:t>uz</a:t>
            </a:r>
            <a:r>
              <a:rPr lang="en-US" sz="2000" dirty="0" smtClean="0">
                <a:solidFill>
                  <a:schemeClr val="tx1"/>
                </a:solidFill>
              </a:rPr>
              <a:t> </a:t>
            </a:r>
            <a:r>
              <a:rPr lang="en-US" sz="2000" dirty="0" err="1" smtClean="0">
                <a:solidFill>
                  <a:schemeClr val="tx1"/>
                </a:solidFill>
              </a:rPr>
              <a:t>informācijas</a:t>
            </a:r>
            <a:r>
              <a:rPr lang="en-US" sz="2000" dirty="0" smtClean="0">
                <a:solidFill>
                  <a:schemeClr val="tx1"/>
                </a:solidFill>
              </a:rPr>
              <a:t> </a:t>
            </a:r>
            <a:r>
              <a:rPr lang="en-US" sz="2000" dirty="0" err="1" smtClean="0">
                <a:solidFill>
                  <a:schemeClr val="tx1"/>
                </a:solidFill>
              </a:rPr>
              <a:t>sistēmām</a:t>
            </a:r>
            <a:r>
              <a:rPr lang="en-US" sz="2000" dirty="0" smtClean="0">
                <a:solidFill>
                  <a:schemeClr val="tx1"/>
                </a:solidFill>
              </a:rPr>
              <a:t>.</a:t>
            </a:r>
          </a:p>
          <a:p>
            <a:pPr marL="514350" indent="-514350">
              <a:buAutoNum type="arabicPeriod"/>
            </a:pPr>
            <a:r>
              <a:rPr lang="en-US" sz="2000" dirty="0" smtClean="0"/>
              <a:t>IKT </a:t>
            </a:r>
            <a:r>
              <a:rPr lang="en-US" sz="2000" dirty="0" err="1" smtClean="0"/>
              <a:t>izmaksu</a:t>
            </a:r>
            <a:r>
              <a:rPr lang="en-US" sz="2000" dirty="0" smtClean="0"/>
              <a:t> </a:t>
            </a:r>
            <a:r>
              <a:rPr lang="en-US" sz="2000" dirty="0" err="1" smtClean="0"/>
              <a:t>grupām</a:t>
            </a:r>
            <a:r>
              <a:rPr lang="en-US" sz="2000" dirty="0" smtClean="0"/>
              <a:t> </a:t>
            </a:r>
            <a:r>
              <a:rPr lang="en-US" sz="2000" dirty="0" err="1" smtClean="0"/>
              <a:t>jānosaka</a:t>
            </a:r>
            <a:r>
              <a:rPr lang="en-US" sz="2000" dirty="0" smtClean="0"/>
              <a:t> </a:t>
            </a:r>
            <a:r>
              <a:rPr lang="en-US" sz="2000" dirty="0" err="1" smtClean="0"/>
              <a:t>lietotāji</a:t>
            </a:r>
            <a:r>
              <a:rPr lang="en-US" sz="2000" dirty="0" smtClean="0"/>
              <a:t>: </a:t>
            </a:r>
            <a:r>
              <a:rPr lang="en-US" sz="2000" dirty="0" err="1" smtClean="0"/>
              <a:t>iekšējie</a:t>
            </a:r>
            <a:r>
              <a:rPr lang="en-US" sz="2000" dirty="0" smtClean="0"/>
              <a:t>, </a:t>
            </a:r>
            <a:r>
              <a:rPr lang="en-US" sz="2000" dirty="0" err="1" smtClean="0"/>
              <a:t>ārēji</a:t>
            </a:r>
            <a:r>
              <a:rPr lang="en-US" sz="2000" dirty="0" smtClean="0"/>
              <a:t> (</a:t>
            </a:r>
            <a:r>
              <a:rPr lang="en-US" sz="2000" dirty="0" err="1" smtClean="0"/>
              <a:t>iestādes</a:t>
            </a:r>
            <a:r>
              <a:rPr lang="en-US" sz="2000" dirty="0" smtClean="0"/>
              <a:t> un </a:t>
            </a:r>
            <a:r>
              <a:rPr lang="en-US" sz="2000" dirty="0" err="1" smtClean="0"/>
              <a:t>iedzīvotāji</a:t>
            </a:r>
            <a:r>
              <a:rPr lang="en-US" sz="2000" dirty="0" smtClean="0"/>
              <a:t>)</a:t>
            </a:r>
          </a:p>
          <a:p>
            <a:pPr marL="514350" indent="-514350">
              <a:buAutoNum type="arabicPeriod"/>
            </a:pPr>
            <a:r>
              <a:rPr lang="en-US" sz="2000" dirty="0" err="1" smtClean="0"/>
              <a:t>Katra</a:t>
            </a:r>
            <a:r>
              <a:rPr lang="en-US" sz="2000" dirty="0" smtClean="0"/>
              <a:t> </a:t>
            </a:r>
            <a:r>
              <a:rPr lang="en-US" sz="2000" dirty="0" err="1" smtClean="0"/>
              <a:t>pozīcija</a:t>
            </a:r>
            <a:r>
              <a:rPr lang="en-US" sz="2000" dirty="0" smtClean="0"/>
              <a:t> </a:t>
            </a:r>
            <a:r>
              <a:rPr lang="en-US" sz="2000" dirty="0" err="1" smtClean="0"/>
              <a:t>tiek</a:t>
            </a:r>
            <a:r>
              <a:rPr lang="en-US" sz="2000" dirty="0" smtClean="0"/>
              <a:t> </a:t>
            </a:r>
            <a:r>
              <a:rPr lang="en-US" sz="2000" dirty="0" err="1" smtClean="0"/>
              <a:t>sadalīta</a:t>
            </a:r>
            <a:r>
              <a:rPr lang="en-US" sz="2000" dirty="0" smtClean="0"/>
              <a:t> </a:t>
            </a:r>
            <a:r>
              <a:rPr lang="en-US" sz="2000" dirty="0" err="1" smtClean="0"/>
              <a:t>starp</a:t>
            </a:r>
            <a:r>
              <a:rPr lang="en-US" sz="2000" dirty="0" smtClean="0"/>
              <a:t> </a:t>
            </a:r>
            <a:r>
              <a:rPr lang="en-US" sz="2000" dirty="0" err="1" smtClean="0"/>
              <a:t>lietotāju</a:t>
            </a:r>
            <a:r>
              <a:rPr lang="en-US" sz="2000" dirty="0" smtClean="0"/>
              <a:t> </a:t>
            </a:r>
            <a:r>
              <a:rPr lang="en-US" sz="2000" dirty="0" err="1" smtClean="0"/>
              <a:t>grupām</a:t>
            </a:r>
            <a:r>
              <a:rPr lang="en-US" sz="2000" dirty="0" smtClean="0"/>
              <a:t> </a:t>
            </a:r>
            <a:r>
              <a:rPr lang="en-US" sz="2000" dirty="0" err="1" smtClean="0"/>
              <a:t>proporcionāli</a:t>
            </a:r>
            <a:r>
              <a:rPr lang="en-US" sz="2000" dirty="0"/>
              <a:t> </a:t>
            </a:r>
            <a:r>
              <a:rPr lang="en-US" sz="2000" dirty="0" err="1" smtClean="0"/>
              <a:t>lietotāju</a:t>
            </a:r>
            <a:r>
              <a:rPr lang="en-US" sz="2000" dirty="0" smtClean="0"/>
              <a:t> </a:t>
            </a:r>
            <a:r>
              <a:rPr lang="en-US" sz="2000" dirty="0" err="1" smtClean="0"/>
              <a:t>skaitam</a:t>
            </a:r>
            <a:r>
              <a:rPr lang="en-US" sz="2000" dirty="0" smtClean="0"/>
              <a:t>, </a:t>
            </a:r>
            <a:r>
              <a:rPr lang="en-US" sz="2000" dirty="0" err="1" smtClean="0"/>
              <a:t>ja</a:t>
            </a:r>
            <a:r>
              <a:rPr lang="en-US" sz="2000" dirty="0" smtClean="0"/>
              <a:t> </a:t>
            </a:r>
            <a:r>
              <a:rPr lang="en-US" sz="2000" dirty="0" err="1" smtClean="0"/>
              <a:t>šī</a:t>
            </a:r>
            <a:r>
              <a:rPr lang="en-US" sz="2000" dirty="0" smtClean="0"/>
              <a:t> </a:t>
            </a:r>
            <a:r>
              <a:rPr lang="en-US" sz="2000" dirty="0" err="1" smtClean="0"/>
              <a:t>lietotāju</a:t>
            </a:r>
            <a:r>
              <a:rPr lang="en-US" sz="2000" dirty="0" smtClean="0"/>
              <a:t> </a:t>
            </a:r>
            <a:r>
              <a:rPr lang="en-US" sz="2000" dirty="0" err="1" smtClean="0"/>
              <a:t>grupa</a:t>
            </a:r>
            <a:r>
              <a:rPr lang="en-US" sz="2000" dirty="0" smtClean="0"/>
              <a:t> to </a:t>
            </a:r>
            <a:r>
              <a:rPr lang="en-US" sz="2000" dirty="0" err="1" smtClean="0"/>
              <a:t>izmanto</a:t>
            </a:r>
            <a:endParaRPr lang="en-US" sz="2000" dirty="0" smtClean="0"/>
          </a:p>
          <a:p>
            <a:pPr marL="514350" indent="-514350">
              <a:buAutoNum type="arabicPeriod"/>
            </a:pPr>
            <a:r>
              <a:rPr lang="en-US" sz="2000" dirty="0" err="1" smtClean="0"/>
              <a:t>Tālākajai</a:t>
            </a:r>
            <a:r>
              <a:rPr lang="en-US" sz="2000" dirty="0" smtClean="0"/>
              <a:t> </a:t>
            </a:r>
            <a:r>
              <a:rPr lang="en-US" sz="2000" dirty="0" err="1" smtClean="0"/>
              <a:t>attiecināšanai</a:t>
            </a:r>
            <a:r>
              <a:rPr lang="en-US" sz="2000" dirty="0" smtClean="0"/>
              <a:t> </a:t>
            </a:r>
            <a:r>
              <a:rPr lang="en-US" sz="2000" dirty="0" err="1" smtClean="0"/>
              <a:t>uz</a:t>
            </a:r>
            <a:r>
              <a:rPr lang="en-US" sz="2000" dirty="0" smtClean="0"/>
              <a:t> </a:t>
            </a:r>
            <a:r>
              <a:rPr lang="en-US" sz="2000" dirty="0" err="1" smtClean="0"/>
              <a:t>pakalpojumu</a:t>
            </a:r>
            <a:r>
              <a:rPr lang="en-US" sz="2000" dirty="0" smtClean="0"/>
              <a:t> </a:t>
            </a:r>
            <a:r>
              <a:rPr lang="en-US" sz="2000" dirty="0" err="1" smtClean="0"/>
              <a:t>pašizmaksu</a:t>
            </a:r>
            <a:r>
              <a:rPr lang="en-US" sz="2000" dirty="0" smtClean="0"/>
              <a:t>  - </a:t>
            </a:r>
          </a:p>
          <a:p>
            <a:pPr marL="0" indent="0"/>
            <a:r>
              <a:rPr lang="en-US" sz="2000" dirty="0"/>
              <a:t>	</a:t>
            </a:r>
            <a:r>
              <a:rPr lang="en-US" sz="2000" dirty="0" smtClean="0"/>
              <a:t>no </a:t>
            </a:r>
            <a:r>
              <a:rPr lang="en-US" sz="2000" dirty="0" err="1" smtClean="0"/>
              <a:t>materiālo</a:t>
            </a:r>
            <a:r>
              <a:rPr lang="en-US" sz="2000" dirty="0" smtClean="0"/>
              <a:t> un </a:t>
            </a:r>
            <a:r>
              <a:rPr lang="en-US" sz="2000" dirty="0" err="1" smtClean="0"/>
              <a:t>nemateriālo</a:t>
            </a:r>
            <a:r>
              <a:rPr lang="en-US" sz="2000" dirty="0" smtClean="0"/>
              <a:t> </a:t>
            </a:r>
            <a:r>
              <a:rPr lang="en-US" sz="2000" dirty="0" err="1" smtClean="0"/>
              <a:t>ieguldījumu</a:t>
            </a:r>
            <a:r>
              <a:rPr lang="en-US" sz="2000" dirty="0" smtClean="0"/>
              <a:t> (</a:t>
            </a:r>
            <a:r>
              <a:rPr lang="en-US" sz="2000" dirty="0" err="1" smtClean="0"/>
              <a:t>pamatlīdzekļi</a:t>
            </a:r>
            <a:r>
              <a:rPr lang="en-US" sz="2000" dirty="0" smtClean="0"/>
              <a:t> un </a:t>
            </a:r>
            <a:r>
              <a:rPr lang="en-US" sz="2000" dirty="0" err="1" smtClean="0"/>
              <a:t>izveides</a:t>
            </a:r>
            <a:r>
              <a:rPr lang="en-US" sz="2000" dirty="0" smtClean="0"/>
              <a:t> </a:t>
            </a:r>
            <a:r>
              <a:rPr lang="en-US" sz="2000" dirty="0" err="1" smtClean="0"/>
              <a:t>pakalpojumi</a:t>
            </a:r>
            <a:r>
              <a:rPr lang="en-US" sz="2000" dirty="0" smtClean="0"/>
              <a:t>) </a:t>
            </a:r>
            <a:r>
              <a:rPr lang="en-US" sz="2000" dirty="0" err="1" smtClean="0"/>
              <a:t>vērtības</a:t>
            </a:r>
            <a:r>
              <a:rPr lang="en-US" sz="2000" dirty="0" smtClean="0"/>
              <a:t> </a:t>
            </a:r>
            <a:r>
              <a:rPr lang="en-US" sz="2000" dirty="0" err="1" smtClean="0"/>
              <a:t>jāizdala</a:t>
            </a:r>
            <a:r>
              <a:rPr lang="en-US" sz="2000" dirty="0" smtClean="0"/>
              <a:t> </a:t>
            </a:r>
            <a:r>
              <a:rPr lang="en-US" sz="2000" b="1" dirty="0" smtClean="0"/>
              <a:t>1 </a:t>
            </a:r>
            <a:r>
              <a:rPr lang="en-US" sz="2000" b="1" dirty="0" err="1" smtClean="0"/>
              <a:t>gada</a:t>
            </a:r>
            <a:r>
              <a:rPr lang="en-US" sz="2000" b="1" dirty="0" smtClean="0"/>
              <a:t> </a:t>
            </a:r>
            <a:r>
              <a:rPr lang="en-US" sz="2000" b="1" dirty="0" err="1" smtClean="0"/>
              <a:t>amortizācija</a:t>
            </a:r>
            <a:r>
              <a:rPr lang="en-US" sz="2000" b="1" dirty="0" smtClean="0"/>
              <a:t> un </a:t>
            </a:r>
            <a:r>
              <a:rPr lang="en-US" sz="2000" b="1" dirty="0" err="1" smtClean="0"/>
              <a:t>nolietojums</a:t>
            </a:r>
            <a:r>
              <a:rPr lang="en-US" sz="2000" dirty="0"/>
              <a:t>.</a:t>
            </a:r>
            <a:endParaRPr lang="en-US" sz="2000" dirty="0" smtClean="0"/>
          </a:p>
          <a:p>
            <a:pPr marL="914400" lvl="1" indent="-514350">
              <a:buAutoNum type="arabicPeriod"/>
            </a:pPr>
            <a:endParaRPr lang="en-US" sz="1800" dirty="0" smtClean="0"/>
          </a:p>
          <a:p>
            <a:pPr marL="914400" lvl="1" indent="-514350">
              <a:buAutoNum type="arabicPeriod"/>
            </a:pPr>
            <a:endParaRPr lang="en-US" sz="1800" dirty="0" smtClean="0"/>
          </a:p>
          <a:p>
            <a:pPr marL="514350" indent="-514350">
              <a:buAutoNum type="arabicPeriod"/>
            </a:pPr>
            <a:endParaRPr lang="en-US" sz="2000" dirty="0" smtClean="0"/>
          </a:p>
          <a:p>
            <a:pPr marL="514350" indent="-514350">
              <a:buAutoNum type="arabicPeriod"/>
            </a:pPr>
            <a:endParaRPr lang="en-US" sz="2000" dirty="0" smtClean="0"/>
          </a:p>
          <a:p>
            <a:pPr marL="514350" indent="-514350">
              <a:buAutoNum type="arabicPeriod"/>
            </a:pPr>
            <a:endParaRPr lang="en-US" sz="2000" dirty="0"/>
          </a:p>
        </p:txBody>
      </p:sp>
    </p:spTree>
    <p:extLst>
      <p:ext uri="{BB962C8B-B14F-4D97-AF65-F5344CB8AC3E}">
        <p14:creationId xmlns:p14="http://schemas.microsoft.com/office/powerpoint/2010/main" val="394626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4355901"/>
            <a:ext cx="5256336" cy="32037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2" name="Title 1"/>
          <p:cNvSpPr>
            <a:spLocks noGrp="1"/>
          </p:cNvSpPr>
          <p:nvPr>
            <p:ph type="title"/>
          </p:nvPr>
        </p:nvSpPr>
        <p:spPr>
          <a:xfrm>
            <a:off x="503238" y="35421"/>
            <a:ext cx="9577387" cy="1260475"/>
          </a:xfrm>
        </p:spPr>
        <p:txBody>
          <a:bodyPr/>
          <a:lstStyle/>
          <a:p>
            <a:pPr algn="l"/>
            <a:r>
              <a:rPr lang="en-US" sz="3200" dirty="0"/>
              <a:t>IKT </a:t>
            </a:r>
            <a:r>
              <a:rPr lang="en-US" sz="3200" dirty="0" err="1"/>
              <a:t>izmaksu</a:t>
            </a:r>
            <a:r>
              <a:rPr lang="en-US" sz="3200" dirty="0"/>
              <a:t> </a:t>
            </a:r>
            <a:r>
              <a:rPr lang="en-US" sz="3200" dirty="0" err="1"/>
              <a:t>attiecināšanas</a:t>
            </a:r>
            <a:r>
              <a:rPr lang="en-US" sz="3200" dirty="0"/>
              <a:t> </a:t>
            </a:r>
            <a:r>
              <a:rPr lang="en-US" sz="3200" dirty="0" err="1"/>
              <a:t>pieeja</a:t>
            </a:r>
            <a:r>
              <a:rPr lang="en-US" sz="3200" dirty="0"/>
              <a:t> </a:t>
            </a:r>
            <a:r>
              <a:rPr lang="en-US" sz="3200" dirty="0" err="1"/>
              <a:t>uz</a:t>
            </a:r>
            <a:r>
              <a:rPr lang="en-US" sz="3200" dirty="0"/>
              <a:t> </a:t>
            </a:r>
            <a:r>
              <a:rPr lang="en-US" sz="3200" dirty="0" err="1"/>
              <a:t>pakalpojumiem</a:t>
            </a:r>
            <a:r>
              <a:rPr lang="en-US" sz="3200" dirty="0"/>
              <a:t> </a:t>
            </a:r>
            <a:r>
              <a:rPr lang="en-US" sz="3200" dirty="0" smtClean="0"/>
              <a:t>(2)</a:t>
            </a:r>
            <a:br>
              <a:rPr lang="en-US" sz="3200" dirty="0" smtClean="0"/>
            </a:br>
            <a:r>
              <a:rPr lang="en-US" sz="2800" dirty="0" err="1">
                <a:solidFill>
                  <a:schemeClr val="bg1">
                    <a:lumMod val="50000"/>
                  </a:schemeClr>
                </a:solidFill>
              </a:rPr>
              <a:t>Precīzas</a:t>
            </a:r>
            <a:r>
              <a:rPr lang="en-US" sz="2800" dirty="0">
                <a:solidFill>
                  <a:schemeClr val="bg1">
                    <a:lumMod val="50000"/>
                  </a:schemeClr>
                </a:solidFill>
              </a:rPr>
              <a:t> </a:t>
            </a:r>
            <a:r>
              <a:rPr lang="en-US" sz="2800" dirty="0" err="1">
                <a:solidFill>
                  <a:schemeClr val="bg1">
                    <a:lumMod val="50000"/>
                  </a:schemeClr>
                </a:solidFill>
              </a:rPr>
              <a:t>pašizmaksas</a:t>
            </a:r>
            <a:r>
              <a:rPr lang="en-US" sz="2800" dirty="0">
                <a:solidFill>
                  <a:schemeClr val="bg1">
                    <a:lumMod val="50000"/>
                  </a:schemeClr>
                </a:solidFill>
              </a:rPr>
              <a:t> </a:t>
            </a:r>
            <a:r>
              <a:rPr lang="en-US" sz="2800" dirty="0" err="1" smtClean="0">
                <a:solidFill>
                  <a:schemeClr val="bg1">
                    <a:lumMod val="50000"/>
                  </a:schemeClr>
                </a:solidFill>
              </a:rPr>
              <a:t>aprēķins</a:t>
            </a:r>
            <a:r>
              <a:rPr lang="en-US" sz="2800" dirty="0" smtClean="0">
                <a:solidFill>
                  <a:schemeClr val="bg1">
                    <a:lumMod val="50000"/>
                  </a:schemeClr>
                </a:solidFill>
              </a:rPr>
              <a:t> – 1.pieeja</a:t>
            </a:r>
            <a:endParaRPr lang="en-US" sz="2800" dirty="0"/>
          </a:p>
        </p:txBody>
      </p:sp>
      <p:sp>
        <p:nvSpPr>
          <p:cNvPr id="3" name="Content Placeholder 2"/>
          <p:cNvSpPr>
            <a:spLocks noGrp="1"/>
          </p:cNvSpPr>
          <p:nvPr>
            <p:ph idx="1"/>
          </p:nvPr>
        </p:nvSpPr>
        <p:spPr>
          <a:xfrm>
            <a:off x="359792" y="1307330"/>
            <a:ext cx="9577387" cy="5712867"/>
          </a:xfrm>
        </p:spPr>
        <p:txBody>
          <a:bodyPr/>
          <a:lstStyle/>
          <a:p>
            <a:pPr marL="0" indent="0"/>
            <a:r>
              <a:rPr lang="en-US" sz="2000" dirty="0"/>
              <a:t>7</a:t>
            </a:r>
            <a:r>
              <a:rPr lang="en-US" sz="2000" dirty="0" smtClean="0"/>
              <a:t>. </a:t>
            </a:r>
            <a:r>
              <a:rPr lang="en-US" sz="2000" dirty="0" err="1" smtClean="0"/>
              <a:t>Attiecināšana</a:t>
            </a:r>
            <a:r>
              <a:rPr lang="en-US" sz="2000" dirty="0" smtClean="0"/>
              <a:t> </a:t>
            </a:r>
            <a:r>
              <a:rPr lang="en-US" sz="2000" dirty="0" err="1"/>
              <a:t>uz</a:t>
            </a:r>
            <a:r>
              <a:rPr lang="en-US" sz="2000" dirty="0"/>
              <a:t> </a:t>
            </a:r>
            <a:r>
              <a:rPr lang="en-US" sz="2000" dirty="0" err="1"/>
              <a:t>pakalpojuma</a:t>
            </a:r>
            <a:r>
              <a:rPr lang="en-US" sz="2000" dirty="0"/>
              <a:t> </a:t>
            </a:r>
            <a:r>
              <a:rPr lang="en-US" sz="2000" dirty="0" err="1" smtClean="0"/>
              <a:t>gadījumu</a:t>
            </a:r>
            <a:r>
              <a:rPr lang="en-US" sz="2000" dirty="0" smtClean="0"/>
              <a:t>:</a:t>
            </a:r>
          </a:p>
          <a:p>
            <a:pPr marL="0" indent="0"/>
            <a:r>
              <a:rPr lang="en-US" sz="2000" b="1" dirty="0" smtClean="0"/>
              <a:t>E-PAKALPOJUMI: </a:t>
            </a:r>
            <a:r>
              <a:rPr lang="en-US" sz="2000" dirty="0" smtClean="0"/>
              <a:t>	</a:t>
            </a:r>
          </a:p>
          <a:p>
            <a:pPr>
              <a:buFont typeface="Arial"/>
              <a:buChar char="•"/>
            </a:pPr>
            <a:r>
              <a:rPr lang="en-US" sz="1800" dirty="0" err="1" smtClean="0"/>
              <a:t>Ārējie</a:t>
            </a:r>
            <a:r>
              <a:rPr lang="en-US" sz="1800" dirty="0" smtClean="0"/>
              <a:t> </a:t>
            </a:r>
            <a:r>
              <a:rPr lang="en-US" sz="1800" dirty="0" err="1"/>
              <a:t>lietotāji</a:t>
            </a:r>
            <a:r>
              <a:rPr lang="en-US" sz="1800" dirty="0"/>
              <a:t> (</a:t>
            </a:r>
            <a:r>
              <a:rPr lang="en-US" sz="1800" dirty="0" err="1"/>
              <a:t>iedzīvotāji</a:t>
            </a:r>
            <a:r>
              <a:rPr lang="en-US" sz="1800" dirty="0"/>
              <a:t>) </a:t>
            </a:r>
            <a:r>
              <a:rPr lang="en-US" sz="1800" dirty="0" err="1"/>
              <a:t>veido</a:t>
            </a:r>
            <a:r>
              <a:rPr lang="en-US" sz="1800" dirty="0"/>
              <a:t> e-</a:t>
            </a:r>
            <a:r>
              <a:rPr lang="en-US" sz="1800" dirty="0" err="1"/>
              <a:t>pakalpojumu</a:t>
            </a:r>
            <a:r>
              <a:rPr lang="en-US" sz="1800" dirty="0"/>
              <a:t> </a:t>
            </a:r>
            <a:r>
              <a:rPr lang="en-US" sz="1800" dirty="0" err="1"/>
              <a:t>lietotājus</a:t>
            </a:r>
            <a:r>
              <a:rPr lang="en-US" sz="1800" dirty="0"/>
              <a:t>. </a:t>
            </a:r>
            <a:endParaRPr lang="en-US" sz="1800" dirty="0" smtClean="0"/>
          </a:p>
          <a:p>
            <a:pPr>
              <a:buFont typeface="Arial"/>
              <a:buChar char="•"/>
            </a:pPr>
            <a:r>
              <a:rPr lang="en-US" sz="1800" dirty="0" err="1" smtClean="0"/>
              <a:t>Šī</a:t>
            </a:r>
            <a:r>
              <a:rPr lang="en-US" sz="1800" dirty="0" smtClean="0"/>
              <a:t> </a:t>
            </a:r>
            <a:r>
              <a:rPr lang="en-US" sz="1800" dirty="0"/>
              <a:t>IKT </a:t>
            </a:r>
            <a:r>
              <a:rPr lang="en-US" sz="1800" dirty="0" err="1"/>
              <a:t>izmaksu</a:t>
            </a:r>
            <a:r>
              <a:rPr lang="en-US" sz="1800" dirty="0"/>
              <a:t> </a:t>
            </a:r>
            <a:r>
              <a:rPr lang="en-US" sz="1800" dirty="0" err="1"/>
              <a:t>grupa</a:t>
            </a:r>
            <a:r>
              <a:rPr lang="en-US" sz="1800" dirty="0"/>
              <a:t> </a:t>
            </a:r>
            <a:r>
              <a:rPr lang="en-US" sz="1800" dirty="0" err="1"/>
              <a:t>tiek</a:t>
            </a:r>
            <a:r>
              <a:rPr lang="en-US" sz="1800" dirty="0"/>
              <a:t> </a:t>
            </a:r>
            <a:r>
              <a:rPr lang="en-US" sz="1800" dirty="0" err="1"/>
              <a:t>attiecināta</a:t>
            </a:r>
            <a:r>
              <a:rPr lang="en-US" sz="1800" dirty="0"/>
              <a:t> </a:t>
            </a:r>
            <a:r>
              <a:rPr lang="en-US" sz="1800" dirty="0" err="1"/>
              <a:t>proporcionāli</a:t>
            </a:r>
            <a:r>
              <a:rPr lang="en-US" sz="1800" dirty="0"/>
              <a:t> e-</a:t>
            </a:r>
            <a:r>
              <a:rPr lang="en-US" sz="1800" dirty="0" err="1"/>
              <a:t>pakalpojumu</a:t>
            </a:r>
            <a:r>
              <a:rPr lang="en-US" sz="1800" dirty="0"/>
              <a:t> </a:t>
            </a:r>
            <a:r>
              <a:rPr lang="en-US" sz="1800" dirty="0" err="1"/>
              <a:t>skaitam</a:t>
            </a:r>
            <a:r>
              <a:rPr lang="en-US" sz="1800" dirty="0"/>
              <a:t> (</a:t>
            </a:r>
            <a:r>
              <a:rPr lang="en-US" sz="1800" dirty="0" err="1"/>
              <a:t>faktiskajam</a:t>
            </a:r>
            <a:r>
              <a:rPr lang="en-US" sz="1800" dirty="0"/>
              <a:t>/</a:t>
            </a:r>
            <a:r>
              <a:rPr lang="en-US" sz="1800" dirty="0" err="1"/>
              <a:t>plānotajam</a:t>
            </a:r>
            <a:r>
              <a:rPr lang="en-US" sz="1800" dirty="0" smtClean="0"/>
              <a:t>)</a:t>
            </a:r>
          </a:p>
          <a:p>
            <a:pPr marL="0" indent="0"/>
            <a:r>
              <a:rPr lang="en-US" sz="2000" b="1" dirty="0" smtClean="0"/>
              <a:t>KLĀTIENES UN PASTA PAKALPOJUMI</a:t>
            </a:r>
            <a:r>
              <a:rPr lang="en-US" sz="1800" dirty="0" smtClean="0"/>
              <a:t>: </a:t>
            </a:r>
          </a:p>
          <a:p>
            <a:pPr>
              <a:buFont typeface="Arial"/>
              <a:buChar char="•"/>
            </a:pPr>
            <a:r>
              <a:rPr lang="en-US" sz="1800" dirty="0" err="1" smtClean="0"/>
              <a:t>Iekšējie</a:t>
            </a:r>
            <a:r>
              <a:rPr lang="en-US" sz="1800" dirty="0" smtClean="0"/>
              <a:t> </a:t>
            </a:r>
            <a:r>
              <a:rPr lang="en-US" sz="1800" dirty="0" err="1"/>
              <a:t>lietotāji</a:t>
            </a:r>
            <a:r>
              <a:rPr lang="en-US" sz="1800" dirty="0"/>
              <a:t>: </a:t>
            </a:r>
            <a:r>
              <a:rPr lang="en-US" sz="1800" dirty="0" err="1"/>
              <a:t>funkciju</a:t>
            </a:r>
            <a:r>
              <a:rPr lang="en-US" sz="1800" dirty="0"/>
              <a:t> </a:t>
            </a:r>
            <a:r>
              <a:rPr lang="en-US" sz="1800" dirty="0" err="1"/>
              <a:t>izpildītāji</a:t>
            </a:r>
            <a:r>
              <a:rPr lang="en-US" sz="1800" dirty="0"/>
              <a:t> un </a:t>
            </a:r>
            <a:r>
              <a:rPr lang="en-US" sz="1800" dirty="0" err="1"/>
              <a:t>pakalpojumu</a:t>
            </a:r>
            <a:r>
              <a:rPr lang="en-US" sz="1800" dirty="0"/>
              <a:t> </a:t>
            </a:r>
            <a:r>
              <a:rPr lang="en-US" sz="1800" dirty="0" err="1"/>
              <a:t>sniedzēji</a:t>
            </a:r>
            <a:r>
              <a:rPr lang="en-US" sz="1800" dirty="0"/>
              <a:t>. </a:t>
            </a:r>
            <a:endParaRPr lang="en-US" sz="1800" dirty="0" smtClean="0"/>
          </a:p>
          <a:p>
            <a:pPr>
              <a:buFont typeface="Arial"/>
              <a:buChar char="•"/>
            </a:pPr>
            <a:r>
              <a:rPr lang="en-US" sz="1800" dirty="0" err="1" smtClean="0"/>
              <a:t>Šī</a:t>
            </a:r>
            <a:r>
              <a:rPr lang="en-US" sz="1800" dirty="0" smtClean="0"/>
              <a:t> </a:t>
            </a:r>
            <a:r>
              <a:rPr lang="en-US" sz="1800" dirty="0"/>
              <a:t>IKT </a:t>
            </a:r>
            <a:r>
              <a:rPr lang="en-US" sz="1800" dirty="0" err="1"/>
              <a:t>izmaksu</a:t>
            </a:r>
            <a:r>
              <a:rPr lang="en-US" sz="1800" dirty="0"/>
              <a:t> </a:t>
            </a:r>
            <a:r>
              <a:rPr lang="en-US" sz="1800" dirty="0" err="1"/>
              <a:t>grupa</a:t>
            </a:r>
            <a:r>
              <a:rPr lang="en-US" sz="1800" dirty="0"/>
              <a:t> </a:t>
            </a:r>
            <a:r>
              <a:rPr lang="en-US" sz="1800" dirty="0" err="1"/>
              <a:t>jāsadala</a:t>
            </a:r>
            <a:r>
              <a:rPr lang="en-US" sz="1800" dirty="0"/>
              <a:t> </a:t>
            </a:r>
            <a:r>
              <a:rPr lang="en-US" sz="1800" dirty="0" err="1"/>
              <a:t>proporcionāli</a:t>
            </a:r>
            <a:r>
              <a:rPr lang="en-US" sz="1800" dirty="0"/>
              <a:t> </a:t>
            </a:r>
            <a:r>
              <a:rPr lang="en-US" sz="1800" dirty="0" err="1"/>
              <a:t>pakalpojumu</a:t>
            </a:r>
            <a:r>
              <a:rPr lang="en-US" sz="1800" dirty="0"/>
              <a:t> </a:t>
            </a:r>
            <a:r>
              <a:rPr lang="en-US" sz="1800" dirty="0" err="1"/>
              <a:t>sniegšanā</a:t>
            </a:r>
            <a:r>
              <a:rPr lang="en-US" sz="1800" dirty="0"/>
              <a:t> </a:t>
            </a:r>
            <a:r>
              <a:rPr lang="en-US" sz="1800" dirty="0" err="1"/>
              <a:t>iesaistīto</a:t>
            </a:r>
            <a:r>
              <a:rPr lang="en-US" sz="1800" dirty="0"/>
              <a:t> </a:t>
            </a:r>
            <a:r>
              <a:rPr lang="en-US" sz="1800" dirty="0" err="1"/>
              <a:t>darbinieku</a:t>
            </a:r>
            <a:r>
              <a:rPr lang="en-US" sz="1800" dirty="0"/>
              <a:t> un </a:t>
            </a:r>
            <a:r>
              <a:rPr lang="en-US" sz="1800" dirty="0" err="1"/>
              <a:t>funkciju</a:t>
            </a:r>
            <a:r>
              <a:rPr lang="en-US" sz="1800" dirty="0"/>
              <a:t> </a:t>
            </a:r>
            <a:r>
              <a:rPr lang="en-US" sz="1800" dirty="0" err="1"/>
              <a:t>izpildē</a:t>
            </a:r>
            <a:r>
              <a:rPr lang="en-US" sz="1800" dirty="0"/>
              <a:t> </a:t>
            </a:r>
            <a:r>
              <a:rPr lang="en-US" sz="1800" dirty="0" err="1"/>
              <a:t>iesaistīto</a:t>
            </a:r>
            <a:r>
              <a:rPr lang="en-US" sz="1800" dirty="0"/>
              <a:t> </a:t>
            </a:r>
            <a:r>
              <a:rPr lang="en-US" sz="1800" dirty="0" err="1"/>
              <a:t>darbinieku</a:t>
            </a:r>
            <a:r>
              <a:rPr lang="en-US" sz="1800" dirty="0"/>
              <a:t> </a:t>
            </a:r>
            <a:r>
              <a:rPr lang="en-US" sz="1800" dirty="0" err="1"/>
              <a:t>noslodzei</a:t>
            </a:r>
            <a:r>
              <a:rPr lang="en-US" sz="1800" dirty="0"/>
              <a:t>. </a:t>
            </a:r>
            <a:endParaRPr lang="en-US" sz="1800" dirty="0" smtClean="0"/>
          </a:p>
          <a:p>
            <a:pPr>
              <a:buFont typeface="Arial"/>
              <a:buChar char="•"/>
            </a:pPr>
            <a:r>
              <a:rPr lang="en-US" sz="1800" dirty="0" err="1" smtClean="0"/>
              <a:t>Uz</a:t>
            </a:r>
            <a:r>
              <a:rPr lang="en-US" sz="1800" dirty="0" smtClean="0"/>
              <a:t> </a:t>
            </a:r>
            <a:r>
              <a:rPr lang="en-US" sz="1800" dirty="0" err="1"/>
              <a:t>pakalpojumiem</a:t>
            </a:r>
            <a:r>
              <a:rPr lang="en-US" sz="1800" dirty="0"/>
              <a:t> </a:t>
            </a:r>
            <a:r>
              <a:rPr lang="en-US" sz="1800" dirty="0" err="1"/>
              <a:t>attiecināmo</a:t>
            </a:r>
            <a:r>
              <a:rPr lang="en-US" sz="1800" dirty="0"/>
              <a:t> </a:t>
            </a:r>
            <a:r>
              <a:rPr lang="en-US" sz="1800" dirty="0" err="1"/>
              <a:t>daļu</a:t>
            </a:r>
            <a:r>
              <a:rPr lang="en-US" sz="1800" dirty="0"/>
              <a:t> </a:t>
            </a:r>
            <a:r>
              <a:rPr lang="en-US" sz="1800" dirty="0" err="1"/>
              <a:t>var</a:t>
            </a:r>
            <a:r>
              <a:rPr lang="en-US" sz="1800" dirty="0"/>
              <a:t> </a:t>
            </a:r>
            <a:r>
              <a:rPr lang="en-US" sz="1800" dirty="0" err="1"/>
              <a:t>pārdalīt</a:t>
            </a:r>
            <a:r>
              <a:rPr lang="en-US" sz="1800" dirty="0"/>
              <a:t> </a:t>
            </a:r>
            <a:r>
              <a:rPr lang="en-US" sz="1800" dirty="0" err="1"/>
              <a:t>uz</a:t>
            </a:r>
            <a:r>
              <a:rPr lang="en-US" sz="1800" dirty="0"/>
              <a:t> </a:t>
            </a:r>
            <a:r>
              <a:rPr lang="en-US" sz="1800" dirty="0" err="1"/>
              <a:t>visiem</a:t>
            </a:r>
            <a:r>
              <a:rPr lang="en-US" sz="1800" dirty="0"/>
              <a:t> </a:t>
            </a:r>
            <a:r>
              <a:rPr lang="en-US" sz="1800" dirty="0" err="1"/>
              <a:t>klātienes</a:t>
            </a:r>
            <a:r>
              <a:rPr lang="en-US" sz="1800" dirty="0"/>
              <a:t> un pasta </a:t>
            </a:r>
            <a:r>
              <a:rPr lang="en-US" sz="1800" dirty="0" err="1"/>
              <a:t>kanāla</a:t>
            </a:r>
            <a:r>
              <a:rPr lang="en-US" sz="1800" dirty="0"/>
              <a:t> </a:t>
            </a:r>
            <a:r>
              <a:rPr lang="en-US" sz="1800" dirty="0" err="1"/>
              <a:t>pakalpojumiem</a:t>
            </a:r>
            <a:r>
              <a:rPr lang="en-US" sz="1800" dirty="0"/>
              <a:t> </a:t>
            </a:r>
            <a:r>
              <a:rPr lang="en-US" sz="1800" dirty="0" err="1"/>
              <a:t>proporcionāli</a:t>
            </a:r>
            <a:r>
              <a:rPr lang="en-US" sz="1800" dirty="0"/>
              <a:t> to </a:t>
            </a:r>
            <a:r>
              <a:rPr lang="en-US" sz="1800" dirty="0" err="1"/>
              <a:t>skaitam</a:t>
            </a:r>
            <a:r>
              <a:rPr lang="en-US" sz="1800" dirty="0" smtClean="0"/>
              <a:t>.</a:t>
            </a:r>
          </a:p>
          <a:p>
            <a:pPr marL="0" indent="0"/>
            <a:r>
              <a:rPr lang="en-US" sz="1800" dirty="0" smtClean="0"/>
              <a:t>Citi </a:t>
            </a:r>
            <a:r>
              <a:rPr lang="en-US" sz="1800" dirty="0" err="1" smtClean="0"/>
              <a:t>ārējie</a:t>
            </a:r>
            <a:r>
              <a:rPr lang="en-US" sz="1800" dirty="0" smtClean="0"/>
              <a:t> </a:t>
            </a:r>
            <a:r>
              <a:rPr lang="en-US" sz="1800" dirty="0" err="1" smtClean="0"/>
              <a:t>lietotāji</a:t>
            </a:r>
            <a:r>
              <a:rPr lang="en-US" sz="1800" dirty="0" smtClean="0"/>
              <a:t> (</a:t>
            </a:r>
            <a:r>
              <a:rPr lang="en-US" sz="1800" dirty="0" err="1" smtClean="0"/>
              <a:t>citas</a:t>
            </a:r>
            <a:r>
              <a:rPr lang="en-US" sz="1800" dirty="0" smtClean="0"/>
              <a:t> </a:t>
            </a:r>
            <a:r>
              <a:rPr lang="en-US" sz="1800" dirty="0" err="1" smtClean="0"/>
              <a:t>iestādes</a:t>
            </a:r>
            <a:r>
              <a:rPr lang="en-US" sz="1800" dirty="0" smtClean="0"/>
              <a:t> </a:t>
            </a:r>
            <a:r>
              <a:rPr lang="en-US" sz="1800" dirty="0" err="1" smtClean="0"/>
              <a:t>savu</a:t>
            </a:r>
            <a:r>
              <a:rPr lang="en-US" sz="1800" dirty="0" smtClean="0"/>
              <a:t> </a:t>
            </a:r>
            <a:r>
              <a:rPr lang="en-US" sz="1800" dirty="0" err="1" smtClean="0"/>
              <a:t>pakalpojumu</a:t>
            </a:r>
            <a:r>
              <a:rPr lang="en-US" sz="1800" dirty="0" smtClean="0"/>
              <a:t> </a:t>
            </a:r>
            <a:r>
              <a:rPr lang="en-US" sz="1800" dirty="0" err="1" smtClean="0"/>
              <a:t>sniegšanai</a:t>
            </a:r>
            <a:r>
              <a:rPr lang="en-US" sz="1800" dirty="0" smtClean="0"/>
              <a:t> </a:t>
            </a:r>
            <a:r>
              <a:rPr lang="en-US" sz="1800" dirty="0" err="1" smtClean="0"/>
              <a:t>vai</a:t>
            </a:r>
            <a:r>
              <a:rPr lang="en-US" sz="1800" dirty="0" smtClean="0"/>
              <a:t> </a:t>
            </a:r>
            <a:r>
              <a:rPr lang="en-US" sz="1800" dirty="0" err="1" smtClean="0"/>
              <a:t>funkciju</a:t>
            </a:r>
            <a:r>
              <a:rPr lang="en-US" sz="1800" dirty="0" smtClean="0"/>
              <a:t> </a:t>
            </a:r>
            <a:r>
              <a:rPr lang="en-US" sz="1800" dirty="0" err="1" smtClean="0"/>
              <a:t>izpildei</a:t>
            </a:r>
            <a:r>
              <a:rPr lang="en-US" sz="1800" dirty="0" smtClean="0"/>
              <a:t>)</a:t>
            </a:r>
          </a:p>
          <a:p>
            <a:pPr marL="285750" indent="-285750">
              <a:buFont typeface="Arial"/>
              <a:buChar char="•"/>
            </a:pPr>
            <a:r>
              <a:rPr lang="en-US" sz="1800" dirty="0" err="1" smtClean="0"/>
              <a:t>Vai</a:t>
            </a:r>
            <a:r>
              <a:rPr lang="en-US" sz="1800" dirty="0" smtClean="0"/>
              <a:t> </a:t>
            </a:r>
            <a:r>
              <a:rPr lang="en-US" sz="1800" dirty="0" err="1" smtClean="0"/>
              <a:t>savstarpējo</a:t>
            </a:r>
            <a:r>
              <a:rPr lang="en-US" sz="1800" dirty="0" smtClean="0"/>
              <a:t> </a:t>
            </a:r>
            <a:r>
              <a:rPr lang="en-US" sz="1800" dirty="0" err="1" smtClean="0"/>
              <a:t>norēķinu</a:t>
            </a:r>
            <a:r>
              <a:rPr lang="en-US" sz="1800" dirty="0" smtClean="0"/>
              <a:t> </a:t>
            </a:r>
            <a:r>
              <a:rPr lang="en-US" sz="1800" dirty="0" err="1" smtClean="0"/>
              <a:t>priekšmets</a:t>
            </a:r>
            <a:r>
              <a:rPr lang="en-US" sz="1800" dirty="0" smtClean="0"/>
              <a:t>?</a:t>
            </a:r>
          </a:p>
          <a:p>
            <a:pPr marL="285750" indent="-285750">
              <a:buFont typeface="Arial"/>
              <a:buChar char="•"/>
            </a:pPr>
            <a:r>
              <a:rPr lang="en-US" sz="1800" dirty="0" err="1" smtClean="0"/>
              <a:t>Vai</a:t>
            </a:r>
            <a:r>
              <a:rPr lang="en-US" sz="1800" dirty="0" smtClean="0"/>
              <a:t> </a:t>
            </a:r>
            <a:r>
              <a:rPr lang="en-US" sz="1800" dirty="0" err="1" smtClean="0"/>
              <a:t>jāattiecina</a:t>
            </a:r>
            <a:r>
              <a:rPr lang="en-US" sz="1800" dirty="0" smtClean="0"/>
              <a:t> </a:t>
            </a:r>
            <a:r>
              <a:rPr lang="en-US" sz="1800" dirty="0" err="1" smtClean="0"/>
              <a:t>uz</a:t>
            </a:r>
            <a:r>
              <a:rPr lang="en-US" sz="1800" dirty="0" smtClean="0"/>
              <a:t> </a:t>
            </a:r>
            <a:r>
              <a:rPr lang="en-US" sz="1800" dirty="0" err="1" smtClean="0"/>
              <a:t>iestādes</a:t>
            </a:r>
            <a:r>
              <a:rPr lang="en-US" sz="1800" dirty="0" smtClean="0"/>
              <a:t> </a:t>
            </a:r>
            <a:r>
              <a:rPr lang="en-US" sz="1800" dirty="0" err="1" smtClean="0"/>
              <a:t>pakalpojumu</a:t>
            </a:r>
            <a:r>
              <a:rPr lang="en-US" sz="1800" dirty="0" smtClean="0"/>
              <a:t> </a:t>
            </a:r>
            <a:r>
              <a:rPr lang="en-US" sz="1800" dirty="0" err="1" smtClean="0"/>
              <a:t>saņēmējiem</a:t>
            </a:r>
            <a:r>
              <a:rPr lang="en-US" sz="1800" dirty="0" smtClean="0"/>
              <a:t>?</a:t>
            </a:r>
          </a:p>
          <a:p>
            <a:pPr marL="285750" indent="-285750">
              <a:buFont typeface="Arial"/>
              <a:buChar char="•"/>
            </a:pPr>
            <a:r>
              <a:rPr lang="en-US" sz="1800" dirty="0" err="1" smtClean="0"/>
              <a:t>Vai</a:t>
            </a:r>
            <a:r>
              <a:rPr lang="en-US" sz="1800" dirty="0" smtClean="0"/>
              <a:t> </a:t>
            </a:r>
            <a:r>
              <a:rPr lang="en-US" sz="1800" dirty="0" err="1" smtClean="0"/>
              <a:t>jāatstāj</a:t>
            </a:r>
            <a:r>
              <a:rPr lang="en-US" sz="1800" dirty="0" smtClean="0"/>
              <a:t> </a:t>
            </a:r>
            <a:r>
              <a:rPr lang="en-US" sz="1800" dirty="0" err="1" smtClean="0"/>
              <a:t>vēlākajai</a:t>
            </a:r>
            <a:r>
              <a:rPr lang="en-US" sz="1800" dirty="0" smtClean="0"/>
              <a:t> </a:t>
            </a:r>
            <a:r>
              <a:rPr lang="en-US" sz="1800" dirty="0" err="1" smtClean="0"/>
              <a:t>analīzei</a:t>
            </a:r>
            <a:r>
              <a:rPr lang="en-US" sz="1800" dirty="0" smtClean="0"/>
              <a:t>?</a:t>
            </a:r>
          </a:p>
          <a:p>
            <a:pPr marL="0" indent="0"/>
            <a:endParaRPr lang="en-US" sz="1800" dirty="0" smtClean="0"/>
          </a:p>
          <a:p>
            <a:pPr marL="0" indent="0"/>
            <a:endParaRPr lang="en-US" sz="1800" dirty="0"/>
          </a:p>
          <a:p>
            <a:endParaRPr lang="en-US" dirty="0"/>
          </a:p>
        </p:txBody>
      </p:sp>
    </p:spTree>
    <p:extLst>
      <p:ext uri="{BB962C8B-B14F-4D97-AF65-F5344CB8AC3E}">
        <p14:creationId xmlns:p14="http://schemas.microsoft.com/office/powerpoint/2010/main" val="334854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433618" cy="1260475"/>
          </a:xfrm>
        </p:spPr>
        <p:txBody>
          <a:bodyPr/>
          <a:lstStyle/>
          <a:p>
            <a:pPr algn="l"/>
            <a:r>
              <a:rPr lang="en-US" sz="3200" dirty="0"/>
              <a:t>IKT </a:t>
            </a:r>
            <a:r>
              <a:rPr lang="en-US" sz="3200" dirty="0" err="1"/>
              <a:t>izmaksu</a:t>
            </a:r>
            <a:r>
              <a:rPr lang="en-US" sz="3200" dirty="0"/>
              <a:t> </a:t>
            </a:r>
            <a:r>
              <a:rPr lang="en-US" sz="3200" dirty="0" err="1"/>
              <a:t>attiecināšanas</a:t>
            </a:r>
            <a:r>
              <a:rPr lang="en-US" sz="3200" dirty="0"/>
              <a:t> </a:t>
            </a:r>
            <a:r>
              <a:rPr lang="en-US" sz="3200" dirty="0" err="1"/>
              <a:t>pieeja</a:t>
            </a:r>
            <a:r>
              <a:rPr lang="en-US" sz="3200" dirty="0"/>
              <a:t> </a:t>
            </a:r>
            <a:r>
              <a:rPr lang="en-US" sz="3200" dirty="0" err="1"/>
              <a:t>uz</a:t>
            </a:r>
            <a:r>
              <a:rPr lang="en-US" sz="3200" dirty="0"/>
              <a:t> </a:t>
            </a:r>
            <a:r>
              <a:rPr lang="en-US" sz="3200" dirty="0" err="1"/>
              <a:t>pakalpojumiem</a:t>
            </a:r>
            <a:r>
              <a:rPr lang="en-US" sz="3200" dirty="0"/>
              <a:t> </a:t>
            </a:r>
            <a:r>
              <a:rPr lang="en-US" sz="3200" dirty="0" smtClean="0"/>
              <a:t>(3)</a:t>
            </a:r>
            <a:r>
              <a:rPr lang="en-US" sz="3200" dirty="0"/>
              <a:t/>
            </a:r>
            <a:br>
              <a:rPr lang="en-US" sz="3200" dirty="0"/>
            </a:br>
            <a:r>
              <a:rPr lang="en-US" sz="3200" dirty="0" err="1" smtClean="0">
                <a:solidFill>
                  <a:schemeClr val="bg1">
                    <a:lumMod val="50000"/>
                  </a:schemeClr>
                </a:solidFill>
              </a:rPr>
              <a:t>Vispārējs</a:t>
            </a:r>
            <a:r>
              <a:rPr lang="en-US" sz="3200" dirty="0" smtClean="0">
                <a:solidFill>
                  <a:schemeClr val="bg1">
                    <a:lumMod val="50000"/>
                  </a:schemeClr>
                </a:solidFill>
              </a:rPr>
              <a:t> </a:t>
            </a:r>
            <a:r>
              <a:rPr lang="en-US" sz="3200" dirty="0" err="1" smtClean="0">
                <a:solidFill>
                  <a:schemeClr val="bg1">
                    <a:lumMod val="50000"/>
                  </a:schemeClr>
                </a:solidFill>
              </a:rPr>
              <a:t>pašizmaksas</a:t>
            </a:r>
            <a:r>
              <a:rPr lang="en-US" sz="3200" dirty="0" smtClean="0">
                <a:solidFill>
                  <a:schemeClr val="bg1">
                    <a:lumMod val="50000"/>
                  </a:schemeClr>
                </a:solidFill>
              </a:rPr>
              <a:t> </a:t>
            </a:r>
            <a:r>
              <a:rPr lang="en-US" sz="3200" dirty="0" err="1" smtClean="0">
                <a:solidFill>
                  <a:schemeClr val="bg1">
                    <a:lumMod val="50000"/>
                  </a:schemeClr>
                </a:solidFill>
              </a:rPr>
              <a:t>aprēķins</a:t>
            </a:r>
            <a:r>
              <a:rPr lang="en-US" sz="3200" dirty="0" smtClean="0">
                <a:solidFill>
                  <a:schemeClr val="bg1">
                    <a:lumMod val="50000"/>
                  </a:schemeClr>
                </a:solidFill>
              </a:rPr>
              <a:t> – 2.pieeja</a:t>
            </a:r>
            <a:endParaRPr lang="en-US" sz="3200" dirty="0"/>
          </a:p>
        </p:txBody>
      </p:sp>
      <p:sp>
        <p:nvSpPr>
          <p:cNvPr id="3" name="Content Placeholder 2"/>
          <p:cNvSpPr>
            <a:spLocks noGrp="1"/>
          </p:cNvSpPr>
          <p:nvPr>
            <p:ph idx="1"/>
          </p:nvPr>
        </p:nvSpPr>
        <p:spPr/>
        <p:txBody>
          <a:bodyPr/>
          <a:lstStyle/>
          <a:p>
            <a:pPr marL="514350" indent="-514350">
              <a:buAutoNum type="arabicPeriod"/>
            </a:pPr>
            <a:r>
              <a:rPr lang="en-US" sz="2000" dirty="0"/>
              <a:t>IKT </a:t>
            </a:r>
            <a:r>
              <a:rPr lang="en-US" sz="2000" dirty="0" err="1"/>
              <a:t>izmaksas</a:t>
            </a:r>
            <a:r>
              <a:rPr lang="en-US" sz="2000" dirty="0"/>
              <a:t> </a:t>
            </a:r>
            <a:r>
              <a:rPr lang="en-US" sz="2000" dirty="0" err="1"/>
              <a:t>jāsagrupē</a:t>
            </a:r>
            <a:r>
              <a:rPr lang="en-US" sz="2000" dirty="0"/>
              <a:t> un </a:t>
            </a:r>
            <a:r>
              <a:rPr lang="en-US" sz="2000" dirty="0" err="1"/>
              <a:t>jāuzskaita</a:t>
            </a:r>
            <a:r>
              <a:rPr lang="en-US" sz="2000" dirty="0"/>
              <a:t>:</a:t>
            </a:r>
          </a:p>
          <a:p>
            <a:pPr marL="914400" lvl="1" indent="-514350">
              <a:buAutoNum type="arabicPeriod"/>
            </a:pPr>
            <a:r>
              <a:rPr lang="en-US" sz="2000" dirty="0" err="1"/>
              <a:t>Uzturēšana</a:t>
            </a:r>
            <a:r>
              <a:rPr lang="en-US" sz="2000" dirty="0"/>
              <a:t> / </a:t>
            </a:r>
            <a:r>
              <a:rPr lang="en-US" sz="2000" dirty="0" err="1"/>
              <a:t>attīstība</a:t>
            </a:r>
            <a:endParaRPr lang="en-US" sz="2000" dirty="0"/>
          </a:p>
          <a:p>
            <a:pPr marL="914400" lvl="1" indent="-514350">
              <a:buAutoNum type="arabicPeriod"/>
            </a:pPr>
            <a:r>
              <a:rPr lang="en-US" sz="2000" dirty="0" err="1"/>
              <a:t>Programmatūras</a:t>
            </a:r>
            <a:r>
              <a:rPr lang="en-US" sz="2000" dirty="0"/>
              <a:t> </a:t>
            </a:r>
            <a:r>
              <a:rPr lang="en-US" sz="2000" dirty="0" err="1"/>
              <a:t>licences</a:t>
            </a:r>
            <a:r>
              <a:rPr lang="en-US" sz="2000" dirty="0"/>
              <a:t>, </a:t>
            </a:r>
            <a:r>
              <a:rPr lang="en-US" sz="2000" dirty="0" err="1"/>
              <a:t>infrastruktūra</a:t>
            </a:r>
            <a:r>
              <a:rPr lang="en-US" sz="2000" dirty="0"/>
              <a:t>, </a:t>
            </a:r>
            <a:r>
              <a:rPr lang="en-US" sz="2000" dirty="0" err="1"/>
              <a:t>sakaru</a:t>
            </a:r>
            <a:r>
              <a:rPr lang="en-US" sz="2000" dirty="0"/>
              <a:t> </a:t>
            </a:r>
            <a:r>
              <a:rPr lang="en-US" sz="2000" dirty="0" err="1"/>
              <a:t>pakalpojumi</a:t>
            </a:r>
            <a:r>
              <a:rPr lang="en-US" sz="2000" dirty="0"/>
              <a:t>, </a:t>
            </a:r>
            <a:r>
              <a:rPr lang="en-US" sz="2000" dirty="0" err="1"/>
              <a:t>darbinieku</a:t>
            </a:r>
            <a:r>
              <a:rPr lang="en-US" sz="2000" dirty="0"/>
              <a:t> </a:t>
            </a:r>
            <a:r>
              <a:rPr lang="en-US" sz="2000" dirty="0" err="1"/>
              <a:t>atalgojums</a:t>
            </a:r>
            <a:r>
              <a:rPr lang="en-US" sz="2000" dirty="0"/>
              <a:t>, </a:t>
            </a:r>
            <a:r>
              <a:rPr lang="en-US" sz="2000" dirty="0" err="1"/>
              <a:t>konsultāciju</a:t>
            </a:r>
            <a:r>
              <a:rPr lang="en-US" sz="2000" dirty="0"/>
              <a:t> </a:t>
            </a:r>
            <a:r>
              <a:rPr lang="en-US" sz="2000" dirty="0" err="1"/>
              <a:t>ārpakalpojumi</a:t>
            </a:r>
            <a:r>
              <a:rPr lang="en-US" sz="2000" dirty="0"/>
              <a:t>, IS </a:t>
            </a:r>
            <a:r>
              <a:rPr lang="en-US" sz="2000" dirty="0" err="1"/>
              <a:t>izstrādes</a:t>
            </a:r>
            <a:r>
              <a:rPr lang="en-US" sz="2000" dirty="0"/>
              <a:t> </a:t>
            </a:r>
            <a:r>
              <a:rPr lang="en-US" sz="2000" dirty="0" err="1"/>
              <a:t>ārpakalpojumi</a:t>
            </a:r>
            <a:endParaRPr lang="en-US" sz="2000" dirty="0"/>
          </a:p>
          <a:p>
            <a:pPr marL="514350" indent="-514350">
              <a:buAutoNum type="arabicPeriod"/>
            </a:pPr>
            <a:r>
              <a:rPr lang="en-US" sz="2000" dirty="0"/>
              <a:t>IKT </a:t>
            </a:r>
            <a:r>
              <a:rPr lang="en-US" sz="2000" dirty="0" err="1"/>
              <a:t>izmaksu</a:t>
            </a:r>
            <a:r>
              <a:rPr lang="en-US" sz="2000" dirty="0"/>
              <a:t> </a:t>
            </a:r>
            <a:r>
              <a:rPr lang="en-US" sz="2000" dirty="0" err="1"/>
              <a:t>grupām</a:t>
            </a:r>
            <a:r>
              <a:rPr lang="en-US" sz="2000" dirty="0"/>
              <a:t> </a:t>
            </a:r>
            <a:r>
              <a:rPr lang="en-US" sz="2000" dirty="0" err="1" smtClean="0"/>
              <a:t>jānosaka</a:t>
            </a:r>
            <a:r>
              <a:rPr lang="en-US" sz="2000" dirty="0" smtClean="0"/>
              <a:t> 2 </a:t>
            </a:r>
            <a:r>
              <a:rPr lang="en-US" sz="2000" dirty="0" err="1"/>
              <a:t>lietotāji</a:t>
            </a:r>
            <a:r>
              <a:rPr lang="en-US" sz="2000" dirty="0"/>
              <a:t>: </a:t>
            </a:r>
            <a:r>
              <a:rPr lang="en-US" sz="2000" dirty="0" err="1" smtClean="0"/>
              <a:t>funkciju</a:t>
            </a:r>
            <a:r>
              <a:rPr lang="en-US" sz="2000" dirty="0" smtClean="0"/>
              <a:t> </a:t>
            </a:r>
            <a:r>
              <a:rPr lang="en-US" sz="2000" dirty="0" err="1" smtClean="0"/>
              <a:t>izpildītājs</a:t>
            </a:r>
            <a:r>
              <a:rPr lang="en-US" sz="2000" dirty="0" smtClean="0"/>
              <a:t>, </a:t>
            </a:r>
            <a:r>
              <a:rPr lang="en-US" sz="2000" dirty="0" err="1" smtClean="0"/>
              <a:t>pakalpojuma</a:t>
            </a:r>
            <a:r>
              <a:rPr lang="en-US" sz="2000" dirty="0" smtClean="0"/>
              <a:t> </a:t>
            </a:r>
            <a:r>
              <a:rPr lang="en-US" sz="2000" dirty="0" err="1" smtClean="0"/>
              <a:t>sniedzējs</a:t>
            </a:r>
            <a:endParaRPr lang="en-US" sz="2000" dirty="0" smtClean="0"/>
          </a:p>
          <a:p>
            <a:pPr marL="514350" indent="-514350">
              <a:buAutoNum type="arabicPeriod"/>
            </a:pPr>
            <a:r>
              <a:rPr lang="en-US" sz="2000" dirty="0" err="1" smtClean="0"/>
              <a:t>Izmaksas</a:t>
            </a:r>
            <a:r>
              <a:rPr lang="en-US" sz="2000" dirty="0" smtClean="0"/>
              <a:t> </a:t>
            </a:r>
            <a:r>
              <a:rPr lang="en-US" sz="2000" dirty="0" err="1" smtClean="0"/>
              <a:t>jāsadala</a:t>
            </a:r>
            <a:r>
              <a:rPr lang="en-US" sz="2000" dirty="0" smtClean="0"/>
              <a:t> </a:t>
            </a:r>
            <a:r>
              <a:rPr lang="en-US" sz="2000" dirty="0" err="1"/>
              <a:t>proporcionāli</a:t>
            </a:r>
            <a:r>
              <a:rPr lang="en-US" sz="2000" dirty="0"/>
              <a:t> </a:t>
            </a:r>
            <a:r>
              <a:rPr lang="en-US" sz="2000" dirty="0" err="1"/>
              <a:t>pakalpojumu</a:t>
            </a:r>
            <a:r>
              <a:rPr lang="en-US" sz="2000" dirty="0"/>
              <a:t> </a:t>
            </a:r>
            <a:r>
              <a:rPr lang="en-US" sz="2000" dirty="0" err="1"/>
              <a:t>sniegšanā</a:t>
            </a:r>
            <a:r>
              <a:rPr lang="en-US" sz="2000" dirty="0"/>
              <a:t> </a:t>
            </a:r>
            <a:r>
              <a:rPr lang="en-US" sz="2000" dirty="0" err="1"/>
              <a:t>iesaistīto</a:t>
            </a:r>
            <a:r>
              <a:rPr lang="en-US" sz="2000" dirty="0"/>
              <a:t> </a:t>
            </a:r>
            <a:r>
              <a:rPr lang="en-US" sz="2000" dirty="0" err="1"/>
              <a:t>darbinieku</a:t>
            </a:r>
            <a:r>
              <a:rPr lang="en-US" sz="2000" dirty="0"/>
              <a:t> un </a:t>
            </a:r>
            <a:r>
              <a:rPr lang="en-US" sz="2000" dirty="0" err="1"/>
              <a:t>funkciju</a:t>
            </a:r>
            <a:r>
              <a:rPr lang="en-US" sz="2000" dirty="0"/>
              <a:t> </a:t>
            </a:r>
            <a:r>
              <a:rPr lang="en-US" sz="2000" dirty="0" err="1"/>
              <a:t>izpildē</a:t>
            </a:r>
            <a:r>
              <a:rPr lang="en-US" sz="2000" dirty="0"/>
              <a:t> </a:t>
            </a:r>
            <a:r>
              <a:rPr lang="en-US" sz="2000" dirty="0" err="1"/>
              <a:t>iesaistīto</a:t>
            </a:r>
            <a:r>
              <a:rPr lang="en-US" sz="2000" dirty="0"/>
              <a:t> </a:t>
            </a:r>
            <a:r>
              <a:rPr lang="en-US" sz="2000" dirty="0" err="1"/>
              <a:t>darbinieku</a:t>
            </a:r>
            <a:r>
              <a:rPr lang="en-US" sz="2000" dirty="0"/>
              <a:t> </a:t>
            </a:r>
            <a:r>
              <a:rPr lang="en-US" sz="2000" dirty="0" err="1" smtClean="0"/>
              <a:t>noslodzei</a:t>
            </a:r>
            <a:r>
              <a:rPr lang="en-US" sz="2000" dirty="0" smtClean="0"/>
              <a:t> (%). </a:t>
            </a:r>
          </a:p>
          <a:p>
            <a:pPr marL="514350" indent="-514350">
              <a:buAutoNum type="arabicPeriod"/>
            </a:pPr>
            <a:r>
              <a:rPr lang="en-US" sz="2000" dirty="0" err="1" smtClean="0"/>
              <a:t>Uz</a:t>
            </a:r>
            <a:r>
              <a:rPr lang="en-US" sz="2000" dirty="0" smtClean="0"/>
              <a:t> </a:t>
            </a:r>
            <a:r>
              <a:rPr lang="en-US" sz="2000" dirty="0" err="1" smtClean="0"/>
              <a:t>pakalpojumiem</a:t>
            </a:r>
            <a:r>
              <a:rPr lang="en-US" sz="2000" dirty="0" smtClean="0"/>
              <a:t> </a:t>
            </a:r>
            <a:r>
              <a:rPr lang="en-US" sz="2000" dirty="0" err="1" smtClean="0"/>
              <a:t>attiecināmās</a:t>
            </a:r>
            <a:r>
              <a:rPr lang="en-US" sz="2000" dirty="0" smtClean="0"/>
              <a:t> </a:t>
            </a:r>
            <a:r>
              <a:rPr lang="en-US" sz="2000" dirty="0" err="1" smtClean="0"/>
              <a:t>izmaksas</a:t>
            </a:r>
            <a:r>
              <a:rPr lang="en-US" sz="2000" dirty="0" smtClean="0"/>
              <a:t> </a:t>
            </a:r>
            <a:r>
              <a:rPr lang="en-US" sz="2000" dirty="0" err="1" smtClean="0"/>
              <a:t>tiek</a:t>
            </a:r>
            <a:r>
              <a:rPr lang="en-US" sz="2000" dirty="0" smtClean="0"/>
              <a:t> </a:t>
            </a:r>
            <a:r>
              <a:rPr lang="en-US" sz="2000" dirty="0" err="1" smtClean="0"/>
              <a:t>pārdalītas</a:t>
            </a:r>
            <a:r>
              <a:rPr lang="en-US" sz="2000" dirty="0" smtClean="0"/>
              <a:t> </a:t>
            </a:r>
            <a:r>
              <a:rPr lang="en-US" sz="2000" dirty="0" err="1" smtClean="0"/>
              <a:t>proporcionāli</a:t>
            </a:r>
            <a:r>
              <a:rPr lang="en-US" sz="2000" dirty="0" smtClean="0"/>
              <a:t> </a:t>
            </a:r>
            <a:r>
              <a:rPr lang="en-US" sz="2000" dirty="0" err="1" smtClean="0"/>
              <a:t>kopējam</a:t>
            </a:r>
            <a:r>
              <a:rPr lang="en-US" sz="2000" dirty="0" smtClean="0"/>
              <a:t> </a:t>
            </a:r>
            <a:r>
              <a:rPr lang="en-US" sz="2000" dirty="0" err="1" smtClean="0"/>
              <a:t>pakalpojumu</a:t>
            </a:r>
            <a:r>
              <a:rPr lang="en-US" sz="2000" dirty="0" smtClean="0"/>
              <a:t> </a:t>
            </a:r>
            <a:r>
              <a:rPr lang="en-US" sz="2000" dirty="0" err="1" smtClean="0"/>
              <a:t>gadījumu</a:t>
            </a:r>
            <a:r>
              <a:rPr lang="en-US" sz="2000" dirty="0" smtClean="0"/>
              <a:t> </a:t>
            </a:r>
            <a:r>
              <a:rPr lang="en-US" sz="2000" dirty="0" err="1" smtClean="0"/>
              <a:t>skaitam</a:t>
            </a:r>
            <a:r>
              <a:rPr lang="en-US" sz="2000" dirty="0" smtClean="0"/>
              <a:t> </a:t>
            </a:r>
            <a:r>
              <a:rPr lang="en-US" sz="2000" dirty="0" err="1" smtClean="0"/>
              <a:t>vai</a:t>
            </a:r>
            <a:r>
              <a:rPr lang="en-US" sz="2000" dirty="0" smtClean="0"/>
              <a:t> </a:t>
            </a:r>
            <a:r>
              <a:rPr lang="en-US" sz="2000" dirty="0" err="1" smtClean="0"/>
              <a:t>proporcionāli</a:t>
            </a:r>
            <a:r>
              <a:rPr lang="en-US" sz="2000" dirty="0" smtClean="0"/>
              <a:t> e-</a:t>
            </a:r>
            <a:r>
              <a:rPr lang="en-US" sz="2000" dirty="0" err="1" smtClean="0"/>
              <a:t>pakalpojumu</a:t>
            </a:r>
            <a:r>
              <a:rPr lang="en-US" sz="2000" dirty="0" smtClean="0"/>
              <a:t>/</a:t>
            </a:r>
            <a:r>
              <a:rPr lang="en-US" sz="2000" dirty="0" err="1" smtClean="0"/>
              <a:t>klātienes</a:t>
            </a:r>
            <a:r>
              <a:rPr lang="en-US" sz="2000" dirty="0" smtClean="0"/>
              <a:t>/pasta </a:t>
            </a:r>
            <a:r>
              <a:rPr lang="en-US" sz="2000" dirty="0" err="1" smtClean="0"/>
              <a:t>kanāla</a:t>
            </a:r>
            <a:r>
              <a:rPr lang="en-US" sz="2000" dirty="0" smtClean="0"/>
              <a:t> </a:t>
            </a:r>
            <a:r>
              <a:rPr lang="en-US" sz="2000" dirty="0" err="1" smtClean="0"/>
              <a:t>dalījumam</a:t>
            </a:r>
            <a:endParaRPr lang="en-US" sz="2000" dirty="0" smtClean="0"/>
          </a:p>
          <a:p>
            <a:pPr marL="514350" indent="-514350">
              <a:buAutoNum type="arabicPeriod"/>
            </a:pPr>
            <a:endParaRPr lang="en-US" sz="2000" dirty="0"/>
          </a:p>
          <a:p>
            <a:endParaRPr lang="en-US" sz="2400" dirty="0"/>
          </a:p>
        </p:txBody>
      </p:sp>
    </p:spTree>
    <p:extLst>
      <p:ext uri="{BB962C8B-B14F-4D97-AF65-F5344CB8AC3E}">
        <p14:creationId xmlns:p14="http://schemas.microsoft.com/office/powerpoint/2010/main" val="2707515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Uzdevums</a:t>
            </a:r>
            <a:r>
              <a:rPr lang="en-US" sz="3600" dirty="0" smtClean="0"/>
              <a:t/>
            </a:r>
            <a:br>
              <a:rPr lang="en-US" sz="3600" dirty="0" smtClean="0"/>
            </a:br>
            <a:r>
              <a:rPr lang="en-US" sz="3200" dirty="0" err="1" smtClean="0">
                <a:solidFill>
                  <a:schemeClr val="bg1">
                    <a:lumMod val="50000"/>
                  </a:schemeClr>
                </a:solidFill>
              </a:rPr>
              <a:t>Noteikt</a:t>
            </a:r>
            <a:r>
              <a:rPr lang="en-US" sz="3200" dirty="0" smtClean="0">
                <a:solidFill>
                  <a:schemeClr val="bg1">
                    <a:lumMod val="50000"/>
                  </a:schemeClr>
                </a:solidFill>
              </a:rPr>
              <a:t> IKT </a:t>
            </a:r>
            <a:r>
              <a:rPr lang="en-US" sz="3200" dirty="0" err="1" smtClean="0">
                <a:solidFill>
                  <a:schemeClr val="bg1">
                    <a:lumMod val="50000"/>
                  </a:schemeClr>
                </a:solidFill>
              </a:rPr>
              <a:t>izmaksu</a:t>
            </a:r>
            <a:r>
              <a:rPr lang="en-US" sz="3200" dirty="0" smtClean="0">
                <a:solidFill>
                  <a:schemeClr val="bg1">
                    <a:lumMod val="50000"/>
                  </a:schemeClr>
                </a:solidFill>
              </a:rPr>
              <a:t> </a:t>
            </a:r>
            <a:r>
              <a:rPr lang="en-US" sz="3200" dirty="0" err="1" smtClean="0">
                <a:solidFill>
                  <a:schemeClr val="bg1">
                    <a:lumMod val="50000"/>
                  </a:schemeClr>
                </a:solidFill>
              </a:rPr>
              <a:t>daļu</a:t>
            </a:r>
            <a:r>
              <a:rPr lang="en-US" sz="3200" dirty="0" smtClean="0">
                <a:solidFill>
                  <a:schemeClr val="bg1">
                    <a:lumMod val="50000"/>
                  </a:schemeClr>
                </a:solidFill>
              </a:rPr>
              <a:t> 1  </a:t>
            </a:r>
            <a:r>
              <a:rPr lang="en-US" sz="3200" dirty="0" err="1" smtClean="0">
                <a:solidFill>
                  <a:schemeClr val="bg1">
                    <a:lumMod val="50000"/>
                  </a:schemeClr>
                </a:solidFill>
              </a:rPr>
              <a:t>pakalpojumā</a:t>
            </a:r>
            <a:endParaRPr lang="en-US" sz="3600" dirty="0">
              <a:solidFill>
                <a:schemeClr val="bg1">
                  <a:lumMod val="50000"/>
                </a:schemeClr>
              </a:solidFill>
            </a:endParaRPr>
          </a:p>
        </p:txBody>
      </p:sp>
      <p:pic>
        <p:nvPicPr>
          <p:cNvPr id="9" name="Picture 8"/>
          <p:cNvPicPr>
            <a:picLocks noChangeAspect="1"/>
          </p:cNvPicPr>
          <p:nvPr/>
        </p:nvPicPr>
        <p:blipFill>
          <a:blip r:embed="rId2"/>
          <a:stretch>
            <a:fillRect/>
          </a:stretch>
        </p:blipFill>
        <p:spPr>
          <a:xfrm>
            <a:off x="215776" y="1691605"/>
            <a:ext cx="4749800" cy="1600200"/>
          </a:xfrm>
          <a:prstGeom prst="rect">
            <a:avLst/>
          </a:prstGeom>
        </p:spPr>
      </p:pic>
      <p:pic>
        <p:nvPicPr>
          <p:cNvPr id="10" name="Picture 9"/>
          <p:cNvPicPr>
            <a:picLocks noChangeAspect="1"/>
          </p:cNvPicPr>
          <p:nvPr/>
        </p:nvPicPr>
        <p:blipFill>
          <a:blip r:embed="rId3"/>
          <a:stretch>
            <a:fillRect/>
          </a:stretch>
        </p:blipFill>
        <p:spPr>
          <a:xfrm>
            <a:off x="5112320" y="1691605"/>
            <a:ext cx="4749800" cy="5511800"/>
          </a:xfrm>
          <a:prstGeom prst="rect">
            <a:avLst/>
          </a:prstGeom>
        </p:spPr>
      </p:pic>
    </p:spTree>
    <p:extLst>
      <p:ext uri="{BB962C8B-B14F-4D97-AF65-F5344CB8AC3E}">
        <p14:creationId xmlns:p14="http://schemas.microsoft.com/office/powerpoint/2010/main" val="2376531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srcRect/>
          <a:stretch>
            <a:fillRect/>
          </a:stretch>
        </p:blipFill>
        <p:spPr bwMode="auto">
          <a:xfrm>
            <a:off x="6624488" y="3995861"/>
            <a:ext cx="3045322" cy="3045322"/>
          </a:xfrm>
          <a:prstGeom prst="rect">
            <a:avLst/>
          </a:prstGeom>
          <a:noFill/>
          <a:ln w="9525">
            <a:noFill/>
            <a:miter lim="800000"/>
            <a:headEnd/>
            <a:tailEnd/>
          </a:ln>
        </p:spPr>
      </p:pic>
      <p:sp>
        <p:nvSpPr>
          <p:cNvPr id="3" name="Content Placeholder 2"/>
          <p:cNvSpPr>
            <a:spLocks noGrp="1"/>
          </p:cNvSpPr>
          <p:nvPr>
            <p:ph idx="1"/>
          </p:nvPr>
        </p:nvSpPr>
        <p:spPr>
          <a:xfrm>
            <a:off x="503808" y="3059757"/>
            <a:ext cx="9069387" cy="4896544"/>
          </a:xfrm>
        </p:spPr>
        <p:txBody>
          <a:bodyPr/>
          <a:lstStyle/>
          <a:p>
            <a:pPr algn="ctr"/>
            <a:r>
              <a:rPr lang="lv-LV" sz="4800" dirty="0"/>
              <a:t>I</a:t>
            </a:r>
            <a:r>
              <a:rPr lang="lv-LV" sz="4800" dirty="0" smtClean="0"/>
              <a:t>zmaksu attiecināšana uz procesiem</a:t>
            </a:r>
            <a:endParaRPr lang="lv-LV" sz="4800" dirty="0"/>
          </a:p>
        </p:txBody>
      </p:sp>
    </p:spTree>
    <p:extLst>
      <p:ext uri="{BB962C8B-B14F-4D97-AF65-F5344CB8AC3E}">
        <p14:creationId xmlns:p14="http://schemas.microsoft.com/office/powerpoint/2010/main" val="3758800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6"/>
            <a:ext cx="9069387" cy="957932"/>
          </a:xfrm>
        </p:spPr>
        <p:txBody>
          <a:bodyPr/>
          <a:lstStyle/>
          <a:p>
            <a:pPr algn="l"/>
            <a:r>
              <a:rPr lang="en-US" sz="3600" dirty="0" err="1" smtClean="0"/>
              <a:t>Pakalpojuma</a:t>
            </a:r>
            <a:r>
              <a:rPr lang="en-US" sz="3600" dirty="0" smtClean="0"/>
              <a:t> </a:t>
            </a:r>
            <a:r>
              <a:rPr lang="en-US" sz="3600" dirty="0" err="1" smtClean="0"/>
              <a:t>sniegšanas</a:t>
            </a:r>
            <a:r>
              <a:rPr lang="en-US" sz="3600" dirty="0" smtClean="0"/>
              <a:t> process</a:t>
            </a:r>
            <a:endParaRPr lang="en-US" sz="3600" dirty="0"/>
          </a:p>
        </p:txBody>
      </p:sp>
      <p:sp>
        <p:nvSpPr>
          <p:cNvPr id="10" name="Content Placeholder 9"/>
          <p:cNvSpPr>
            <a:spLocks noGrp="1"/>
          </p:cNvSpPr>
          <p:nvPr>
            <p:ph idx="1"/>
          </p:nvPr>
        </p:nvSpPr>
        <p:spPr>
          <a:xfrm>
            <a:off x="431800" y="1475581"/>
            <a:ext cx="9069387" cy="4987925"/>
          </a:xfrm>
        </p:spPr>
        <p:txBody>
          <a:bodyPr/>
          <a:lstStyle/>
          <a:p>
            <a:pPr>
              <a:buFont typeface="Arial"/>
              <a:buChar char="•"/>
            </a:pPr>
            <a:r>
              <a:rPr lang="en-US" sz="2000" dirty="0" smtClean="0"/>
              <a:t>Lai </a:t>
            </a:r>
            <a:r>
              <a:rPr lang="en-US" sz="2000" dirty="0" err="1" smtClean="0"/>
              <a:t>precīzāk</a:t>
            </a:r>
            <a:r>
              <a:rPr lang="en-US" sz="2000" dirty="0" smtClean="0"/>
              <a:t> </a:t>
            </a:r>
            <a:r>
              <a:rPr lang="en-US" sz="2000" dirty="0" err="1" smtClean="0"/>
              <a:t>noteiktu</a:t>
            </a:r>
            <a:r>
              <a:rPr lang="en-US" sz="2000" dirty="0" smtClean="0"/>
              <a:t> </a:t>
            </a:r>
            <a:r>
              <a:rPr lang="en-US" sz="2000" dirty="0" err="1" smtClean="0"/>
              <a:t>resursu</a:t>
            </a:r>
            <a:r>
              <a:rPr lang="en-US" sz="2000" dirty="0" smtClean="0"/>
              <a:t> </a:t>
            </a:r>
            <a:r>
              <a:rPr lang="en-US" sz="2000" dirty="0" err="1" smtClean="0"/>
              <a:t>ietilpību</a:t>
            </a:r>
            <a:r>
              <a:rPr lang="en-US" sz="2000" dirty="0" smtClean="0"/>
              <a:t> </a:t>
            </a:r>
            <a:r>
              <a:rPr lang="en-US" sz="2000" dirty="0" err="1" smtClean="0"/>
              <a:t>pakalpojumā</a:t>
            </a:r>
            <a:r>
              <a:rPr lang="en-US" sz="2000" dirty="0" smtClean="0"/>
              <a:t>, </a:t>
            </a:r>
            <a:r>
              <a:rPr lang="en-US" sz="2000" dirty="0" err="1" smtClean="0"/>
              <a:t>pakalpojuma</a:t>
            </a:r>
            <a:r>
              <a:rPr lang="en-US" sz="2000" dirty="0" smtClean="0"/>
              <a:t> </a:t>
            </a:r>
            <a:r>
              <a:rPr lang="en-US" sz="2000" dirty="0" err="1" smtClean="0"/>
              <a:t>sniegšanas</a:t>
            </a:r>
            <a:r>
              <a:rPr lang="en-US" sz="2000" dirty="0" smtClean="0"/>
              <a:t> process </a:t>
            </a:r>
            <a:r>
              <a:rPr lang="en-US" sz="2000" dirty="0" err="1" smtClean="0"/>
              <a:t>tiek</a:t>
            </a:r>
            <a:r>
              <a:rPr lang="en-US" sz="2000" dirty="0" smtClean="0"/>
              <a:t> </a:t>
            </a:r>
            <a:r>
              <a:rPr lang="en-US" sz="2000" dirty="0" err="1" smtClean="0"/>
              <a:t>sadalīts</a:t>
            </a:r>
            <a:r>
              <a:rPr lang="en-US" sz="2000" dirty="0" smtClean="0"/>
              <a:t> </a:t>
            </a:r>
            <a:r>
              <a:rPr lang="en-US" sz="2000" dirty="0" err="1" smtClean="0"/>
              <a:t>posmos</a:t>
            </a:r>
            <a:r>
              <a:rPr lang="en-US" sz="2000" dirty="0" smtClean="0"/>
              <a:t>, </a:t>
            </a:r>
            <a:r>
              <a:rPr lang="en-US" sz="2000" dirty="0" err="1" smtClean="0"/>
              <a:t>parasti</a:t>
            </a:r>
            <a:r>
              <a:rPr lang="en-US" sz="2000" dirty="0" smtClean="0"/>
              <a:t> </a:t>
            </a:r>
            <a:r>
              <a:rPr lang="en-US" sz="2000" dirty="0" err="1" smtClean="0"/>
              <a:t>šādi</a:t>
            </a:r>
            <a:r>
              <a:rPr lang="en-US" sz="2000" dirty="0" smtClean="0"/>
              <a:t>:</a:t>
            </a:r>
          </a:p>
          <a:p>
            <a:pPr>
              <a:buFont typeface="Arial"/>
              <a:buChar char="•"/>
            </a:pPr>
            <a:endParaRPr lang="en-US" sz="2000" dirty="0"/>
          </a:p>
          <a:p>
            <a:pPr>
              <a:buFont typeface="Arial"/>
              <a:buChar char="•"/>
            </a:pPr>
            <a:endParaRPr lang="en-US" sz="2000" dirty="0" smtClean="0"/>
          </a:p>
          <a:p>
            <a:pPr>
              <a:buFont typeface="Arial"/>
              <a:buChar char="•"/>
            </a:pPr>
            <a:endParaRPr lang="en-US" sz="2000" dirty="0"/>
          </a:p>
          <a:p>
            <a:pPr>
              <a:buFont typeface="Arial"/>
              <a:buChar char="•"/>
            </a:pPr>
            <a:r>
              <a:rPr lang="en-US" sz="2000" dirty="0" err="1" smtClean="0"/>
              <a:t>Pakalpojuma</a:t>
            </a:r>
            <a:r>
              <a:rPr lang="en-US" sz="2000" dirty="0" smtClean="0"/>
              <a:t> </a:t>
            </a:r>
            <a:r>
              <a:rPr lang="en-US" sz="2000" dirty="0" err="1" smtClean="0"/>
              <a:t>pašizmaksas</a:t>
            </a:r>
            <a:r>
              <a:rPr lang="en-US" sz="2000" dirty="0" smtClean="0"/>
              <a:t> </a:t>
            </a:r>
            <a:r>
              <a:rPr lang="en-US" sz="2000" dirty="0" err="1" smtClean="0"/>
              <a:t>aprēķinam</a:t>
            </a:r>
            <a:r>
              <a:rPr lang="en-US" sz="2000" dirty="0" smtClean="0"/>
              <a:t> </a:t>
            </a:r>
            <a:r>
              <a:rPr lang="en-US" sz="2000" dirty="0" err="1" smtClean="0"/>
              <a:t>svarīgi</a:t>
            </a:r>
            <a:r>
              <a:rPr lang="en-US" sz="2000" dirty="0" smtClean="0"/>
              <a:t> </a:t>
            </a:r>
            <a:r>
              <a:rPr lang="en-US" sz="2000" dirty="0" err="1" smtClean="0"/>
              <a:t>noteikt</a:t>
            </a:r>
            <a:r>
              <a:rPr lang="en-US" sz="2000" dirty="0" smtClean="0"/>
              <a:t>  </a:t>
            </a:r>
            <a:r>
              <a:rPr lang="en-US" sz="2000" dirty="0" err="1" smtClean="0"/>
              <a:t>iestādes</a:t>
            </a:r>
            <a:r>
              <a:rPr lang="en-US" sz="2000" dirty="0" smtClean="0"/>
              <a:t> </a:t>
            </a:r>
            <a:r>
              <a:rPr lang="en-US" sz="2000" dirty="0" err="1" smtClean="0"/>
              <a:t>darbības</a:t>
            </a:r>
            <a:r>
              <a:rPr lang="en-US" sz="2000" dirty="0" smtClean="0"/>
              <a:t>. </a:t>
            </a:r>
            <a:r>
              <a:rPr lang="en-US" sz="2000" dirty="0" err="1" smtClean="0"/>
              <a:t>Klienta</a:t>
            </a:r>
            <a:r>
              <a:rPr lang="en-US" sz="2000" dirty="0" smtClean="0"/>
              <a:t> </a:t>
            </a:r>
            <a:r>
              <a:rPr lang="en-US" sz="2000" dirty="0" err="1" smtClean="0"/>
              <a:t>darbību</a:t>
            </a:r>
            <a:r>
              <a:rPr lang="en-US" sz="2000" dirty="0" smtClean="0"/>
              <a:t> </a:t>
            </a:r>
            <a:r>
              <a:rPr lang="en-US" sz="2000" dirty="0" err="1" smtClean="0"/>
              <a:t>definēšana</a:t>
            </a:r>
            <a:r>
              <a:rPr lang="en-US" sz="2000" dirty="0" smtClean="0"/>
              <a:t> </a:t>
            </a:r>
            <a:r>
              <a:rPr lang="en-US" sz="2000" dirty="0" err="1" smtClean="0"/>
              <a:t>ļauj</a:t>
            </a:r>
            <a:r>
              <a:rPr lang="en-US" sz="2000" dirty="0" smtClean="0"/>
              <a:t> </a:t>
            </a:r>
            <a:r>
              <a:rPr lang="en-US" sz="2000" dirty="0" err="1" smtClean="0"/>
              <a:t>precīzi</a:t>
            </a:r>
            <a:r>
              <a:rPr lang="en-US" sz="2000" dirty="0" smtClean="0"/>
              <a:t> </a:t>
            </a:r>
            <a:r>
              <a:rPr lang="en-US" sz="2000" dirty="0" err="1" smtClean="0"/>
              <a:t>noteikt</a:t>
            </a:r>
            <a:r>
              <a:rPr lang="en-US" sz="2000" dirty="0" smtClean="0"/>
              <a:t> </a:t>
            </a:r>
            <a:r>
              <a:rPr lang="en-US" sz="2000" dirty="0" err="1" smtClean="0"/>
              <a:t>administratīvo</a:t>
            </a:r>
            <a:r>
              <a:rPr lang="en-US" sz="2000" dirty="0" smtClean="0"/>
              <a:t> </a:t>
            </a:r>
            <a:r>
              <a:rPr lang="en-US" sz="2000" dirty="0" err="1" smtClean="0"/>
              <a:t>slogu</a:t>
            </a:r>
            <a:r>
              <a:rPr lang="en-US" sz="2000" dirty="0" smtClean="0"/>
              <a:t>.</a:t>
            </a:r>
          </a:p>
          <a:p>
            <a:pPr>
              <a:buFont typeface="Arial"/>
              <a:buChar char="•"/>
            </a:pPr>
            <a:r>
              <a:rPr lang="en-US" sz="2000" dirty="0" err="1" smtClean="0"/>
              <a:t>Pakalpojumu</a:t>
            </a:r>
            <a:r>
              <a:rPr lang="en-US" sz="2000" dirty="0" smtClean="0"/>
              <a:t> </a:t>
            </a:r>
            <a:r>
              <a:rPr lang="en-US" sz="2000" dirty="0" err="1" smtClean="0"/>
              <a:t>procesa</a:t>
            </a:r>
            <a:r>
              <a:rPr lang="en-US" sz="2000" dirty="0" smtClean="0"/>
              <a:t> </a:t>
            </a:r>
            <a:r>
              <a:rPr lang="en-US" sz="2000" dirty="0" err="1" smtClean="0"/>
              <a:t>informācijas</a:t>
            </a:r>
            <a:r>
              <a:rPr lang="en-US" sz="2000" dirty="0" smtClean="0"/>
              <a:t> </a:t>
            </a:r>
            <a:r>
              <a:rPr lang="en-US" sz="2000" dirty="0" err="1" smtClean="0"/>
              <a:t>avoti</a:t>
            </a:r>
            <a:r>
              <a:rPr lang="en-US" sz="2000" dirty="0" smtClean="0"/>
              <a:t>:</a:t>
            </a:r>
          </a:p>
          <a:p>
            <a:pPr lvl="2">
              <a:buFont typeface="Arial"/>
              <a:buChar char="•"/>
            </a:pPr>
            <a:r>
              <a:rPr lang="en-US" sz="1400" dirty="0" err="1" smtClean="0"/>
              <a:t>Kvalitātes</a:t>
            </a:r>
            <a:r>
              <a:rPr lang="en-US" sz="1400" dirty="0" smtClean="0"/>
              <a:t> </a:t>
            </a:r>
            <a:r>
              <a:rPr lang="en-US" sz="1400" dirty="0" err="1" smtClean="0"/>
              <a:t>vadības</a:t>
            </a:r>
            <a:r>
              <a:rPr lang="en-US" sz="1400" dirty="0" smtClean="0"/>
              <a:t> </a:t>
            </a:r>
            <a:r>
              <a:rPr lang="en-US" sz="1400" dirty="0" err="1" smtClean="0"/>
              <a:t>rokasgrāmata</a:t>
            </a:r>
            <a:endParaRPr lang="en-US" sz="1400" dirty="0" smtClean="0"/>
          </a:p>
          <a:p>
            <a:pPr lvl="2">
              <a:buFont typeface="Arial"/>
              <a:buChar char="•"/>
            </a:pPr>
            <a:r>
              <a:rPr lang="en-US" sz="1400" dirty="0" err="1" smtClean="0"/>
              <a:t>Pakalpojumu</a:t>
            </a:r>
            <a:r>
              <a:rPr lang="en-US" sz="1400" dirty="0" smtClean="0"/>
              <a:t> </a:t>
            </a:r>
            <a:r>
              <a:rPr lang="en-US" sz="1400" dirty="0" err="1" smtClean="0"/>
              <a:t>vadības</a:t>
            </a:r>
            <a:r>
              <a:rPr lang="en-US" sz="1400" dirty="0" smtClean="0"/>
              <a:t> </a:t>
            </a:r>
            <a:r>
              <a:rPr lang="en-US" sz="1400" dirty="0" err="1" smtClean="0"/>
              <a:t>rokasgrāmata</a:t>
            </a:r>
            <a:endParaRPr lang="en-US" sz="1400" dirty="0" smtClean="0"/>
          </a:p>
          <a:p>
            <a:pPr lvl="2">
              <a:buFont typeface="Arial"/>
              <a:buChar char="•"/>
            </a:pPr>
            <a:r>
              <a:rPr lang="en-US" sz="1400" dirty="0" err="1" smtClean="0"/>
              <a:t>Klientu</a:t>
            </a:r>
            <a:r>
              <a:rPr lang="en-US" sz="1400" dirty="0" smtClean="0"/>
              <a:t> </a:t>
            </a:r>
            <a:r>
              <a:rPr lang="en-US" sz="1400" dirty="0" err="1" smtClean="0"/>
              <a:t>apkalpošanas</a:t>
            </a:r>
            <a:r>
              <a:rPr lang="en-US" sz="1400" dirty="0" smtClean="0"/>
              <a:t> </a:t>
            </a:r>
            <a:r>
              <a:rPr lang="en-US" sz="1400" dirty="0" err="1" smtClean="0"/>
              <a:t>kārtība</a:t>
            </a:r>
            <a:endParaRPr lang="en-US" sz="1400" dirty="0" smtClean="0"/>
          </a:p>
          <a:p>
            <a:pPr lvl="2">
              <a:buFont typeface="Arial"/>
              <a:buChar char="•"/>
            </a:pPr>
            <a:r>
              <a:rPr lang="en-US" sz="1400" dirty="0" err="1" smtClean="0"/>
              <a:t>Pakalpojumu</a:t>
            </a:r>
            <a:r>
              <a:rPr lang="en-US" sz="1400" dirty="0" smtClean="0"/>
              <a:t> </a:t>
            </a:r>
            <a:r>
              <a:rPr lang="en-US" sz="1400" dirty="0" err="1" smtClean="0"/>
              <a:t>apraksti</a:t>
            </a:r>
            <a:r>
              <a:rPr lang="en-US" sz="1400" dirty="0" smtClean="0"/>
              <a:t> – </a:t>
            </a:r>
            <a:r>
              <a:rPr lang="en-US" sz="1400" dirty="0" smtClean="0">
                <a:hlinkClick r:id="rId2"/>
              </a:rPr>
              <a:t>www.latvija.lv</a:t>
            </a:r>
            <a:endParaRPr lang="en-US" sz="1400" dirty="0" smtClean="0"/>
          </a:p>
          <a:p>
            <a:pPr lvl="2">
              <a:buFont typeface="Arial"/>
              <a:buChar char="•"/>
            </a:pPr>
            <a:r>
              <a:rPr lang="en-US" sz="1400" dirty="0" smtClean="0"/>
              <a:t>MK </a:t>
            </a:r>
            <a:r>
              <a:rPr lang="en-US" sz="1400" dirty="0" err="1" smtClean="0"/>
              <a:t>noteikumi</a:t>
            </a:r>
            <a:r>
              <a:rPr lang="en-US" sz="1400" dirty="0" smtClean="0"/>
              <a:t> par </a:t>
            </a:r>
            <a:r>
              <a:rPr lang="en-US" sz="1400" dirty="0" err="1" smtClean="0"/>
              <a:t>attiecīga</a:t>
            </a:r>
            <a:r>
              <a:rPr lang="en-US" sz="1400" dirty="0" smtClean="0"/>
              <a:t> </a:t>
            </a:r>
            <a:r>
              <a:rPr lang="en-US" sz="1400" dirty="0" err="1" smtClean="0"/>
              <a:t>pakalpojuma</a:t>
            </a:r>
            <a:r>
              <a:rPr lang="en-US" sz="1400" dirty="0" smtClean="0"/>
              <a:t> </a:t>
            </a:r>
            <a:r>
              <a:rPr lang="en-US" sz="1400" dirty="0" err="1" smtClean="0"/>
              <a:t>sniegšanas</a:t>
            </a:r>
            <a:r>
              <a:rPr lang="en-US" sz="1400" dirty="0" smtClean="0"/>
              <a:t> </a:t>
            </a:r>
            <a:r>
              <a:rPr lang="en-US" sz="1400" dirty="0" err="1" smtClean="0"/>
              <a:t>nosacījumiem</a:t>
            </a:r>
            <a:r>
              <a:rPr lang="en-US" sz="1400" dirty="0" smtClean="0"/>
              <a:t> un </a:t>
            </a:r>
            <a:r>
              <a:rPr lang="en-US" sz="1400" dirty="0" err="1" smtClean="0"/>
              <a:t>procesu</a:t>
            </a:r>
            <a:endParaRPr lang="en-US" sz="1400" dirty="0"/>
          </a:p>
        </p:txBody>
      </p:sp>
      <p:grpSp>
        <p:nvGrpSpPr>
          <p:cNvPr id="5" name="Group 4"/>
          <p:cNvGrpSpPr/>
          <p:nvPr/>
        </p:nvGrpSpPr>
        <p:grpSpPr>
          <a:xfrm>
            <a:off x="791840" y="1907629"/>
            <a:ext cx="5696182" cy="1939353"/>
            <a:chOff x="737509" y="1768476"/>
            <a:chExt cx="6160566" cy="2443409"/>
          </a:xfrm>
        </p:grpSpPr>
        <p:sp>
          <p:nvSpPr>
            <p:cNvPr id="6" name="Right Arrow 5"/>
            <p:cNvSpPr/>
            <p:nvPr/>
          </p:nvSpPr>
          <p:spPr>
            <a:xfrm>
              <a:off x="1021739" y="1768476"/>
              <a:ext cx="5876336" cy="2443409"/>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737509" y="2501498"/>
              <a:ext cx="1849965" cy="977363"/>
            </a:xfrm>
            <a:custGeom>
              <a:avLst/>
              <a:gdLst>
                <a:gd name="connsiteX0" fmla="*/ 0 w 2074001"/>
                <a:gd name="connsiteY0" fmla="*/ 162897 h 977363"/>
                <a:gd name="connsiteX1" fmla="*/ 162897 w 2074001"/>
                <a:gd name="connsiteY1" fmla="*/ 0 h 977363"/>
                <a:gd name="connsiteX2" fmla="*/ 1911104 w 2074001"/>
                <a:gd name="connsiteY2" fmla="*/ 0 h 977363"/>
                <a:gd name="connsiteX3" fmla="*/ 2074001 w 2074001"/>
                <a:gd name="connsiteY3" fmla="*/ 162897 h 977363"/>
                <a:gd name="connsiteX4" fmla="*/ 2074001 w 2074001"/>
                <a:gd name="connsiteY4" fmla="*/ 814466 h 977363"/>
                <a:gd name="connsiteX5" fmla="*/ 1911104 w 2074001"/>
                <a:gd name="connsiteY5" fmla="*/ 977363 h 977363"/>
                <a:gd name="connsiteX6" fmla="*/ 162897 w 2074001"/>
                <a:gd name="connsiteY6" fmla="*/ 977363 h 977363"/>
                <a:gd name="connsiteX7" fmla="*/ 0 w 2074001"/>
                <a:gd name="connsiteY7" fmla="*/ 814466 h 977363"/>
                <a:gd name="connsiteX8" fmla="*/ 0 w 2074001"/>
                <a:gd name="connsiteY8" fmla="*/ 162897 h 9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001" h="977363">
                  <a:moveTo>
                    <a:pt x="0" y="162897"/>
                  </a:moveTo>
                  <a:cubicBezTo>
                    <a:pt x="0" y="72931"/>
                    <a:pt x="72931" y="0"/>
                    <a:pt x="162897" y="0"/>
                  </a:cubicBezTo>
                  <a:lnTo>
                    <a:pt x="1911104" y="0"/>
                  </a:lnTo>
                  <a:cubicBezTo>
                    <a:pt x="2001070" y="0"/>
                    <a:pt x="2074001" y="72931"/>
                    <a:pt x="2074001" y="162897"/>
                  </a:cubicBezTo>
                  <a:lnTo>
                    <a:pt x="2074001" y="814466"/>
                  </a:lnTo>
                  <a:cubicBezTo>
                    <a:pt x="2074001" y="904432"/>
                    <a:pt x="2001070" y="977363"/>
                    <a:pt x="1911104" y="977363"/>
                  </a:cubicBezTo>
                  <a:lnTo>
                    <a:pt x="162897" y="977363"/>
                  </a:lnTo>
                  <a:cubicBezTo>
                    <a:pt x="72931" y="977363"/>
                    <a:pt x="0" y="904432"/>
                    <a:pt x="0" y="814466"/>
                  </a:cubicBezTo>
                  <a:lnTo>
                    <a:pt x="0" y="16289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151" tIns="139151" rIns="139151" bIns="139151" numCol="1" spcCol="1270" anchor="ctr" anchorCtr="0">
              <a:noAutofit/>
            </a:bodyPr>
            <a:lstStyle/>
            <a:p>
              <a:pPr lvl="0" algn="ctr" defTabSz="1066800">
                <a:lnSpc>
                  <a:spcPct val="90000"/>
                </a:lnSpc>
                <a:spcBef>
                  <a:spcPct val="0"/>
                </a:spcBef>
                <a:spcAft>
                  <a:spcPct val="35000"/>
                </a:spcAft>
              </a:pPr>
              <a:r>
                <a:rPr lang="en-US" kern="1200" dirty="0" smtClean="0">
                  <a:solidFill>
                    <a:schemeClr val="tx1"/>
                  </a:solidFill>
                </a:rPr>
                <a:t>1. </a:t>
              </a:r>
              <a:r>
                <a:rPr lang="en-US" kern="1200" dirty="0" err="1" smtClean="0">
                  <a:solidFill>
                    <a:schemeClr val="tx1"/>
                  </a:solidFill>
                </a:rPr>
                <a:t>Pakalpojuma</a:t>
              </a:r>
              <a:r>
                <a:rPr lang="en-US" kern="1200" dirty="0" smtClean="0">
                  <a:solidFill>
                    <a:schemeClr val="tx1"/>
                  </a:solidFill>
                </a:rPr>
                <a:t> </a:t>
              </a:r>
              <a:r>
                <a:rPr lang="en-US" kern="1200" dirty="0" err="1" smtClean="0">
                  <a:solidFill>
                    <a:schemeClr val="tx1"/>
                  </a:solidFill>
                </a:rPr>
                <a:t>pieteikšana</a:t>
              </a:r>
              <a:endParaRPr lang="en-US" kern="1200" dirty="0">
                <a:solidFill>
                  <a:schemeClr val="tx1"/>
                </a:solidFill>
              </a:endParaRPr>
            </a:p>
          </p:txBody>
        </p:sp>
        <p:sp>
          <p:nvSpPr>
            <p:cNvPr id="8" name="Freeform 7"/>
            <p:cNvSpPr/>
            <p:nvPr/>
          </p:nvSpPr>
          <p:spPr>
            <a:xfrm>
              <a:off x="2665353" y="2501498"/>
              <a:ext cx="1845166" cy="977363"/>
            </a:xfrm>
            <a:custGeom>
              <a:avLst/>
              <a:gdLst>
                <a:gd name="connsiteX0" fmla="*/ 0 w 2074001"/>
                <a:gd name="connsiteY0" fmla="*/ 162897 h 977363"/>
                <a:gd name="connsiteX1" fmla="*/ 162897 w 2074001"/>
                <a:gd name="connsiteY1" fmla="*/ 0 h 977363"/>
                <a:gd name="connsiteX2" fmla="*/ 1911104 w 2074001"/>
                <a:gd name="connsiteY2" fmla="*/ 0 h 977363"/>
                <a:gd name="connsiteX3" fmla="*/ 2074001 w 2074001"/>
                <a:gd name="connsiteY3" fmla="*/ 162897 h 977363"/>
                <a:gd name="connsiteX4" fmla="*/ 2074001 w 2074001"/>
                <a:gd name="connsiteY4" fmla="*/ 814466 h 977363"/>
                <a:gd name="connsiteX5" fmla="*/ 1911104 w 2074001"/>
                <a:gd name="connsiteY5" fmla="*/ 977363 h 977363"/>
                <a:gd name="connsiteX6" fmla="*/ 162897 w 2074001"/>
                <a:gd name="connsiteY6" fmla="*/ 977363 h 977363"/>
                <a:gd name="connsiteX7" fmla="*/ 0 w 2074001"/>
                <a:gd name="connsiteY7" fmla="*/ 814466 h 977363"/>
                <a:gd name="connsiteX8" fmla="*/ 0 w 2074001"/>
                <a:gd name="connsiteY8" fmla="*/ 162897 h 9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001" h="977363">
                  <a:moveTo>
                    <a:pt x="0" y="162897"/>
                  </a:moveTo>
                  <a:cubicBezTo>
                    <a:pt x="0" y="72931"/>
                    <a:pt x="72931" y="0"/>
                    <a:pt x="162897" y="0"/>
                  </a:cubicBezTo>
                  <a:lnTo>
                    <a:pt x="1911104" y="0"/>
                  </a:lnTo>
                  <a:cubicBezTo>
                    <a:pt x="2001070" y="0"/>
                    <a:pt x="2074001" y="72931"/>
                    <a:pt x="2074001" y="162897"/>
                  </a:cubicBezTo>
                  <a:lnTo>
                    <a:pt x="2074001" y="814466"/>
                  </a:lnTo>
                  <a:cubicBezTo>
                    <a:pt x="2074001" y="904432"/>
                    <a:pt x="2001070" y="977363"/>
                    <a:pt x="1911104" y="977363"/>
                  </a:cubicBezTo>
                  <a:lnTo>
                    <a:pt x="162897" y="977363"/>
                  </a:lnTo>
                  <a:cubicBezTo>
                    <a:pt x="72931" y="977363"/>
                    <a:pt x="0" y="904432"/>
                    <a:pt x="0" y="814466"/>
                  </a:cubicBezTo>
                  <a:lnTo>
                    <a:pt x="0" y="16289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151" tIns="139151" rIns="139151" bIns="139151" numCol="1" spcCol="1270" anchor="ctr" anchorCtr="0">
              <a:noAutofit/>
            </a:bodyPr>
            <a:lstStyle/>
            <a:p>
              <a:pPr lvl="0" algn="ctr" defTabSz="1066800">
                <a:lnSpc>
                  <a:spcPct val="90000"/>
                </a:lnSpc>
                <a:spcBef>
                  <a:spcPct val="0"/>
                </a:spcBef>
                <a:spcAft>
                  <a:spcPct val="35000"/>
                </a:spcAft>
              </a:pPr>
              <a:r>
                <a:rPr lang="en-US" kern="1200" dirty="0" smtClean="0">
                  <a:solidFill>
                    <a:schemeClr val="tx1"/>
                  </a:solidFill>
                </a:rPr>
                <a:t>2. </a:t>
              </a:r>
              <a:r>
                <a:rPr lang="en-US" kern="1200" dirty="0" err="1" smtClean="0">
                  <a:solidFill>
                    <a:schemeClr val="tx1"/>
                  </a:solidFill>
                </a:rPr>
                <a:t>Pakalpojuma</a:t>
              </a:r>
              <a:r>
                <a:rPr lang="en-US" kern="1200" dirty="0" smtClean="0">
                  <a:solidFill>
                    <a:schemeClr val="tx1"/>
                  </a:solidFill>
                </a:rPr>
                <a:t> </a:t>
              </a:r>
              <a:r>
                <a:rPr lang="en-US" kern="1200" dirty="0" err="1" smtClean="0">
                  <a:solidFill>
                    <a:schemeClr val="tx1"/>
                  </a:solidFill>
                </a:rPr>
                <a:t>izpilde</a:t>
              </a:r>
              <a:endParaRPr lang="en-US" kern="1200" dirty="0">
                <a:solidFill>
                  <a:schemeClr val="tx1"/>
                </a:solidFill>
              </a:endParaRPr>
            </a:p>
          </p:txBody>
        </p:sp>
        <p:sp>
          <p:nvSpPr>
            <p:cNvPr id="9" name="Freeform 8"/>
            <p:cNvSpPr/>
            <p:nvPr/>
          </p:nvSpPr>
          <p:spPr>
            <a:xfrm>
              <a:off x="4612315" y="2501498"/>
              <a:ext cx="1840366" cy="977363"/>
            </a:xfrm>
            <a:custGeom>
              <a:avLst/>
              <a:gdLst>
                <a:gd name="connsiteX0" fmla="*/ 0 w 2074001"/>
                <a:gd name="connsiteY0" fmla="*/ 162897 h 977363"/>
                <a:gd name="connsiteX1" fmla="*/ 162897 w 2074001"/>
                <a:gd name="connsiteY1" fmla="*/ 0 h 977363"/>
                <a:gd name="connsiteX2" fmla="*/ 1911104 w 2074001"/>
                <a:gd name="connsiteY2" fmla="*/ 0 h 977363"/>
                <a:gd name="connsiteX3" fmla="*/ 2074001 w 2074001"/>
                <a:gd name="connsiteY3" fmla="*/ 162897 h 977363"/>
                <a:gd name="connsiteX4" fmla="*/ 2074001 w 2074001"/>
                <a:gd name="connsiteY4" fmla="*/ 814466 h 977363"/>
                <a:gd name="connsiteX5" fmla="*/ 1911104 w 2074001"/>
                <a:gd name="connsiteY5" fmla="*/ 977363 h 977363"/>
                <a:gd name="connsiteX6" fmla="*/ 162897 w 2074001"/>
                <a:gd name="connsiteY6" fmla="*/ 977363 h 977363"/>
                <a:gd name="connsiteX7" fmla="*/ 0 w 2074001"/>
                <a:gd name="connsiteY7" fmla="*/ 814466 h 977363"/>
                <a:gd name="connsiteX8" fmla="*/ 0 w 2074001"/>
                <a:gd name="connsiteY8" fmla="*/ 162897 h 9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001" h="977363">
                  <a:moveTo>
                    <a:pt x="0" y="162897"/>
                  </a:moveTo>
                  <a:cubicBezTo>
                    <a:pt x="0" y="72931"/>
                    <a:pt x="72931" y="0"/>
                    <a:pt x="162897" y="0"/>
                  </a:cubicBezTo>
                  <a:lnTo>
                    <a:pt x="1911104" y="0"/>
                  </a:lnTo>
                  <a:cubicBezTo>
                    <a:pt x="2001070" y="0"/>
                    <a:pt x="2074001" y="72931"/>
                    <a:pt x="2074001" y="162897"/>
                  </a:cubicBezTo>
                  <a:lnTo>
                    <a:pt x="2074001" y="814466"/>
                  </a:lnTo>
                  <a:cubicBezTo>
                    <a:pt x="2074001" y="904432"/>
                    <a:pt x="2001070" y="977363"/>
                    <a:pt x="1911104" y="977363"/>
                  </a:cubicBezTo>
                  <a:lnTo>
                    <a:pt x="162897" y="977363"/>
                  </a:lnTo>
                  <a:cubicBezTo>
                    <a:pt x="72931" y="977363"/>
                    <a:pt x="0" y="904432"/>
                    <a:pt x="0" y="814466"/>
                  </a:cubicBezTo>
                  <a:lnTo>
                    <a:pt x="0" y="16289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151" tIns="139151" rIns="139151" bIns="139151" numCol="1" spcCol="1270" anchor="ctr" anchorCtr="0">
              <a:noAutofit/>
            </a:bodyPr>
            <a:lstStyle/>
            <a:p>
              <a:pPr lvl="0" algn="ctr" defTabSz="1066800">
                <a:lnSpc>
                  <a:spcPct val="90000"/>
                </a:lnSpc>
                <a:spcBef>
                  <a:spcPct val="0"/>
                </a:spcBef>
                <a:spcAft>
                  <a:spcPct val="35000"/>
                </a:spcAft>
              </a:pPr>
              <a:r>
                <a:rPr lang="en-US" kern="1200" dirty="0" smtClean="0">
                  <a:solidFill>
                    <a:schemeClr val="tx1"/>
                  </a:solidFill>
                </a:rPr>
                <a:t>3. </a:t>
              </a:r>
              <a:r>
                <a:rPr lang="en-US" kern="1200" dirty="0" err="1" smtClean="0">
                  <a:solidFill>
                    <a:schemeClr val="tx1"/>
                  </a:solidFill>
                </a:rPr>
                <a:t>Pakalpojuma</a:t>
              </a:r>
              <a:r>
                <a:rPr lang="en-US" kern="1200" dirty="0" smtClean="0">
                  <a:solidFill>
                    <a:schemeClr val="tx1"/>
                  </a:solidFill>
                </a:rPr>
                <a:t> </a:t>
              </a:r>
              <a:r>
                <a:rPr lang="en-US" kern="1200" dirty="0" err="1" smtClean="0">
                  <a:solidFill>
                    <a:schemeClr val="tx1"/>
                  </a:solidFill>
                </a:rPr>
                <a:t>piegāde</a:t>
              </a:r>
              <a:endParaRPr lang="en-US" kern="1200" dirty="0">
                <a:solidFill>
                  <a:schemeClr val="tx1"/>
                </a:solidFill>
              </a:endParaRPr>
            </a:p>
          </p:txBody>
        </p:sp>
      </p:grpSp>
    </p:spTree>
    <p:extLst>
      <p:ext uri="{BB962C8B-B14F-4D97-AF65-F5344CB8AC3E}">
        <p14:creationId xmlns:p14="http://schemas.microsoft.com/office/powerpoint/2010/main" val="586887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a:t>Pakalpojuma</a:t>
            </a:r>
            <a:r>
              <a:rPr lang="en-US" sz="3600" dirty="0"/>
              <a:t> </a:t>
            </a:r>
            <a:r>
              <a:rPr lang="en-US" sz="3600" dirty="0" err="1" smtClean="0"/>
              <a:t>procesa</a:t>
            </a:r>
            <a:r>
              <a:rPr lang="en-US" sz="3600" dirty="0" smtClean="0"/>
              <a:t> </a:t>
            </a:r>
            <a:r>
              <a:rPr lang="en-US" sz="3600" dirty="0" err="1" smtClean="0"/>
              <a:t>detalizācija</a:t>
            </a:r>
            <a:r>
              <a:rPr lang="en-US" sz="3600" dirty="0" smtClean="0"/>
              <a:t> (1)</a:t>
            </a:r>
            <a:endParaRPr lang="en-US" sz="3600" dirty="0"/>
          </a:p>
        </p:txBody>
      </p:sp>
      <p:sp>
        <p:nvSpPr>
          <p:cNvPr id="3" name="Content Placeholder 2"/>
          <p:cNvSpPr>
            <a:spLocks noGrp="1"/>
          </p:cNvSpPr>
          <p:nvPr>
            <p:ph idx="1"/>
          </p:nvPr>
        </p:nvSpPr>
        <p:spPr/>
        <p:txBody>
          <a:bodyPr/>
          <a:lstStyle/>
          <a:p>
            <a:pPr>
              <a:buFont typeface="Arial"/>
              <a:buChar char="•"/>
            </a:pPr>
            <a:r>
              <a:rPr lang="en-US" sz="1800" dirty="0" err="1" smtClean="0"/>
              <a:t>Primāri</a:t>
            </a:r>
            <a:r>
              <a:rPr lang="en-US" sz="1800" dirty="0" smtClean="0"/>
              <a:t> </a:t>
            </a:r>
            <a:r>
              <a:rPr lang="en-US" sz="1800" dirty="0" err="1" smtClean="0"/>
              <a:t>jānosaka</a:t>
            </a:r>
            <a:r>
              <a:rPr lang="en-US" sz="1800" dirty="0" smtClean="0"/>
              <a:t> 3 </a:t>
            </a:r>
            <a:r>
              <a:rPr lang="en-US" sz="1800" dirty="0" err="1" smtClean="0"/>
              <a:t>posmi</a:t>
            </a:r>
            <a:r>
              <a:rPr lang="en-US" sz="1800" dirty="0" smtClean="0"/>
              <a:t>.</a:t>
            </a:r>
          </a:p>
          <a:p>
            <a:pPr>
              <a:buFont typeface="Arial"/>
              <a:buChar char="•"/>
            </a:pPr>
            <a:r>
              <a:rPr lang="en-US" sz="1800" dirty="0" err="1" smtClean="0"/>
              <a:t>Tālāko</a:t>
            </a:r>
            <a:r>
              <a:rPr lang="en-US" sz="1800" dirty="0" smtClean="0"/>
              <a:t> </a:t>
            </a:r>
            <a:r>
              <a:rPr lang="en-US" sz="1800" dirty="0" err="1"/>
              <a:t>p</a:t>
            </a:r>
            <a:r>
              <a:rPr lang="en-US" sz="1800" dirty="0" err="1" smtClean="0"/>
              <a:t>rocesa</a:t>
            </a:r>
            <a:r>
              <a:rPr lang="en-US" sz="1800" dirty="0" smtClean="0"/>
              <a:t> </a:t>
            </a:r>
            <a:r>
              <a:rPr lang="en-US" sz="1800" dirty="0" err="1"/>
              <a:t>detalizāciju</a:t>
            </a:r>
            <a:r>
              <a:rPr lang="en-US" sz="1800" dirty="0"/>
              <a:t> </a:t>
            </a:r>
            <a:r>
              <a:rPr lang="en-US" sz="1800" dirty="0" err="1"/>
              <a:t>nosaka</a:t>
            </a:r>
            <a:r>
              <a:rPr lang="en-US" sz="1800" dirty="0"/>
              <a:t>:</a:t>
            </a:r>
          </a:p>
          <a:p>
            <a:pPr lvl="1">
              <a:buFont typeface="Arial"/>
              <a:buChar char="•"/>
            </a:pPr>
            <a:r>
              <a:rPr lang="en-US" sz="1800" dirty="0" err="1"/>
              <a:t>Pakalpojuma</a:t>
            </a:r>
            <a:r>
              <a:rPr lang="en-US" sz="1800" dirty="0"/>
              <a:t> </a:t>
            </a:r>
            <a:r>
              <a:rPr lang="en-US" sz="1800" dirty="0" err="1"/>
              <a:t>standartizācija</a:t>
            </a:r>
            <a:r>
              <a:rPr lang="en-US" sz="1800" dirty="0"/>
              <a:t> – </a:t>
            </a:r>
            <a:r>
              <a:rPr lang="en-US" sz="1800" dirty="0" err="1"/>
              <a:t>vai</a:t>
            </a:r>
            <a:r>
              <a:rPr lang="en-US" sz="1800" dirty="0"/>
              <a:t> </a:t>
            </a:r>
            <a:r>
              <a:rPr lang="en-US" sz="1800" dirty="0" err="1"/>
              <a:t>pakalpojuma</a:t>
            </a:r>
            <a:r>
              <a:rPr lang="en-US" sz="1800" dirty="0"/>
              <a:t> </a:t>
            </a:r>
            <a:r>
              <a:rPr lang="en-US" sz="1800" dirty="0" err="1"/>
              <a:t>sniegšana</a:t>
            </a:r>
            <a:r>
              <a:rPr lang="en-US" sz="1800" dirty="0"/>
              <a:t> </a:t>
            </a:r>
            <a:r>
              <a:rPr lang="en-US" sz="1800" dirty="0" err="1"/>
              <a:t>ietver</a:t>
            </a:r>
            <a:r>
              <a:rPr lang="en-US" sz="1800" dirty="0"/>
              <a:t> </a:t>
            </a:r>
            <a:r>
              <a:rPr lang="en-US" sz="1800" dirty="0" err="1"/>
              <a:t>vienādas</a:t>
            </a:r>
            <a:r>
              <a:rPr lang="en-US" sz="1800" dirty="0"/>
              <a:t> (</a:t>
            </a:r>
            <a:r>
              <a:rPr lang="en-US" sz="1800" dirty="0" err="1"/>
              <a:t>līdzīgas</a:t>
            </a:r>
            <a:r>
              <a:rPr lang="en-US" sz="1800" dirty="0"/>
              <a:t>) </a:t>
            </a:r>
            <a:r>
              <a:rPr lang="en-US" sz="1800" dirty="0" err="1"/>
              <a:t>darbības</a:t>
            </a:r>
            <a:r>
              <a:rPr lang="en-US" sz="1800" dirty="0"/>
              <a:t> (80 no 100 </a:t>
            </a:r>
            <a:r>
              <a:rPr lang="en-US" sz="1800" dirty="0" err="1"/>
              <a:t>pakalpojumiem</a:t>
            </a:r>
            <a:r>
              <a:rPr lang="en-US" sz="1800" dirty="0"/>
              <a:t> </a:t>
            </a:r>
            <a:r>
              <a:rPr lang="en-US" sz="1800" dirty="0" err="1"/>
              <a:t>tiek</a:t>
            </a:r>
            <a:r>
              <a:rPr lang="en-US" sz="1800" dirty="0"/>
              <a:t> </a:t>
            </a:r>
            <a:r>
              <a:rPr lang="en-US" sz="1800" dirty="0" err="1"/>
              <a:t>sniegti</a:t>
            </a:r>
            <a:r>
              <a:rPr lang="en-US" sz="1800" dirty="0"/>
              <a:t> </a:t>
            </a:r>
            <a:r>
              <a:rPr lang="en-US" sz="1800" dirty="0" err="1"/>
              <a:t>pēc</a:t>
            </a:r>
            <a:r>
              <a:rPr lang="en-US" sz="1800" dirty="0"/>
              <a:t> </a:t>
            </a:r>
            <a:r>
              <a:rPr lang="en-US" sz="1800" dirty="0" err="1"/>
              <a:t>identiska</a:t>
            </a:r>
            <a:r>
              <a:rPr lang="en-US" sz="1800" dirty="0"/>
              <a:t> </a:t>
            </a:r>
            <a:r>
              <a:rPr lang="en-US" sz="1800" dirty="0" err="1"/>
              <a:t>procesa</a:t>
            </a:r>
            <a:r>
              <a:rPr lang="en-US" sz="1800" dirty="0"/>
              <a:t>)</a:t>
            </a:r>
          </a:p>
          <a:p>
            <a:pPr lvl="1">
              <a:buFont typeface="Arial"/>
              <a:buChar char="•"/>
            </a:pPr>
            <a:r>
              <a:rPr lang="en-US" sz="1800" dirty="0" err="1"/>
              <a:t>Tipveida</a:t>
            </a:r>
            <a:r>
              <a:rPr lang="en-US" sz="1800" dirty="0"/>
              <a:t> </a:t>
            </a:r>
            <a:r>
              <a:rPr lang="en-US" sz="1800" dirty="0" err="1"/>
              <a:t>darbību</a:t>
            </a:r>
            <a:r>
              <a:rPr lang="en-US" sz="1800" dirty="0"/>
              <a:t> </a:t>
            </a:r>
            <a:r>
              <a:rPr lang="en-US" sz="1800" dirty="0" err="1"/>
              <a:t>esamība</a:t>
            </a:r>
            <a:r>
              <a:rPr lang="en-US" sz="1800" dirty="0"/>
              <a:t> </a:t>
            </a:r>
            <a:r>
              <a:rPr lang="en-US" sz="1800" dirty="0" err="1"/>
              <a:t>vienā</a:t>
            </a:r>
            <a:r>
              <a:rPr lang="en-US" sz="1800" dirty="0"/>
              <a:t> </a:t>
            </a:r>
            <a:r>
              <a:rPr lang="en-US" sz="1800" dirty="0" err="1"/>
              <a:t>pakalpojumā</a:t>
            </a:r>
            <a:r>
              <a:rPr lang="en-US" sz="1800" dirty="0"/>
              <a:t> – </a:t>
            </a:r>
            <a:r>
              <a:rPr lang="en-US" sz="1800" dirty="0" err="1"/>
              <a:t>piemēram</a:t>
            </a:r>
            <a:r>
              <a:rPr lang="en-US" sz="1800" dirty="0"/>
              <a:t>, </a:t>
            </a:r>
            <a:r>
              <a:rPr lang="en-US" sz="1800" dirty="0" err="1"/>
              <a:t>korespondences</a:t>
            </a:r>
            <a:r>
              <a:rPr lang="en-US" sz="1800" dirty="0"/>
              <a:t> </a:t>
            </a:r>
            <a:r>
              <a:rPr lang="en-US" sz="1800" dirty="0" err="1"/>
              <a:t>sagatavošana</a:t>
            </a:r>
            <a:r>
              <a:rPr lang="en-US" sz="1800" dirty="0"/>
              <a:t> </a:t>
            </a:r>
            <a:r>
              <a:rPr lang="en-US" sz="1800" dirty="0" err="1"/>
              <a:t>nosūtīšanai</a:t>
            </a:r>
            <a:r>
              <a:rPr lang="en-US" sz="1800" dirty="0"/>
              <a:t>, </a:t>
            </a:r>
            <a:r>
              <a:rPr lang="en-US" sz="1800" dirty="0" err="1"/>
              <a:t>atkārtota</a:t>
            </a:r>
            <a:r>
              <a:rPr lang="en-US" sz="1800" dirty="0"/>
              <a:t> </a:t>
            </a:r>
            <a:r>
              <a:rPr lang="en-US" sz="1800" dirty="0" err="1"/>
              <a:t>darbības</a:t>
            </a:r>
            <a:r>
              <a:rPr lang="en-US" sz="1800" dirty="0"/>
              <a:t> </a:t>
            </a:r>
            <a:r>
              <a:rPr lang="en-US" sz="1800" dirty="0" err="1"/>
              <a:t>veikšana</a:t>
            </a:r>
            <a:endParaRPr lang="en-US" sz="1800" dirty="0"/>
          </a:p>
          <a:p>
            <a:pPr lvl="1">
              <a:buFont typeface="Arial"/>
              <a:buChar char="•"/>
            </a:pPr>
            <a:r>
              <a:rPr lang="en-US" sz="1800" dirty="0" err="1"/>
              <a:t>Vairāku</a:t>
            </a:r>
            <a:r>
              <a:rPr lang="en-US" sz="1800" dirty="0"/>
              <a:t> </a:t>
            </a:r>
            <a:r>
              <a:rPr lang="en-US" sz="1800" dirty="0" err="1"/>
              <a:t>posmu</a:t>
            </a:r>
            <a:r>
              <a:rPr lang="en-US" sz="1800" dirty="0"/>
              <a:t> </a:t>
            </a:r>
            <a:r>
              <a:rPr lang="en-US" sz="1800" dirty="0" err="1"/>
              <a:t>esamība</a:t>
            </a:r>
            <a:r>
              <a:rPr lang="en-US" sz="1800" dirty="0"/>
              <a:t>, </a:t>
            </a:r>
            <a:r>
              <a:rPr lang="en-US" sz="1800" dirty="0" err="1"/>
              <a:t>kur</a:t>
            </a:r>
            <a:r>
              <a:rPr lang="en-US" sz="1800" dirty="0"/>
              <a:t> </a:t>
            </a:r>
            <a:r>
              <a:rPr lang="en-US" sz="1800" dirty="0" err="1"/>
              <a:t>pakalpojums</a:t>
            </a:r>
            <a:r>
              <a:rPr lang="en-US" sz="1800" dirty="0"/>
              <a:t> </a:t>
            </a:r>
            <a:r>
              <a:rPr lang="en-US" sz="1800" dirty="0" err="1"/>
              <a:t>var</a:t>
            </a:r>
            <a:r>
              <a:rPr lang="en-US" sz="1800" dirty="0"/>
              <a:t> </a:t>
            </a:r>
            <a:r>
              <a:rPr lang="en-US" sz="1800" dirty="0" err="1"/>
              <a:t>izbeigties</a:t>
            </a:r>
            <a:endParaRPr lang="en-US" sz="1800" dirty="0"/>
          </a:p>
          <a:p>
            <a:pPr lvl="1">
              <a:buFont typeface="Arial"/>
              <a:buChar char="•"/>
            </a:pPr>
            <a:r>
              <a:rPr lang="en-US" sz="1800" dirty="0" err="1"/>
              <a:t>Soļu</a:t>
            </a:r>
            <a:r>
              <a:rPr lang="en-US" sz="1800" dirty="0"/>
              <a:t> </a:t>
            </a:r>
            <a:r>
              <a:rPr lang="en-US" sz="1800" dirty="0" err="1"/>
              <a:t>kopums</a:t>
            </a:r>
            <a:r>
              <a:rPr lang="en-US" sz="1800" dirty="0"/>
              <a:t>, </a:t>
            </a:r>
            <a:r>
              <a:rPr lang="en-US" sz="1800" dirty="0" err="1"/>
              <a:t>ko</a:t>
            </a:r>
            <a:r>
              <a:rPr lang="en-US" sz="1800" dirty="0"/>
              <a:t> </a:t>
            </a:r>
            <a:r>
              <a:rPr lang="en-US" sz="1800" dirty="0" err="1"/>
              <a:t>iestāde</a:t>
            </a:r>
            <a:r>
              <a:rPr lang="en-US" sz="1800" dirty="0"/>
              <a:t> </a:t>
            </a:r>
            <a:r>
              <a:rPr lang="en-US" sz="1800" dirty="0" err="1"/>
              <a:t>plāno</a:t>
            </a:r>
            <a:r>
              <a:rPr lang="en-US" sz="1800" dirty="0"/>
              <a:t> </a:t>
            </a:r>
            <a:r>
              <a:rPr lang="en-US" sz="1800" dirty="0" err="1"/>
              <a:t>nodot</a:t>
            </a:r>
            <a:r>
              <a:rPr lang="en-US" sz="1800" dirty="0"/>
              <a:t> </a:t>
            </a:r>
            <a:r>
              <a:rPr lang="en-US" sz="1800" dirty="0" err="1"/>
              <a:t>citai</a:t>
            </a:r>
            <a:r>
              <a:rPr lang="en-US" sz="1800" dirty="0"/>
              <a:t> </a:t>
            </a:r>
            <a:r>
              <a:rPr lang="en-US" sz="1800" dirty="0" err="1" smtClean="0"/>
              <a:t>iestādei</a:t>
            </a:r>
            <a:endParaRPr lang="en-US" sz="1800" dirty="0" smtClean="0"/>
          </a:p>
          <a:p>
            <a:pPr lvl="1">
              <a:buFont typeface="Arial"/>
              <a:buChar char="•"/>
            </a:pPr>
            <a:r>
              <a:rPr lang="en-US" sz="1800" dirty="0" err="1" smtClean="0"/>
              <a:t>Specifisko</a:t>
            </a:r>
            <a:r>
              <a:rPr lang="en-US" sz="1800" dirty="0" smtClean="0"/>
              <a:t> (</a:t>
            </a:r>
            <a:r>
              <a:rPr lang="en-US" sz="1800" dirty="0" err="1" smtClean="0"/>
              <a:t>parasti</a:t>
            </a:r>
            <a:r>
              <a:rPr lang="en-US" sz="1800" dirty="0" smtClean="0"/>
              <a:t> </a:t>
            </a:r>
            <a:r>
              <a:rPr lang="en-US" sz="1800" dirty="0" err="1" smtClean="0"/>
              <a:t>dārgo</a:t>
            </a:r>
            <a:r>
              <a:rPr lang="en-US" sz="1800" dirty="0" smtClean="0"/>
              <a:t>) </a:t>
            </a:r>
            <a:r>
              <a:rPr lang="en-US" sz="1800" dirty="0" err="1" smtClean="0"/>
              <a:t>resursu</a:t>
            </a:r>
            <a:r>
              <a:rPr lang="en-US" sz="1800" dirty="0" smtClean="0"/>
              <a:t> </a:t>
            </a:r>
            <a:r>
              <a:rPr lang="en-US" sz="1800" dirty="0" err="1" smtClean="0"/>
              <a:t>esamība</a:t>
            </a:r>
            <a:r>
              <a:rPr lang="en-US" sz="1800" dirty="0" smtClean="0"/>
              <a:t> un </a:t>
            </a:r>
            <a:r>
              <a:rPr lang="en-US" sz="1800" dirty="0" err="1" smtClean="0"/>
              <a:t>attiecināšana</a:t>
            </a:r>
            <a:r>
              <a:rPr lang="en-US" sz="1800" dirty="0" smtClean="0"/>
              <a:t> </a:t>
            </a:r>
            <a:r>
              <a:rPr lang="en-US" sz="1800" dirty="0" err="1" smtClean="0"/>
              <a:t>uz</a:t>
            </a:r>
            <a:r>
              <a:rPr lang="en-US" sz="1800" dirty="0" smtClean="0"/>
              <a:t> </a:t>
            </a:r>
            <a:r>
              <a:rPr lang="en-US" sz="1800" dirty="0" err="1" smtClean="0"/>
              <a:t>atsevišķiem</a:t>
            </a:r>
            <a:r>
              <a:rPr lang="en-US" sz="1800" dirty="0" smtClean="0"/>
              <a:t> </a:t>
            </a:r>
            <a:r>
              <a:rPr lang="en-US" sz="1800" dirty="0" err="1" smtClean="0"/>
              <a:t>soļiem</a:t>
            </a:r>
            <a:r>
              <a:rPr lang="en-US" sz="1800" dirty="0" smtClean="0"/>
              <a:t> – </a:t>
            </a:r>
            <a:r>
              <a:rPr lang="en-US" sz="1800" dirty="0" err="1" smtClean="0"/>
              <a:t>rindu</a:t>
            </a:r>
            <a:r>
              <a:rPr lang="en-US" sz="1800" dirty="0" smtClean="0"/>
              <a:t> </a:t>
            </a:r>
            <a:r>
              <a:rPr lang="en-US" sz="1800" dirty="0" err="1" smtClean="0"/>
              <a:t>vadības</a:t>
            </a:r>
            <a:r>
              <a:rPr lang="en-US" sz="1800" dirty="0" smtClean="0"/>
              <a:t> </a:t>
            </a:r>
            <a:r>
              <a:rPr lang="en-US" sz="1800" dirty="0" err="1" smtClean="0"/>
              <a:t>sistēma</a:t>
            </a:r>
            <a:r>
              <a:rPr lang="en-US" sz="1800" dirty="0" smtClean="0"/>
              <a:t>, </a:t>
            </a:r>
            <a:r>
              <a:rPr lang="en-US" sz="1800" dirty="0" err="1" smtClean="0"/>
              <a:t>specifiskie</a:t>
            </a:r>
            <a:r>
              <a:rPr lang="en-US" sz="1800" dirty="0" smtClean="0"/>
              <a:t> IT </a:t>
            </a:r>
            <a:r>
              <a:rPr lang="en-US" sz="1800" dirty="0" err="1" smtClean="0"/>
              <a:t>rīki</a:t>
            </a:r>
            <a:r>
              <a:rPr lang="en-US" sz="1800" dirty="0" smtClean="0"/>
              <a:t>, </a:t>
            </a:r>
            <a:r>
              <a:rPr lang="en-US" sz="1800" dirty="0" err="1" smtClean="0"/>
              <a:t>ārpakalpojumi</a:t>
            </a:r>
            <a:r>
              <a:rPr lang="en-US" sz="1800" dirty="0" smtClean="0"/>
              <a:t> </a:t>
            </a:r>
            <a:r>
              <a:rPr lang="en-US" sz="1800" dirty="0" err="1" smtClean="0"/>
              <a:t>u.c</a:t>
            </a:r>
            <a:r>
              <a:rPr lang="en-US" sz="1800" dirty="0" smtClean="0"/>
              <a:t>.</a:t>
            </a:r>
            <a:endParaRPr lang="en-US" sz="1800" dirty="0"/>
          </a:p>
        </p:txBody>
      </p:sp>
    </p:spTree>
    <p:extLst>
      <p:ext uri="{BB962C8B-B14F-4D97-AF65-F5344CB8AC3E}">
        <p14:creationId xmlns:p14="http://schemas.microsoft.com/office/powerpoint/2010/main" val="115378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146" y="5004776"/>
            <a:ext cx="1890476" cy="251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515725108"/>
              </p:ext>
            </p:extLst>
          </p:nvPr>
        </p:nvGraphicFramePr>
        <p:xfrm>
          <a:off x="431800" y="1547589"/>
          <a:ext cx="9289032" cy="2058536"/>
        </p:xfrm>
        <a:graphic>
          <a:graphicData uri="http://schemas.openxmlformats.org/drawingml/2006/table">
            <a:tbl>
              <a:tblPr bandRow="1">
                <a:tableStyleId>{2D5ABB26-0587-4C30-8999-92F81FD0307C}</a:tableStyleId>
              </a:tblPr>
              <a:tblGrid>
                <a:gridCol w="1872208"/>
                <a:gridCol w="7416824"/>
              </a:tblGrid>
              <a:tr h="370840">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solidFill>
                            <a:schemeClr val="tx1">
                              <a:lumMod val="95000"/>
                              <a:lumOff val="5000"/>
                            </a:schemeClr>
                          </a:solidFill>
                        </a:rPr>
                        <a:t>13:00 – 14:15</a:t>
                      </a:r>
                    </a:p>
                  </a:txBody>
                  <a:tcPr/>
                </a:tc>
                <a:tc>
                  <a:txBody>
                    <a:bodyPr/>
                    <a:lstStyle/>
                    <a:p>
                      <a:pPr>
                        <a:spcBef>
                          <a:spcPts val="300"/>
                        </a:spcBef>
                        <a:spcAft>
                          <a:spcPts val="300"/>
                        </a:spcAft>
                        <a:buClr>
                          <a:schemeClr val="tx1">
                            <a:lumMod val="50000"/>
                            <a:lumOff val="50000"/>
                          </a:schemeClr>
                        </a:buClr>
                        <a:buFont typeface="Wingdings" pitchFamily="2" charset="2"/>
                        <a:buNone/>
                        <a:defRPr/>
                      </a:pPr>
                      <a:r>
                        <a:rPr lang="lv-LV" sz="2000" b="0" dirty="0" smtClean="0">
                          <a:solidFill>
                            <a:srgbClr val="000000"/>
                          </a:solidFill>
                          <a:ea typeface="ＭＳ Ｐゴシック" pitchFamily="34" charset="-128"/>
                        </a:rPr>
                        <a:t>IKT izmaksu attiecināšana uz pakalpojumiem</a:t>
                      </a:r>
                    </a:p>
                    <a:p>
                      <a:pPr>
                        <a:spcBef>
                          <a:spcPts val="300"/>
                        </a:spcBef>
                        <a:spcAft>
                          <a:spcPts val="300"/>
                        </a:spcAft>
                        <a:buClr>
                          <a:schemeClr val="tx1">
                            <a:lumMod val="50000"/>
                            <a:lumOff val="50000"/>
                          </a:schemeClr>
                        </a:buClr>
                        <a:buFont typeface="Wingdings" pitchFamily="2" charset="2"/>
                        <a:buNone/>
                        <a:defRPr/>
                      </a:pPr>
                      <a:r>
                        <a:rPr lang="lv-LV" sz="2000" b="0" dirty="0" smtClean="0">
                          <a:solidFill>
                            <a:srgbClr val="000000"/>
                          </a:solidFill>
                          <a:ea typeface="ＭＳ Ｐゴシック" pitchFamily="34" charset="-128"/>
                        </a:rPr>
                        <a:t>Uzdevums</a:t>
                      </a:r>
                    </a:p>
                  </a:txBody>
                  <a:tcPr/>
                </a:tc>
              </a:tr>
              <a:tr h="504056">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14:15 – 14:30</a:t>
                      </a:r>
                    </a:p>
                  </a:txBody>
                  <a:tcPr/>
                </a:tc>
                <a:tc>
                  <a:txBody>
                    <a:bodyPr/>
                    <a:lstStyle/>
                    <a:p>
                      <a:pPr marL="0" marR="0" indent="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itchFamily="2" charset="2"/>
                        <a:buNone/>
                        <a:tabLst/>
                        <a:defRPr/>
                      </a:pPr>
                      <a:r>
                        <a:rPr lang="lv-LV" sz="2000" kern="1200" dirty="0" smtClean="0">
                          <a:solidFill>
                            <a:schemeClr val="tx1"/>
                          </a:solidFill>
                          <a:latin typeface="+mn-lt"/>
                          <a:ea typeface="ＭＳ Ｐゴシック" pitchFamily="34" charset="-128"/>
                          <a:cs typeface="+mn-cs"/>
                        </a:rPr>
                        <a:t>Kafijas pauze</a:t>
                      </a:r>
                    </a:p>
                  </a:txBody>
                  <a:tcPr/>
                </a:tc>
              </a:tr>
              <a:tr h="389736">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14:30 – 17:00</a:t>
                      </a:r>
                      <a:endParaRPr lang="lv-LV" sz="2000" b="1" dirty="0"/>
                    </a:p>
                  </a:txBody>
                  <a:tcPr/>
                </a:tc>
                <a:tc>
                  <a:txBody>
                    <a:bodyPr/>
                    <a:lstStyle/>
                    <a:p>
                      <a:pPr marL="0" marR="0" indent="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itchFamily="2" charset="2"/>
                        <a:buNone/>
                        <a:tabLst/>
                        <a:defRPr/>
                      </a:pPr>
                      <a:r>
                        <a:rPr lang="lv-LV" sz="2000" kern="1200" dirty="0" smtClean="0">
                          <a:solidFill>
                            <a:schemeClr val="tx1"/>
                          </a:solidFill>
                          <a:latin typeface="+mn-lt"/>
                          <a:ea typeface="ＭＳ Ｐゴシック" pitchFamily="34" charset="-128"/>
                          <a:cs typeface="+mn-cs"/>
                        </a:rPr>
                        <a:t>Pakalpojumu procesa definēšana</a:t>
                      </a:r>
                    </a:p>
                    <a:p>
                      <a:pPr marL="0" marR="0" indent="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itchFamily="2" charset="2"/>
                        <a:buNone/>
                        <a:tabLst/>
                        <a:defRPr/>
                      </a:pPr>
                      <a:r>
                        <a:rPr lang="lv-LV" sz="2000" kern="1200" baseline="0" dirty="0" smtClean="0">
                          <a:solidFill>
                            <a:schemeClr val="tx1"/>
                          </a:solidFill>
                          <a:latin typeface="+mn-lt"/>
                          <a:ea typeface="ＭＳ Ｐゴシック" pitchFamily="34" charset="-128"/>
                          <a:cs typeface="+mn-cs"/>
                        </a:rPr>
                        <a:t>Uzdevums</a:t>
                      </a:r>
                      <a:endParaRPr lang="lv-LV" sz="2000" kern="1200" dirty="0" smtClean="0">
                        <a:solidFill>
                          <a:schemeClr val="tx1"/>
                        </a:solidFill>
                        <a:latin typeface="+mn-lt"/>
                        <a:ea typeface="ＭＳ Ｐゴシック" pitchFamily="34" charset="-128"/>
                        <a:cs typeface="+mn-cs"/>
                      </a:endParaRPr>
                    </a:p>
                  </a:txBody>
                  <a:tcPr/>
                </a:tc>
              </a:tr>
            </a:tbl>
          </a:graphicData>
        </a:graphic>
      </p:graphicFrame>
      <p:sp>
        <p:nvSpPr>
          <p:cNvPr id="5"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dirty="0">
                <a:ea typeface="ＭＳ Ｐゴシック" pitchFamily="34" charset="-128"/>
              </a:rPr>
              <a:t>Dienas kārtība</a:t>
            </a:r>
            <a:r>
              <a:rPr lang="lv-LV" sz="2800" kern="0" dirty="0" smtClean="0">
                <a:solidFill>
                  <a:schemeClr val="tx1">
                    <a:lumMod val="50000"/>
                    <a:lumOff val="50000"/>
                  </a:schemeClr>
                </a:solidFill>
              </a:rPr>
              <a:t/>
            </a:r>
            <a:br>
              <a:rPr lang="lv-LV" sz="2800" kern="0" dirty="0" smtClean="0">
                <a:solidFill>
                  <a:schemeClr val="tx1">
                    <a:lumMod val="50000"/>
                    <a:lumOff val="50000"/>
                  </a:schemeClr>
                </a:solidFill>
              </a:rPr>
            </a:br>
            <a:r>
              <a:rPr lang="lv-LV" sz="2800" dirty="0" smtClean="0">
                <a:solidFill>
                  <a:schemeClr val="tx1">
                    <a:lumMod val="50000"/>
                    <a:lumOff val="50000"/>
                  </a:schemeClr>
                </a:solidFill>
                <a:ea typeface="ＭＳ Ｐゴシック" pitchFamily="34" charset="-128"/>
              </a:rPr>
              <a:t>4</a:t>
            </a:r>
            <a:r>
              <a:rPr lang="lv-LV" altLang="lv-LV" sz="2800" dirty="0" smtClean="0">
                <a:solidFill>
                  <a:schemeClr val="tx1">
                    <a:lumMod val="50000"/>
                    <a:lumOff val="50000"/>
                  </a:schemeClr>
                </a:solidFill>
                <a:ea typeface="ＭＳ Ｐゴシック" pitchFamily="34" charset="-128"/>
              </a:rPr>
              <a:t>. </a:t>
            </a:r>
            <a:r>
              <a:rPr lang="lv-LV" altLang="lv-LV" sz="2800" dirty="0">
                <a:solidFill>
                  <a:schemeClr val="tx1">
                    <a:lumMod val="50000"/>
                    <a:lumOff val="50000"/>
                  </a:schemeClr>
                </a:solidFill>
                <a:ea typeface="ＭＳ Ｐゴシック" pitchFamily="34" charset="-128"/>
              </a:rPr>
              <a:t>nodarbība</a:t>
            </a:r>
            <a:endParaRPr lang="pl-PL" sz="2800" kern="0" dirty="0">
              <a:solidFill>
                <a:schemeClr val="tx1">
                  <a:lumMod val="50000"/>
                  <a:lumOff val="50000"/>
                </a:schemeClr>
              </a:solidFill>
            </a:endParaRPr>
          </a:p>
        </p:txBody>
      </p:sp>
    </p:spTree>
    <p:extLst>
      <p:ext uri="{BB962C8B-B14F-4D97-AF65-F5344CB8AC3E}">
        <p14:creationId xmlns:p14="http://schemas.microsoft.com/office/powerpoint/2010/main" val="4061494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6"/>
            <a:ext cx="9069387" cy="885924"/>
          </a:xfrm>
        </p:spPr>
        <p:txBody>
          <a:bodyPr/>
          <a:lstStyle/>
          <a:p>
            <a:pPr algn="l"/>
            <a:r>
              <a:rPr lang="en-US" sz="3600" dirty="0" err="1"/>
              <a:t>Pakalpojuma</a:t>
            </a:r>
            <a:r>
              <a:rPr lang="en-US" sz="3600" dirty="0"/>
              <a:t> </a:t>
            </a:r>
            <a:r>
              <a:rPr lang="en-US" sz="3600" dirty="0" err="1"/>
              <a:t>procesa</a:t>
            </a:r>
            <a:r>
              <a:rPr lang="en-US" sz="3600" dirty="0"/>
              <a:t> </a:t>
            </a:r>
            <a:r>
              <a:rPr lang="en-US" sz="3600" dirty="0" err="1"/>
              <a:t>detalizācija</a:t>
            </a:r>
            <a:r>
              <a:rPr lang="en-US" sz="3600" dirty="0"/>
              <a:t> </a:t>
            </a:r>
            <a:r>
              <a:rPr lang="en-US" sz="3600" dirty="0" smtClean="0"/>
              <a:t>(2)</a:t>
            </a:r>
            <a:br>
              <a:rPr lang="en-US" sz="3600" dirty="0" smtClean="0"/>
            </a:br>
            <a:r>
              <a:rPr lang="en-US" sz="3200" dirty="0" err="1" smtClean="0">
                <a:solidFill>
                  <a:schemeClr val="bg1">
                    <a:lumMod val="50000"/>
                  </a:schemeClr>
                </a:solidFill>
              </a:rPr>
              <a:t>Piemēri</a:t>
            </a:r>
            <a:endParaRPr lang="en-US" sz="3200" dirty="0">
              <a:solidFill>
                <a:schemeClr val="bg1">
                  <a:lumMod val="50000"/>
                </a:schemeClr>
              </a:solidFill>
            </a:endParaRPr>
          </a:p>
        </p:txBody>
      </p:sp>
      <p:graphicFrame>
        <p:nvGraphicFramePr>
          <p:cNvPr id="4" name="Diagram 3"/>
          <p:cNvGraphicFramePr/>
          <p:nvPr>
            <p:extLst>
              <p:ext uri="{D42A27DB-BD31-4B8C-83A1-F6EECF244321}">
                <p14:modId xmlns:p14="http://schemas.microsoft.com/office/powerpoint/2010/main" val="3171697108"/>
              </p:ext>
            </p:extLst>
          </p:nvPr>
        </p:nvGraphicFramePr>
        <p:xfrm>
          <a:off x="503808" y="2171426"/>
          <a:ext cx="3914863" cy="4480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eform 4"/>
          <p:cNvSpPr/>
          <p:nvPr/>
        </p:nvSpPr>
        <p:spPr>
          <a:xfrm>
            <a:off x="575816" y="1331565"/>
            <a:ext cx="3744416" cy="576064"/>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defTabSz="1066800">
              <a:lnSpc>
                <a:spcPct val="90000"/>
              </a:lnSpc>
              <a:spcAft>
                <a:spcPct val="35000"/>
              </a:spcAft>
            </a:pPr>
            <a:r>
              <a:rPr lang="en-US" sz="2000" i="1" dirty="0" err="1" smtClean="0">
                <a:solidFill>
                  <a:srgbClr val="000000"/>
                </a:solidFill>
              </a:rPr>
              <a:t>Standartizētā</a:t>
            </a:r>
            <a:r>
              <a:rPr lang="en-US" sz="2000" i="1" dirty="0" smtClean="0">
                <a:solidFill>
                  <a:srgbClr val="000000"/>
                </a:solidFill>
              </a:rPr>
              <a:t> </a:t>
            </a:r>
            <a:r>
              <a:rPr lang="en-US" sz="2000" i="1" dirty="0" err="1" smtClean="0">
                <a:solidFill>
                  <a:srgbClr val="000000"/>
                </a:solidFill>
              </a:rPr>
              <a:t>pakalpojuma</a:t>
            </a:r>
            <a:r>
              <a:rPr lang="en-US" sz="2000" i="1" dirty="0" smtClean="0">
                <a:solidFill>
                  <a:srgbClr val="000000"/>
                </a:solidFill>
              </a:rPr>
              <a:t> process</a:t>
            </a:r>
            <a:endParaRPr lang="en-US" sz="2000" i="1" dirty="0">
              <a:solidFill>
                <a:srgbClr val="000000"/>
              </a:solidFill>
            </a:endParaRPr>
          </a:p>
        </p:txBody>
      </p:sp>
      <p:grpSp>
        <p:nvGrpSpPr>
          <p:cNvPr id="8" name="Group 7"/>
          <p:cNvGrpSpPr/>
          <p:nvPr/>
        </p:nvGrpSpPr>
        <p:grpSpPr>
          <a:xfrm>
            <a:off x="5256336" y="2189048"/>
            <a:ext cx="4392488" cy="4471109"/>
            <a:chOff x="5256336" y="2056229"/>
            <a:chExt cx="4392488" cy="4471109"/>
          </a:xfrm>
        </p:grpSpPr>
        <p:sp>
          <p:nvSpPr>
            <p:cNvPr id="9" name="Freeform 8"/>
            <p:cNvSpPr/>
            <p:nvPr/>
          </p:nvSpPr>
          <p:spPr>
            <a:xfrm>
              <a:off x="5256336" y="2056229"/>
              <a:ext cx="1133619" cy="1619456"/>
            </a:xfrm>
            <a:custGeom>
              <a:avLst/>
              <a:gdLst>
                <a:gd name="connsiteX0" fmla="*/ 0 w 1619455"/>
                <a:gd name="connsiteY0" fmla="*/ 0 h 1133618"/>
                <a:gd name="connsiteX1" fmla="*/ 1052646 w 1619455"/>
                <a:gd name="connsiteY1" fmla="*/ 0 h 1133618"/>
                <a:gd name="connsiteX2" fmla="*/ 1619455 w 1619455"/>
                <a:gd name="connsiteY2" fmla="*/ 566809 h 1133618"/>
                <a:gd name="connsiteX3" fmla="*/ 1052646 w 1619455"/>
                <a:gd name="connsiteY3" fmla="*/ 1133618 h 1133618"/>
                <a:gd name="connsiteX4" fmla="*/ 0 w 1619455"/>
                <a:gd name="connsiteY4" fmla="*/ 1133618 h 1133618"/>
                <a:gd name="connsiteX5" fmla="*/ 566809 w 1619455"/>
                <a:gd name="connsiteY5" fmla="*/ 566809 h 1133618"/>
                <a:gd name="connsiteX6" fmla="*/ 0 w 1619455"/>
                <a:gd name="connsiteY6" fmla="*/ 0 h 113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455" h="1133618">
                  <a:moveTo>
                    <a:pt x="1619454" y="0"/>
                  </a:moveTo>
                  <a:lnTo>
                    <a:pt x="1619454" y="736852"/>
                  </a:lnTo>
                  <a:lnTo>
                    <a:pt x="809728" y="1133618"/>
                  </a:lnTo>
                  <a:lnTo>
                    <a:pt x="1" y="736852"/>
                  </a:lnTo>
                  <a:lnTo>
                    <a:pt x="1" y="0"/>
                  </a:lnTo>
                  <a:lnTo>
                    <a:pt x="809728" y="396766"/>
                  </a:lnTo>
                  <a:lnTo>
                    <a:pt x="161945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76969" rIns="10160" bIns="576970" numCol="1" spcCol="1270" anchor="ctr" anchorCtr="0">
              <a:noAutofit/>
            </a:bodyPr>
            <a:lstStyle/>
            <a:p>
              <a:pPr lvl="0" algn="ctr" defTabSz="711200">
                <a:lnSpc>
                  <a:spcPct val="90000"/>
                </a:lnSpc>
                <a:spcBef>
                  <a:spcPct val="0"/>
                </a:spcBef>
                <a:spcAft>
                  <a:spcPct val="35000"/>
                </a:spcAft>
              </a:pPr>
              <a:r>
                <a:rPr lang="en-US" sz="1600" kern="1200" dirty="0" err="1" smtClean="0">
                  <a:solidFill>
                    <a:srgbClr val="000000"/>
                  </a:solidFill>
                </a:rPr>
                <a:t>Pakalpojuma</a:t>
              </a:r>
              <a:r>
                <a:rPr lang="en-US" sz="1600" kern="1200" dirty="0" smtClean="0">
                  <a:solidFill>
                    <a:srgbClr val="000000"/>
                  </a:solidFill>
                </a:rPr>
                <a:t> </a:t>
              </a:r>
              <a:r>
                <a:rPr lang="en-US" sz="1600" kern="1200" dirty="0" err="1" smtClean="0">
                  <a:solidFill>
                    <a:srgbClr val="000000"/>
                  </a:solidFill>
                </a:rPr>
                <a:t>pieteikšana</a:t>
              </a:r>
              <a:endParaRPr lang="en-US" sz="1600" kern="1200" dirty="0">
                <a:solidFill>
                  <a:srgbClr val="000000"/>
                </a:solidFill>
              </a:endParaRPr>
            </a:p>
          </p:txBody>
        </p:sp>
        <p:sp>
          <p:nvSpPr>
            <p:cNvPr id="10" name="Freeform 9"/>
            <p:cNvSpPr/>
            <p:nvPr/>
          </p:nvSpPr>
          <p:spPr>
            <a:xfrm>
              <a:off x="6389953" y="2056230"/>
              <a:ext cx="3258871" cy="1052646"/>
            </a:xfrm>
            <a:custGeom>
              <a:avLst/>
              <a:gdLst>
                <a:gd name="connsiteX0" fmla="*/ 175444 w 1052645"/>
                <a:gd name="connsiteY0" fmla="*/ 0 h 2781244"/>
                <a:gd name="connsiteX1" fmla="*/ 877201 w 1052645"/>
                <a:gd name="connsiteY1" fmla="*/ 0 h 2781244"/>
                <a:gd name="connsiteX2" fmla="*/ 1052645 w 1052645"/>
                <a:gd name="connsiteY2" fmla="*/ 175444 h 2781244"/>
                <a:gd name="connsiteX3" fmla="*/ 1052645 w 1052645"/>
                <a:gd name="connsiteY3" fmla="*/ 2781244 h 2781244"/>
                <a:gd name="connsiteX4" fmla="*/ 1052645 w 1052645"/>
                <a:gd name="connsiteY4" fmla="*/ 2781244 h 2781244"/>
                <a:gd name="connsiteX5" fmla="*/ 0 w 1052645"/>
                <a:gd name="connsiteY5" fmla="*/ 2781244 h 2781244"/>
                <a:gd name="connsiteX6" fmla="*/ 0 w 1052645"/>
                <a:gd name="connsiteY6" fmla="*/ 2781244 h 2781244"/>
                <a:gd name="connsiteX7" fmla="*/ 0 w 1052645"/>
                <a:gd name="connsiteY7" fmla="*/ 175444 h 2781244"/>
                <a:gd name="connsiteX8" fmla="*/ 175444 w 1052645"/>
                <a:gd name="connsiteY8" fmla="*/ 0 h 278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2645" h="2781244">
                  <a:moveTo>
                    <a:pt x="1052645" y="463550"/>
                  </a:moveTo>
                  <a:lnTo>
                    <a:pt x="1052645" y="2317694"/>
                  </a:lnTo>
                  <a:cubicBezTo>
                    <a:pt x="1052645" y="2573705"/>
                    <a:pt x="1022916" y="2781243"/>
                    <a:pt x="986243" y="2781243"/>
                  </a:cubicBezTo>
                  <a:lnTo>
                    <a:pt x="0" y="2781243"/>
                  </a:lnTo>
                  <a:lnTo>
                    <a:pt x="0" y="2781243"/>
                  </a:lnTo>
                  <a:lnTo>
                    <a:pt x="0" y="1"/>
                  </a:lnTo>
                  <a:lnTo>
                    <a:pt x="0" y="1"/>
                  </a:lnTo>
                  <a:lnTo>
                    <a:pt x="986243" y="1"/>
                  </a:lnTo>
                  <a:cubicBezTo>
                    <a:pt x="1022916" y="1"/>
                    <a:pt x="1052645" y="207539"/>
                    <a:pt x="1052645" y="46355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61546" rIns="61546" bIns="61547"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solidFill>
                    <a:srgbClr val="000000"/>
                  </a:solidFill>
                </a:rPr>
                <a:t>Pakalpojuma</a:t>
              </a:r>
              <a:r>
                <a:rPr lang="en-US" sz="1600" kern="1200" dirty="0" smtClean="0">
                  <a:solidFill>
                    <a:srgbClr val="000000"/>
                  </a:solidFill>
                </a:rPr>
                <a:t> </a:t>
              </a:r>
              <a:r>
                <a:rPr lang="en-US" sz="1600" kern="1200" dirty="0" err="1" smtClean="0">
                  <a:solidFill>
                    <a:srgbClr val="000000"/>
                  </a:solidFill>
                </a:rPr>
                <a:t>pieteikšana</a:t>
              </a:r>
              <a:r>
                <a:rPr lang="en-US" sz="1600" kern="1200" dirty="0" smtClean="0">
                  <a:solidFill>
                    <a:srgbClr val="000000"/>
                  </a:solidFill>
                </a:rPr>
                <a:t> </a:t>
              </a:r>
              <a:r>
                <a:rPr lang="en-US" sz="1600" kern="1200" dirty="0" err="1" smtClean="0">
                  <a:solidFill>
                    <a:srgbClr val="000000"/>
                  </a:solidFill>
                </a:rPr>
                <a:t>izpildei</a:t>
              </a:r>
              <a:endParaRPr lang="en-US" sz="1600" kern="1200" dirty="0">
                <a:solidFill>
                  <a:srgbClr val="000000"/>
                </a:solidFill>
              </a:endParaRPr>
            </a:p>
            <a:p>
              <a:pPr marL="342900" lvl="2" indent="-171450" algn="l" defTabSz="711200">
                <a:lnSpc>
                  <a:spcPct val="90000"/>
                </a:lnSpc>
                <a:spcBef>
                  <a:spcPct val="0"/>
                </a:spcBef>
                <a:spcAft>
                  <a:spcPct val="15000"/>
                </a:spcAft>
                <a:buChar char="••"/>
              </a:pPr>
              <a:r>
                <a:rPr lang="en-US" sz="1600" kern="1200" dirty="0" err="1" smtClean="0">
                  <a:solidFill>
                    <a:srgbClr val="000000"/>
                  </a:solidFill>
                </a:rPr>
                <a:t>Klienta</a:t>
              </a:r>
              <a:r>
                <a:rPr lang="en-US" sz="1600" kern="1200" dirty="0" smtClean="0">
                  <a:solidFill>
                    <a:srgbClr val="000000"/>
                  </a:solidFill>
                </a:rPr>
                <a:t> </a:t>
              </a:r>
              <a:r>
                <a:rPr lang="en-US" sz="1600" kern="1200" dirty="0" err="1" smtClean="0">
                  <a:solidFill>
                    <a:srgbClr val="000000"/>
                  </a:solidFill>
                </a:rPr>
                <a:t>izsaukšana</a:t>
              </a:r>
              <a:endParaRPr lang="en-US" sz="1600" kern="1200" dirty="0">
                <a:solidFill>
                  <a:srgbClr val="000000"/>
                </a:solidFill>
              </a:endParaRPr>
            </a:p>
            <a:p>
              <a:pPr marL="171450" lvl="1" indent="-171450" algn="l" defTabSz="711200">
                <a:lnSpc>
                  <a:spcPct val="90000"/>
                </a:lnSpc>
                <a:spcBef>
                  <a:spcPct val="0"/>
                </a:spcBef>
                <a:spcAft>
                  <a:spcPct val="15000"/>
                </a:spcAft>
                <a:buChar char="••"/>
              </a:pPr>
              <a:endParaRPr lang="en-US" sz="1600" kern="1200" dirty="0">
                <a:solidFill>
                  <a:srgbClr val="000000"/>
                </a:solidFill>
              </a:endParaRPr>
            </a:p>
          </p:txBody>
        </p:sp>
        <p:sp>
          <p:nvSpPr>
            <p:cNvPr id="11" name="Freeform 10"/>
            <p:cNvSpPr/>
            <p:nvPr/>
          </p:nvSpPr>
          <p:spPr>
            <a:xfrm>
              <a:off x="5256336" y="3482055"/>
              <a:ext cx="1133619" cy="1619456"/>
            </a:xfrm>
            <a:custGeom>
              <a:avLst/>
              <a:gdLst>
                <a:gd name="connsiteX0" fmla="*/ 0 w 1619455"/>
                <a:gd name="connsiteY0" fmla="*/ 0 h 1133618"/>
                <a:gd name="connsiteX1" fmla="*/ 1052646 w 1619455"/>
                <a:gd name="connsiteY1" fmla="*/ 0 h 1133618"/>
                <a:gd name="connsiteX2" fmla="*/ 1619455 w 1619455"/>
                <a:gd name="connsiteY2" fmla="*/ 566809 h 1133618"/>
                <a:gd name="connsiteX3" fmla="*/ 1052646 w 1619455"/>
                <a:gd name="connsiteY3" fmla="*/ 1133618 h 1133618"/>
                <a:gd name="connsiteX4" fmla="*/ 0 w 1619455"/>
                <a:gd name="connsiteY4" fmla="*/ 1133618 h 1133618"/>
                <a:gd name="connsiteX5" fmla="*/ 566809 w 1619455"/>
                <a:gd name="connsiteY5" fmla="*/ 566809 h 1133618"/>
                <a:gd name="connsiteX6" fmla="*/ 0 w 1619455"/>
                <a:gd name="connsiteY6" fmla="*/ 0 h 113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455" h="1133618">
                  <a:moveTo>
                    <a:pt x="1619454" y="0"/>
                  </a:moveTo>
                  <a:lnTo>
                    <a:pt x="1619454" y="736852"/>
                  </a:lnTo>
                  <a:lnTo>
                    <a:pt x="809728" y="1133618"/>
                  </a:lnTo>
                  <a:lnTo>
                    <a:pt x="1" y="736852"/>
                  </a:lnTo>
                  <a:lnTo>
                    <a:pt x="1" y="0"/>
                  </a:lnTo>
                  <a:lnTo>
                    <a:pt x="809728" y="396766"/>
                  </a:lnTo>
                  <a:lnTo>
                    <a:pt x="161945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76969" rIns="10160" bIns="576970" numCol="1" spcCol="1270" anchor="ctr" anchorCtr="0">
              <a:noAutofit/>
            </a:bodyPr>
            <a:lstStyle/>
            <a:p>
              <a:pPr lvl="0" algn="ctr" defTabSz="711200">
                <a:lnSpc>
                  <a:spcPct val="90000"/>
                </a:lnSpc>
                <a:spcBef>
                  <a:spcPct val="0"/>
                </a:spcBef>
                <a:spcAft>
                  <a:spcPct val="35000"/>
                </a:spcAft>
              </a:pPr>
              <a:r>
                <a:rPr lang="en-US" sz="1600" kern="1200" dirty="0" err="1" smtClean="0">
                  <a:solidFill>
                    <a:srgbClr val="000000"/>
                  </a:solidFill>
                </a:rPr>
                <a:t>Pakalpojuma</a:t>
              </a:r>
              <a:r>
                <a:rPr lang="en-US" sz="1600" kern="1200" dirty="0" smtClean="0">
                  <a:solidFill>
                    <a:srgbClr val="000000"/>
                  </a:solidFill>
                </a:rPr>
                <a:t> </a:t>
              </a:r>
              <a:r>
                <a:rPr lang="en-US" sz="1600" kern="1200" dirty="0" err="1" smtClean="0">
                  <a:solidFill>
                    <a:srgbClr val="000000"/>
                  </a:solidFill>
                </a:rPr>
                <a:t>izpilde</a:t>
              </a:r>
              <a:endParaRPr lang="en-US" sz="1600" kern="1200" dirty="0">
                <a:solidFill>
                  <a:srgbClr val="000000"/>
                </a:solidFill>
              </a:endParaRPr>
            </a:p>
          </p:txBody>
        </p:sp>
        <p:sp>
          <p:nvSpPr>
            <p:cNvPr id="12" name="Freeform 11"/>
            <p:cNvSpPr/>
            <p:nvPr/>
          </p:nvSpPr>
          <p:spPr>
            <a:xfrm>
              <a:off x="6389953" y="3482056"/>
              <a:ext cx="3258871" cy="1052646"/>
            </a:xfrm>
            <a:custGeom>
              <a:avLst/>
              <a:gdLst>
                <a:gd name="connsiteX0" fmla="*/ 175444 w 1052645"/>
                <a:gd name="connsiteY0" fmla="*/ 0 h 2781244"/>
                <a:gd name="connsiteX1" fmla="*/ 877201 w 1052645"/>
                <a:gd name="connsiteY1" fmla="*/ 0 h 2781244"/>
                <a:gd name="connsiteX2" fmla="*/ 1052645 w 1052645"/>
                <a:gd name="connsiteY2" fmla="*/ 175444 h 2781244"/>
                <a:gd name="connsiteX3" fmla="*/ 1052645 w 1052645"/>
                <a:gd name="connsiteY3" fmla="*/ 2781244 h 2781244"/>
                <a:gd name="connsiteX4" fmla="*/ 1052645 w 1052645"/>
                <a:gd name="connsiteY4" fmla="*/ 2781244 h 2781244"/>
                <a:gd name="connsiteX5" fmla="*/ 0 w 1052645"/>
                <a:gd name="connsiteY5" fmla="*/ 2781244 h 2781244"/>
                <a:gd name="connsiteX6" fmla="*/ 0 w 1052645"/>
                <a:gd name="connsiteY6" fmla="*/ 2781244 h 2781244"/>
                <a:gd name="connsiteX7" fmla="*/ 0 w 1052645"/>
                <a:gd name="connsiteY7" fmla="*/ 175444 h 2781244"/>
                <a:gd name="connsiteX8" fmla="*/ 175444 w 1052645"/>
                <a:gd name="connsiteY8" fmla="*/ 0 h 278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2645" h="2781244">
                  <a:moveTo>
                    <a:pt x="1052645" y="463550"/>
                  </a:moveTo>
                  <a:lnTo>
                    <a:pt x="1052645" y="2317694"/>
                  </a:lnTo>
                  <a:cubicBezTo>
                    <a:pt x="1052645" y="2573705"/>
                    <a:pt x="1022916" y="2781243"/>
                    <a:pt x="986243" y="2781243"/>
                  </a:cubicBezTo>
                  <a:lnTo>
                    <a:pt x="0" y="2781243"/>
                  </a:lnTo>
                  <a:lnTo>
                    <a:pt x="0" y="2781243"/>
                  </a:lnTo>
                  <a:lnTo>
                    <a:pt x="0" y="1"/>
                  </a:lnTo>
                  <a:lnTo>
                    <a:pt x="0" y="1"/>
                  </a:lnTo>
                  <a:lnTo>
                    <a:pt x="986243" y="1"/>
                  </a:lnTo>
                  <a:cubicBezTo>
                    <a:pt x="1022916" y="1"/>
                    <a:pt x="1052645" y="207539"/>
                    <a:pt x="1052645" y="46355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61546" rIns="61546" bIns="61547"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solidFill>
                    <a:srgbClr val="000000"/>
                  </a:solidFill>
                </a:rPr>
                <a:t>Atzinuma</a:t>
              </a:r>
              <a:r>
                <a:rPr lang="en-US" sz="1600" kern="1200" dirty="0" smtClean="0">
                  <a:solidFill>
                    <a:srgbClr val="000000"/>
                  </a:solidFill>
                </a:rPr>
                <a:t> </a:t>
              </a:r>
              <a:r>
                <a:rPr lang="en-US" sz="1600" kern="1200" dirty="0" err="1" smtClean="0">
                  <a:solidFill>
                    <a:srgbClr val="000000"/>
                  </a:solidFill>
                </a:rPr>
                <a:t>sagatavošana</a:t>
              </a:r>
              <a:endParaRPr lang="en-US" sz="1600" kern="1200" dirty="0">
                <a:solidFill>
                  <a:srgbClr val="000000"/>
                </a:solidFill>
              </a:endParaRPr>
            </a:p>
            <a:p>
              <a:pPr marL="342900" lvl="2" indent="-171450" algn="l" defTabSz="711200">
                <a:lnSpc>
                  <a:spcPct val="90000"/>
                </a:lnSpc>
                <a:spcBef>
                  <a:spcPct val="0"/>
                </a:spcBef>
                <a:spcAft>
                  <a:spcPct val="15000"/>
                </a:spcAft>
                <a:buChar char="••"/>
              </a:pPr>
              <a:r>
                <a:rPr lang="en-US" sz="1600" kern="1200" dirty="0" err="1" smtClean="0">
                  <a:solidFill>
                    <a:srgbClr val="000000"/>
                  </a:solidFill>
                </a:rPr>
                <a:t>Ekspertīze</a:t>
              </a:r>
              <a:r>
                <a:rPr lang="en-US" sz="1600" kern="1200" dirty="0" smtClean="0">
                  <a:solidFill>
                    <a:srgbClr val="000000"/>
                  </a:solidFill>
                </a:rPr>
                <a:t> X</a:t>
              </a:r>
              <a:endParaRPr lang="en-US" sz="1600" kern="1200" dirty="0">
                <a:solidFill>
                  <a:srgbClr val="000000"/>
                </a:solidFill>
              </a:endParaRPr>
            </a:p>
            <a:p>
              <a:pPr marL="514350" lvl="3" indent="-171450" algn="l" defTabSz="711200">
                <a:lnSpc>
                  <a:spcPct val="90000"/>
                </a:lnSpc>
                <a:spcBef>
                  <a:spcPct val="0"/>
                </a:spcBef>
                <a:spcAft>
                  <a:spcPct val="15000"/>
                </a:spcAft>
                <a:buChar char="••"/>
              </a:pPr>
              <a:r>
                <a:rPr lang="en-US" sz="1400" kern="1200" dirty="0" err="1" smtClean="0">
                  <a:solidFill>
                    <a:srgbClr val="000000"/>
                  </a:solidFill>
                </a:rPr>
                <a:t>Informācijas</a:t>
              </a:r>
              <a:r>
                <a:rPr lang="en-US" sz="1400" kern="1200" dirty="0" smtClean="0">
                  <a:solidFill>
                    <a:srgbClr val="000000"/>
                  </a:solidFill>
                </a:rPr>
                <a:t> </a:t>
              </a:r>
              <a:r>
                <a:rPr lang="en-US" sz="1400" kern="1200" dirty="0" err="1" smtClean="0">
                  <a:solidFill>
                    <a:srgbClr val="000000"/>
                  </a:solidFill>
                </a:rPr>
                <a:t>pieprasīšana</a:t>
              </a:r>
              <a:r>
                <a:rPr lang="en-US" sz="1400" kern="1200" dirty="0" smtClean="0">
                  <a:solidFill>
                    <a:srgbClr val="000000"/>
                  </a:solidFill>
                </a:rPr>
                <a:t> un </a:t>
              </a:r>
              <a:r>
                <a:rPr lang="en-US" sz="1400" kern="1200" dirty="0" err="1" smtClean="0">
                  <a:solidFill>
                    <a:srgbClr val="000000"/>
                  </a:solidFill>
                </a:rPr>
                <a:t>komunikācija</a:t>
              </a:r>
              <a:r>
                <a:rPr lang="en-US" sz="1400" kern="1200" dirty="0" smtClean="0">
                  <a:solidFill>
                    <a:srgbClr val="000000"/>
                  </a:solidFill>
                </a:rPr>
                <a:t> </a:t>
              </a:r>
              <a:r>
                <a:rPr lang="en-US" sz="1400" kern="1200" dirty="0" err="1" smtClean="0">
                  <a:solidFill>
                    <a:srgbClr val="000000"/>
                  </a:solidFill>
                </a:rPr>
                <a:t>ar</a:t>
              </a:r>
              <a:r>
                <a:rPr lang="en-US" sz="1400" kern="1200" dirty="0" smtClean="0">
                  <a:solidFill>
                    <a:srgbClr val="000000"/>
                  </a:solidFill>
                </a:rPr>
                <a:t> </a:t>
              </a:r>
              <a:r>
                <a:rPr lang="en-US" sz="1400" kern="1200" dirty="0" err="1" smtClean="0">
                  <a:solidFill>
                    <a:srgbClr val="000000"/>
                  </a:solidFill>
                </a:rPr>
                <a:t>trešajām</a:t>
              </a:r>
              <a:r>
                <a:rPr lang="en-US" sz="1400" kern="1200" dirty="0" smtClean="0">
                  <a:solidFill>
                    <a:srgbClr val="000000"/>
                  </a:solidFill>
                </a:rPr>
                <a:t> </a:t>
              </a:r>
              <a:r>
                <a:rPr lang="en-US" sz="1400" kern="1200" dirty="0" err="1" smtClean="0">
                  <a:solidFill>
                    <a:srgbClr val="000000"/>
                  </a:solidFill>
                </a:rPr>
                <a:t>personam</a:t>
              </a:r>
              <a:r>
                <a:rPr lang="en-US" sz="1400" kern="1200" dirty="0" smtClean="0">
                  <a:solidFill>
                    <a:srgbClr val="000000"/>
                  </a:solidFill>
                </a:rPr>
                <a:t> (</a:t>
              </a:r>
              <a:r>
                <a:rPr lang="en-US" sz="1400" kern="1200" dirty="0" err="1" smtClean="0">
                  <a:solidFill>
                    <a:srgbClr val="000000"/>
                  </a:solidFill>
                </a:rPr>
                <a:t>piem</a:t>
              </a:r>
              <a:r>
                <a:rPr lang="en-US" sz="1400" kern="1200" dirty="0" smtClean="0">
                  <a:solidFill>
                    <a:srgbClr val="000000"/>
                  </a:solidFill>
                </a:rPr>
                <a:t>., </a:t>
              </a:r>
              <a:r>
                <a:rPr lang="en-US" sz="1400" kern="1200" dirty="0" err="1" smtClean="0">
                  <a:solidFill>
                    <a:srgbClr val="000000"/>
                  </a:solidFill>
                </a:rPr>
                <a:t>darba</a:t>
              </a:r>
              <a:r>
                <a:rPr lang="en-US" sz="1400" kern="1200" dirty="0" smtClean="0">
                  <a:solidFill>
                    <a:srgbClr val="000000"/>
                  </a:solidFill>
                </a:rPr>
                <a:t> </a:t>
              </a:r>
              <a:r>
                <a:rPr lang="en-US" sz="1400" kern="1200" dirty="0" err="1" smtClean="0">
                  <a:solidFill>
                    <a:srgbClr val="000000"/>
                  </a:solidFill>
                </a:rPr>
                <a:t>devējiem</a:t>
              </a:r>
              <a:r>
                <a:rPr lang="en-US" sz="1400" kern="1200" dirty="0" smtClean="0">
                  <a:solidFill>
                    <a:srgbClr val="000000"/>
                  </a:solidFill>
                </a:rPr>
                <a:t>)</a:t>
              </a:r>
              <a:endParaRPr lang="en-US" sz="1400" kern="1200" dirty="0">
                <a:solidFill>
                  <a:srgbClr val="000000"/>
                </a:solidFill>
              </a:endParaRPr>
            </a:p>
          </p:txBody>
        </p:sp>
        <p:sp>
          <p:nvSpPr>
            <p:cNvPr id="13" name="Freeform 12"/>
            <p:cNvSpPr/>
            <p:nvPr/>
          </p:nvSpPr>
          <p:spPr>
            <a:xfrm>
              <a:off x="5256336" y="4907882"/>
              <a:ext cx="1133619" cy="1619456"/>
            </a:xfrm>
            <a:custGeom>
              <a:avLst/>
              <a:gdLst>
                <a:gd name="connsiteX0" fmla="*/ 0 w 1619455"/>
                <a:gd name="connsiteY0" fmla="*/ 0 h 1133618"/>
                <a:gd name="connsiteX1" fmla="*/ 1052646 w 1619455"/>
                <a:gd name="connsiteY1" fmla="*/ 0 h 1133618"/>
                <a:gd name="connsiteX2" fmla="*/ 1619455 w 1619455"/>
                <a:gd name="connsiteY2" fmla="*/ 566809 h 1133618"/>
                <a:gd name="connsiteX3" fmla="*/ 1052646 w 1619455"/>
                <a:gd name="connsiteY3" fmla="*/ 1133618 h 1133618"/>
                <a:gd name="connsiteX4" fmla="*/ 0 w 1619455"/>
                <a:gd name="connsiteY4" fmla="*/ 1133618 h 1133618"/>
                <a:gd name="connsiteX5" fmla="*/ 566809 w 1619455"/>
                <a:gd name="connsiteY5" fmla="*/ 566809 h 1133618"/>
                <a:gd name="connsiteX6" fmla="*/ 0 w 1619455"/>
                <a:gd name="connsiteY6" fmla="*/ 0 h 113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455" h="1133618">
                  <a:moveTo>
                    <a:pt x="1619454" y="0"/>
                  </a:moveTo>
                  <a:lnTo>
                    <a:pt x="1619454" y="736852"/>
                  </a:lnTo>
                  <a:lnTo>
                    <a:pt x="809728" y="1133618"/>
                  </a:lnTo>
                  <a:lnTo>
                    <a:pt x="1" y="736852"/>
                  </a:lnTo>
                  <a:lnTo>
                    <a:pt x="1" y="0"/>
                  </a:lnTo>
                  <a:lnTo>
                    <a:pt x="809728" y="396766"/>
                  </a:lnTo>
                  <a:lnTo>
                    <a:pt x="161945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76969" rIns="10160" bIns="576970" numCol="1" spcCol="1270" anchor="ctr" anchorCtr="0">
              <a:noAutofit/>
            </a:bodyPr>
            <a:lstStyle/>
            <a:p>
              <a:pPr lvl="0" algn="ctr" defTabSz="711200">
                <a:lnSpc>
                  <a:spcPct val="90000"/>
                </a:lnSpc>
                <a:spcBef>
                  <a:spcPct val="0"/>
                </a:spcBef>
                <a:spcAft>
                  <a:spcPct val="35000"/>
                </a:spcAft>
              </a:pPr>
              <a:r>
                <a:rPr lang="en-US" sz="1600" kern="1200" dirty="0" err="1" smtClean="0">
                  <a:solidFill>
                    <a:srgbClr val="000000"/>
                  </a:solidFill>
                </a:rPr>
                <a:t>Pakalpojuma</a:t>
              </a:r>
              <a:r>
                <a:rPr lang="en-US" sz="1600" kern="1200" dirty="0" smtClean="0">
                  <a:solidFill>
                    <a:srgbClr val="000000"/>
                  </a:solidFill>
                </a:rPr>
                <a:t> </a:t>
              </a:r>
              <a:r>
                <a:rPr lang="en-US" sz="1600" kern="1200" dirty="0" err="1" smtClean="0">
                  <a:solidFill>
                    <a:srgbClr val="000000"/>
                  </a:solidFill>
                </a:rPr>
                <a:t>rezultāta</a:t>
              </a:r>
              <a:r>
                <a:rPr lang="en-US" sz="1600" kern="1200" dirty="0" smtClean="0">
                  <a:solidFill>
                    <a:srgbClr val="000000"/>
                  </a:solidFill>
                </a:rPr>
                <a:t> </a:t>
              </a:r>
              <a:r>
                <a:rPr lang="en-US" sz="1600" kern="1200" dirty="0" err="1" smtClean="0">
                  <a:solidFill>
                    <a:srgbClr val="000000"/>
                  </a:solidFill>
                </a:rPr>
                <a:t>piegāde</a:t>
              </a:r>
              <a:endParaRPr lang="en-US" sz="1600" kern="1200" dirty="0">
                <a:solidFill>
                  <a:srgbClr val="000000"/>
                </a:solidFill>
              </a:endParaRPr>
            </a:p>
          </p:txBody>
        </p:sp>
        <p:sp>
          <p:nvSpPr>
            <p:cNvPr id="14" name="Freeform 13"/>
            <p:cNvSpPr/>
            <p:nvPr/>
          </p:nvSpPr>
          <p:spPr>
            <a:xfrm>
              <a:off x="6389954" y="4907882"/>
              <a:ext cx="3258870" cy="1053200"/>
            </a:xfrm>
            <a:custGeom>
              <a:avLst/>
              <a:gdLst>
                <a:gd name="connsiteX0" fmla="*/ 175537 w 1053199"/>
                <a:gd name="connsiteY0" fmla="*/ 0 h 2781244"/>
                <a:gd name="connsiteX1" fmla="*/ 877662 w 1053199"/>
                <a:gd name="connsiteY1" fmla="*/ 0 h 2781244"/>
                <a:gd name="connsiteX2" fmla="*/ 1053199 w 1053199"/>
                <a:gd name="connsiteY2" fmla="*/ 175537 h 2781244"/>
                <a:gd name="connsiteX3" fmla="*/ 1053199 w 1053199"/>
                <a:gd name="connsiteY3" fmla="*/ 2781244 h 2781244"/>
                <a:gd name="connsiteX4" fmla="*/ 1053199 w 1053199"/>
                <a:gd name="connsiteY4" fmla="*/ 2781244 h 2781244"/>
                <a:gd name="connsiteX5" fmla="*/ 0 w 1053199"/>
                <a:gd name="connsiteY5" fmla="*/ 2781244 h 2781244"/>
                <a:gd name="connsiteX6" fmla="*/ 0 w 1053199"/>
                <a:gd name="connsiteY6" fmla="*/ 2781244 h 2781244"/>
                <a:gd name="connsiteX7" fmla="*/ 0 w 1053199"/>
                <a:gd name="connsiteY7" fmla="*/ 175537 h 2781244"/>
                <a:gd name="connsiteX8" fmla="*/ 175537 w 1053199"/>
                <a:gd name="connsiteY8" fmla="*/ 0 h 278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199" h="2781244">
                  <a:moveTo>
                    <a:pt x="1053199" y="463552"/>
                  </a:moveTo>
                  <a:lnTo>
                    <a:pt x="1053199" y="2317692"/>
                  </a:lnTo>
                  <a:cubicBezTo>
                    <a:pt x="1053199" y="2573703"/>
                    <a:pt x="1023438" y="2781243"/>
                    <a:pt x="986727" y="2781243"/>
                  </a:cubicBezTo>
                  <a:lnTo>
                    <a:pt x="0" y="2781243"/>
                  </a:lnTo>
                  <a:lnTo>
                    <a:pt x="0" y="2781243"/>
                  </a:lnTo>
                  <a:lnTo>
                    <a:pt x="0" y="1"/>
                  </a:lnTo>
                  <a:lnTo>
                    <a:pt x="0" y="1"/>
                  </a:lnTo>
                  <a:lnTo>
                    <a:pt x="986727" y="1"/>
                  </a:lnTo>
                  <a:cubicBezTo>
                    <a:pt x="1023438" y="1"/>
                    <a:pt x="1053199" y="207541"/>
                    <a:pt x="1053199" y="46355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61574" rIns="61573" bIns="61573" numCol="1" spcCol="1270" anchor="ctr" anchorCtr="0">
              <a:noAutofit/>
            </a:bodyPr>
            <a:lstStyle/>
            <a:p>
              <a:pPr marL="171450" lvl="1" indent="-171450" algn="l" defTabSz="711200">
                <a:lnSpc>
                  <a:spcPct val="90000"/>
                </a:lnSpc>
                <a:spcBef>
                  <a:spcPct val="0"/>
                </a:spcBef>
                <a:spcAft>
                  <a:spcPct val="15000"/>
                </a:spcAft>
                <a:buChar char="••"/>
              </a:pPr>
              <a:r>
                <a:rPr lang="en-US" sz="1600" dirty="0" err="1" smtClean="0">
                  <a:solidFill>
                    <a:srgbClr val="000000"/>
                  </a:solidFill>
                </a:rPr>
                <a:t>Pakalpojuma</a:t>
              </a:r>
              <a:r>
                <a:rPr lang="en-US" sz="1600" dirty="0" smtClean="0">
                  <a:solidFill>
                    <a:srgbClr val="000000"/>
                  </a:solidFill>
                </a:rPr>
                <a:t> </a:t>
              </a:r>
              <a:r>
                <a:rPr lang="en-US" sz="1600" dirty="0" err="1" smtClean="0">
                  <a:solidFill>
                    <a:srgbClr val="000000"/>
                  </a:solidFill>
                </a:rPr>
                <a:t>rezultāta</a:t>
              </a:r>
              <a:r>
                <a:rPr lang="en-US" sz="1600" dirty="0" smtClean="0">
                  <a:solidFill>
                    <a:srgbClr val="000000"/>
                  </a:solidFill>
                </a:rPr>
                <a:t> </a:t>
              </a:r>
              <a:r>
                <a:rPr lang="en-US" sz="1600" dirty="0" err="1" smtClean="0">
                  <a:solidFill>
                    <a:srgbClr val="000000"/>
                  </a:solidFill>
                </a:rPr>
                <a:t>piegāde</a:t>
              </a:r>
              <a:endParaRPr lang="en-US" sz="1600" kern="1200" dirty="0" smtClean="0">
                <a:solidFill>
                  <a:srgbClr val="000000"/>
                </a:solidFill>
              </a:endParaRPr>
            </a:p>
            <a:p>
              <a:pPr marL="171450" lvl="1" indent="-171450" algn="l" defTabSz="711200">
                <a:lnSpc>
                  <a:spcPct val="90000"/>
                </a:lnSpc>
                <a:spcBef>
                  <a:spcPct val="0"/>
                </a:spcBef>
                <a:spcAft>
                  <a:spcPct val="15000"/>
                </a:spcAft>
                <a:buChar char="••"/>
              </a:pPr>
              <a:endParaRPr lang="en-US" sz="1600" dirty="0">
                <a:solidFill>
                  <a:srgbClr val="000000"/>
                </a:solidFill>
              </a:endParaRPr>
            </a:p>
            <a:p>
              <a:pPr marL="171450" lvl="1" indent="-171450" algn="l" defTabSz="711200">
                <a:lnSpc>
                  <a:spcPct val="90000"/>
                </a:lnSpc>
                <a:spcBef>
                  <a:spcPct val="0"/>
                </a:spcBef>
                <a:spcAft>
                  <a:spcPct val="15000"/>
                </a:spcAft>
                <a:buChar char="••"/>
              </a:pPr>
              <a:endParaRPr lang="en-US" sz="1600" kern="1200" dirty="0" smtClean="0">
                <a:solidFill>
                  <a:srgbClr val="000000"/>
                </a:solidFill>
              </a:endParaRPr>
            </a:p>
            <a:p>
              <a:pPr marL="171450" lvl="1" indent="-171450" algn="l" defTabSz="711200">
                <a:lnSpc>
                  <a:spcPct val="90000"/>
                </a:lnSpc>
                <a:spcBef>
                  <a:spcPct val="0"/>
                </a:spcBef>
                <a:spcAft>
                  <a:spcPct val="15000"/>
                </a:spcAft>
                <a:buChar char="••"/>
              </a:pPr>
              <a:endParaRPr lang="en-US" sz="1600" kern="1200" dirty="0">
                <a:solidFill>
                  <a:srgbClr val="000000"/>
                </a:solidFill>
              </a:endParaRPr>
            </a:p>
          </p:txBody>
        </p:sp>
      </p:grpSp>
      <p:sp>
        <p:nvSpPr>
          <p:cNvPr id="15" name="Freeform 14"/>
          <p:cNvSpPr/>
          <p:nvPr/>
        </p:nvSpPr>
        <p:spPr>
          <a:xfrm>
            <a:off x="5184328" y="1475581"/>
            <a:ext cx="4464496" cy="576064"/>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defTabSz="1066800">
              <a:lnSpc>
                <a:spcPct val="90000"/>
              </a:lnSpc>
              <a:spcAft>
                <a:spcPct val="35000"/>
              </a:spcAft>
            </a:pPr>
            <a:r>
              <a:rPr lang="en-US" sz="2000" i="1" dirty="0" err="1" smtClean="0">
                <a:solidFill>
                  <a:srgbClr val="000000"/>
                </a:solidFill>
              </a:rPr>
              <a:t>Definēti</a:t>
            </a:r>
            <a:r>
              <a:rPr lang="en-US" sz="2000" i="1" dirty="0" smtClean="0">
                <a:solidFill>
                  <a:srgbClr val="000000"/>
                </a:solidFill>
              </a:rPr>
              <a:t> </a:t>
            </a:r>
            <a:r>
              <a:rPr lang="en-US" sz="2000" i="1" dirty="0" err="1" smtClean="0">
                <a:solidFill>
                  <a:srgbClr val="000000"/>
                </a:solidFill>
              </a:rPr>
              <a:t>tikai</a:t>
            </a:r>
            <a:r>
              <a:rPr lang="en-US" sz="2000" i="1" dirty="0" smtClean="0">
                <a:solidFill>
                  <a:srgbClr val="000000"/>
                </a:solidFill>
              </a:rPr>
              <a:t> </a:t>
            </a:r>
            <a:r>
              <a:rPr lang="en-US" sz="2000" i="1" dirty="0" err="1" smtClean="0">
                <a:solidFill>
                  <a:srgbClr val="000000"/>
                </a:solidFill>
              </a:rPr>
              <a:t>atsevišķi</a:t>
            </a:r>
            <a:r>
              <a:rPr lang="en-US" sz="2000" i="1" dirty="0" smtClean="0">
                <a:solidFill>
                  <a:srgbClr val="000000"/>
                </a:solidFill>
              </a:rPr>
              <a:t> </a:t>
            </a:r>
            <a:r>
              <a:rPr lang="en-US" sz="2000" i="1" dirty="0" err="1" smtClean="0">
                <a:solidFill>
                  <a:srgbClr val="000000"/>
                </a:solidFill>
              </a:rPr>
              <a:t>posmu</a:t>
            </a:r>
            <a:r>
              <a:rPr lang="en-US" sz="2000" i="1" dirty="0" smtClean="0">
                <a:solidFill>
                  <a:srgbClr val="000000"/>
                </a:solidFill>
              </a:rPr>
              <a:t> un </a:t>
            </a:r>
            <a:r>
              <a:rPr lang="en-US" sz="2000" i="1" dirty="0" err="1" smtClean="0">
                <a:solidFill>
                  <a:srgbClr val="000000"/>
                </a:solidFill>
              </a:rPr>
              <a:t>soļi</a:t>
            </a:r>
            <a:r>
              <a:rPr lang="en-US" sz="2000" i="1" dirty="0" smtClean="0">
                <a:solidFill>
                  <a:srgbClr val="000000"/>
                </a:solidFill>
              </a:rPr>
              <a:t>, </a:t>
            </a:r>
            <a:r>
              <a:rPr lang="en-US" sz="2000" i="1" dirty="0" err="1" smtClean="0">
                <a:solidFill>
                  <a:srgbClr val="000000"/>
                </a:solidFill>
              </a:rPr>
              <a:t>parasti</a:t>
            </a:r>
            <a:r>
              <a:rPr lang="en-US" sz="2000" i="1" dirty="0" smtClean="0">
                <a:solidFill>
                  <a:srgbClr val="000000"/>
                </a:solidFill>
              </a:rPr>
              <a:t> </a:t>
            </a:r>
            <a:r>
              <a:rPr lang="en-US" sz="2000" i="1" dirty="0" err="1" smtClean="0">
                <a:solidFill>
                  <a:srgbClr val="000000"/>
                </a:solidFill>
              </a:rPr>
              <a:t>resursietilpīgākie</a:t>
            </a:r>
            <a:endParaRPr lang="en-US" sz="2000" i="1" dirty="0">
              <a:solidFill>
                <a:srgbClr val="000000"/>
              </a:solidFill>
            </a:endParaRPr>
          </a:p>
        </p:txBody>
      </p:sp>
    </p:spTree>
    <p:extLst>
      <p:ext uri="{BB962C8B-B14F-4D97-AF65-F5344CB8AC3E}">
        <p14:creationId xmlns:p14="http://schemas.microsoft.com/office/powerpoint/2010/main" val="245292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503808" y="179437"/>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dirty="0" smtClean="0">
                <a:ea typeface="ＭＳ Ｐゴシック" pitchFamily="34" charset="-128"/>
              </a:rPr>
              <a:t>Pakalpojuma procesa detalizācija (3)</a:t>
            </a:r>
          </a:p>
          <a:p>
            <a:pPr algn="l"/>
            <a:r>
              <a:rPr lang="lv-LV" altLang="lv-LV" sz="3200" kern="0" dirty="0" smtClean="0">
                <a:solidFill>
                  <a:schemeClr val="bg2"/>
                </a:solidFill>
                <a:ea typeface="ＭＳ Ｐゴシック" pitchFamily="34" charset="-128"/>
              </a:rPr>
              <a:t>Piemērs: kriminālprocess</a:t>
            </a:r>
            <a:endParaRPr lang="en-US" altLang="lv-LV" sz="3200" kern="0" dirty="0">
              <a:solidFill>
                <a:schemeClr val="bg2"/>
              </a:solidFill>
              <a:ea typeface="ＭＳ Ｐゴシック" pitchFamily="34" charset="-128"/>
            </a:endParaRPr>
          </a:p>
        </p:txBody>
      </p:sp>
      <p:pic>
        <p:nvPicPr>
          <p:cNvPr id="1027" name="Picture 3" descr="C:\Users\jdzalbe\Desktop\x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763613"/>
            <a:ext cx="934831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162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Pakalpojuma</a:t>
            </a:r>
            <a:r>
              <a:rPr lang="en-US" sz="3600" dirty="0" smtClean="0"/>
              <a:t> </a:t>
            </a:r>
            <a:r>
              <a:rPr lang="en-US" sz="3600" dirty="0" err="1" smtClean="0"/>
              <a:t>procesa</a:t>
            </a:r>
            <a:r>
              <a:rPr lang="en-US" sz="3600" dirty="0" smtClean="0"/>
              <a:t> </a:t>
            </a:r>
            <a:r>
              <a:rPr lang="en-US" sz="3600" dirty="0" err="1" smtClean="0"/>
              <a:t>dokumentēšana</a:t>
            </a:r>
            <a:endParaRPr lang="en-US" sz="3600" dirty="0"/>
          </a:p>
        </p:txBody>
      </p:sp>
      <p:sp>
        <p:nvSpPr>
          <p:cNvPr id="3" name="Content Placeholder 2"/>
          <p:cNvSpPr>
            <a:spLocks noGrp="1"/>
          </p:cNvSpPr>
          <p:nvPr>
            <p:ph idx="1"/>
          </p:nvPr>
        </p:nvSpPr>
        <p:spPr/>
        <p:txBody>
          <a:bodyPr/>
          <a:lstStyle/>
          <a:p>
            <a:pPr marL="457200" indent="-457200">
              <a:buFont typeface="Arial"/>
              <a:buChar char="•"/>
            </a:pPr>
            <a:r>
              <a:rPr lang="en-US" sz="2000" dirty="0" err="1" smtClean="0"/>
              <a:t>Ieteicams</a:t>
            </a:r>
            <a:r>
              <a:rPr lang="en-US" sz="2000" dirty="0" smtClean="0"/>
              <a:t> </a:t>
            </a:r>
            <a:r>
              <a:rPr lang="en-US" sz="2000" dirty="0" err="1" smtClean="0"/>
              <a:t>dokumentēt</a:t>
            </a:r>
            <a:r>
              <a:rPr lang="en-US" sz="2000" dirty="0" smtClean="0"/>
              <a:t> </a:t>
            </a:r>
            <a:r>
              <a:rPr lang="en-US" sz="2000" dirty="0" err="1" smtClean="0"/>
              <a:t>strukturētā</a:t>
            </a:r>
            <a:r>
              <a:rPr lang="en-US" sz="2000" dirty="0" smtClean="0"/>
              <a:t> un </a:t>
            </a:r>
            <a:r>
              <a:rPr lang="en-US" sz="2000" dirty="0" err="1" smtClean="0"/>
              <a:t>turpmāk</a:t>
            </a:r>
            <a:r>
              <a:rPr lang="en-US" sz="2000" dirty="0" smtClean="0"/>
              <a:t> </a:t>
            </a:r>
            <a:r>
              <a:rPr lang="en-US" sz="2000" dirty="0" err="1" smtClean="0"/>
              <a:t>analizējamā</a:t>
            </a:r>
            <a:r>
              <a:rPr lang="en-US" sz="2000" dirty="0" smtClean="0"/>
              <a:t> </a:t>
            </a:r>
            <a:r>
              <a:rPr lang="en-US" sz="2000" dirty="0" err="1" smtClean="0"/>
              <a:t>formātā</a:t>
            </a:r>
            <a:r>
              <a:rPr lang="en-US" sz="2000" dirty="0" smtClean="0"/>
              <a:t> - MS Excel</a:t>
            </a:r>
          </a:p>
          <a:p>
            <a:pPr marL="457200" indent="-457200">
              <a:buFont typeface="Arial"/>
              <a:buChar char="•"/>
            </a:pPr>
            <a:r>
              <a:rPr lang="en-US" sz="2000" dirty="0" err="1" smtClean="0"/>
              <a:t>Ievērot</a:t>
            </a:r>
            <a:r>
              <a:rPr lang="en-US" sz="2000" dirty="0" smtClean="0"/>
              <a:t> </a:t>
            </a:r>
            <a:r>
              <a:rPr lang="en-US" sz="2000" dirty="0" err="1" smtClean="0"/>
              <a:t>procesa</a:t>
            </a:r>
            <a:r>
              <a:rPr lang="en-US" sz="2000" dirty="0" smtClean="0"/>
              <a:t> </a:t>
            </a:r>
            <a:r>
              <a:rPr lang="en-US" sz="2000" dirty="0" err="1" smtClean="0"/>
              <a:t>soļu</a:t>
            </a:r>
            <a:r>
              <a:rPr lang="en-US" sz="2000" dirty="0" smtClean="0"/>
              <a:t> </a:t>
            </a:r>
            <a:r>
              <a:rPr lang="en-US" sz="2000" dirty="0" err="1" smtClean="0"/>
              <a:t>hierarhiju</a:t>
            </a:r>
            <a:r>
              <a:rPr lang="en-US" sz="2000" dirty="0" smtClean="0"/>
              <a:t>: process – </a:t>
            </a:r>
            <a:r>
              <a:rPr lang="en-US" sz="2000" dirty="0" err="1" smtClean="0"/>
              <a:t>posms</a:t>
            </a:r>
            <a:r>
              <a:rPr lang="en-US" sz="2000" dirty="0" smtClean="0"/>
              <a:t> – </a:t>
            </a:r>
            <a:r>
              <a:rPr lang="en-US" sz="2000" dirty="0" err="1" smtClean="0"/>
              <a:t>solis</a:t>
            </a:r>
            <a:endParaRPr lang="en-US" sz="2000" dirty="0" smtClean="0"/>
          </a:p>
          <a:p>
            <a:pPr marL="857250" lvl="1" indent="-457200">
              <a:buFont typeface="Arial"/>
              <a:buChar char="•"/>
            </a:pPr>
            <a:r>
              <a:rPr lang="en-US" sz="2000" dirty="0" err="1" smtClean="0"/>
              <a:t>Arī</a:t>
            </a:r>
            <a:r>
              <a:rPr lang="en-US" sz="2000" dirty="0" smtClean="0"/>
              <a:t> </a:t>
            </a:r>
            <a:r>
              <a:rPr lang="en-US" sz="2000" dirty="0" err="1" smtClean="0"/>
              <a:t>gadījumā</a:t>
            </a:r>
            <a:r>
              <a:rPr lang="en-US" sz="2000" dirty="0" smtClean="0"/>
              <a:t>, </a:t>
            </a:r>
            <a:r>
              <a:rPr lang="en-US" sz="2000" dirty="0" err="1" smtClean="0"/>
              <a:t>ja</a:t>
            </a:r>
            <a:r>
              <a:rPr lang="en-US" sz="2000" dirty="0" smtClean="0"/>
              <a:t> </a:t>
            </a:r>
            <a:r>
              <a:rPr lang="en-US" sz="2000" dirty="0" err="1" smtClean="0"/>
              <a:t>pašizmaksa</a:t>
            </a:r>
            <a:r>
              <a:rPr lang="en-US" sz="2000" dirty="0" smtClean="0"/>
              <a:t> </a:t>
            </a:r>
            <a:r>
              <a:rPr lang="en-US" sz="2000" dirty="0" err="1" smtClean="0"/>
              <a:t>tiek</a:t>
            </a:r>
            <a:r>
              <a:rPr lang="en-US" sz="2000" dirty="0" smtClean="0"/>
              <a:t> </a:t>
            </a:r>
            <a:r>
              <a:rPr lang="en-US" sz="2000" dirty="0" err="1" smtClean="0"/>
              <a:t>aprēķināta</a:t>
            </a:r>
            <a:r>
              <a:rPr lang="en-US" sz="2000" dirty="0" smtClean="0"/>
              <a:t> </a:t>
            </a:r>
            <a:r>
              <a:rPr lang="en-US" sz="2000" dirty="0" err="1" smtClean="0"/>
              <a:t>izlases</a:t>
            </a:r>
            <a:r>
              <a:rPr lang="en-US" sz="2000" dirty="0" smtClean="0"/>
              <a:t> </a:t>
            </a:r>
            <a:r>
              <a:rPr lang="en-US" sz="2000" dirty="0" err="1" smtClean="0"/>
              <a:t>soļiem</a:t>
            </a:r>
            <a:r>
              <a:rPr lang="en-US" sz="2000" dirty="0" smtClean="0"/>
              <a:t>! </a:t>
            </a:r>
            <a:r>
              <a:rPr lang="en-US" sz="2000" dirty="0" err="1" smtClean="0"/>
              <a:t>Savādāk</a:t>
            </a:r>
            <a:r>
              <a:rPr lang="en-US" sz="2000" dirty="0" smtClean="0"/>
              <a:t> </a:t>
            </a:r>
            <a:r>
              <a:rPr lang="en-US" sz="2000" dirty="0" err="1" smtClean="0"/>
              <a:t>dati</a:t>
            </a:r>
            <a:r>
              <a:rPr lang="en-US" sz="2000" dirty="0" smtClean="0"/>
              <a:t> </a:t>
            </a:r>
            <a:r>
              <a:rPr lang="en-US" sz="2000" dirty="0" err="1" smtClean="0"/>
              <a:t>nebūs</a:t>
            </a:r>
            <a:r>
              <a:rPr lang="en-US" sz="2000" dirty="0" smtClean="0"/>
              <a:t> </a:t>
            </a:r>
            <a:r>
              <a:rPr lang="en-US" sz="2000" dirty="0" err="1" smtClean="0"/>
              <a:t>analizējami</a:t>
            </a:r>
            <a:endParaRPr lang="en-US" sz="2000" dirty="0" smtClean="0"/>
          </a:p>
          <a:p>
            <a:pPr marL="457200" indent="-457200">
              <a:buFont typeface="Arial"/>
              <a:buChar char="•"/>
            </a:pPr>
            <a:r>
              <a:rPr lang="en-US" sz="2000" dirty="0" err="1" smtClean="0"/>
              <a:t>Resursi</a:t>
            </a:r>
            <a:r>
              <a:rPr lang="en-US" sz="2000" dirty="0" smtClean="0"/>
              <a:t> </a:t>
            </a:r>
            <a:r>
              <a:rPr lang="en-US" sz="2000" dirty="0" err="1" smtClean="0"/>
              <a:t>tiek</a:t>
            </a:r>
            <a:r>
              <a:rPr lang="en-US" sz="2000" dirty="0" smtClean="0"/>
              <a:t> </a:t>
            </a:r>
            <a:r>
              <a:rPr lang="en-US" sz="2000" dirty="0" err="1" smtClean="0"/>
              <a:t>attiecināti</a:t>
            </a:r>
            <a:r>
              <a:rPr lang="en-US" sz="2000" dirty="0" smtClean="0"/>
              <a:t> </a:t>
            </a:r>
            <a:r>
              <a:rPr lang="en-US" sz="2000" dirty="0" err="1" smtClean="0"/>
              <a:t>detallizētakajā</a:t>
            </a:r>
            <a:r>
              <a:rPr lang="en-US" sz="2000" dirty="0" smtClean="0"/>
              <a:t> </a:t>
            </a:r>
            <a:r>
              <a:rPr lang="en-US" sz="2000" dirty="0" err="1" smtClean="0"/>
              <a:t>limenī</a:t>
            </a:r>
            <a:r>
              <a:rPr lang="en-US" sz="2000" dirty="0" smtClean="0"/>
              <a:t>, </a:t>
            </a:r>
            <a:r>
              <a:rPr lang="en-US" sz="2000" dirty="0" err="1" smtClean="0"/>
              <a:t>kas</a:t>
            </a:r>
            <a:r>
              <a:rPr lang="en-US" sz="2000" dirty="0" smtClean="0"/>
              <a:t> </a:t>
            </a:r>
            <a:r>
              <a:rPr lang="en-US" sz="2000" dirty="0" err="1" smtClean="0"/>
              <a:t>ir</a:t>
            </a:r>
            <a:r>
              <a:rPr lang="en-US" sz="2000" dirty="0" smtClean="0"/>
              <a:t> </a:t>
            </a:r>
            <a:r>
              <a:rPr lang="en-US" sz="2000" dirty="0" err="1" smtClean="0"/>
              <a:t>izveidots</a:t>
            </a:r>
            <a:endParaRPr lang="en-US" sz="2000" dirty="0" smtClean="0"/>
          </a:p>
          <a:p>
            <a:pPr marL="457200" indent="-457200">
              <a:buFont typeface="Arial"/>
              <a:buChar char="•"/>
            </a:pPr>
            <a:r>
              <a:rPr lang="en-US" sz="2000" b="1" dirty="0" err="1" smtClean="0"/>
              <a:t>Skurpuloza</a:t>
            </a:r>
            <a:r>
              <a:rPr lang="en-US" sz="2000" b="1" dirty="0" smtClean="0"/>
              <a:t> un </a:t>
            </a:r>
            <a:r>
              <a:rPr lang="en-US" sz="2000" b="1" dirty="0" err="1" smtClean="0"/>
              <a:t>sarēžģīta</a:t>
            </a:r>
            <a:r>
              <a:rPr lang="en-US" sz="2000" b="1" dirty="0" smtClean="0"/>
              <a:t> </a:t>
            </a:r>
            <a:r>
              <a:rPr lang="en-US" sz="2000" b="1" dirty="0" err="1" smtClean="0"/>
              <a:t>procesa</a:t>
            </a:r>
            <a:r>
              <a:rPr lang="en-US" sz="2000" b="1" dirty="0" smtClean="0"/>
              <a:t> </a:t>
            </a:r>
            <a:r>
              <a:rPr lang="en-US" sz="2000" b="1" dirty="0" err="1" smtClean="0"/>
              <a:t>dokumentēšana</a:t>
            </a:r>
            <a:r>
              <a:rPr lang="en-US" sz="2000" b="1" dirty="0" smtClean="0"/>
              <a:t> </a:t>
            </a:r>
            <a:r>
              <a:rPr lang="en-US" sz="2000" b="1" dirty="0" err="1" smtClean="0"/>
              <a:t>ļaus</a:t>
            </a:r>
            <a:r>
              <a:rPr lang="en-US" sz="2000" b="1" dirty="0" smtClean="0"/>
              <a:t> </a:t>
            </a:r>
            <a:r>
              <a:rPr lang="en-US" sz="2000" b="1" dirty="0" err="1" smtClean="0"/>
              <a:t>iedziļināties</a:t>
            </a:r>
            <a:r>
              <a:rPr lang="en-US" sz="2000" b="1" dirty="0" smtClean="0"/>
              <a:t> </a:t>
            </a:r>
            <a:r>
              <a:rPr lang="en-US" sz="2000" b="1" dirty="0" err="1" smtClean="0"/>
              <a:t>pašizmaksas</a:t>
            </a:r>
            <a:r>
              <a:rPr lang="en-US" sz="2000" b="1" dirty="0" smtClean="0"/>
              <a:t> </a:t>
            </a:r>
            <a:r>
              <a:rPr lang="en-US" sz="2000" b="1" dirty="0" err="1" smtClean="0"/>
              <a:t>detaļās</a:t>
            </a:r>
            <a:r>
              <a:rPr lang="en-US" sz="2000" b="1" dirty="0" smtClean="0"/>
              <a:t>, </a:t>
            </a:r>
            <a:r>
              <a:rPr lang="en-US" sz="2000" b="1" dirty="0" err="1" smtClean="0"/>
              <a:t>taču</a:t>
            </a:r>
            <a:r>
              <a:rPr lang="en-US" sz="2000" b="1" dirty="0" smtClean="0"/>
              <a:t> </a:t>
            </a:r>
            <a:r>
              <a:rPr lang="en-US" sz="2000" b="1" dirty="0" err="1" smtClean="0"/>
              <a:t>var</a:t>
            </a:r>
            <a:r>
              <a:rPr lang="en-US" sz="2000" b="1" dirty="0" smtClean="0"/>
              <a:t> </a:t>
            </a:r>
            <a:r>
              <a:rPr lang="en-US" sz="2000" b="1" dirty="0" err="1" smtClean="0"/>
              <a:t>novirzīt</a:t>
            </a:r>
            <a:r>
              <a:rPr lang="en-US" sz="2000" b="1" dirty="0" smtClean="0"/>
              <a:t> </a:t>
            </a:r>
            <a:r>
              <a:rPr lang="en-US" sz="2000" b="1" dirty="0" err="1" smtClean="0"/>
              <a:t>stratēģisko</a:t>
            </a:r>
            <a:r>
              <a:rPr lang="en-US" sz="2000" b="1" dirty="0" smtClean="0"/>
              <a:t> </a:t>
            </a:r>
            <a:r>
              <a:rPr lang="en-US" sz="2000" b="1" dirty="0" err="1" smtClean="0"/>
              <a:t>fokusu</a:t>
            </a:r>
            <a:r>
              <a:rPr lang="en-US" sz="2000" b="1" dirty="0" smtClean="0"/>
              <a:t> no </a:t>
            </a:r>
            <a:r>
              <a:rPr lang="en-US" sz="2000" b="1" dirty="0" err="1" smtClean="0"/>
              <a:t>aprēķina</a:t>
            </a:r>
            <a:r>
              <a:rPr lang="en-US" sz="2000" b="1" dirty="0" smtClean="0"/>
              <a:t> un </a:t>
            </a:r>
            <a:r>
              <a:rPr lang="en-US" sz="2000" b="1" dirty="0" err="1" smtClean="0"/>
              <a:t>analīzes</a:t>
            </a:r>
            <a:r>
              <a:rPr lang="en-US" sz="2000" b="1" dirty="0" smtClean="0"/>
              <a:t> </a:t>
            </a:r>
            <a:r>
              <a:rPr lang="en-US" sz="2000" b="1" dirty="0" err="1" smtClean="0"/>
              <a:t>mērķiem</a:t>
            </a:r>
            <a:r>
              <a:rPr lang="en-US" sz="2000" b="1" dirty="0" smtClean="0"/>
              <a:t>!</a:t>
            </a:r>
          </a:p>
          <a:p>
            <a:pPr marL="457200" indent="-457200">
              <a:buFont typeface="Arial"/>
              <a:buChar char="•"/>
            </a:pPr>
            <a:r>
              <a:rPr lang="en-US" sz="2000" dirty="0" err="1" smtClean="0"/>
              <a:t>Plānojot</a:t>
            </a:r>
            <a:r>
              <a:rPr lang="en-US" sz="2000" dirty="0" smtClean="0"/>
              <a:t> </a:t>
            </a:r>
            <a:r>
              <a:rPr lang="en-US" sz="2000" dirty="0" err="1" smtClean="0"/>
              <a:t>pakalpojuma</a:t>
            </a:r>
            <a:r>
              <a:rPr lang="en-US" sz="2000" dirty="0" smtClean="0"/>
              <a:t> (</a:t>
            </a:r>
            <a:r>
              <a:rPr lang="en-US" sz="2000" dirty="0" err="1" smtClean="0"/>
              <a:t>vai</a:t>
            </a:r>
            <a:r>
              <a:rPr lang="en-US" sz="2000" dirty="0" smtClean="0"/>
              <a:t> </a:t>
            </a:r>
            <a:r>
              <a:rPr lang="en-US" sz="2000" dirty="0" err="1" smtClean="0"/>
              <a:t>daļas</a:t>
            </a:r>
            <a:r>
              <a:rPr lang="en-US" sz="2000" dirty="0" smtClean="0"/>
              <a:t> </a:t>
            </a:r>
            <a:r>
              <a:rPr lang="en-US" sz="2000" dirty="0" err="1" smtClean="0"/>
              <a:t>nodošanu</a:t>
            </a:r>
            <a:r>
              <a:rPr lang="en-US" sz="2000" dirty="0" smtClean="0"/>
              <a:t>), </a:t>
            </a:r>
            <a:r>
              <a:rPr lang="en-US" sz="2000" dirty="0" err="1" smtClean="0"/>
              <a:t>piemēram</a:t>
            </a:r>
            <a:r>
              <a:rPr lang="en-US" sz="2000" dirty="0" smtClean="0"/>
              <a:t>, </a:t>
            </a:r>
            <a:r>
              <a:rPr lang="en-US" sz="2000" dirty="0" err="1" smtClean="0"/>
              <a:t>pašvaldībai</a:t>
            </a:r>
            <a:r>
              <a:rPr lang="en-US" sz="2000" dirty="0" smtClean="0"/>
              <a:t>, </a:t>
            </a:r>
            <a:r>
              <a:rPr lang="en-US" sz="2000" dirty="0" err="1" smtClean="0"/>
              <a:t>jāmodelē</a:t>
            </a:r>
            <a:r>
              <a:rPr lang="en-US" sz="2000" dirty="0" smtClean="0"/>
              <a:t>, </a:t>
            </a:r>
            <a:r>
              <a:rPr lang="en-US" sz="2000" dirty="0" err="1" smtClean="0"/>
              <a:t>kā</a:t>
            </a:r>
            <a:r>
              <a:rPr lang="en-US" sz="2000" dirty="0" smtClean="0"/>
              <a:t> </a:t>
            </a:r>
            <a:r>
              <a:rPr lang="en-US" sz="2000" dirty="0" err="1" smtClean="0"/>
              <a:t>viņiem</a:t>
            </a:r>
            <a:r>
              <a:rPr lang="en-US" sz="2000" dirty="0" smtClean="0"/>
              <a:t> </a:t>
            </a:r>
            <a:r>
              <a:rPr lang="en-US" sz="2000" dirty="0" err="1" smtClean="0"/>
              <a:t>mainīsies</a:t>
            </a:r>
            <a:r>
              <a:rPr lang="en-US" sz="2000" dirty="0" smtClean="0"/>
              <a:t> process (</a:t>
            </a:r>
            <a:r>
              <a:rPr lang="en-US" sz="2000" dirty="0" err="1" smtClean="0"/>
              <a:t>sadarbībā</a:t>
            </a:r>
            <a:r>
              <a:rPr lang="en-US" sz="2000" dirty="0" smtClean="0"/>
              <a:t> </a:t>
            </a:r>
            <a:r>
              <a:rPr lang="en-US" sz="2000" dirty="0" err="1" smtClean="0"/>
              <a:t>ar</a:t>
            </a:r>
            <a:r>
              <a:rPr lang="en-US" sz="2000" dirty="0" smtClean="0"/>
              <a:t> </a:t>
            </a:r>
            <a:r>
              <a:rPr lang="en-US" sz="2000" dirty="0" err="1" smtClean="0"/>
              <a:t>pašvaldību</a:t>
            </a:r>
            <a:r>
              <a:rPr lang="en-US" sz="2000" dirty="0" smtClean="0"/>
              <a:t>) – </a:t>
            </a:r>
            <a:r>
              <a:rPr lang="en-US" sz="2000" dirty="0" err="1" smtClean="0"/>
              <a:t>procesā</a:t>
            </a:r>
            <a:r>
              <a:rPr lang="en-US" sz="2000" dirty="0" smtClean="0"/>
              <a:t> </a:t>
            </a:r>
            <a:r>
              <a:rPr lang="en-US" sz="2000" dirty="0" err="1" smtClean="0"/>
              <a:t>būs</a:t>
            </a:r>
            <a:r>
              <a:rPr lang="en-US" sz="2000" dirty="0" smtClean="0"/>
              <a:t> </a:t>
            </a:r>
            <a:r>
              <a:rPr lang="en-US" sz="2000" dirty="0" err="1" smtClean="0"/>
              <a:t>papildus</a:t>
            </a:r>
            <a:r>
              <a:rPr lang="en-US" sz="2000" dirty="0" smtClean="0"/>
              <a:t> </a:t>
            </a:r>
            <a:r>
              <a:rPr lang="en-US" sz="2000" dirty="0" err="1" smtClean="0"/>
              <a:t>darbības</a:t>
            </a:r>
            <a:r>
              <a:rPr lang="en-US" sz="2000" dirty="0" smtClean="0"/>
              <a:t> pat </a:t>
            </a:r>
            <a:r>
              <a:rPr lang="en-US" sz="2000" dirty="0" err="1" smtClean="0"/>
              <a:t>Pakalpojumu</a:t>
            </a:r>
            <a:r>
              <a:rPr lang="en-US" sz="2000" dirty="0" smtClean="0"/>
              <a:t> </a:t>
            </a:r>
            <a:r>
              <a:rPr lang="en-US" sz="2000" dirty="0" err="1" smtClean="0"/>
              <a:t>piegādes</a:t>
            </a:r>
            <a:r>
              <a:rPr lang="en-US" sz="2000" dirty="0" smtClean="0"/>
              <a:t> </a:t>
            </a:r>
            <a:r>
              <a:rPr lang="en-US" sz="2000" dirty="0" err="1" smtClean="0"/>
              <a:t>platformas</a:t>
            </a:r>
            <a:r>
              <a:rPr lang="en-US" sz="2000" dirty="0" smtClean="0"/>
              <a:t> </a:t>
            </a:r>
            <a:r>
              <a:rPr lang="en-US" sz="2000" dirty="0" err="1" smtClean="0"/>
              <a:t>ieviešanas</a:t>
            </a:r>
            <a:r>
              <a:rPr lang="en-US" sz="2000" dirty="0" smtClean="0"/>
              <a:t> </a:t>
            </a:r>
            <a:r>
              <a:rPr lang="en-US" sz="2000" dirty="0" err="1" smtClean="0"/>
              <a:t>rezultātā</a:t>
            </a:r>
            <a:endParaRPr lang="en-US" sz="2000" dirty="0" smtClean="0"/>
          </a:p>
          <a:p>
            <a:pPr marL="457200" indent="-457200">
              <a:buFont typeface="Arial"/>
              <a:buChar char="•"/>
            </a:pPr>
            <a:endParaRPr lang="en-US" sz="2000" dirty="0"/>
          </a:p>
        </p:txBody>
      </p:sp>
    </p:spTree>
    <p:extLst>
      <p:ext uri="{BB962C8B-B14F-4D97-AF65-F5344CB8AC3E}">
        <p14:creationId xmlns:p14="http://schemas.microsoft.com/office/powerpoint/2010/main" val="1303887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0" y="4355901"/>
            <a:ext cx="5256336" cy="320377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SimSun" charset="-122"/>
            </a:endParaRPr>
          </a:p>
        </p:txBody>
      </p:sp>
      <p:sp>
        <p:nvSpPr>
          <p:cNvPr id="3" name="Content Placeholder 2"/>
          <p:cNvSpPr>
            <a:spLocks noGrp="1"/>
          </p:cNvSpPr>
          <p:nvPr>
            <p:ph idx="1"/>
          </p:nvPr>
        </p:nvSpPr>
        <p:spPr>
          <a:xfrm>
            <a:off x="503238" y="3779837"/>
            <a:ext cx="9361610" cy="2448272"/>
          </a:xfrm>
        </p:spPr>
        <p:txBody>
          <a:bodyPr/>
          <a:lstStyle/>
          <a:p>
            <a:pPr>
              <a:buFont typeface="Times New Roman" panose="02020603050405020304" pitchFamily="18" charset="0"/>
              <a:buAutoNum type="arabicPeriod"/>
            </a:pPr>
            <a:r>
              <a:rPr lang="lv-LV" sz="1900" dirty="0"/>
              <a:t>Lai iegūtu pilnu izpratni par pakalpojuma pašizmaksu, katram kanālam pieteikšanas / saņemšanas izmaksas ir jārēķina un jāuzskaita atsevišķi. Jāfokusējas uz populārākajiem un tiem, kuri tiek attīstīti</a:t>
            </a:r>
            <a:r>
              <a:rPr lang="lv-LV" sz="1900" dirty="0" smtClean="0"/>
              <a:t>!</a:t>
            </a:r>
          </a:p>
          <a:p>
            <a:pPr>
              <a:buFont typeface="Times New Roman" panose="02020603050405020304" pitchFamily="18" charset="0"/>
              <a:buAutoNum type="arabicPeriod"/>
            </a:pPr>
            <a:r>
              <a:rPr lang="lv-LV" sz="1900" dirty="0"/>
              <a:t>Neatkarīgi no pieteikšanas vai saņemšanas kanāla, izpildes process un tā izmaksas nemainās</a:t>
            </a:r>
          </a:p>
          <a:p>
            <a:pPr>
              <a:buAutoNum type="arabicPeriod"/>
            </a:pPr>
            <a:r>
              <a:rPr lang="lv-LV" sz="1900" dirty="0" smtClean="0"/>
              <a:t>Jāatceras, ka ar 2017. gadu neatkarīgi </a:t>
            </a:r>
            <a:r>
              <a:rPr lang="lv-LV" sz="1900" dirty="0"/>
              <a:t>no pieteikšanas </a:t>
            </a:r>
            <a:r>
              <a:rPr lang="lv-LV" sz="1900" dirty="0" smtClean="0"/>
              <a:t>kanāla, saņemšana notiks arī </a:t>
            </a:r>
            <a:r>
              <a:rPr lang="lv-LV" sz="1900" u="sng" dirty="0" smtClean="0">
                <a:hlinkClick r:id="rId2"/>
              </a:rPr>
              <a:t>www.latvija.lv</a:t>
            </a:r>
            <a:endParaRPr lang="lv-LV" sz="1900" u="sng" dirty="0" smtClean="0"/>
          </a:p>
          <a:p>
            <a:pPr>
              <a:buAutoNum type="arabicPeriod"/>
            </a:pPr>
            <a:r>
              <a:rPr lang="lv-LV" sz="1900" dirty="0" smtClean="0"/>
              <a:t>Plaša kanālu izvēle nodrošina labāko pieejamību, taču segmentējot klientus atbilstoši kanālu iespējām, vai novirzīt daļu klientu uz citu (ne mazāk pieejamu) kanālu un samazināt izmaksas.</a:t>
            </a:r>
          </a:p>
          <a:p>
            <a:pPr>
              <a:buAutoNum type="arabicPeriod"/>
            </a:pPr>
            <a:endParaRPr lang="lv-LV" sz="1900" u="sng" dirty="0" smtClean="0"/>
          </a:p>
        </p:txBody>
      </p:sp>
      <p:sp>
        <p:nvSpPr>
          <p:cNvPr id="5" name="Title 1"/>
          <p:cNvSpPr txBox="1">
            <a:spLocks/>
          </p:cNvSpPr>
          <p:nvPr/>
        </p:nvSpPr>
        <p:spPr bwMode="auto">
          <a:xfrm>
            <a:off x="507429" y="7109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ea typeface="ＭＳ Ｐゴシック" pitchFamily="34" charset="-128"/>
              </a:rPr>
              <a:t>Kanālu ietekme uz pašizmaksu</a:t>
            </a:r>
            <a:br>
              <a:rPr lang="lv-LV" sz="3600" dirty="0" smtClean="0">
                <a:ea typeface="ＭＳ Ｐゴシック" pitchFamily="34" charset="-128"/>
              </a:rPr>
            </a:br>
            <a:endParaRPr lang="lv-LV" sz="3600" kern="0" dirty="0">
              <a:solidFill>
                <a:schemeClr val="tx1">
                  <a:lumMod val="50000"/>
                  <a:lumOff val="50000"/>
                </a:schemeClr>
              </a:solidFill>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3621941046"/>
              </p:ext>
            </p:extLst>
          </p:nvPr>
        </p:nvGraphicFramePr>
        <p:xfrm>
          <a:off x="575817" y="1191736"/>
          <a:ext cx="8352927" cy="2012037"/>
        </p:xfrm>
        <a:graphic>
          <a:graphicData uri="http://schemas.openxmlformats.org/drawingml/2006/table">
            <a:tbl>
              <a:tblPr>
                <a:tableStyleId>{2D5ABB26-0587-4C30-8999-92F81FD0307C}</a:tableStyleId>
              </a:tblPr>
              <a:tblGrid>
                <a:gridCol w="293085"/>
                <a:gridCol w="2417953"/>
                <a:gridCol w="2637767"/>
                <a:gridCol w="805984"/>
                <a:gridCol w="512899"/>
                <a:gridCol w="586170"/>
                <a:gridCol w="586170"/>
                <a:gridCol w="512899"/>
              </a:tblGrid>
              <a:tr h="288032">
                <a:tc>
                  <a:txBody>
                    <a:bodyPr/>
                    <a:lstStyle/>
                    <a:p>
                      <a:pPr algn="l" fontAlgn="b"/>
                      <a:r>
                        <a:rPr lang="lv-LV" sz="1800" u="none" strike="noStrike" dirty="0">
                          <a:effectLst/>
                        </a:rPr>
                        <a:t> </a:t>
                      </a:r>
                      <a:endParaRPr lang="lv-LV" sz="1800" b="0" i="0" u="none" strike="noStrike" dirty="0">
                        <a:solidFill>
                          <a:srgbClr val="000000"/>
                        </a:solidFill>
                        <a:effectLst/>
                        <a:latin typeface="Calibri"/>
                      </a:endParaRPr>
                    </a:p>
                  </a:txBody>
                  <a:tcPr marL="9525" marR="9525" marT="9525" marB="0" anchor="b"/>
                </a:tc>
                <a:tc>
                  <a:txBody>
                    <a:bodyPr/>
                    <a:lstStyle/>
                    <a:p>
                      <a:pPr algn="ctr" fontAlgn="b"/>
                      <a:r>
                        <a:rPr lang="lv-LV" sz="1800" b="1" u="none" strike="noStrike" dirty="0">
                          <a:effectLst/>
                        </a:rPr>
                        <a:t>Pieteikšanās</a:t>
                      </a:r>
                      <a:endParaRPr lang="lv-LV" sz="1800" b="1" i="0" u="none" strike="noStrike" dirty="0">
                        <a:solidFill>
                          <a:srgbClr val="000000"/>
                        </a:solidFill>
                        <a:effectLst/>
                        <a:latin typeface="Calibri"/>
                      </a:endParaRPr>
                    </a:p>
                  </a:txBody>
                  <a:tcPr marL="9525" marR="9525" marT="9525" marB="0" anchor="b">
                    <a:solidFill>
                      <a:schemeClr val="bg1">
                        <a:lumMod val="85000"/>
                      </a:schemeClr>
                    </a:solidFill>
                  </a:tcPr>
                </a:tc>
                <a:tc>
                  <a:txBody>
                    <a:bodyPr/>
                    <a:lstStyle/>
                    <a:p>
                      <a:pPr algn="ctr" fontAlgn="b"/>
                      <a:r>
                        <a:rPr lang="lv-LV" sz="1800" b="1" u="none" strike="noStrike">
                          <a:effectLst/>
                        </a:rPr>
                        <a:t>Izpilde</a:t>
                      </a:r>
                      <a:endParaRPr lang="lv-LV" sz="1800" b="1" i="0" u="none" strike="noStrike">
                        <a:solidFill>
                          <a:srgbClr val="000000"/>
                        </a:solidFill>
                        <a:effectLst/>
                        <a:latin typeface="Calibri"/>
                      </a:endParaRPr>
                    </a:p>
                  </a:txBody>
                  <a:tcPr marL="9525" marR="9525" marT="9525" marB="0" anchor="b">
                    <a:solidFill>
                      <a:schemeClr val="bg1">
                        <a:lumMod val="85000"/>
                      </a:schemeClr>
                    </a:solidFill>
                  </a:tcPr>
                </a:tc>
                <a:tc gridSpan="5">
                  <a:txBody>
                    <a:bodyPr/>
                    <a:lstStyle/>
                    <a:p>
                      <a:pPr algn="ctr" fontAlgn="b"/>
                      <a:r>
                        <a:rPr lang="lv-LV" sz="1800" b="1" u="none" strike="noStrike" dirty="0">
                          <a:effectLst/>
                        </a:rPr>
                        <a:t>Saņemšana</a:t>
                      </a:r>
                      <a:endParaRPr lang="lv-LV" sz="1800" b="1" i="0" u="none" strike="noStrike" dirty="0">
                        <a:solidFill>
                          <a:srgbClr val="000000"/>
                        </a:solidFill>
                        <a:effectLst/>
                        <a:latin typeface="Calibri"/>
                      </a:endParaRPr>
                    </a:p>
                  </a:txBody>
                  <a:tcPr marL="9525" marR="9525" marT="9525" marB="0" anchor="b">
                    <a:solidFill>
                      <a:schemeClr val="bg1">
                        <a:lumMod val="85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216024">
                <a:tc>
                  <a:txBody>
                    <a:bodyPr/>
                    <a:lstStyle/>
                    <a:p>
                      <a:pPr algn="l" fontAlgn="b"/>
                      <a:r>
                        <a:rPr lang="lv-LV" sz="1800" u="none" strike="noStrike" dirty="0">
                          <a:effectLst/>
                        </a:rPr>
                        <a:t> </a:t>
                      </a:r>
                      <a:endParaRPr lang="lv-LV" sz="1800" b="0" i="0" u="none" strike="noStrike" dirty="0">
                        <a:solidFill>
                          <a:srgbClr val="000000"/>
                        </a:solidFill>
                        <a:effectLst/>
                        <a:latin typeface="Calibri"/>
                      </a:endParaRPr>
                    </a:p>
                  </a:txBody>
                  <a:tcPr marL="9525" marR="9525" marT="9525" marB="0" anchor="b"/>
                </a:tc>
                <a:tc>
                  <a:txBody>
                    <a:bodyPr/>
                    <a:lstStyle/>
                    <a:p>
                      <a:pPr algn="l" fontAlgn="b"/>
                      <a:r>
                        <a:rPr lang="lv-LV" sz="1800" u="none" strike="noStrike" dirty="0">
                          <a:effectLst/>
                        </a:rPr>
                        <a:t> </a:t>
                      </a:r>
                      <a:endParaRPr lang="lv-LV" sz="1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lv-LV" sz="1800" u="none" strike="noStrike" dirty="0">
                          <a:effectLst/>
                        </a:rPr>
                        <a:t> </a:t>
                      </a:r>
                      <a:endParaRPr lang="lv-LV" sz="1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lv-LV" sz="1400" u="none" strike="noStrike" dirty="0" smtClean="0">
                          <a:effectLst/>
                        </a:rPr>
                        <a:t>E-pakalp.</a:t>
                      </a:r>
                      <a:endParaRPr lang="lv-LV" sz="14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lv-LV" sz="1400" u="none" strike="noStrike" dirty="0">
                          <a:effectLst/>
                        </a:rPr>
                        <a:t>Pasts</a:t>
                      </a:r>
                      <a:endParaRPr lang="lv-LV" sz="14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lv-LV" sz="1400" u="none" strike="noStrike" dirty="0">
                          <a:effectLst/>
                        </a:rPr>
                        <a:t>E-pasts</a:t>
                      </a:r>
                      <a:endParaRPr lang="lv-LV" sz="14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lv-LV" sz="1400" u="none" strike="noStrike" dirty="0">
                          <a:effectLst/>
                        </a:rPr>
                        <a:t>Iestāde</a:t>
                      </a:r>
                      <a:endParaRPr lang="lv-LV" sz="14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lv-LV" sz="1400" u="none" strike="noStrike" dirty="0">
                          <a:effectLst/>
                        </a:rPr>
                        <a:t>VVKAC</a:t>
                      </a:r>
                      <a:endParaRPr lang="lv-LV" sz="14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r>
              <a:tr h="288032">
                <a:tc rowSpan="5">
                  <a:txBody>
                    <a:bodyPr/>
                    <a:lstStyle/>
                    <a:p>
                      <a:pPr algn="ctr" fontAlgn="ctr"/>
                      <a:r>
                        <a:rPr lang="lv-LV" sz="1800" b="1" u="none" strike="noStrike" dirty="0">
                          <a:effectLst/>
                        </a:rPr>
                        <a:t>Kanāli</a:t>
                      </a:r>
                      <a:endParaRPr lang="lv-LV" sz="1800" b="1" i="0" u="none" strike="noStrike" dirty="0">
                        <a:solidFill>
                          <a:srgbClr val="000000"/>
                        </a:solidFill>
                        <a:effectLst/>
                        <a:latin typeface="Calibri"/>
                      </a:endParaRPr>
                    </a:p>
                  </a:txBody>
                  <a:tcPr marL="9525" marR="9525" marT="9525" marB="0" vert="vert270" anchor="b">
                    <a:lnR w="12700" cap="flat" cmpd="sng" algn="ctr">
                      <a:solidFill>
                        <a:schemeClr val="tx1"/>
                      </a:solidFill>
                      <a:prstDash val="solid"/>
                      <a:round/>
                      <a:headEnd type="none" w="med" len="med"/>
                      <a:tailEnd type="none" w="med" len="med"/>
                    </a:lnR>
                    <a:solidFill>
                      <a:schemeClr val="bg1"/>
                    </a:solidFill>
                  </a:tcPr>
                </a:tc>
                <a:tc>
                  <a:txBody>
                    <a:bodyPr/>
                    <a:lstStyle/>
                    <a:p>
                      <a:pPr marL="88900" indent="0" algn="l" fontAlgn="b"/>
                      <a:r>
                        <a:rPr lang="lv-LV" sz="1800" u="none" strike="noStrike" dirty="0" smtClean="0">
                          <a:effectLst/>
                        </a:rPr>
                        <a:t>E-pakalpojums</a:t>
                      </a:r>
                      <a:endParaRPr lang="lv-LV"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r>
                        <a:rPr lang="lv-LV" sz="1800" u="none" strike="noStrike" dirty="0">
                          <a:effectLst/>
                        </a:rPr>
                        <a:t> </a:t>
                      </a:r>
                      <a:endParaRPr lang="lv-LV" sz="1800" b="0" i="0" u="none" strike="noStrike" dirty="0">
                        <a:solidFill>
                          <a:srgbClr val="000000"/>
                        </a:solidFill>
                        <a:effectLst/>
                        <a:latin typeface="Calibri"/>
                      </a:endParaRP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lv-LV" sz="18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r>
              <a:tr h="288032">
                <a:tc vMerge="1">
                  <a:txBody>
                    <a:bodyPr/>
                    <a:lstStyle/>
                    <a:p>
                      <a:endParaRPr lang="lv-LV"/>
                    </a:p>
                  </a:txBody>
                  <a:tcPr/>
                </a:tc>
                <a:tc>
                  <a:txBody>
                    <a:bodyPr/>
                    <a:lstStyle/>
                    <a:p>
                      <a:pPr marL="88900" indent="0" algn="l" defTabSz="914400" rtl="0" eaLnBrk="1" fontAlgn="b" latinLnBrk="0" hangingPunct="1"/>
                      <a:r>
                        <a:rPr lang="lv-LV" sz="1800" u="none" strike="noStrike" kern="1200" dirty="0">
                          <a:solidFill>
                            <a:schemeClr val="tx1"/>
                          </a:solidFill>
                          <a:effectLst/>
                          <a:latin typeface="+mn-lt"/>
                          <a:ea typeface="+mn-ea"/>
                          <a:cs typeface="+mn-cs"/>
                        </a:rPr>
                        <a:t>Pasts</a:t>
                      </a:r>
                    </a:p>
                  </a:txBody>
                  <a:tcPr marL="9525" marR="9525" marT="9525"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b"/>
                      <a:r>
                        <a:rPr lang="lv-LV" sz="1800" u="none" strike="noStrike" dirty="0">
                          <a:effectLst/>
                        </a:rPr>
                        <a:t> </a:t>
                      </a:r>
                      <a:endParaRPr lang="lv-LV" sz="1800" b="0" i="0" u="none" strike="noStrike" dirty="0">
                        <a:solidFill>
                          <a:srgbClr val="000000"/>
                        </a:solidFill>
                        <a:effectLst/>
                        <a:latin typeface="Calibri"/>
                      </a:endParaRPr>
                    </a:p>
                  </a:txBody>
                  <a:tcPr marL="9525" marR="9525" marT="9525" marB="0" anchor="b">
                    <a:lnR w="12700" cap="flat" cmpd="sng" algn="ctr">
                      <a:noFill/>
                      <a:prstDash val="solid"/>
                      <a:round/>
                      <a:headEnd type="none" w="med" len="med"/>
                      <a:tailEnd type="none" w="med" len="med"/>
                    </a:lnR>
                  </a:tcPr>
                </a:tc>
                <a:tc>
                  <a:txBody>
                    <a:bodyPr/>
                    <a:lstStyle/>
                    <a:p>
                      <a:pPr algn="ctr" fontAlgn="b"/>
                      <a:endParaRPr lang="lv-LV" sz="18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r>
              <a:tr h="288032">
                <a:tc vMerge="1">
                  <a:txBody>
                    <a:bodyPr/>
                    <a:lstStyle/>
                    <a:p>
                      <a:endParaRPr lang="lv-LV"/>
                    </a:p>
                  </a:txBody>
                  <a:tcPr/>
                </a:tc>
                <a:tc>
                  <a:txBody>
                    <a:bodyPr/>
                    <a:lstStyle/>
                    <a:p>
                      <a:pPr marL="88900" indent="0" algn="l" defTabSz="914400" rtl="0" eaLnBrk="1" fontAlgn="b" latinLnBrk="0" hangingPunct="1"/>
                      <a:r>
                        <a:rPr lang="lv-LV" sz="1800" u="none" strike="noStrike" kern="1200" dirty="0">
                          <a:solidFill>
                            <a:schemeClr val="tx1"/>
                          </a:solidFill>
                          <a:effectLst/>
                          <a:latin typeface="+mn-lt"/>
                          <a:ea typeface="+mn-ea"/>
                          <a:cs typeface="+mn-cs"/>
                        </a:rPr>
                        <a:t>E-</a:t>
                      </a:r>
                      <a:r>
                        <a:rPr lang="lv-LV" sz="1800" u="none" strike="noStrike" kern="1200" dirty="0" smtClean="0">
                          <a:solidFill>
                            <a:schemeClr val="tx1"/>
                          </a:solidFill>
                          <a:effectLst/>
                          <a:latin typeface="+mn-lt"/>
                          <a:ea typeface="+mn-ea"/>
                          <a:cs typeface="+mn-cs"/>
                        </a:rPr>
                        <a:t>pasts</a:t>
                      </a:r>
                      <a:endParaRPr lang="lv-LV" sz="1800" u="none" strike="noStrike" kern="1200" dirty="0">
                        <a:solidFill>
                          <a:schemeClr val="tx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b"/>
                      <a:r>
                        <a:rPr lang="lv-LV" sz="1800" u="none" strike="noStrike" dirty="0">
                          <a:effectLst/>
                        </a:rPr>
                        <a:t> </a:t>
                      </a:r>
                      <a:endParaRPr lang="lv-LV" sz="1800" b="0" i="0" u="none" strike="noStrike" dirty="0">
                        <a:solidFill>
                          <a:srgbClr val="000000"/>
                        </a:solidFill>
                        <a:effectLst/>
                        <a:latin typeface="Calibri"/>
                      </a:endParaRPr>
                    </a:p>
                  </a:txBody>
                  <a:tcPr marL="9525" marR="9525" marT="9525" marB="0" anchor="b">
                    <a:lnR w="12700" cap="flat" cmpd="sng" algn="ctr">
                      <a:noFill/>
                      <a:prstDash val="solid"/>
                      <a:round/>
                      <a:headEnd type="none" w="med" len="med"/>
                      <a:tailEnd type="none" w="med" len="med"/>
                    </a:lnR>
                  </a:tcPr>
                </a:tc>
                <a:tc>
                  <a:txBody>
                    <a:bodyPr/>
                    <a:lstStyle/>
                    <a:p>
                      <a:pPr algn="ctr" fontAlgn="b"/>
                      <a:endParaRPr lang="lv-LV" sz="18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r>
              <a:tr h="288032">
                <a:tc vMerge="1">
                  <a:txBody>
                    <a:bodyPr/>
                    <a:lstStyle/>
                    <a:p>
                      <a:endParaRPr lang="lv-LV"/>
                    </a:p>
                  </a:txBody>
                  <a:tcPr/>
                </a:tc>
                <a:tc>
                  <a:txBody>
                    <a:bodyPr/>
                    <a:lstStyle/>
                    <a:p>
                      <a:pPr marL="88900" indent="0" algn="l" defTabSz="914400" rtl="0" eaLnBrk="1" fontAlgn="b" latinLnBrk="0" hangingPunct="1"/>
                      <a:r>
                        <a:rPr lang="lv-LV" sz="1800" u="none" strike="noStrike" kern="1200" dirty="0">
                          <a:solidFill>
                            <a:schemeClr val="tx1"/>
                          </a:solidFill>
                          <a:effectLst/>
                          <a:latin typeface="+mn-lt"/>
                          <a:ea typeface="+mn-ea"/>
                          <a:cs typeface="+mn-cs"/>
                        </a:rPr>
                        <a:t>Iestāde</a:t>
                      </a:r>
                    </a:p>
                  </a:txBody>
                  <a:tcPr marL="9525" marR="9525" marT="9525"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b"/>
                      <a:r>
                        <a:rPr lang="lv-LV" sz="1800" u="none" strike="noStrike">
                          <a:effectLst/>
                        </a:rPr>
                        <a:t> </a:t>
                      </a:r>
                      <a:endParaRPr lang="lv-LV" sz="1800" b="0" i="0" u="none" strike="noStrike">
                        <a:solidFill>
                          <a:srgbClr val="000000"/>
                        </a:solidFill>
                        <a:effectLst/>
                        <a:latin typeface="Calibri"/>
                      </a:endParaRPr>
                    </a:p>
                  </a:txBody>
                  <a:tcPr marL="9525" marR="9525" marT="9525" marB="0" anchor="b">
                    <a:lnR w="12700" cap="flat" cmpd="sng" algn="ctr">
                      <a:noFill/>
                      <a:prstDash val="solid"/>
                      <a:round/>
                      <a:headEnd type="none" w="med" len="med"/>
                      <a:tailEnd type="none" w="med" len="med"/>
                    </a:lnR>
                  </a:tcPr>
                </a:tc>
                <a:tc>
                  <a:txBody>
                    <a:bodyPr/>
                    <a:lstStyle/>
                    <a:p>
                      <a:pPr algn="ctr" fontAlgn="b"/>
                      <a:endParaRPr lang="lv-LV" sz="18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r>
              <a:tr h="288032">
                <a:tc vMerge="1">
                  <a:txBody>
                    <a:bodyPr/>
                    <a:lstStyle/>
                    <a:p>
                      <a:endParaRPr lang="lv-LV"/>
                    </a:p>
                  </a:txBody>
                  <a:tcPr/>
                </a:tc>
                <a:tc>
                  <a:txBody>
                    <a:bodyPr/>
                    <a:lstStyle/>
                    <a:p>
                      <a:pPr marL="88900" indent="0" algn="l" defTabSz="914400" rtl="0" eaLnBrk="1" fontAlgn="b" latinLnBrk="0" hangingPunct="1"/>
                      <a:r>
                        <a:rPr lang="lv-LV" sz="1800" u="none" strike="noStrike" kern="1200" dirty="0">
                          <a:solidFill>
                            <a:schemeClr val="tx1"/>
                          </a:solidFill>
                          <a:effectLst/>
                          <a:latin typeface="+mn-lt"/>
                          <a:ea typeface="+mn-ea"/>
                          <a:cs typeface="+mn-cs"/>
                        </a:rPr>
                        <a:t>VVKAC</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lv-LV" sz="1800" u="none" strike="noStrike" dirty="0">
                          <a:effectLst/>
                        </a:rPr>
                        <a:t> </a:t>
                      </a:r>
                      <a:endParaRPr lang="lv-LV" sz="1800" b="0" i="0" u="none" strike="noStrike" dirty="0">
                        <a:solidFill>
                          <a:srgbClr val="000000"/>
                        </a:solidFill>
                        <a:effectLst/>
                        <a:latin typeface="Calibri"/>
                      </a:endParaRPr>
                    </a:p>
                  </a:txBody>
                  <a:tcPr marL="9525" marR="9525" marT="9525" marB="0" anchor="b">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lv-LV" sz="18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lv-LV" sz="1800" b="0" i="0" u="none" strike="noStrike" dirty="0">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9217"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873" y="1767800"/>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jdzalbe\Desktop\12355.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3000"/>
                    </a14:imgEffect>
                  </a14:imgLayer>
                </a14:imgProps>
              </a:ext>
              <a:ext uri="{28A0092B-C50C-407E-A947-70E740481C1C}">
                <a14:useLocalDpi xmlns:a14="http://schemas.microsoft.com/office/drawing/2010/main" val="0"/>
              </a:ext>
            </a:extLst>
          </a:blip>
          <a:srcRect/>
          <a:stretch>
            <a:fillRect/>
          </a:stretch>
        </p:blipFill>
        <p:spPr bwMode="auto">
          <a:xfrm>
            <a:off x="3888184" y="1767800"/>
            <a:ext cx="1368151" cy="14358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873" y="2343864"/>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873" y="2631896"/>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873" y="2919928"/>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521" y="1767800"/>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521" y="2055832"/>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521" y="2343864"/>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585" y="1767800"/>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073" y="1767800"/>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073" y="2343864"/>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073" y="2631896"/>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8705" y="1767800"/>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8705" y="2343864"/>
            <a:ext cx="231600" cy="21602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 descr="C:\Users\jdzalbe\Desktop\Keki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8705" y="2919928"/>
            <a:ext cx="231600" cy="21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78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6587"/>
            <a:ext cx="9069387" cy="1260475"/>
          </a:xfrm>
        </p:spPr>
        <p:txBody>
          <a:bodyPr/>
          <a:lstStyle/>
          <a:p>
            <a:pPr algn="l"/>
            <a:r>
              <a:rPr lang="en-US" sz="3600" dirty="0" err="1" smtClean="0"/>
              <a:t>Pakalpojumu</a:t>
            </a:r>
            <a:r>
              <a:rPr lang="en-US" sz="3600" dirty="0" smtClean="0"/>
              <a:t> </a:t>
            </a:r>
            <a:r>
              <a:rPr lang="en-US" sz="3600" dirty="0" err="1" smtClean="0"/>
              <a:t>pieteikšanas</a:t>
            </a:r>
            <a:r>
              <a:rPr lang="en-US" sz="3600" dirty="0" smtClean="0"/>
              <a:t> </a:t>
            </a:r>
            <a:r>
              <a:rPr lang="en-US" sz="3600" dirty="0" err="1" smtClean="0"/>
              <a:t>kanālu</a:t>
            </a:r>
            <a:r>
              <a:rPr lang="en-US" sz="3600" dirty="0" smtClean="0"/>
              <a:t> </a:t>
            </a:r>
            <a:r>
              <a:rPr lang="en-US" sz="3600" dirty="0" err="1" smtClean="0"/>
              <a:t>attīstība</a:t>
            </a:r>
            <a:endParaRPr lang="en-US" sz="36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19832" y="1259557"/>
            <a:ext cx="6048672" cy="5976664"/>
          </a:xfrm>
          <a:prstGeom prst="rect">
            <a:avLst/>
          </a:prstGeom>
          <a:noFill/>
          <a:ln>
            <a:noFill/>
          </a:ln>
        </p:spPr>
      </p:pic>
    </p:spTree>
    <p:extLst>
      <p:ext uri="{BB962C8B-B14F-4D97-AF65-F5344CB8AC3E}">
        <p14:creationId xmlns:p14="http://schemas.microsoft.com/office/powerpoint/2010/main" val="270834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
          <p:cNvSpPr txBox="1">
            <a:spLocks/>
          </p:cNvSpPr>
          <p:nvPr/>
        </p:nvSpPr>
        <p:spPr bwMode="auto">
          <a:xfrm>
            <a:off x="507429" y="71090"/>
            <a:ext cx="942942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ea typeface="ＭＳ Ｐゴシック" pitchFamily="34" charset="-128"/>
              </a:rPr>
              <a:t>Uzdevums</a:t>
            </a:r>
            <a:r>
              <a:rPr lang="lv-LV" sz="3500" dirty="0" smtClean="0">
                <a:ea typeface="ＭＳ Ｐゴシック" pitchFamily="34" charset="-128"/>
              </a:rPr>
              <a:t/>
            </a:r>
            <a:br>
              <a:rPr lang="lv-LV" sz="3500" dirty="0" smtClean="0">
                <a:ea typeface="ＭＳ Ｐゴシック" pitchFamily="34" charset="-128"/>
              </a:rPr>
            </a:br>
            <a:r>
              <a:rPr lang="lv-LV" sz="2800" dirty="0" smtClean="0">
                <a:solidFill>
                  <a:schemeClr val="tx1">
                    <a:lumMod val="50000"/>
                    <a:lumOff val="50000"/>
                  </a:schemeClr>
                </a:solidFill>
                <a:ea typeface="ＭＳ Ｐゴシック" pitchFamily="34" charset="-128"/>
              </a:rPr>
              <a:t>Procesa definēšana pašizmaksas modelī</a:t>
            </a:r>
            <a:endParaRPr lang="lv-LV" sz="3500" kern="0" dirty="0">
              <a:solidFill>
                <a:schemeClr val="tx1">
                  <a:lumMod val="50000"/>
                  <a:lumOff val="50000"/>
                </a:schemeClr>
              </a:solidFill>
              <a:ea typeface="ＭＳ Ｐゴシック" pitchFamily="34" charset="-128"/>
            </a:endParaRPr>
          </a:p>
        </p:txBody>
      </p:sp>
      <p:sp>
        <p:nvSpPr>
          <p:cNvPr id="18" name="Content Placeholder 2"/>
          <p:cNvSpPr txBox="1">
            <a:spLocks/>
          </p:cNvSpPr>
          <p:nvPr/>
        </p:nvSpPr>
        <p:spPr bwMode="auto">
          <a:xfrm>
            <a:off x="503238" y="1547589"/>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0" indent="0">
              <a:lnSpc>
                <a:spcPct val="100000"/>
              </a:lnSpc>
              <a:spcBef>
                <a:spcPts val="300"/>
              </a:spcBef>
              <a:spcAft>
                <a:spcPts val="600"/>
              </a:spcAft>
            </a:pPr>
            <a:r>
              <a:rPr lang="lv-LV" sz="2000" b="1" kern="0" dirty="0" smtClean="0"/>
              <a:t>Pēc dotās informācijas veiciet procesa sadali pa aktivitātēm un soļiem, atzīmējot iesaistītos resursus konkrētajā procesa posmā.</a:t>
            </a:r>
          </a:p>
          <a:p>
            <a:pPr marL="0" indent="0">
              <a:lnSpc>
                <a:spcPct val="100000"/>
              </a:lnSpc>
              <a:spcBef>
                <a:spcPts val="300"/>
              </a:spcBef>
              <a:spcAft>
                <a:spcPts val="300"/>
              </a:spcAft>
            </a:pPr>
            <a:r>
              <a:rPr lang="lv-LV" sz="2000" kern="0" dirty="0" smtClean="0"/>
              <a:t>Iestāde - Uzņēmumu reģistrs</a:t>
            </a:r>
          </a:p>
          <a:p>
            <a:pPr marL="0" indent="0">
              <a:lnSpc>
                <a:spcPct val="100000"/>
              </a:lnSpc>
              <a:spcBef>
                <a:spcPts val="300"/>
              </a:spcBef>
              <a:spcAft>
                <a:spcPts val="1200"/>
              </a:spcAft>
            </a:pPr>
            <a:r>
              <a:rPr lang="lv-LV" sz="2000" kern="0" dirty="0" smtClean="0"/>
              <a:t>Pakalpojums – Komercsabiedrības reģistrācija</a:t>
            </a:r>
          </a:p>
          <a:p>
            <a:pPr marL="0" indent="0">
              <a:lnSpc>
                <a:spcPct val="100000"/>
              </a:lnSpc>
              <a:spcBef>
                <a:spcPts val="500"/>
              </a:spcBef>
              <a:spcAft>
                <a:spcPts val="500"/>
              </a:spcAft>
            </a:pPr>
            <a:r>
              <a:rPr lang="lv-LV" sz="2000" kern="0" dirty="0" smtClean="0"/>
              <a:t>Lai veiktu komercsabiedrības reģistrāciju, klientam ir jāveic paraksta apliecināšana notāra klātbūtnē. Notārs veic klienta identitātes un dokumentu pārbaudi un apliecina parakstu. </a:t>
            </a:r>
          </a:p>
          <a:p>
            <a:pPr marL="0" indent="0">
              <a:lnSpc>
                <a:spcPct val="100000"/>
              </a:lnSpc>
              <a:spcBef>
                <a:spcPts val="500"/>
              </a:spcBef>
              <a:spcAft>
                <a:spcPts val="500"/>
              </a:spcAft>
            </a:pPr>
            <a:r>
              <a:rPr lang="lv-LV" sz="2000" kern="0" dirty="0" smtClean="0"/>
              <a:t>Klients iesniedz dokumentus klienta apkalpošanas speciālistam, tiek pārbaudīts vai veidlapa ir aizpildīta pareizi, un vai ir visi nepieciešamie dokumenti. Pēc pārbaudes dokumenti tiek novietoti dokumentu ailē lēmuma pieņemšanai.</a:t>
            </a:r>
          </a:p>
          <a:p>
            <a:pPr marL="0" indent="0">
              <a:lnSpc>
                <a:spcPct val="100000"/>
              </a:lnSpc>
              <a:spcBef>
                <a:spcPts val="500"/>
              </a:spcBef>
              <a:spcAft>
                <a:spcPts val="500"/>
              </a:spcAft>
            </a:pPr>
            <a:r>
              <a:rPr lang="lv-LV" sz="2000" kern="0" dirty="0" smtClean="0"/>
              <a:t>Notārs paņem dokumentus un veic lēmuma pieņemšanu par komercsabiedrības reģistrāciju. Tiek caurskatīti dokumenti un pieņemts lēmums, pēc kura veikta elektroniska lēmuma sagatavošana, izrakstīšana, datu un lēmuma reģistrācija sistēmā. Dokumenti tiek nogādāti pie arhivāra.</a:t>
            </a:r>
          </a:p>
          <a:p>
            <a:pPr marL="0" indent="0">
              <a:lnSpc>
                <a:spcPct val="100000"/>
              </a:lnSpc>
              <a:spcBef>
                <a:spcPts val="500"/>
              </a:spcBef>
              <a:spcAft>
                <a:spcPts val="500"/>
              </a:spcAft>
            </a:pPr>
            <a:r>
              <a:rPr lang="lv-LV" sz="2000" kern="0" dirty="0" smtClean="0"/>
              <a:t>Arhivārs veic dokumentu, t.sk. lēmuma elektronizāciju un noglabā tos arhīvā, pēctam veicot arī dokumentu elektroniskās versijas noglabāšu e-arhīvā.</a:t>
            </a:r>
          </a:p>
          <a:p>
            <a:pPr marL="457200" indent="-457200">
              <a:lnSpc>
                <a:spcPct val="100000"/>
              </a:lnSpc>
              <a:spcBef>
                <a:spcPts val="300"/>
              </a:spcBef>
              <a:spcAft>
                <a:spcPts val="300"/>
              </a:spcAft>
              <a:buAutoNum type="arabicPeriod"/>
            </a:pPr>
            <a:endParaRPr lang="lv-LV" sz="2000" kern="0" dirty="0" smtClean="0"/>
          </a:p>
          <a:p>
            <a:pPr marL="457200" indent="-457200">
              <a:lnSpc>
                <a:spcPct val="100000"/>
              </a:lnSpc>
              <a:spcBef>
                <a:spcPts val="300"/>
              </a:spcBef>
              <a:spcAft>
                <a:spcPts val="300"/>
              </a:spcAft>
              <a:buAutoNum type="arabicPeriod"/>
            </a:pPr>
            <a:endParaRPr lang="lv-LV" sz="2000" kern="0" dirty="0"/>
          </a:p>
        </p:txBody>
      </p:sp>
      <p:cxnSp>
        <p:nvCxnSpPr>
          <p:cNvPr id="10" name="Straight Connector 9"/>
          <p:cNvCxnSpPr/>
          <p:nvPr/>
        </p:nvCxnSpPr>
        <p:spPr bwMode="auto">
          <a:xfrm>
            <a:off x="503808" y="2195661"/>
            <a:ext cx="914501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503808" y="3059757"/>
            <a:ext cx="914501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97204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7" y="0"/>
            <a:ext cx="10116452" cy="7559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87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5550" y="2123653"/>
            <a:ext cx="5091066" cy="983458"/>
          </a:xfrm>
        </p:spPr>
        <p:txBody>
          <a:bodyPr/>
          <a:lstStyle/>
          <a:p>
            <a:pPr marL="0" indent="0"/>
            <a:r>
              <a:rPr lang="lv-LV" altLang="lv-LV" sz="3600" dirty="0" smtClean="0">
                <a:ea typeface="ＭＳ Ｐゴシック" pitchFamily="34" charset="-128"/>
              </a:rPr>
              <a:t>Paldies par uzmanību!</a:t>
            </a:r>
            <a:endParaRPr lang="en-US" altLang="lv-LV" sz="3600" dirty="0" smtClean="0">
              <a:ea typeface="ＭＳ Ｐゴシック" pitchFamily="34" charset="-128"/>
            </a:endParaRPr>
          </a:p>
        </p:txBody>
      </p:sp>
      <p:sp>
        <p:nvSpPr>
          <p:cNvPr id="2" name="TextBox 1"/>
          <p:cNvSpPr txBox="1"/>
          <p:nvPr/>
        </p:nvSpPr>
        <p:spPr>
          <a:xfrm>
            <a:off x="2605260" y="2915741"/>
            <a:ext cx="6552728" cy="2976199"/>
          </a:xfrm>
          <a:prstGeom prst="rect">
            <a:avLst/>
          </a:prstGeom>
          <a:noFill/>
        </p:spPr>
        <p:txBody>
          <a:bodyPr wrap="square" rtlCol="0">
            <a:spAutoFit/>
          </a:bodyPr>
          <a:lstStyle/>
          <a:p>
            <a:r>
              <a:rPr lang="lv-LV" sz="2000" b="1" dirty="0" smtClean="0">
                <a:solidFill>
                  <a:schemeClr val="tx1">
                    <a:lumMod val="95000"/>
                    <a:lumOff val="5000"/>
                  </a:schemeClr>
                </a:solidFill>
                <a:latin typeface="+mn-lt"/>
              </a:rPr>
              <a:t>Nākamā</a:t>
            </a:r>
            <a:r>
              <a:rPr lang="lv-LV" sz="2000" dirty="0" smtClean="0">
                <a:solidFill>
                  <a:schemeClr val="tx1">
                    <a:lumMod val="95000"/>
                    <a:lumOff val="5000"/>
                  </a:schemeClr>
                </a:solidFill>
                <a:latin typeface="+mn-lt"/>
              </a:rPr>
              <a:t> </a:t>
            </a:r>
            <a:r>
              <a:rPr lang="lv-LV" sz="2000" b="1" dirty="0" smtClean="0">
                <a:solidFill>
                  <a:schemeClr val="tx1">
                    <a:lumMod val="95000"/>
                    <a:lumOff val="5000"/>
                  </a:schemeClr>
                </a:solidFill>
                <a:latin typeface="+mn-lt"/>
              </a:rPr>
              <a:t>nodarība</a:t>
            </a:r>
            <a:r>
              <a:rPr lang="lv-LV" sz="2000" dirty="0" smtClean="0">
                <a:solidFill>
                  <a:schemeClr val="tx1">
                    <a:lumMod val="95000"/>
                    <a:lumOff val="5000"/>
                  </a:schemeClr>
                </a:solidFill>
                <a:latin typeface="+mn-lt"/>
              </a:rPr>
              <a:t>: 	</a:t>
            </a:r>
          </a:p>
          <a:p>
            <a:r>
              <a:rPr lang="lv-LV" sz="2000" dirty="0" smtClean="0">
                <a:solidFill>
                  <a:schemeClr val="tx1">
                    <a:lumMod val="95000"/>
                    <a:lumOff val="5000"/>
                  </a:schemeClr>
                </a:solidFill>
                <a:latin typeface="+mn-lt"/>
              </a:rPr>
              <a:t>8. augustā, plkst. 13:00</a:t>
            </a:r>
          </a:p>
          <a:p>
            <a:r>
              <a:rPr lang="lv-LV" sz="2000" dirty="0" smtClean="0">
                <a:solidFill>
                  <a:schemeClr val="tx1">
                    <a:lumMod val="95000"/>
                    <a:lumOff val="5000"/>
                  </a:schemeClr>
                </a:solidFill>
                <a:latin typeface="+mn-lt"/>
              </a:rPr>
              <a:t>Peldu ielā 25, 101. telpa</a:t>
            </a:r>
            <a:r>
              <a:rPr lang="lv-LV" sz="2000" dirty="0" smtClean="0">
                <a:latin typeface="+mn-lt"/>
              </a:rPr>
              <a:t/>
            </a:r>
            <a:br>
              <a:rPr lang="lv-LV" sz="2000" dirty="0" smtClean="0">
                <a:latin typeface="+mn-lt"/>
              </a:rPr>
            </a:br>
            <a:endParaRPr lang="lv-LV" sz="2000" dirty="0" smtClean="0">
              <a:latin typeface="+mn-lt"/>
            </a:endParaRPr>
          </a:p>
          <a:p>
            <a:pPr>
              <a:spcAft>
                <a:spcPts val="600"/>
              </a:spcAft>
            </a:pPr>
            <a:endParaRPr lang="lv-LV" sz="2000" b="1" dirty="0" smtClean="0">
              <a:latin typeface="+mn-lt"/>
            </a:endParaRPr>
          </a:p>
          <a:p>
            <a:pPr>
              <a:spcAft>
                <a:spcPts val="600"/>
              </a:spcAft>
            </a:pPr>
            <a:r>
              <a:rPr lang="lv-LV" sz="2000" b="1" dirty="0" smtClean="0">
                <a:latin typeface="+mn-lt"/>
              </a:rPr>
              <a:t>Kontakti</a:t>
            </a:r>
            <a:r>
              <a:rPr lang="lv-LV" sz="2000" dirty="0" smtClean="0">
                <a:latin typeface="+mn-lt"/>
              </a:rPr>
              <a:t>: 	</a:t>
            </a:r>
          </a:p>
          <a:p>
            <a:pPr>
              <a:spcAft>
                <a:spcPts val="1200"/>
              </a:spcAft>
            </a:pPr>
            <a:r>
              <a:rPr lang="lv-LV" sz="2000" dirty="0" smtClean="0">
                <a:latin typeface="+mn-lt"/>
              </a:rPr>
              <a:t>Anastasija Kirņičanska – 2 831 3377</a:t>
            </a:r>
          </a:p>
          <a:p>
            <a:pPr>
              <a:spcAft>
                <a:spcPts val="600"/>
              </a:spcAft>
            </a:pPr>
            <a:r>
              <a:rPr lang="lv-LV" sz="2000" dirty="0" smtClean="0">
                <a:latin typeface="+mn-lt"/>
              </a:rPr>
              <a:t>Corporate Consulting – 6 784 7762</a:t>
            </a:r>
            <a:br>
              <a:rPr lang="lv-LV" sz="2000" dirty="0" smtClean="0">
                <a:latin typeface="+mn-lt"/>
              </a:rPr>
            </a:br>
            <a:r>
              <a:rPr lang="lv-LV" sz="2000" dirty="0" smtClean="0">
                <a:latin typeface="+mn-lt"/>
              </a:rPr>
              <a:t>Rīga, Mūkusalas 101 </a:t>
            </a:r>
            <a:endParaRPr lang="lv-LV" sz="2000" dirty="0">
              <a:latin typeface="+mn-lt"/>
            </a:endParaRPr>
          </a:p>
        </p:txBody>
      </p:sp>
    </p:spTree>
    <p:extLst>
      <p:ext uri="{BB962C8B-B14F-4D97-AF65-F5344CB8AC3E}">
        <p14:creationId xmlns:p14="http://schemas.microsoft.com/office/powerpoint/2010/main" val="2218414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srcRect/>
          <a:stretch>
            <a:fillRect/>
          </a:stretch>
        </p:blipFill>
        <p:spPr bwMode="auto">
          <a:xfrm>
            <a:off x="6624488" y="3995861"/>
            <a:ext cx="3045322" cy="3045322"/>
          </a:xfrm>
          <a:prstGeom prst="rect">
            <a:avLst/>
          </a:prstGeom>
          <a:noFill/>
          <a:ln w="9525">
            <a:noFill/>
            <a:miter lim="800000"/>
            <a:headEnd/>
            <a:tailEnd/>
          </a:ln>
        </p:spPr>
      </p:pic>
      <p:sp>
        <p:nvSpPr>
          <p:cNvPr id="3" name="Content Placeholder 2"/>
          <p:cNvSpPr>
            <a:spLocks noGrp="1"/>
          </p:cNvSpPr>
          <p:nvPr>
            <p:ph idx="1"/>
          </p:nvPr>
        </p:nvSpPr>
        <p:spPr>
          <a:xfrm>
            <a:off x="503808" y="3059757"/>
            <a:ext cx="9069387" cy="4896544"/>
          </a:xfrm>
        </p:spPr>
        <p:txBody>
          <a:bodyPr/>
          <a:lstStyle/>
          <a:p>
            <a:pPr algn="ctr"/>
            <a:r>
              <a:rPr lang="lv-LV" sz="4800" dirty="0" smtClean="0"/>
              <a:t>IKT izmaksu attiecināšana uz pakalpojumiem</a:t>
            </a:r>
            <a:endParaRPr lang="lv-LV" sz="4800" dirty="0"/>
          </a:p>
        </p:txBody>
      </p:sp>
    </p:spTree>
    <p:extLst>
      <p:ext uri="{BB962C8B-B14F-4D97-AF65-F5344CB8AC3E}">
        <p14:creationId xmlns:p14="http://schemas.microsoft.com/office/powerpoint/2010/main" val="1056022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IKT </a:t>
            </a:r>
            <a:r>
              <a:rPr lang="en-US" sz="3600" dirty="0" err="1" smtClean="0"/>
              <a:t>izmaksu</a:t>
            </a:r>
            <a:r>
              <a:rPr lang="en-US" sz="3600" dirty="0" smtClean="0"/>
              <a:t> </a:t>
            </a:r>
            <a:r>
              <a:rPr lang="en-US" sz="3600" dirty="0" err="1" smtClean="0"/>
              <a:t>vieta</a:t>
            </a:r>
            <a:r>
              <a:rPr lang="en-US" sz="3600" dirty="0" smtClean="0"/>
              <a:t> </a:t>
            </a:r>
            <a:r>
              <a:rPr lang="en-US" sz="3600" dirty="0" err="1" smtClean="0"/>
              <a:t>pakalpojumu</a:t>
            </a:r>
            <a:r>
              <a:rPr lang="en-US" sz="3600" dirty="0" smtClean="0"/>
              <a:t> </a:t>
            </a:r>
            <a:r>
              <a:rPr lang="en-US" sz="3600" dirty="0" err="1" smtClean="0"/>
              <a:t>pašizmaksā</a:t>
            </a:r>
            <a:r>
              <a:rPr lang="en-US" sz="3600" dirty="0" smtClean="0"/>
              <a:t/>
            </a:r>
            <a:br>
              <a:rPr lang="en-US" sz="3600" dirty="0" smtClean="0"/>
            </a:br>
            <a:r>
              <a:rPr lang="en-US" sz="2800" dirty="0" err="1" smtClean="0">
                <a:solidFill>
                  <a:schemeClr val="bg1">
                    <a:lumMod val="50000"/>
                  </a:schemeClr>
                </a:solidFill>
              </a:rPr>
              <a:t>Problēmas</a:t>
            </a:r>
            <a:endParaRPr lang="en-US" sz="2800" dirty="0">
              <a:solidFill>
                <a:schemeClr val="bg1">
                  <a:lumMod val="50000"/>
                </a:schemeClr>
              </a:solidFill>
            </a:endParaRPr>
          </a:p>
        </p:txBody>
      </p:sp>
      <p:sp>
        <p:nvSpPr>
          <p:cNvPr id="3" name="Content Placeholder 2"/>
          <p:cNvSpPr>
            <a:spLocks noGrp="1"/>
          </p:cNvSpPr>
          <p:nvPr>
            <p:ph idx="1"/>
          </p:nvPr>
        </p:nvSpPr>
        <p:spPr/>
        <p:txBody>
          <a:bodyPr/>
          <a:lstStyle/>
          <a:p>
            <a:pPr marL="457200" indent="-457200">
              <a:buFont typeface="Arial"/>
              <a:buChar char="•"/>
            </a:pPr>
            <a:r>
              <a:rPr lang="lv-LV" sz="2000" dirty="0" smtClean="0"/>
              <a:t>Būtiskās investīcijas valsts pārvaldes IKT infrastruktūrā un informācijas sistēmās, kā arī e-pakalpojumu attīstībā, intuitīvi pagaidām nav sniegušas pietiekamu atdevi (izmaksu-ieguvumu līmenis), taču šobrīd to nav iespējams aprēķināt.</a:t>
            </a:r>
          </a:p>
          <a:p>
            <a:pPr marL="457200" indent="-457200">
              <a:buFont typeface="Arial"/>
              <a:buChar char="•"/>
            </a:pPr>
            <a:r>
              <a:rPr lang="lv-LV" sz="2000" dirty="0" smtClean="0"/>
              <a:t>Esošajā </a:t>
            </a:r>
            <a:r>
              <a:rPr lang="lv-LV" sz="2000" dirty="0"/>
              <a:t>uzskaites griezumā nav iespējams izdalīt atsevišķi informācijas sistēmu un IKT izveides izdevumus, kā arī informācijas sistēmu un IKT uzturēšanai nepieciešamos uzturēšanas līdzekļus. </a:t>
            </a:r>
            <a:endParaRPr lang="lv-LV" sz="2000" dirty="0" smtClean="0"/>
          </a:p>
          <a:p>
            <a:pPr marL="457200" indent="-457200">
              <a:buFont typeface="Arial"/>
              <a:buChar char="•"/>
            </a:pPr>
            <a:r>
              <a:rPr lang="lv-LV" sz="2000" dirty="0" smtClean="0"/>
              <a:t>Attiecīgi </a:t>
            </a:r>
            <a:r>
              <a:rPr lang="lv-LV" sz="2000" dirty="0"/>
              <a:t>VARAM kā atbildīgajai institūcijai nav iespējams novērtēt, kā valstī tiek tērēti ar VIS un IKT saistītie finanšu līdzekļi, kā arī pieņemt pamatotus lēmumus par turmpāko VIS un IKT attīstību</a:t>
            </a:r>
            <a:r>
              <a:rPr lang="lv-LV" sz="2000" dirty="0" smtClean="0"/>
              <a:t>.</a:t>
            </a:r>
            <a:endParaRPr lang="en-US" sz="2000" dirty="0" smtClean="0"/>
          </a:p>
          <a:p>
            <a:pPr marL="457200" indent="-457200">
              <a:buFont typeface="Arial"/>
              <a:buChar char="•"/>
            </a:pPr>
            <a:r>
              <a:rPr lang="en-US" sz="2000" dirty="0" err="1" smtClean="0"/>
              <a:t>Pakalpojumu</a:t>
            </a:r>
            <a:r>
              <a:rPr lang="en-US" sz="2000" dirty="0" smtClean="0"/>
              <a:t> </a:t>
            </a:r>
            <a:r>
              <a:rPr lang="en-US" sz="2000" dirty="0" err="1" smtClean="0"/>
              <a:t>pašizmaksas</a:t>
            </a:r>
            <a:r>
              <a:rPr lang="en-US" sz="2000" dirty="0" smtClean="0"/>
              <a:t> </a:t>
            </a:r>
            <a:r>
              <a:rPr lang="en-US" sz="2000" dirty="0" err="1" smtClean="0"/>
              <a:t>kontekstā</a:t>
            </a:r>
            <a:r>
              <a:rPr lang="en-US" sz="2000" dirty="0" smtClean="0"/>
              <a:t> </a:t>
            </a:r>
            <a:r>
              <a:rPr lang="en-US" sz="2000" dirty="0" err="1" smtClean="0"/>
              <a:t>nav</a:t>
            </a:r>
            <a:r>
              <a:rPr lang="en-US" sz="2000" dirty="0" smtClean="0"/>
              <a:t> </a:t>
            </a:r>
            <a:r>
              <a:rPr lang="en-US" sz="2000" dirty="0" err="1" smtClean="0"/>
              <a:t>skaidrs</a:t>
            </a:r>
            <a:r>
              <a:rPr lang="en-US" sz="2000" dirty="0" smtClean="0"/>
              <a:t>, </a:t>
            </a:r>
          </a:p>
          <a:p>
            <a:pPr marL="857250" lvl="1" indent="-457200">
              <a:buFont typeface="Arial"/>
              <a:buChar char="•"/>
            </a:pPr>
            <a:r>
              <a:rPr lang="en-US" sz="2000" dirty="0" err="1" smtClean="0"/>
              <a:t>kuras</a:t>
            </a:r>
            <a:r>
              <a:rPr lang="en-US" sz="2000" dirty="0" smtClean="0"/>
              <a:t> IKT </a:t>
            </a:r>
            <a:r>
              <a:rPr lang="en-US" sz="2000" dirty="0" err="1" smtClean="0"/>
              <a:t>izmaksas</a:t>
            </a:r>
            <a:r>
              <a:rPr lang="en-US" sz="2000" dirty="0" smtClean="0"/>
              <a:t> </a:t>
            </a:r>
            <a:r>
              <a:rPr lang="en-US" sz="2000" dirty="0" err="1" smtClean="0"/>
              <a:t>ir</a:t>
            </a:r>
            <a:r>
              <a:rPr lang="en-US" sz="2000" dirty="0" smtClean="0"/>
              <a:t> </a:t>
            </a:r>
            <a:r>
              <a:rPr lang="en-US" sz="2000" dirty="0" err="1" smtClean="0"/>
              <a:t>attiecināmas</a:t>
            </a:r>
            <a:r>
              <a:rPr lang="en-US" sz="2000" dirty="0" smtClean="0"/>
              <a:t> </a:t>
            </a:r>
            <a:r>
              <a:rPr lang="en-US" sz="2000" dirty="0" err="1" smtClean="0"/>
              <a:t>uz</a:t>
            </a:r>
            <a:r>
              <a:rPr lang="en-US" sz="2000" dirty="0" smtClean="0"/>
              <a:t> </a:t>
            </a:r>
            <a:r>
              <a:rPr lang="en-US" sz="2000" dirty="0" err="1" smtClean="0"/>
              <a:t>pakalpojumiem</a:t>
            </a:r>
            <a:endParaRPr lang="en-US" sz="2000" dirty="0" smtClean="0"/>
          </a:p>
          <a:p>
            <a:pPr marL="857250" lvl="1" indent="-457200">
              <a:buFont typeface="Arial"/>
              <a:buChar char="•"/>
            </a:pPr>
            <a:r>
              <a:rPr lang="en-US" sz="2000" dirty="0" err="1" smtClean="0"/>
              <a:t>Kādā</a:t>
            </a:r>
            <a:r>
              <a:rPr lang="en-US" sz="2000" dirty="0" smtClean="0"/>
              <a:t> </a:t>
            </a:r>
            <a:r>
              <a:rPr lang="en-US" sz="2000" dirty="0" err="1" smtClean="0"/>
              <a:t>apjomā</a:t>
            </a:r>
            <a:r>
              <a:rPr lang="en-US" sz="2000" dirty="0" smtClean="0"/>
              <a:t> IKT </a:t>
            </a:r>
            <a:r>
              <a:rPr lang="en-US" sz="2000" dirty="0" err="1" smtClean="0"/>
              <a:t>izmaksas</a:t>
            </a:r>
            <a:r>
              <a:rPr lang="en-US" sz="2000" dirty="0" smtClean="0"/>
              <a:t> </a:t>
            </a:r>
            <a:r>
              <a:rPr lang="en-US" sz="2000" dirty="0" err="1" smtClean="0"/>
              <a:t>jāattiecina</a:t>
            </a:r>
            <a:r>
              <a:rPr lang="en-US" sz="2000" dirty="0" smtClean="0"/>
              <a:t> </a:t>
            </a:r>
            <a:r>
              <a:rPr lang="en-US" sz="2000" dirty="0" err="1" smtClean="0"/>
              <a:t>uz</a:t>
            </a:r>
            <a:r>
              <a:rPr lang="en-US" sz="2000" dirty="0" smtClean="0"/>
              <a:t> </a:t>
            </a:r>
            <a:r>
              <a:rPr lang="en-US" sz="2000" dirty="0" err="1" smtClean="0"/>
              <a:t>pakalpojumiem</a:t>
            </a:r>
            <a:r>
              <a:rPr lang="en-US" sz="2000" dirty="0" smtClean="0"/>
              <a:t> (to </a:t>
            </a:r>
            <a:r>
              <a:rPr lang="en-US" sz="2000" dirty="0" err="1" smtClean="0"/>
              <a:t>posmiem</a:t>
            </a:r>
            <a:r>
              <a:rPr lang="en-US" sz="2000" dirty="0" smtClean="0"/>
              <a:t>)</a:t>
            </a:r>
          </a:p>
          <a:p>
            <a:pPr marL="857250" lvl="1" indent="-457200">
              <a:buFont typeface="Arial"/>
              <a:buChar char="•"/>
            </a:pPr>
            <a:r>
              <a:rPr lang="en-US" sz="2000" dirty="0" err="1" smtClean="0"/>
              <a:t>kuras</a:t>
            </a:r>
            <a:r>
              <a:rPr lang="en-US" sz="2000" dirty="0" smtClean="0"/>
              <a:t> IKT </a:t>
            </a:r>
            <a:r>
              <a:rPr lang="en-US" sz="2000" dirty="0" err="1" smtClean="0"/>
              <a:t>izmaksas</a:t>
            </a:r>
            <a:r>
              <a:rPr lang="en-US" sz="2000" dirty="0" smtClean="0"/>
              <a:t> </a:t>
            </a:r>
            <a:r>
              <a:rPr lang="en-US" sz="2000" dirty="0" err="1" smtClean="0"/>
              <a:t>veido</a:t>
            </a:r>
            <a:r>
              <a:rPr lang="en-US" sz="2000" dirty="0" smtClean="0"/>
              <a:t> </a:t>
            </a:r>
            <a:r>
              <a:rPr lang="en-US" sz="2000" dirty="0" err="1" smtClean="0"/>
              <a:t>administratīvā</a:t>
            </a:r>
            <a:r>
              <a:rPr lang="en-US" sz="2000" dirty="0" smtClean="0"/>
              <a:t> </a:t>
            </a:r>
            <a:r>
              <a:rPr lang="en-US" sz="2000" dirty="0" err="1" smtClean="0"/>
              <a:t>sloga</a:t>
            </a:r>
            <a:r>
              <a:rPr lang="en-US" sz="2000" dirty="0" smtClean="0"/>
              <a:t> </a:t>
            </a:r>
            <a:r>
              <a:rPr lang="en-US" sz="2000" dirty="0" err="1" smtClean="0"/>
              <a:t>samazinājumu</a:t>
            </a:r>
            <a:endParaRPr lang="en-US" sz="2000" dirty="0"/>
          </a:p>
        </p:txBody>
      </p:sp>
    </p:spTree>
    <p:extLst>
      <p:ext uri="{BB962C8B-B14F-4D97-AF65-F5344CB8AC3E}">
        <p14:creationId xmlns:p14="http://schemas.microsoft.com/office/powerpoint/2010/main" val="60645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79437"/>
            <a:ext cx="9069387" cy="1260475"/>
          </a:xfrm>
        </p:spPr>
        <p:txBody>
          <a:bodyPr/>
          <a:lstStyle/>
          <a:p>
            <a:pPr algn="l"/>
            <a:r>
              <a:rPr lang="en-US" sz="3600" dirty="0" smtClean="0"/>
              <a:t>IKT </a:t>
            </a:r>
            <a:r>
              <a:rPr lang="en-US" sz="3600" dirty="0" err="1" smtClean="0"/>
              <a:t>izmaksu</a:t>
            </a:r>
            <a:r>
              <a:rPr lang="en-US" sz="3600" dirty="0" smtClean="0"/>
              <a:t> </a:t>
            </a:r>
            <a:r>
              <a:rPr lang="en-US" sz="3600" dirty="0" err="1" smtClean="0"/>
              <a:t>joma</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9237637"/>
              </p:ext>
            </p:extLst>
          </p:nvPr>
        </p:nvGraphicFramePr>
        <p:xfrm>
          <a:off x="542643" y="1763613"/>
          <a:ext cx="5001725" cy="498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760392" y="1835621"/>
            <a:ext cx="4464496" cy="4245933"/>
          </a:xfrm>
          <a:prstGeom prst="rect">
            <a:avLst/>
          </a:prstGeom>
          <a:noFill/>
        </p:spPr>
        <p:txBody>
          <a:bodyPr wrap="square" rtlCol="0">
            <a:spAutoFit/>
          </a:bodyPr>
          <a:lstStyle/>
          <a:p>
            <a:r>
              <a:rPr lang="en-US" sz="2000" b="1" dirty="0" err="1" smtClean="0">
                <a:latin typeface="Calibri"/>
                <a:cs typeface="Calibri"/>
              </a:rPr>
              <a:t>Jautājumi</a:t>
            </a:r>
            <a:r>
              <a:rPr lang="en-US" sz="2000" b="1" dirty="0" smtClean="0">
                <a:latin typeface="Calibri"/>
                <a:cs typeface="Calibri"/>
              </a:rPr>
              <a:t>:</a:t>
            </a:r>
          </a:p>
          <a:p>
            <a:pPr marL="285750" indent="-285750">
              <a:buFont typeface="Arial"/>
              <a:buChar char="•"/>
            </a:pPr>
            <a:endParaRPr lang="en-US" dirty="0">
              <a:latin typeface="Calibri"/>
              <a:cs typeface="Calibri"/>
            </a:endParaRPr>
          </a:p>
          <a:p>
            <a:pPr marL="285750" indent="-285750">
              <a:buFont typeface="Arial"/>
              <a:buChar char="•"/>
            </a:pPr>
            <a:r>
              <a:rPr lang="en-US" dirty="0" err="1" smtClean="0">
                <a:latin typeface="Calibri"/>
                <a:cs typeface="Calibri"/>
              </a:rPr>
              <a:t>Kā</a:t>
            </a:r>
            <a:r>
              <a:rPr lang="en-US" dirty="0" smtClean="0">
                <a:latin typeface="Calibri"/>
                <a:cs typeface="Calibri"/>
              </a:rPr>
              <a:t> </a:t>
            </a:r>
            <a:r>
              <a:rPr lang="en-US" dirty="0" err="1" smtClean="0">
                <a:latin typeface="Calibri"/>
                <a:cs typeface="Calibri"/>
              </a:rPr>
              <a:t>attiecināt</a:t>
            </a:r>
            <a:r>
              <a:rPr lang="en-US" dirty="0" smtClean="0">
                <a:latin typeface="Calibri"/>
                <a:cs typeface="Calibri"/>
              </a:rPr>
              <a:t> IKT </a:t>
            </a:r>
            <a:r>
              <a:rPr lang="en-US" dirty="0" err="1" smtClean="0">
                <a:latin typeface="Calibri"/>
                <a:cs typeface="Calibri"/>
              </a:rPr>
              <a:t>izmaksas</a:t>
            </a:r>
            <a:r>
              <a:rPr lang="en-US" dirty="0" smtClean="0">
                <a:latin typeface="Calibri"/>
                <a:cs typeface="Calibri"/>
              </a:rPr>
              <a:t> </a:t>
            </a:r>
            <a:r>
              <a:rPr lang="en-US" dirty="0" err="1" smtClean="0">
                <a:latin typeface="Calibri"/>
                <a:cs typeface="Calibri"/>
              </a:rPr>
              <a:t>uz</a:t>
            </a:r>
            <a:r>
              <a:rPr lang="en-US" dirty="0" smtClean="0">
                <a:latin typeface="Calibri"/>
                <a:cs typeface="Calibri"/>
              </a:rPr>
              <a:t> </a:t>
            </a:r>
            <a:r>
              <a:rPr lang="en-US" dirty="0" err="1" smtClean="0">
                <a:latin typeface="Calibri"/>
                <a:cs typeface="Calibri"/>
              </a:rPr>
              <a:t>pakalpojumiem</a:t>
            </a:r>
            <a:r>
              <a:rPr lang="en-US" dirty="0" smtClean="0">
                <a:latin typeface="Calibri"/>
                <a:cs typeface="Calibri"/>
              </a:rPr>
              <a:t>?</a:t>
            </a:r>
          </a:p>
          <a:p>
            <a:pPr marL="285750" indent="-285750">
              <a:buFont typeface="Arial"/>
              <a:buChar char="•"/>
            </a:pPr>
            <a:endParaRPr lang="en-US" dirty="0" smtClean="0">
              <a:latin typeface="Calibri"/>
              <a:cs typeface="Calibri"/>
            </a:endParaRPr>
          </a:p>
          <a:p>
            <a:pPr marL="285750" indent="-285750">
              <a:buFont typeface="Arial"/>
              <a:buChar char="•"/>
            </a:pPr>
            <a:r>
              <a:rPr lang="en-US" dirty="0" err="1" smtClean="0">
                <a:latin typeface="Calibri"/>
                <a:cs typeface="Calibri"/>
              </a:rPr>
              <a:t>Vai</a:t>
            </a:r>
            <a:r>
              <a:rPr lang="en-US" dirty="0" smtClean="0">
                <a:latin typeface="Calibri"/>
                <a:cs typeface="Calibri"/>
              </a:rPr>
              <a:t> IKT </a:t>
            </a:r>
            <a:r>
              <a:rPr lang="en-US" dirty="0" err="1" smtClean="0">
                <a:latin typeface="Calibri"/>
                <a:cs typeface="Calibri"/>
              </a:rPr>
              <a:t>izmaksu</a:t>
            </a:r>
            <a:r>
              <a:rPr lang="en-US" dirty="0" smtClean="0">
                <a:latin typeface="Calibri"/>
                <a:cs typeface="Calibri"/>
              </a:rPr>
              <a:t> </a:t>
            </a:r>
            <a:r>
              <a:rPr lang="en-US" dirty="0" err="1" smtClean="0">
                <a:latin typeface="Calibri"/>
                <a:cs typeface="Calibri"/>
              </a:rPr>
              <a:t>daļa</a:t>
            </a:r>
            <a:r>
              <a:rPr lang="en-US" dirty="0" smtClean="0">
                <a:latin typeface="Calibri"/>
                <a:cs typeface="Calibri"/>
              </a:rPr>
              <a:t> e-</a:t>
            </a:r>
            <a:r>
              <a:rPr lang="en-US" dirty="0" err="1" smtClean="0">
                <a:latin typeface="Calibri"/>
                <a:cs typeface="Calibri"/>
              </a:rPr>
              <a:t>pakalpojumos</a:t>
            </a:r>
            <a:r>
              <a:rPr lang="en-US" dirty="0" smtClean="0">
                <a:latin typeface="Calibri"/>
                <a:cs typeface="Calibri"/>
              </a:rPr>
              <a:t> </a:t>
            </a:r>
            <a:r>
              <a:rPr lang="en-US" dirty="0" err="1" smtClean="0">
                <a:latin typeface="Calibri"/>
                <a:cs typeface="Calibri"/>
              </a:rPr>
              <a:t>pārsniedz</a:t>
            </a:r>
            <a:r>
              <a:rPr lang="en-US" dirty="0" smtClean="0">
                <a:latin typeface="Calibri"/>
                <a:cs typeface="Calibri"/>
              </a:rPr>
              <a:t> </a:t>
            </a:r>
            <a:r>
              <a:rPr lang="en-US" dirty="0" err="1" smtClean="0">
                <a:latin typeface="Calibri"/>
                <a:cs typeface="Calibri"/>
              </a:rPr>
              <a:t>izmaksu</a:t>
            </a:r>
            <a:r>
              <a:rPr lang="en-US" dirty="0" smtClean="0">
                <a:latin typeface="Calibri"/>
                <a:cs typeface="Calibri"/>
              </a:rPr>
              <a:t> </a:t>
            </a:r>
            <a:r>
              <a:rPr lang="en-US" dirty="0" err="1" smtClean="0">
                <a:latin typeface="Calibri"/>
                <a:cs typeface="Calibri"/>
              </a:rPr>
              <a:t>daļu</a:t>
            </a:r>
            <a:r>
              <a:rPr lang="en-US" dirty="0" smtClean="0">
                <a:latin typeface="Calibri"/>
                <a:cs typeface="Calibri"/>
              </a:rPr>
              <a:t> </a:t>
            </a:r>
            <a:r>
              <a:rPr lang="en-US" dirty="0" err="1" smtClean="0">
                <a:latin typeface="Calibri"/>
                <a:cs typeface="Calibri"/>
              </a:rPr>
              <a:t>citos</a:t>
            </a:r>
            <a:r>
              <a:rPr lang="en-US" dirty="0" smtClean="0">
                <a:latin typeface="Calibri"/>
                <a:cs typeface="Calibri"/>
              </a:rPr>
              <a:t> </a:t>
            </a:r>
            <a:r>
              <a:rPr lang="en-US" dirty="0" err="1" smtClean="0">
                <a:latin typeface="Calibri"/>
                <a:cs typeface="Calibri"/>
              </a:rPr>
              <a:t>pakalpojumos</a:t>
            </a:r>
            <a:r>
              <a:rPr lang="en-US" dirty="0" smtClean="0">
                <a:latin typeface="Calibri"/>
                <a:cs typeface="Calibri"/>
              </a:rPr>
              <a:t>?</a:t>
            </a:r>
          </a:p>
          <a:p>
            <a:pPr marL="285750" indent="-285750">
              <a:buFont typeface="Arial"/>
              <a:buChar char="•"/>
            </a:pPr>
            <a:endParaRPr lang="en-US" dirty="0" smtClean="0">
              <a:latin typeface="Calibri"/>
              <a:cs typeface="Calibri"/>
            </a:endParaRPr>
          </a:p>
          <a:p>
            <a:pPr marL="285750" indent="-285750">
              <a:buFont typeface="Arial"/>
              <a:buChar char="•"/>
            </a:pPr>
            <a:r>
              <a:rPr lang="en-US" dirty="0" err="1" smtClean="0">
                <a:latin typeface="Calibri"/>
                <a:cs typeface="Calibri"/>
              </a:rPr>
              <a:t>Vai</a:t>
            </a:r>
            <a:r>
              <a:rPr lang="en-US" dirty="0" smtClean="0">
                <a:latin typeface="Calibri"/>
                <a:cs typeface="Calibri"/>
              </a:rPr>
              <a:t> </a:t>
            </a:r>
            <a:r>
              <a:rPr lang="en-US" dirty="0" err="1" smtClean="0">
                <a:latin typeface="Calibri"/>
                <a:cs typeface="Calibri"/>
              </a:rPr>
              <a:t>šodien</a:t>
            </a:r>
            <a:r>
              <a:rPr lang="en-US" dirty="0" smtClean="0">
                <a:latin typeface="Calibri"/>
                <a:cs typeface="Calibri"/>
              </a:rPr>
              <a:t> </a:t>
            </a:r>
            <a:r>
              <a:rPr lang="en-US" dirty="0" err="1" smtClean="0">
                <a:latin typeface="Calibri"/>
                <a:cs typeface="Calibri"/>
              </a:rPr>
              <a:t>rēķinot</a:t>
            </a:r>
            <a:r>
              <a:rPr lang="en-US" dirty="0" smtClean="0">
                <a:latin typeface="Calibri"/>
                <a:cs typeface="Calibri"/>
              </a:rPr>
              <a:t> </a:t>
            </a:r>
            <a:r>
              <a:rPr lang="en-US" dirty="0" err="1" smtClean="0">
                <a:latin typeface="Calibri"/>
                <a:cs typeface="Calibri"/>
              </a:rPr>
              <a:t>pašizmasu</a:t>
            </a:r>
            <a:r>
              <a:rPr lang="en-US" dirty="0" smtClean="0">
                <a:latin typeface="Calibri"/>
                <a:cs typeface="Calibri"/>
              </a:rPr>
              <a:t> e-</a:t>
            </a:r>
            <a:r>
              <a:rPr lang="en-US" dirty="0" err="1" smtClean="0">
                <a:latin typeface="Calibri"/>
                <a:cs typeface="Calibri"/>
              </a:rPr>
              <a:t>pakalpojumam</a:t>
            </a:r>
            <a:r>
              <a:rPr lang="en-US" dirty="0" smtClean="0">
                <a:latin typeface="Calibri"/>
                <a:cs typeface="Calibri"/>
              </a:rPr>
              <a:t>, </a:t>
            </a:r>
            <a:r>
              <a:rPr lang="en-US" dirty="0" err="1" smtClean="0">
                <a:latin typeface="Calibri"/>
                <a:cs typeface="Calibri"/>
              </a:rPr>
              <a:t>jāvadās</a:t>
            </a:r>
            <a:r>
              <a:rPr lang="en-US" dirty="0" smtClean="0">
                <a:latin typeface="Calibri"/>
                <a:cs typeface="Calibri"/>
              </a:rPr>
              <a:t> no </a:t>
            </a:r>
            <a:r>
              <a:rPr lang="en-US" dirty="0" err="1" smtClean="0">
                <a:latin typeface="Calibri"/>
                <a:cs typeface="Calibri"/>
              </a:rPr>
              <a:t>esošā</a:t>
            </a:r>
            <a:r>
              <a:rPr lang="en-US" dirty="0" smtClean="0">
                <a:latin typeface="Calibri"/>
                <a:cs typeface="Calibri"/>
              </a:rPr>
              <a:t> </a:t>
            </a:r>
            <a:r>
              <a:rPr lang="en-US" dirty="0" err="1" smtClean="0">
                <a:latin typeface="Calibri"/>
                <a:cs typeface="Calibri"/>
              </a:rPr>
              <a:t>vai</a:t>
            </a:r>
            <a:r>
              <a:rPr lang="en-US" dirty="0" smtClean="0">
                <a:latin typeface="Calibri"/>
                <a:cs typeface="Calibri"/>
              </a:rPr>
              <a:t> </a:t>
            </a:r>
            <a:r>
              <a:rPr lang="en-US" dirty="0" err="1" smtClean="0">
                <a:latin typeface="Calibri"/>
                <a:cs typeface="Calibri"/>
              </a:rPr>
              <a:t>plānotā</a:t>
            </a:r>
            <a:r>
              <a:rPr lang="en-US" dirty="0" smtClean="0">
                <a:latin typeface="Calibri"/>
                <a:cs typeface="Calibri"/>
              </a:rPr>
              <a:t> e-</a:t>
            </a:r>
            <a:r>
              <a:rPr lang="en-US" dirty="0" err="1" smtClean="0">
                <a:latin typeface="Calibri"/>
                <a:cs typeface="Calibri"/>
              </a:rPr>
              <a:t>pakalpojumu</a:t>
            </a:r>
            <a:r>
              <a:rPr lang="en-US" dirty="0" smtClean="0">
                <a:latin typeface="Calibri"/>
                <a:cs typeface="Calibri"/>
              </a:rPr>
              <a:t> </a:t>
            </a:r>
            <a:r>
              <a:rPr lang="en-US" dirty="0" err="1" smtClean="0">
                <a:latin typeface="Calibri"/>
                <a:cs typeface="Calibri"/>
              </a:rPr>
              <a:t>gadījumu</a:t>
            </a:r>
            <a:r>
              <a:rPr lang="en-US" dirty="0" smtClean="0">
                <a:latin typeface="Calibri"/>
                <a:cs typeface="Calibri"/>
              </a:rPr>
              <a:t> </a:t>
            </a:r>
            <a:r>
              <a:rPr lang="en-US" dirty="0" err="1" smtClean="0">
                <a:latin typeface="Calibri"/>
                <a:cs typeface="Calibri"/>
              </a:rPr>
              <a:t>skaita</a:t>
            </a:r>
            <a:r>
              <a:rPr lang="en-US" dirty="0" smtClean="0">
                <a:latin typeface="Calibri"/>
                <a:cs typeface="Calibri"/>
              </a:rPr>
              <a:t>?</a:t>
            </a:r>
          </a:p>
          <a:p>
            <a:pPr marL="285750" indent="-285750">
              <a:buFont typeface="Arial"/>
              <a:buChar char="•"/>
            </a:pPr>
            <a:endParaRPr lang="en-US" dirty="0">
              <a:latin typeface="Calibri"/>
              <a:cs typeface="Calibri"/>
            </a:endParaRPr>
          </a:p>
          <a:p>
            <a:pPr marL="285750" indent="-285750">
              <a:buFont typeface="Arial"/>
              <a:buChar char="•"/>
            </a:pPr>
            <a:r>
              <a:rPr lang="en-US" dirty="0" err="1" smtClean="0">
                <a:latin typeface="Calibri"/>
                <a:cs typeface="Calibri"/>
              </a:rPr>
              <a:t>Vai</a:t>
            </a:r>
            <a:r>
              <a:rPr lang="en-US" dirty="0" smtClean="0">
                <a:latin typeface="Calibri"/>
                <a:cs typeface="Calibri"/>
              </a:rPr>
              <a:t> </a:t>
            </a:r>
            <a:r>
              <a:rPr lang="en-US" dirty="0" err="1" smtClean="0">
                <a:latin typeface="Calibri"/>
                <a:cs typeface="Calibri"/>
              </a:rPr>
              <a:t>uz</a:t>
            </a:r>
            <a:r>
              <a:rPr lang="en-US" dirty="0" smtClean="0">
                <a:latin typeface="Calibri"/>
                <a:cs typeface="Calibri"/>
              </a:rPr>
              <a:t> </a:t>
            </a:r>
            <a:r>
              <a:rPr lang="en-US" dirty="0" err="1" smtClean="0">
                <a:latin typeface="Calibri"/>
                <a:cs typeface="Calibri"/>
              </a:rPr>
              <a:t>iestādes</a:t>
            </a:r>
            <a:r>
              <a:rPr lang="en-US" dirty="0" smtClean="0">
                <a:latin typeface="Calibri"/>
                <a:cs typeface="Calibri"/>
              </a:rPr>
              <a:t> e-</a:t>
            </a:r>
            <a:r>
              <a:rPr lang="en-US" dirty="0" err="1" smtClean="0">
                <a:latin typeface="Calibri"/>
                <a:cs typeface="Calibri"/>
              </a:rPr>
              <a:t>pakalpojumiem</a:t>
            </a:r>
            <a:r>
              <a:rPr lang="en-US" dirty="0" smtClean="0">
                <a:latin typeface="Calibri"/>
                <a:cs typeface="Calibri"/>
              </a:rPr>
              <a:t> </a:t>
            </a:r>
            <a:r>
              <a:rPr lang="en-US" dirty="0" err="1" smtClean="0">
                <a:latin typeface="Calibri"/>
                <a:cs typeface="Calibri"/>
              </a:rPr>
              <a:t>jāattiecina</a:t>
            </a:r>
            <a:r>
              <a:rPr lang="en-US" dirty="0" smtClean="0">
                <a:latin typeface="Calibri"/>
                <a:cs typeface="Calibri"/>
              </a:rPr>
              <a:t> </a:t>
            </a:r>
            <a:r>
              <a:rPr lang="en-US" dirty="0" err="1" smtClean="0">
                <a:latin typeface="Calibri"/>
                <a:cs typeface="Calibri"/>
              </a:rPr>
              <a:t>koplietošanas</a:t>
            </a:r>
            <a:r>
              <a:rPr lang="en-US" dirty="0" smtClean="0">
                <a:latin typeface="Calibri"/>
                <a:cs typeface="Calibri"/>
              </a:rPr>
              <a:t> </a:t>
            </a:r>
            <a:r>
              <a:rPr lang="en-US" dirty="0" err="1" smtClean="0">
                <a:latin typeface="Calibri"/>
                <a:cs typeface="Calibri"/>
              </a:rPr>
              <a:t>komponenšu</a:t>
            </a:r>
            <a:r>
              <a:rPr lang="en-US" dirty="0" smtClean="0">
                <a:latin typeface="Calibri"/>
                <a:cs typeface="Calibri"/>
              </a:rPr>
              <a:t> </a:t>
            </a:r>
            <a:r>
              <a:rPr lang="en-US" dirty="0" err="1" smtClean="0">
                <a:latin typeface="Calibri"/>
                <a:cs typeface="Calibri"/>
              </a:rPr>
              <a:t>izmaksas</a:t>
            </a:r>
            <a:r>
              <a:rPr lang="en-US" dirty="0" smtClean="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118101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8" y="31996"/>
            <a:ext cx="9069387" cy="1260475"/>
          </a:xfrm>
        </p:spPr>
        <p:txBody>
          <a:bodyPr/>
          <a:lstStyle/>
          <a:p>
            <a:pPr algn="l"/>
            <a:r>
              <a:rPr lang="en-US" sz="3600" dirty="0" smtClean="0"/>
              <a:t>EKK </a:t>
            </a:r>
            <a:r>
              <a:rPr lang="en-US" sz="3600" dirty="0" err="1" smtClean="0"/>
              <a:t>kodi</a:t>
            </a:r>
            <a:r>
              <a:rPr lang="en-US" sz="3600" dirty="0" smtClean="0"/>
              <a:t> IKT </a:t>
            </a:r>
            <a:r>
              <a:rPr lang="en-US" sz="3600" dirty="0" err="1" smtClean="0"/>
              <a:t>izmaksās</a:t>
            </a:r>
            <a:r>
              <a:rPr lang="en-US" sz="3600" dirty="0" smtClean="0"/>
              <a:t> (1)</a:t>
            </a:r>
            <a:endParaRPr lang="en-US" sz="36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t="6510" b="6510"/>
          <a:stretch>
            <a:fillRect/>
          </a:stretch>
        </p:blipFill>
        <p:spPr bwMode="auto">
          <a:xfrm>
            <a:off x="507429" y="1312192"/>
            <a:ext cx="9069387" cy="4987925"/>
          </a:xfrm>
          <a:prstGeom prst="rect">
            <a:avLst/>
          </a:prstGeom>
          <a:noFill/>
          <a:ln>
            <a:noFill/>
          </a:ln>
        </p:spPr>
      </p:pic>
    </p:spTree>
    <p:extLst>
      <p:ext uri="{BB962C8B-B14F-4D97-AF65-F5344CB8AC3E}">
        <p14:creationId xmlns:p14="http://schemas.microsoft.com/office/powerpoint/2010/main" val="123822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EKK </a:t>
            </a:r>
            <a:r>
              <a:rPr lang="en-US" dirty="0" err="1"/>
              <a:t>kodi</a:t>
            </a:r>
            <a:r>
              <a:rPr lang="en-US" dirty="0"/>
              <a:t> IKT </a:t>
            </a:r>
            <a:r>
              <a:rPr lang="en-US" dirty="0" err="1"/>
              <a:t>izmaksās</a:t>
            </a:r>
            <a:r>
              <a:rPr lang="en-US" dirty="0"/>
              <a:t> </a:t>
            </a:r>
            <a:r>
              <a:rPr lang="en-US" dirty="0" smtClean="0"/>
              <a:t>(2)</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4552" b="4552"/>
          <a:stretch>
            <a:fillRect/>
          </a:stretch>
        </p:blipFill>
        <p:spPr bwMode="auto">
          <a:prstGeom prst="rect">
            <a:avLst/>
          </a:prstGeom>
          <a:noFill/>
          <a:ln>
            <a:noFill/>
          </a:ln>
        </p:spPr>
      </p:pic>
    </p:spTree>
    <p:extLst>
      <p:ext uri="{BB962C8B-B14F-4D97-AF65-F5344CB8AC3E}">
        <p14:creationId xmlns:p14="http://schemas.microsoft.com/office/powerpoint/2010/main" val="23659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endParaRPr lang="lv-LV" sz="1800" dirty="0" smtClean="0">
              <a:solidFill>
                <a:srgbClr val="7F7F7F"/>
              </a:solidFill>
            </a:endParaRPr>
          </a:p>
          <a:p>
            <a:pPr algn="r"/>
            <a:endParaRPr lang="lv-LV" sz="1800" dirty="0">
              <a:solidFill>
                <a:srgbClr val="7F7F7F"/>
              </a:solidFill>
            </a:endParaRPr>
          </a:p>
          <a:p>
            <a:pPr algn="r"/>
            <a:endParaRPr lang="lv-LV" sz="1800" dirty="0" smtClean="0">
              <a:solidFill>
                <a:srgbClr val="7F7F7F"/>
              </a:solidFill>
            </a:endParaRPr>
          </a:p>
          <a:p>
            <a:pPr algn="r"/>
            <a:endParaRPr lang="lv-LV" sz="1800" dirty="0">
              <a:solidFill>
                <a:srgbClr val="7F7F7F"/>
              </a:solidFill>
            </a:endParaRPr>
          </a:p>
          <a:p>
            <a:pPr algn="r"/>
            <a:endParaRPr lang="lv-LV" sz="1800" dirty="0" smtClean="0">
              <a:solidFill>
                <a:srgbClr val="7F7F7F"/>
              </a:solidFill>
            </a:endParaRPr>
          </a:p>
          <a:p>
            <a:pPr algn="r"/>
            <a:endParaRPr lang="lv-LV" sz="1800" dirty="0">
              <a:solidFill>
                <a:srgbClr val="7F7F7F"/>
              </a:solidFill>
            </a:endParaRPr>
          </a:p>
          <a:p>
            <a:pPr algn="r"/>
            <a:endParaRPr lang="lv-LV" sz="1800" dirty="0" smtClean="0">
              <a:solidFill>
                <a:srgbClr val="7F7F7F"/>
              </a:solidFill>
            </a:endParaRPr>
          </a:p>
          <a:p>
            <a:pPr algn="r"/>
            <a:endParaRPr lang="lv-LV" sz="1800" dirty="0">
              <a:solidFill>
                <a:srgbClr val="7F7F7F"/>
              </a:solidFill>
            </a:endParaRPr>
          </a:p>
          <a:p>
            <a:pPr algn="r"/>
            <a:endParaRPr lang="lv-LV" sz="1800" dirty="0" smtClean="0">
              <a:solidFill>
                <a:srgbClr val="7F7F7F"/>
              </a:solidFill>
            </a:endParaRPr>
          </a:p>
          <a:p>
            <a:pPr algn="r"/>
            <a:endParaRPr lang="lv-LV" sz="1800" dirty="0" smtClean="0">
              <a:solidFill>
                <a:srgbClr val="7F7F7F"/>
              </a:solidFill>
            </a:endParaRPr>
          </a:p>
          <a:p>
            <a:pPr algn="r"/>
            <a:r>
              <a:rPr lang="lv-LV" sz="1400" dirty="0" smtClean="0">
                <a:solidFill>
                  <a:srgbClr val="7F7F7F"/>
                </a:solidFill>
              </a:rPr>
              <a:t>Avots: </a:t>
            </a:r>
            <a:r>
              <a:rPr lang="lv-LV" sz="1400" dirty="0">
                <a:solidFill>
                  <a:srgbClr val="7F7F7F"/>
                </a:solidFill>
              </a:rPr>
              <a:t>Metodiskie ieteikumi VIS un IKT izmaksu novērtēšanai un </a:t>
            </a:r>
            <a:r>
              <a:rPr lang="lv-LV" sz="1400" dirty="0" smtClean="0">
                <a:solidFill>
                  <a:srgbClr val="7F7F7F"/>
                </a:solidFill>
              </a:rPr>
              <a:t>uzskaitei, 2012</a:t>
            </a:r>
            <a:endParaRPr lang="lv-LV" sz="1400" dirty="0">
              <a:solidFill>
                <a:srgbClr val="7F7F7F"/>
              </a:solidFill>
            </a:endParaRPr>
          </a:p>
          <a:p>
            <a:pPr algn="r"/>
            <a:endParaRPr lang="lv-LV" sz="1800" dirty="0">
              <a:solidFill>
                <a:srgbClr val="7F7F7F"/>
              </a:solidFill>
            </a:endParaRPr>
          </a:p>
        </p:txBody>
      </p:sp>
      <p:sp>
        <p:nvSpPr>
          <p:cNvPr id="4" name="Title 1"/>
          <p:cNvSpPr txBox="1">
            <a:spLocks/>
          </p:cNvSpPr>
          <p:nvPr/>
        </p:nvSpPr>
        <p:spPr bwMode="auto">
          <a:xfrm>
            <a:off x="503238" y="-918"/>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spcAft>
                <a:spcPts val="661"/>
              </a:spcAft>
              <a:defRPr/>
            </a:pPr>
            <a:r>
              <a:rPr lang="lv-LV" sz="3600" dirty="0" smtClean="0">
                <a:solidFill>
                  <a:schemeClr val="tx1">
                    <a:lumMod val="95000"/>
                    <a:lumOff val="5000"/>
                  </a:schemeClr>
                </a:solidFill>
                <a:latin typeface="Calibri" panose="020F0502020204030204" pitchFamily="34" charset="0"/>
              </a:rPr>
              <a:t>IKT izmaksu attiecināšana uz pakalpojumiem</a:t>
            </a:r>
            <a:br>
              <a:rPr lang="lv-LV" sz="3600" dirty="0" smtClean="0">
                <a:solidFill>
                  <a:schemeClr val="tx1">
                    <a:lumMod val="95000"/>
                    <a:lumOff val="5000"/>
                  </a:schemeClr>
                </a:solidFill>
                <a:latin typeface="Calibri" panose="020F0502020204030204" pitchFamily="34" charset="0"/>
              </a:rPr>
            </a:br>
            <a:r>
              <a:rPr lang="lv-LV" sz="2800" dirty="0" smtClean="0">
                <a:solidFill>
                  <a:schemeClr val="bg1">
                    <a:lumMod val="50000"/>
                  </a:schemeClr>
                </a:solidFill>
                <a:latin typeface="Calibri" panose="020F0502020204030204" pitchFamily="34" charset="0"/>
              </a:rPr>
              <a:t>Ieteicama IKT izmaksu uzskaite</a:t>
            </a:r>
            <a:endParaRPr lang="lv-LV" sz="2000" kern="0" dirty="0">
              <a:solidFill>
                <a:schemeClr val="bg1">
                  <a:lumMod val="50000"/>
                </a:schemeClr>
              </a:solidFill>
              <a:ea typeface="ＭＳ Ｐゴシック" pitchFamily="34" charset="-12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47824" y="1547589"/>
            <a:ext cx="7488832" cy="4166453"/>
          </a:xfrm>
          <a:prstGeom prst="rect">
            <a:avLst/>
          </a:prstGeom>
          <a:noFill/>
          <a:ln>
            <a:noFill/>
          </a:ln>
        </p:spPr>
      </p:pic>
    </p:spTree>
    <p:extLst>
      <p:ext uri="{BB962C8B-B14F-4D97-AF65-F5344CB8AC3E}">
        <p14:creationId xmlns:p14="http://schemas.microsoft.com/office/powerpoint/2010/main" val="373201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sz="3600" dirty="0">
                <a:solidFill>
                  <a:schemeClr val="tx1">
                    <a:lumMod val="95000"/>
                    <a:lumOff val="5000"/>
                  </a:schemeClr>
                </a:solidFill>
                <a:latin typeface="Calibri" panose="020F0502020204030204" pitchFamily="34" charset="0"/>
              </a:rPr>
              <a:t>IKT izmaksu attiecināšana uz </a:t>
            </a:r>
            <a:r>
              <a:rPr lang="lv-LV" sz="3600" dirty="0" smtClean="0">
                <a:solidFill>
                  <a:schemeClr val="tx1">
                    <a:lumMod val="95000"/>
                    <a:lumOff val="5000"/>
                  </a:schemeClr>
                </a:solidFill>
                <a:latin typeface="Calibri" panose="020F0502020204030204" pitchFamily="34" charset="0"/>
              </a:rPr>
              <a:t>pakalpojumiem</a:t>
            </a:r>
            <a:br>
              <a:rPr lang="lv-LV" sz="3600" dirty="0" smtClean="0">
                <a:solidFill>
                  <a:schemeClr val="tx1">
                    <a:lumMod val="95000"/>
                    <a:lumOff val="5000"/>
                  </a:schemeClr>
                </a:solidFill>
                <a:latin typeface="Calibri" panose="020F0502020204030204" pitchFamily="34" charset="0"/>
              </a:rPr>
            </a:br>
            <a:r>
              <a:rPr lang="lv-LV" sz="3200" dirty="0" smtClean="0">
                <a:solidFill>
                  <a:schemeClr val="bg1">
                    <a:lumMod val="50000"/>
                  </a:schemeClr>
                </a:solidFill>
                <a:latin typeface="Calibri" panose="020F0502020204030204" pitchFamily="34" charset="0"/>
              </a:rPr>
              <a:t>Ko darīt ar 3. dimensiju?</a:t>
            </a:r>
            <a:endParaRPr lang="en-US" sz="3200" dirty="0">
              <a:solidFill>
                <a:schemeClr val="bg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8416249"/>
              </p:ext>
            </p:extLst>
          </p:nvPr>
        </p:nvGraphicFramePr>
        <p:xfrm>
          <a:off x="1295896" y="1763613"/>
          <a:ext cx="7849442" cy="3739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eform 4"/>
          <p:cNvSpPr/>
          <p:nvPr/>
        </p:nvSpPr>
        <p:spPr>
          <a:xfrm>
            <a:off x="3096096" y="6076277"/>
            <a:ext cx="1743825" cy="871912"/>
          </a:xfrm>
          <a:custGeom>
            <a:avLst/>
            <a:gdLst>
              <a:gd name="connsiteX0" fmla="*/ 0 w 1743825"/>
              <a:gd name="connsiteY0" fmla="*/ 87191 h 871912"/>
              <a:gd name="connsiteX1" fmla="*/ 87191 w 1743825"/>
              <a:gd name="connsiteY1" fmla="*/ 0 h 871912"/>
              <a:gd name="connsiteX2" fmla="*/ 1656634 w 1743825"/>
              <a:gd name="connsiteY2" fmla="*/ 0 h 871912"/>
              <a:gd name="connsiteX3" fmla="*/ 1743825 w 1743825"/>
              <a:gd name="connsiteY3" fmla="*/ 87191 h 871912"/>
              <a:gd name="connsiteX4" fmla="*/ 1743825 w 1743825"/>
              <a:gd name="connsiteY4" fmla="*/ 784721 h 871912"/>
              <a:gd name="connsiteX5" fmla="*/ 1656634 w 1743825"/>
              <a:gd name="connsiteY5" fmla="*/ 871912 h 871912"/>
              <a:gd name="connsiteX6" fmla="*/ 87191 w 1743825"/>
              <a:gd name="connsiteY6" fmla="*/ 871912 h 871912"/>
              <a:gd name="connsiteX7" fmla="*/ 0 w 1743825"/>
              <a:gd name="connsiteY7" fmla="*/ 784721 h 871912"/>
              <a:gd name="connsiteX8" fmla="*/ 0 w 1743825"/>
              <a:gd name="connsiteY8" fmla="*/ 87191 h 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825" h="871912">
                <a:moveTo>
                  <a:pt x="0" y="87191"/>
                </a:moveTo>
                <a:cubicBezTo>
                  <a:pt x="0" y="39037"/>
                  <a:pt x="39037" y="0"/>
                  <a:pt x="87191" y="0"/>
                </a:cubicBezTo>
                <a:lnTo>
                  <a:pt x="1656634" y="0"/>
                </a:lnTo>
                <a:cubicBezTo>
                  <a:pt x="1704788" y="0"/>
                  <a:pt x="1743825" y="39037"/>
                  <a:pt x="1743825" y="87191"/>
                </a:cubicBezTo>
                <a:lnTo>
                  <a:pt x="1743825" y="784721"/>
                </a:lnTo>
                <a:cubicBezTo>
                  <a:pt x="1743825" y="832875"/>
                  <a:pt x="1704788" y="871912"/>
                  <a:pt x="1656634" y="871912"/>
                </a:cubicBezTo>
                <a:lnTo>
                  <a:pt x="87191" y="871912"/>
                </a:lnTo>
                <a:cubicBezTo>
                  <a:pt x="39037" y="871912"/>
                  <a:pt x="0" y="832875"/>
                  <a:pt x="0" y="784721"/>
                </a:cubicBezTo>
                <a:lnTo>
                  <a:pt x="0" y="87191"/>
                </a:lnTo>
                <a:close/>
              </a:path>
            </a:pathLst>
          </a:custGeom>
          <a:ln>
            <a:solidFill>
              <a:srgbClr val="00CC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7" tIns="40777" rIns="40777" bIns="40777" numCol="1" spcCol="1270" anchor="ctr" anchorCtr="0">
            <a:noAutofit/>
          </a:bodyPr>
          <a:lstStyle/>
          <a:p>
            <a:pPr lvl="0" algn="ctr" defTabSz="1066800">
              <a:lnSpc>
                <a:spcPct val="90000"/>
              </a:lnSpc>
              <a:spcBef>
                <a:spcPct val="0"/>
              </a:spcBef>
              <a:spcAft>
                <a:spcPct val="35000"/>
              </a:spcAft>
            </a:pPr>
            <a:r>
              <a:rPr lang="en-US" dirty="0" err="1" smtClean="0">
                <a:solidFill>
                  <a:srgbClr val="000000"/>
                </a:solidFill>
              </a:rPr>
              <a:t>Pakalpojumi</a:t>
            </a:r>
            <a:endParaRPr lang="en-US" kern="1200" dirty="0">
              <a:solidFill>
                <a:srgbClr val="000000"/>
              </a:solidFill>
            </a:endParaRPr>
          </a:p>
        </p:txBody>
      </p:sp>
      <p:cxnSp>
        <p:nvCxnSpPr>
          <p:cNvPr id="7" name="Straight Connector 6"/>
          <p:cNvCxnSpPr/>
          <p:nvPr/>
        </p:nvCxnSpPr>
        <p:spPr bwMode="auto">
          <a:xfrm flipV="1">
            <a:off x="3960192" y="5292005"/>
            <a:ext cx="576064" cy="720080"/>
          </a:xfrm>
          <a:prstGeom prst="line">
            <a:avLst/>
          </a:prstGeom>
          <a:solidFill>
            <a:srgbClr val="00B8FF"/>
          </a:solidFill>
          <a:ln w="2857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580691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0404878D85B54081C4B0623C723FAB" ma:contentTypeVersion="0" ma:contentTypeDescription="Create a new document." ma:contentTypeScope="" ma:versionID="ae87f41d004bfc27df516080161ffe3e">
  <xsd:schema xmlns:xsd="http://www.w3.org/2001/XMLSchema" xmlns:xs="http://www.w3.org/2001/XMLSchema" xmlns:p="http://schemas.microsoft.com/office/2006/metadata/properties" xmlns:ns2="9bc8503f-eeeb-41c6-b9fb-d53373a7ea6d" targetNamespace="http://schemas.microsoft.com/office/2006/metadata/properties" ma:root="true" ma:fieldsID="34ef20c97cba8d176c8d8b957f39e2d8" ns2:_="">
    <xsd:import namespace="9bc8503f-eeeb-41c6-b9fb-d53373a7ea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8503f-eeeb-41c6-b9fb-d53373a7ea6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C486CBDB-09E6-4E09-A13C-464D640E56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8503f-eeeb-41c6-b9fb-d53373a7e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F935AE-B2C6-42D0-BDF8-68CBE83F652F}">
  <ds:schemaRefs>
    <ds:schemaRef ds:uri="http://schemas.microsoft.com/office/infopath/2007/PartnerControl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9bc8503f-eeeb-41c6-b9fb-d53373a7ea6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22679C-7551-4E45-BEB0-249B505CF872}">
  <ds:schemaRefs>
    <ds:schemaRef ds:uri="http://schemas.microsoft.com/sharepoint/v3/contenttype/forms"/>
  </ds:schemaRefs>
</ds:datastoreItem>
</file>

<file path=customXml/itemProps4.xml><?xml version="1.0" encoding="utf-8"?>
<ds:datastoreItem xmlns:ds="http://schemas.openxmlformats.org/officeDocument/2006/customXml" ds:itemID="{8BA1F83E-FB80-4F6E-A761-5517C513143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12884</TotalTime>
  <Words>1271</Words>
  <Application>Microsoft Office PowerPoint</Application>
  <PresentationFormat>Custom</PresentationFormat>
  <Paragraphs>246</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Apmācības kurss  Publisko pakalpojumu sniegšanas izmaksu  aprēķināšana valsts pārvaldē  4. nodarbība Izmaksu attiecināšanas pieeja   Anastasija Kirņičanska  31.07.2014.</vt:lpstr>
      <vt:lpstr>PowerPoint Presentation</vt:lpstr>
      <vt:lpstr>PowerPoint Presentation</vt:lpstr>
      <vt:lpstr>IKT izmaksu vieta pakalpojumu pašizmaksā Problēmas</vt:lpstr>
      <vt:lpstr>IKT izmaksu joma</vt:lpstr>
      <vt:lpstr>EKK kodi IKT izmaksās (1)</vt:lpstr>
      <vt:lpstr>EKK kodi IKT izmaksās (2)</vt:lpstr>
      <vt:lpstr>PowerPoint Presentation</vt:lpstr>
      <vt:lpstr>IKT izmaksu attiecināšana uz pakalpojumiem Ko darīt ar 3. dimensiju?</vt:lpstr>
      <vt:lpstr>IKT izmaksu objekti pakalpojumu kontekstā (1)</vt:lpstr>
      <vt:lpstr>IKT izmaksu attiecināšanas pieeja uz pakalpojumiem (1) Vispārējā attiecināšana – izmaksu attiecināšana pēc lietotāju skaita</vt:lpstr>
      <vt:lpstr>IKT izmaksu attiecināšanas pieeja uz pakalpojumiem (2) Attiecināšana uz pakalpojuma posmiem</vt:lpstr>
      <vt:lpstr>IKT izmaksu attiecināšanas pieeja uz pakalpojumiem (1) Precīzas pašizmaksas aprēķins – 1.pieeja</vt:lpstr>
      <vt:lpstr>IKT izmaksu attiecināšanas pieeja uz pakalpojumiem (2) Precīzas pašizmaksas aprēķins – 1.pieeja</vt:lpstr>
      <vt:lpstr>IKT izmaksu attiecināšanas pieeja uz pakalpojumiem (3) Vispārējs pašizmaksas aprēķins – 2.pieeja</vt:lpstr>
      <vt:lpstr>Uzdevums Noteikt IKT izmaksu daļu 1  pakalpojumā</vt:lpstr>
      <vt:lpstr>PowerPoint Presentation</vt:lpstr>
      <vt:lpstr>Pakalpojuma sniegšanas process</vt:lpstr>
      <vt:lpstr>Pakalpojuma procesa detalizācija (1)</vt:lpstr>
      <vt:lpstr>Pakalpojuma procesa detalizācija (2) Piemēri</vt:lpstr>
      <vt:lpstr>PowerPoint Presentation</vt:lpstr>
      <vt:lpstr>Pakalpojuma procesa dokumentēšana</vt:lpstr>
      <vt:lpstr>PowerPoint Presentation</vt:lpstr>
      <vt:lpstr>Pakalpojumu pieteikšanas kanālu attīstība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Karlis Dubavs</dc:creator>
  <cp:lastModifiedBy>Maija Anspoka</cp:lastModifiedBy>
  <cp:revision>720</cp:revision>
  <cp:lastPrinted>1601-01-01T00:00:00Z</cp:lastPrinted>
  <dcterms:created xsi:type="dcterms:W3CDTF">2011-03-30T13:08:46Z</dcterms:created>
  <dcterms:modified xsi:type="dcterms:W3CDTF">2014-10-01T07:21:08Z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0x010100FE0404878D85B54081C4B0623C723FAB</vt:lpwstr>
  </property>
</Properties>
</file>