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1" r:id="rId2"/>
    <p:sldId id="285" r:id="rId3"/>
    <p:sldId id="286" r:id="rId4"/>
    <p:sldId id="281" r:id="rId5"/>
    <p:sldId id="282" r:id="rId6"/>
    <p:sldId id="288" r:id="rId7"/>
    <p:sldId id="270" r:id="rId8"/>
    <p:sldId id="275" r:id="rId9"/>
    <p:sldId id="260" r:id="rId10"/>
    <p:sldId id="273" r:id="rId11"/>
    <p:sldId id="274" r:id="rId12"/>
    <p:sldId id="287" r:id="rId13"/>
    <p:sldId id="289" r:id="rId14"/>
    <p:sldId id="290" r:id="rId15"/>
    <p:sldId id="291" r:id="rId16"/>
    <p:sldId id="293" r:id="rId17"/>
    <p:sldId id="292" r:id="rId18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BDF28-ED92-4CA1-8BF4-4594E476DED8}" type="datetimeFigureOut">
              <a:rPr lang="lv-LV" smtClean="0"/>
              <a:pPr/>
              <a:t>2014.06.06.</a:t>
            </a:fld>
            <a:endParaRPr lang="lv-LV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A4064-9F48-473B-802E-F7CD9A91508D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BDF28-ED92-4CA1-8BF4-4594E476DED8}" type="datetimeFigureOut">
              <a:rPr lang="lv-LV" smtClean="0"/>
              <a:pPr/>
              <a:t>2014.06.06.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A4064-9F48-473B-802E-F7CD9A91508D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BDF28-ED92-4CA1-8BF4-4594E476DED8}" type="datetimeFigureOut">
              <a:rPr lang="lv-LV" smtClean="0"/>
              <a:pPr/>
              <a:t>2014.06.06.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A4064-9F48-473B-802E-F7CD9A91508D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BDF28-ED92-4CA1-8BF4-4594E476DED8}" type="datetimeFigureOut">
              <a:rPr lang="lv-LV" smtClean="0"/>
              <a:pPr/>
              <a:t>2014.06.06.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A4064-9F48-473B-802E-F7CD9A91508D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BDF28-ED92-4CA1-8BF4-4594E476DED8}" type="datetimeFigureOut">
              <a:rPr lang="lv-LV" smtClean="0"/>
              <a:pPr/>
              <a:t>2014.06.06.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A4064-9F48-473B-802E-F7CD9A91508D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BDF28-ED92-4CA1-8BF4-4594E476DED8}" type="datetimeFigureOut">
              <a:rPr lang="lv-LV" smtClean="0"/>
              <a:pPr/>
              <a:t>2014.06.06.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A4064-9F48-473B-802E-F7CD9A91508D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BDF28-ED92-4CA1-8BF4-4594E476DED8}" type="datetimeFigureOut">
              <a:rPr lang="lv-LV" smtClean="0"/>
              <a:pPr/>
              <a:t>2014.06.06.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A4064-9F48-473B-802E-F7CD9A91508D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BDF28-ED92-4CA1-8BF4-4594E476DED8}" type="datetimeFigureOut">
              <a:rPr lang="lv-LV" smtClean="0"/>
              <a:pPr/>
              <a:t>2014.06.06.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A4064-9F48-473B-802E-F7CD9A91508D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BDF28-ED92-4CA1-8BF4-4594E476DED8}" type="datetimeFigureOut">
              <a:rPr lang="lv-LV" smtClean="0"/>
              <a:pPr/>
              <a:t>2014.06.06.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A4064-9F48-473B-802E-F7CD9A91508D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BDF28-ED92-4CA1-8BF4-4594E476DED8}" type="datetimeFigureOut">
              <a:rPr lang="lv-LV" smtClean="0"/>
              <a:pPr/>
              <a:t>2014.06.06.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A4064-9F48-473B-802E-F7CD9A91508D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BDF28-ED92-4CA1-8BF4-4594E476DED8}" type="datetimeFigureOut">
              <a:rPr lang="lv-LV" smtClean="0"/>
              <a:pPr/>
              <a:t>2014.06.06.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2BA4064-9F48-473B-802E-F7CD9A91508D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D4BDF28-ED92-4CA1-8BF4-4594E476DED8}" type="datetimeFigureOut">
              <a:rPr lang="lv-LV" smtClean="0"/>
              <a:pPr/>
              <a:t>2014.06.06.</a:t>
            </a:fld>
            <a:endParaRPr lang="lv-LV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2BA4064-9F48-473B-802E-F7CD9A91508D}" type="slidenum">
              <a:rPr lang="lv-LV" smtClean="0"/>
              <a:pPr/>
              <a:t>‹#›</a:t>
            </a:fld>
            <a:endParaRPr lang="lv-LV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4.xml"/><Relationship Id="rId1" Type="http://schemas.openxmlformats.org/officeDocument/2006/relationships/video" Target="file:///C:\Users\Agnese\Desktop\desktop\&#256;rai&#353;u%20kopiena.mp4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 err="1" smtClean="0"/>
              <a:t>Āraišu</a:t>
            </a:r>
            <a:r>
              <a:rPr lang="lv-LV" dirty="0" smtClean="0"/>
              <a:t> kopiena</a:t>
            </a:r>
            <a:endParaRPr lang="lv-LV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lv-LV" sz="4400" b="1" u="sng" dirty="0" smtClean="0"/>
              <a:t>Agnese Ramata</a:t>
            </a:r>
          </a:p>
          <a:p>
            <a:pPr algn="r"/>
            <a:r>
              <a:rPr lang="lv-LV" sz="4400" b="1" u="sng" dirty="0" smtClean="0"/>
              <a:t>Sandra </a:t>
            </a:r>
            <a:r>
              <a:rPr lang="lv-LV" sz="4400" b="1" u="sng" dirty="0" err="1" smtClean="0"/>
              <a:t>Purmale</a:t>
            </a:r>
            <a:endParaRPr lang="lv-LV" sz="4400" b="1" u="sng" dirty="0"/>
          </a:p>
        </p:txBody>
      </p:sp>
    </p:spTree>
  </p:cSld>
  <p:clrMapOvr>
    <a:masterClrMapping/>
  </p:clrMapOvr>
  <p:transition advTm="5000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DSC0672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5" y="206048"/>
            <a:ext cx="8136904" cy="6102678"/>
          </a:xfrm>
        </p:spPr>
      </p:pic>
    </p:spTree>
  </p:cSld>
  <p:clrMapOvr>
    <a:masterClrMapping/>
  </p:clrMapOvr>
  <p:transition advTm="15000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DSC0674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404664"/>
            <a:ext cx="7733397" cy="5800048"/>
          </a:xfrm>
        </p:spPr>
      </p:pic>
    </p:spTree>
  </p:cSld>
  <p:clrMapOvr>
    <a:masterClrMapping/>
  </p:clrMapOvr>
  <p:transition advTm="15000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729943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260648"/>
            <a:ext cx="8064103" cy="6048077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smtClean="0"/>
              <a:t>Bagāti ar dzimtu tradīcijām, kaimiņu saietiem</a:t>
            </a:r>
            <a:endParaRPr lang="lv-LV" dirty="0"/>
          </a:p>
        </p:txBody>
      </p:sp>
      <p:pic>
        <p:nvPicPr>
          <p:cNvPr id="2050" name="Picture 2" descr="C:\Users\Agnese\Desktop\Āraišu mājas\P729950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647000" y="1935163"/>
            <a:ext cx="5850000" cy="4389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143000"/>
          </a:xfrm>
        </p:spPr>
        <p:txBody>
          <a:bodyPr/>
          <a:lstStyle/>
          <a:p>
            <a:r>
              <a:rPr lang="lv-LV" dirty="0" smtClean="0"/>
              <a:t>Burvīgām viensētām</a:t>
            </a:r>
            <a:endParaRPr lang="lv-LV" dirty="0"/>
          </a:p>
        </p:txBody>
      </p:sp>
      <p:pic>
        <p:nvPicPr>
          <p:cNvPr id="8" name="Content Placeholder 7" descr="2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196752"/>
            <a:ext cx="4038600" cy="2737389"/>
          </a:xfrm>
        </p:spPr>
      </p:pic>
      <p:pic>
        <p:nvPicPr>
          <p:cNvPr id="9" name="Content Placeholder 8" descr="4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4008" y="1196752"/>
            <a:ext cx="4038600" cy="2616265"/>
          </a:xfrm>
        </p:spPr>
      </p:pic>
      <p:pic>
        <p:nvPicPr>
          <p:cNvPr id="3074" name="Picture 2" descr="C:\Users\Agnese\Desktop\Āraišu mājas\IMG_629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3933056"/>
            <a:ext cx="3631952" cy="2723964"/>
          </a:xfrm>
          <a:prstGeom prst="rect">
            <a:avLst/>
          </a:prstGeom>
          <a:noFill/>
        </p:spPr>
      </p:pic>
      <p:pic>
        <p:nvPicPr>
          <p:cNvPr id="10" name="Picture 9" descr="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5536" y="4293096"/>
            <a:ext cx="4139248" cy="236677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143000"/>
          </a:xfrm>
        </p:spPr>
        <p:txBody>
          <a:bodyPr/>
          <a:lstStyle/>
          <a:p>
            <a:r>
              <a:rPr lang="lv-LV" dirty="0" smtClean="0"/>
              <a:t>Senu skolu vēsturi</a:t>
            </a:r>
            <a:endParaRPr lang="lv-LV" dirty="0"/>
          </a:p>
        </p:txBody>
      </p:sp>
      <p:pic>
        <p:nvPicPr>
          <p:cNvPr id="5122" name="Picture 2" descr="F:\Annamanis\DSCF457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628800"/>
            <a:ext cx="7488832" cy="4680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Āraišu kopiena.mp4">
            <a:hlinkClick r:id="" action="ppaction://media"/>
          </p:cNvPr>
          <p:cNvPicPr>
            <a:picLocks noGrp="1" noRot="1" noChangeAspect="1"/>
          </p:cNvPicPr>
          <p:nvPr>
            <p:ph sz="half"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899592" y="980728"/>
            <a:ext cx="7095984" cy="53219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 smtClean="0"/>
              <a:t>Paldies par uzmanību!</a:t>
            </a:r>
            <a:endParaRPr lang="lv-LV" dirty="0"/>
          </a:p>
        </p:txBody>
      </p:sp>
      <p:pic>
        <p:nvPicPr>
          <p:cNvPr id="7" name="Picture 2" descr="https://c1.staticflickr.com/9/8447/7886601850_371ed01dc8_z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2492" y="1935163"/>
            <a:ext cx="6579016" cy="4389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143000"/>
          </a:xfrm>
        </p:spPr>
        <p:txBody>
          <a:bodyPr>
            <a:noAutofit/>
          </a:bodyPr>
          <a:lstStyle/>
          <a:p>
            <a:r>
              <a:rPr lang="lv-LV" sz="2800" dirty="0" err="1" smtClean="0"/>
              <a:t>Āraišu</a:t>
            </a:r>
            <a:r>
              <a:rPr lang="lv-LV" sz="2800" dirty="0" smtClean="0"/>
              <a:t> kopiena ir vieta ar senām un dziļām </a:t>
            </a:r>
            <a:r>
              <a:rPr lang="lv-LV" sz="2800" dirty="0" smtClean="0"/>
              <a:t>tradīcijām</a:t>
            </a:r>
            <a:endParaRPr lang="lv-LV" sz="2800" dirty="0"/>
          </a:p>
        </p:txBody>
      </p:sp>
      <p:pic>
        <p:nvPicPr>
          <p:cNvPr id="4" name="Content Placeholder 3" descr="Araisu-kartes-skice_75x8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98882" y="1412975"/>
            <a:ext cx="4805366" cy="5445026"/>
          </a:xfrm>
        </p:spPr>
      </p:pic>
    </p:spTree>
  </p:cSld>
  <p:clrMapOvr>
    <a:masterClrMapping/>
  </p:clrMapOvr>
  <p:transition advTm="7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143000"/>
          </a:xfrm>
        </p:spPr>
        <p:txBody>
          <a:bodyPr/>
          <a:lstStyle/>
          <a:p>
            <a:r>
              <a:rPr lang="lv-LV" dirty="0" smtClean="0"/>
              <a:t>ATRODAS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lv-LV" sz="4400" dirty="0" smtClean="0"/>
              <a:t>AMATAS NOVADĀ</a:t>
            </a:r>
          </a:p>
          <a:p>
            <a:r>
              <a:rPr lang="lv-LV" sz="4400" dirty="0" smtClean="0"/>
              <a:t>7 km no Cēsīm</a:t>
            </a:r>
          </a:p>
          <a:p>
            <a:r>
              <a:rPr lang="lv-LV" sz="4400" dirty="0" err="1" smtClean="0"/>
              <a:t>Āraišu</a:t>
            </a:r>
            <a:r>
              <a:rPr lang="lv-LV" sz="4400" dirty="0" smtClean="0"/>
              <a:t> ezera krastā</a:t>
            </a:r>
          </a:p>
          <a:p>
            <a:r>
              <a:rPr lang="lv-LV" sz="4400" dirty="0" smtClean="0"/>
              <a:t>Apdzīvota jau</a:t>
            </a:r>
          </a:p>
          <a:p>
            <a:pPr>
              <a:buNone/>
            </a:pPr>
            <a:r>
              <a:rPr lang="lv-LV" sz="4400" dirty="0" smtClean="0"/>
              <a:t> kopš akmens</a:t>
            </a:r>
          </a:p>
          <a:p>
            <a:pPr>
              <a:buNone/>
            </a:pPr>
            <a:r>
              <a:rPr lang="lv-LV" sz="4400" dirty="0" smtClean="0"/>
              <a:t> laikmeta</a:t>
            </a:r>
            <a:endParaRPr lang="lv-LV" sz="4400" dirty="0"/>
          </a:p>
        </p:txBody>
      </p:sp>
      <p:pic>
        <p:nvPicPr>
          <p:cNvPr id="4" name="Picture 2" descr="http://www.karsuveikals.lv/objs/shop/extraimgs/extraimg141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4023354"/>
            <a:ext cx="3567252" cy="24185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882352"/>
          </a:xfrm>
        </p:spPr>
        <p:txBody>
          <a:bodyPr>
            <a:normAutofit fontScale="90000"/>
          </a:bodyPr>
          <a:lstStyle/>
          <a:p>
            <a:r>
              <a:rPr lang="lv-LV" dirty="0" err="1" smtClean="0"/>
              <a:t>Āraiši</a:t>
            </a:r>
            <a:r>
              <a:rPr lang="lv-LV" dirty="0" smtClean="0"/>
              <a:t> ir bagāti ar kultūrvēsturisko mantojumu</a:t>
            </a:r>
            <a:endParaRPr lang="lv-LV" dirty="0"/>
          </a:p>
        </p:txBody>
      </p:sp>
      <p:pic>
        <p:nvPicPr>
          <p:cNvPr id="7" name="Content Placeholder 6" descr="DSCF368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412776"/>
            <a:ext cx="4038600" cy="2275480"/>
          </a:xfrm>
        </p:spPr>
      </p:pic>
      <p:pic>
        <p:nvPicPr>
          <p:cNvPr id="8" name="Content Placeholder 7" descr="Drabesu muiza_small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499992" y="1340768"/>
            <a:ext cx="3534544" cy="2650908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861048"/>
            <a:ext cx="4152652" cy="2770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4077072"/>
            <a:ext cx="3795167" cy="2530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7000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1520" y="0"/>
            <a:ext cx="8229600" cy="1143000"/>
          </a:xfrm>
        </p:spPr>
        <p:txBody>
          <a:bodyPr>
            <a:normAutofit/>
          </a:bodyPr>
          <a:lstStyle/>
          <a:p>
            <a:r>
              <a:rPr lang="lv-LV" sz="3600" dirty="0" err="1" smtClean="0"/>
              <a:t>Āraiši</a:t>
            </a:r>
            <a:r>
              <a:rPr lang="lv-LV" sz="3600" dirty="0" smtClean="0"/>
              <a:t> ir bagāti ar arheoloģisko mantojumu</a:t>
            </a:r>
            <a:endParaRPr lang="lv-LV" sz="3600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187624" y="1196752"/>
            <a:ext cx="2592287" cy="2988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412776"/>
            <a:ext cx="3634768" cy="245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4077072"/>
            <a:ext cx="3674326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4075162"/>
            <a:ext cx="3759401" cy="278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13000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r>
              <a:rPr lang="lv-LV" dirty="0" smtClean="0"/>
              <a:t>Saistība ar personībām</a:t>
            </a:r>
            <a:endParaRPr lang="lv-LV" dirty="0"/>
          </a:p>
        </p:txBody>
      </p:sp>
      <p:pic>
        <p:nvPicPr>
          <p:cNvPr id="4" name="Picture 2" descr="http://www.vainode.lv/wp-content/uploads/caks_labaks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56792"/>
            <a:ext cx="2895600" cy="4057650"/>
          </a:xfrm>
          <a:prstGeom prst="rect">
            <a:avLst/>
          </a:prstGeom>
          <a:noFill/>
        </p:spPr>
      </p:pic>
      <p:pic>
        <p:nvPicPr>
          <p:cNvPr id="5" name="Picture 4" descr="http://www.diena.lv/uploads/thumbnails/705x457/article/1400/13997370/5031589_ORIGINAL_1362663183.jp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3861048"/>
            <a:ext cx="1962597" cy="1272209"/>
          </a:xfrm>
          <a:prstGeom prst="rect">
            <a:avLst/>
          </a:prstGeom>
          <a:noFill/>
        </p:spPr>
      </p:pic>
      <p:pic>
        <p:nvPicPr>
          <p:cNvPr id="6" name="Picture 8" descr="http://thumb.leta.lv/2012/20121115/%7B133061ba-98a2-3f09-ae3c-de2b3327db46%7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5" y="4941168"/>
            <a:ext cx="2127507" cy="1440160"/>
          </a:xfrm>
          <a:prstGeom prst="rect">
            <a:avLst/>
          </a:prstGeom>
          <a:noFill/>
        </p:spPr>
      </p:pic>
      <p:pic>
        <p:nvPicPr>
          <p:cNvPr id="7" name="Picture 6" descr="http://g2.delphi.lv/images/pix/file42913010_margeris_zarin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928" y="1772816"/>
            <a:ext cx="2714625" cy="17621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lv-LV" dirty="0" err="1" smtClean="0"/>
              <a:t>Āraišu</a:t>
            </a:r>
            <a:r>
              <a:rPr lang="lv-LV" dirty="0" smtClean="0"/>
              <a:t> ainava ir unikāla</a:t>
            </a:r>
            <a:endParaRPr lang="lv-LV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4000" b="1" u="sng" dirty="0" smtClean="0"/>
              <a:t>ŠODIEN</a:t>
            </a:r>
            <a:endParaRPr lang="lv-LV" sz="4000" b="1" u="sng" dirty="0"/>
          </a:p>
        </p:txBody>
      </p:sp>
      <p:pic>
        <p:nvPicPr>
          <p:cNvPr id="1026" name="Picture 2" descr="C:\Users\Araisi\_AR 0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980728"/>
            <a:ext cx="8352928" cy="5568619"/>
          </a:xfrm>
          <a:prstGeom prst="rect">
            <a:avLst/>
          </a:prstGeom>
          <a:noFill/>
        </p:spPr>
      </p:pic>
    </p:spTree>
  </p:cSld>
  <p:clrMapOvr>
    <a:masterClrMapping/>
  </p:clrMapOvr>
  <p:transition advTm="14000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Araisi\PC0100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04664"/>
            <a:ext cx="8024440" cy="6018330"/>
          </a:xfrm>
          <a:prstGeom prst="rect">
            <a:avLst/>
          </a:prstGeom>
          <a:noFill/>
        </p:spPr>
      </p:pic>
    </p:spTree>
  </p:cSld>
  <p:clrMapOvr>
    <a:masterClrMapping/>
  </p:clrMapOvr>
  <p:transition advTm="14000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Bagātas tradīcijas</a:t>
            </a:r>
            <a:endParaRPr lang="lv-LV" dirty="0"/>
          </a:p>
        </p:txBody>
      </p:sp>
      <p:pic>
        <p:nvPicPr>
          <p:cNvPr id="4" name="Content Placeholder 3" descr="dzieti_araiso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7000" y="1935163"/>
            <a:ext cx="5850000" cy="4389437"/>
          </a:xfrm>
        </p:spPr>
      </p:pic>
    </p:spTree>
  </p:cSld>
  <p:clrMapOvr>
    <a:masterClrMapping/>
  </p:clrMapOvr>
  <p:transition advTm="14000"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220</TotalTime>
  <Words>70</Words>
  <Application>Microsoft Office PowerPoint</Application>
  <PresentationFormat>On-screen Show (4:3)</PresentationFormat>
  <Paragraphs>21</Paragraphs>
  <Slides>17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Flow</vt:lpstr>
      <vt:lpstr>Āraišu kopiena</vt:lpstr>
      <vt:lpstr>Āraišu kopiena ir vieta ar senām un dziļām tradīcijām</vt:lpstr>
      <vt:lpstr>ATRODAS</vt:lpstr>
      <vt:lpstr>Āraiši ir bagāti ar kultūrvēsturisko mantojumu</vt:lpstr>
      <vt:lpstr>Āraiši ir bagāti ar arheoloģisko mantojumu</vt:lpstr>
      <vt:lpstr>Saistība ar personībām</vt:lpstr>
      <vt:lpstr>Āraišu ainava ir unikāla</vt:lpstr>
      <vt:lpstr>Slide 8</vt:lpstr>
      <vt:lpstr>Bagātas tradīcijas</vt:lpstr>
      <vt:lpstr>Slide 10</vt:lpstr>
      <vt:lpstr>Slide 11</vt:lpstr>
      <vt:lpstr>Slide 12</vt:lpstr>
      <vt:lpstr>Bagāti ar dzimtu tradīcijām, kaimiņu saietiem</vt:lpstr>
      <vt:lpstr>Burvīgām viensētām</vt:lpstr>
      <vt:lpstr>Senu skolu vēsturi</vt:lpstr>
      <vt:lpstr>Slide 16</vt:lpstr>
      <vt:lpstr>Paldies par uzmanību!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Araisi</dc:creator>
  <cp:lastModifiedBy>Agnese</cp:lastModifiedBy>
  <cp:revision>30</cp:revision>
  <dcterms:created xsi:type="dcterms:W3CDTF">2011-05-12T09:42:42Z</dcterms:created>
  <dcterms:modified xsi:type="dcterms:W3CDTF">2014-06-06T04:15:13Z</dcterms:modified>
</cp:coreProperties>
</file>