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4103" r:id="rId2"/>
  </p:sldMasterIdLst>
  <p:notesMasterIdLst>
    <p:notesMasterId r:id="rId14"/>
  </p:notesMasterIdLst>
  <p:handoutMasterIdLst>
    <p:handoutMasterId r:id="rId15"/>
  </p:handoutMasterIdLst>
  <p:sldIdLst>
    <p:sldId id="346" r:id="rId3"/>
    <p:sldId id="352" r:id="rId4"/>
    <p:sldId id="353" r:id="rId5"/>
    <p:sldId id="354" r:id="rId6"/>
    <p:sldId id="350" r:id="rId7"/>
    <p:sldId id="338" r:id="rId8"/>
    <p:sldId id="339" r:id="rId9"/>
    <p:sldId id="355" r:id="rId10"/>
    <p:sldId id="347" r:id="rId11"/>
    <p:sldId id="348" r:id="rId12"/>
    <p:sldId id="264" r:id="rId13"/>
  </p:sldIdLst>
  <p:sldSz cx="9144000" cy="5143500" type="screen16x9"/>
  <p:notesSz cx="9866313" cy="6735763"/>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122" userDrawn="1">
          <p15:clr>
            <a:srgbClr val="A4A3A4"/>
          </p15:clr>
        </p15:guide>
        <p15:guide id="2" pos="31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B989"/>
    <a:srgbClr val="585C3B"/>
    <a:srgbClr val="667B49"/>
    <a:srgbClr val="9CA2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92" autoAdjust="0"/>
    <p:restoredTop sz="41803" autoAdjust="0"/>
  </p:normalViewPr>
  <p:slideViewPr>
    <p:cSldViewPr snapToGrid="0" snapToObjects="1">
      <p:cViewPr varScale="1">
        <p:scale>
          <a:sx n="39" d="100"/>
          <a:sy n="39" d="100"/>
        </p:scale>
        <p:origin x="2250" y="54"/>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5" d="100"/>
          <a:sy n="85" d="100"/>
        </p:scale>
        <p:origin x="-3786" y="-96"/>
      </p:cViewPr>
      <p:guideLst>
        <p:guide orient="horz" pos="2122"/>
        <p:guide pos="31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29ED3C-5E16-4D3F-9357-C8A39BF3B1C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144A10A3-81E0-494C-9FE7-B2D88D9DE909}">
      <dgm:prSet phldrT="[Text]" custT="1"/>
      <dgm:spPr>
        <a:solidFill>
          <a:srgbClr val="A4B989"/>
        </a:solidFill>
        <a:ln>
          <a:solidFill>
            <a:srgbClr val="A4B989"/>
          </a:solidFill>
        </a:ln>
      </dgm:spPr>
      <dgm:t>
        <a:bodyPr/>
        <a:lstStyle/>
        <a:p>
          <a:r>
            <a:rPr lang="lv-LV" sz="23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Kvalificēti</a:t>
          </a:r>
          <a:endParaRPr lang="en-US" sz="23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dgm:t>
    </dgm:pt>
    <dgm:pt modelId="{6065266D-B80F-40F8-9164-86CA358CA24F}" type="parTrans" cxnId="{95AC1E75-D352-464D-BD07-A3ABB1F9F51C}">
      <dgm:prSet/>
      <dgm:spPr/>
      <dgm:t>
        <a:bodyPr/>
        <a:lstStyle/>
        <a:p>
          <a:endParaRPr lang="en-US"/>
        </a:p>
      </dgm:t>
    </dgm:pt>
    <dgm:pt modelId="{406DCFF5-BF70-4DF9-AEC3-91100E4C8563}" type="sibTrans" cxnId="{95AC1E75-D352-464D-BD07-A3ABB1F9F51C}">
      <dgm:prSet/>
      <dgm:spPr/>
      <dgm:t>
        <a:bodyPr/>
        <a:lstStyle/>
        <a:p>
          <a:endParaRPr lang="en-US"/>
        </a:p>
      </dgm:t>
    </dgm:pt>
    <dgm:pt modelId="{57EB1947-CC6C-4C99-973D-84C96B2D44CE}">
      <dgm:prSet phldrT="[Text]" custT="1"/>
      <dgm:spPr>
        <a:solidFill>
          <a:schemeClr val="accent3">
            <a:lumMod val="20000"/>
            <a:lumOff val="80000"/>
            <a:alpha val="90000"/>
          </a:schemeClr>
        </a:solidFill>
      </dgm:spPr>
      <dgm:t>
        <a:bodyPr/>
        <a:lstStyle/>
        <a:p>
          <a:r>
            <a:rPr lang="lv-LV" sz="20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Nav</a:t>
          </a:r>
          <a:endParaRPr lang="en-US" sz="24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dgm:t>
    </dgm:pt>
    <dgm:pt modelId="{00F884EB-A2BD-4425-B381-A08907C56874}" type="parTrans" cxnId="{87B1BCEE-8CEB-4674-8B1C-A5165A3AD315}">
      <dgm:prSet/>
      <dgm:spPr/>
      <dgm:t>
        <a:bodyPr/>
        <a:lstStyle/>
        <a:p>
          <a:endParaRPr lang="en-US"/>
        </a:p>
      </dgm:t>
    </dgm:pt>
    <dgm:pt modelId="{09D89EF9-B206-49BE-8193-41FF7FF0F4BA}" type="sibTrans" cxnId="{87B1BCEE-8CEB-4674-8B1C-A5165A3AD315}">
      <dgm:prSet/>
      <dgm:spPr/>
      <dgm:t>
        <a:bodyPr/>
        <a:lstStyle/>
        <a:p>
          <a:endParaRPr lang="en-US"/>
        </a:p>
      </dgm:t>
    </dgm:pt>
    <dgm:pt modelId="{59A53CBD-DB0C-4BC5-B7B8-598F9953085C}">
      <dgm:prSet phldrT="[Text]"/>
      <dgm:spPr>
        <a:solidFill>
          <a:srgbClr val="A4B989"/>
        </a:solidFill>
        <a:ln>
          <a:solidFill>
            <a:schemeClr val="accent3"/>
          </a:solidFill>
        </a:ln>
      </dgm:spPr>
      <dgm:t>
        <a:bodyPr/>
        <a:lstStyle/>
        <a:p>
          <a:r>
            <a:rPr lang="lv-LV"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Kvalificēti paaugstinātas drošības</a:t>
          </a:r>
          <a:endParaRPr lang="en-US"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dgm:t>
    </dgm:pt>
    <dgm:pt modelId="{F29377A1-AB52-430E-8AD6-BC2A60CB636B}" type="parTrans" cxnId="{5EB64127-2706-4CB3-9851-7A59D94684F1}">
      <dgm:prSet/>
      <dgm:spPr/>
      <dgm:t>
        <a:bodyPr/>
        <a:lstStyle/>
        <a:p>
          <a:endParaRPr lang="en-US"/>
        </a:p>
      </dgm:t>
    </dgm:pt>
    <dgm:pt modelId="{FE1615EB-8FCA-4CED-9551-DA55577FFB61}" type="sibTrans" cxnId="{5EB64127-2706-4CB3-9851-7A59D94684F1}">
      <dgm:prSet/>
      <dgm:spPr/>
      <dgm:t>
        <a:bodyPr/>
        <a:lstStyle/>
        <a:p>
          <a:endParaRPr lang="en-US"/>
        </a:p>
      </dgm:t>
    </dgm:pt>
    <dgm:pt modelId="{16CB5B4A-DC7F-4182-93E9-D33E4E3A3938}">
      <dgm:prSet phldrT="[Text]"/>
      <dgm:spPr>
        <a:solidFill>
          <a:schemeClr val="accent3">
            <a:lumMod val="20000"/>
            <a:lumOff val="80000"/>
            <a:alpha val="90000"/>
          </a:schemeClr>
        </a:solidFill>
      </dgm:spPr>
      <dgm:t>
        <a:bodyPr/>
        <a:lstStyle/>
        <a:p>
          <a:endParaRPr lang="en-US" sz="2500" dirty="0"/>
        </a:p>
      </dgm:t>
    </dgm:pt>
    <dgm:pt modelId="{1C6CB565-86E2-4B2C-9EFF-F50B4C3AC0FA}" type="parTrans" cxnId="{ADB9D8AA-54B4-41BE-90BA-4EF65DE1CA0E}">
      <dgm:prSet/>
      <dgm:spPr/>
      <dgm:t>
        <a:bodyPr/>
        <a:lstStyle/>
        <a:p>
          <a:endParaRPr lang="en-US"/>
        </a:p>
      </dgm:t>
    </dgm:pt>
    <dgm:pt modelId="{6EE2CEA7-7032-4A91-9996-E4E18F575A58}" type="sibTrans" cxnId="{ADB9D8AA-54B4-41BE-90BA-4EF65DE1CA0E}">
      <dgm:prSet/>
      <dgm:spPr/>
      <dgm:t>
        <a:bodyPr/>
        <a:lstStyle/>
        <a:p>
          <a:endParaRPr lang="en-US"/>
        </a:p>
      </dgm:t>
    </dgm:pt>
    <dgm:pt modelId="{1E725E56-A1E1-4372-BB82-44EF5BCCD89C}">
      <dgm:prSet phldrT="[Text]" custT="1"/>
      <dgm:spPr>
        <a:solidFill>
          <a:schemeClr val="bg2">
            <a:alpha val="90000"/>
          </a:schemeClr>
        </a:solidFill>
      </dgm:spPr>
      <dgm:t>
        <a:bodyPr/>
        <a:lstStyle/>
        <a:p>
          <a:r>
            <a:rPr lang="lv-LV" sz="2000" b="0" dirty="0" err="1">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eParaksts</a:t>
          </a:r>
          <a:r>
            <a:rPr lang="lv-LV" sz="2000" b="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 karte</a:t>
          </a:r>
          <a:endParaRPr lang="en-US" sz="2000" b="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dgm:t>
    </dgm:pt>
    <dgm:pt modelId="{F40F4DB2-A448-4618-96EE-6A069F011D3C}" type="parTrans" cxnId="{C84FDE33-E042-492D-94A6-3CB5BC6BD5DE}">
      <dgm:prSet/>
      <dgm:spPr/>
      <dgm:t>
        <a:bodyPr/>
        <a:lstStyle/>
        <a:p>
          <a:endParaRPr lang="en-US"/>
        </a:p>
      </dgm:t>
    </dgm:pt>
    <dgm:pt modelId="{2C54E498-9E92-48C2-96B2-ACCC0DAAE412}" type="sibTrans" cxnId="{C84FDE33-E042-492D-94A6-3CB5BC6BD5DE}">
      <dgm:prSet/>
      <dgm:spPr/>
      <dgm:t>
        <a:bodyPr/>
        <a:lstStyle/>
        <a:p>
          <a:endParaRPr lang="en-US"/>
        </a:p>
      </dgm:t>
    </dgm:pt>
    <dgm:pt modelId="{BA2A248C-1648-4E64-BF9A-5987C5AB67F9}">
      <dgm:prSet phldrT="[Text]" custT="1"/>
      <dgm:spPr>
        <a:solidFill>
          <a:schemeClr val="bg2">
            <a:alpha val="90000"/>
          </a:schemeClr>
        </a:solidFill>
      </dgm:spPr>
      <dgm:t>
        <a:bodyPr/>
        <a:lstStyle/>
        <a:p>
          <a:r>
            <a:rPr lang="lv-LV" sz="2000" b="0" dirty="0" err="1">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eParaksts</a:t>
          </a:r>
          <a:r>
            <a:rPr lang="lv-LV" sz="2000" b="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 </a:t>
          </a:r>
          <a:r>
            <a:rPr lang="lv-LV" sz="2000" b="0" dirty="0" err="1">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Mobile</a:t>
          </a:r>
          <a:endParaRPr lang="en-US" sz="2000" b="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dgm:t>
    </dgm:pt>
    <dgm:pt modelId="{AD4BE5DD-5F2B-4F46-8515-BBD1150F04BF}" type="parTrans" cxnId="{95F8928E-9ED0-4DC0-B0B9-792B0C55708B}">
      <dgm:prSet/>
      <dgm:spPr/>
      <dgm:t>
        <a:bodyPr/>
        <a:lstStyle/>
        <a:p>
          <a:endParaRPr lang="en-US"/>
        </a:p>
      </dgm:t>
    </dgm:pt>
    <dgm:pt modelId="{B5D621A9-1304-4327-9867-816249DA33A1}" type="sibTrans" cxnId="{95F8928E-9ED0-4DC0-B0B9-792B0C55708B}">
      <dgm:prSet/>
      <dgm:spPr/>
      <dgm:t>
        <a:bodyPr/>
        <a:lstStyle/>
        <a:p>
          <a:endParaRPr lang="en-US"/>
        </a:p>
      </dgm:t>
    </dgm:pt>
    <dgm:pt modelId="{F6224AB0-442C-4B33-A3BD-E5D8AF2A6751}">
      <dgm:prSet phldrT="[Text]" custT="1"/>
      <dgm:spPr>
        <a:solidFill>
          <a:schemeClr val="bg2">
            <a:alpha val="90000"/>
          </a:schemeClr>
        </a:solidFill>
      </dgm:spPr>
      <dgm:t>
        <a:bodyPr/>
        <a:lstStyle/>
        <a:p>
          <a:r>
            <a:rPr lang="lv-LV" sz="2000" b="0" dirty="0" err="1">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eID</a:t>
          </a:r>
          <a:r>
            <a:rPr lang="lv-LV" sz="2000" b="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 karte</a:t>
          </a:r>
          <a:endParaRPr lang="en-US" sz="2400" dirty="0">
            <a:solidFill>
              <a:schemeClr val="accent3">
                <a:lumMod val="50000"/>
              </a:schemeClr>
            </a:solidFill>
            <a:latin typeface="Calibri" panose="020F0502020204030204" pitchFamily="34" charset="0"/>
            <a:cs typeface="Calibri" panose="020F0502020204030204" pitchFamily="34" charset="0"/>
          </a:endParaRPr>
        </a:p>
      </dgm:t>
    </dgm:pt>
    <dgm:pt modelId="{924A8EF9-3172-4C4A-AAAC-3A71CAA76AC2}" type="sibTrans" cxnId="{60C73D75-78B8-4C08-AAE8-4166795A8F50}">
      <dgm:prSet/>
      <dgm:spPr/>
      <dgm:t>
        <a:bodyPr/>
        <a:lstStyle/>
        <a:p>
          <a:endParaRPr lang="en-US"/>
        </a:p>
      </dgm:t>
    </dgm:pt>
    <dgm:pt modelId="{EB9523B2-668F-40A7-97F0-48F5F7C37BD9}" type="parTrans" cxnId="{60C73D75-78B8-4C08-AAE8-4166795A8F50}">
      <dgm:prSet/>
      <dgm:spPr/>
      <dgm:t>
        <a:bodyPr/>
        <a:lstStyle/>
        <a:p>
          <a:endParaRPr lang="en-US"/>
        </a:p>
      </dgm:t>
    </dgm:pt>
    <dgm:pt modelId="{206DE879-20A7-497E-87DB-256867A11FFC}">
      <dgm:prSet phldrT="[Text]" custT="1"/>
      <dgm:spPr>
        <a:solidFill>
          <a:schemeClr val="bg2">
            <a:alpha val="90000"/>
          </a:schemeClr>
        </a:solidFill>
      </dgm:spPr>
      <dgm:t>
        <a:bodyPr/>
        <a:lstStyle/>
        <a:p>
          <a:r>
            <a:rPr lang="lv-LV" sz="2000" b="0" dirty="0" err="1">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eParaksts</a:t>
          </a:r>
          <a:r>
            <a:rPr lang="lv-LV" sz="2000" b="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 karte+</a:t>
          </a:r>
          <a:endParaRPr lang="en-US" sz="2000" b="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dgm:t>
    </dgm:pt>
    <dgm:pt modelId="{D84A12E6-D3A1-4D36-BDA6-D97C66BFD639}" type="parTrans" cxnId="{82B25B99-5EE6-4230-BD67-8F813E5616E2}">
      <dgm:prSet/>
      <dgm:spPr/>
      <dgm:t>
        <a:bodyPr/>
        <a:lstStyle/>
        <a:p>
          <a:endParaRPr lang="en-US"/>
        </a:p>
      </dgm:t>
    </dgm:pt>
    <dgm:pt modelId="{DA390BA8-E4BB-42E6-88FF-6F4C9981ACA9}" type="sibTrans" cxnId="{82B25B99-5EE6-4230-BD67-8F813E5616E2}">
      <dgm:prSet/>
      <dgm:spPr/>
      <dgm:t>
        <a:bodyPr/>
        <a:lstStyle/>
        <a:p>
          <a:endParaRPr lang="en-US"/>
        </a:p>
      </dgm:t>
    </dgm:pt>
    <dgm:pt modelId="{8BEDCA9D-9C3B-4706-9275-25817F7679CD}" type="pres">
      <dgm:prSet presAssocID="{5829ED3C-5E16-4D3F-9357-C8A39BF3B1C0}" presName="Name0" presStyleCnt="0">
        <dgm:presLayoutVars>
          <dgm:dir/>
          <dgm:animLvl val="lvl"/>
          <dgm:resizeHandles val="exact"/>
        </dgm:presLayoutVars>
      </dgm:prSet>
      <dgm:spPr/>
    </dgm:pt>
    <dgm:pt modelId="{F907DBE2-A541-4495-99D3-F51ACD59252B}" type="pres">
      <dgm:prSet presAssocID="{144A10A3-81E0-494C-9FE7-B2D88D9DE909}" presName="composite" presStyleCnt="0"/>
      <dgm:spPr/>
    </dgm:pt>
    <dgm:pt modelId="{A041FE48-5DC5-4A65-93F5-D7290A588EDD}" type="pres">
      <dgm:prSet presAssocID="{144A10A3-81E0-494C-9FE7-B2D88D9DE909}" presName="parTx" presStyleLbl="alignNode1" presStyleIdx="0" presStyleCnt="2">
        <dgm:presLayoutVars>
          <dgm:chMax val="0"/>
          <dgm:chPref val="0"/>
          <dgm:bulletEnabled val="1"/>
        </dgm:presLayoutVars>
      </dgm:prSet>
      <dgm:spPr/>
    </dgm:pt>
    <dgm:pt modelId="{88A6585D-8144-458A-BF35-387E51BDD80B}" type="pres">
      <dgm:prSet presAssocID="{144A10A3-81E0-494C-9FE7-B2D88D9DE909}" presName="desTx" presStyleLbl="alignAccFollowNode1" presStyleIdx="0" presStyleCnt="2">
        <dgm:presLayoutVars>
          <dgm:bulletEnabled val="1"/>
        </dgm:presLayoutVars>
      </dgm:prSet>
      <dgm:spPr/>
    </dgm:pt>
    <dgm:pt modelId="{0706A293-0C79-48A1-9A4A-0A042C38926D}" type="pres">
      <dgm:prSet presAssocID="{406DCFF5-BF70-4DF9-AEC3-91100E4C8563}" presName="space" presStyleCnt="0"/>
      <dgm:spPr/>
    </dgm:pt>
    <dgm:pt modelId="{A73B5474-A792-4202-BA02-1A20E4DF3D75}" type="pres">
      <dgm:prSet presAssocID="{59A53CBD-DB0C-4BC5-B7B8-598F9953085C}" presName="composite" presStyleCnt="0"/>
      <dgm:spPr/>
    </dgm:pt>
    <dgm:pt modelId="{F20D7EA4-BC47-450B-83C5-66ED8300069E}" type="pres">
      <dgm:prSet presAssocID="{59A53CBD-DB0C-4BC5-B7B8-598F9953085C}" presName="parTx" presStyleLbl="alignNode1" presStyleIdx="1" presStyleCnt="2">
        <dgm:presLayoutVars>
          <dgm:chMax val="0"/>
          <dgm:chPref val="0"/>
          <dgm:bulletEnabled val="1"/>
        </dgm:presLayoutVars>
      </dgm:prSet>
      <dgm:spPr/>
    </dgm:pt>
    <dgm:pt modelId="{DCB32F82-8B8F-4910-84EB-E0B6DFFF2D10}" type="pres">
      <dgm:prSet presAssocID="{59A53CBD-DB0C-4BC5-B7B8-598F9953085C}" presName="desTx" presStyleLbl="alignAccFollowNode1" presStyleIdx="1" presStyleCnt="2" custLinFactNeighborX="1">
        <dgm:presLayoutVars>
          <dgm:bulletEnabled val="1"/>
        </dgm:presLayoutVars>
      </dgm:prSet>
      <dgm:spPr/>
    </dgm:pt>
  </dgm:ptLst>
  <dgm:cxnLst>
    <dgm:cxn modelId="{00B7D203-2D37-40AB-A0DB-D462FDE8D0CE}" type="presOf" srcId="{16CB5B4A-DC7F-4182-93E9-D33E4E3A3938}" destId="{88A6585D-8144-458A-BF35-387E51BDD80B}" srcOrd="0" destOrd="0" presId="urn:microsoft.com/office/officeart/2005/8/layout/hList1"/>
    <dgm:cxn modelId="{8688BF0F-E2FB-498D-8E27-5E266B064C33}" type="presOf" srcId="{5829ED3C-5E16-4D3F-9357-C8A39BF3B1C0}" destId="{8BEDCA9D-9C3B-4706-9275-25817F7679CD}" srcOrd="0" destOrd="0" presId="urn:microsoft.com/office/officeart/2005/8/layout/hList1"/>
    <dgm:cxn modelId="{5EB64127-2706-4CB3-9851-7A59D94684F1}" srcId="{5829ED3C-5E16-4D3F-9357-C8A39BF3B1C0}" destId="{59A53CBD-DB0C-4BC5-B7B8-598F9953085C}" srcOrd="1" destOrd="0" parTransId="{F29377A1-AB52-430E-8AD6-BC2A60CB636B}" sibTransId="{FE1615EB-8FCA-4CED-9551-DA55577FFB61}"/>
    <dgm:cxn modelId="{C84FDE33-E042-492D-94A6-3CB5BC6BD5DE}" srcId="{59A53CBD-DB0C-4BC5-B7B8-598F9953085C}" destId="{1E725E56-A1E1-4372-BB82-44EF5BCCD89C}" srcOrd="1" destOrd="0" parTransId="{F40F4DB2-A448-4618-96EE-6A069F011D3C}" sibTransId="{2C54E498-9E92-48C2-96B2-ACCC0DAAE412}"/>
    <dgm:cxn modelId="{9A25376B-A066-4DB2-A791-FA95E8449B4E}" type="presOf" srcId="{BA2A248C-1648-4E64-BF9A-5987C5AB67F9}" destId="{DCB32F82-8B8F-4910-84EB-E0B6DFFF2D10}" srcOrd="0" destOrd="3" presId="urn:microsoft.com/office/officeart/2005/8/layout/hList1"/>
    <dgm:cxn modelId="{95AC1E75-D352-464D-BD07-A3ABB1F9F51C}" srcId="{5829ED3C-5E16-4D3F-9357-C8A39BF3B1C0}" destId="{144A10A3-81E0-494C-9FE7-B2D88D9DE909}" srcOrd="0" destOrd="0" parTransId="{6065266D-B80F-40F8-9164-86CA358CA24F}" sibTransId="{406DCFF5-BF70-4DF9-AEC3-91100E4C8563}"/>
    <dgm:cxn modelId="{60C73D75-78B8-4C08-AAE8-4166795A8F50}" srcId="{59A53CBD-DB0C-4BC5-B7B8-598F9953085C}" destId="{F6224AB0-442C-4B33-A3BD-E5D8AF2A6751}" srcOrd="0" destOrd="0" parTransId="{EB9523B2-668F-40A7-97F0-48F5F7C37BD9}" sibTransId="{924A8EF9-3172-4C4A-AAAC-3A71CAA76AC2}"/>
    <dgm:cxn modelId="{7CB9417F-AE75-4C46-A346-356555F1EC2C}" type="presOf" srcId="{206DE879-20A7-497E-87DB-256867A11FFC}" destId="{DCB32F82-8B8F-4910-84EB-E0B6DFFF2D10}" srcOrd="0" destOrd="2" presId="urn:microsoft.com/office/officeart/2005/8/layout/hList1"/>
    <dgm:cxn modelId="{F5D2C781-7CC9-4DC4-8D98-6267B269F453}" type="presOf" srcId="{F6224AB0-442C-4B33-A3BD-E5D8AF2A6751}" destId="{DCB32F82-8B8F-4910-84EB-E0B6DFFF2D10}" srcOrd="0" destOrd="0" presId="urn:microsoft.com/office/officeart/2005/8/layout/hList1"/>
    <dgm:cxn modelId="{D3C02F8D-C409-46AF-8CF8-99300F6779B0}" type="presOf" srcId="{59A53CBD-DB0C-4BC5-B7B8-598F9953085C}" destId="{F20D7EA4-BC47-450B-83C5-66ED8300069E}" srcOrd="0" destOrd="0" presId="urn:microsoft.com/office/officeart/2005/8/layout/hList1"/>
    <dgm:cxn modelId="{95F8928E-9ED0-4DC0-B0B9-792B0C55708B}" srcId="{59A53CBD-DB0C-4BC5-B7B8-598F9953085C}" destId="{BA2A248C-1648-4E64-BF9A-5987C5AB67F9}" srcOrd="3" destOrd="0" parTransId="{AD4BE5DD-5F2B-4F46-8515-BBD1150F04BF}" sibTransId="{B5D621A9-1304-4327-9867-816249DA33A1}"/>
    <dgm:cxn modelId="{5C5E7090-43E4-4A96-BCE1-B36CAB3CDCEC}" type="presOf" srcId="{144A10A3-81E0-494C-9FE7-B2D88D9DE909}" destId="{A041FE48-5DC5-4A65-93F5-D7290A588EDD}" srcOrd="0" destOrd="0" presId="urn:microsoft.com/office/officeart/2005/8/layout/hList1"/>
    <dgm:cxn modelId="{82B25B99-5EE6-4230-BD67-8F813E5616E2}" srcId="{59A53CBD-DB0C-4BC5-B7B8-598F9953085C}" destId="{206DE879-20A7-497E-87DB-256867A11FFC}" srcOrd="2" destOrd="0" parTransId="{D84A12E6-D3A1-4D36-BDA6-D97C66BFD639}" sibTransId="{DA390BA8-E4BB-42E6-88FF-6F4C9981ACA9}"/>
    <dgm:cxn modelId="{ADB9D8AA-54B4-41BE-90BA-4EF65DE1CA0E}" srcId="{144A10A3-81E0-494C-9FE7-B2D88D9DE909}" destId="{16CB5B4A-DC7F-4182-93E9-D33E4E3A3938}" srcOrd="0" destOrd="0" parTransId="{1C6CB565-86E2-4B2C-9EFF-F50B4C3AC0FA}" sibTransId="{6EE2CEA7-7032-4A91-9996-E4E18F575A58}"/>
    <dgm:cxn modelId="{4E666BC6-0A7F-4FE7-9F06-590FEEA93382}" type="presOf" srcId="{57EB1947-CC6C-4C99-973D-84C96B2D44CE}" destId="{88A6585D-8144-458A-BF35-387E51BDD80B}" srcOrd="0" destOrd="1" presId="urn:microsoft.com/office/officeart/2005/8/layout/hList1"/>
    <dgm:cxn modelId="{48A4D9C7-393E-432F-8271-8C375F7BDFC7}" type="presOf" srcId="{1E725E56-A1E1-4372-BB82-44EF5BCCD89C}" destId="{DCB32F82-8B8F-4910-84EB-E0B6DFFF2D10}" srcOrd="0" destOrd="1" presId="urn:microsoft.com/office/officeart/2005/8/layout/hList1"/>
    <dgm:cxn modelId="{87B1BCEE-8CEB-4674-8B1C-A5165A3AD315}" srcId="{144A10A3-81E0-494C-9FE7-B2D88D9DE909}" destId="{57EB1947-CC6C-4C99-973D-84C96B2D44CE}" srcOrd="1" destOrd="0" parTransId="{00F884EB-A2BD-4425-B381-A08907C56874}" sibTransId="{09D89EF9-B206-49BE-8193-41FF7FF0F4BA}"/>
    <dgm:cxn modelId="{C5803E29-7861-4C5F-A6CE-CBF456824992}" type="presParOf" srcId="{8BEDCA9D-9C3B-4706-9275-25817F7679CD}" destId="{F907DBE2-A541-4495-99D3-F51ACD59252B}" srcOrd="0" destOrd="0" presId="urn:microsoft.com/office/officeart/2005/8/layout/hList1"/>
    <dgm:cxn modelId="{2BF33315-7B84-40BD-BE9C-80A610E2B421}" type="presParOf" srcId="{F907DBE2-A541-4495-99D3-F51ACD59252B}" destId="{A041FE48-5DC5-4A65-93F5-D7290A588EDD}" srcOrd="0" destOrd="0" presId="urn:microsoft.com/office/officeart/2005/8/layout/hList1"/>
    <dgm:cxn modelId="{CF616881-2506-4450-943D-E5DEDA2A542A}" type="presParOf" srcId="{F907DBE2-A541-4495-99D3-F51ACD59252B}" destId="{88A6585D-8144-458A-BF35-387E51BDD80B}" srcOrd="1" destOrd="0" presId="urn:microsoft.com/office/officeart/2005/8/layout/hList1"/>
    <dgm:cxn modelId="{B640784A-6167-480B-80FD-65A268376DD5}" type="presParOf" srcId="{8BEDCA9D-9C3B-4706-9275-25817F7679CD}" destId="{0706A293-0C79-48A1-9A4A-0A042C38926D}" srcOrd="1" destOrd="0" presId="urn:microsoft.com/office/officeart/2005/8/layout/hList1"/>
    <dgm:cxn modelId="{9E75ACF3-6642-4C96-9F01-6793EC3BDBD2}" type="presParOf" srcId="{8BEDCA9D-9C3B-4706-9275-25817F7679CD}" destId="{A73B5474-A792-4202-BA02-1A20E4DF3D75}" srcOrd="2" destOrd="0" presId="urn:microsoft.com/office/officeart/2005/8/layout/hList1"/>
    <dgm:cxn modelId="{E416E121-2227-4A7E-8285-EFDC2E7EA816}" type="presParOf" srcId="{A73B5474-A792-4202-BA02-1A20E4DF3D75}" destId="{F20D7EA4-BC47-450B-83C5-66ED8300069E}" srcOrd="0" destOrd="0" presId="urn:microsoft.com/office/officeart/2005/8/layout/hList1"/>
    <dgm:cxn modelId="{0958D755-6816-4568-AD2D-049485972EB0}" type="presParOf" srcId="{A73B5474-A792-4202-BA02-1A20E4DF3D75}" destId="{DCB32F82-8B8F-4910-84EB-E0B6DFFF2D10}"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41FE48-5DC5-4A65-93F5-D7290A588EDD}">
      <dsp:nvSpPr>
        <dsp:cNvPr id="0" name=""/>
        <dsp:cNvSpPr/>
      </dsp:nvSpPr>
      <dsp:spPr>
        <a:xfrm>
          <a:off x="33" y="172132"/>
          <a:ext cx="3158560" cy="831438"/>
        </a:xfrm>
        <a:prstGeom prst="rect">
          <a:avLst/>
        </a:prstGeom>
        <a:solidFill>
          <a:srgbClr val="A4B989"/>
        </a:solidFill>
        <a:ln w="25400" cap="flat" cmpd="sng" algn="ctr">
          <a:solidFill>
            <a:srgbClr val="A4B989"/>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lv-LV" sz="230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Kvalificēti</a:t>
          </a:r>
          <a:endParaRPr lang="en-US" sz="230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dsp:txBody>
      <dsp:txXfrm>
        <a:off x="33" y="172132"/>
        <a:ext cx="3158560" cy="831438"/>
      </dsp:txXfrm>
    </dsp:sp>
    <dsp:sp modelId="{88A6585D-8144-458A-BF35-387E51BDD80B}">
      <dsp:nvSpPr>
        <dsp:cNvPr id="0" name=""/>
        <dsp:cNvSpPr/>
      </dsp:nvSpPr>
      <dsp:spPr>
        <a:xfrm>
          <a:off x="33" y="1003570"/>
          <a:ext cx="3158560" cy="1546807"/>
        </a:xfrm>
        <a:prstGeom prst="rect">
          <a:avLst/>
        </a:prstGeom>
        <a:solidFill>
          <a:schemeClr val="accent3">
            <a:lumMod val="20000"/>
            <a:lumOff val="8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1111250">
            <a:lnSpc>
              <a:spcPct val="90000"/>
            </a:lnSpc>
            <a:spcBef>
              <a:spcPct val="0"/>
            </a:spcBef>
            <a:spcAft>
              <a:spcPct val="15000"/>
            </a:spcAft>
            <a:buChar char="•"/>
          </a:pPr>
          <a:endParaRPr lang="en-US" sz="2500" kern="1200" dirty="0"/>
        </a:p>
        <a:p>
          <a:pPr marL="228600" lvl="1" indent="-228600" algn="l" defTabSz="889000">
            <a:lnSpc>
              <a:spcPct val="90000"/>
            </a:lnSpc>
            <a:spcBef>
              <a:spcPct val="0"/>
            </a:spcBef>
            <a:spcAft>
              <a:spcPct val="15000"/>
            </a:spcAft>
            <a:buChar char="•"/>
          </a:pPr>
          <a:r>
            <a:rPr lang="lv-LV" sz="200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Nav</a:t>
          </a:r>
          <a:endParaRPr lang="en-US" sz="240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dsp:txBody>
      <dsp:txXfrm>
        <a:off x="33" y="1003570"/>
        <a:ext cx="3158560" cy="1546807"/>
      </dsp:txXfrm>
    </dsp:sp>
    <dsp:sp modelId="{F20D7EA4-BC47-450B-83C5-66ED8300069E}">
      <dsp:nvSpPr>
        <dsp:cNvPr id="0" name=""/>
        <dsp:cNvSpPr/>
      </dsp:nvSpPr>
      <dsp:spPr>
        <a:xfrm>
          <a:off x="3600792" y="172132"/>
          <a:ext cx="3158560" cy="831438"/>
        </a:xfrm>
        <a:prstGeom prst="rect">
          <a:avLst/>
        </a:prstGeom>
        <a:solidFill>
          <a:srgbClr val="A4B989"/>
        </a:solidFill>
        <a:ln w="25400" cap="flat" cmpd="sng" algn="ctr">
          <a:solidFill>
            <a:schemeClr val="accent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lv-LV" sz="230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Kvalificēti paaugstinātas drošības</a:t>
          </a:r>
          <a:endParaRPr lang="en-US" sz="230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dsp:txBody>
      <dsp:txXfrm>
        <a:off x="3600792" y="172132"/>
        <a:ext cx="3158560" cy="831438"/>
      </dsp:txXfrm>
    </dsp:sp>
    <dsp:sp modelId="{DCB32F82-8B8F-4910-84EB-E0B6DFFF2D10}">
      <dsp:nvSpPr>
        <dsp:cNvPr id="0" name=""/>
        <dsp:cNvSpPr/>
      </dsp:nvSpPr>
      <dsp:spPr>
        <a:xfrm>
          <a:off x="3600823" y="1003570"/>
          <a:ext cx="3158560" cy="1546807"/>
        </a:xfrm>
        <a:prstGeom prst="rect">
          <a:avLst/>
        </a:prstGeom>
        <a:solidFill>
          <a:schemeClr val="bg2">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lv-LV" sz="2000" b="0" kern="1200" dirty="0" err="1">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eID</a:t>
          </a:r>
          <a:r>
            <a:rPr lang="lv-LV" sz="2000" b="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 karte</a:t>
          </a:r>
          <a:endParaRPr lang="en-US" sz="2400" kern="1200" dirty="0">
            <a:solidFill>
              <a:schemeClr val="accent3">
                <a:lumMod val="50000"/>
              </a:schemeClr>
            </a:solidFill>
            <a:latin typeface="Calibri" panose="020F0502020204030204" pitchFamily="34" charset="0"/>
            <a:cs typeface="Calibri" panose="020F0502020204030204" pitchFamily="34" charset="0"/>
          </a:endParaRPr>
        </a:p>
        <a:p>
          <a:pPr marL="228600" lvl="1" indent="-228600" algn="l" defTabSz="889000">
            <a:lnSpc>
              <a:spcPct val="90000"/>
            </a:lnSpc>
            <a:spcBef>
              <a:spcPct val="0"/>
            </a:spcBef>
            <a:spcAft>
              <a:spcPct val="15000"/>
            </a:spcAft>
            <a:buChar char="•"/>
          </a:pPr>
          <a:r>
            <a:rPr lang="lv-LV" sz="2000" b="0" kern="1200" dirty="0" err="1">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eParaksts</a:t>
          </a:r>
          <a:r>
            <a:rPr lang="lv-LV" sz="2000" b="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 karte</a:t>
          </a:r>
          <a:endParaRPr lang="en-US" sz="2000" b="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a:p>
          <a:pPr marL="228600" lvl="1" indent="-228600" algn="l" defTabSz="889000">
            <a:lnSpc>
              <a:spcPct val="90000"/>
            </a:lnSpc>
            <a:spcBef>
              <a:spcPct val="0"/>
            </a:spcBef>
            <a:spcAft>
              <a:spcPct val="15000"/>
            </a:spcAft>
            <a:buChar char="•"/>
          </a:pPr>
          <a:r>
            <a:rPr lang="lv-LV" sz="2000" b="0" kern="1200" dirty="0" err="1">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eParaksts</a:t>
          </a:r>
          <a:r>
            <a:rPr lang="lv-LV" sz="2000" b="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 karte+</a:t>
          </a:r>
          <a:endParaRPr lang="en-US" sz="2000" b="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a:p>
          <a:pPr marL="228600" lvl="1" indent="-228600" algn="l" defTabSz="889000">
            <a:lnSpc>
              <a:spcPct val="90000"/>
            </a:lnSpc>
            <a:spcBef>
              <a:spcPct val="0"/>
            </a:spcBef>
            <a:spcAft>
              <a:spcPct val="15000"/>
            </a:spcAft>
            <a:buChar char="•"/>
          </a:pPr>
          <a:r>
            <a:rPr lang="lv-LV" sz="2000" b="0" kern="1200" dirty="0" err="1">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eParaksts</a:t>
          </a:r>
          <a:r>
            <a:rPr lang="lv-LV" sz="2000" b="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 </a:t>
          </a:r>
          <a:r>
            <a:rPr lang="lv-LV" sz="2000" b="0" kern="1200" dirty="0" err="1">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rPr>
            <a:t>Mobile</a:t>
          </a:r>
          <a:endParaRPr lang="en-US" sz="2000" b="0" kern="1200" dirty="0">
            <a:solidFill>
              <a:schemeClr val="accent3">
                <a:lumMod val="50000"/>
              </a:schemeClr>
            </a:solidFill>
            <a:latin typeface="Calibri" panose="020F0502020204030204" pitchFamily="34" charset="0"/>
            <a:ea typeface="Verdana" panose="020B0604030504040204" pitchFamily="34" charset="0"/>
            <a:cs typeface="Calibri" panose="020F0502020204030204" pitchFamily="34" charset="0"/>
          </a:endParaRPr>
        </a:p>
      </dsp:txBody>
      <dsp:txXfrm>
        <a:off x="3600823" y="1003570"/>
        <a:ext cx="3158560" cy="154680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6255" cy="338143"/>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5587733" y="0"/>
            <a:ext cx="4276254" cy="338143"/>
          </a:xfrm>
          <a:prstGeom prst="rect">
            <a:avLst/>
          </a:prstGeom>
        </p:spPr>
        <p:txBody>
          <a:bodyPr vert="horz" lIns="91440" tIns="45720" rIns="91440" bIns="45720" rtlCol="0"/>
          <a:lstStyle>
            <a:lvl1pPr algn="r">
              <a:defRPr sz="1200"/>
            </a:lvl1pPr>
          </a:lstStyle>
          <a:p>
            <a:fld id="{E578D751-F056-449F-ABC8-BD9A4DDA8F1E}" type="datetimeFigureOut">
              <a:rPr lang="lv-LV" smtClean="0"/>
              <a:t>07.10.2021</a:t>
            </a:fld>
            <a:endParaRPr lang="lv-LV"/>
          </a:p>
        </p:txBody>
      </p:sp>
      <p:sp>
        <p:nvSpPr>
          <p:cNvPr id="4" name="Footer Placeholder 3"/>
          <p:cNvSpPr>
            <a:spLocks noGrp="1"/>
          </p:cNvSpPr>
          <p:nvPr>
            <p:ph type="ftr" sz="quarter" idx="2"/>
          </p:nvPr>
        </p:nvSpPr>
        <p:spPr>
          <a:xfrm>
            <a:off x="1" y="6397620"/>
            <a:ext cx="4276255" cy="338143"/>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5587733" y="6397620"/>
            <a:ext cx="4276254" cy="338143"/>
          </a:xfrm>
          <a:prstGeom prst="rect">
            <a:avLst/>
          </a:prstGeom>
        </p:spPr>
        <p:txBody>
          <a:bodyPr vert="horz" lIns="91440" tIns="45720" rIns="91440" bIns="45720" rtlCol="0" anchor="b"/>
          <a:lstStyle>
            <a:lvl1pPr algn="r">
              <a:defRPr sz="1200"/>
            </a:lvl1pPr>
          </a:lstStyle>
          <a:p>
            <a:fld id="{31535C56-340D-4AD1-B2CA-168889056671}" type="slidenum">
              <a:rPr lang="lv-LV" smtClean="0"/>
              <a:t>‹#›</a:t>
            </a:fld>
            <a:endParaRPr lang="lv-LV"/>
          </a:p>
        </p:txBody>
      </p:sp>
    </p:spTree>
    <p:extLst>
      <p:ext uri="{BB962C8B-B14F-4D97-AF65-F5344CB8AC3E}">
        <p14:creationId xmlns:p14="http://schemas.microsoft.com/office/powerpoint/2010/main" val="36864669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5403" cy="336788"/>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5588627" y="0"/>
            <a:ext cx="4275403" cy="336788"/>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46CCE387-E8AD-4388-86E0-683E79EA736C}" type="datetimeFigureOut">
              <a:rPr lang="lv-LV"/>
              <a:pPr>
                <a:defRPr/>
              </a:pPr>
              <a:t>07.10.2021</a:t>
            </a:fld>
            <a:endParaRPr lang="lv-LV"/>
          </a:p>
        </p:txBody>
      </p:sp>
      <p:sp>
        <p:nvSpPr>
          <p:cNvPr id="4" name="Slide Image Placeholder 3"/>
          <p:cNvSpPr>
            <a:spLocks noGrp="1" noRot="1" noChangeAspect="1"/>
          </p:cNvSpPr>
          <p:nvPr>
            <p:ph type="sldImg" idx="2"/>
          </p:nvPr>
        </p:nvSpPr>
        <p:spPr>
          <a:xfrm>
            <a:off x="2686050" y="504825"/>
            <a:ext cx="4494213" cy="25273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986632" y="3199488"/>
            <a:ext cx="7893050" cy="303109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1" y="6397806"/>
            <a:ext cx="4275403" cy="336788"/>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5588627" y="6397806"/>
            <a:ext cx="4275403" cy="33678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3EC4A79-24CE-4C57-8DF9-26181A616134}" type="slidenum">
              <a:rPr lang="lv-LV" altLang="lv-LV"/>
              <a:pPr>
                <a:defRPr/>
              </a:pPr>
              <a:t>‹#›</a:t>
            </a:fld>
            <a:endParaRPr lang="lv-LV" altLang="lv-LV"/>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53EC4A79-24CE-4C57-8DF9-26181A616134}" type="slidenum">
              <a:rPr lang="lv-LV" altLang="lv-LV" smtClean="0"/>
              <a:pPr>
                <a:defRPr/>
              </a:pPr>
              <a:t>1</a:t>
            </a:fld>
            <a:endParaRPr lang="lv-LV" altLang="lv-LV"/>
          </a:p>
        </p:txBody>
      </p:sp>
    </p:spTree>
    <p:extLst>
      <p:ext uri="{BB962C8B-B14F-4D97-AF65-F5344CB8AC3E}">
        <p14:creationId xmlns:p14="http://schemas.microsoft.com/office/powerpoint/2010/main" val="40751173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53EC4A79-24CE-4C57-8DF9-26181A616134}" type="slidenum">
              <a:rPr lang="lv-LV" altLang="lv-LV" smtClean="0"/>
              <a:pPr>
                <a:defRPr/>
              </a:pPr>
              <a:t>10</a:t>
            </a:fld>
            <a:endParaRPr lang="lv-LV" altLang="lv-LV"/>
          </a:p>
        </p:txBody>
      </p:sp>
    </p:spTree>
    <p:extLst>
      <p:ext uri="{BB962C8B-B14F-4D97-AF65-F5344CB8AC3E}">
        <p14:creationId xmlns:p14="http://schemas.microsoft.com/office/powerpoint/2010/main" val="3115913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lv-LV" altLang="lv-LV" dirty="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0C62BC38-9414-4D61-B8FB-C8E836D7404D}" type="slidenum">
              <a:rPr kumimoji="0" lang="lv-LV" altLang="lv-LV"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11</a:t>
            </a:fld>
            <a:endParaRPr kumimoji="0" lang="lv-LV" altLang="lv-LV"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baseline="0" dirty="0"/>
          </a:p>
          <a:p>
            <a:pPr marL="228600" marR="0" lvl="0" indent="-228600" algn="l" defTabSz="938213" rtl="0" eaLnBrk="0" fontAlgn="base" latinLnBrk="0" hangingPunct="0">
              <a:lnSpc>
                <a:spcPct val="100000"/>
              </a:lnSpc>
              <a:spcBef>
                <a:spcPct val="30000"/>
              </a:spcBef>
              <a:spcAft>
                <a:spcPct val="0"/>
              </a:spcAft>
              <a:buClrTx/>
              <a:buSzTx/>
              <a:buFont typeface="+mj-lt"/>
              <a:buAutoNum type="arabicPeriod"/>
              <a:tabLst/>
              <a:defRPr/>
            </a:pPr>
            <a:endParaRPr lang="lv-LV" baseline="0" dirty="0"/>
          </a:p>
          <a:p>
            <a:pPr marL="228600" marR="0" lvl="0" indent="-228600" algn="l" defTabSz="938213" rtl="0" eaLnBrk="0" fontAlgn="base" latinLnBrk="0" hangingPunct="0">
              <a:lnSpc>
                <a:spcPct val="100000"/>
              </a:lnSpc>
              <a:spcBef>
                <a:spcPts val="600"/>
              </a:spcBef>
              <a:spcAft>
                <a:spcPts val="600"/>
              </a:spcAft>
              <a:buClrTx/>
              <a:buSzTx/>
              <a:buFont typeface="+mj-lt"/>
              <a:buAutoNum type="arabicPeriod"/>
              <a:tabLst/>
              <a:defRPr/>
            </a:pPr>
            <a:r>
              <a:rPr lang="lv-LV" b="1" dirty="0"/>
              <a:t>   Iest</a:t>
            </a:r>
            <a:r>
              <a:rPr lang="lv-LV" b="1" baseline="0" dirty="0"/>
              <a:t>āžu uzturētas elektroniskās identifikācijas sistēmas </a:t>
            </a:r>
            <a:r>
              <a:rPr lang="lv-LV" baseline="0" dirty="0"/>
              <a:t>– iestādes klientu identifikācijai savās IS izveido īpašu konkrētai IS paredzētu risinājumu. Parasti šādos risinājumos lietotājs tiek identificēts ar lietotājvārdu un paroli.  </a:t>
            </a:r>
          </a:p>
          <a:p>
            <a:pPr marL="228600" marR="0" lvl="0" indent="-228600" algn="l" defTabSz="938213" rtl="0" eaLnBrk="0" fontAlgn="base" latinLnBrk="0" hangingPunct="0">
              <a:lnSpc>
                <a:spcPct val="100000"/>
              </a:lnSpc>
              <a:spcBef>
                <a:spcPts val="600"/>
              </a:spcBef>
              <a:spcAft>
                <a:spcPts val="600"/>
              </a:spcAft>
              <a:buClrTx/>
              <a:buSzTx/>
              <a:buFont typeface="+mj-lt"/>
              <a:buAutoNum type="arabicPeriod"/>
              <a:tabLst/>
              <a:defRPr/>
            </a:pPr>
            <a:endParaRPr lang="lv-LV" baseline="0" dirty="0"/>
          </a:p>
          <a:p>
            <a:pPr marL="342900" marR="36830" lvl="0" indent="-342900" algn="just" defTabSz="938213" rtl="0" eaLnBrk="0" fontAlgn="base" latinLnBrk="0" hangingPunct="0">
              <a:lnSpc>
                <a:spcPct val="100000"/>
              </a:lnSpc>
              <a:spcBef>
                <a:spcPts val="600"/>
              </a:spcBef>
              <a:spcAft>
                <a:spcPts val="600"/>
              </a:spcAft>
              <a:buClrTx/>
              <a:buSzTx/>
              <a:buFont typeface="+mj-lt"/>
              <a:buAutoNum type="arabicPeriod"/>
              <a:tabLst/>
              <a:defRPr/>
            </a:pPr>
            <a:r>
              <a:rPr lang="lv-LV" b="1" baseline="0" dirty="0">
                <a:solidFill>
                  <a:prstClr val="black"/>
                </a:solidFill>
                <a:latin typeface="Verdana" panose="020B0604030504040204" pitchFamily="34" charset="0"/>
                <a:ea typeface="Verdana" panose="020B0604030504040204" pitchFamily="34" charset="0"/>
                <a:cs typeface="Verdana" panose="020B0604030504040204" pitchFamily="34" charset="0"/>
              </a:rPr>
              <a:t>Internetbanku identifik</a:t>
            </a:r>
            <a:r>
              <a:rPr lang="lv-LV" b="1" dirty="0">
                <a:solidFill>
                  <a:prstClr val="black"/>
                </a:solidFill>
                <a:latin typeface="Verdana" panose="020B0604030504040204" pitchFamily="34" charset="0"/>
                <a:ea typeface="Verdana" panose="020B0604030504040204" pitchFamily="34" charset="0"/>
                <a:cs typeface="Verdana" panose="020B0604030504040204" pitchFamily="34" charset="0"/>
              </a:rPr>
              <a:t>ācijas risinājumi</a:t>
            </a:r>
            <a:r>
              <a:rPr lang="lv-LV" b="1" baseline="0" dirty="0">
                <a:solidFill>
                  <a:prstClr val="black"/>
                </a:solidFill>
                <a:latin typeface="Verdana" panose="020B0604030504040204" pitchFamily="34" charset="0"/>
                <a:ea typeface="Verdana" panose="020B0604030504040204" pitchFamily="34" charset="0"/>
                <a:cs typeface="Verdana" panose="020B0604030504040204" pitchFamily="34" charset="0"/>
              </a:rPr>
              <a:t> – </a:t>
            </a:r>
            <a:r>
              <a:rPr lang="lv-LV" b="0" baseline="0" dirty="0">
                <a:solidFill>
                  <a:prstClr val="black"/>
                </a:solidFill>
                <a:latin typeface="Verdana" panose="020B0604030504040204" pitchFamily="34" charset="0"/>
                <a:ea typeface="Verdana" panose="020B0604030504040204" pitchFamily="34" charset="0"/>
                <a:cs typeface="Verdana" panose="020B0604030504040204" pitchFamily="34" charset="0"/>
              </a:rPr>
              <a:t>identifikācijas veids tehniski ir balstīts uz internetbanku nodrošināto identifikācijas mehānismu, kuru savienojot ar iestāžu IS, iespējams nodrošināt lietotāju atpazīšanu.</a:t>
            </a:r>
          </a:p>
          <a:p>
            <a:pPr marL="0" marR="36830" lvl="0" indent="0" algn="just" defTabSz="938213" rtl="0" eaLnBrk="0" fontAlgn="base" latinLnBrk="0" hangingPunct="0">
              <a:lnSpc>
                <a:spcPct val="100000"/>
              </a:lnSpc>
              <a:spcBef>
                <a:spcPts val="600"/>
              </a:spcBef>
              <a:spcAft>
                <a:spcPts val="600"/>
              </a:spcAft>
              <a:buClrTx/>
              <a:buSzTx/>
              <a:buFont typeface="+mj-lt"/>
              <a:buNone/>
              <a:tabLst/>
              <a:defRPr/>
            </a:pPr>
            <a:endParaRPr lang="lv-LV" b="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marL="342900" marR="36830" lvl="0" indent="-342900" algn="just" defTabSz="938213" rtl="0" eaLnBrk="0" fontAlgn="base" latinLnBrk="0" hangingPunct="0">
              <a:lnSpc>
                <a:spcPct val="100000"/>
              </a:lnSpc>
              <a:spcBef>
                <a:spcPts val="600"/>
              </a:spcBef>
              <a:spcAft>
                <a:spcPts val="600"/>
              </a:spcAft>
              <a:buClrTx/>
              <a:buSzTx/>
              <a:buFont typeface="+mj-lt"/>
              <a:buAutoNum type="arabicPeriod"/>
              <a:tabLst/>
              <a:defRPr/>
            </a:pPr>
            <a:r>
              <a:rPr kumimoji="0" lang="lv-LV" sz="1200" b="1"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Elektronisk</a:t>
            </a:r>
            <a:r>
              <a:rPr lang="lv-LV" b="1" dirty="0" err="1">
                <a:solidFill>
                  <a:prstClr val="black"/>
                </a:solidFill>
                <a:latin typeface="Verdana" panose="020B0604030504040204" pitchFamily="34" charset="0"/>
                <a:ea typeface="Verdana" panose="020B0604030504040204" pitchFamily="34" charset="0"/>
                <a:cs typeface="Verdana" panose="020B0604030504040204" pitchFamily="34" charset="0"/>
              </a:rPr>
              <a:t>ās</a:t>
            </a:r>
            <a:r>
              <a:rPr lang="lv-LV" b="1" dirty="0">
                <a:solidFill>
                  <a:prstClr val="black"/>
                </a:solidFill>
                <a:latin typeface="Verdana" panose="020B0604030504040204" pitchFamily="34" charset="0"/>
                <a:ea typeface="Verdana" panose="020B0604030504040204" pitchFamily="34" charset="0"/>
                <a:cs typeface="Verdana" panose="020B0604030504040204" pitchFamily="34" charset="0"/>
              </a:rPr>
              <a:t> identifikācijas kartes</a:t>
            </a:r>
            <a:r>
              <a:rPr lang="lv-LV" b="1" baseline="0" dirty="0">
                <a:solidFill>
                  <a:prstClr val="black"/>
                </a:solidFill>
                <a:latin typeface="Verdana" panose="020B0604030504040204" pitchFamily="34" charset="0"/>
                <a:ea typeface="Verdana" panose="020B0604030504040204" pitchFamily="34" charset="0"/>
                <a:cs typeface="Verdana" panose="020B0604030504040204" pitchFamily="34" charset="0"/>
              </a:rPr>
              <a:t> – </a:t>
            </a:r>
            <a:r>
              <a:rPr lang="lv-LV" b="0" baseline="0" dirty="0">
                <a:solidFill>
                  <a:prstClr val="black"/>
                </a:solidFill>
                <a:latin typeface="Verdana" panose="020B0604030504040204" pitchFamily="34" charset="0"/>
                <a:ea typeface="Verdana" panose="020B0604030504040204" pitchFamily="34" charset="0"/>
                <a:cs typeface="Verdana" panose="020B0604030504040204" pitchFamily="34" charset="0"/>
              </a:rPr>
              <a:t>identifikācijas veids izmanto kartē iekļautu autentifikācijas sertifikātu (</a:t>
            </a:r>
            <a:r>
              <a:rPr lang="lv-LV" b="0" baseline="0" dirty="0" err="1">
                <a:solidFill>
                  <a:prstClr val="black"/>
                </a:solidFill>
                <a:latin typeface="Verdana" panose="020B0604030504040204" pitchFamily="34" charset="0"/>
                <a:ea typeface="Verdana" panose="020B0604030504040204" pitchFamily="34" charset="0"/>
                <a:cs typeface="Verdana" panose="020B0604030504040204" pitchFamily="34" charset="0"/>
              </a:rPr>
              <a:t>eID</a:t>
            </a:r>
            <a:r>
              <a:rPr lang="lv-LV" b="0" baseline="0" dirty="0">
                <a:solidFill>
                  <a:prstClr val="black"/>
                </a:solidFill>
                <a:latin typeface="Verdana" panose="020B0604030504040204" pitchFamily="34" charset="0"/>
                <a:ea typeface="Verdana" panose="020B0604030504040204" pitchFamily="34" charset="0"/>
                <a:cs typeface="Verdana" panose="020B0604030504040204" pitchFamily="34" charset="0"/>
              </a:rPr>
              <a:t> karte, </a:t>
            </a:r>
            <a:r>
              <a:rPr lang="lv-LV" b="0" baseline="0" dirty="0" err="1">
                <a:solidFill>
                  <a:prstClr val="black"/>
                </a:solidFill>
                <a:latin typeface="Verdana" panose="020B0604030504040204" pitchFamily="34" charset="0"/>
                <a:ea typeface="Verdana" panose="020B0604030504040204" pitchFamily="34" charset="0"/>
                <a:cs typeface="Verdana" panose="020B0604030504040204" pitchFamily="34" charset="0"/>
              </a:rPr>
              <a:t>eParaksts</a:t>
            </a:r>
            <a:r>
              <a:rPr lang="lv-LV" b="0" baseline="0" dirty="0">
                <a:solidFill>
                  <a:prstClr val="black"/>
                </a:solidFill>
                <a:latin typeface="Verdana" panose="020B0604030504040204" pitchFamily="34" charset="0"/>
                <a:ea typeface="Verdana" panose="020B0604030504040204" pitchFamily="34" charset="0"/>
                <a:cs typeface="Verdana" panose="020B0604030504040204" pitchFamily="34" charset="0"/>
              </a:rPr>
              <a:t> karte un </a:t>
            </a:r>
            <a:r>
              <a:rPr lang="lv-LV" b="0" baseline="0" dirty="0" err="1">
                <a:solidFill>
                  <a:prstClr val="black"/>
                </a:solidFill>
                <a:latin typeface="Verdana" panose="020B0604030504040204" pitchFamily="34" charset="0"/>
                <a:ea typeface="Verdana" panose="020B0604030504040204" pitchFamily="34" charset="0"/>
                <a:cs typeface="Verdana" panose="020B0604030504040204" pitchFamily="34" charset="0"/>
              </a:rPr>
              <a:t>eParaksts</a:t>
            </a:r>
            <a:r>
              <a:rPr lang="lv-LV" b="0" baseline="0" dirty="0">
                <a:solidFill>
                  <a:prstClr val="black"/>
                </a:solidFill>
                <a:latin typeface="Verdana" panose="020B0604030504040204" pitchFamily="34" charset="0"/>
                <a:ea typeface="Verdana" panose="020B0604030504040204" pitchFamily="34" charset="0"/>
                <a:cs typeface="Verdana" panose="020B0604030504040204" pitchFamily="34" charset="0"/>
              </a:rPr>
              <a:t> karte+)</a:t>
            </a:r>
          </a:p>
          <a:p>
            <a:pPr marL="228600" marR="36830" lvl="0" indent="-228600" algn="just" defTabSz="938213" rtl="0" eaLnBrk="0" fontAlgn="base" latinLnBrk="0" hangingPunct="0">
              <a:lnSpc>
                <a:spcPct val="100000"/>
              </a:lnSpc>
              <a:spcBef>
                <a:spcPts val="600"/>
              </a:spcBef>
              <a:spcAft>
                <a:spcPts val="600"/>
              </a:spcAft>
              <a:buClrTx/>
              <a:buSzTx/>
              <a:buFont typeface="+mj-lt"/>
              <a:buAutoNum type="arabicPeriod"/>
              <a:tabLst/>
              <a:defRPr/>
            </a:pPr>
            <a:endParaRPr lang="lv-LV" b="0" dirty="0">
              <a:solidFill>
                <a:prstClr val="black"/>
              </a:solidFill>
              <a:latin typeface="Verdana" panose="020B0604030504040204" pitchFamily="34" charset="0"/>
              <a:ea typeface="Verdana" panose="020B0604030504040204" pitchFamily="34" charset="0"/>
              <a:cs typeface="Verdana" panose="020B0604030504040204" pitchFamily="34" charset="0"/>
            </a:endParaRPr>
          </a:p>
          <a:p>
            <a:pPr marL="342900" marR="36830" lvl="0" indent="-342900" algn="just" defTabSz="938213" rtl="0" eaLnBrk="0" fontAlgn="base" latinLnBrk="0" hangingPunct="0">
              <a:lnSpc>
                <a:spcPct val="100000"/>
              </a:lnSpc>
              <a:spcBef>
                <a:spcPts val="600"/>
              </a:spcBef>
              <a:spcAft>
                <a:spcPts val="600"/>
              </a:spcAft>
              <a:buClrTx/>
              <a:buSzTx/>
              <a:buFont typeface="+mj-lt"/>
              <a:buAutoNum type="arabicPeriod"/>
              <a:tabLst/>
              <a:defRPr/>
            </a:pPr>
            <a:r>
              <a:rPr lang="lv-LV" b="1" dirty="0">
                <a:solidFill>
                  <a:prstClr val="black"/>
                </a:solidFill>
                <a:latin typeface="Verdana" panose="020B0604030504040204" pitchFamily="34" charset="0"/>
                <a:ea typeface="Verdana" panose="020B0604030504040204" pitchFamily="34" charset="0"/>
                <a:cs typeface="Verdana" panose="020B0604030504040204" pitchFamily="34" charset="0"/>
              </a:rPr>
              <a:t>Mobilie elektroniskās identifikācijas līdzekļi</a:t>
            </a:r>
            <a:r>
              <a:rPr lang="lv-LV" b="1" baseline="0" dirty="0">
                <a:solidFill>
                  <a:prstClr val="black"/>
                </a:solidFill>
                <a:latin typeface="Verdana" panose="020B0604030504040204" pitchFamily="34" charset="0"/>
                <a:ea typeface="Verdana" panose="020B0604030504040204" pitchFamily="34" charset="0"/>
                <a:cs typeface="Verdana" panose="020B0604030504040204" pitchFamily="34" charset="0"/>
              </a:rPr>
              <a:t> – </a:t>
            </a:r>
            <a:r>
              <a:rPr lang="lv-LV" b="0" baseline="0" dirty="0">
                <a:solidFill>
                  <a:prstClr val="black"/>
                </a:solidFill>
                <a:latin typeface="Verdana" panose="020B0604030504040204" pitchFamily="34" charset="0"/>
                <a:ea typeface="Verdana" panose="020B0604030504040204" pitchFamily="34" charset="0"/>
                <a:cs typeface="Verdana" panose="020B0604030504040204" pitchFamily="34" charset="0"/>
              </a:rPr>
              <a:t>autentifikācijas sertifikāts atrodas mobilajā lietotnē (</a:t>
            </a:r>
            <a:r>
              <a:rPr lang="lv-LV" b="0" baseline="0" dirty="0" err="1">
                <a:solidFill>
                  <a:prstClr val="black"/>
                </a:solidFill>
                <a:latin typeface="Verdana" panose="020B0604030504040204" pitchFamily="34" charset="0"/>
                <a:ea typeface="Verdana" panose="020B0604030504040204" pitchFamily="34" charset="0"/>
                <a:cs typeface="Verdana" panose="020B0604030504040204" pitchFamily="34" charset="0"/>
              </a:rPr>
              <a:t>eParaksts</a:t>
            </a:r>
            <a:r>
              <a:rPr lang="lv-LV" b="0" baseline="0" dirty="0">
                <a:solidFill>
                  <a:prstClr val="black"/>
                </a:solidFill>
                <a:latin typeface="Verdana" panose="020B0604030504040204" pitchFamily="34" charset="0"/>
                <a:ea typeface="Verdana" panose="020B0604030504040204" pitchFamily="34" charset="0"/>
                <a:cs typeface="Verdana" panose="020B0604030504040204" pitchFamily="34" charset="0"/>
              </a:rPr>
              <a:t> </a:t>
            </a:r>
            <a:r>
              <a:rPr lang="lv-LV" b="0" baseline="0" dirty="0" err="1">
                <a:solidFill>
                  <a:prstClr val="black"/>
                </a:solidFill>
                <a:latin typeface="Verdana" panose="020B0604030504040204" pitchFamily="34" charset="0"/>
                <a:ea typeface="Verdana" panose="020B0604030504040204" pitchFamily="34" charset="0"/>
                <a:cs typeface="Verdana" panose="020B0604030504040204" pitchFamily="34" charset="0"/>
              </a:rPr>
              <a:t>Mobile</a:t>
            </a:r>
            <a:r>
              <a:rPr lang="lv-LV" b="0" baseline="0" dirty="0">
                <a:solidFill>
                  <a:prstClr val="black"/>
                </a:solidFill>
                <a:latin typeface="Verdana" panose="020B0604030504040204" pitchFamily="34" charset="0"/>
                <a:ea typeface="Verdana" panose="020B0604030504040204" pitchFamily="34" charset="0"/>
                <a:cs typeface="Verdana" panose="020B0604030504040204" pitchFamily="34" charset="0"/>
              </a:rPr>
              <a:t>).</a:t>
            </a:r>
          </a:p>
          <a:p>
            <a:pPr marL="0" marR="36830" lvl="0" indent="0" algn="just" defTabSz="938213" rtl="0" eaLnBrk="0" fontAlgn="base" latinLnBrk="0" hangingPunct="0">
              <a:lnSpc>
                <a:spcPct val="100000"/>
              </a:lnSpc>
              <a:spcBef>
                <a:spcPts val="600"/>
              </a:spcBef>
              <a:spcAft>
                <a:spcPts val="600"/>
              </a:spcAft>
              <a:buClrTx/>
              <a:buSzTx/>
              <a:buFont typeface="+mj-lt"/>
              <a:buNone/>
              <a:tabLst/>
              <a:defRPr/>
            </a:pPr>
            <a:endParaRPr kumimoji="0" lang="lv-LV"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53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F4F39D-85F3-49F4-B4D3-F8BBFC1D62FF}" type="slidenum">
              <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2421067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Ministru kabineta 2017. gada 19. septembra noteikumi Nr. 560</a:t>
            </a:r>
            <a:r>
              <a:rPr lang="lv-LV" baseline="0" dirty="0"/>
              <a:t> «</a:t>
            </a:r>
            <a:r>
              <a:rPr lang="lv-LV" dirty="0"/>
              <a:t>Noteikumi par kvalificēta un kvalificēta paaugstinātas drošības elektroniskās identifikācijas pakalpojuma sniedzēja un tā sniegtā pakalpojuma tehniskajām un organizatoriskajām prasībām»</a:t>
            </a:r>
          </a:p>
        </p:txBody>
      </p:sp>
      <p:sp>
        <p:nvSpPr>
          <p:cNvPr id="4" name="Slide Number Placeholder 3"/>
          <p:cNvSpPr>
            <a:spLocks noGrp="1"/>
          </p:cNvSpPr>
          <p:nvPr>
            <p:ph type="sldNum" sz="quarter" idx="10"/>
          </p:nvPr>
        </p:nvSpPr>
        <p:spPr/>
        <p:txBody>
          <a:bodyPr/>
          <a:lstStyle/>
          <a:p>
            <a:pPr>
              <a:defRPr/>
            </a:pPr>
            <a:fld id="{53EC4A79-24CE-4C57-8DF9-26181A616134}" type="slidenum">
              <a:rPr lang="lv-LV" altLang="lv-LV" smtClean="0"/>
              <a:pPr>
                <a:defRPr/>
              </a:pPr>
              <a:t>3</a:t>
            </a:fld>
            <a:endParaRPr lang="lv-LV" altLang="lv-LV"/>
          </a:p>
        </p:txBody>
      </p:sp>
    </p:spTree>
    <p:extLst>
      <p:ext uri="{BB962C8B-B14F-4D97-AF65-F5344CB8AC3E}">
        <p14:creationId xmlns:p14="http://schemas.microsoft.com/office/powerpoint/2010/main" val="1915064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lv-LV" u="none" baseline="0" dirty="0"/>
          </a:p>
        </p:txBody>
      </p:sp>
      <p:sp>
        <p:nvSpPr>
          <p:cNvPr id="153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F4F39D-85F3-49F4-B4D3-F8BBFC1D62FF}" type="slidenum">
              <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3301365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53EC4A79-24CE-4C57-8DF9-26181A616134}" type="slidenum">
              <a:rPr lang="lv-LV" altLang="lv-LV" smtClean="0"/>
              <a:pPr>
                <a:defRPr/>
              </a:pPr>
              <a:t>5</a:t>
            </a:fld>
            <a:endParaRPr lang="lv-LV" altLang="lv-LV"/>
          </a:p>
        </p:txBody>
      </p:sp>
    </p:spTree>
    <p:extLst>
      <p:ext uri="{BB962C8B-B14F-4D97-AF65-F5344CB8AC3E}">
        <p14:creationId xmlns:p14="http://schemas.microsoft.com/office/powerpoint/2010/main" val="1019687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dirty="0"/>
          </a:p>
        </p:txBody>
      </p:sp>
      <p:sp>
        <p:nvSpPr>
          <p:cNvPr id="153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F4F39D-85F3-49F4-B4D3-F8BBFC1D62FF}" type="slidenum">
              <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7825969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dirty="0"/>
          </a:p>
        </p:txBody>
      </p:sp>
      <p:sp>
        <p:nvSpPr>
          <p:cNvPr id="153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F4F39D-85F3-49F4-B4D3-F8BBFC1D62FF}" type="slidenum">
              <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96506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r>
              <a:rPr lang="lv-LV" b="1" dirty="0"/>
              <a:t>Ministru kabineta </a:t>
            </a:r>
            <a:r>
              <a:rPr lang="lv-LV" dirty="0"/>
              <a:t>2015. gada 28. jūlija </a:t>
            </a:r>
            <a:r>
              <a:rPr lang="lv-LV" b="1" dirty="0"/>
              <a:t>noteikumi Nr. 442</a:t>
            </a:r>
            <a:r>
              <a:rPr lang="lv-LV" b="0" baseline="0" dirty="0"/>
              <a:t> «</a:t>
            </a:r>
            <a:r>
              <a:rPr lang="lv-LV" dirty="0"/>
              <a:t>Kārtība, kādā tiek nodrošināta informācijas un komunikācijas tehnoloģiju sistēmu atbilstība minimālajām drošības prasībām»</a:t>
            </a:r>
            <a:r>
              <a:rPr lang="lv-LV" baseline="0" dirty="0"/>
              <a:t> </a:t>
            </a:r>
            <a:r>
              <a:rPr lang="lv-LV" b="1" baseline="0" dirty="0"/>
              <a:t>nosaka, ka visām informācijas sistēmām ir jābūt veiktai sistēmas drošības risku analīzei, tajā skaitā informācijas sistēmām, kas nodrošina e-pakalpojumu:</a:t>
            </a:r>
            <a:endParaRPr lang="lv-LV" b="1" dirty="0"/>
          </a:p>
          <a:p>
            <a:pPr lvl="1" algn="just"/>
            <a:endParaRPr lang="lv-LV" dirty="0">
              <a:latin typeface="Calibri" panose="020F0502020204030204" pitchFamily="34" charset="0"/>
              <a:cs typeface="Calibri" panose="020F0502020204030204" pitchFamily="34" charset="0"/>
            </a:endParaRPr>
          </a:p>
          <a:p>
            <a:pPr lvl="1" algn="just"/>
            <a:r>
              <a:rPr lang="lv-LV" dirty="0">
                <a:latin typeface="Calibri" panose="020F0502020204030204" pitchFamily="34" charset="0"/>
                <a:cs typeface="Calibri" panose="020F0502020204030204" pitchFamily="34" charset="0"/>
              </a:rPr>
              <a:t>30.1. sistēmas drošības apdraudējumu uzskaitījumu, to īstenošanās varbūtības novērtējumu un tuvošanās pazīmju uzskaitījumu;</a:t>
            </a:r>
          </a:p>
          <a:p>
            <a:pPr lvl="1" algn="just"/>
            <a:endParaRPr lang="lv-LV" dirty="0">
              <a:latin typeface="Calibri" panose="020F0502020204030204" pitchFamily="34" charset="0"/>
              <a:cs typeface="Calibri" panose="020F0502020204030204" pitchFamily="34" charset="0"/>
            </a:endParaRPr>
          </a:p>
          <a:p>
            <a:pPr lvl="1" algn="just"/>
            <a:r>
              <a:rPr lang="lv-LV" dirty="0">
                <a:latin typeface="Calibri" panose="020F0502020204030204" pitchFamily="34" charset="0"/>
                <a:cs typeface="Calibri" panose="020F0502020204030204" pitchFamily="34" charset="0"/>
              </a:rPr>
              <a:t>30.2. institūcijas, sistēmas datu subjektu un sistēmas lietotāju iespējamo zaudējumu vai kaitējuma novērtējumu, ja notiktu sistēmas drošības incidents;</a:t>
            </a:r>
          </a:p>
          <a:p>
            <a:pPr lvl="1" algn="just"/>
            <a:endParaRPr lang="lv-LV" dirty="0">
              <a:latin typeface="Calibri" panose="020F0502020204030204" pitchFamily="34" charset="0"/>
              <a:cs typeface="Calibri" panose="020F0502020204030204" pitchFamily="34" charset="0"/>
            </a:endParaRPr>
          </a:p>
          <a:p>
            <a:pPr lvl="1" algn="just"/>
            <a:r>
              <a:rPr lang="lv-LV" dirty="0">
                <a:latin typeface="Calibri" panose="020F0502020204030204" pitchFamily="34" charset="0"/>
                <a:cs typeface="Calibri" panose="020F0502020204030204" pitchFamily="34" charset="0"/>
              </a:rPr>
              <a:t>30.3. sistēmas drošības riska novērtējumu;</a:t>
            </a:r>
          </a:p>
          <a:p>
            <a:pPr lvl="1" algn="just"/>
            <a:endParaRPr lang="lv-LV" dirty="0">
              <a:latin typeface="Calibri" panose="020F0502020204030204" pitchFamily="34" charset="0"/>
              <a:cs typeface="Calibri" panose="020F0502020204030204" pitchFamily="34" charset="0"/>
            </a:endParaRPr>
          </a:p>
          <a:p>
            <a:pPr lvl="1" algn="just"/>
            <a:r>
              <a:rPr lang="lv-LV" dirty="0">
                <a:latin typeface="Calibri" panose="020F0502020204030204" pitchFamily="34" charset="0"/>
                <a:cs typeface="Calibri" panose="020F0502020204030204" pitchFamily="34" charset="0"/>
              </a:rPr>
              <a:t>30.4. sistēmas drošības riska mazināšanas pasākumu un tajos izmantojamo līdzekļu uzskaitījumu;</a:t>
            </a:r>
          </a:p>
          <a:p>
            <a:pPr lvl="1" algn="just"/>
            <a:endParaRPr lang="lv-LV" dirty="0">
              <a:latin typeface="Calibri" panose="020F0502020204030204" pitchFamily="34" charset="0"/>
              <a:cs typeface="Calibri" panose="020F0502020204030204" pitchFamily="34" charset="0"/>
            </a:endParaRPr>
          </a:p>
          <a:p>
            <a:pPr lvl="1" algn="just"/>
            <a:r>
              <a:rPr lang="lv-LV" dirty="0">
                <a:latin typeface="Calibri" panose="020F0502020204030204" pitchFamily="34" charset="0"/>
                <a:cs typeface="Calibri" panose="020F0502020204030204" pitchFamily="34" charset="0"/>
              </a:rPr>
              <a:t>30.5. sistēmas drošības riska mazināšanai veikto pasākumu lietderības novērtējumu</a:t>
            </a:r>
            <a:r>
              <a:rPr lang="lv-LV" dirty="0"/>
              <a:t>.</a:t>
            </a:r>
          </a:p>
          <a:p>
            <a:pPr marL="0" marR="0" lvl="0" indent="0" algn="l" defTabSz="938213" rtl="0" eaLnBrk="0" fontAlgn="base" latinLnBrk="0" hangingPunct="0">
              <a:lnSpc>
                <a:spcPct val="100000"/>
              </a:lnSpc>
              <a:spcBef>
                <a:spcPct val="30000"/>
              </a:spcBef>
              <a:spcAft>
                <a:spcPct val="0"/>
              </a:spcAft>
              <a:buClrTx/>
              <a:buSzTx/>
              <a:buFontTx/>
              <a:buNone/>
              <a:tabLst/>
              <a:defRPr/>
            </a:pPr>
            <a:endParaRPr lang="lv-LV" dirty="0"/>
          </a:p>
          <a:p>
            <a:pPr marL="0" marR="0" lvl="0" indent="0" algn="l" defTabSz="938213" rtl="0" eaLnBrk="0" fontAlgn="base" latinLnBrk="0" hangingPunct="0">
              <a:lnSpc>
                <a:spcPct val="100000"/>
              </a:lnSpc>
              <a:spcBef>
                <a:spcPct val="30000"/>
              </a:spcBef>
              <a:spcAft>
                <a:spcPct val="0"/>
              </a:spcAft>
              <a:buClrTx/>
              <a:buSzTx/>
              <a:buFontTx/>
              <a:buNone/>
              <a:tabLst/>
              <a:defRPr/>
            </a:pPr>
            <a:endParaRPr lang="lv-LV" dirty="0"/>
          </a:p>
        </p:txBody>
      </p:sp>
      <p:sp>
        <p:nvSpPr>
          <p:cNvPr id="153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4F4F39D-85F3-49F4-B4D3-F8BBFC1D62FF}" type="slidenum">
              <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lv-LV" altLang="lv-LV" sz="1200" b="0" i="0" u="none" strike="noStrike" kern="1200" cap="none" spc="0" normalizeH="0" baseline="0" noProof="0">
              <a:ln>
                <a:noFill/>
              </a:ln>
              <a:solidFill>
                <a:prstClr val="black"/>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533690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pPr>
              <a:defRPr/>
            </a:pPr>
            <a:fld id="{53EC4A79-24CE-4C57-8DF9-26181A616134}" type="slidenum">
              <a:rPr lang="lv-LV" altLang="lv-LV" smtClean="0"/>
              <a:pPr>
                <a:defRPr/>
              </a:pPr>
              <a:t>9</a:t>
            </a:fld>
            <a:endParaRPr lang="lv-LV" altLang="lv-LV"/>
          </a:p>
        </p:txBody>
      </p:sp>
    </p:spTree>
    <p:extLst>
      <p:ext uri="{BB962C8B-B14F-4D97-AF65-F5344CB8AC3E}">
        <p14:creationId xmlns:p14="http://schemas.microsoft.com/office/powerpoint/2010/main" val="3113454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965700"/>
            <a:ext cx="9144000" cy="18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userDrawn="1"/>
        </p:nvSpPr>
        <p:spPr>
          <a:xfrm>
            <a:off x="685800" y="3543300"/>
            <a:ext cx="7772400" cy="777875"/>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59188" y="-4763"/>
            <a:ext cx="1835150" cy="210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noChangeAspect="1"/>
          </p:cNvSpPr>
          <p:nvPr>
            <p:ph type="title"/>
          </p:nvPr>
        </p:nvSpPr>
        <p:spPr>
          <a:xfrm>
            <a:off x="685800" y="2628900"/>
            <a:ext cx="7772400" cy="72033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18" name="Text Placeholder 17"/>
          <p:cNvSpPr>
            <a:spLocks noGrp="1"/>
          </p:cNvSpPr>
          <p:nvPr>
            <p:ph type="body" sz="quarter" idx="10"/>
          </p:nvPr>
        </p:nvSpPr>
        <p:spPr>
          <a:xfrm>
            <a:off x="685800" y="3543300"/>
            <a:ext cx="7772400" cy="6858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4320778"/>
            <a:ext cx="7772400" cy="47982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160985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682877" y="0"/>
            <a:ext cx="377825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4966097"/>
            <a:ext cx="9144000" cy="184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3543300"/>
            <a:ext cx="7772400" cy="777479"/>
          </a:xfrm>
          <a:prstGeom prst="rect">
            <a:avLst/>
          </a:prstGeom>
        </p:spPr>
        <p:txBody>
          <a:bodyPr lIns="27000" tIns="27000" rIns="27000" bIns="27000">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05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4000" y="2700000"/>
            <a:ext cx="7776000" cy="702000"/>
          </a:xfrm>
        </p:spPr>
        <p:txBody>
          <a:bodyPr lIns="36000" tIns="36000" rIns="36000" bIns="36000" anchorCtr="1">
            <a:noAutofit/>
          </a:bodyPr>
          <a:lstStyle>
            <a:lvl1pPr algn="ctr" defTabSz="135728" rtl="0" eaLnBrk="0" fontAlgn="base" hangingPunct="0">
              <a:spcBef>
                <a:spcPct val="0"/>
              </a:spcBef>
              <a:spcAft>
                <a:spcPct val="0"/>
              </a:spcAft>
              <a:defRPr lang="en-US" sz="2100" b="1" kern="1200" baseline="0" dirty="0">
                <a:solidFill>
                  <a:schemeClr val="tx1"/>
                </a:solidFill>
                <a:latin typeface="+mn-lt"/>
                <a:ea typeface="Verdana" panose="020B0604030504040204" pitchFamily="34" charset="0"/>
                <a:cs typeface="Verdana" panose="020B0604030504040204" pitchFamily="34" charset="0"/>
              </a:defRPr>
            </a:lvl1pPr>
          </a:lstStyle>
          <a:p>
            <a:r>
              <a:rPr lang="en-US" dirty="0"/>
              <a:t>Click to edit Master title style</a:t>
            </a:r>
          </a:p>
        </p:txBody>
      </p:sp>
      <p:sp>
        <p:nvSpPr>
          <p:cNvPr id="18" name="Text Placeholder 17"/>
          <p:cNvSpPr>
            <a:spLocks noGrp="1"/>
          </p:cNvSpPr>
          <p:nvPr>
            <p:ph type="body" sz="quarter" idx="10"/>
          </p:nvPr>
        </p:nvSpPr>
        <p:spPr>
          <a:xfrm>
            <a:off x="684000" y="3645000"/>
            <a:ext cx="7776000" cy="513000"/>
          </a:xfrm>
        </p:spPr>
        <p:txBody>
          <a:bodyPr lIns="36000" tIns="36000" rIns="36000" bIns="36000" anchor="ctr" anchorCtr="1">
            <a:noAutofit/>
          </a:bodyPr>
          <a:lstStyle>
            <a:lvl1pPr marL="0" indent="0" algn="ctr" defTabSz="703643" rtl="0" eaLnBrk="0" fontAlgn="base" hangingPunct="0">
              <a:spcBef>
                <a:spcPct val="20000"/>
              </a:spcBef>
              <a:spcAft>
                <a:spcPct val="0"/>
              </a:spcAft>
              <a:buFont typeface="Arial" panose="020B0604020202020204" pitchFamily="34" charset="0"/>
              <a:buNone/>
              <a:defRPr lang="en-US" sz="1350" kern="12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20" name="Text Placeholder 19"/>
          <p:cNvSpPr>
            <a:spLocks noGrp="1"/>
          </p:cNvSpPr>
          <p:nvPr>
            <p:ph type="body" sz="quarter" idx="11"/>
          </p:nvPr>
        </p:nvSpPr>
        <p:spPr>
          <a:xfrm>
            <a:off x="684000" y="4509000"/>
            <a:ext cx="7776000" cy="216000"/>
          </a:xfrm>
        </p:spPr>
        <p:txBody>
          <a:bodyPr lIns="36000" tIns="36000" rIns="36000" bIns="36000" anchor="ctr" anchorCtr="1">
            <a:normAutofit/>
          </a:bodyPr>
          <a:lstStyle>
            <a:lvl1pPr marL="0" indent="0" algn="ctr">
              <a:buNone/>
              <a:defRPr sz="105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Tree>
    <p:extLst>
      <p:ext uri="{BB962C8B-B14F-4D97-AF65-F5344CB8AC3E}">
        <p14:creationId xmlns:p14="http://schemas.microsoft.com/office/powerpoint/2010/main" val="231249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6" y="0"/>
            <a:ext cx="1760537" cy="1468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txBox="1">
            <a:spLocks/>
          </p:cNvSpPr>
          <p:nvPr userDrawn="1"/>
        </p:nvSpPr>
        <p:spPr bwMode="auto">
          <a:xfrm>
            <a:off x="8172451" y="4722019"/>
            <a:ext cx="539750" cy="296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27000" tIns="27000" rIns="27000" bIns="27000" anchor="ctr" anchorCtr="1"/>
          <a:lstStyle/>
          <a:p>
            <a:pPr algn="r" eaLnBrk="1" hangingPunct="1"/>
            <a:fld id="{6DF1A54F-4003-4542-B15B-7F489EB18841}" type="slidenum">
              <a:rPr lang="en-US" altLang="en-US" sz="900">
                <a:solidFill>
                  <a:srgbClr val="898989"/>
                </a:solidFill>
              </a:rPr>
              <a:pPr algn="r" eaLnBrk="1" hangingPunct="1"/>
              <a:t>‹#›</a:t>
            </a:fld>
            <a:endParaRPr lang="en-US" altLang="en-US" sz="900">
              <a:solidFill>
                <a:srgbClr val="898989"/>
              </a:solidFill>
            </a:endParaRPr>
          </a:p>
        </p:txBody>
      </p:sp>
      <p:sp>
        <p:nvSpPr>
          <p:cNvPr id="13" name="Title 1"/>
          <p:cNvSpPr>
            <a:spLocks noGrp="1"/>
          </p:cNvSpPr>
          <p:nvPr>
            <p:ph type="title"/>
          </p:nvPr>
        </p:nvSpPr>
        <p:spPr>
          <a:xfrm>
            <a:off x="2592000" y="405000"/>
            <a:ext cx="6120000" cy="810000"/>
          </a:xfrm>
        </p:spPr>
        <p:txBody>
          <a:bodyPr lIns="36000" tIns="36000" rIns="36000" bIns="36000">
            <a:noAutofit/>
          </a:bodyPr>
          <a:lstStyle>
            <a:lvl1pPr algn="l" defTabSz="134538">
              <a:defRPr sz="1950" b="1">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9" name="Text Placeholder 2"/>
          <p:cNvSpPr>
            <a:spLocks noGrp="1"/>
          </p:cNvSpPr>
          <p:nvPr>
            <p:ph type="body" idx="1"/>
          </p:nvPr>
        </p:nvSpPr>
        <p:spPr>
          <a:xfrm>
            <a:off x="792000" y="2025000"/>
            <a:ext cx="7920000" cy="2565000"/>
          </a:xfrm>
        </p:spPr>
        <p:txBody>
          <a:bodyPr lIns="72000" tIns="36000" rIns="72000" bIns="36000"/>
          <a:lstStyle>
            <a:lvl1pPr marL="0" indent="0">
              <a:lnSpc>
                <a:spcPct val="100000"/>
              </a:lnSpc>
              <a:spcBef>
                <a:spcPts val="0"/>
              </a:spcBef>
              <a:buNone/>
              <a:defRPr sz="1500">
                <a:solidFill>
                  <a:schemeClr val="tx1"/>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dirty="0"/>
              <a:t>Click to edit Master text styles</a:t>
            </a:r>
          </a:p>
        </p:txBody>
      </p:sp>
      <p:sp>
        <p:nvSpPr>
          <p:cNvPr id="10" name="Subtitle 2"/>
          <p:cNvSpPr>
            <a:spLocks noGrp="1"/>
          </p:cNvSpPr>
          <p:nvPr>
            <p:ph type="subTitle" idx="12"/>
          </p:nvPr>
        </p:nvSpPr>
        <p:spPr>
          <a:xfrm>
            <a:off x="792000" y="1350000"/>
            <a:ext cx="7920000" cy="540000"/>
          </a:xfrm>
          <a:solidFill>
            <a:schemeClr val="tx2">
              <a:lumMod val="60000"/>
              <a:lumOff val="40000"/>
            </a:schemeClr>
          </a:solidFill>
        </p:spPr>
        <p:txBody>
          <a:bodyPr lIns="72000" tIns="72000" rIns="72000" bIns="72000" anchor="ctr">
            <a:noAutofit/>
          </a:bodyPr>
          <a:lstStyle>
            <a:lvl1pPr marL="0" indent="0" algn="l">
              <a:lnSpc>
                <a:spcPct val="90000"/>
              </a:lnSpc>
              <a:spcBef>
                <a:spcPts val="0"/>
              </a:spcBef>
              <a:buNone/>
              <a:defRPr sz="1650" b="1" baseline="0">
                <a:solidFill>
                  <a:schemeClr val="bg1"/>
                </a:solidFill>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dirty="0"/>
              <a:t>Click to edit Master subtitle style</a:t>
            </a:r>
            <a:endParaRPr lang="lv-LV" dirty="0"/>
          </a:p>
        </p:txBody>
      </p:sp>
      <p:sp>
        <p:nvSpPr>
          <p:cNvPr id="7" name="Date Placeholder 3"/>
          <p:cNvSpPr>
            <a:spLocks noGrp="1"/>
          </p:cNvSpPr>
          <p:nvPr>
            <p:ph type="dt" sz="half" idx="13"/>
          </p:nvPr>
        </p:nvSpPr>
        <p:spPr>
          <a:xfrm>
            <a:off x="468315" y="4725595"/>
            <a:ext cx="1223962" cy="296465"/>
          </a:xfrm>
        </p:spPr>
        <p:txBody>
          <a:bodyPr lIns="36000" tIns="36000" rIns="36000" bIns="36000"/>
          <a:lstStyle>
            <a:lvl1pPr algn="l" defTabSz="704663" eaLnBrk="1" fontAlgn="auto" hangingPunct="1">
              <a:spcBef>
                <a:spcPts val="0"/>
              </a:spcBef>
              <a:spcAft>
                <a:spcPts val="0"/>
              </a:spcAft>
              <a:defRPr sz="900">
                <a:solidFill>
                  <a:schemeClr val="tx1"/>
                </a:solidFill>
                <a:latin typeface="+mn-lt"/>
                <a:cs typeface="+mn-cs"/>
              </a:defRPr>
            </a:lvl1pPr>
          </a:lstStyle>
          <a:p>
            <a:pPr>
              <a:defRPr/>
            </a:pPr>
            <a:endParaRPr lang="en-US"/>
          </a:p>
        </p:txBody>
      </p:sp>
      <p:sp>
        <p:nvSpPr>
          <p:cNvPr id="8" name="Footer Placeholder 4"/>
          <p:cNvSpPr>
            <a:spLocks noGrp="1"/>
          </p:cNvSpPr>
          <p:nvPr>
            <p:ph type="ftr" sz="quarter" idx="14"/>
          </p:nvPr>
        </p:nvSpPr>
        <p:spPr>
          <a:xfrm>
            <a:off x="1966913" y="4725595"/>
            <a:ext cx="5219700" cy="296465"/>
          </a:xfrm>
        </p:spPr>
        <p:txBody>
          <a:bodyPr lIns="36000" tIns="36000" rIns="36000" bIns="36000" anchorCtr="1"/>
          <a:lstStyle>
            <a:lvl1pPr algn="l" defTabSz="704663" eaLnBrk="1" fontAlgn="auto" hangingPunct="1">
              <a:spcBef>
                <a:spcPts val="0"/>
              </a:spcBef>
              <a:spcAft>
                <a:spcPts val="0"/>
              </a:spcAft>
              <a:defRPr sz="900" baseline="0">
                <a:solidFill>
                  <a:schemeClr val="bg1">
                    <a:lumMod val="50000"/>
                  </a:schemeClr>
                </a:solidFill>
                <a:latin typeface="+mn-lt"/>
                <a:cs typeface="+mn-cs"/>
              </a:defRPr>
            </a:lvl1pPr>
          </a:lstStyle>
          <a:p>
            <a:pPr>
              <a:defRPr/>
            </a:pPr>
            <a:r>
              <a:rPr lang="lv-LV"/>
              <a:t>Tautsaimniecības, agrārās, vides un reģionālās politikas komisijas sēde</a:t>
            </a:r>
          </a:p>
          <a:p>
            <a:pPr>
              <a:defRPr/>
            </a:pPr>
            <a:r>
              <a:rPr lang="lv-LV"/>
              <a:t>(2018. gada 27. februārī)</a:t>
            </a:r>
            <a:endParaRPr lang="en-US"/>
          </a:p>
        </p:txBody>
      </p:sp>
    </p:spTree>
    <p:extLst>
      <p:ext uri="{BB962C8B-B14F-4D97-AF65-F5344CB8AC3E}">
        <p14:creationId xmlns:p14="http://schemas.microsoft.com/office/powerpoint/2010/main" val="2705658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4966097"/>
            <a:ext cx="9144000" cy="184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82877" y="0"/>
            <a:ext cx="377825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3543300"/>
            <a:ext cx="7772400" cy="685800"/>
          </a:xfrm>
        </p:spPr>
        <p:txBody>
          <a:bodyPr>
            <a:normAutofit/>
          </a:bodyPr>
          <a:lstStyle>
            <a:lvl1pPr marL="0" indent="0" algn="ctr">
              <a:buNone/>
              <a:defRPr sz="105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4320778"/>
            <a:ext cx="7772400" cy="479822"/>
          </a:xfrm>
        </p:spPr>
        <p:txBody>
          <a:bodyPr>
            <a:normAutofit/>
          </a:bodyPr>
          <a:lstStyle>
            <a:lvl1pPr marL="0" indent="0" algn="ctr">
              <a:buNone/>
              <a:defRPr sz="105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2378905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6263" y="0"/>
            <a:ext cx="111125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43200"/>
            <a:ext cx="6096000" cy="1038221"/>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285750"/>
            <a:ext cx="6096000" cy="245745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4743450"/>
            <a:ext cx="1981200" cy="2286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4743450"/>
            <a:ext cx="3657600" cy="2286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4743450"/>
            <a:ext cx="304800" cy="228600"/>
          </a:xfrm>
        </p:spPr>
        <p:txBody>
          <a:bodyPr/>
          <a:lstStyle>
            <a:lvl1pPr>
              <a:defRPr sz="1000">
                <a:latin typeface="Verdana" panose="020B0604030504040204" pitchFamily="34" charset="0"/>
              </a:defRPr>
            </a:lvl1pPr>
          </a:lstStyle>
          <a:p>
            <a:pPr>
              <a:defRPr/>
            </a:pPr>
            <a:fld id="{E0274B99-88EF-424A-968F-128A30316103}" type="slidenum">
              <a:rPr lang="en-US" altLang="lv-LV"/>
              <a:pPr>
                <a:defRPr/>
              </a:pPr>
              <a:t>‹#›</a:t>
            </a:fld>
            <a:endParaRPr lang="en-US" altLang="lv-LV"/>
          </a:p>
        </p:txBody>
      </p:sp>
    </p:spTree>
    <p:extLst>
      <p:ext uri="{BB962C8B-B14F-4D97-AF65-F5344CB8AC3E}">
        <p14:creationId xmlns:p14="http://schemas.microsoft.com/office/powerpoint/2010/main" val="3804620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6263" y="0"/>
            <a:ext cx="111125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28601"/>
            <a:ext cx="6096000" cy="8000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314450"/>
            <a:ext cx="2895600" cy="3280174"/>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314450"/>
            <a:ext cx="2971800" cy="3280180"/>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4743450"/>
            <a:ext cx="1981200" cy="2286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4743450"/>
            <a:ext cx="3657600" cy="2286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4743450"/>
            <a:ext cx="304800" cy="228600"/>
          </a:xfrm>
        </p:spPr>
        <p:txBody>
          <a:bodyPr/>
          <a:lstStyle>
            <a:lvl1pPr>
              <a:defRPr sz="1000">
                <a:latin typeface="Verdana" panose="020B0604030504040204" pitchFamily="34" charset="0"/>
              </a:defRPr>
            </a:lvl1pPr>
          </a:lstStyle>
          <a:p>
            <a:pPr>
              <a:defRPr/>
            </a:pPr>
            <a:fld id="{A6C7CF7B-1161-4347-9FA9-4228733F7DAF}" type="slidenum">
              <a:rPr lang="en-US" altLang="lv-LV"/>
              <a:pPr>
                <a:defRPr/>
              </a:pPr>
              <a:t>‹#›</a:t>
            </a:fld>
            <a:endParaRPr lang="en-US" altLang="lv-LV"/>
          </a:p>
        </p:txBody>
      </p:sp>
    </p:spTree>
    <p:extLst>
      <p:ext uri="{BB962C8B-B14F-4D97-AF65-F5344CB8AC3E}">
        <p14:creationId xmlns:p14="http://schemas.microsoft.com/office/powerpoint/2010/main" val="1834068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6263" y="0"/>
            <a:ext cx="111125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228601"/>
            <a:ext cx="6096000" cy="8000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1790205"/>
            <a:ext cx="2895600" cy="2804419"/>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1790205"/>
            <a:ext cx="2971800" cy="28044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389460"/>
            <a:ext cx="2895600" cy="401240"/>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388965"/>
            <a:ext cx="2971800" cy="401240"/>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4743450"/>
            <a:ext cx="1981200" cy="2286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4743450"/>
            <a:ext cx="3657600" cy="2286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4743450"/>
            <a:ext cx="304800" cy="228600"/>
          </a:xfrm>
        </p:spPr>
        <p:txBody>
          <a:bodyPr/>
          <a:lstStyle>
            <a:lvl1pPr>
              <a:defRPr sz="1000">
                <a:latin typeface="Verdana" panose="020B0604030504040204" pitchFamily="34" charset="0"/>
              </a:defRPr>
            </a:lvl1pPr>
          </a:lstStyle>
          <a:p>
            <a:pPr>
              <a:defRPr/>
            </a:pPr>
            <a:fld id="{BEAD4D6E-0F0C-4C8A-B961-78E183D6279C}" type="slidenum">
              <a:rPr lang="en-US" altLang="lv-LV"/>
              <a:pPr>
                <a:defRPr/>
              </a:pPr>
              <a:t>‹#›</a:t>
            </a:fld>
            <a:endParaRPr lang="en-US" altLang="lv-LV"/>
          </a:p>
        </p:txBody>
      </p:sp>
    </p:spTree>
    <p:extLst>
      <p:ext uri="{BB962C8B-B14F-4D97-AF65-F5344CB8AC3E}">
        <p14:creationId xmlns:p14="http://schemas.microsoft.com/office/powerpoint/2010/main" val="3844724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6263" y="0"/>
            <a:ext cx="111125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228601"/>
            <a:ext cx="6096000" cy="8000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4743450"/>
            <a:ext cx="1981200" cy="2286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4743450"/>
            <a:ext cx="3657600" cy="2286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4743450"/>
            <a:ext cx="304800" cy="228600"/>
          </a:xfrm>
        </p:spPr>
        <p:txBody>
          <a:bodyPr/>
          <a:lstStyle>
            <a:lvl1pPr>
              <a:defRPr sz="1000">
                <a:latin typeface="Verdana" panose="020B0604030504040204" pitchFamily="34" charset="0"/>
              </a:defRPr>
            </a:lvl1pPr>
          </a:lstStyle>
          <a:p>
            <a:pPr>
              <a:defRPr/>
            </a:pPr>
            <a:fld id="{51D55EC2-A3D7-4C23-817D-75D1B34C79FE}" type="slidenum">
              <a:rPr lang="en-US" altLang="lv-LV"/>
              <a:pPr>
                <a:defRPr/>
              </a:pPr>
              <a:t>‹#›</a:t>
            </a:fld>
            <a:endParaRPr lang="en-US" altLang="lv-LV"/>
          </a:p>
        </p:txBody>
      </p:sp>
    </p:spTree>
    <p:extLst>
      <p:ext uri="{BB962C8B-B14F-4D97-AF65-F5344CB8AC3E}">
        <p14:creationId xmlns:p14="http://schemas.microsoft.com/office/powerpoint/2010/main" val="1790983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6263" y="0"/>
            <a:ext cx="111125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4743450"/>
            <a:ext cx="1981200" cy="2286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4743450"/>
            <a:ext cx="3657600" cy="2286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4743450"/>
            <a:ext cx="304800" cy="228600"/>
          </a:xfrm>
        </p:spPr>
        <p:txBody>
          <a:bodyPr/>
          <a:lstStyle>
            <a:lvl1pPr>
              <a:defRPr sz="1000">
                <a:latin typeface="Verdana" panose="020B0604030504040204" pitchFamily="34" charset="0"/>
              </a:defRPr>
            </a:lvl1pPr>
          </a:lstStyle>
          <a:p>
            <a:pPr>
              <a:defRPr/>
            </a:pPr>
            <a:fld id="{F1BE45E6-6D1B-440B-8831-A1E9F01B5759}" type="slidenum">
              <a:rPr lang="en-US" altLang="lv-LV"/>
              <a:pPr>
                <a:defRPr/>
              </a:pPr>
              <a:t>‹#›</a:t>
            </a:fld>
            <a:endParaRPr lang="en-US" altLang="lv-LV"/>
          </a:p>
        </p:txBody>
      </p:sp>
    </p:spTree>
    <p:extLst>
      <p:ext uri="{BB962C8B-B14F-4D97-AF65-F5344CB8AC3E}">
        <p14:creationId xmlns:p14="http://schemas.microsoft.com/office/powerpoint/2010/main" val="1906828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76263" y="0"/>
            <a:ext cx="1111250" cy="123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04732"/>
            <a:ext cx="2751026" cy="871538"/>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04791"/>
            <a:ext cx="3269672" cy="4389846"/>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076340"/>
            <a:ext cx="2751026" cy="3518297"/>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4743450"/>
            <a:ext cx="1981200" cy="2286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4743450"/>
            <a:ext cx="3657600" cy="2286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4743450"/>
            <a:ext cx="304800" cy="228600"/>
          </a:xfrm>
        </p:spPr>
        <p:txBody>
          <a:bodyPr/>
          <a:lstStyle>
            <a:lvl1pPr>
              <a:defRPr sz="1000">
                <a:latin typeface="Verdana" panose="020B0604030504040204" pitchFamily="34" charset="0"/>
              </a:defRPr>
            </a:lvl1pPr>
          </a:lstStyle>
          <a:p>
            <a:pPr>
              <a:defRPr/>
            </a:pPr>
            <a:fld id="{6383D885-2510-4994-929E-61488E9F3BDA}" type="slidenum">
              <a:rPr lang="en-US" altLang="lv-LV"/>
              <a:pPr>
                <a:defRPr/>
              </a:pPr>
              <a:t>‹#›</a:t>
            </a:fld>
            <a:endParaRPr lang="en-US" altLang="lv-LV"/>
          </a:p>
        </p:txBody>
      </p:sp>
    </p:spTree>
    <p:extLst>
      <p:ext uri="{BB962C8B-B14F-4D97-AF65-F5344CB8AC3E}">
        <p14:creationId xmlns:p14="http://schemas.microsoft.com/office/powerpoint/2010/main" val="443812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965700"/>
            <a:ext cx="9144000" cy="18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49663" y="-4763"/>
            <a:ext cx="1838325" cy="210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3543300"/>
            <a:ext cx="7772400" cy="6858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4320778"/>
            <a:ext cx="7772400" cy="47982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4189510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96864" y="0"/>
            <a:ext cx="1760537" cy="1468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85750"/>
            <a:ext cx="6096000" cy="777482"/>
          </a:xfrm>
        </p:spPr>
        <p:txBody>
          <a:bodyPr anchor="t">
            <a:normAutofit/>
          </a:bodyPr>
          <a:lstStyle>
            <a:lvl1pPr algn="l">
              <a:defRPr sz="18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314451"/>
            <a:ext cx="6096000" cy="3280180"/>
          </a:xfrm>
        </p:spPr>
        <p:txBody>
          <a:bodyPr>
            <a:normAutofit/>
          </a:bodyPr>
          <a:lstStyle>
            <a:lvl1pPr marL="0" indent="0">
              <a:buNone/>
              <a:defRPr sz="1500">
                <a:latin typeface="Verdana" panose="020B0604030504040204" pitchFamily="34" charset="0"/>
                <a:ea typeface="Verdana" panose="020B0604030504040204" pitchFamily="34" charset="0"/>
                <a:cs typeface="Verdana" panose="020B0604030504040204" pitchFamily="34" charset="0"/>
              </a:defRPr>
            </a:lvl1pPr>
            <a:lvl2pPr>
              <a:defRPr sz="1500">
                <a:latin typeface="Times New Roman" panose="02020603050405020304" pitchFamily="18" charset="0"/>
                <a:cs typeface="Times New Roman" panose="02020603050405020304" pitchFamily="18" charset="0"/>
              </a:defRPr>
            </a:lvl2pPr>
            <a:lvl3pPr>
              <a:defRPr sz="1500">
                <a:latin typeface="Times New Roman" panose="02020603050405020304" pitchFamily="18" charset="0"/>
                <a:cs typeface="Times New Roman" panose="02020603050405020304" pitchFamily="18" charset="0"/>
              </a:defRPr>
            </a:lvl3pPr>
            <a:lvl4pPr>
              <a:defRPr sz="1500">
                <a:latin typeface="Times New Roman" panose="02020603050405020304" pitchFamily="18" charset="0"/>
                <a:cs typeface="Times New Roman" panose="02020603050405020304" pitchFamily="18" charset="0"/>
              </a:defRPr>
            </a:lvl4pPr>
            <a:lvl5pPr>
              <a:defRPr sz="15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4743450"/>
            <a:ext cx="1981200" cy="228600"/>
          </a:xfrm>
        </p:spPr>
        <p:txBody>
          <a:bodyPr>
            <a:normAutofit/>
          </a:bodyPr>
          <a:lstStyle>
            <a:lvl1pPr marL="0" indent="0">
              <a:buNone/>
              <a:defRPr sz="75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4743450"/>
            <a:ext cx="3657600" cy="228600"/>
          </a:xfrm>
        </p:spPr>
        <p:txBody>
          <a:bodyPr>
            <a:normAutofit/>
          </a:bodyPr>
          <a:lstStyle>
            <a:lvl1pPr marL="0" indent="0" algn="r">
              <a:buNone/>
              <a:defRPr sz="75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428038" y="4743450"/>
            <a:ext cx="411162" cy="228600"/>
          </a:xfrm>
        </p:spPr>
        <p:txBody>
          <a:bodyPr/>
          <a:lstStyle>
            <a:lvl1pPr>
              <a:defRPr sz="750">
                <a:latin typeface="Verdana" panose="020B0604030504040204" pitchFamily="34" charset="0"/>
              </a:defRPr>
            </a:lvl1pPr>
          </a:lstStyle>
          <a:p>
            <a:pPr>
              <a:defRPr/>
            </a:pPr>
            <a:fld id="{A4C14F25-ACF2-43AF-BBAA-67C56C3C22E6}" type="slidenum">
              <a:rPr lang="en-US" altLang="en-US"/>
              <a:pPr>
                <a:defRPr/>
              </a:pPr>
              <a:t>‹#›</a:t>
            </a:fld>
            <a:endParaRPr lang="en-US" altLang="en-US"/>
          </a:p>
        </p:txBody>
      </p:sp>
    </p:spTree>
    <p:extLst>
      <p:ext uri="{BB962C8B-B14F-4D97-AF65-F5344CB8AC3E}">
        <p14:creationId xmlns:p14="http://schemas.microsoft.com/office/powerpoint/2010/main" val="333871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1AC6D905-3857-4A40-9099-28B8AC77FC9C}"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4092" r:id="rId1"/>
    <p:sldLayoutId id="2147484093" r:id="rId2"/>
    <p:sldLayoutId id="2147484094" r:id="rId3"/>
    <p:sldLayoutId id="2147484095" r:id="rId4"/>
    <p:sldLayoutId id="2147484096" r:id="rId5"/>
    <p:sldLayoutId id="2147484097" r:id="rId6"/>
    <p:sldLayoutId id="2147484098" r:id="rId7"/>
    <p:sldLayoutId id="2147484099" r:id="rId8"/>
    <p:sldLayoutId id="2147484102"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3075" name="Text Placeholder 2"/>
          <p:cNvSpPr>
            <a:spLocks noGrp="1"/>
          </p:cNvSpPr>
          <p:nvPr>
            <p:ph type="body" idx="1"/>
          </p:nvPr>
        </p:nvSpPr>
        <p:spPr bwMode="auto">
          <a:xfrm>
            <a:off x="457200" y="1200154"/>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4767267"/>
            <a:ext cx="2133600" cy="273844"/>
          </a:xfrm>
          <a:prstGeom prst="rect">
            <a:avLst/>
          </a:prstGeom>
        </p:spPr>
        <p:txBody>
          <a:bodyPr vert="horz" lIns="93957" tIns="46979" rIns="93957" bIns="46979" rtlCol="0" anchor="ctr"/>
          <a:lstStyle>
            <a:lvl1pPr algn="l" defTabSz="704663" eaLnBrk="1" fontAlgn="auto" hangingPunct="1">
              <a:spcBef>
                <a:spcPts val="0"/>
              </a:spcBef>
              <a:spcAft>
                <a:spcPts val="0"/>
              </a:spcAft>
              <a:defRPr sz="900">
                <a:solidFill>
                  <a:prstClr val="black">
                    <a:tint val="75000"/>
                  </a:prstClr>
                </a:solidFill>
                <a:latin typeface="+mn-lt"/>
                <a:cs typeface="+mn-cs"/>
              </a:defRPr>
            </a:lvl1pPr>
          </a:lstStyle>
          <a:p>
            <a:pPr>
              <a:defRPr/>
            </a:pPr>
            <a:endParaRPr lang="en-US"/>
          </a:p>
        </p:txBody>
      </p:sp>
      <p:sp>
        <p:nvSpPr>
          <p:cNvPr id="5" name="Footer Placeholder 4"/>
          <p:cNvSpPr>
            <a:spLocks noGrp="1"/>
          </p:cNvSpPr>
          <p:nvPr>
            <p:ph type="ftr" sz="quarter" idx="3"/>
          </p:nvPr>
        </p:nvSpPr>
        <p:spPr>
          <a:xfrm>
            <a:off x="3124200" y="4767267"/>
            <a:ext cx="2895600" cy="273844"/>
          </a:xfrm>
          <a:prstGeom prst="rect">
            <a:avLst/>
          </a:prstGeom>
        </p:spPr>
        <p:txBody>
          <a:bodyPr vert="horz" lIns="93957" tIns="46979" rIns="93957" bIns="46979" rtlCol="0" anchor="ctr"/>
          <a:lstStyle>
            <a:lvl1pPr algn="ctr" defTabSz="704663" eaLnBrk="1" fontAlgn="auto" hangingPunct="1">
              <a:spcBef>
                <a:spcPts val="0"/>
              </a:spcBef>
              <a:spcAft>
                <a:spcPts val="0"/>
              </a:spcAft>
              <a:defRPr sz="900">
                <a:solidFill>
                  <a:prstClr val="black">
                    <a:tint val="75000"/>
                  </a:prstClr>
                </a:solidFill>
                <a:latin typeface="+mn-lt"/>
                <a:cs typeface="+mn-cs"/>
              </a:defRPr>
            </a:lvl1pPr>
          </a:lstStyle>
          <a:p>
            <a:pPr>
              <a:defRPr/>
            </a:pPr>
            <a:r>
              <a:rPr lang="lv-LV"/>
              <a:t>Tautsaimniecības, agrārās, vides un reģionālās politikas komisijas sēde (2018. gada 27. februārī)</a:t>
            </a:r>
            <a:endParaRPr lang="en-US"/>
          </a:p>
        </p:txBody>
      </p:sp>
      <p:sp>
        <p:nvSpPr>
          <p:cNvPr id="6" name="Slide Number Placeholder 5"/>
          <p:cNvSpPr>
            <a:spLocks noGrp="1"/>
          </p:cNvSpPr>
          <p:nvPr>
            <p:ph type="sldNum" sz="quarter" idx="4"/>
          </p:nvPr>
        </p:nvSpPr>
        <p:spPr>
          <a:xfrm>
            <a:off x="6553200" y="4767267"/>
            <a:ext cx="2133600" cy="273844"/>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900" smtClean="0">
                <a:solidFill>
                  <a:srgbClr val="898989"/>
                </a:solidFill>
              </a:defRPr>
            </a:lvl1pPr>
          </a:lstStyle>
          <a:p>
            <a:pPr>
              <a:defRPr/>
            </a:pPr>
            <a:fld id="{6D78152B-A775-4672-ACC7-DF3460C579A8}" type="slidenum">
              <a:rPr lang="en-US" altLang="en-US"/>
              <a:pPr>
                <a:defRPr/>
              </a:pPr>
              <a:t>‹#›</a:t>
            </a:fld>
            <a:endParaRPr lang="en-US" altLang="en-US"/>
          </a:p>
        </p:txBody>
      </p:sp>
    </p:spTree>
    <p:extLst>
      <p:ext uri="{BB962C8B-B14F-4D97-AF65-F5344CB8AC3E}">
        <p14:creationId xmlns:p14="http://schemas.microsoft.com/office/powerpoint/2010/main" val="1334922764"/>
      </p:ext>
    </p:extLst>
  </p:cSld>
  <p:clrMap bg1="lt1" tx1="dk1" bg2="lt2" tx2="dk2" accent1="accent1" accent2="accent2" accent3="accent3" accent4="accent4" accent5="accent5" accent6="accent6" hlink="hlink" folHlink="folHlink"/>
  <p:sldLayoutIdLst>
    <p:sldLayoutId id="2147484104" r:id="rId1"/>
    <p:sldLayoutId id="2147484105" r:id="rId2"/>
    <p:sldLayoutId id="2147484106"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ctr" defTabSz="703643" rtl="0" eaLnBrk="0" fontAlgn="base" hangingPunct="0">
        <a:spcBef>
          <a:spcPct val="0"/>
        </a:spcBef>
        <a:spcAft>
          <a:spcPct val="0"/>
        </a:spcAft>
        <a:defRPr sz="3375" kern="1200">
          <a:solidFill>
            <a:schemeClr val="tx1"/>
          </a:solidFill>
          <a:latin typeface="+mj-lt"/>
          <a:ea typeface="+mj-ea"/>
          <a:cs typeface="+mj-cs"/>
        </a:defRPr>
      </a:lvl1pPr>
      <a:lvl2pPr algn="ctr" defTabSz="703643" rtl="0" eaLnBrk="0" fontAlgn="base" hangingPunct="0">
        <a:spcBef>
          <a:spcPct val="0"/>
        </a:spcBef>
        <a:spcAft>
          <a:spcPct val="0"/>
        </a:spcAft>
        <a:defRPr sz="3375">
          <a:solidFill>
            <a:schemeClr val="tx1"/>
          </a:solidFill>
          <a:latin typeface="Times New Roman" pitchFamily="18" charset="0"/>
        </a:defRPr>
      </a:lvl2pPr>
      <a:lvl3pPr algn="ctr" defTabSz="703643" rtl="0" eaLnBrk="0" fontAlgn="base" hangingPunct="0">
        <a:spcBef>
          <a:spcPct val="0"/>
        </a:spcBef>
        <a:spcAft>
          <a:spcPct val="0"/>
        </a:spcAft>
        <a:defRPr sz="3375">
          <a:solidFill>
            <a:schemeClr val="tx1"/>
          </a:solidFill>
          <a:latin typeface="Times New Roman" pitchFamily="18" charset="0"/>
        </a:defRPr>
      </a:lvl3pPr>
      <a:lvl4pPr algn="ctr" defTabSz="703643" rtl="0" eaLnBrk="0" fontAlgn="base" hangingPunct="0">
        <a:spcBef>
          <a:spcPct val="0"/>
        </a:spcBef>
        <a:spcAft>
          <a:spcPct val="0"/>
        </a:spcAft>
        <a:defRPr sz="3375">
          <a:solidFill>
            <a:schemeClr val="tx1"/>
          </a:solidFill>
          <a:latin typeface="Times New Roman" pitchFamily="18" charset="0"/>
        </a:defRPr>
      </a:lvl4pPr>
      <a:lvl5pPr algn="ctr" defTabSz="703643" rtl="0" eaLnBrk="0" fontAlgn="base" hangingPunct="0">
        <a:spcBef>
          <a:spcPct val="0"/>
        </a:spcBef>
        <a:spcAft>
          <a:spcPct val="0"/>
        </a:spcAft>
        <a:defRPr sz="3375">
          <a:solidFill>
            <a:schemeClr val="tx1"/>
          </a:solidFill>
          <a:latin typeface="Times New Roman" pitchFamily="18" charset="0"/>
        </a:defRPr>
      </a:lvl5pPr>
      <a:lvl6pPr marL="342892" algn="ctr" defTabSz="703643" rtl="0" eaLnBrk="1" fontAlgn="base" hangingPunct="1">
        <a:spcBef>
          <a:spcPct val="0"/>
        </a:spcBef>
        <a:spcAft>
          <a:spcPct val="0"/>
        </a:spcAft>
        <a:defRPr sz="3375">
          <a:solidFill>
            <a:schemeClr val="tx1"/>
          </a:solidFill>
          <a:latin typeface="Times New Roman" pitchFamily="18" charset="0"/>
        </a:defRPr>
      </a:lvl6pPr>
      <a:lvl7pPr marL="685783" algn="ctr" defTabSz="703643" rtl="0" eaLnBrk="1" fontAlgn="base" hangingPunct="1">
        <a:spcBef>
          <a:spcPct val="0"/>
        </a:spcBef>
        <a:spcAft>
          <a:spcPct val="0"/>
        </a:spcAft>
        <a:defRPr sz="3375">
          <a:solidFill>
            <a:schemeClr val="tx1"/>
          </a:solidFill>
          <a:latin typeface="Times New Roman" pitchFamily="18" charset="0"/>
        </a:defRPr>
      </a:lvl7pPr>
      <a:lvl8pPr marL="1028675" algn="ctr" defTabSz="703643" rtl="0" eaLnBrk="1" fontAlgn="base" hangingPunct="1">
        <a:spcBef>
          <a:spcPct val="0"/>
        </a:spcBef>
        <a:spcAft>
          <a:spcPct val="0"/>
        </a:spcAft>
        <a:defRPr sz="3375">
          <a:solidFill>
            <a:schemeClr val="tx1"/>
          </a:solidFill>
          <a:latin typeface="Times New Roman" pitchFamily="18" charset="0"/>
        </a:defRPr>
      </a:lvl8pPr>
      <a:lvl9pPr marL="1371566" algn="ctr" defTabSz="703643" rtl="0" eaLnBrk="1" fontAlgn="base" hangingPunct="1">
        <a:spcBef>
          <a:spcPct val="0"/>
        </a:spcBef>
        <a:spcAft>
          <a:spcPct val="0"/>
        </a:spcAft>
        <a:defRPr sz="3375">
          <a:solidFill>
            <a:schemeClr val="tx1"/>
          </a:solidFill>
          <a:latin typeface="Times New Roman" pitchFamily="18" charset="0"/>
        </a:defRPr>
      </a:lvl9pPr>
    </p:titleStyle>
    <p:bodyStyle>
      <a:lvl1pPr marL="263123" indent="-263123" algn="l" defTabSz="703643" rtl="0" eaLnBrk="0" fontAlgn="base" hangingPunct="0">
        <a:spcBef>
          <a:spcPct val="20000"/>
        </a:spcBef>
        <a:spcAft>
          <a:spcPct val="0"/>
        </a:spcAft>
        <a:buFont typeface="Arial" panose="020B0604020202020204" pitchFamily="34" charset="0"/>
        <a:buChar char="•"/>
        <a:defRPr sz="2475" kern="1200">
          <a:solidFill>
            <a:schemeClr val="tx1"/>
          </a:solidFill>
          <a:latin typeface="+mn-lt"/>
          <a:ea typeface="+mn-ea"/>
          <a:cs typeface="+mn-cs"/>
        </a:defRPr>
      </a:lvl1pPr>
      <a:lvl2pPr marL="571486" indent="-219070" algn="l" defTabSz="703643" rtl="0" eaLnBrk="0" fontAlgn="base" hangingPunct="0">
        <a:spcBef>
          <a:spcPct val="20000"/>
        </a:spcBef>
        <a:spcAft>
          <a:spcPct val="0"/>
        </a:spcAft>
        <a:buFont typeface="Arial" panose="020B0604020202020204" pitchFamily="34" charset="0"/>
        <a:buChar char="–"/>
        <a:defRPr sz="2175" kern="1200">
          <a:solidFill>
            <a:schemeClr val="tx1"/>
          </a:solidFill>
          <a:latin typeface="+mn-lt"/>
          <a:ea typeface="+mn-ea"/>
          <a:cs typeface="+mn-cs"/>
        </a:defRPr>
      </a:lvl2pPr>
      <a:lvl3pPr marL="879850" indent="-175018" algn="l" defTabSz="703643" rtl="0" eaLnBrk="0" fontAlgn="base" hangingPunct="0">
        <a:spcBef>
          <a:spcPct val="20000"/>
        </a:spcBef>
        <a:spcAft>
          <a:spcPct val="0"/>
        </a:spcAft>
        <a:buFont typeface="Arial" panose="020B0604020202020204" pitchFamily="34" charset="0"/>
        <a:buChar char="•"/>
        <a:defRPr sz="1875" kern="1200">
          <a:solidFill>
            <a:schemeClr val="tx1"/>
          </a:solidFill>
          <a:latin typeface="+mn-lt"/>
          <a:ea typeface="+mn-ea"/>
          <a:cs typeface="+mn-cs"/>
        </a:defRPr>
      </a:lvl3pPr>
      <a:lvl4pPr marL="1232267" indent="-175018" algn="l" defTabSz="703643" rtl="0" eaLnBrk="0" fontAlgn="base" hangingPunct="0">
        <a:spcBef>
          <a:spcPct val="20000"/>
        </a:spcBef>
        <a:spcAft>
          <a:spcPct val="0"/>
        </a:spcAft>
        <a:buFont typeface="Arial" panose="020B0604020202020204" pitchFamily="34" charset="0"/>
        <a:buChar char="–"/>
        <a:defRPr sz="1425" kern="1200">
          <a:solidFill>
            <a:schemeClr val="tx1"/>
          </a:solidFill>
          <a:latin typeface="+mn-lt"/>
          <a:ea typeface="+mn-ea"/>
          <a:cs typeface="+mn-cs"/>
        </a:defRPr>
      </a:lvl4pPr>
      <a:lvl5pPr marL="1584683" indent="-175018" algn="l" defTabSz="703643" rtl="0" eaLnBrk="0" fontAlgn="base" hangingPunct="0">
        <a:spcBef>
          <a:spcPct val="20000"/>
        </a:spcBef>
        <a:spcAft>
          <a:spcPct val="0"/>
        </a:spcAft>
        <a:buFont typeface="Arial" panose="020B0604020202020204" pitchFamily="34" charset="0"/>
        <a:buChar char="»"/>
        <a:defRPr sz="1425" kern="1200">
          <a:solidFill>
            <a:schemeClr val="tx1"/>
          </a:solidFill>
          <a:latin typeface="+mn-lt"/>
          <a:ea typeface="+mn-ea"/>
          <a:cs typeface="+mn-cs"/>
        </a:defRPr>
      </a:lvl5pPr>
      <a:lvl6pPr marL="1937828" indent="-176165" algn="l" defTabSz="704663" rtl="0" eaLnBrk="1" latinLnBrk="0" hangingPunct="1">
        <a:spcBef>
          <a:spcPct val="20000"/>
        </a:spcBef>
        <a:buFont typeface="Arial" pitchFamily="34" charset="0"/>
        <a:buChar char="•"/>
        <a:defRPr sz="1425" kern="1200">
          <a:solidFill>
            <a:schemeClr val="tx1"/>
          </a:solidFill>
          <a:latin typeface="+mn-lt"/>
          <a:ea typeface="+mn-ea"/>
          <a:cs typeface="+mn-cs"/>
        </a:defRPr>
      </a:lvl6pPr>
      <a:lvl7pPr marL="2290160" indent="-176165" algn="l" defTabSz="704663" rtl="0" eaLnBrk="1" latinLnBrk="0" hangingPunct="1">
        <a:spcBef>
          <a:spcPct val="20000"/>
        </a:spcBef>
        <a:buFont typeface="Arial" pitchFamily="34" charset="0"/>
        <a:buChar char="•"/>
        <a:defRPr sz="1425" kern="1200">
          <a:solidFill>
            <a:schemeClr val="tx1"/>
          </a:solidFill>
          <a:latin typeface="+mn-lt"/>
          <a:ea typeface="+mn-ea"/>
          <a:cs typeface="+mn-cs"/>
        </a:defRPr>
      </a:lvl7pPr>
      <a:lvl8pPr marL="2642493" indent="-176165" algn="l" defTabSz="704663" rtl="0" eaLnBrk="1" latinLnBrk="0" hangingPunct="1">
        <a:spcBef>
          <a:spcPct val="20000"/>
        </a:spcBef>
        <a:buFont typeface="Arial" pitchFamily="34" charset="0"/>
        <a:buChar char="•"/>
        <a:defRPr sz="1425" kern="1200">
          <a:solidFill>
            <a:schemeClr val="tx1"/>
          </a:solidFill>
          <a:latin typeface="+mn-lt"/>
          <a:ea typeface="+mn-ea"/>
          <a:cs typeface="+mn-cs"/>
        </a:defRPr>
      </a:lvl8pPr>
      <a:lvl9pPr marL="2994824" indent="-176165" algn="l" defTabSz="704663" rtl="0" eaLnBrk="1" latinLnBrk="0" hangingPunct="1">
        <a:spcBef>
          <a:spcPct val="20000"/>
        </a:spcBef>
        <a:buFont typeface="Arial" pitchFamily="34" charset="0"/>
        <a:buChar char="•"/>
        <a:defRPr sz="1425" kern="1200">
          <a:solidFill>
            <a:schemeClr val="tx1"/>
          </a:solidFill>
          <a:latin typeface="+mn-lt"/>
          <a:ea typeface="+mn-ea"/>
          <a:cs typeface="+mn-cs"/>
        </a:defRPr>
      </a:lvl9pPr>
    </p:bodyStyle>
    <p:otherStyle>
      <a:defPPr>
        <a:defRPr lang="en-US"/>
      </a:defPPr>
      <a:lvl1pPr marL="0" algn="l" defTabSz="704663" rtl="0" eaLnBrk="1" latinLnBrk="0" hangingPunct="1">
        <a:defRPr sz="1275" kern="1200">
          <a:solidFill>
            <a:schemeClr val="tx1"/>
          </a:solidFill>
          <a:latin typeface="+mn-lt"/>
          <a:ea typeface="+mn-ea"/>
          <a:cs typeface="+mn-cs"/>
        </a:defRPr>
      </a:lvl1pPr>
      <a:lvl2pPr marL="352332" algn="l" defTabSz="704663" rtl="0" eaLnBrk="1" latinLnBrk="0" hangingPunct="1">
        <a:defRPr sz="1275" kern="1200">
          <a:solidFill>
            <a:schemeClr val="tx1"/>
          </a:solidFill>
          <a:latin typeface="+mn-lt"/>
          <a:ea typeface="+mn-ea"/>
          <a:cs typeface="+mn-cs"/>
        </a:defRPr>
      </a:lvl2pPr>
      <a:lvl3pPr marL="704663" algn="l" defTabSz="704663" rtl="0" eaLnBrk="1" latinLnBrk="0" hangingPunct="1">
        <a:defRPr sz="1275" kern="1200">
          <a:solidFill>
            <a:schemeClr val="tx1"/>
          </a:solidFill>
          <a:latin typeface="+mn-lt"/>
          <a:ea typeface="+mn-ea"/>
          <a:cs typeface="+mn-cs"/>
        </a:defRPr>
      </a:lvl3pPr>
      <a:lvl4pPr marL="1056998" algn="l" defTabSz="704663" rtl="0" eaLnBrk="1" latinLnBrk="0" hangingPunct="1">
        <a:defRPr sz="1275" kern="1200">
          <a:solidFill>
            <a:schemeClr val="tx1"/>
          </a:solidFill>
          <a:latin typeface="+mn-lt"/>
          <a:ea typeface="+mn-ea"/>
          <a:cs typeface="+mn-cs"/>
        </a:defRPr>
      </a:lvl4pPr>
      <a:lvl5pPr marL="1409329" algn="l" defTabSz="704663" rtl="0" eaLnBrk="1" latinLnBrk="0" hangingPunct="1">
        <a:defRPr sz="1275" kern="1200">
          <a:solidFill>
            <a:schemeClr val="tx1"/>
          </a:solidFill>
          <a:latin typeface="+mn-lt"/>
          <a:ea typeface="+mn-ea"/>
          <a:cs typeface="+mn-cs"/>
        </a:defRPr>
      </a:lvl5pPr>
      <a:lvl6pPr marL="1761661" algn="l" defTabSz="704663" rtl="0" eaLnBrk="1" latinLnBrk="0" hangingPunct="1">
        <a:defRPr sz="1275" kern="1200">
          <a:solidFill>
            <a:schemeClr val="tx1"/>
          </a:solidFill>
          <a:latin typeface="+mn-lt"/>
          <a:ea typeface="+mn-ea"/>
          <a:cs typeface="+mn-cs"/>
        </a:defRPr>
      </a:lvl6pPr>
      <a:lvl7pPr marL="2113994" algn="l" defTabSz="704663" rtl="0" eaLnBrk="1" latinLnBrk="0" hangingPunct="1">
        <a:defRPr sz="1275" kern="1200">
          <a:solidFill>
            <a:schemeClr val="tx1"/>
          </a:solidFill>
          <a:latin typeface="+mn-lt"/>
          <a:ea typeface="+mn-ea"/>
          <a:cs typeface="+mn-cs"/>
        </a:defRPr>
      </a:lvl7pPr>
      <a:lvl8pPr marL="2466324" algn="l" defTabSz="704663" rtl="0" eaLnBrk="1" latinLnBrk="0" hangingPunct="1">
        <a:defRPr sz="1275" kern="1200">
          <a:solidFill>
            <a:schemeClr val="tx1"/>
          </a:solidFill>
          <a:latin typeface="+mn-lt"/>
          <a:ea typeface="+mn-ea"/>
          <a:cs typeface="+mn-cs"/>
        </a:defRPr>
      </a:lvl8pPr>
      <a:lvl9pPr marL="2818658" algn="l" defTabSz="704663" rtl="0" eaLnBrk="1" latinLnBrk="0" hangingPunct="1">
        <a:defRPr sz="12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www.mod.gov.lv/sites/mod/files/document/20181220_re%C4%A3istrs.pdf"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E77E5-5D55-4336-AFD4-0CB576EB1689}"/>
              </a:ext>
            </a:extLst>
          </p:cNvPr>
          <p:cNvSpPr>
            <a:spLocks noGrp="1"/>
          </p:cNvSpPr>
          <p:nvPr>
            <p:ph type="title"/>
          </p:nvPr>
        </p:nvSpPr>
        <p:spPr>
          <a:xfrm>
            <a:off x="685800" y="2628900"/>
            <a:ext cx="7772400" cy="914400"/>
          </a:xfrm>
        </p:spPr>
        <p:txBody>
          <a:bodyPr>
            <a:noAutofit/>
          </a:bodyPr>
          <a:lstStyle/>
          <a:p>
            <a:r>
              <a:rPr lang="lv-LV" sz="2800" dirty="0">
                <a:latin typeface="Calibri" panose="020F0502020204030204" pitchFamily="34" charset="0"/>
                <a:cs typeface="Calibri" panose="020F0502020204030204" pitchFamily="34" charset="0"/>
              </a:rPr>
              <a:t>Grozījumi Ministru kabineta 2017.gada 4.jūlija noteikumos Nr. 402 </a:t>
            </a:r>
            <a:r>
              <a:rPr lang="lv-LV" altLang="lv-LV" sz="2800" dirty="0">
                <a:latin typeface="Calibri" panose="020F0502020204030204" pitchFamily="34" charset="0"/>
                <a:cs typeface="Calibri" panose="020F0502020204030204" pitchFamily="34" charset="0"/>
              </a:rPr>
              <a:t>"Valsts pārvaldes </a:t>
            </a:r>
            <a:br>
              <a:rPr lang="lv-LV" altLang="lv-LV" sz="2800" dirty="0">
                <a:latin typeface="Calibri" panose="020F0502020204030204" pitchFamily="34" charset="0"/>
                <a:cs typeface="Calibri" panose="020F0502020204030204" pitchFamily="34" charset="0"/>
              </a:rPr>
            </a:br>
            <a:r>
              <a:rPr lang="lv-LV" altLang="lv-LV" sz="2800" dirty="0">
                <a:latin typeface="Calibri" panose="020F0502020204030204" pitchFamily="34" charset="0"/>
                <a:cs typeface="Calibri" panose="020F0502020204030204" pitchFamily="34" charset="0"/>
              </a:rPr>
              <a:t>e-pakalpojumu noteikumi"</a:t>
            </a:r>
            <a:endParaRPr lang="lv-LV" sz="2800" dirty="0">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6371A0FA-C6B7-4E3C-B022-CC83B0334615}"/>
              </a:ext>
            </a:extLst>
          </p:cNvPr>
          <p:cNvSpPr>
            <a:spLocks noGrp="1"/>
          </p:cNvSpPr>
          <p:nvPr>
            <p:ph type="body" sz="quarter" idx="10"/>
          </p:nvPr>
        </p:nvSpPr>
        <p:spPr>
          <a:xfrm>
            <a:off x="868680" y="3749278"/>
            <a:ext cx="7589520" cy="479822"/>
          </a:xfrm>
        </p:spPr>
        <p:txBody>
          <a:bodyPr/>
          <a:lstStyle/>
          <a:p>
            <a:endParaRPr lang="lv-LV" dirty="0"/>
          </a:p>
        </p:txBody>
      </p:sp>
      <p:sp>
        <p:nvSpPr>
          <p:cNvPr id="4" name="Text Placeholder 3">
            <a:extLst>
              <a:ext uri="{FF2B5EF4-FFF2-40B4-BE49-F238E27FC236}">
                <a16:creationId xmlns:a16="http://schemas.microsoft.com/office/drawing/2014/main" id="{5AA77335-9D65-4345-B5AB-4E6BC7880FAE}"/>
              </a:ext>
            </a:extLst>
          </p:cNvPr>
          <p:cNvSpPr>
            <a:spLocks noGrp="1"/>
          </p:cNvSpPr>
          <p:nvPr>
            <p:ph type="body" sz="quarter" idx="11"/>
          </p:nvPr>
        </p:nvSpPr>
        <p:spPr/>
        <p:txBody>
          <a:bodyPr/>
          <a:lstStyle/>
          <a:p>
            <a:endParaRPr lang="lv-LV" dirty="0"/>
          </a:p>
        </p:txBody>
      </p:sp>
    </p:spTree>
    <p:extLst>
      <p:ext uri="{BB962C8B-B14F-4D97-AF65-F5344CB8AC3E}">
        <p14:creationId xmlns:p14="http://schemas.microsoft.com/office/powerpoint/2010/main" val="2502098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114300"/>
            <a:ext cx="6096000" cy="1038221"/>
          </a:xfrm>
        </p:spPr>
        <p:txBody>
          <a:bodyPr/>
          <a:lstStyle/>
          <a:p>
            <a:pPr algn="ctr"/>
            <a:r>
              <a:rPr lang="lv-LV" dirty="0">
                <a:latin typeface="Calibri" panose="020F0502020204030204" pitchFamily="34" charset="0"/>
                <a:cs typeface="Calibri" panose="020F0502020204030204" pitchFamily="34" charset="0"/>
              </a:rPr>
              <a:t>Kopsavilkums</a:t>
            </a:r>
          </a:p>
        </p:txBody>
      </p:sp>
      <p:sp>
        <p:nvSpPr>
          <p:cNvPr id="3" name="Text Placeholder 2"/>
          <p:cNvSpPr>
            <a:spLocks noGrp="1"/>
          </p:cNvSpPr>
          <p:nvPr>
            <p:ph type="body" idx="1"/>
          </p:nvPr>
        </p:nvSpPr>
        <p:spPr>
          <a:xfrm>
            <a:off x="2008414" y="984889"/>
            <a:ext cx="6525986" cy="3659540"/>
          </a:xfrm>
        </p:spPr>
        <p:txBody>
          <a:bodyPr>
            <a:normAutofit fontScale="70000" lnSpcReduction="20000"/>
          </a:bodyPr>
          <a:lstStyle/>
          <a:p>
            <a:pPr algn="just"/>
            <a:r>
              <a:rPr lang="lv-LV" dirty="0">
                <a:solidFill>
                  <a:schemeClr val="tx1"/>
                </a:solidFill>
                <a:latin typeface="Calibri" panose="020F0502020204030204" pitchFamily="34" charset="0"/>
                <a:cs typeface="Calibri" panose="020F0502020204030204" pitchFamily="34" charset="0"/>
              </a:rPr>
              <a:t>Pamatojoties uz risku analīzi un e-pakalpojuma noteikto ietekmes līmeni, nosaka piemērotāko elektroniskās identifikācijas līdzekli:</a:t>
            </a:r>
          </a:p>
          <a:p>
            <a:pPr marL="342900" indent="-342900">
              <a:buFont typeface="Wingdings" panose="05000000000000000000" pitchFamily="2" charset="2"/>
              <a:buChar char="§"/>
            </a:pPr>
            <a:endParaRPr lang="lv-LV" dirty="0">
              <a:solidFill>
                <a:schemeClr val="tx1"/>
              </a:solidFill>
              <a:latin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
            </a:pPr>
            <a:r>
              <a:rPr lang="lv-LV" b="1" dirty="0">
                <a:solidFill>
                  <a:schemeClr val="tx1"/>
                </a:solidFill>
                <a:latin typeface="Calibri" panose="020F0502020204030204" pitchFamily="34" charset="0"/>
                <a:cs typeface="Calibri" panose="020F0502020204030204" pitchFamily="34" charset="0"/>
              </a:rPr>
              <a:t>Zema ietekmes līmeņa – </a:t>
            </a:r>
            <a:r>
              <a:rPr lang="lv-LV" dirty="0">
                <a:solidFill>
                  <a:schemeClr val="tx1"/>
                </a:solidFill>
                <a:latin typeface="Calibri" panose="020F0502020204030204" pitchFamily="34" charset="0"/>
                <a:cs typeface="Calibri" panose="020F0502020204030204" pitchFamily="34" charset="0"/>
              </a:rPr>
              <a:t>var izmantot visus pieejamos personas elektroniskās identifikācijas līdzekļus;</a:t>
            </a:r>
          </a:p>
          <a:p>
            <a:pPr marL="342900" indent="-342900" algn="just">
              <a:buFont typeface="Wingdings" panose="05000000000000000000" pitchFamily="2" charset="2"/>
              <a:buChar char="§"/>
            </a:pPr>
            <a:endParaRPr lang="lv-LV" dirty="0">
              <a:solidFill>
                <a:schemeClr val="tx1"/>
              </a:solidFill>
              <a:latin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
            </a:pPr>
            <a:r>
              <a:rPr lang="lv-LV" b="1" dirty="0">
                <a:solidFill>
                  <a:schemeClr val="tx1"/>
                </a:solidFill>
                <a:latin typeface="Calibri" panose="020F0502020204030204" pitchFamily="34" charset="0"/>
                <a:cs typeface="Calibri" panose="020F0502020204030204" pitchFamily="34" charset="0"/>
              </a:rPr>
              <a:t>Vidēja ietekmes līmeņa – </a:t>
            </a:r>
            <a:r>
              <a:rPr lang="lv-LV" dirty="0">
                <a:solidFill>
                  <a:schemeClr val="tx1"/>
                </a:solidFill>
                <a:latin typeface="Calibri" panose="020F0502020204030204" pitchFamily="34" charset="0"/>
                <a:cs typeface="Calibri" panose="020F0502020204030204" pitchFamily="34" charset="0"/>
              </a:rPr>
              <a:t>var izmantot kvalificētus vai kvalificētus paaugstinātas drošības elektroniskās identifikācijas līdzekļus un citus drošus elektroniskās identifikācijas </a:t>
            </a:r>
            <a:r>
              <a:rPr lang="lv-LV" dirty="0" err="1">
                <a:solidFill>
                  <a:schemeClr val="tx1"/>
                </a:solidFill>
                <a:latin typeface="Calibri" panose="020F0502020204030204" pitchFamily="34" charset="0"/>
                <a:cs typeface="Calibri" panose="020F0502020204030204" pitchFamily="34" charset="0"/>
              </a:rPr>
              <a:t>līdzekļuū</a:t>
            </a:r>
            <a:r>
              <a:rPr lang="lv-LV" dirty="0">
                <a:solidFill>
                  <a:schemeClr val="tx1"/>
                </a:solidFill>
                <a:latin typeface="Calibri" panose="020F0502020204030204" pitchFamily="34" charset="0"/>
                <a:cs typeface="Calibri" panose="020F0502020204030204" pitchFamily="34" charset="0"/>
              </a:rPr>
              <a:t>;</a:t>
            </a:r>
          </a:p>
          <a:p>
            <a:pPr marL="342900" indent="-342900" algn="just">
              <a:buFont typeface="Wingdings" panose="05000000000000000000" pitchFamily="2" charset="2"/>
              <a:buChar char="§"/>
            </a:pPr>
            <a:endParaRPr lang="lv-LV" dirty="0">
              <a:solidFill>
                <a:schemeClr val="tx1"/>
              </a:solidFill>
              <a:latin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
            </a:pPr>
            <a:r>
              <a:rPr lang="lv-LV" b="1" dirty="0">
                <a:solidFill>
                  <a:schemeClr val="tx1"/>
                </a:solidFill>
                <a:latin typeface="Calibri" panose="020F0502020204030204" pitchFamily="34" charset="0"/>
                <a:cs typeface="Calibri" panose="020F0502020204030204" pitchFamily="34" charset="0"/>
              </a:rPr>
              <a:t>Augstas ietekmes līmeņa</a:t>
            </a:r>
            <a:r>
              <a:rPr lang="lv-LV" dirty="0">
                <a:solidFill>
                  <a:schemeClr val="tx1"/>
                </a:solidFill>
                <a:latin typeface="Calibri" panose="020F0502020204030204" pitchFamily="34" charset="0"/>
                <a:cs typeface="Calibri" panose="020F0502020204030204" pitchFamily="34" charset="0"/>
              </a:rPr>
              <a:t> – var izmantot  kvalificētus vai kvalificētus paaugstinātas drošības elektroniskās identifikācijas līdzekļus.</a:t>
            </a:r>
          </a:p>
          <a:p>
            <a:pPr marL="342900" indent="-342900">
              <a:buFont typeface="Wingdings" panose="05000000000000000000" pitchFamily="2" charset="2"/>
              <a:buChar char="§"/>
            </a:pPr>
            <a:endParaRPr lang="lv-LV" dirty="0">
              <a:solidFill>
                <a:schemeClr val="tx1"/>
              </a:solidFill>
              <a:latin typeface="Calibri" panose="020F0502020204030204" pitchFamily="34" charset="0"/>
              <a:cs typeface="Calibri" panose="020F0502020204030204" pitchFamily="34" charset="0"/>
            </a:endParaRPr>
          </a:p>
          <a:p>
            <a:pPr marL="812688" lvl="1" indent="-342900" algn="just">
              <a:buFont typeface="Wingdings" panose="05000000000000000000" pitchFamily="2" charset="2"/>
              <a:buChar char="§"/>
            </a:pPr>
            <a:r>
              <a:rPr lang="lv-LV" b="1" dirty="0">
                <a:solidFill>
                  <a:schemeClr val="tx1"/>
                </a:solidFill>
                <a:latin typeface="Calibri" panose="020F0502020204030204" pitchFamily="34" charset="0"/>
                <a:cs typeface="Calibri" panose="020F0502020204030204" pitchFamily="34" charset="0"/>
              </a:rPr>
              <a:t>Kvalificētus paaugstinātas drošības elektroniskās identifikācijas līdzekļus </a:t>
            </a:r>
            <a:r>
              <a:rPr lang="lv-LV" dirty="0">
                <a:solidFill>
                  <a:schemeClr val="tx1"/>
                </a:solidFill>
                <a:latin typeface="Calibri" panose="020F0502020204030204" pitchFamily="34" charset="0"/>
                <a:cs typeface="Calibri" panose="020F0502020204030204" pitchFamily="34" charset="0"/>
              </a:rPr>
              <a:t>jāizmanto tādu e-pakalpojumu saņemšanai, kuri ietekmē nacionālo drošību vai kuros iespējams piekļūt īpašu kategoriju personas datiem, tajā skaitā piekļūt personas datiem par sodāmību un pārkāpumiem, kā arī lai autentificētos informācijas tehnoloģiju kritiskās infrastruktūras sistēmās. </a:t>
            </a:r>
          </a:p>
          <a:p>
            <a:pPr marL="342900" indent="-342900">
              <a:buFont typeface="Arial" panose="020B0604020202020204" pitchFamily="34" charset="0"/>
              <a:buChar char="•"/>
            </a:pPr>
            <a:endParaRPr lang="lv-LV" dirty="0"/>
          </a:p>
        </p:txBody>
      </p:sp>
      <p:sp>
        <p:nvSpPr>
          <p:cNvPr id="4" name="Text Placeholder 3"/>
          <p:cNvSpPr>
            <a:spLocks noGrp="1"/>
          </p:cNvSpPr>
          <p:nvPr>
            <p:ph type="body" sz="quarter" idx="10"/>
          </p:nvPr>
        </p:nvSpPr>
        <p:spPr/>
        <p:txBody>
          <a:bodyPr>
            <a:normAutofit fontScale="92500" lnSpcReduction="10000"/>
          </a:bodyPr>
          <a:lstStyle/>
          <a:p>
            <a:endParaRPr lang="lv-LV"/>
          </a:p>
        </p:txBody>
      </p:sp>
      <p:sp>
        <p:nvSpPr>
          <p:cNvPr id="5" name="Text Placeholder 4"/>
          <p:cNvSpPr>
            <a:spLocks noGrp="1"/>
          </p:cNvSpPr>
          <p:nvPr>
            <p:ph type="body" sz="quarter" idx="12"/>
          </p:nvPr>
        </p:nvSpPr>
        <p:spPr/>
        <p:txBody>
          <a:bodyPr>
            <a:normAutofit fontScale="92500" lnSpcReduction="10000"/>
          </a:bodyPr>
          <a:lstStyle/>
          <a:p>
            <a:endParaRPr lang="lv-LV"/>
          </a:p>
        </p:txBody>
      </p:sp>
      <p:sp>
        <p:nvSpPr>
          <p:cNvPr id="6" name="Slide Number Placeholder 5"/>
          <p:cNvSpPr>
            <a:spLocks noGrp="1"/>
          </p:cNvSpPr>
          <p:nvPr>
            <p:ph type="sldNum" sz="quarter" idx="13"/>
          </p:nvPr>
        </p:nvSpPr>
        <p:spPr>
          <a:xfrm>
            <a:off x="8423564" y="4743450"/>
            <a:ext cx="415636" cy="400050"/>
          </a:xfrm>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ED188ACB-E769-41ED-900A-37C7B9E01505}" type="slidenum">
              <a:rPr kumimoji="0" lang="en-US" altLang="lv-LV" sz="1000" b="0" i="0" u="none" strike="noStrike" kern="1200" cap="none" spc="0" normalizeH="0" baseline="0" noProof="0" smtClean="0">
                <a:ln>
                  <a:noFill/>
                </a:ln>
                <a:solidFill>
                  <a:srgbClr val="898989"/>
                </a:solidFill>
                <a:effectLst/>
                <a:uLnTx/>
                <a:uFillTx/>
                <a:latin typeface="Verdana" panose="020B060403050404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10</a:t>
            </a:fld>
            <a:endParaRPr kumimoji="0" lang="en-US" altLang="lv-LV" sz="1000" b="0" i="0" u="none" strike="noStrike" kern="1200" cap="none" spc="0" normalizeH="0" baseline="0" noProof="0">
              <a:ln>
                <a:noFill/>
              </a:ln>
              <a:solidFill>
                <a:srgbClr val="898989"/>
              </a:solidFill>
              <a:effectLst/>
              <a:uLnTx/>
              <a:uFillTx/>
              <a:latin typeface="Verdana" panose="020B0604030504040204" pitchFamily="34" charset="0"/>
              <a:ea typeface="+mn-ea"/>
              <a:cs typeface="Arial" panose="020B0604020202020204" pitchFamily="34" charset="0"/>
            </a:endParaRPr>
          </a:p>
        </p:txBody>
      </p:sp>
    </p:spTree>
    <p:extLst>
      <p:ext uri="{BB962C8B-B14F-4D97-AF65-F5344CB8AC3E}">
        <p14:creationId xmlns:p14="http://schemas.microsoft.com/office/powerpoint/2010/main" val="799263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Placeholder 1"/>
          <p:cNvSpPr>
            <a:spLocks noGrp="1"/>
          </p:cNvSpPr>
          <p:nvPr>
            <p:ph type="body" sz="quarter" idx="10"/>
          </p:nvPr>
        </p:nvSpPr>
        <p:spPr>
          <a:xfrm>
            <a:off x="685800" y="2638425"/>
            <a:ext cx="7772400" cy="685800"/>
          </a:xfrm>
        </p:spPr>
        <p:txBody>
          <a:bodyPr>
            <a:normAutofit/>
          </a:bodyPr>
          <a:lstStyle/>
          <a:p>
            <a:r>
              <a:rPr lang="lv-LV" altLang="lv-LV" sz="2800" b="1" dirty="0"/>
              <a:t>Paldies!</a:t>
            </a:r>
          </a:p>
        </p:txBody>
      </p:sp>
      <p:sp>
        <p:nvSpPr>
          <p:cNvPr id="46083" name="Text Placeholder 2"/>
          <p:cNvSpPr>
            <a:spLocks noGrp="1"/>
          </p:cNvSpPr>
          <p:nvPr>
            <p:ph type="body" sz="quarter" idx="11"/>
          </p:nvPr>
        </p:nvSpPr>
        <p:spPr/>
        <p:txBody>
          <a:bodyPr/>
          <a:lstStyle/>
          <a:p>
            <a:endParaRPr lang="lv-LV" altLang="lv-LV"/>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206869" y="435218"/>
            <a:ext cx="6699005" cy="914401"/>
          </a:xfrm>
        </p:spPr>
        <p:txBody>
          <a:bodyPr>
            <a:noAutofit/>
          </a:bodyPr>
          <a:lstStyle/>
          <a:p>
            <a:pPr algn="ctr"/>
            <a:r>
              <a:rPr lang="lv-LV" altLang="lv-LV" sz="2800" dirty="0">
                <a:latin typeface="Calibri" panose="020F0502020204030204" pitchFamily="34" charset="0"/>
                <a:cs typeface="Calibri" panose="020F0502020204030204" pitchFamily="34" charset="0"/>
              </a:rPr>
              <a:t>Izplatītākie elektroniskās identifikācijas līdzekļu veidi Latvijā</a:t>
            </a:r>
            <a:endParaRPr lang="lv-LV" altLang="lv-LV" sz="1100" b="0" dirty="0">
              <a:latin typeface="Calibri" panose="020F0502020204030204" pitchFamily="34" charset="0"/>
              <a:cs typeface="Calibri" panose="020F0502020204030204" pitchFamily="34" charset="0"/>
            </a:endParaRPr>
          </a:p>
        </p:txBody>
      </p:sp>
      <p:sp>
        <p:nvSpPr>
          <p:cNvPr id="2" name="Text Placeholder 1"/>
          <p:cNvSpPr>
            <a:spLocks noGrp="1"/>
          </p:cNvSpPr>
          <p:nvPr>
            <p:ph type="body" sz="quarter" idx="10"/>
          </p:nvPr>
        </p:nvSpPr>
        <p:spPr/>
        <p:txBody>
          <a:bodyPr>
            <a:normAutofit fontScale="92500" lnSpcReduction="10000"/>
          </a:bodyPr>
          <a:lstStyle/>
          <a:p>
            <a:endParaRPr lang="lv-LV" dirty="0"/>
          </a:p>
        </p:txBody>
      </p:sp>
      <p:sp>
        <p:nvSpPr>
          <p:cNvPr id="11" name="Text Placeholder 10"/>
          <p:cNvSpPr>
            <a:spLocks noGrp="1"/>
          </p:cNvSpPr>
          <p:nvPr>
            <p:ph type="body" sz="quarter" idx="12"/>
          </p:nvPr>
        </p:nvSpPr>
        <p:spPr/>
        <p:txBody>
          <a:bodyPr>
            <a:normAutofit fontScale="92500" lnSpcReduction="10000"/>
          </a:bodyPr>
          <a:lstStyle/>
          <a:p>
            <a:pPr>
              <a:defRPr/>
            </a:pPr>
            <a:endParaRPr lang="lv-LV" dirty="0"/>
          </a:p>
        </p:txBody>
      </p:sp>
      <p:sp>
        <p:nvSpPr>
          <p:cNvPr id="14343" name="Slide Number Placeholder 5"/>
          <p:cNvSpPr>
            <a:spLocks noGrp="1"/>
          </p:cNvSpPr>
          <p:nvPr>
            <p:ph type="sldNum" sz="quarter" idx="13"/>
          </p:nvPr>
        </p:nvSpPr>
        <p:spPr bwMode="auto">
          <a:xfrm>
            <a:off x="8534400" y="4743450"/>
            <a:ext cx="371475" cy="228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A61D84B-C5E9-4137-A9C8-CE86ACB35A1C}" type="slidenum">
              <a:rPr kumimoji="0" lang="en-US" altLang="lv-LV" sz="1000" b="0" i="0" u="none" strike="noStrike" kern="1200" cap="none" spc="0" normalizeH="0" baseline="0" noProof="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685800" rtl="0" eaLnBrk="1" fontAlgn="auto" latinLnBrk="0" hangingPunct="1">
                <a:lnSpc>
                  <a:spcPct val="100000"/>
                </a:lnSpc>
                <a:spcBef>
                  <a:spcPts val="0"/>
                </a:spcBef>
                <a:spcAft>
                  <a:spcPts val="0"/>
                </a:spcAft>
                <a:buClrTx/>
                <a:buSzTx/>
                <a:buFontTx/>
                <a:buNone/>
                <a:tabLst/>
                <a:defRPr/>
              </a:pPr>
              <a:t>2</a:t>
            </a:fld>
            <a:endParaRPr kumimoji="0" lang="en-US" altLang="lv-LV" sz="1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sp>
        <p:nvSpPr>
          <p:cNvPr id="9" name="TextBox 8"/>
          <p:cNvSpPr txBox="1"/>
          <p:nvPr/>
        </p:nvSpPr>
        <p:spPr>
          <a:xfrm>
            <a:off x="2206868" y="1371601"/>
            <a:ext cx="6430329" cy="3108543"/>
          </a:xfrm>
          <a:prstGeom prst="rect">
            <a:avLst/>
          </a:prstGeom>
          <a:noFill/>
        </p:spPr>
        <p:txBody>
          <a:bodyPr wrap="square" rtlCol="0">
            <a:spAutoFit/>
          </a:bodyPr>
          <a:lstStyle/>
          <a:p>
            <a:pPr marL="342900" marR="36830" lvl="0" indent="-342900" algn="just" defTabSz="938213" rtl="0" eaLnBrk="0" fontAlgn="base" latinLnBrk="0" hangingPunct="0">
              <a:lnSpc>
                <a:spcPct val="100000"/>
              </a:lnSpc>
              <a:spcBef>
                <a:spcPct val="0"/>
              </a:spcBef>
              <a:spcAft>
                <a:spcPts val="1200"/>
              </a:spcAft>
              <a:buClrTx/>
              <a:buSzTx/>
              <a:buFont typeface="Wingdings" panose="05000000000000000000" pitchFamily="2" charset="2"/>
              <a:buChar char="§"/>
              <a:tabLst/>
              <a:defRPr/>
            </a:pPr>
            <a:endParaRPr kumimoji="0" lang="lv-LV" sz="2400" b="1"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endParaRPr>
          </a:p>
          <a:p>
            <a:pPr marL="342900" marR="36830" lvl="0" indent="-342900" defTabSz="938213" rtl="0" eaLnBrk="0" fontAlgn="base" latinLnBrk="0" hangingPunct="0">
              <a:lnSpc>
                <a:spcPct val="100000"/>
              </a:lnSpc>
              <a:spcBef>
                <a:spcPct val="0"/>
              </a:spcBef>
              <a:spcAft>
                <a:spcPts val="1200"/>
              </a:spcAft>
              <a:buClrTx/>
              <a:buSzTx/>
              <a:buFont typeface="Wingdings" panose="05000000000000000000" pitchFamily="2" charset="2"/>
              <a:buChar char="§"/>
              <a:tabLst/>
              <a:defRPr/>
            </a:pPr>
            <a:r>
              <a:rPr kumimoji="0" lang="lv-LV" sz="2200" i="0" u="none" strike="noStrike" kern="1200" cap="none" spc="0" normalizeH="0" baseline="0" noProof="0" dirty="0" err="1">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rPr>
              <a:t>Iest</a:t>
            </a:r>
            <a:r>
              <a:rPr lang="lv-LV" sz="2200" dirty="0">
                <a:solidFill>
                  <a:prstClr val="black"/>
                </a:solidFill>
                <a:latin typeface="Calibri" panose="020F0502020204030204" pitchFamily="34" charset="0"/>
                <a:ea typeface="Verdana" panose="020B0604030504040204" pitchFamily="34" charset="0"/>
                <a:cs typeface="Calibri" panose="020F0502020204030204" pitchFamily="34" charset="0"/>
              </a:rPr>
              <a:t>āžu uzturētas elektroniskās identifikācijas sistēmas;</a:t>
            </a:r>
            <a:endParaRPr kumimoji="0" lang="lv-LV" sz="2200" i="0" u="none" strike="noStrike" kern="1200" cap="none" spc="0" normalizeH="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endParaRPr>
          </a:p>
          <a:p>
            <a:pPr marL="342900" marR="36830" lvl="0" indent="-342900" defTabSz="938213" rtl="0" eaLnBrk="0" fontAlgn="base" latinLnBrk="0" hangingPunct="0">
              <a:lnSpc>
                <a:spcPct val="100000"/>
              </a:lnSpc>
              <a:spcBef>
                <a:spcPct val="0"/>
              </a:spcBef>
              <a:spcAft>
                <a:spcPts val="1200"/>
              </a:spcAft>
              <a:buClrTx/>
              <a:buSzTx/>
              <a:buFont typeface="Wingdings" panose="05000000000000000000" pitchFamily="2" charset="2"/>
              <a:buChar char="§"/>
              <a:tabLst/>
              <a:defRPr/>
            </a:pPr>
            <a:r>
              <a:rPr lang="lv-LV" sz="2200" baseline="0" dirty="0">
                <a:solidFill>
                  <a:prstClr val="black"/>
                </a:solidFill>
                <a:latin typeface="Calibri" panose="020F0502020204030204" pitchFamily="34" charset="0"/>
                <a:ea typeface="Verdana" panose="020B0604030504040204" pitchFamily="34" charset="0"/>
                <a:cs typeface="Calibri" panose="020F0502020204030204" pitchFamily="34" charset="0"/>
              </a:rPr>
              <a:t>Internetbanku elektroniskās identifik</a:t>
            </a:r>
            <a:r>
              <a:rPr lang="lv-LV" sz="2200" dirty="0">
                <a:solidFill>
                  <a:prstClr val="black"/>
                </a:solidFill>
                <a:latin typeface="Calibri" panose="020F0502020204030204" pitchFamily="34" charset="0"/>
                <a:ea typeface="Verdana" panose="020B0604030504040204" pitchFamily="34" charset="0"/>
                <a:cs typeface="Calibri" panose="020F0502020204030204" pitchFamily="34" charset="0"/>
              </a:rPr>
              <a:t>ācijas risinājumi;</a:t>
            </a:r>
          </a:p>
          <a:p>
            <a:pPr marL="342900" marR="36830" lvl="0" indent="-342900" defTabSz="938213" rtl="0" eaLnBrk="0" fontAlgn="base" latinLnBrk="0" hangingPunct="0">
              <a:lnSpc>
                <a:spcPct val="100000"/>
              </a:lnSpc>
              <a:spcBef>
                <a:spcPct val="0"/>
              </a:spcBef>
              <a:spcAft>
                <a:spcPts val="1200"/>
              </a:spcAft>
              <a:buClrTx/>
              <a:buSzTx/>
              <a:buFont typeface="Wingdings" panose="05000000000000000000" pitchFamily="2" charset="2"/>
              <a:buChar char="§"/>
              <a:tabLst/>
              <a:defRPr/>
            </a:pPr>
            <a:r>
              <a:rPr kumimoji="0" lang="lv-LV" sz="2200" i="0" u="none" strike="noStrike" kern="1200" cap="none" spc="0" normalizeH="0" baseline="0" noProof="0" dirty="0" err="1">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rPr>
              <a:t>Elektronisk</a:t>
            </a:r>
            <a:r>
              <a:rPr lang="lv-LV" sz="2200" dirty="0" err="1">
                <a:solidFill>
                  <a:prstClr val="black"/>
                </a:solidFill>
                <a:latin typeface="Calibri" panose="020F0502020204030204" pitchFamily="34" charset="0"/>
                <a:ea typeface="Verdana" panose="020B0604030504040204" pitchFamily="34" charset="0"/>
                <a:cs typeface="Calibri" panose="020F0502020204030204" pitchFamily="34" charset="0"/>
              </a:rPr>
              <a:t>ās</a:t>
            </a:r>
            <a:r>
              <a:rPr lang="lv-LV" sz="2200" dirty="0">
                <a:solidFill>
                  <a:prstClr val="black"/>
                </a:solidFill>
                <a:latin typeface="Calibri" panose="020F0502020204030204" pitchFamily="34" charset="0"/>
                <a:ea typeface="Verdana" panose="020B0604030504040204" pitchFamily="34" charset="0"/>
                <a:cs typeface="Calibri" panose="020F0502020204030204" pitchFamily="34" charset="0"/>
              </a:rPr>
              <a:t> identifikācijas kartes;</a:t>
            </a:r>
          </a:p>
          <a:p>
            <a:pPr marL="342900" marR="36830" lvl="0" indent="-342900" defTabSz="938213" rtl="0" eaLnBrk="0" fontAlgn="base" latinLnBrk="0" hangingPunct="0">
              <a:lnSpc>
                <a:spcPct val="100000"/>
              </a:lnSpc>
              <a:spcBef>
                <a:spcPct val="0"/>
              </a:spcBef>
              <a:spcAft>
                <a:spcPts val="1200"/>
              </a:spcAft>
              <a:buClrTx/>
              <a:buSzTx/>
              <a:buFont typeface="Wingdings" panose="05000000000000000000" pitchFamily="2" charset="2"/>
              <a:buChar char="§"/>
              <a:tabLst/>
              <a:defRPr/>
            </a:pPr>
            <a:r>
              <a:rPr lang="lv-LV" sz="2200" dirty="0">
                <a:solidFill>
                  <a:prstClr val="black"/>
                </a:solidFill>
                <a:latin typeface="Calibri" panose="020F0502020204030204" pitchFamily="34" charset="0"/>
                <a:ea typeface="Verdana" panose="020B0604030504040204" pitchFamily="34" charset="0"/>
                <a:cs typeface="Calibri" panose="020F0502020204030204" pitchFamily="34" charset="0"/>
              </a:rPr>
              <a:t>Mobilie elektroniskās identifikācijas risinājumi.</a:t>
            </a:r>
            <a:endParaRPr kumimoji="0" lang="lv-LV" sz="2200"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endParaRPr>
          </a:p>
        </p:txBody>
      </p:sp>
    </p:spTree>
    <p:extLst>
      <p:ext uri="{BB962C8B-B14F-4D97-AF65-F5344CB8AC3E}">
        <p14:creationId xmlns:p14="http://schemas.microsoft.com/office/powerpoint/2010/main" val="2033584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414" y="114300"/>
            <a:ext cx="6678386" cy="656167"/>
          </a:xfrm>
        </p:spPr>
        <p:txBody>
          <a:bodyPr>
            <a:noAutofit/>
          </a:bodyPr>
          <a:lstStyle/>
          <a:p>
            <a:pPr algn="ctr"/>
            <a:r>
              <a:rPr lang="lv-LV" sz="2800" dirty="0">
                <a:latin typeface="Calibri" panose="020F0502020204030204" pitchFamily="34" charset="0"/>
                <a:cs typeface="Calibri" panose="020F0502020204030204" pitchFamily="34" charset="0"/>
              </a:rPr>
              <a:t>Kvalificēti un kvalificēti paaugstinātas drošības elektroniskās identifikācijas pakalpojumu sniedzēji un līdzekļi</a:t>
            </a:r>
          </a:p>
        </p:txBody>
      </p:sp>
      <p:sp>
        <p:nvSpPr>
          <p:cNvPr id="3" name="Text Placeholder 2"/>
          <p:cNvSpPr>
            <a:spLocks noGrp="1"/>
          </p:cNvSpPr>
          <p:nvPr>
            <p:ph type="body" idx="1"/>
          </p:nvPr>
        </p:nvSpPr>
        <p:spPr>
          <a:xfrm>
            <a:off x="2008414" y="1270000"/>
            <a:ext cx="6678386" cy="3473449"/>
          </a:xfrm>
        </p:spPr>
        <p:txBody>
          <a:bodyPr>
            <a:normAutofit fontScale="92500" lnSpcReduction="10000"/>
          </a:bodyPr>
          <a:lstStyle/>
          <a:p>
            <a:pPr marL="342900" indent="-342900" algn="just">
              <a:buFont typeface="Arial" panose="020B0604020202020204" pitchFamily="34" charset="0"/>
              <a:buChar char="•"/>
            </a:pPr>
            <a:endParaRPr lang="lv-LV" dirty="0">
              <a:solidFill>
                <a:schemeClr val="tx1"/>
              </a:solidFill>
            </a:endParaRPr>
          </a:p>
          <a:p>
            <a:pPr marL="342900" indent="-342900" algn="just">
              <a:buFont typeface="Wingdings" panose="05000000000000000000" pitchFamily="2" charset="2"/>
              <a:buChar char="§"/>
            </a:pPr>
            <a:r>
              <a:rPr lang="lv-LV" sz="2400" dirty="0">
                <a:solidFill>
                  <a:schemeClr val="tx1"/>
                </a:solidFill>
                <a:latin typeface="Calibri" panose="020F0502020204030204" pitchFamily="34" charset="0"/>
                <a:cs typeface="Calibri" panose="020F0502020204030204" pitchFamily="34" charset="0"/>
              </a:rPr>
              <a:t>Atbilst Fizisko personu elektroniskās identifikācijas likuma un uz to pamata izdoto noteikumu tehniskajām un organizatoriskajām prasībām;</a:t>
            </a:r>
          </a:p>
          <a:p>
            <a:pPr marL="342900" indent="-342900" algn="just">
              <a:buFont typeface="Wingdings" panose="05000000000000000000" pitchFamily="2" charset="2"/>
              <a:buChar char="§"/>
            </a:pPr>
            <a:r>
              <a:rPr lang="lv-LV" sz="2400" dirty="0">
                <a:solidFill>
                  <a:schemeClr val="tx1"/>
                </a:solidFill>
                <a:latin typeface="Calibri" panose="020F0502020204030204" pitchFamily="34" charset="0"/>
                <a:cs typeface="Calibri" panose="020F0502020204030204" pitchFamily="34" charset="0"/>
              </a:rPr>
              <a:t>Reizi gadā veic auditu par statusa saglabāšanu;</a:t>
            </a:r>
          </a:p>
          <a:p>
            <a:pPr marL="342900" indent="-342900" algn="just">
              <a:buFont typeface="Wingdings" panose="05000000000000000000" pitchFamily="2" charset="2"/>
              <a:buChar char="§"/>
            </a:pPr>
            <a:r>
              <a:rPr lang="lv-LV" sz="2400" dirty="0">
                <a:solidFill>
                  <a:schemeClr val="tx1"/>
                </a:solidFill>
                <a:latin typeface="Calibri" panose="020F0502020204030204" pitchFamily="34" charset="0"/>
                <a:cs typeface="Calibri" panose="020F0502020204030204" pitchFamily="34" charset="0"/>
              </a:rPr>
              <a:t>Reģistrē un uzrauga Digitālās drošības uzraudzības komiteja;</a:t>
            </a:r>
          </a:p>
          <a:p>
            <a:pPr marL="342900" indent="-342900" algn="just">
              <a:buFont typeface="Wingdings" panose="05000000000000000000" pitchFamily="2" charset="2"/>
              <a:buChar char="§"/>
            </a:pPr>
            <a:r>
              <a:rPr lang="lv-LV" sz="2400" dirty="0">
                <a:solidFill>
                  <a:schemeClr val="tx1"/>
                </a:solidFill>
                <a:latin typeface="Calibri" panose="020F0502020204030204" pitchFamily="34" charset="0"/>
                <a:cs typeface="Calibri" panose="020F0502020204030204" pitchFamily="34" charset="0"/>
              </a:rPr>
              <a:t>Pašlaik Latvijā ir viens kvalificēts paaugstinātas drošības elektroniskās identifikācijas pakalpojumu sniedzējs un četri identifikācijas līdzekļi.</a:t>
            </a:r>
          </a:p>
        </p:txBody>
      </p:sp>
      <p:sp>
        <p:nvSpPr>
          <p:cNvPr id="4" name="Text Placeholder 3"/>
          <p:cNvSpPr>
            <a:spLocks noGrp="1"/>
          </p:cNvSpPr>
          <p:nvPr>
            <p:ph type="body" sz="quarter" idx="10"/>
          </p:nvPr>
        </p:nvSpPr>
        <p:spPr/>
        <p:txBody>
          <a:bodyPr>
            <a:normAutofit fontScale="92500" lnSpcReduction="10000"/>
          </a:bodyPr>
          <a:lstStyle/>
          <a:p>
            <a:endParaRPr lang="lv-LV"/>
          </a:p>
        </p:txBody>
      </p:sp>
      <p:sp>
        <p:nvSpPr>
          <p:cNvPr id="5" name="Text Placeholder 4"/>
          <p:cNvSpPr>
            <a:spLocks noGrp="1"/>
          </p:cNvSpPr>
          <p:nvPr>
            <p:ph type="body" sz="quarter" idx="12"/>
          </p:nvPr>
        </p:nvSpPr>
        <p:spPr/>
        <p:txBody>
          <a:bodyPr>
            <a:normAutofit fontScale="92500" lnSpcReduction="10000"/>
          </a:bodyPr>
          <a:lstStyle/>
          <a:p>
            <a:endParaRPr lang="lv-LV"/>
          </a:p>
        </p:txBody>
      </p:sp>
      <p:sp>
        <p:nvSpPr>
          <p:cNvPr id="6" name="Slide Number Placeholder 5"/>
          <p:cNvSpPr>
            <a:spLocks noGrp="1"/>
          </p:cNvSpPr>
          <p:nvPr>
            <p:ph type="sldNum" sz="quarter" idx="13"/>
          </p:nvPr>
        </p:nvSpPr>
        <p:spPr>
          <a:xfrm>
            <a:off x="8423564" y="4743450"/>
            <a:ext cx="415636" cy="400050"/>
          </a:xfrm>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ED188ACB-E769-41ED-900A-37C7B9E01505}" type="slidenum">
              <a:rPr kumimoji="0" lang="en-US" altLang="lv-LV" sz="1000" b="0" i="0" u="none" strike="noStrike" kern="1200" cap="none" spc="0" normalizeH="0" baseline="0" noProof="0" smtClean="0">
                <a:ln>
                  <a:noFill/>
                </a:ln>
                <a:solidFill>
                  <a:srgbClr val="898989"/>
                </a:solidFill>
                <a:effectLst/>
                <a:uLnTx/>
                <a:uFillTx/>
                <a:latin typeface="Verdana" panose="020B060403050404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3</a:t>
            </a:fld>
            <a:endParaRPr kumimoji="0" lang="en-US" altLang="lv-LV" sz="1000" b="0" i="0" u="none" strike="noStrike" kern="1200" cap="none" spc="0" normalizeH="0" baseline="0" noProof="0">
              <a:ln>
                <a:noFill/>
              </a:ln>
              <a:solidFill>
                <a:srgbClr val="898989"/>
              </a:solidFill>
              <a:effectLst/>
              <a:uLnTx/>
              <a:uFillTx/>
              <a:latin typeface="Verdana" panose="020B0604030504040204" pitchFamily="34" charset="0"/>
              <a:ea typeface="+mn-ea"/>
              <a:cs typeface="Arial" panose="020B0604020202020204" pitchFamily="34" charset="0"/>
            </a:endParaRPr>
          </a:p>
        </p:txBody>
      </p:sp>
    </p:spTree>
    <p:extLst>
      <p:ext uri="{BB962C8B-B14F-4D97-AF65-F5344CB8AC3E}">
        <p14:creationId xmlns:p14="http://schemas.microsoft.com/office/powerpoint/2010/main" val="1551936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fontScale="92500" lnSpcReduction="10000"/>
          </a:bodyPr>
          <a:lstStyle/>
          <a:p>
            <a:endParaRPr lang="lv-LV" dirty="0"/>
          </a:p>
        </p:txBody>
      </p:sp>
      <p:sp>
        <p:nvSpPr>
          <p:cNvPr id="11" name="Text Placeholder 10"/>
          <p:cNvSpPr>
            <a:spLocks noGrp="1"/>
          </p:cNvSpPr>
          <p:nvPr>
            <p:ph type="body" sz="quarter" idx="12"/>
          </p:nvPr>
        </p:nvSpPr>
        <p:spPr/>
        <p:txBody>
          <a:bodyPr>
            <a:normAutofit fontScale="92500" lnSpcReduction="10000"/>
          </a:bodyPr>
          <a:lstStyle/>
          <a:p>
            <a:pPr>
              <a:defRPr/>
            </a:pPr>
            <a:endParaRPr lang="lv-LV" dirty="0"/>
          </a:p>
        </p:txBody>
      </p:sp>
      <p:sp>
        <p:nvSpPr>
          <p:cNvPr id="14343" name="Slide Number Placeholder 5"/>
          <p:cNvSpPr>
            <a:spLocks noGrp="1"/>
          </p:cNvSpPr>
          <p:nvPr>
            <p:ph type="sldNum" sz="quarter" idx="13"/>
          </p:nvPr>
        </p:nvSpPr>
        <p:spPr bwMode="auto">
          <a:xfrm>
            <a:off x="8534400" y="4743450"/>
            <a:ext cx="371475" cy="228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A61D84B-C5E9-4137-A9C8-CE86ACB35A1C}" type="slidenum">
              <a:rPr kumimoji="0" lang="en-US" altLang="lv-LV" sz="1000" b="0" i="0" u="none" strike="noStrike" kern="1200" cap="none" spc="0" normalizeH="0" baseline="0" noProof="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685800" rtl="0" eaLnBrk="1" fontAlgn="auto" latinLnBrk="0" hangingPunct="1">
                <a:lnSpc>
                  <a:spcPct val="100000"/>
                </a:lnSpc>
                <a:spcBef>
                  <a:spcPts val="0"/>
                </a:spcBef>
                <a:spcAft>
                  <a:spcPts val="0"/>
                </a:spcAft>
                <a:buClrTx/>
                <a:buSzTx/>
                <a:buFontTx/>
                <a:buNone/>
                <a:tabLst/>
                <a:defRPr/>
              </a:pPr>
              <a:t>4</a:t>
            </a:fld>
            <a:endParaRPr kumimoji="0" lang="en-US" altLang="lv-LV" sz="1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graphicFrame>
        <p:nvGraphicFramePr>
          <p:cNvPr id="3" name="Diagram 2"/>
          <p:cNvGraphicFramePr/>
          <p:nvPr>
            <p:extLst>
              <p:ext uri="{D42A27DB-BD31-4B8C-83A1-F6EECF244321}">
                <p14:modId xmlns:p14="http://schemas.microsoft.com/office/powerpoint/2010/main" val="948499152"/>
              </p:ext>
            </p:extLst>
          </p:nvPr>
        </p:nvGraphicFramePr>
        <p:xfrm>
          <a:off x="1960751" y="249289"/>
          <a:ext cx="6759386" cy="27225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748145" y="3188867"/>
            <a:ext cx="7971992" cy="978729"/>
          </a:xfrm>
          <a:prstGeom prst="rect">
            <a:avLst/>
          </a:prstGeom>
          <a:noFill/>
        </p:spPr>
        <p:txBody>
          <a:bodyPr wrap="square" rtlCol="0">
            <a:spAutoFit/>
          </a:bodyPr>
          <a:lstStyle/>
          <a:p>
            <a:pPr lvl="0" algn="just">
              <a:spcBef>
                <a:spcPct val="20000"/>
              </a:spcBef>
            </a:pPr>
            <a:r>
              <a:rPr lang="lv-LV" sz="1800" dirty="0" err="1">
                <a:latin typeface="Calibri" panose="020F0502020204030204" pitchFamily="34" charset="0"/>
                <a:ea typeface="Verdana" panose="020B0604030504040204" pitchFamily="34" charset="0"/>
                <a:cs typeface="Calibri" panose="020F0502020204030204" pitchFamily="34" charset="0"/>
              </a:rPr>
              <a:t>AiM</a:t>
            </a:r>
            <a:r>
              <a:rPr lang="lv-LV" sz="1800" dirty="0">
                <a:latin typeface="Calibri" panose="020F0502020204030204" pitchFamily="34" charset="0"/>
                <a:ea typeface="Verdana" panose="020B0604030504040204" pitchFamily="34" charset="0"/>
                <a:cs typeface="Calibri" panose="020F0502020204030204" pitchFamily="34" charset="0"/>
              </a:rPr>
              <a:t> mājaslapā ir publicēts saraksts ar kvalificētiem un kvalificētiem paaugstinātas drošības elektroniskās identifikācijas līdzekļiem – </a:t>
            </a:r>
          </a:p>
          <a:p>
            <a:pPr algn="just">
              <a:spcBef>
                <a:spcPct val="20000"/>
              </a:spcBef>
            </a:pPr>
            <a:r>
              <a:rPr lang="lv-LV" sz="1800" dirty="0">
                <a:latin typeface="Calibri" panose="020F0502020204030204" pitchFamily="34" charset="0"/>
                <a:ea typeface="Verdana" panose="020B0604030504040204" pitchFamily="34" charset="0"/>
                <a:cs typeface="Calibri" panose="020F0502020204030204" pitchFamily="34" charset="0"/>
                <a:hlinkClick r:id="rId8"/>
              </a:rPr>
              <a:t>https://www.mod.gov.lv/sites/mod/files/document/20181220_re%C4%A3istrs.pdf</a:t>
            </a:r>
            <a:r>
              <a:rPr lang="lv-LV" sz="1800" dirty="0">
                <a:latin typeface="Calibri" panose="020F0502020204030204" pitchFamily="34" charset="0"/>
                <a:ea typeface="Verdana" panose="020B0604030504040204" pitchFamily="34" charset="0"/>
                <a:cs typeface="Calibri" panose="020F0502020204030204" pitchFamily="34" charset="0"/>
              </a:rPr>
              <a:t> </a:t>
            </a:r>
          </a:p>
        </p:txBody>
      </p:sp>
    </p:spTree>
    <p:extLst>
      <p:ext uri="{BB962C8B-B14F-4D97-AF65-F5344CB8AC3E}">
        <p14:creationId xmlns:p14="http://schemas.microsoft.com/office/powerpoint/2010/main" val="2571283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414" y="114300"/>
            <a:ext cx="6678386" cy="984250"/>
          </a:xfrm>
        </p:spPr>
        <p:txBody>
          <a:bodyPr>
            <a:noAutofit/>
          </a:bodyPr>
          <a:lstStyle/>
          <a:p>
            <a:pPr algn="ctr"/>
            <a:br>
              <a:rPr lang="lv-LV" sz="2600" dirty="0">
                <a:latin typeface="Calibri" panose="020F0502020204030204" pitchFamily="34" charset="0"/>
                <a:cs typeface="Calibri" panose="020F0502020204030204" pitchFamily="34" charset="0"/>
              </a:rPr>
            </a:br>
            <a:r>
              <a:rPr lang="lv-LV" sz="2600" dirty="0">
                <a:latin typeface="Calibri" panose="020F0502020204030204" pitchFamily="34" charset="0"/>
                <a:cs typeface="Calibri" panose="020F0502020204030204" pitchFamily="34" charset="0"/>
              </a:rPr>
              <a:t>Valsts pārvaldes e-pakalpojumu noteikumi</a:t>
            </a:r>
            <a:br>
              <a:rPr lang="lv-LV" sz="2600" dirty="0">
                <a:latin typeface="Calibri" panose="020F0502020204030204" pitchFamily="34" charset="0"/>
                <a:cs typeface="Calibri" panose="020F0502020204030204" pitchFamily="34" charset="0"/>
              </a:rPr>
            </a:br>
            <a:endParaRPr lang="lv-LV" sz="2600" dirty="0">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2008414" y="1470026"/>
            <a:ext cx="6678386" cy="3473449"/>
          </a:xfrm>
        </p:spPr>
        <p:txBody>
          <a:bodyPr>
            <a:noAutofit/>
          </a:bodyPr>
          <a:lstStyle/>
          <a:p>
            <a:pPr algn="just"/>
            <a:r>
              <a:rPr lang="lv-LV" sz="2200" b="1" dirty="0">
                <a:solidFill>
                  <a:schemeClr val="tx1"/>
                </a:solidFill>
                <a:latin typeface="Calibri" panose="020F0502020204030204" pitchFamily="34" charset="0"/>
                <a:cs typeface="Calibri" panose="020F0502020204030204" pitchFamily="34" charset="0"/>
              </a:rPr>
              <a:t>13.8. punkts </a:t>
            </a:r>
          </a:p>
          <a:p>
            <a:pPr algn="just"/>
            <a:r>
              <a:rPr lang="lv-LV" sz="2200" dirty="0">
                <a:solidFill>
                  <a:schemeClr val="tx1"/>
                </a:solidFill>
                <a:latin typeface="Calibri" panose="020F0502020204030204" pitchFamily="34" charset="0"/>
                <a:cs typeface="Calibri" panose="020F0502020204030204" pitchFamily="34" charset="0"/>
              </a:rPr>
              <a:t>Pakalpojuma turētājs nosaka e-pakalpojumam nepieciešamo personas elektroniskās identifikācijas līdzekli šo noteikumu pielikumā noteiktajā kārtībā. </a:t>
            </a:r>
            <a:r>
              <a:rPr lang="lv-LV" sz="2200" u="sng" dirty="0">
                <a:solidFill>
                  <a:schemeClr val="tx1"/>
                </a:solidFill>
                <a:latin typeface="Calibri" panose="020F0502020204030204" pitchFamily="34" charset="0"/>
                <a:cs typeface="Calibri" panose="020F0502020204030204" pitchFamily="34" charset="0"/>
              </a:rPr>
              <a:t>Minētā prasība neattiecas uz e-pakalpojumiem, kuriem elektroniskā identifikācija nav nepieciešama vai elektroniskās identifikācijas līdzeklis noteikts citā normatīvajā aktā.</a:t>
            </a:r>
          </a:p>
        </p:txBody>
      </p:sp>
      <p:sp>
        <p:nvSpPr>
          <p:cNvPr id="4" name="Text Placeholder 3"/>
          <p:cNvSpPr>
            <a:spLocks noGrp="1"/>
          </p:cNvSpPr>
          <p:nvPr>
            <p:ph type="body" sz="quarter" idx="10"/>
          </p:nvPr>
        </p:nvSpPr>
        <p:spPr/>
        <p:txBody>
          <a:bodyPr>
            <a:normAutofit fontScale="92500" lnSpcReduction="10000"/>
          </a:bodyPr>
          <a:lstStyle/>
          <a:p>
            <a:endParaRPr lang="lv-LV"/>
          </a:p>
        </p:txBody>
      </p:sp>
      <p:sp>
        <p:nvSpPr>
          <p:cNvPr id="5" name="Text Placeholder 4"/>
          <p:cNvSpPr>
            <a:spLocks noGrp="1"/>
          </p:cNvSpPr>
          <p:nvPr>
            <p:ph type="body" sz="quarter" idx="12"/>
          </p:nvPr>
        </p:nvSpPr>
        <p:spPr/>
        <p:txBody>
          <a:bodyPr>
            <a:normAutofit fontScale="92500" lnSpcReduction="10000"/>
          </a:bodyPr>
          <a:lstStyle/>
          <a:p>
            <a:endParaRPr lang="lv-LV"/>
          </a:p>
        </p:txBody>
      </p:sp>
      <p:sp>
        <p:nvSpPr>
          <p:cNvPr id="6" name="Slide Number Placeholder 5"/>
          <p:cNvSpPr>
            <a:spLocks noGrp="1"/>
          </p:cNvSpPr>
          <p:nvPr>
            <p:ph type="sldNum" sz="quarter" idx="13"/>
          </p:nvPr>
        </p:nvSpPr>
        <p:spPr>
          <a:xfrm>
            <a:off x="8423564" y="4743450"/>
            <a:ext cx="415636" cy="400050"/>
          </a:xfrm>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ED188ACB-E769-41ED-900A-37C7B9E01505}" type="slidenum">
              <a:rPr kumimoji="0" lang="en-US" altLang="lv-LV" sz="1000" b="0" i="0" u="none" strike="noStrike" kern="1200" cap="none" spc="0" normalizeH="0" baseline="0" noProof="0" smtClean="0">
                <a:ln>
                  <a:noFill/>
                </a:ln>
                <a:solidFill>
                  <a:srgbClr val="898989"/>
                </a:solidFill>
                <a:effectLst/>
                <a:uLnTx/>
                <a:uFillTx/>
                <a:latin typeface="Verdana" panose="020B060403050404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5</a:t>
            </a:fld>
            <a:endParaRPr kumimoji="0" lang="en-US" altLang="lv-LV" sz="1000" b="0" i="0" u="none" strike="noStrike" kern="1200" cap="none" spc="0" normalizeH="0" baseline="0" noProof="0">
              <a:ln>
                <a:noFill/>
              </a:ln>
              <a:solidFill>
                <a:srgbClr val="898989"/>
              </a:solidFill>
              <a:effectLst/>
              <a:uLnTx/>
              <a:uFillTx/>
              <a:latin typeface="Verdana" panose="020B0604030504040204" pitchFamily="34" charset="0"/>
              <a:ea typeface="+mn-ea"/>
              <a:cs typeface="Arial" panose="020B0604020202020204" pitchFamily="34" charset="0"/>
            </a:endParaRPr>
          </a:p>
        </p:txBody>
      </p:sp>
    </p:spTree>
    <p:extLst>
      <p:ext uri="{BB962C8B-B14F-4D97-AF65-F5344CB8AC3E}">
        <p14:creationId xmlns:p14="http://schemas.microsoft.com/office/powerpoint/2010/main" val="3224751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206869" y="435218"/>
            <a:ext cx="6699005" cy="914401"/>
          </a:xfrm>
        </p:spPr>
        <p:txBody>
          <a:bodyPr>
            <a:noAutofit/>
          </a:bodyPr>
          <a:lstStyle/>
          <a:p>
            <a:pPr algn="ctr"/>
            <a:r>
              <a:rPr lang="lv-LV" altLang="lv-LV" sz="2600" dirty="0">
                <a:latin typeface="Calibri" panose="020F0502020204030204" pitchFamily="34" charset="0"/>
                <a:cs typeface="Calibri" panose="020F0502020204030204" pitchFamily="34" charset="0"/>
              </a:rPr>
              <a:t>Grozījumi Ministru kabineta 2017.gada 4.jūlija noteikumos Nr. 402 (I)</a:t>
            </a:r>
            <a:endParaRPr lang="lv-LV" altLang="lv-LV" sz="2600" b="0" dirty="0">
              <a:latin typeface="Calibri" panose="020F0502020204030204" pitchFamily="34" charset="0"/>
              <a:cs typeface="Calibri" panose="020F0502020204030204" pitchFamily="34" charset="0"/>
            </a:endParaRPr>
          </a:p>
        </p:txBody>
      </p:sp>
      <p:sp>
        <p:nvSpPr>
          <p:cNvPr id="2" name="Text Placeholder 1"/>
          <p:cNvSpPr>
            <a:spLocks noGrp="1"/>
          </p:cNvSpPr>
          <p:nvPr>
            <p:ph type="body" sz="quarter" idx="10"/>
          </p:nvPr>
        </p:nvSpPr>
        <p:spPr/>
        <p:txBody>
          <a:bodyPr>
            <a:normAutofit fontScale="92500" lnSpcReduction="10000"/>
          </a:bodyPr>
          <a:lstStyle/>
          <a:p>
            <a:endParaRPr lang="lv-LV" dirty="0"/>
          </a:p>
        </p:txBody>
      </p:sp>
      <p:sp>
        <p:nvSpPr>
          <p:cNvPr id="11" name="Text Placeholder 10"/>
          <p:cNvSpPr>
            <a:spLocks noGrp="1"/>
          </p:cNvSpPr>
          <p:nvPr>
            <p:ph type="body" sz="quarter" idx="12"/>
          </p:nvPr>
        </p:nvSpPr>
        <p:spPr/>
        <p:txBody>
          <a:bodyPr>
            <a:normAutofit fontScale="92500" lnSpcReduction="10000"/>
          </a:bodyPr>
          <a:lstStyle/>
          <a:p>
            <a:pPr>
              <a:defRPr/>
            </a:pPr>
            <a:endParaRPr lang="lv-LV" dirty="0"/>
          </a:p>
        </p:txBody>
      </p:sp>
      <p:sp>
        <p:nvSpPr>
          <p:cNvPr id="14343" name="Slide Number Placeholder 5"/>
          <p:cNvSpPr>
            <a:spLocks noGrp="1"/>
          </p:cNvSpPr>
          <p:nvPr>
            <p:ph type="sldNum" sz="quarter" idx="13"/>
          </p:nvPr>
        </p:nvSpPr>
        <p:spPr bwMode="auto">
          <a:xfrm>
            <a:off x="8534400" y="4743450"/>
            <a:ext cx="371475" cy="228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A61D84B-C5E9-4137-A9C8-CE86ACB35A1C}" type="slidenum">
              <a:rPr kumimoji="0" lang="en-US" altLang="lv-LV" sz="1000" b="0" i="0" u="none" strike="noStrike" kern="1200" cap="none" spc="0" normalizeH="0" baseline="0" noProof="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685800" rtl="0" eaLnBrk="1" fontAlgn="auto" latinLnBrk="0" hangingPunct="1">
                <a:lnSpc>
                  <a:spcPct val="100000"/>
                </a:lnSpc>
                <a:spcBef>
                  <a:spcPts val="0"/>
                </a:spcBef>
                <a:spcAft>
                  <a:spcPts val="0"/>
                </a:spcAft>
                <a:buClrTx/>
                <a:buSzTx/>
                <a:buFontTx/>
                <a:buNone/>
                <a:tabLst/>
                <a:defRPr/>
              </a:pPr>
              <a:t>6</a:t>
            </a:fld>
            <a:endParaRPr kumimoji="0" lang="en-US" altLang="lv-LV" sz="1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sp>
        <p:nvSpPr>
          <p:cNvPr id="9" name="TextBox 8"/>
          <p:cNvSpPr txBox="1"/>
          <p:nvPr/>
        </p:nvSpPr>
        <p:spPr>
          <a:xfrm>
            <a:off x="1881554" y="1371601"/>
            <a:ext cx="6755644" cy="2462213"/>
          </a:xfrm>
          <a:prstGeom prst="rect">
            <a:avLst/>
          </a:prstGeom>
          <a:noFill/>
        </p:spPr>
        <p:txBody>
          <a:bodyPr wrap="square" rtlCol="0">
            <a:spAutoFit/>
          </a:bodyPr>
          <a:lstStyle/>
          <a:p>
            <a:pPr marL="0" marR="36830" lvl="0" indent="0" algn="just" defTabSz="938213" rtl="0" eaLnBrk="0" fontAlgn="base" latinLnBrk="0" hangingPunct="0">
              <a:lnSpc>
                <a:spcPct val="100000"/>
              </a:lnSpc>
              <a:spcBef>
                <a:spcPct val="0"/>
              </a:spcBef>
              <a:spcAft>
                <a:spcPts val="1200"/>
              </a:spcAft>
              <a:buClrTx/>
              <a:buSzTx/>
              <a:buFontTx/>
              <a:buNone/>
              <a:tabLst/>
              <a:defRPr/>
            </a:pPr>
            <a:endParaRPr kumimoji="0" lang="lv-LV" sz="2400" b="1"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endParaRPr>
          </a:p>
          <a:p>
            <a:pPr marL="0" marR="36830" lvl="0" indent="0" algn="just" defTabSz="938213" rtl="0" eaLnBrk="0" fontAlgn="base" latinLnBrk="0" hangingPunct="0">
              <a:lnSpc>
                <a:spcPct val="100000"/>
              </a:lnSpc>
              <a:spcBef>
                <a:spcPct val="0"/>
              </a:spcBef>
              <a:spcAft>
                <a:spcPts val="1200"/>
              </a:spcAft>
              <a:buClrTx/>
              <a:buSzTx/>
              <a:buFontTx/>
              <a:buNone/>
              <a:tabLst/>
              <a:defRPr/>
            </a:pPr>
            <a:r>
              <a:rPr kumimoji="0" lang="lv-LV" sz="2000" b="1"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rPr>
              <a:t>Stājās spēkā 2020. gada 19. septembrī </a:t>
            </a:r>
          </a:p>
          <a:p>
            <a:pPr marL="0" marR="36830" lvl="0" indent="0" algn="just" defTabSz="938213" rtl="0" eaLnBrk="0" fontAlgn="base" latinLnBrk="0" hangingPunct="0">
              <a:lnSpc>
                <a:spcPct val="100000"/>
              </a:lnSpc>
              <a:spcBef>
                <a:spcPct val="0"/>
              </a:spcBef>
              <a:spcAft>
                <a:spcPts val="1200"/>
              </a:spcAft>
              <a:buClrTx/>
              <a:buSzTx/>
              <a:buFontTx/>
              <a:buNone/>
              <a:tabLst/>
              <a:defRPr/>
            </a:pPr>
            <a:r>
              <a:rPr kumimoji="0" lang="lv-LV" sz="2000" b="1"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rPr>
              <a:t>Grozījumu mērķis:</a:t>
            </a:r>
            <a:endParaRPr kumimoji="0" lang="lv-LV" sz="2000" b="0"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endParaRPr>
          </a:p>
          <a:p>
            <a:pPr marL="285750" marR="0" lvl="0" indent="-285750" algn="just" defTabSz="938213" rtl="0" eaLnBrk="0" fontAlgn="base" latinLnBrk="0" hangingPunct="0">
              <a:lnSpc>
                <a:spcPct val="100000"/>
              </a:lnSpc>
              <a:spcBef>
                <a:spcPct val="0"/>
              </a:spcBef>
              <a:spcAft>
                <a:spcPct val="0"/>
              </a:spcAft>
              <a:buClrTx/>
              <a:buSzTx/>
              <a:buFont typeface="Wingdings" panose="05000000000000000000" pitchFamily="2" charset="2"/>
              <a:buChar char="§"/>
              <a:tabLst/>
              <a:defRPr/>
            </a:pPr>
            <a:r>
              <a:rPr kumimoji="0" lang="lv-LV" sz="2000" b="0"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rPr>
              <a:t>Nodrošināt valsts pārvaldē vienotu pieeju, nosakot autentifikācijas metodi, ar kādu iespējams piekļūt konkrētiem valsts pārvaldes e-pakalpojumiem. </a:t>
            </a:r>
            <a:endParaRPr kumimoji="0" lang="lv-LV" sz="1800" b="0"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endParaRPr>
          </a:p>
        </p:txBody>
      </p:sp>
    </p:spTree>
    <p:extLst>
      <p:ext uri="{BB962C8B-B14F-4D97-AF65-F5344CB8AC3E}">
        <p14:creationId xmlns:p14="http://schemas.microsoft.com/office/powerpoint/2010/main" val="2977359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206869" y="435218"/>
            <a:ext cx="6699005" cy="914401"/>
          </a:xfrm>
        </p:spPr>
        <p:txBody>
          <a:bodyPr>
            <a:noAutofit/>
          </a:bodyPr>
          <a:lstStyle/>
          <a:p>
            <a:pPr algn="ctr"/>
            <a:r>
              <a:rPr lang="lv-LV" altLang="lv-LV" sz="2600" dirty="0">
                <a:latin typeface="Calibri" panose="020F0502020204030204" pitchFamily="34" charset="0"/>
                <a:cs typeface="Calibri" panose="020F0502020204030204" pitchFamily="34" charset="0"/>
              </a:rPr>
              <a:t>Grozījumi Ministru kabineta 2017.gada 4.jūlija noteikumos Nr. 402 (II)</a:t>
            </a:r>
            <a:endParaRPr lang="lv-LV" altLang="lv-LV" sz="2600" b="0" dirty="0">
              <a:latin typeface="Calibri" panose="020F0502020204030204" pitchFamily="34" charset="0"/>
              <a:cs typeface="Calibri" panose="020F0502020204030204" pitchFamily="34" charset="0"/>
            </a:endParaRPr>
          </a:p>
        </p:txBody>
      </p:sp>
      <p:sp>
        <p:nvSpPr>
          <p:cNvPr id="2" name="Text Placeholder 1"/>
          <p:cNvSpPr>
            <a:spLocks noGrp="1"/>
          </p:cNvSpPr>
          <p:nvPr>
            <p:ph type="body" sz="quarter" idx="10"/>
          </p:nvPr>
        </p:nvSpPr>
        <p:spPr/>
        <p:txBody>
          <a:bodyPr>
            <a:normAutofit fontScale="92500" lnSpcReduction="10000"/>
          </a:bodyPr>
          <a:lstStyle/>
          <a:p>
            <a:endParaRPr lang="lv-LV"/>
          </a:p>
        </p:txBody>
      </p:sp>
      <p:sp>
        <p:nvSpPr>
          <p:cNvPr id="11" name="Text Placeholder 10"/>
          <p:cNvSpPr>
            <a:spLocks noGrp="1"/>
          </p:cNvSpPr>
          <p:nvPr>
            <p:ph type="body" sz="quarter" idx="12"/>
          </p:nvPr>
        </p:nvSpPr>
        <p:spPr/>
        <p:txBody>
          <a:bodyPr>
            <a:normAutofit fontScale="92500" lnSpcReduction="10000"/>
          </a:bodyPr>
          <a:lstStyle/>
          <a:p>
            <a:pPr>
              <a:defRPr/>
            </a:pPr>
            <a:endParaRPr lang="lv-LV" dirty="0"/>
          </a:p>
        </p:txBody>
      </p:sp>
      <p:sp>
        <p:nvSpPr>
          <p:cNvPr id="14343" name="Slide Number Placeholder 5"/>
          <p:cNvSpPr>
            <a:spLocks noGrp="1"/>
          </p:cNvSpPr>
          <p:nvPr>
            <p:ph type="sldNum" sz="quarter" idx="13"/>
          </p:nvPr>
        </p:nvSpPr>
        <p:spPr bwMode="auto">
          <a:xfrm>
            <a:off x="8534400" y="4743450"/>
            <a:ext cx="371475" cy="228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A61D84B-C5E9-4137-A9C8-CE86ACB35A1C}" type="slidenum">
              <a:rPr kumimoji="0" lang="en-US" altLang="lv-LV" sz="1000" b="0" i="0" u="none" strike="noStrike" kern="1200" cap="none" spc="0" normalizeH="0" baseline="0" noProof="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685800" rtl="0" eaLnBrk="1" fontAlgn="auto" latinLnBrk="0" hangingPunct="1">
                <a:lnSpc>
                  <a:spcPct val="100000"/>
                </a:lnSpc>
                <a:spcBef>
                  <a:spcPts val="0"/>
                </a:spcBef>
                <a:spcAft>
                  <a:spcPts val="0"/>
                </a:spcAft>
                <a:buClrTx/>
                <a:buSzTx/>
                <a:buFontTx/>
                <a:buNone/>
                <a:tabLst/>
                <a:defRPr/>
              </a:pPr>
              <a:t>7</a:t>
            </a:fld>
            <a:endParaRPr kumimoji="0" lang="en-US" altLang="lv-LV" sz="1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sp>
        <p:nvSpPr>
          <p:cNvPr id="9" name="TextBox 8"/>
          <p:cNvSpPr txBox="1"/>
          <p:nvPr/>
        </p:nvSpPr>
        <p:spPr>
          <a:xfrm>
            <a:off x="1751704" y="1227501"/>
            <a:ext cx="6968433" cy="6478697"/>
          </a:xfrm>
          <a:prstGeom prst="rect">
            <a:avLst/>
          </a:prstGeom>
          <a:noFill/>
        </p:spPr>
        <p:txBody>
          <a:bodyPr wrap="square" rtlCol="0">
            <a:spAutoFit/>
          </a:bodyPr>
          <a:lstStyle/>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sz="1800" b="1"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endParaRPr>
          </a:p>
          <a:p>
            <a:pPr marL="285750" marR="0" lvl="0" indent="-285750" algn="just" defTabSz="938213" rtl="0" eaLnBrk="0" fontAlgn="base" latinLnBrk="0" hangingPunct="0">
              <a:lnSpc>
                <a:spcPct val="100000"/>
              </a:lnSpc>
              <a:spcBef>
                <a:spcPct val="0"/>
              </a:spcBef>
              <a:spcAft>
                <a:spcPts val="1200"/>
              </a:spcAft>
              <a:buClrTx/>
              <a:buSzTx/>
              <a:buFont typeface="Wingdings" panose="05000000000000000000" pitchFamily="2" charset="2"/>
              <a:buChar char="§"/>
              <a:tabLst/>
              <a:defRPr/>
            </a:pPr>
            <a:r>
              <a:rPr lang="lv-LV" sz="1600" dirty="0">
                <a:solidFill>
                  <a:prstClr val="black"/>
                </a:solidFill>
                <a:latin typeface="Calibri" panose="020F0502020204030204" pitchFamily="34" charset="0"/>
                <a:ea typeface="Verdana" panose="020B0604030504040204" pitchFamily="34" charset="0"/>
                <a:cs typeface="Calibri" panose="020F0502020204030204" pitchFamily="34" charset="0"/>
              </a:rPr>
              <a:t>n</a:t>
            </a:r>
            <a:r>
              <a:rPr kumimoji="0" lang="lv-LV" sz="1600" b="0" i="0" u="none" strike="noStrike" kern="1200" cap="none" spc="0" normalizeH="0" baseline="0" noProof="0" dirty="0" err="1">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rPr>
              <a:t>osaka</a:t>
            </a:r>
            <a:r>
              <a:rPr kumimoji="0" lang="lv-LV" sz="1600" b="0"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rPr>
              <a:t> apstākļus, kuri jāņem vērā, nosakot piemērotāko personas elektroniskās identifikācijas līdzekli;</a:t>
            </a:r>
          </a:p>
          <a:p>
            <a:pPr marL="285750" marR="0" lvl="0" indent="-285750" algn="just" defTabSz="938213" rtl="0" eaLnBrk="0" fontAlgn="base" latinLnBrk="0" hangingPunct="0">
              <a:lnSpc>
                <a:spcPct val="100000"/>
              </a:lnSpc>
              <a:spcBef>
                <a:spcPct val="0"/>
              </a:spcBef>
              <a:spcAft>
                <a:spcPts val="1200"/>
              </a:spcAft>
              <a:buClrTx/>
              <a:buSzTx/>
              <a:buFont typeface="Wingdings" panose="05000000000000000000" pitchFamily="2" charset="2"/>
              <a:buChar char="§"/>
              <a:tabLst/>
              <a:defRPr/>
            </a:pPr>
            <a:r>
              <a:rPr kumimoji="0" lang="lv-LV" sz="1600" b="0"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rPr>
              <a:t>izvērtējuma procesā pakalpojuma turētājs balstās uz: </a:t>
            </a:r>
          </a:p>
          <a:p>
            <a:pPr marL="811213" lvl="1" indent="-342900" algn="just">
              <a:spcAft>
                <a:spcPts val="1200"/>
              </a:spcAft>
              <a:buFontTx/>
              <a:buAutoNum type="arabicParenR"/>
              <a:defRPr/>
            </a:pPr>
            <a:r>
              <a:rPr kumimoji="0" lang="lv-LV" sz="1600" b="0"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rPr>
              <a:t>risku analīzi, </a:t>
            </a:r>
          </a:p>
          <a:p>
            <a:pPr marL="811213" lvl="1" indent="-342900" algn="just">
              <a:spcAft>
                <a:spcPts val="1200"/>
              </a:spcAft>
              <a:buFontTx/>
              <a:buAutoNum type="arabicParenR"/>
              <a:defRPr/>
            </a:pPr>
            <a:r>
              <a:rPr kumimoji="0" lang="lv-LV" sz="1600" b="0"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rPr>
              <a:t>potenciāli negatīvajām sekām – jo lielākas ir iespējamās negatīvās sekas, jo nepieciešama augstāka līmeņa drošība, līdz ar to augstākas prasības elektroniskās identifikācijas līdzeklim</a:t>
            </a:r>
          </a:p>
          <a:p>
            <a:pPr marL="342900" indent="-342900" algn="just">
              <a:spcAft>
                <a:spcPts val="1200"/>
              </a:spcAft>
              <a:buFont typeface="Wingdings" panose="05000000000000000000" pitchFamily="2" charset="2"/>
              <a:buChar char="§"/>
              <a:defRPr/>
            </a:pPr>
            <a:r>
              <a:rPr lang="lv-LV" sz="1600" dirty="0">
                <a:solidFill>
                  <a:prstClr val="black"/>
                </a:solidFill>
                <a:latin typeface="Calibri" panose="020F0502020204030204" pitchFamily="34" charset="0"/>
                <a:ea typeface="Verdana" panose="020B0604030504040204" pitchFamily="34" charset="0"/>
                <a:cs typeface="Calibri" panose="020F0502020204030204" pitchFamily="34" charset="0"/>
              </a:rPr>
              <a:t>Risku analīzi un to ietekmes novērtējumu pārskata reizi trijos gados vai pēc izmaiņu veikšanas e-pakalpojuma politikā vai procedūrā un dokumentē pakalpojuma turētāja izvēlētā veidā.</a:t>
            </a:r>
          </a:p>
          <a:p>
            <a:pPr marL="342900" indent="-342900" algn="just">
              <a:buFont typeface="Wingdings" panose="05000000000000000000" pitchFamily="2" charset="2"/>
              <a:buChar char="§"/>
              <a:defRPr/>
            </a:pPr>
            <a:endParaRPr lang="lv-LV" sz="1800" dirty="0">
              <a:solidFill>
                <a:prstClr val="black"/>
              </a:solidFill>
              <a:latin typeface="Calibri" panose="020F0502020204030204" pitchFamily="34" charset="0"/>
              <a:ea typeface="Verdana" panose="020B0604030504040204" pitchFamily="34" charset="0"/>
              <a:cs typeface="Calibri" panose="020F0502020204030204" pitchFamily="34" charset="0"/>
            </a:endParaRPr>
          </a:p>
          <a:p>
            <a:pPr algn="just">
              <a:defRPr/>
            </a:pPr>
            <a:endParaRPr lang="lv-LV" sz="1800" dirty="0">
              <a:solidFill>
                <a:prstClr val="black"/>
              </a:solidFill>
              <a:latin typeface="Calibri" panose="020F0502020204030204" pitchFamily="34" charset="0"/>
              <a:ea typeface="Verdana" panose="020B0604030504040204" pitchFamily="34" charset="0"/>
              <a:cs typeface="Calibri" panose="020F0502020204030204" pitchFamily="34" charset="0"/>
            </a:endParaRPr>
          </a:p>
          <a:p>
            <a:pPr marL="342900" indent="-342900" algn="just">
              <a:buFont typeface="Wingdings" panose="05000000000000000000" pitchFamily="2" charset="2"/>
              <a:buChar char="§"/>
              <a:defRPr/>
            </a:pPr>
            <a:endParaRPr lang="lv-LV" sz="1800" dirty="0">
              <a:solidFill>
                <a:prstClr val="black"/>
              </a:solidFill>
              <a:latin typeface="Calibri" panose="020F0502020204030204" pitchFamily="34" charset="0"/>
              <a:ea typeface="Verdana" panose="020B0604030504040204" pitchFamily="34" charset="0"/>
              <a:cs typeface="Calibri" panose="020F0502020204030204" pitchFamily="34" charset="0"/>
            </a:endParaRPr>
          </a:p>
          <a:p>
            <a:pPr marL="811213" lvl="1" indent="-342900" algn="just">
              <a:buFontTx/>
              <a:buAutoNum type="arabicParenR"/>
              <a:defRPr/>
            </a:pPr>
            <a:endParaRPr kumimoji="0" lang="lv-LV" sz="1800" b="0"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endParaRPr>
          </a:p>
          <a:p>
            <a:pPr marL="811213" lvl="1" indent="-342900" algn="just">
              <a:buFontTx/>
              <a:buAutoNum type="arabicParenR"/>
              <a:defRPr/>
            </a:pPr>
            <a:endParaRPr kumimoji="0" lang="lv-LV" sz="1800" b="0" i="0" u="none" strike="noStrike" kern="1200" cap="none" spc="0" normalizeH="0" baseline="0" noProof="0" dirty="0">
              <a:ln>
                <a:noFill/>
              </a:ln>
              <a:solidFill>
                <a:prstClr val="black"/>
              </a:solidFill>
              <a:effectLst/>
              <a:uLnTx/>
              <a:uFillTx/>
              <a:latin typeface="Calibri" panose="020F0502020204030204" pitchFamily="34" charset="0"/>
              <a:ea typeface="Verdana" panose="020B0604030504040204" pitchFamily="34" charset="0"/>
              <a:cs typeface="Calibri" panose="020F0502020204030204" pitchFamily="34" charset="0"/>
            </a:endParaRPr>
          </a:p>
          <a:p>
            <a:pPr marL="285750" marR="0" lvl="0" indent="-285750" algn="just" defTabSz="938213" rtl="0" eaLnBrk="0" fontAlgn="base" latinLnBrk="0" hangingPunct="0">
              <a:lnSpc>
                <a:spcPct val="100000"/>
              </a:lnSpc>
              <a:spcBef>
                <a:spcPct val="0"/>
              </a:spcBef>
              <a:spcAft>
                <a:spcPct val="0"/>
              </a:spcAft>
              <a:buClrTx/>
              <a:buSzTx/>
              <a:buFont typeface="Wingdings" panose="05000000000000000000" pitchFamily="2" charset="2"/>
              <a:buChar char="§"/>
              <a:tabLst/>
              <a:defRPr/>
            </a:pPr>
            <a:endParaRPr kumimoji="0" lang="lv-LV" sz="16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657353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206869" y="435218"/>
            <a:ext cx="6699005" cy="914401"/>
          </a:xfrm>
        </p:spPr>
        <p:txBody>
          <a:bodyPr>
            <a:noAutofit/>
          </a:bodyPr>
          <a:lstStyle/>
          <a:p>
            <a:pPr algn="ctr"/>
            <a:r>
              <a:rPr lang="lv-LV" altLang="lv-LV" sz="2600" dirty="0">
                <a:latin typeface="Calibri" panose="020F0502020204030204" pitchFamily="34" charset="0"/>
                <a:cs typeface="Calibri" panose="020F0502020204030204" pitchFamily="34" charset="0"/>
              </a:rPr>
              <a:t>Grozījumi Ministru kabineta 2017.gada 4.jūlija noteikumos Nr. 402 (III)</a:t>
            </a:r>
            <a:endParaRPr lang="lv-LV" altLang="lv-LV" sz="2600" b="0" dirty="0">
              <a:latin typeface="Calibri" panose="020F0502020204030204" pitchFamily="34" charset="0"/>
              <a:cs typeface="Calibri" panose="020F0502020204030204" pitchFamily="34" charset="0"/>
            </a:endParaRPr>
          </a:p>
        </p:txBody>
      </p:sp>
      <p:sp>
        <p:nvSpPr>
          <p:cNvPr id="2" name="Text Placeholder 1"/>
          <p:cNvSpPr>
            <a:spLocks noGrp="1"/>
          </p:cNvSpPr>
          <p:nvPr>
            <p:ph type="body" sz="quarter" idx="10"/>
          </p:nvPr>
        </p:nvSpPr>
        <p:spPr/>
        <p:txBody>
          <a:bodyPr>
            <a:normAutofit fontScale="92500" lnSpcReduction="10000"/>
          </a:bodyPr>
          <a:lstStyle/>
          <a:p>
            <a:endParaRPr lang="lv-LV"/>
          </a:p>
        </p:txBody>
      </p:sp>
      <p:sp>
        <p:nvSpPr>
          <p:cNvPr id="11" name="Text Placeholder 10"/>
          <p:cNvSpPr>
            <a:spLocks noGrp="1"/>
          </p:cNvSpPr>
          <p:nvPr>
            <p:ph type="body" sz="quarter" idx="12"/>
          </p:nvPr>
        </p:nvSpPr>
        <p:spPr/>
        <p:txBody>
          <a:bodyPr>
            <a:normAutofit fontScale="92500" lnSpcReduction="10000"/>
          </a:bodyPr>
          <a:lstStyle/>
          <a:p>
            <a:pPr>
              <a:defRPr/>
            </a:pPr>
            <a:endParaRPr lang="lv-LV" dirty="0"/>
          </a:p>
        </p:txBody>
      </p:sp>
      <p:sp>
        <p:nvSpPr>
          <p:cNvPr id="14343" name="Slide Number Placeholder 5"/>
          <p:cNvSpPr>
            <a:spLocks noGrp="1"/>
          </p:cNvSpPr>
          <p:nvPr>
            <p:ph type="sldNum" sz="quarter" idx="13"/>
          </p:nvPr>
        </p:nvSpPr>
        <p:spPr bwMode="auto">
          <a:xfrm>
            <a:off x="8534400" y="4743450"/>
            <a:ext cx="371475" cy="228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5A61D84B-C5E9-4137-A9C8-CE86ACB35A1C}" type="slidenum">
              <a:rPr kumimoji="0" lang="en-US" altLang="lv-LV" sz="1000" b="0" i="0" u="none" strike="noStrike" kern="1200" cap="none" spc="0" normalizeH="0" baseline="0" noProof="0">
                <a:ln>
                  <a:noFill/>
                </a:ln>
                <a:solidFill>
                  <a:prstClr val="black">
                    <a:tint val="75000"/>
                  </a:prstClr>
                </a:solidFill>
                <a:effectLst/>
                <a:uLnTx/>
                <a:uFillTx/>
                <a:latin typeface="Verdana" panose="020B0604030504040204" pitchFamily="34" charset="0"/>
                <a:ea typeface="+mn-ea"/>
                <a:cs typeface="Arial" panose="020B0604020202020204" pitchFamily="34" charset="0"/>
              </a:rPr>
              <a:pPr marL="0" marR="0" lvl="0" indent="0" algn="r" defTabSz="685800" rtl="0" eaLnBrk="1" fontAlgn="auto" latinLnBrk="0" hangingPunct="1">
                <a:lnSpc>
                  <a:spcPct val="100000"/>
                </a:lnSpc>
                <a:spcBef>
                  <a:spcPts val="0"/>
                </a:spcBef>
                <a:spcAft>
                  <a:spcPts val="0"/>
                </a:spcAft>
                <a:buClrTx/>
                <a:buSzTx/>
                <a:buFontTx/>
                <a:buNone/>
                <a:tabLst/>
                <a:defRPr/>
              </a:pPr>
              <a:t>8</a:t>
            </a:fld>
            <a:endParaRPr kumimoji="0" lang="en-US" altLang="lv-LV" sz="1000" b="0" i="0" u="none" strike="noStrike" kern="1200" cap="none" spc="0" normalizeH="0" baseline="0" noProof="0" dirty="0">
              <a:ln>
                <a:noFill/>
              </a:ln>
              <a:solidFill>
                <a:prstClr val="black">
                  <a:tint val="75000"/>
                </a:prstClr>
              </a:solidFill>
              <a:effectLst/>
              <a:uLnTx/>
              <a:uFillTx/>
              <a:latin typeface="Verdana" panose="020B0604030504040204" pitchFamily="34" charset="0"/>
              <a:ea typeface="+mn-ea"/>
              <a:cs typeface="Arial" panose="020B0604020202020204" pitchFamily="34" charset="0"/>
            </a:endParaRPr>
          </a:p>
        </p:txBody>
      </p:sp>
      <p:sp>
        <p:nvSpPr>
          <p:cNvPr id="9" name="TextBox 8"/>
          <p:cNvSpPr txBox="1"/>
          <p:nvPr/>
        </p:nvSpPr>
        <p:spPr>
          <a:xfrm>
            <a:off x="1854200" y="1371601"/>
            <a:ext cx="6782998" cy="4170372"/>
          </a:xfrm>
          <a:prstGeom prst="rect">
            <a:avLst/>
          </a:prstGeom>
          <a:noFill/>
        </p:spPr>
        <p:txBody>
          <a:bodyPr wrap="square" rtlCol="0">
            <a:spAutoFit/>
          </a:bodyPr>
          <a:lstStyle/>
          <a:p>
            <a:pPr lvl="0" algn="just">
              <a:spcAft>
                <a:spcPts val="1200"/>
              </a:spcAft>
              <a:defRPr/>
            </a:pPr>
            <a:r>
              <a:rPr lang="lv-LV" sz="1800" b="1" dirty="0">
                <a:solidFill>
                  <a:prstClr val="black"/>
                </a:solidFill>
                <a:latin typeface="Calibri" panose="020F0502020204030204" pitchFamily="34" charset="0"/>
                <a:ea typeface="Verdana" panose="020B0604030504040204" pitchFamily="34" charset="0"/>
                <a:cs typeface="Calibri" panose="020F0502020204030204" pitchFamily="34" charset="0"/>
              </a:rPr>
              <a:t>Risku analīzē ņem vērā šādus faktorus:</a:t>
            </a:r>
          </a:p>
          <a:p>
            <a:pPr marL="285750" indent="-285750" algn="just">
              <a:spcAft>
                <a:spcPts val="600"/>
              </a:spcAft>
              <a:buFont typeface="Wingdings" panose="05000000000000000000" pitchFamily="2" charset="2"/>
              <a:buChar char="§"/>
              <a:defRPr/>
            </a:pPr>
            <a:r>
              <a:rPr lang="lv-LV" sz="1800" dirty="0">
                <a:solidFill>
                  <a:prstClr val="black"/>
                </a:solidFill>
                <a:latin typeface="Calibri" panose="020F0502020204030204" pitchFamily="34" charset="0"/>
                <a:ea typeface="Verdana" panose="020B0604030504040204" pitchFamily="34" charset="0"/>
                <a:cs typeface="Calibri" panose="020F0502020204030204" pitchFamily="34" charset="0"/>
              </a:rPr>
              <a:t>Apstrādājamo datu raksturs;</a:t>
            </a:r>
          </a:p>
          <a:p>
            <a:pPr marL="285750" lvl="0" indent="-285750" algn="just">
              <a:spcAft>
                <a:spcPts val="600"/>
              </a:spcAft>
              <a:buFont typeface="Wingdings" panose="05000000000000000000" pitchFamily="2" charset="2"/>
              <a:buChar char="§"/>
              <a:defRPr/>
            </a:pPr>
            <a:r>
              <a:rPr lang="lv-LV" sz="1800" dirty="0">
                <a:solidFill>
                  <a:prstClr val="black"/>
                </a:solidFill>
                <a:latin typeface="Calibri" panose="020F0502020204030204" pitchFamily="34" charset="0"/>
                <a:ea typeface="Verdana" panose="020B0604030504040204" pitchFamily="34" charset="0"/>
                <a:cs typeface="Calibri" panose="020F0502020204030204" pitchFamily="34" charset="0"/>
              </a:rPr>
              <a:t>Datu apstrāde;</a:t>
            </a:r>
          </a:p>
          <a:p>
            <a:pPr marL="285750" lvl="0" indent="-285750" algn="just">
              <a:spcAft>
                <a:spcPts val="600"/>
              </a:spcAft>
              <a:buFont typeface="Wingdings" panose="05000000000000000000" pitchFamily="2" charset="2"/>
              <a:buChar char="§"/>
              <a:defRPr/>
            </a:pPr>
            <a:r>
              <a:rPr lang="lv-LV" sz="1800" dirty="0">
                <a:solidFill>
                  <a:prstClr val="black"/>
                </a:solidFill>
                <a:latin typeface="Calibri" panose="020F0502020204030204" pitchFamily="34" charset="0"/>
                <a:ea typeface="Verdana" panose="020B0604030504040204" pitchFamily="34" charset="0"/>
                <a:cs typeface="Calibri" panose="020F0502020204030204" pitchFamily="34" charset="0"/>
              </a:rPr>
              <a:t>Apstrādājamo datu piekritība;</a:t>
            </a:r>
          </a:p>
          <a:p>
            <a:pPr marL="285750" lvl="0" indent="-285750" algn="just">
              <a:spcAft>
                <a:spcPts val="600"/>
              </a:spcAft>
              <a:buFont typeface="Wingdings" panose="05000000000000000000" pitchFamily="2" charset="2"/>
              <a:buChar char="§"/>
              <a:defRPr/>
            </a:pPr>
            <a:r>
              <a:rPr lang="lv-LV" sz="1800" dirty="0">
                <a:solidFill>
                  <a:prstClr val="black"/>
                </a:solidFill>
                <a:latin typeface="Calibri" panose="020F0502020204030204" pitchFamily="34" charset="0"/>
                <a:ea typeface="Verdana" panose="020B0604030504040204" pitchFamily="34" charset="0"/>
                <a:cs typeface="Calibri" panose="020F0502020204030204" pitchFamily="34" charset="0"/>
              </a:rPr>
              <a:t>Iespējamais kaitējums un tā ietekme;</a:t>
            </a:r>
          </a:p>
          <a:p>
            <a:pPr marL="285750" lvl="0" indent="-285750" algn="just">
              <a:spcAft>
                <a:spcPts val="600"/>
              </a:spcAft>
              <a:buFont typeface="Wingdings" panose="05000000000000000000" pitchFamily="2" charset="2"/>
              <a:buChar char="§"/>
              <a:defRPr/>
            </a:pPr>
            <a:r>
              <a:rPr lang="lv-LV" sz="1800" dirty="0">
                <a:solidFill>
                  <a:prstClr val="black"/>
                </a:solidFill>
                <a:latin typeface="Calibri" panose="020F0502020204030204" pitchFamily="34" charset="0"/>
                <a:ea typeface="Verdana" panose="020B0604030504040204" pitchFamily="34" charset="0"/>
                <a:cs typeface="Calibri" panose="020F0502020204030204" pitchFamily="34" charset="0"/>
              </a:rPr>
              <a:t>Kaitējuma iestāšanās risks;</a:t>
            </a:r>
          </a:p>
          <a:p>
            <a:pPr marL="285750" lvl="0" indent="-285750" algn="just">
              <a:spcAft>
                <a:spcPts val="600"/>
              </a:spcAft>
              <a:buFont typeface="Wingdings" panose="05000000000000000000" pitchFamily="2" charset="2"/>
              <a:buChar char="§"/>
              <a:defRPr/>
            </a:pPr>
            <a:r>
              <a:rPr lang="lv-LV" sz="1800" dirty="0">
                <a:solidFill>
                  <a:prstClr val="black"/>
                </a:solidFill>
                <a:latin typeface="Calibri" panose="020F0502020204030204" pitchFamily="34" charset="0"/>
                <a:ea typeface="Verdana" panose="020B0604030504040204" pitchFamily="34" charset="0"/>
                <a:cs typeface="Calibri" panose="020F0502020204030204" pitchFamily="34" charset="0"/>
              </a:rPr>
              <a:t>Elektroniskās identifikācijas līdzekļa veids un tā drošība. </a:t>
            </a:r>
          </a:p>
          <a:p>
            <a:pPr marL="285750" lvl="0" indent="-285750" algn="just">
              <a:buFont typeface="Arial" panose="020B0604020202020204" pitchFamily="34" charset="0"/>
              <a:buChar char="•"/>
              <a:defRPr/>
            </a:pPr>
            <a:endParaRPr lang="lv-LV" sz="1800" dirty="0">
              <a:solidFill>
                <a:prstClr val="black"/>
              </a:solidFill>
              <a:latin typeface="Calibri" panose="020F0502020204030204" pitchFamily="34" charset="0"/>
              <a:ea typeface="Verdana" panose="020B0604030504040204" pitchFamily="34" charset="0"/>
              <a:cs typeface="Calibri" panose="020F0502020204030204" pitchFamily="34" charset="0"/>
            </a:endParaRPr>
          </a:p>
          <a:p>
            <a:pPr marL="285750" lvl="0" indent="-285750" algn="just">
              <a:buFont typeface="Arial" panose="020B0604020202020204" pitchFamily="34" charset="0"/>
              <a:buChar char="•"/>
              <a:defRPr/>
            </a:pPr>
            <a:endParaRPr kumimoji="0" lang="lv-LV" sz="17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sz="1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a:p>
            <a:pPr marL="0" marR="0" lvl="0" indent="0" algn="l" defTabSz="938213" rtl="0" eaLnBrk="0" fontAlgn="base" latinLnBrk="0" hangingPunct="0">
              <a:lnSpc>
                <a:spcPct val="100000"/>
              </a:lnSpc>
              <a:spcBef>
                <a:spcPct val="0"/>
              </a:spcBef>
              <a:spcAft>
                <a:spcPct val="0"/>
              </a:spcAft>
              <a:buClrTx/>
              <a:buSzTx/>
              <a:buFontTx/>
              <a:buNone/>
              <a:tabLst/>
              <a:defRPr/>
            </a:pPr>
            <a:endParaRPr kumimoji="0" lang="lv-LV" sz="1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731388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v-LV"/>
          </a:p>
        </p:txBody>
      </p:sp>
      <p:sp>
        <p:nvSpPr>
          <p:cNvPr id="3" name="Text Placeholder 2"/>
          <p:cNvSpPr>
            <a:spLocks noGrp="1"/>
          </p:cNvSpPr>
          <p:nvPr>
            <p:ph type="body" idx="1"/>
          </p:nvPr>
        </p:nvSpPr>
        <p:spPr/>
        <p:txBody>
          <a:bodyPr/>
          <a:lstStyle/>
          <a:p>
            <a:pPr algn="ctr"/>
            <a:r>
              <a:rPr lang="lv-LV" b="1" dirty="0">
                <a:solidFill>
                  <a:schemeClr val="tx1"/>
                </a:solidFill>
              </a:rPr>
              <a:t>E-pakalpojumu ietekmes līmeņi</a:t>
            </a:r>
          </a:p>
        </p:txBody>
      </p:sp>
      <p:sp>
        <p:nvSpPr>
          <p:cNvPr id="4" name="Text Placeholder 3"/>
          <p:cNvSpPr>
            <a:spLocks noGrp="1"/>
          </p:cNvSpPr>
          <p:nvPr>
            <p:ph type="body" sz="quarter" idx="10"/>
          </p:nvPr>
        </p:nvSpPr>
        <p:spPr/>
        <p:txBody>
          <a:bodyPr>
            <a:normAutofit fontScale="92500" lnSpcReduction="10000"/>
          </a:bodyPr>
          <a:lstStyle/>
          <a:p>
            <a:endParaRPr lang="lv-LV"/>
          </a:p>
        </p:txBody>
      </p:sp>
      <p:sp>
        <p:nvSpPr>
          <p:cNvPr id="5" name="Text Placeholder 4"/>
          <p:cNvSpPr>
            <a:spLocks noGrp="1"/>
          </p:cNvSpPr>
          <p:nvPr>
            <p:ph type="body" sz="quarter" idx="12"/>
          </p:nvPr>
        </p:nvSpPr>
        <p:spPr/>
        <p:txBody>
          <a:bodyPr>
            <a:normAutofit fontScale="92500" lnSpcReduction="10000"/>
          </a:bodyPr>
          <a:lstStyle/>
          <a:p>
            <a:endParaRPr lang="lv-LV"/>
          </a:p>
        </p:txBody>
      </p:sp>
      <p:sp>
        <p:nvSpPr>
          <p:cNvPr id="6" name="Slide Number Placeholder 5"/>
          <p:cNvSpPr>
            <a:spLocks noGrp="1"/>
          </p:cNvSpPr>
          <p:nvPr>
            <p:ph type="sldNum" sz="quarter" idx="13"/>
          </p:nvPr>
        </p:nvSpPr>
        <p:spPr>
          <a:xfrm>
            <a:off x="8368145" y="4743450"/>
            <a:ext cx="471055" cy="228600"/>
          </a:xfrm>
        </p:spPr>
        <p:txBody>
          <a:bodyPr/>
          <a:lstStyle/>
          <a:p>
            <a:pPr marL="0" marR="0" lvl="0" indent="0" algn="r" defTabSz="938213" rtl="0" eaLnBrk="1" fontAlgn="base" latinLnBrk="0" hangingPunct="1">
              <a:lnSpc>
                <a:spcPct val="100000"/>
              </a:lnSpc>
              <a:spcBef>
                <a:spcPct val="0"/>
              </a:spcBef>
              <a:spcAft>
                <a:spcPct val="0"/>
              </a:spcAft>
              <a:buClrTx/>
              <a:buSzTx/>
              <a:buFontTx/>
              <a:buNone/>
              <a:tabLst/>
              <a:defRPr/>
            </a:pPr>
            <a:fld id="{ED188ACB-E769-41ED-900A-37C7B9E01505}" type="slidenum">
              <a:rPr kumimoji="0" lang="en-US" altLang="lv-LV" sz="1000" b="0" i="0" u="none" strike="noStrike" kern="1200" cap="none" spc="0" normalizeH="0" baseline="0" noProof="0" smtClean="0">
                <a:ln>
                  <a:noFill/>
                </a:ln>
                <a:solidFill>
                  <a:srgbClr val="898989"/>
                </a:solidFill>
                <a:effectLst/>
                <a:uLnTx/>
                <a:uFillTx/>
                <a:latin typeface="Verdana" panose="020B0604030504040204" pitchFamily="34" charset="0"/>
                <a:ea typeface="+mn-ea"/>
                <a:cs typeface="Arial" panose="020B0604020202020204" pitchFamily="34" charset="0"/>
              </a:rPr>
              <a:pPr marL="0" marR="0" lvl="0" indent="0" algn="r" defTabSz="938213" rtl="0" eaLnBrk="1" fontAlgn="base" latinLnBrk="0" hangingPunct="1">
                <a:lnSpc>
                  <a:spcPct val="100000"/>
                </a:lnSpc>
                <a:spcBef>
                  <a:spcPct val="0"/>
                </a:spcBef>
                <a:spcAft>
                  <a:spcPct val="0"/>
                </a:spcAft>
                <a:buClrTx/>
                <a:buSzTx/>
                <a:buFontTx/>
                <a:buNone/>
                <a:tabLst/>
                <a:defRPr/>
              </a:pPr>
              <a:t>9</a:t>
            </a:fld>
            <a:endParaRPr kumimoji="0" lang="en-US" altLang="lv-LV" sz="1000" b="0" i="0" u="none" strike="noStrike" kern="1200" cap="none" spc="0" normalizeH="0" baseline="0" noProof="0">
              <a:ln>
                <a:noFill/>
              </a:ln>
              <a:solidFill>
                <a:srgbClr val="898989"/>
              </a:solidFill>
              <a:effectLst/>
              <a:uLnTx/>
              <a:uFillTx/>
              <a:latin typeface="Verdana" panose="020B0604030504040204" pitchFamily="34" charset="0"/>
              <a:ea typeface="+mn-ea"/>
              <a:cs typeface="Arial" panose="020B0604020202020204" pitchFamily="34" charset="0"/>
            </a:endParaRPr>
          </a:p>
        </p:txBody>
      </p:sp>
      <p:graphicFrame>
        <p:nvGraphicFramePr>
          <p:cNvPr id="8" name="Table 7"/>
          <p:cNvGraphicFramePr>
            <a:graphicFrameLocks noGrp="1"/>
          </p:cNvGraphicFramePr>
          <p:nvPr>
            <p:extLst>
              <p:ext uri="{D42A27DB-BD31-4B8C-83A1-F6EECF244321}">
                <p14:modId xmlns:p14="http://schemas.microsoft.com/office/powerpoint/2010/main" val="2070182917"/>
              </p:ext>
            </p:extLst>
          </p:nvPr>
        </p:nvGraphicFramePr>
        <p:xfrm>
          <a:off x="1738264" y="708135"/>
          <a:ext cx="7027886" cy="4324714"/>
        </p:xfrm>
        <a:graphic>
          <a:graphicData uri="http://schemas.openxmlformats.org/drawingml/2006/table">
            <a:tbl>
              <a:tblPr firstRow="1" bandRow="1">
                <a:tableStyleId>{5C22544A-7EE6-4342-B048-85BDC9FD1C3A}</a:tableStyleId>
              </a:tblPr>
              <a:tblGrid>
                <a:gridCol w="1756972">
                  <a:extLst>
                    <a:ext uri="{9D8B030D-6E8A-4147-A177-3AD203B41FA5}">
                      <a16:colId xmlns:a16="http://schemas.microsoft.com/office/drawing/2014/main" val="2065980681"/>
                    </a:ext>
                  </a:extLst>
                </a:gridCol>
                <a:gridCol w="1752757">
                  <a:extLst>
                    <a:ext uri="{9D8B030D-6E8A-4147-A177-3AD203B41FA5}">
                      <a16:colId xmlns:a16="http://schemas.microsoft.com/office/drawing/2014/main" val="1519002697"/>
                    </a:ext>
                  </a:extLst>
                </a:gridCol>
                <a:gridCol w="1761185">
                  <a:extLst>
                    <a:ext uri="{9D8B030D-6E8A-4147-A177-3AD203B41FA5}">
                      <a16:colId xmlns:a16="http://schemas.microsoft.com/office/drawing/2014/main" val="1431102779"/>
                    </a:ext>
                  </a:extLst>
                </a:gridCol>
                <a:gridCol w="1756972">
                  <a:extLst>
                    <a:ext uri="{9D8B030D-6E8A-4147-A177-3AD203B41FA5}">
                      <a16:colId xmlns:a16="http://schemas.microsoft.com/office/drawing/2014/main" val="24035548"/>
                    </a:ext>
                  </a:extLst>
                </a:gridCol>
              </a:tblGrid>
              <a:tr h="743475">
                <a:tc>
                  <a:txBody>
                    <a:bodyPr/>
                    <a:lstStyle/>
                    <a:p>
                      <a:pPr algn="ctr"/>
                      <a:endParaRPr lang="lv-LV" sz="900" dirty="0">
                        <a:latin typeface="Calibri" panose="020F0502020204030204" pitchFamily="34" charset="0"/>
                        <a:cs typeface="Calibri" panose="020F0502020204030204" pitchFamily="34" charset="0"/>
                      </a:endParaRPr>
                    </a:p>
                  </a:txBody>
                  <a:tcPr/>
                </a:tc>
                <a:tc>
                  <a:txBody>
                    <a:bodyPr/>
                    <a:lstStyle/>
                    <a:p>
                      <a:pPr marL="0" marR="0" lvl="0" indent="0" algn="ctr" defTabSz="939575" rtl="0" eaLnBrk="1" fontAlgn="auto" latinLnBrk="0" hangingPunct="1">
                        <a:lnSpc>
                          <a:spcPct val="100000"/>
                        </a:lnSpc>
                        <a:spcBef>
                          <a:spcPts val="0"/>
                        </a:spcBef>
                        <a:spcAft>
                          <a:spcPts val="0"/>
                        </a:spcAft>
                        <a:buClrTx/>
                        <a:buSzTx/>
                        <a:buFontTx/>
                        <a:buNone/>
                        <a:tabLst/>
                        <a:defRPr/>
                      </a:pPr>
                      <a:r>
                        <a:rPr lang="lv-LV" sz="900" dirty="0">
                          <a:latin typeface="Calibri" panose="020F0502020204030204" pitchFamily="34" charset="0"/>
                          <a:cs typeface="Calibri" panose="020F0502020204030204" pitchFamily="34" charset="0"/>
                        </a:rPr>
                        <a:t>ZEMS </a:t>
                      </a:r>
                    </a:p>
                    <a:p>
                      <a:pPr marL="0" marR="0" lvl="0" indent="0" algn="ctr" defTabSz="939575" rtl="0" eaLnBrk="1" fontAlgn="auto" latinLnBrk="0" hangingPunct="1">
                        <a:lnSpc>
                          <a:spcPct val="100000"/>
                        </a:lnSpc>
                        <a:spcBef>
                          <a:spcPts val="0"/>
                        </a:spcBef>
                        <a:spcAft>
                          <a:spcPts val="0"/>
                        </a:spcAft>
                        <a:buClrTx/>
                        <a:buSzTx/>
                        <a:buFontTx/>
                        <a:buNone/>
                        <a:tabLst/>
                        <a:defRPr/>
                      </a:pPr>
                      <a:r>
                        <a:rPr lang="lv-LV" sz="900" b="0" dirty="0">
                          <a:latin typeface="Calibri" panose="020F0502020204030204" pitchFamily="34" charset="0"/>
                          <a:cs typeface="Calibri" panose="020F0502020204030204" pitchFamily="34" charset="0"/>
                        </a:rPr>
                        <a:t>(visi</a:t>
                      </a:r>
                      <a:r>
                        <a:rPr lang="lv-LV" sz="900" b="0" baseline="0" dirty="0">
                          <a:latin typeface="Calibri" panose="020F0502020204030204" pitchFamily="34" charset="0"/>
                          <a:cs typeface="Calibri" panose="020F0502020204030204" pitchFamily="34" charset="0"/>
                        </a:rPr>
                        <a:t> elektroniskās identifikācijas līdzekļi)</a:t>
                      </a:r>
                      <a:endParaRPr lang="lv-LV" sz="900" b="0" dirty="0">
                        <a:latin typeface="Calibri" panose="020F0502020204030204" pitchFamily="34" charset="0"/>
                        <a:cs typeface="Calibri" panose="020F0502020204030204" pitchFamily="34" charset="0"/>
                      </a:endParaRPr>
                    </a:p>
                    <a:p>
                      <a:pPr algn="ctr"/>
                      <a:endParaRPr lang="lv-LV" sz="900" dirty="0">
                        <a:latin typeface="Calibri" panose="020F0502020204030204" pitchFamily="34" charset="0"/>
                        <a:cs typeface="Calibri" panose="020F0502020204030204" pitchFamily="34" charset="0"/>
                      </a:endParaRPr>
                    </a:p>
                  </a:txBody>
                  <a:tcPr/>
                </a:tc>
                <a:tc>
                  <a:txBody>
                    <a:bodyPr/>
                    <a:lstStyle/>
                    <a:p>
                      <a:pPr marL="0" marR="0" lvl="0" indent="0" algn="ctr" defTabSz="939575" rtl="0" eaLnBrk="1" fontAlgn="auto" latinLnBrk="0" hangingPunct="1">
                        <a:lnSpc>
                          <a:spcPct val="100000"/>
                        </a:lnSpc>
                        <a:spcBef>
                          <a:spcPts val="0"/>
                        </a:spcBef>
                        <a:spcAft>
                          <a:spcPts val="0"/>
                        </a:spcAft>
                        <a:buClrTx/>
                        <a:buSzTx/>
                        <a:buFontTx/>
                        <a:buNone/>
                        <a:tabLst/>
                        <a:defRPr/>
                      </a:pPr>
                      <a:r>
                        <a:rPr lang="lv-LV" sz="900" dirty="0">
                          <a:latin typeface="Calibri" panose="020F0502020204030204" pitchFamily="34" charset="0"/>
                          <a:cs typeface="Calibri" panose="020F0502020204030204" pitchFamily="34" charset="0"/>
                        </a:rPr>
                        <a:t>VIDĒJS</a:t>
                      </a:r>
                    </a:p>
                    <a:p>
                      <a:pPr marL="0" marR="0" lvl="0" indent="0" algn="ctr" defTabSz="939575" rtl="0" eaLnBrk="1" fontAlgn="auto" latinLnBrk="0" hangingPunct="1">
                        <a:lnSpc>
                          <a:spcPct val="100000"/>
                        </a:lnSpc>
                        <a:spcBef>
                          <a:spcPts val="0"/>
                        </a:spcBef>
                        <a:spcAft>
                          <a:spcPts val="0"/>
                        </a:spcAft>
                        <a:buClrTx/>
                        <a:buSzTx/>
                        <a:buFontTx/>
                        <a:buNone/>
                        <a:tabLst/>
                        <a:defRPr/>
                      </a:pPr>
                      <a:r>
                        <a:rPr lang="lv-LV" sz="900" dirty="0">
                          <a:latin typeface="Calibri" panose="020F0502020204030204" pitchFamily="34" charset="0"/>
                          <a:cs typeface="Calibri" panose="020F0502020204030204" pitchFamily="34" charset="0"/>
                        </a:rPr>
                        <a:t>(</a:t>
                      </a:r>
                      <a:r>
                        <a:rPr lang="lv-LV" sz="900" b="0" dirty="0">
                          <a:latin typeface="Calibri" panose="020F0502020204030204" pitchFamily="34" charset="0"/>
                          <a:cs typeface="Calibri" panose="020F0502020204030204" pitchFamily="34" charset="0"/>
                        </a:rPr>
                        <a:t>kvalificēti,</a:t>
                      </a:r>
                      <a:r>
                        <a:rPr lang="lv-LV" sz="900" b="0" baseline="0" dirty="0">
                          <a:latin typeface="Calibri" panose="020F0502020204030204" pitchFamily="34" charset="0"/>
                          <a:cs typeface="Calibri" panose="020F0502020204030204" pitchFamily="34" charset="0"/>
                        </a:rPr>
                        <a:t> kvalificēti paaugstinātas drošības un FPEIL  3.panta trešās daļas 2.un 3.punktā minētie līdzekļi)</a:t>
                      </a:r>
                      <a:endParaRPr lang="lv-LV" sz="900" b="0" dirty="0">
                        <a:latin typeface="Calibri" panose="020F0502020204030204" pitchFamily="34" charset="0"/>
                        <a:cs typeface="Calibri" panose="020F0502020204030204" pitchFamily="34" charset="0"/>
                      </a:endParaRPr>
                    </a:p>
                    <a:p>
                      <a:pPr algn="ctr"/>
                      <a:endParaRPr lang="lv-LV" sz="900" dirty="0">
                        <a:latin typeface="Calibri" panose="020F0502020204030204" pitchFamily="34" charset="0"/>
                        <a:cs typeface="Calibri" panose="020F0502020204030204" pitchFamily="34" charset="0"/>
                      </a:endParaRPr>
                    </a:p>
                  </a:txBody>
                  <a:tcPr/>
                </a:tc>
                <a:tc>
                  <a:txBody>
                    <a:bodyPr/>
                    <a:lstStyle/>
                    <a:p>
                      <a:pPr marL="0" marR="0" lvl="0" indent="0" algn="ctr" defTabSz="939575" rtl="0" eaLnBrk="1" fontAlgn="auto" latinLnBrk="0" hangingPunct="1">
                        <a:lnSpc>
                          <a:spcPct val="100000"/>
                        </a:lnSpc>
                        <a:spcBef>
                          <a:spcPts val="0"/>
                        </a:spcBef>
                        <a:spcAft>
                          <a:spcPts val="0"/>
                        </a:spcAft>
                        <a:buClrTx/>
                        <a:buSzTx/>
                        <a:buFontTx/>
                        <a:buNone/>
                        <a:tabLst/>
                        <a:defRPr/>
                      </a:pPr>
                      <a:r>
                        <a:rPr lang="lv-LV" sz="900" dirty="0">
                          <a:latin typeface="Calibri" panose="020F0502020204030204" pitchFamily="34" charset="0"/>
                          <a:cs typeface="Calibri" panose="020F0502020204030204" pitchFamily="34" charset="0"/>
                        </a:rPr>
                        <a:t>AUGSTS</a:t>
                      </a:r>
                    </a:p>
                    <a:p>
                      <a:pPr marL="0" marR="0" lvl="0" indent="0" algn="ctr" defTabSz="939575" rtl="0" eaLnBrk="1" fontAlgn="auto" latinLnBrk="0" hangingPunct="1">
                        <a:lnSpc>
                          <a:spcPct val="100000"/>
                        </a:lnSpc>
                        <a:spcBef>
                          <a:spcPts val="0"/>
                        </a:spcBef>
                        <a:spcAft>
                          <a:spcPts val="0"/>
                        </a:spcAft>
                        <a:buClrTx/>
                        <a:buSzTx/>
                        <a:buFontTx/>
                        <a:buNone/>
                        <a:tabLst/>
                        <a:defRPr/>
                      </a:pPr>
                      <a:r>
                        <a:rPr lang="lv-LV" sz="900" b="0" dirty="0">
                          <a:latin typeface="Calibri" panose="020F0502020204030204" pitchFamily="34" charset="0"/>
                          <a:cs typeface="Calibri" panose="020F0502020204030204" pitchFamily="34" charset="0"/>
                        </a:rPr>
                        <a:t>(kvalificēti un</a:t>
                      </a:r>
                      <a:r>
                        <a:rPr lang="lv-LV" sz="900" b="0" baseline="0" dirty="0">
                          <a:latin typeface="Calibri" panose="020F0502020204030204" pitchFamily="34" charset="0"/>
                          <a:cs typeface="Calibri" panose="020F0502020204030204" pitchFamily="34" charset="0"/>
                        </a:rPr>
                        <a:t> kvalificēti paaugstinātas drošības)</a:t>
                      </a:r>
                      <a:endParaRPr lang="lv-LV" sz="900" b="0" dirty="0">
                        <a:latin typeface="Calibri" panose="020F0502020204030204" pitchFamily="34" charset="0"/>
                        <a:cs typeface="Calibri" panose="020F0502020204030204" pitchFamily="34" charset="0"/>
                      </a:endParaRPr>
                    </a:p>
                    <a:p>
                      <a:pPr algn="ctr"/>
                      <a:endParaRPr lang="lv-LV" sz="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713646649"/>
                  </a:ext>
                </a:extLst>
              </a:tr>
              <a:tr h="1005878">
                <a:tc>
                  <a:txBody>
                    <a:bodyPr/>
                    <a:lstStyle/>
                    <a:p>
                      <a:pPr marL="0" marR="0" lvl="0" indent="0" algn="ctr" defTabSz="939575" rtl="0" eaLnBrk="1" fontAlgn="auto" latinLnBrk="0" hangingPunct="1">
                        <a:lnSpc>
                          <a:spcPct val="100000"/>
                        </a:lnSpc>
                        <a:spcBef>
                          <a:spcPts val="0"/>
                        </a:spcBef>
                        <a:spcAft>
                          <a:spcPts val="0"/>
                        </a:spcAft>
                        <a:buClrTx/>
                        <a:buSzTx/>
                        <a:buFontTx/>
                        <a:buNone/>
                        <a:tabLst/>
                        <a:defRPr/>
                      </a:pPr>
                      <a:r>
                        <a:rPr lang="lv-LV" sz="900" b="1" dirty="0">
                          <a:solidFill>
                            <a:schemeClr val="bg1"/>
                          </a:solidFill>
                          <a:latin typeface="Calibri" panose="020F0502020204030204" pitchFamily="34" charset="0"/>
                          <a:cs typeface="Calibri" panose="020F0502020204030204" pitchFamily="34" charset="0"/>
                        </a:rPr>
                        <a:t>Informācijas</a:t>
                      </a:r>
                      <a:r>
                        <a:rPr lang="lv-LV" sz="900" b="1" baseline="0" dirty="0">
                          <a:solidFill>
                            <a:schemeClr val="bg1"/>
                          </a:solidFill>
                          <a:latin typeface="Calibri" panose="020F0502020204030204" pitchFamily="34" charset="0"/>
                          <a:cs typeface="Calibri" panose="020F0502020204030204" pitchFamily="34" charset="0"/>
                        </a:rPr>
                        <a:t> apstrāde </a:t>
                      </a:r>
                    </a:p>
                    <a:p>
                      <a:pPr algn="ctr"/>
                      <a:endParaRPr lang="lv-LV" sz="900" b="1" dirty="0">
                        <a:latin typeface="Calibri" panose="020F0502020204030204" pitchFamily="34" charset="0"/>
                        <a:cs typeface="Calibri" panose="020F0502020204030204" pitchFamily="34" charset="0"/>
                      </a:endParaRPr>
                    </a:p>
                  </a:txBody>
                  <a:tcPr>
                    <a:solidFill>
                      <a:schemeClr val="accent1"/>
                    </a:solidFill>
                  </a:tcPr>
                </a:tc>
                <a:tc>
                  <a:txBody>
                    <a:bodyPr/>
                    <a:lstStyle/>
                    <a:p>
                      <a:pPr marL="0" marR="0" lvl="0" indent="0" algn="l" defTabSz="939575"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900" dirty="0">
                          <a:latin typeface="Calibri" panose="020F0502020204030204" pitchFamily="34" charset="0"/>
                          <a:cs typeface="Calibri" panose="020F0502020204030204" pitchFamily="34" charset="0"/>
                        </a:rPr>
                        <a:t>Vispārpieejama</a:t>
                      </a:r>
                      <a:r>
                        <a:rPr lang="lv-LV" sz="900" baseline="0" dirty="0">
                          <a:latin typeface="Calibri" panose="020F0502020204030204" pitchFamily="34" charset="0"/>
                          <a:cs typeface="Calibri" panose="020F0502020204030204" pitchFamily="34" charset="0"/>
                        </a:rPr>
                        <a:t>  informācija</a:t>
                      </a:r>
                      <a:endParaRPr lang="lv-LV" sz="900" dirty="0">
                        <a:latin typeface="Calibri" panose="020F0502020204030204" pitchFamily="34" charset="0"/>
                        <a:cs typeface="Calibri" panose="020F0502020204030204" pitchFamily="34" charset="0"/>
                      </a:endParaRPr>
                    </a:p>
                    <a:p>
                      <a:pPr algn="l"/>
                      <a:endParaRPr lang="lv-LV" sz="900" dirty="0">
                        <a:latin typeface="Calibri" panose="020F0502020204030204" pitchFamily="34" charset="0"/>
                        <a:cs typeface="Calibri" panose="020F0502020204030204" pitchFamily="34" charset="0"/>
                      </a:endParaRPr>
                    </a:p>
                  </a:txBody>
                  <a:tcPr/>
                </a:tc>
                <a:tc>
                  <a:txBody>
                    <a:bodyPr/>
                    <a:lstStyle/>
                    <a:p>
                      <a:pPr marL="0" marR="0" lvl="0" indent="0" algn="l" defTabSz="939575"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900" dirty="0">
                          <a:latin typeface="Calibri" panose="020F0502020204030204" pitchFamily="34" charset="0"/>
                          <a:cs typeface="Calibri" panose="020F0502020204030204" pitchFamily="34" charset="0"/>
                        </a:rPr>
                        <a:t>Ierobežotas pieejamības informācija</a:t>
                      </a:r>
                      <a:r>
                        <a:rPr lang="lv-LV" sz="900" baseline="0" dirty="0">
                          <a:latin typeface="Calibri" panose="020F0502020204030204" pitchFamily="34" charset="0"/>
                          <a:cs typeface="Calibri" panose="020F0502020204030204" pitchFamily="34" charset="0"/>
                        </a:rPr>
                        <a:t> (izpaušana ietekmē personas tiesības un brīvības)</a:t>
                      </a:r>
                      <a:endParaRPr lang="lv-LV" sz="900" dirty="0">
                        <a:latin typeface="Calibri" panose="020F0502020204030204" pitchFamily="34" charset="0"/>
                        <a:cs typeface="Calibri" panose="020F0502020204030204" pitchFamily="34" charset="0"/>
                      </a:endParaRPr>
                    </a:p>
                    <a:p>
                      <a:pPr algn="l"/>
                      <a:endParaRPr lang="lv-LV" sz="900" dirty="0">
                        <a:latin typeface="Calibri" panose="020F0502020204030204" pitchFamily="34" charset="0"/>
                        <a:cs typeface="Calibri" panose="020F0502020204030204" pitchFamily="34" charset="0"/>
                      </a:endParaRPr>
                    </a:p>
                  </a:txBody>
                  <a:tcPr/>
                </a:tc>
                <a:tc>
                  <a:txBody>
                    <a:bodyPr/>
                    <a:lstStyle/>
                    <a:p>
                      <a:pPr marL="0" marR="0" lvl="0" indent="0" algn="l" defTabSz="939575"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900" dirty="0">
                          <a:latin typeface="Calibri" panose="020F0502020204030204" pitchFamily="34" charset="0"/>
                          <a:cs typeface="Calibri" panose="020F0502020204030204" pitchFamily="34" charset="0"/>
                        </a:rPr>
                        <a:t>Ierobežotas pieejamības informācija</a:t>
                      </a:r>
                      <a:r>
                        <a:rPr lang="lv-LV" sz="900" baseline="0" dirty="0">
                          <a:latin typeface="Calibri" panose="020F0502020204030204" pitchFamily="34" charset="0"/>
                          <a:cs typeface="Calibri" panose="020F0502020204030204" pitchFamily="34" charset="0"/>
                        </a:rPr>
                        <a:t> (izpaušana ietekmē tiesības, brīvības, ļauj veikt izmaiņas par īpašuma tiesībām )</a:t>
                      </a:r>
                      <a:endParaRPr lang="lv-LV" sz="900" dirty="0">
                        <a:latin typeface="Calibri" panose="020F0502020204030204" pitchFamily="34" charset="0"/>
                        <a:cs typeface="Calibri" panose="020F0502020204030204" pitchFamily="34" charset="0"/>
                      </a:endParaRPr>
                    </a:p>
                    <a:p>
                      <a:pPr algn="l"/>
                      <a:endParaRPr lang="lv-LV" sz="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920327777"/>
                  </a:ext>
                </a:extLst>
              </a:tr>
              <a:tr h="743475">
                <a:tc>
                  <a:txBody>
                    <a:bodyPr/>
                    <a:lstStyle/>
                    <a:p>
                      <a:pPr marL="0" marR="0" lvl="0" indent="0" algn="ctr" defTabSz="939575" rtl="0" eaLnBrk="1" fontAlgn="auto" latinLnBrk="0" hangingPunct="1">
                        <a:lnSpc>
                          <a:spcPct val="100000"/>
                        </a:lnSpc>
                        <a:spcBef>
                          <a:spcPts val="0"/>
                        </a:spcBef>
                        <a:spcAft>
                          <a:spcPts val="0"/>
                        </a:spcAft>
                        <a:buClrTx/>
                        <a:buSzTx/>
                        <a:buFontTx/>
                        <a:buNone/>
                        <a:tabLst/>
                        <a:defRPr/>
                      </a:pPr>
                      <a:r>
                        <a:rPr lang="lv-LV" sz="900" b="1" dirty="0">
                          <a:solidFill>
                            <a:schemeClr val="bg1"/>
                          </a:solidFill>
                          <a:latin typeface="Calibri" panose="020F0502020204030204" pitchFamily="34" charset="0"/>
                          <a:cs typeface="Calibri" panose="020F0502020204030204" pitchFamily="34" charset="0"/>
                        </a:rPr>
                        <a:t>Iespējamās darbības ar datiem</a:t>
                      </a:r>
                      <a:endParaRPr lang="lv-LV" sz="900" b="1" dirty="0">
                        <a:latin typeface="Calibri" panose="020F0502020204030204" pitchFamily="34" charset="0"/>
                        <a:cs typeface="Calibri" panose="020F0502020204030204" pitchFamily="34" charset="0"/>
                      </a:endParaRPr>
                    </a:p>
                  </a:txBody>
                  <a:tcPr>
                    <a:solidFill>
                      <a:schemeClr val="accent1"/>
                    </a:solidFill>
                  </a:tcPr>
                </a:tc>
                <a:tc>
                  <a:txBody>
                    <a:bodyPr/>
                    <a:lstStyle/>
                    <a:p>
                      <a:pPr marL="0" marR="0" lvl="0" indent="0" algn="l" defTabSz="939575"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900" dirty="0">
                          <a:latin typeface="Calibri" panose="020F0502020204030204" pitchFamily="34" charset="0"/>
                          <a:cs typeface="Calibri" panose="020F0502020204030204" pitchFamily="34" charset="0"/>
                        </a:rPr>
                        <a:t>Apskatīt</a:t>
                      </a:r>
                    </a:p>
                    <a:p>
                      <a:pPr algn="l"/>
                      <a:endParaRPr lang="lv-LV" sz="900" dirty="0">
                        <a:latin typeface="Calibri" panose="020F0502020204030204" pitchFamily="34" charset="0"/>
                        <a:cs typeface="Calibri" panose="020F0502020204030204" pitchFamily="34" charset="0"/>
                      </a:endParaRPr>
                    </a:p>
                  </a:txBody>
                  <a:tcPr/>
                </a:tc>
                <a:tc>
                  <a:txBody>
                    <a:bodyPr/>
                    <a:lstStyle/>
                    <a:p>
                      <a:pPr marL="0" indent="0">
                        <a:buFont typeface="Arial" panose="020B0604020202020204" pitchFamily="34" charset="0"/>
                        <a:buNone/>
                      </a:pPr>
                      <a:r>
                        <a:rPr lang="lv-LV" sz="900" dirty="0">
                          <a:latin typeface="Calibri" panose="020F0502020204030204" pitchFamily="34" charset="0"/>
                          <a:cs typeface="Calibri" panose="020F0502020204030204" pitchFamily="34" charset="0"/>
                        </a:rPr>
                        <a:t>Apskatīt, mainīt, papildināt vai</a:t>
                      </a:r>
                      <a:r>
                        <a:rPr lang="lv-LV" sz="900" baseline="0" dirty="0">
                          <a:latin typeface="Calibri" panose="020F0502020204030204" pitchFamily="34" charset="0"/>
                          <a:cs typeface="Calibri" panose="020F0502020204030204" pitchFamily="34" charset="0"/>
                        </a:rPr>
                        <a:t> d</a:t>
                      </a:r>
                      <a:r>
                        <a:rPr lang="lv-LV" sz="900" dirty="0">
                          <a:latin typeface="Calibri" panose="020F0502020204030204" pitchFamily="34" charset="0"/>
                          <a:cs typeface="Calibri" panose="020F0502020204030204" pitchFamily="34" charset="0"/>
                        </a:rPr>
                        <a:t>zēst tikai par sevi</a:t>
                      </a:r>
                    </a:p>
                  </a:txBody>
                  <a:tcPr/>
                </a:tc>
                <a:tc>
                  <a:txBody>
                    <a:bodyPr/>
                    <a:lstStyle/>
                    <a:p>
                      <a:pPr marL="0" indent="0">
                        <a:buFont typeface="Arial" panose="020B0604020202020204" pitchFamily="34" charset="0"/>
                        <a:buNone/>
                      </a:pPr>
                      <a:r>
                        <a:rPr lang="lv-LV" sz="900" dirty="0">
                          <a:latin typeface="Calibri" panose="020F0502020204030204" pitchFamily="34" charset="0"/>
                          <a:cs typeface="Calibri" panose="020F0502020204030204" pitchFamily="34" charset="0"/>
                        </a:rPr>
                        <a:t>Apskatīt, mainīt, papildināt vai</a:t>
                      </a:r>
                      <a:r>
                        <a:rPr lang="lv-LV" sz="900" baseline="0" dirty="0">
                          <a:latin typeface="Calibri" panose="020F0502020204030204" pitchFamily="34" charset="0"/>
                          <a:cs typeface="Calibri" panose="020F0502020204030204" pitchFamily="34" charset="0"/>
                        </a:rPr>
                        <a:t> d</a:t>
                      </a:r>
                      <a:r>
                        <a:rPr lang="lv-LV" sz="900" dirty="0">
                          <a:latin typeface="Calibri" panose="020F0502020204030204" pitchFamily="34" charset="0"/>
                          <a:cs typeface="Calibri" panose="020F0502020204030204" pitchFamily="34" charset="0"/>
                        </a:rPr>
                        <a:t>zēst par sevi, saviem ģimenes locekļiem vai nesaistītām personām</a:t>
                      </a:r>
                    </a:p>
                    <a:p>
                      <a:pPr algn="l"/>
                      <a:endParaRPr lang="lv-LV" sz="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989547513"/>
                  </a:ext>
                </a:extLst>
              </a:tr>
              <a:tr h="349870">
                <a:tc>
                  <a:txBody>
                    <a:bodyPr/>
                    <a:lstStyle/>
                    <a:p>
                      <a:pPr algn="ctr"/>
                      <a:r>
                        <a:rPr lang="lv-LV" sz="900" b="1" dirty="0">
                          <a:solidFill>
                            <a:schemeClr val="bg1"/>
                          </a:solidFill>
                          <a:latin typeface="Calibri" panose="020F0502020204030204" pitchFamily="34" charset="0"/>
                          <a:cs typeface="Calibri" panose="020F0502020204030204" pitchFamily="34" charset="0"/>
                        </a:rPr>
                        <a:t>Zaudējumi</a:t>
                      </a:r>
                    </a:p>
                  </a:txBody>
                  <a:tcPr>
                    <a:solidFill>
                      <a:schemeClr val="accent1"/>
                    </a:solidFill>
                  </a:tcPr>
                </a:tc>
                <a:tc>
                  <a:txBody>
                    <a:bodyPr/>
                    <a:lstStyle/>
                    <a:p>
                      <a:pPr marL="0" marR="0" lvl="0" indent="0" algn="l" defTabSz="939575" rtl="0" eaLnBrk="1" fontAlgn="auto" latinLnBrk="0" hangingPunct="1">
                        <a:lnSpc>
                          <a:spcPct val="100000"/>
                        </a:lnSpc>
                        <a:spcBef>
                          <a:spcPts val="0"/>
                        </a:spcBef>
                        <a:spcAft>
                          <a:spcPts val="0"/>
                        </a:spcAft>
                        <a:buClrTx/>
                        <a:buSzTx/>
                        <a:buFontTx/>
                        <a:buNone/>
                        <a:tabLst/>
                        <a:defRPr/>
                      </a:pPr>
                      <a:r>
                        <a:rPr kumimoji="0" lang="lv-LV" sz="900" b="0" i="0" u="none" strike="noStrike" kern="1200" cap="none" spc="0" normalizeH="0" baseline="0" noProof="0" dirty="0">
                          <a:ln>
                            <a:noFill/>
                          </a:ln>
                          <a:solidFill>
                            <a:prstClr val="black"/>
                          </a:solidFill>
                          <a:effectLst/>
                          <a:uLnTx/>
                          <a:uFillTx/>
                          <a:latin typeface="Calibri"/>
                          <a:ea typeface="+mn-ea"/>
                          <a:cs typeface="+mn-cs"/>
                        </a:rPr>
                        <a:t>Nepārsniedz vienu noteikto minimālo mēnešalgu</a:t>
                      </a:r>
                      <a:endParaRPr lang="lv-LV" sz="500" dirty="0">
                        <a:latin typeface="Calibri" panose="020F0502020204030204" pitchFamily="34" charset="0"/>
                        <a:cs typeface="Calibri" panose="020F0502020204030204" pitchFamily="34" charset="0"/>
                      </a:endParaRPr>
                    </a:p>
                  </a:txBody>
                  <a:tcPr/>
                </a:tc>
                <a:tc>
                  <a:txBody>
                    <a:bodyPr/>
                    <a:lstStyle/>
                    <a:p>
                      <a:pPr marL="0" marR="0" lvl="0" indent="0" algn="l" defTabSz="939575"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900" dirty="0">
                          <a:latin typeface="Calibri" panose="020F0502020204030204" pitchFamily="34" charset="0"/>
                          <a:cs typeface="Calibri" panose="020F0502020204030204" pitchFamily="34" charset="0"/>
                        </a:rPr>
                        <a:t>Nepārsniedz</a:t>
                      </a:r>
                      <a:r>
                        <a:rPr lang="lv-LV" sz="900" baseline="0" dirty="0">
                          <a:latin typeface="Calibri" panose="020F0502020204030204" pitchFamily="34" charset="0"/>
                          <a:cs typeface="Calibri" panose="020F0502020204030204" pitchFamily="34" charset="0"/>
                        </a:rPr>
                        <a:t> 5000 EUR</a:t>
                      </a:r>
                    </a:p>
                    <a:p>
                      <a:pPr marL="171450" indent="-171450">
                        <a:buFont typeface="Arial" panose="020B0604020202020204" pitchFamily="34" charset="0"/>
                        <a:buChar char="•"/>
                      </a:pPr>
                      <a:endParaRPr lang="lv-LV" sz="900" dirty="0">
                        <a:latin typeface="Calibri" panose="020F0502020204030204" pitchFamily="34" charset="0"/>
                        <a:cs typeface="Calibri" panose="020F0502020204030204" pitchFamily="34" charset="0"/>
                      </a:endParaRPr>
                    </a:p>
                  </a:txBody>
                  <a:tcPr/>
                </a:tc>
                <a:tc>
                  <a:txBody>
                    <a:bodyPr/>
                    <a:lstStyle/>
                    <a:p>
                      <a:pPr marL="0" marR="0" lvl="0" indent="0" algn="l" defTabSz="939575" rtl="0" eaLnBrk="1" fontAlgn="auto" latinLnBrk="0" hangingPunct="1">
                        <a:lnSpc>
                          <a:spcPct val="100000"/>
                        </a:lnSpc>
                        <a:spcBef>
                          <a:spcPts val="0"/>
                        </a:spcBef>
                        <a:spcAft>
                          <a:spcPts val="0"/>
                        </a:spcAft>
                        <a:buClrTx/>
                        <a:buSzTx/>
                        <a:buFontTx/>
                        <a:buNone/>
                        <a:tabLst/>
                        <a:defRPr/>
                      </a:pPr>
                      <a:r>
                        <a:rPr lang="lv-LV" sz="900" dirty="0">
                          <a:latin typeface="Calibri" panose="020F0502020204030204" pitchFamily="34" charset="0"/>
                          <a:cs typeface="Calibri" panose="020F0502020204030204" pitchFamily="34" charset="0"/>
                        </a:rPr>
                        <a:t>Pārsniedz</a:t>
                      </a:r>
                      <a:r>
                        <a:rPr lang="lv-LV" sz="900" baseline="0" dirty="0">
                          <a:latin typeface="Calibri" panose="020F0502020204030204" pitchFamily="34" charset="0"/>
                          <a:cs typeface="Calibri" panose="020F0502020204030204" pitchFamily="34" charset="0"/>
                        </a:rPr>
                        <a:t> 5000 EUR</a:t>
                      </a:r>
                    </a:p>
                    <a:p>
                      <a:pPr algn="l"/>
                      <a:endParaRPr lang="lv-LV" sz="9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975481575"/>
                  </a:ext>
                </a:extLst>
              </a:tr>
              <a:tr h="1261436">
                <a:tc>
                  <a:txBody>
                    <a:bodyPr/>
                    <a:lstStyle/>
                    <a:p>
                      <a:pPr marL="0" marR="0" lvl="0" indent="0" algn="ctr" defTabSz="939575" rtl="0" eaLnBrk="1" fontAlgn="auto" latinLnBrk="0" hangingPunct="1">
                        <a:lnSpc>
                          <a:spcPct val="100000"/>
                        </a:lnSpc>
                        <a:spcBef>
                          <a:spcPts val="0"/>
                        </a:spcBef>
                        <a:spcAft>
                          <a:spcPts val="0"/>
                        </a:spcAft>
                        <a:buClrTx/>
                        <a:buSzTx/>
                        <a:buFontTx/>
                        <a:buNone/>
                        <a:tabLst/>
                        <a:defRPr/>
                      </a:pPr>
                      <a:r>
                        <a:rPr lang="lv-LV" sz="900" b="1" dirty="0">
                          <a:solidFill>
                            <a:schemeClr val="bg1"/>
                          </a:solidFill>
                          <a:latin typeface="Calibri" panose="020F0502020204030204" pitchFamily="34" charset="0"/>
                          <a:cs typeface="Calibri" panose="020F0502020204030204" pitchFamily="34" charset="0"/>
                        </a:rPr>
                        <a:t>Draudi</a:t>
                      </a:r>
                      <a:r>
                        <a:rPr lang="lv-LV" sz="900" b="1" baseline="0" dirty="0">
                          <a:solidFill>
                            <a:schemeClr val="bg1"/>
                          </a:solidFill>
                          <a:latin typeface="Calibri" panose="020F0502020204030204" pitchFamily="34" charset="0"/>
                          <a:cs typeface="Calibri" panose="020F0502020204030204" pitchFamily="34" charset="0"/>
                        </a:rPr>
                        <a:t> autentificēšanās kļūdas rezultātā</a:t>
                      </a:r>
                    </a:p>
                    <a:p>
                      <a:pPr algn="ctr"/>
                      <a:endParaRPr lang="lv-LV" sz="900" b="1" dirty="0">
                        <a:latin typeface="Calibri" panose="020F0502020204030204" pitchFamily="34" charset="0"/>
                        <a:cs typeface="Calibri" panose="020F0502020204030204" pitchFamily="34" charset="0"/>
                      </a:endParaRPr>
                    </a:p>
                  </a:txBody>
                  <a:tcPr>
                    <a:solidFill>
                      <a:schemeClr val="accent1"/>
                    </a:solidFill>
                  </a:tcPr>
                </a:tc>
                <a:tc>
                  <a:txBody>
                    <a:bodyPr/>
                    <a:lstStyle/>
                    <a:p>
                      <a:pPr marL="0" indent="0">
                        <a:buFont typeface="Arial" panose="020B0604020202020204" pitchFamily="34" charset="0"/>
                        <a:buNone/>
                      </a:pPr>
                      <a:r>
                        <a:rPr lang="lv-LV" sz="900" dirty="0">
                          <a:latin typeface="Calibri" panose="020F0502020204030204" pitchFamily="34" charset="0"/>
                          <a:cs typeface="Calibri" panose="020F0502020204030204" pitchFamily="34" charset="0"/>
                        </a:rPr>
                        <a:t>Rada īstermiņa</a:t>
                      </a:r>
                      <a:r>
                        <a:rPr lang="lv-LV" sz="900" baseline="0" dirty="0">
                          <a:latin typeface="Calibri" panose="020F0502020204030204" pitchFamily="34" charset="0"/>
                          <a:cs typeface="Calibri" panose="020F0502020204030204" pitchFamily="34" charset="0"/>
                        </a:rPr>
                        <a:t> neērtības</a:t>
                      </a:r>
                      <a:endParaRPr lang="lv-LV" sz="900" dirty="0">
                        <a:latin typeface="Calibri" panose="020F0502020204030204" pitchFamily="34" charset="0"/>
                        <a:cs typeface="Calibri" panose="020F0502020204030204" pitchFamily="34" charset="0"/>
                      </a:endParaRPr>
                    </a:p>
                    <a:p>
                      <a:pPr algn="l"/>
                      <a:endParaRPr lang="lv-LV" sz="900" dirty="0">
                        <a:latin typeface="Calibri" panose="020F0502020204030204" pitchFamily="34" charset="0"/>
                        <a:cs typeface="Calibri" panose="020F0502020204030204" pitchFamily="34" charset="0"/>
                      </a:endParaRPr>
                    </a:p>
                  </a:txBody>
                  <a:tcPr/>
                </a:tc>
                <a:tc>
                  <a:txBody>
                    <a:bodyPr/>
                    <a:lstStyle/>
                    <a:p>
                      <a:pPr marL="0" indent="0">
                        <a:buFont typeface="Arial" panose="020B0604020202020204" pitchFamily="34" charset="0"/>
                        <a:buNone/>
                      </a:pPr>
                      <a:r>
                        <a:rPr lang="lv-LV" sz="900" baseline="0" dirty="0">
                          <a:latin typeface="Calibri" panose="020F0502020204030204" pitchFamily="34" charset="0"/>
                          <a:cs typeface="Calibri" panose="020F0502020204030204" pitchFamily="34" charset="0"/>
                        </a:rPr>
                        <a:t>Var radīt nopietnas īstermiņa (līdz 4 h) vai ierobežotas ilglaicīgas neērtības (Līdz 24 h)</a:t>
                      </a:r>
                    </a:p>
                    <a:p>
                      <a:pPr marL="0" indent="0">
                        <a:buFont typeface="Arial" panose="020B0604020202020204" pitchFamily="34" charset="0"/>
                        <a:buNone/>
                      </a:pPr>
                      <a:endParaRPr lang="lv-LV" sz="900" baseline="0" dirty="0">
                        <a:latin typeface="Calibri" panose="020F0502020204030204" pitchFamily="34" charset="0"/>
                        <a:cs typeface="Calibri" panose="020F0502020204030204" pitchFamily="34" charset="0"/>
                      </a:endParaRPr>
                    </a:p>
                    <a:p>
                      <a:pPr marL="0" indent="0">
                        <a:buFont typeface="Arial" panose="020B0604020202020204" pitchFamily="34" charset="0"/>
                        <a:buNone/>
                      </a:pPr>
                      <a:r>
                        <a:rPr lang="lv-LV" sz="900" baseline="0" dirty="0">
                          <a:latin typeface="Calibri" panose="020F0502020204030204" pitchFamily="34" charset="0"/>
                          <a:cs typeface="Calibri" panose="020F0502020204030204" pitchFamily="34" charset="0"/>
                        </a:rPr>
                        <a:t>Var radīt kaitējumu reputācijai</a:t>
                      </a:r>
                    </a:p>
                    <a:p>
                      <a:pPr algn="l"/>
                      <a:endParaRPr lang="lv-LV" sz="900" dirty="0">
                        <a:latin typeface="Calibri" panose="020F0502020204030204" pitchFamily="34" charset="0"/>
                        <a:cs typeface="Calibri" panose="020F0502020204030204" pitchFamily="34" charset="0"/>
                      </a:endParaRPr>
                    </a:p>
                  </a:txBody>
                  <a:tcPr/>
                </a:tc>
                <a:tc>
                  <a:txBody>
                    <a:bodyPr/>
                    <a:lstStyle/>
                    <a:p>
                      <a:pPr marL="0" marR="0" lvl="0" indent="0" algn="l" defTabSz="939575"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900" dirty="0">
                          <a:solidFill>
                            <a:schemeClr val="tx1"/>
                          </a:solidFill>
                          <a:latin typeface="Calibri" panose="020F0502020204030204" pitchFamily="34" charset="0"/>
                          <a:cs typeface="Calibri" panose="020F0502020204030204" pitchFamily="34" charset="0"/>
                        </a:rPr>
                        <a:t>Var radīt drošības riskus, ietekmē personas veselību vai dzīvību</a:t>
                      </a:r>
                    </a:p>
                    <a:p>
                      <a:pPr marL="0" marR="0" lvl="0" indent="0" algn="l" defTabSz="939575" rtl="0" eaLnBrk="1" fontAlgn="auto" latinLnBrk="0" hangingPunct="1">
                        <a:lnSpc>
                          <a:spcPct val="100000"/>
                        </a:lnSpc>
                        <a:spcBef>
                          <a:spcPts val="0"/>
                        </a:spcBef>
                        <a:spcAft>
                          <a:spcPts val="0"/>
                        </a:spcAft>
                        <a:buClrTx/>
                        <a:buSzTx/>
                        <a:buFont typeface="Arial" panose="020B0604020202020204" pitchFamily="34" charset="0"/>
                        <a:buNone/>
                        <a:tabLst/>
                        <a:defRPr/>
                      </a:pPr>
                      <a:endParaRPr lang="lv-LV" sz="900" dirty="0">
                        <a:solidFill>
                          <a:schemeClr val="tx1"/>
                        </a:solidFill>
                        <a:latin typeface="Calibri" panose="020F0502020204030204" pitchFamily="34" charset="0"/>
                        <a:cs typeface="Calibri" panose="020F0502020204030204" pitchFamily="34" charset="0"/>
                      </a:endParaRPr>
                    </a:p>
                    <a:p>
                      <a:pPr marL="0" indent="0">
                        <a:buFont typeface="Arial" panose="020B0604020202020204" pitchFamily="34" charset="0"/>
                        <a:buNone/>
                      </a:pPr>
                      <a:r>
                        <a:rPr lang="lv-LV" sz="900" dirty="0">
                          <a:solidFill>
                            <a:schemeClr val="tx1"/>
                          </a:solidFill>
                          <a:latin typeface="Calibri" panose="020F0502020204030204" pitchFamily="34" charset="0"/>
                          <a:cs typeface="Calibri" panose="020F0502020204030204" pitchFamily="34" charset="0"/>
                        </a:rPr>
                        <a:t>Var radīt nopietnas ilgstošas neērtības, nopietnu kaitējumu kādas puses reputācijai, ietekmē daudzus cilvēkus</a:t>
                      </a:r>
                    </a:p>
                    <a:p>
                      <a:pPr marL="0" indent="0">
                        <a:buFont typeface="Arial" panose="020B0604020202020204" pitchFamily="34" charset="0"/>
                        <a:buNone/>
                      </a:pPr>
                      <a:endParaRPr lang="lv-LV" sz="9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450528074"/>
                  </a:ext>
                </a:extLst>
              </a:tr>
            </a:tbl>
          </a:graphicData>
        </a:graphic>
      </p:graphicFrame>
    </p:spTree>
    <p:extLst>
      <p:ext uri="{BB962C8B-B14F-4D97-AF65-F5344CB8AC3E}">
        <p14:creationId xmlns:p14="http://schemas.microsoft.com/office/powerpoint/2010/main" val="538352378"/>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91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Elemental</Template>
  <TotalTime>3436</TotalTime>
  <Words>940</Words>
  <Application>Microsoft Office PowerPoint</Application>
  <PresentationFormat>On-screen Show (16:9)</PresentationFormat>
  <Paragraphs>137</Paragraphs>
  <Slides>11</Slides>
  <Notes>11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Times New Roman</vt:lpstr>
      <vt:lpstr>Verdana</vt:lpstr>
      <vt:lpstr>Wingdings</vt:lpstr>
      <vt:lpstr>89_Prezentacija_templateLV</vt:lpstr>
      <vt:lpstr>91_Prezentacija_templateLV</vt:lpstr>
      <vt:lpstr>Grozījumi Ministru kabineta 2017.gada 4.jūlija noteikumos Nr. 402 "Valsts pārvaldes  e-pakalpojumu noteikumi"</vt:lpstr>
      <vt:lpstr>Izplatītākie elektroniskās identifikācijas līdzekļu veidi Latvijā</vt:lpstr>
      <vt:lpstr>Kvalificēti un kvalificēti paaugstinātas drošības elektroniskās identifikācijas pakalpojumu sniedzēji un līdzekļi</vt:lpstr>
      <vt:lpstr>PowerPoint Presentation</vt:lpstr>
      <vt:lpstr> Valsts pārvaldes e-pakalpojumu noteikumi </vt:lpstr>
      <vt:lpstr>Grozījumi Ministru kabineta 2017.gada 4.jūlija noteikumos Nr. 402 (I)</vt:lpstr>
      <vt:lpstr>Grozījumi Ministru kabineta 2017.gada 4.jūlija noteikumos Nr. 402 (II)</vt:lpstr>
      <vt:lpstr>Grozījumi Ministru kabineta 2017.gada 4.jūlija noteikumos Nr. 402 (III)</vt:lpstr>
      <vt:lpstr>PowerPoint Presentation</vt:lpstr>
      <vt:lpstr>Kopsavilkums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Lita Trakina</cp:lastModifiedBy>
  <cp:revision>326</cp:revision>
  <cp:lastPrinted>2020-09-30T08:08:20Z</cp:lastPrinted>
  <dcterms:created xsi:type="dcterms:W3CDTF">2014-11-20T14:46:47Z</dcterms:created>
  <dcterms:modified xsi:type="dcterms:W3CDTF">2021-10-07T08:33:11Z</dcterms:modified>
</cp:coreProperties>
</file>