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17"/>
  </p:notesMasterIdLst>
  <p:handoutMasterIdLst>
    <p:handoutMasterId r:id="rId18"/>
  </p:handoutMasterIdLst>
  <p:sldIdLst>
    <p:sldId id="304" r:id="rId5"/>
    <p:sldId id="422" r:id="rId6"/>
    <p:sldId id="428" r:id="rId7"/>
    <p:sldId id="429" r:id="rId8"/>
    <p:sldId id="435" r:id="rId9"/>
    <p:sldId id="431" r:id="rId10"/>
    <p:sldId id="430" r:id="rId11"/>
    <p:sldId id="432" r:id="rId12"/>
    <p:sldId id="433" r:id="rId13"/>
    <p:sldId id="436" r:id="rId14"/>
    <p:sldId id="434" r:id="rId15"/>
    <p:sldId id="384" r:id="rId16"/>
  </p:sldIdLst>
  <p:sldSz cx="9144000" cy="6858000" type="screen4x3"/>
  <p:notesSz cx="6797675"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āris Junga" initials="MJ" lastIdx="4" clrIdx="0"/>
  <p:cmAuthor id="2" name="Sarma Liepa" initials="SL" lastIdx="1" clrIdx="1">
    <p:extLst>
      <p:ext uri="{19B8F6BF-5375-455C-9EA6-DF929625EA0E}">
        <p15:presenceInfo xmlns:p15="http://schemas.microsoft.com/office/powerpoint/2012/main" userId="S-1-5-21-1111449424-716164741-598253300-201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ADDE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69" autoAdjust="0"/>
    <p:restoredTop sz="73216" autoAdjust="0"/>
  </p:normalViewPr>
  <p:slideViewPr>
    <p:cSldViewPr>
      <p:cViewPr varScale="1">
        <p:scale>
          <a:sx n="53" d="100"/>
          <a:sy n="53" d="100"/>
        </p:scale>
        <p:origin x="1872" y="60"/>
      </p:cViewPr>
      <p:guideLst>
        <p:guide orient="horz" pos="2160"/>
        <p:guide pos="2880"/>
      </p:guideLst>
    </p:cSldViewPr>
  </p:slideViewPr>
  <p:notesTextViewPr>
    <p:cViewPr>
      <p:scale>
        <a:sx n="3" d="2"/>
        <a:sy n="3" d="2"/>
      </p:scale>
      <p:origin x="0" y="0"/>
    </p:cViewPr>
  </p:notesTextViewPr>
  <p:notesViewPr>
    <p:cSldViewPr>
      <p:cViewPr varScale="1">
        <p:scale>
          <a:sx n="82" d="100"/>
          <a:sy n="82" d="100"/>
        </p:scale>
        <p:origin x="-3180"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5635AA-71D7-4132-A15B-5F36DD00AEDE}" type="doc">
      <dgm:prSet loTypeId="urn:microsoft.com/office/officeart/2005/8/layout/vList3" loCatId="list" qsTypeId="urn:microsoft.com/office/officeart/2005/8/quickstyle/simple1" qsCatId="simple" csTypeId="urn:microsoft.com/office/officeart/2005/8/colors/colorful2" csCatId="colorful" phldr="1"/>
      <dgm:spPr/>
      <dgm:t>
        <a:bodyPr/>
        <a:lstStyle/>
        <a:p>
          <a:endParaRPr lang="lv-LV"/>
        </a:p>
      </dgm:t>
    </dgm:pt>
    <dgm:pt modelId="{4A05F097-1416-48FE-B5ED-D6C93C269947}">
      <dgm:prSet phldrT="[Text]"/>
      <dgm:spPr/>
      <dgm:t>
        <a:bodyPr/>
        <a:lstStyle/>
        <a:p>
          <a:r>
            <a:rPr lang="lv-LV" dirty="0">
              <a:latin typeface="+mj-lt"/>
            </a:rPr>
            <a:t>257 pakalpojumu turētāji</a:t>
          </a:r>
          <a:endParaRPr lang="lv-LV" dirty="0"/>
        </a:p>
      </dgm:t>
    </dgm:pt>
    <dgm:pt modelId="{49CD6397-E8BF-41F0-982C-BBC4CE4E7147}" type="parTrans" cxnId="{84C6E0FC-B440-4715-AD75-4538A2F96BBE}">
      <dgm:prSet/>
      <dgm:spPr/>
      <dgm:t>
        <a:bodyPr/>
        <a:lstStyle/>
        <a:p>
          <a:endParaRPr lang="lv-LV"/>
        </a:p>
      </dgm:t>
    </dgm:pt>
    <dgm:pt modelId="{B48D444C-5269-4504-AF86-4F90B8ADB194}" type="sibTrans" cxnId="{84C6E0FC-B440-4715-AD75-4538A2F96BBE}">
      <dgm:prSet/>
      <dgm:spPr/>
      <dgm:t>
        <a:bodyPr/>
        <a:lstStyle/>
        <a:p>
          <a:endParaRPr lang="lv-LV"/>
        </a:p>
      </dgm:t>
    </dgm:pt>
    <dgm:pt modelId="{6581EF2D-496B-4F0C-AACE-2C6ED7DAF616}">
      <dgm:prSet phldrT="[Text]"/>
      <dgm:spPr/>
      <dgm:t>
        <a:bodyPr/>
        <a:lstStyle/>
        <a:p>
          <a:r>
            <a:rPr lang="lv-LV" dirty="0"/>
            <a:t>6919 publicēti pakalpojumu apraksti</a:t>
          </a:r>
        </a:p>
      </dgm:t>
    </dgm:pt>
    <dgm:pt modelId="{2DD19933-ED96-4FA9-BAA6-67280E48E239}" type="parTrans" cxnId="{73DF6179-937D-42CB-AF37-4E8EB75B5D56}">
      <dgm:prSet/>
      <dgm:spPr/>
      <dgm:t>
        <a:bodyPr/>
        <a:lstStyle/>
        <a:p>
          <a:endParaRPr lang="lv-LV"/>
        </a:p>
      </dgm:t>
    </dgm:pt>
    <dgm:pt modelId="{B1AD8117-77C0-458B-B86E-1D177F0BDE7F}" type="sibTrans" cxnId="{73DF6179-937D-42CB-AF37-4E8EB75B5D56}">
      <dgm:prSet/>
      <dgm:spPr/>
      <dgm:t>
        <a:bodyPr/>
        <a:lstStyle/>
        <a:p>
          <a:endParaRPr lang="lv-LV"/>
        </a:p>
      </dgm:t>
    </dgm:pt>
    <dgm:pt modelId="{849C258C-F230-49AE-A9FB-A4B181656B39}" type="pres">
      <dgm:prSet presAssocID="{485635AA-71D7-4132-A15B-5F36DD00AEDE}" presName="linearFlow" presStyleCnt="0">
        <dgm:presLayoutVars>
          <dgm:dir/>
          <dgm:resizeHandles val="exact"/>
        </dgm:presLayoutVars>
      </dgm:prSet>
      <dgm:spPr/>
    </dgm:pt>
    <dgm:pt modelId="{5CC10A8B-1213-4E23-B667-544539E26059}" type="pres">
      <dgm:prSet presAssocID="{4A05F097-1416-48FE-B5ED-D6C93C269947}" presName="composite" presStyleCnt="0"/>
      <dgm:spPr/>
    </dgm:pt>
    <dgm:pt modelId="{6D001B66-A9AA-4A06-B319-A1CD74DF29E4}" type="pres">
      <dgm:prSet presAssocID="{4A05F097-1416-48FE-B5ED-D6C93C269947}" presName="imgShp" presStyleLbl="fgImgPlace1" presStyleIdx="0" presStyleCnt="2" custScaleX="58472" custScaleY="59763" custLinFactY="-100000" custLinFactNeighborX="-63566" custLinFactNeighborY="-12764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Users"/>
        </a:ext>
      </dgm:extLst>
    </dgm:pt>
    <dgm:pt modelId="{12AC5D58-C7F6-429D-96F4-231EF7EF5887}" type="pres">
      <dgm:prSet presAssocID="{4A05F097-1416-48FE-B5ED-D6C93C269947}" presName="txShp" presStyleLbl="node1" presStyleIdx="0" presStyleCnt="2" custScaleX="108537" custScaleY="68028" custLinFactY="-43241" custLinFactNeighborX="10242" custLinFactNeighborY="-100000">
        <dgm:presLayoutVars>
          <dgm:bulletEnabled val="1"/>
        </dgm:presLayoutVars>
      </dgm:prSet>
      <dgm:spPr/>
    </dgm:pt>
    <dgm:pt modelId="{5CA50F0C-71D3-4A55-B65E-871CB9BF4BD6}" type="pres">
      <dgm:prSet presAssocID="{B48D444C-5269-4504-AF86-4F90B8ADB194}" presName="spacing" presStyleCnt="0"/>
      <dgm:spPr/>
    </dgm:pt>
    <dgm:pt modelId="{006A2491-DB65-4E58-A02D-E20ACE534672}" type="pres">
      <dgm:prSet presAssocID="{6581EF2D-496B-4F0C-AACE-2C6ED7DAF616}" presName="composite" presStyleCnt="0"/>
      <dgm:spPr/>
    </dgm:pt>
    <dgm:pt modelId="{3ED2F6C0-5599-42CA-BD9B-6D10FFA0C799}" type="pres">
      <dgm:prSet presAssocID="{6581EF2D-496B-4F0C-AACE-2C6ED7DAF616}" presName="imgShp" presStyleLbl="fgImgPlace1" presStyleIdx="1" presStyleCnt="2" custScaleX="70435" custScaleY="63904" custLinFactNeighborX="-38884" custLinFactNeighborY="-2068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Gold bars"/>
        </a:ext>
      </dgm:extLst>
    </dgm:pt>
    <dgm:pt modelId="{EC8F4A71-C807-48D0-9702-75E5510F4434}" type="pres">
      <dgm:prSet presAssocID="{6581EF2D-496B-4F0C-AACE-2C6ED7DAF616}" presName="txShp" presStyleLbl="node1" presStyleIdx="1" presStyleCnt="2" custScaleX="108537" custScaleY="70251" custLinFactNeighborX="11767" custLinFactNeighborY="-16964">
        <dgm:presLayoutVars>
          <dgm:bulletEnabled val="1"/>
        </dgm:presLayoutVars>
      </dgm:prSet>
      <dgm:spPr/>
    </dgm:pt>
  </dgm:ptLst>
  <dgm:cxnLst>
    <dgm:cxn modelId="{CE4FA922-0A19-480E-A171-843919B332BB}" type="presOf" srcId="{6581EF2D-496B-4F0C-AACE-2C6ED7DAF616}" destId="{EC8F4A71-C807-48D0-9702-75E5510F4434}" srcOrd="0" destOrd="0" presId="urn:microsoft.com/office/officeart/2005/8/layout/vList3"/>
    <dgm:cxn modelId="{73DF6179-937D-42CB-AF37-4E8EB75B5D56}" srcId="{485635AA-71D7-4132-A15B-5F36DD00AEDE}" destId="{6581EF2D-496B-4F0C-AACE-2C6ED7DAF616}" srcOrd="1" destOrd="0" parTransId="{2DD19933-ED96-4FA9-BAA6-67280E48E239}" sibTransId="{B1AD8117-77C0-458B-B86E-1D177F0BDE7F}"/>
    <dgm:cxn modelId="{84231E8C-201D-43B1-BC1F-9EBFB436E9C0}" type="presOf" srcId="{4A05F097-1416-48FE-B5ED-D6C93C269947}" destId="{12AC5D58-C7F6-429D-96F4-231EF7EF5887}" srcOrd="0" destOrd="0" presId="urn:microsoft.com/office/officeart/2005/8/layout/vList3"/>
    <dgm:cxn modelId="{B672F2F1-F0CD-4C79-AAAE-DEA07B3B1A6D}" type="presOf" srcId="{485635AA-71D7-4132-A15B-5F36DD00AEDE}" destId="{849C258C-F230-49AE-A9FB-A4B181656B39}" srcOrd="0" destOrd="0" presId="urn:microsoft.com/office/officeart/2005/8/layout/vList3"/>
    <dgm:cxn modelId="{84C6E0FC-B440-4715-AD75-4538A2F96BBE}" srcId="{485635AA-71D7-4132-A15B-5F36DD00AEDE}" destId="{4A05F097-1416-48FE-B5ED-D6C93C269947}" srcOrd="0" destOrd="0" parTransId="{49CD6397-E8BF-41F0-982C-BBC4CE4E7147}" sibTransId="{B48D444C-5269-4504-AF86-4F90B8ADB194}"/>
    <dgm:cxn modelId="{550EB15C-8C30-4B38-9F48-056450E06906}" type="presParOf" srcId="{849C258C-F230-49AE-A9FB-A4B181656B39}" destId="{5CC10A8B-1213-4E23-B667-544539E26059}" srcOrd="0" destOrd="0" presId="urn:microsoft.com/office/officeart/2005/8/layout/vList3"/>
    <dgm:cxn modelId="{BAF4A6E2-6942-487F-8F72-E087FA17DBE3}" type="presParOf" srcId="{5CC10A8B-1213-4E23-B667-544539E26059}" destId="{6D001B66-A9AA-4A06-B319-A1CD74DF29E4}" srcOrd="0" destOrd="0" presId="urn:microsoft.com/office/officeart/2005/8/layout/vList3"/>
    <dgm:cxn modelId="{0CA07495-E128-48F5-A909-A6F1EAE59841}" type="presParOf" srcId="{5CC10A8B-1213-4E23-B667-544539E26059}" destId="{12AC5D58-C7F6-429D-96F4-231EF7EF5887}" srcOrd="1" destOrd="0" presId="urn:microsoft.com/office/officeart/2005/8/layout/vList3"/>
    <dgm:cxn modelId="{9361418A-9C1C-4089-8890-19B46F72FCC2}" type="presParOf" srcId="{849C258C-F230-49AE-A9FB-A4B181656B39}" destId="{5CA50F0C-71D3-4A55-B65E-871CB9BF4BD6}" srcOrd="1" destOrd="0" presId="urn:microsoft.com/office/officeart/2005/8/layout/vList3"/>
    <dgm:cxn modelId="{9451EAB3-EF4D-47BF-9448-01FA6176D3A3}" type="presParOf" srcId="{849C258C-F230-49AE-A9FB-A4B181656B39}" destId="{006A2491-DB65-4E58-A02D-E20ACE534672}" srcOrd="2" destOrd="0" presId="urn:microsoft.com/office/officeart/2005/8/layout/vList3"/>
    <dgm:cxn modelId="{4D0893D1-C4FD-48B9-973A-43B1E6A5C31E}" type="presParOf" srcId="{006A2491-DB65-4E58-A02D-E20ACE534672}" destId="{3ED2F6C0-5599-42CA-BD9B-6D10FFA0C799}" srcOrd="0" destOrd="0" presId="urn:microsoft.com/office/officeart/2005/8/layout/vList3"/>
    <dgm:cxn modelId="{F6385CFD-C159-4D50-9C00-EAABF6C120D1}" type="presParOf" srcId="{006A2491-DB65-4E58-A02D-E20ACE534672}" destId="{EC8F4A71-C807-48D0-9702-75E5510F4434}"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001868-B4C5-4F49-B8E5-EB838739B38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42C93CF-9B1E-43F7-8E51-5EDE341DA507}">
      <dgm:prSet/>
      <dgm:spPr/>
      <dgm:t>
        <a:bodyPr/>
        <a:lstStyle/>
        <a:p>
          <a:r>
            <a:rPr lang="lv-LV" dirty="0"/>
            <a:t>Jāpievērš uzmanība pašvaldības nosaukumam apraksta nosaukumā;</a:t>
          </a:r>
          <a:endParaRPr lang="en-US" dirty="0"/>
        </a:p>
      </dgm:t>
    </dgm:pt>
    <dgm:pt modelId="{707C26B6-4419-40BA-A895-A3FBEEDC304E}" type="parTrans" cxnId="{8AEE397F-B42B-4691-AA28-E9C8E83D4D4A}">
      <dgm:prSet/>
      <dgm:spPr/>
      <dgm:t>
        <a:bodyPr/>
        <a:lstStyle/>
        <a:p>
          <a:endParaRPr lang="en-US"/>
        </a:p>
      </dgm:t>
    </dgm:pt>
    <dgm:pt modelId="{1195A481-8726-4312-8132-7D8F864DD13B}" type="sibTrans" cxnId="{8AEE397F-B42B-4691-AA28-E9C8E83D4D4A}">
      <dgm:prSet/>
      <dgm:spPr/>
      <dgm:t>
        <a:bodyPr/>
        <a:lstStyle/>
        <a:p>
          <a:endParaRPr lang="en-US"/>
        </a:p>
      </dgm:t>
    </dgm:pt>
    <dgm:pt modelId="{0DC1E98F-00B8-47D9-9D46-C5214C9A2516}">
      <dgm:prSet/>
      <dgm:spPr/>
      <dgm:t>
        <a:bodyPr/>
        <a:lstStyle/>
        <a:p>
          <a:r>
            <a:rPr lang="lv-LV" dirty="0"/>
            <a:t>Jāpārskata NA, kas pievienoti pakalpojumiem, var nākt klāt jauni saistošie noteikumi(ja iespējams, NA pievienot no likumi.lv, ne manuāli);</a:t>
          </a:r>
          <a:endParaRPr lang="en-US" dirty="0"/>
        </a:p>
      </dgm:t>
    </dgm:pt>
    <dgm:pt modelId="{10417034-DFF0-4FF3-894C-A0699016E231}" type="parTrans" cxnId="{5F7805E3-BEEA-4DE0-978D-063EEF8A9FD3}">
      <dgm:prSet/>
      <dgm:spPr/>
      <dgm:t>
        <a:bodyPr/>
        <a:lstStyle/>
        <a:p>
          <a:endParaRPr lang="en-US"/>
        </a:p>
      </dgm:t>
    </dgm:pt>
    <dgm:pt modelId="{29FF9AF8-25F3-4AFE-ADFE-A72052795D2A}" type="sibTrans" cxnId="{5F7805E3-BEEA-4DE0-978D-063EEF8A9FD3}">
      <dgm:prSet/>
      <dgm:spPr/>
      <dgm:t>
        <a:bodyPr/>
        <a:lstStyle/>
        <a:p>
          <a:endParaRPr lang="en-US"/>
        </a:p>
      </dgm:t>
    </dgm:pt>
    <dgm:pt modelId="{5CC146D4-CC99-438B-A9DA-EBD5CB664BE5}">
      <dgm:prSet/>
      <dgm:spPr/>
      <dgm:t>
        <a:bodyPr/>
        <a:lstStyle/>
        <a:p>
          <a:r>
            <a:rPr lang="lv-LV"/>
            <a:t>Mainās pakalpojumu sniegšanas process – jākoriģē informācija pakalpojumu soļos;</a:t>
          </a:r>
          <a:endParaRPr lang="en-US"/>
        </a:p>
      </dgm:t>
    </dgm:pt>
    <dgm:pt modelId="{B8E7FECC-2453-4BEE-B734-CB1DB5D4648E}" type="parTrans" cxnId="{E45F641B-7CF4-4D00-9A86-F9AC48484035}">
      <dgm:prSet/>
      <dgm:spPr/>
      <dgm:t>
        <a:bodyPr/>
        <a:lstStyle/>
        <a:p>
          <a:endParaRPr lang="en-US"/>
        </a:p>
      </dgm:t>
    </dgm:pt>
    <dgm:pt modelId="{FC3E4B8B-AAB2-4686-8EE2-34555DFF86BF}" type="sibTrans" cxnId="{E45F641B-7CF4-4D00-9A86-F9AC48484035}">
      <dgm:prSet/>
      <dgm:spPr/>
      <dgm:t>
        <a:bodyPr/>
        <a:lstStyle/>
        <a:p>
          <a:endParaRPr lang="en-US"/>
        </a:p>
      </dgm:t>
    </dgm:pt>
    <dgm:pt modelId="{0D5E5F76-9733-4022-A886-74128AD736C5}">
      <dgm:prSet/>
      <dgm:spPr/>
      <dgm:t>
        <a:bodyPr/>
        <a:lstStyle/>
        <a:p>
          <a:r>
            <a:rPr lang="lv-LV" dirty="0"/>
            <a:t>Var būt mainīta cenrāža informācija, jāpārskata visi apraksti, kur ir pievienota informācija par samaksu.</a:t>
          </a:r>
          <a:endParaRPr lang="en-US" dirty="0"/>
        </a:p>
      </dgm:t>
    </dgm:pt>
    <dgm:pt modelId="{41235F97-FE55-4D2E-B147-7D1227D158CB}" type="parTrans" cxnId="{33A1632C-F605-40DE-9F7C-39FDF29C11B9}">
      <dgm:prSet/>
      <dgm:spPr/>
      <dgm:t>
        <a:bodyPr/>
        <a:lstStyle/>
        <a:p>
          <a:endParaRPr lang="en-US"/>
        </a:p>
      </dgm:t>
    </dgm:pt>
    <dgm:pt modelId="{D2AE6A2F-D0F6-44FC-A83D-80BBC63575F2}" type="sibTrans" cxnId="{33A1632C-F605-40DE-9F7C-39FDF29C11B9}">
      <dgm:prSet/>
      <dgm:spPr/>
      <dgm:t>
        <a:bodyPr/>
        <a:lstStyle/>
        <a:p>
          <a:endParaRPr lang="en-US"/>
        </a:p>
      </dgm:t>
    </dgm:pt>
    <dgm:pt modelId="{B426BF4B-A53F-4230-A6B1-1098EFC44168}">
      <dgm:prSet/>
      <dgm:spPr/>
      <dgm:t>
        <a:bodyPr/>
        <a:lstStyle/>
        <a:p>
          <a:r>
            <a:rPr lang="lv-LV" dirty="0"/>
            <a:t>Aprakstiem var nākt klāt jauni kanāli, jāpārskata esošie;</a:t>
          </a:r>
          <a:endParaRPr lang="en-US" dirty="0"/>
        </a:p>
      </dgm:t>
    </dgm:pt>
    <dgm:pt modelId="{D6301386-B2E8-4848-A229-D9FB824C5C60}" type="parTrans" cxnId="{D3C3E8F0-04C8-4437-ADE0-D2AF7D1BAF3F}">
      <dgm:prSet/>
      <dgm:spPr/>
      <dgm:t>
        <a:bodyPr/>
        <a:lstStyle/>
        <a:p>
          <a:endParaRPr lang="lv-LV"/>
        </a:p>
      </dgm:t>
    </dgm:pt>
    <dgm:pt modelId="{EC7F75E5-E294-4E90-A3D1-6DCCD40E006C}" type="sibTrans" cxnId="{D3C3E8F0-04C8-4437-ADE0-D2AF7D1BAF3F}">
      <dgm:prSet/>
      <dgm:spPr/>
      <dgm:t>
        <a:bodyPr/>
        <a:lstStyle/>
        <a:p>
          <a:endParaRPr lang="lv-LV"/>
        </a:p>
      </dgm:t>
    </dgm:pt>
    <dgm:pt modelId="{56022A60-4A3B-49B5-B43A-C3AA6F1C9176}" type="pres">
      <dgm:prSet presAssocID="{6E001868-B4C5-4F49-B8E5-EB838739B380}" presName="linear" presStyleCnt="0">
        <dgm:presLayoutVars>
          <dgm:animLvl val="lvl"/>
          <dgm:resizeHandles val="exact"/>
        </dgm:presLayoutVars>
      </dgm:prSet>
      <dgm:spPr/>
    </dgm:pt>
    <dgm:pt modelId="{A991C5F2-2A72-4E71-9410-B99F1FBE0216}" type="pres">
      <dgm:prSet presAssocID="{542C93CF-9B1E-43F7-8E51-5EDE341DA507}" presName="parentText" presStyleLbl="node1" presStyleIdx="0" presStyleCnt="5">
        <dgm:presLayoutVars>
          <dgm:chMax val="0"/>
          <dgm:bulletEnabled val="1"/>
        </dgm:presLayoutVars>
      </dgm:prSet>
      <dgm:spPr/>
    </dgm:pt>
    <dgm:pt modelId="{6F952F31-8542-40CC-8BD8-299EDE88CDC7}" type="pres">
      <dgm:prSet presAssocID="{1195A481-8726-4312-8132-7D8F864DD13B}" presName="spacer" presStyleCnt="0"/>
      <dgm:spPr/>
    </dgm:pt>
    <dgm:pt modelId="{88CD0528-4728-4D44-8495-A5B346F372A0}" type="pres">
      <dgm:prSet presAssocID="{B426BF4B-A53F-4230-A6B1-1098EFC44168}" presName="parentText" presStyleLbl="node1" presStyleIdx="1" presStyleCnt="5">
        <dgm:presLayoutVars>
          <dgm:chMax val="0"/>
          <dgm:bulletEnabled val="1"/>
        </dgm:presLayoutVars>
      </dgm:prSet>
      <dgm:spPr/>
    </dgm:pt>
    <dgm:pt modelId="{773901F3-215C-4875-9821-C1806658D11A}" type="pres">
      <dgm:prSet presAssocID="{EC7F75E5-E294-4E90-A3D1-6DCCD40E006C}" presName="spacer" presStyleCnt="0"/>
      <dgm:spPr/>
    </dgm:pt>
    <dgm:pt modelId="{D57D92A8-31D2-4ECC-9B19-D73F42D2FBE1}" type="pres">
      <dgm:prSet presAssocID="{0DC1E98F-00B8-47D9-9D46-C5214C9A2516}" presName="parentText" presStyleLbl="node1" presStyleIdx="2" presStyleCnt="5">
        <dgm:presLayoutVars>
          <dgm:chMax val="0"/>
          <dgm:bulletEnabled val="1"/>
        </dgm:presLayoutVars>
      </dgm:prSet>
      <dgm:spPr/>
    </dgm:pt>
    <dgm:pt modelId="{D46064D2-801B-4ED9-95EE-F25620CA8242}" type="pres">
      <dgm:prSet presAssocID="{29FF9AF8-25F3-4AFE-ADFE-A72052795D2A}" presName="spacer" presStyleCnt="0"/>
      <dgm:spPr/>
    </dgm:pt>
    <dgm:pt modelId="{6686F407-7FF9-4F49-B943-02D7E54E9A38}" type="pres">
      <dgm:prSet presAssocID="{5CC146D4-CC99-438B-A9DA-EBD5CB664BE5}" presName="parentText" presStyleLbl="node1" presStyleIdx="3" presStyleCnt="5">
        <dgm:presLayoutVars>
          <dgm:chMax val="0"/>
          <dgm:bulletEnabled val="1"/>
        </dgm:presLayoutVars>
      </dgm:prSet>
      <dgm:spPr/>
    </dgm:pt>
    <dgm:pt modelId="{F6F39C6E-9982-4440-A8F9-5F24BEA70B1C}" type="pres">
      <dgm:prSet presAssocID="{FC3E4B8B-AAB2-4686-8EE2-34555DFF86BF}" presName="spacer" presStyleCnt="0"/>
      <dgm:spPr/>
    </dgm:pt>
    <dgm:pt modelId="{0D02C08A-4BD6-4761-A108-03821BE464C8}" type="pres">
      <dgm:prSet presAssocID="{0D5E5F76-9733-4022-A886-74128AD736C5}" presName="parentText" presStyleLbl="node1" presStyleIdx="4" presStyleCnt="5" custLinFactY="65833" custLinFactNeighborX="-5349" custLinFactNeighborY="100000">
        <dgm:presLayoutVars>
          <dgm:chMax val="0"/>
          <dgm:bulletEnabled val="1"/>
        </dgm:presLayoutVars>
      </dgm:prSet>
      <dgm:spPr/>
    </dgm:pt>
  </dgm:ptLst>
  <dgm:cxnLst>
    <dgm:cxn modelId="{E45F641B-7CF4-4D00-9A86-F9AC48484035}" srcId="{6E001868-B4C5-4F49-B8E5-EB838739B380}" destId="{5CC146D4-CC99-438B-A9DA-EBD5CB664BE5}" srcOrd="3" destOrd="0" parTransId="{B8E7FECC-2453-4BEE-B734-CB1DB5D4648E}" sibTransId="{FC3E4B8B-AAB2-4686-8EE2-34555DFF86BF}"/>
    <dgm:cxn modelId="{33A1632C-F605-40DE-9F7C-39FDF29C11B9}" srcId="{6E001868-B4C5-4F49-B8E5-EB838739B380}" destId="{0D5E5F76-9733-4022-A886-74128AD736C5}" srcOrd="4" destOrd="0" parTransId="{41235F97-FE55-4D2E-B147-7D1227D158CB}" sibTransId="{D2AE6A2F-D0F6-44FC-A83D-80BBC63575F2}"/>
    <dgm:cxn modelId="{1656BD2D-AB8F-4DE1-8BA5-540615B3EBCD}" type="presOf" srcId="{542C93CF-9B1E-43F7-8E51-5EDE341DA507}" destId="{A991C5F2-2A72-4E71-9410-B99F1FBE0216}" srcOrd="0" destOrd="0" presId="urn:microsoft.com/office/officeart/2005/8/layout/vList2"/>
    <dgm:cxn modelId="{F1E0B161-DBDB-49BC-9477-DFB65D01645F}" type="presOf" srcId="{6E001868-B4C5-4F49-B8E5-EB838739B380}" destId="{56022A60-4A3B-49B5-B43A-C3AA6F1C9176}" srcOrd="0" destOrd="0" presId="urn:microsoft.com/office/officeart/2005/8/layout/vList2"/>
    <dgm:cxn modelId="{40C8646F-866B-4FF6-84EF-37ECF792502D}" type="presOf" srcId="{B426BF4B-A53F-4230-A6B1-1098EFC44168}" destId="{88CD0528-4728-4D44-8495-A5B346F372A0}" srcOrd="0" destOrd="0" presId="urn:microsoft.com/office/officeart/2005/8/layout/vList2"/>
    <dgm:cxn modelId="{FFA6A575-B798-42F8-AAAD-DC0236CB54BA}" type="presOf" srcId="{0DC1E98F-00B8-47D9-9D46-C5214C9A2516}" destId="{D57D92A8-31D2-4ECC-9B19-D73F42D2FBE1}" srcOrd="0" destOrd="0" presId="urn:microsoft.com/office/officeart/2005/8/layout/vList2"/>
    <dgm:cxn modelId="{8AEE397F-B42B-4691-AA28-E9C8E83D4D4A}" srcId="{6E001868-B4C5-4F49-B8E5-EB838739B380}" destId="{542C93CF-9B1E-43F7-8E51-5EDE341DA507}" srcOrd="0" destOrd="0" parTransId="{707C26B6-4419-40BA-A895-A3FBEEDC304E}" sibTransId="{1195A481-8726-4312-8132-7D8F864DD13B}"/>
    <dgm:cxn modelId="{B71997B3-C2DE-4C64-939E-46B5148FE317}" type="presOf" srcId="{0D5E5F76-9733-4022-A886-74128AD736C5}" destId="{0D02C08A-4BD6-4761-A108-03821BE464C8}" srcOrd="0" destOrd="0" presId="urn:microsoft.com/office/officeart/2005/8/layout/vList2"/>
    <dgm:cxn modelId="{DDAD53D6-5033-4CFF-BF96-DB8D3334F6CE}" type="presOf" srcId="{5CC146D4-CC99-438B-A9DA-EBD5CB664BE5}" destId="{6686F407-7FF9-4F49-B943-02D7E54E9A38}" srcOrd="0" destOrd="0" presId="urn:microsoft.com/office/officeart/2005/8/layout/vList2"/>
    <dgm:cxn modelId="{5F7805E3-BEEA-4DE0-978D-063EEF8A9FD3}" srcId="{6E001868-B4C5-4F49-B8E5-EB838739B380}" destId="{0DC1E98F-00B8-47D9-9D46-C5214C9A2516}" srcOrd="2" destOrd="0" parTransId="{10417034-DFF0-4FF3-894C-A0699016E231}" sibTransId="{29FF9AF8-25F3-4AFE-ADFE-A72052795D2A}"/>
    <dgm:cxn modelId="{D3C3E8F0-04C8-4437-ADE0-D2AF7D1BAF3F}" srcId="{6E001868-B4C5-4F49-B8E5-EB838739B380}" destId="{B426BF4B-A53F-4230-A6B1-1098EFC44168}" srcOrd="1" destOrd="0" parTransId="{D6301386-B2E8-4848-A229-D9FB824C5C60}" sibTransId="{EC7F75E5-E294-4E90-A3D1-6DCCD40E006C}"/>
    <dgm:cxn modelId="{F1BE96A9-716C-44E4-83DC-F75DE20C089D}" type="presParOf" srcId="{56022A60-4A3B-49B5-B43A-C3AA6F1C9176}" destId="{A991C5F2-2A72-4E71-9410-B99F1FBE0216}" srcOrd="0" destOrd="0" presId="urn:microsoft.com/office/officeart/2005/8/layout/vList2"/>
    <dgm:cxn modelId="{618ADE37-FE3B-47D8-8B54-AEA173C2C124}" type="presParOf" srcId="{56022A60-4A3B-49B5-B43A-C3AA6F1C9176}" destId="{6F952F31-8542-40CC-8BD8-299EDE88CDC7}" srcOrd="1" destOrd="0" presId="urn:microsoft.com/office/officeart/2005/8/layout/vList2"/>
    <dgm:cxn modelId="{E7988743-8D4D-4ED9-B0F4-4AF935109964}" type="presParOf" srcId="{56022A60-4A3B-49B5-B43A-C3AA6F1C9176}" destId="{88CD0528-4728-4D44-8495-A5B346F372A0}" srcOrd="2" destOrd="0" presId="urn:microsoft.com/office/officeart/2005/8/layout/vList2"/>
    <dgm:cxn modelId="{B44BB2E2-8802-403C-BF14-D87EB931AD30}" type="presParOf" srcId="{56022A60-4A3B-49B5-B43A-C3AA6F1C9176}" destId="{773901F3-215C-4875-9821-C1806658D11A}" srcOrd="3" destOrd="0" presId="urn:microsoft.com/office/officeart/2005/8/layout/vList2"/>
    <dgm:cxn modelId="{C87A72C3-B298-4260-8E70-A50C69D82047}" type="presParOf" srcId="{56022A60-4A3B-49B5-B43A-C3AA6F1C9176}" destId="{D57D92A8-31D2-4ECC-9B19-D73F42D2FBE1}" srcOrd="4" destOrd="0" presId="urn:microsoft.com/office/officeart/2005/8/layout/vList2"/>
    <dgm:cxn modelId="{5ADCC414-9FAC-4E62-9FD0-B367754DBCD9}" type="presParOf" srcId="{56022A60-4A3B-49B5-B43A-C3AA6F1C9176}" destId="{D46064D2-801B-4ED9-95EE-F25620CA8242}" srcOrd="5" destOrd="0" presId="urn:microsoft.com/office/officeart/2005/8/layout/vList2"/>
    <dgm:cxn modelId="{1756767E-1D76-40B7-B8E0-01FEFE0B2E6B}" type="presParOf" srcId="{56022A60-4A3B-49B5-B43A-C3AA6F1C9176}" destId="{6686F407-7FF9-4F49-B943-02D7E54E9A38}" srcOrd="6" destOrd="0" presId="urn:microsoft.com/office/officeart/2005/8/layout/vList2"/>
    <dgm:cxn modelId="{987F14DC-0443-4D59-9CBD-16B131873FC0}" type="presParOf" srcId="{56022A60-4A3B-49B5-B43A-C3AA6F1C9176}" destId="{F6F39C6E-9982-4440-A8F9-5F24BEA70B1C}" srcOrd="7" destOrd="0" presId="urn:microsoft.com/office/officeart/2005/8/layout/vList2"/>
    <dgm:cxn modelId="{1329DAFD-39D4-41B7-AF31-14DF6C285E6D}" type="presParOf" srcId="{56022A60-4A3B-49B5-B43A-C3AA6F1C9176}" destId="{0D02C08A-4BD6-4761-A108-03821BE464C8}"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AC5D58-C7F6-429D-96F4-231EF7EF5887}">
      <dsp:nvSpPr>
        <dsp:cNvPr id="0" name=""/>
        <dsp:cNvSpPr/>
      </dsp:nvSpPr>
      <dsp:spPr>
        <a:xfrm rot="10800000">
          <a:off x="1947287" y="0"/>
          <a:ext cx="5820453" cy="1818022"/>
        </a:xfrm>
        <a:prstGeom prst="homePlat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78482" tIns="148590" rIns="277368" bIns="148590" numCol="1" spcCol="1270" anchor="ctr" anchorCtr="0">
          <a:noAutofit/>
        </a:bodyPr>
        <a:lstStyle/>
        <a:p>
          <a:pPr marL="0" lvl="0" indent="0" algn="ctr" defTabSz="1733550">
            <a:lnSpc>
              <a:spcPct val="90000"/>
            </a:lnSpc>
            <a:spcBef>
              <a:spcPct val="0"/>
            </a:spcBef>
            <a:spcAft>
              <a:spcPct val="35000"/>
            </a:spcAft>
            <a:buNone/>
          </a:pPr>
          <a:r>
            <a:rPr lang="lv-LV" sz="3900" kern="1200" dirty="0">
              <a:latin typeface="+mj-lt"/>
            </a:rPr>
            <a:t>257 pakalpojumu turētāji</a:t>
          </a:r>
          <a:endParaRPr lang="lv-LV" sz="3900" kern="1200" dirty="0"/>
        </a:p>
      </dsp:txBody>
      <dsp:txXfrm rot="10800000">
        <a:off x="2401792" y="0"/>
        <a:ext cx="5365948" cy="1818022"/>
      </dsp:txXfrm>
    </dsp:sp>
    <dsp:sp modelId="{6D001B66-A9AA-4A06-B319-A1CD74DF29E4}">
      <dsp:nvSpPr>
        <dsp:cNvPr id="0" name=""/>
        <dsp:cNvSpPr/>
      </dsp:nvSpPr>
      <dsp:spPr>
        <a:xfrm>
          <a:off x="0" y="0"/>
          <a:ext cx="1562642" cy="159714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8F4A71-C807-48D0-9702-75E5510F4434}">
      <dsp:nvSpPr>
        <dsp:cNvPr id="0" name=""/>
        <dsp:cNvSpPr/>
      </dsp:nvSpPr>
      <dsp:spPr>
        <a:xfrm rot="10800000">
          <a:off x="2108994" y="2164496"/>
          <a:ext cx="5820453" cy="1877431"/>
        </a:xfrm>
        <a:prstGeom prst="homePlate">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78482" tIns="148590" rIns="277368" bIns="148590" numCol="1" spcCol="1270" anchor="ctr" anchorCtr="0">
          <a:noAutofit/>
        </a:bodyPr>
        <a:lstStyle/>
        <a:p>
          <a:pPr marL="0" lvl="0" indent="0" algn="ctr" defTabSz="1733550">
            <a:lnSpc>
              <a:spcPct val="90000"/>
            </a:lnSpc>
            <a:spcBef>
              <a:spcPct val="0"/>
            </a:spcBef>
            <a:spcAft>
              <a:spcPct val="35000"/>
            </a:spcAft>
            <a:buNone/>
          </a:pPr>
          <a:r>
            <a:rPr lang="lv-LV" sz="3900" kern="1200" dirty="0"/>
            <a:t>6919 publicēti pakalpojumu apraksti</a:t>
          </a:r>
        </a:p>
      </dsp:txBody>
      <dsp:txXfrm rot="10800000">
        <a:off x="2578352" y="2164496"/>
        <a:ext cx="5351095" cy="1877431"/>
      </dsp:txXfrm>
    </dsp:sp>
    <dsp:sp modelId="{3ED2F6C0-5599-42CA-BD9B-6D10FFA0C799}">
      <dsp:nvSpPr>
        <dsp:cNvPr id="0" name=""/>
        <dsp:cNvSpPr/>
      </dsp:nvSpPr>
      <dsp:spPr>
        <a:xfrm>
          <a:off x="0" y="2149917"/>
          <a:ext cx="1882349" cy="1707810"/>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91C5F2-2A72-4E71-9410-B99F1FBE0216}">
      <dsp:nvSpPr>
        <dsp:cNvPr id="0" name=""/>
        <dsp:cNvSpPr/>
      </dsp:nvSpPr>
      <dsp:spPr>
        <a:xfrm>
          <a:off x="0" y="89079"/>
          <a:ext cx="8219256" cy="7985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lv-LV" sz="2100" kern="1200" dirty="0"/>
            <a:t>Jāpievērš uzmanība pašvaldības nosaukumam apraksta nosaukumā;</a:t>
          </a:r>
          <a:endParaRPr lang="en-US" sz="2100" kern="1200" dirty="0"/>
        </a:p>
      </dsp:txBody>
      <dsp:txXfrm>
        <a:off x="38981" y="128060"/>
        <a:ext cx="8141294" cy="720562"/>
      </dsp:txXfrm>
    </dsp:sp>
    <dsp:sp modelId="{88CD0528-4728-4D44-8495-A5B346F372A0}">
      <dsp:nvSpPr>
        <dsp:cNvPr id="0" name=""/>
        <dsp:cNvSpPr/>
      </dsp:nvSpPr>
      <dsp:spPr>
        <a:xfrm>
          <a:off x="0" y="948084"/>
          <a:ext cx="8219256" cy="7985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lv-LV" sz="2100" kern="1200" dirty="0"/>
            <a:t>Aprakstiem var nākt klāt jauni kanāli, jāpārskata esošie;</a:t>
          </a:r>
          <a:endParaRPr lang="en-US" sz="2100" kern="1200" dirty="0"/>
        </a:p>
      </dsp:txBody>
      <dsp:txXfrm>
        <a:off x="38981" y="987065"/>
        <a:ext cx="8141294" cy="720562"/>
      </dsp:txXfrm>
    </dsp:sp>
    <dsp:sp modelId="{D57D92A8-31D2-4ECC-9B19-D73F42D2FBE1}">
      <dsp:nvSpPr>
        <dsp:cNvPr id="0" name=""/>
        <dsp:cNvSpPr/>
      </dsp:nvSpPr>
      <dsp:spPr>
        <a:xfrm>
          <a:off x="0" y="1807089"/>
          <a:ext cx="8219256" cy="7985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lv-LV" sz="2100" kern="1200" dirty="0"/>
            <a:t>Jāpārskata NA, kas pievienoti pakalpojumiem, var nākt klāt jauni saistošie noteikumi(ja iespējams, NA pievienot no likumi.lv, ne manuāli);</a:t>
          </a:r>
          <a:endParaRPr lang="en-US" sz="2100" kern="1200" dirty="0"/>
        </a:p>
      </dsp:txBody>
      <dsp:txXfrm>
        <a:off x="38981" y="1846070"/>
        <a:ext cx="8141294" cy="720562"/>
      </dsp:txXfrm>
    </dsp:sp>
    <dsp:sp modelId="{6686F407-7FF9-4F49-B943-02D7E54E9A38}">
      <dsp:nvSpPr>
        <dsp:cNvPr id="0" name=""/>
        <dsp:cNvSpPr/>
      </dsp:nvSpPr>
      <dsp:spPr>
        <a:xfrm>
          <a:off x="0" y="2666094"/>
          <a:ext cx="8219256" cy="7985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lv-LV" sz="2100" kern="1200"/>
            <a:t>Mainās pakalpojumu sniegšanas process – jākoriģē informācija pakalpojumu soļos;</a:t>
          </a:r>
          <a:endParaRPr lang="en-US" sz="2100" kern="1200"/>
        </a:p>
      </dsp:txBody>
      <dsp:txXfrm>
        <a:off x="38981" y="2705075"/>
        <a:ext cx="8141294" cy="720562"/>
      </dsp:txXfrm>
    </dsp:sp>
    <dsp:sp modelId="{0D02C08A-4BD6-4761-A108-03821BE464C8}">
      <dsp:nvSpPr>
        <dsp:cNvPr id="0" name=""/>
        <dsp:cNvSpPr/>
      </dsp:nvSpPr>
      <dsp:spPr>
        <a:xfrm>
          <a:off x="0" y="3614178"/>
          <a:ext cx="8219256" cy="7985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lv-LV" sz="2100" kern="1200" dirty="0"/>
            <a:t>Var būt mainīta cenrāža informācija, jāpārskata visi apraksti, kur ir pievienota informācija par samaksu.</a:t>
          </a:r>
          <a:endParaRPr lang="en-US" sz="2100" kern="1200" dirty="0"/>
        </a:p>
      </dsp:txBody>
      <dsp:txXfrm>
        <a:off x="38981" y="3653159"/>
        <a:ext cx="8141294" cy="720562"/>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C8BC3D4-0DE7-46EB-B23A-969754DE9288}" type="datetimeFigureOut">
              <a:rPr lang="lv-LV" smtClean="0"/>
              <a:t>19.10.2021</a:t>
            </a:fld>
            <a:endParaRPr lang="lv-LV"/>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52A4029C-105F-43AA-9C06-1279CB4F51E4}" type="slidenum">
              <a:rPr lang="lv-LV" smtClean="0"/>
              <a:t>‹#›</a:t>
            </a:fld>
            <a:endParaRPr lang="lv-LV"/>
          </a:p>
        </p:txBody>
      </p:sp>
    </p:spTree>
    <p:extLst>
      <p:ext uri="{BB962C8B-B14F-4D97-AF65-F5344CB8AC3E}">
        <p14:creationId xmlns:p14="http://schemas.microsoft.com/office/powerpoint/2010/main" val="26600924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CE2E71F-9D47-42D0-BF74-B3DBAF17FD41}" type="datetimeFigureOut">
              <a:rPr lang="lv-LV" smtClean="0"/>
              <a:t>19.10.2021</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5847DCB-6C5A-4EC4-A49A-577B309364DD}" type="slidenum">
              <a:rPr lang="lv-LV" smtClean="0"/>
              <a:t>‹#›</a:t>
            </a:fld>
            <a:endParaRPr lang="lv-LV"/>
          </a:p>
        </p:txBody>
      </p:sp>
    </p:spTree>
    <p:extLst>
      <p:ext uri="{BB962C8B-B14F-4D97-AF65-F5344CB8AC3E}">
        <p14:creationId xmlns:p14="http://schemas.microsoft.com/office/powerpoint/2010/main" val="422687226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10"/>
          </p:nvPr>
        </p:nvSpPr>
        <p:spPr/>
        <p:txBody>
          <a:bodyPr/>
          <a:lstStyle/>
          <a:p>
            <a:fld id="{95847DCB-6C5A-4EC4-A49A-577B309364DD}" type="slidenum">
              <a:rPr lang="lv-LV" smtClean="0"/>
              <a:t>1</a:t>
            </a:fld>
            <a:endParaRPr lang="lv-LV"/>
          </a:p>
        </p:txBody>
      </p:sp>
      <p:sp>
        <p:nvSpPr>
          <p:cNvPr id="5" name="Footer Placeholder 4">
            <a:extLst>
              <a:ext uri="{FF2B5EF4-FFF2-40B4-BE49-F238E27FC236}">
                <a16:creationId xmlns:a16="http://schemas.microsoft.com/office/drawing/2014/main" id="{B6801BFE-94DB-42DA-98CF-18AB527C8AB1}"/>
              </a:ext>
            </a:extLst>
          </p:cNvPr>
          <p:cNvSpPr>
            <a:spLocks noGrp="1"/>
          </p:cNvSpPr>
          <p:nvPr>
            <p:ph type="ftr" sz="quarter" idx="4"/>
          </p:nvPr>
        </p:nvSpPr>
        <p:spPr/>
        <p:txBody>
          <a:bodyPr/>
          <a:lstStyle/>
          <a:p>
            <a:endParaRPr lang="lv-LV"/>
          </a:p>
        </p:txBody>
      </p:sp>
    </p:spTree>
    <p:extLst>
      <p:ext uri="{BB962C8B-B14F-4D97-AF65-F5344CB8AC3E}">
        <p14:creationId xmlns:p14="http://schemas.microsoft.com/office/powerpoint/2010/main" val="33703463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E-adreses kanālam izvēlas tipu «Cits». Kanāla nosaukums attēlojas publiski no sadaļas «Cita kontaktinformācija», papildus jābūt hipersaitei uz </a:t>
            </a:r>
            <a:r>
              <a:rPr lang="lv-LV" dirty="0" err="1"/>
              <a:t>kokrētās</a:t>
            </a:r>
            <a:r>
              <a:rPr lang="lv-LV" dirty="0"/>
              <a:t> pašvaldības e-adresi.</a:t>
            </a:r>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10</a:t>
            </a:fld>
            <a:endParaRPr lang="lv-LV"/>
          </a:p>
        </p:txBody>
      </p:sp>
    </p:spTree>
    <p:extLst>
      <p:ext uri="{BB962C8B-B14F-4D97-AF65-F5344CB8AC3E}">
        <p14:creationId xmlns:p14="http://schemas.microsoft.com/office/powerpoint/2010/main" val="1935394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Ieteikumi, kam pašvaldībām pievērst uzmanību labojot aprakstus atbilstoši jaunajai teritorijai.</a:t>
            </a:r>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11</a:t>
            </a:fld>
            <a:endParaRPr lang="lv-LV"/>
          </a:p>
        </p:txBody>
      </p:sp>
    </p:spTree>
    <p:extLst>
      <p:ext uri="{BB962C8B-B14F-4D97-AF65-F5344CB8AC3E}">
        <p14:creationId xmlns:p14="http://schemas.microsoft.com/office/powerpoint/2010/main" val="2373295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2</a:t>
            </a:fld>
            <a:endParaRPr lang="lv-LV"/>
          </a:p>
        </p:txBody>
      </p:sp>
    </p:spTree>
    <p:extLst>
      <p:ext uri="{BB962C8B-B14F-4D97-AF65-F5344CB8AC3E}">
        <p14:creationId xmlns:p14="http://schemas.microsoft.com/office/powerpoint/2010/main" val="339356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Tas, ka nav teritorijas netraucē pakalpojuma apraksta publicēšanu, bet ar to tas pazūd no šablonu teritorijas izvēles konstrukcijas.</a:t>
            </a:r>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3</a:t>
            </a:fld>
            <a:endParaRPr lang="lv-LV"/>
          </a:p>
        </p:txBody>
      </p:sp>
    </p:spTree>
    <p:extLst>
      <p:ext uri="{BB962C8B-B14F-4D97-AF65-F5344CB8AC3E}">
        <p14:creationId xmlns:p14="http://schemas.microsoft.com/office/powerpoint/2010/main" val="3585273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Neesošās pašvaldības ietekmē apraksta publicēšanas procesu, tas beidzas ar kļūdu. Līdz ar to, kamēr ir šādi kanāli aprakstiem, kas ietilpst šablona konstrukcijā, nav iespējams koriģēt pašu šablona informāciju aun atjaunot to aprakstu informācijā.</a:t>
            </a:r>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4</a:t>
            </a:fld>
            <a:endParaRPr lang="lv-LV"/>
          </a:p>
        </p:txBody>
      </p:sp>
    </p:spTree>
    <p:extLst>
      <p:ext uri="{BB962C8B-B14F-4D97-AF65-F5344CB8AC3E}">
        <p14:creationId xmlns:p14="http://schemas.microsoft.com/office/powerpoint/2010/main" val="3782117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Ir gadījumi, kad teritorijas salabotas, bet nav koriģēta adrese un tas traucē apraksta korektai publicēšanai.</a:t>
            </a:r>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5</a:t>
            </a:fld>
            <a:endParaRPr lang="lv-LV"/>
          </a:p>
        </p:txBody>
      </p:sp>
    </p:spTree>
    <p:extLst>
      <p:ext uri="{BB962C8B-B14F-4D97-AF65-F5344CB8AC3E}">
        <p14:creationId xmlns:p14="http://schemas.microsoft.com/office/powerpoint/2010/main" val="3257552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Pakalpojuma solim var pievienot ne tikai savus pašvaldības kanālus, bet arī VPVKAC kanālus. Šo kanālu satura uzturētājs ir VARAM un tie šobrīd ir koriģēti atbilstoši Administratīvi teritoriālajai reformai.</a:t>
            </a:r>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6</a:t>
            </a:fld>
            <a:endParaRPr lang="lv-LV"/>
          </a:p>
        </p:txBody>
      </p:sp>
    </p:spTree>
    <p:extLst>
      <p:ext uri="{BB962C8B-B14F-4D97-AF65-F5344CB8AC3E}">
        <p14:creationId xmlns:p14="http://schemas.microsoft.com/office/powerpoint/2010/main" val="3294795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Pakalpojuma apraksta slēgšana notiek sadaļā «Versijas apraksts». Poga «Slēgt» atrodas sadaļas apakšdaļā. Pēc slēgšanas aprakstus var dzēst no pašvaldības konta, bet tas nav obligāti veicams darbs.</a:t>
            </a:r>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7</a:t>
            </a:fld>
            <a:endParaRPr lang="lv-LV"/>
          </a:p>
        </p:txBody>
      </p:sp>
    </p:spTree>
    <p:extLst>
      <p:ext uri="{BB962C8B-B14F-4D97-AF65-F5344CB8AC3E}">
        <p14:creationId xmlns:p14="http://schemas.microsoft.com/office/powerpoint/2010/main" val="3011030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E-formu pievieno pie apraksta soļa. Pie kanāliem jānorāda pašvaldības e-adrese.</a:t>
            </a:r>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8</a:t>
            </a:fld>
            <a:endParaRPr lang="lv-LV"/>
          </a:p>
        </p:txBody>
      </p:sp>
    </p:spTree>
    <p:extLst>
      <p:ext uri="{BB962C8B-B14F-4D97-AF65-F5344CB8AC3E}">
        <p14:creationId xmlns:p14="http://schemas.microsoft.com/office/powerpoint/2010/main" val="2788421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Veidlapa tiek pievienota pie konkrēta pakalpojumu soļa.</a:t>
            </a:r>
          </a:p>
        </p:txBody>
      </p:sp>
      <p:sp>
        <p:nvSpPr>
          <p:cNvPr id="4" name="Footer Placeholder 3"/>
          <p:cNvSpPr>
            <a:spLocks noGrp="1"/>
          </p:cNvSpPr>
          <p:nvPr>
            <p:ph type="ftr" sz="quarter" idx="4"/>
          </p:nvPr>
        </p:nvSpPr>
        <p:spPr/>
        <p:txBody>
          <a:bodyPr/>
          <a:lstStyle/>
          <a:p>
            <a:endParaRPr lang="lv-LV"/>
          </a:p>
        </p:txBody>
      </p:sp>
      <p:sp>
        <p:nvSpPr>
          <p:cNvPr id="5" name="Slide Number Placeholder 4"/>
          <p:cNvSpPr>
            <a:spLocks noGrp="1"/>
          </p:cNvSpPr>
          <p:nvPr>
            <p:ph type="sldNum" sz="quarter" idx="5"/>
          </p:nvPr>
        </p:nvSpPr>
        <p:spPr/>
        <p:txBody>
          <a:bodyPr/>
          <a:lstStyle/>
          <a:p>
            <a:fld id="{95847DCB-6C5A-4EC4-A49A-577B309364DD}" type="slidenum">
              <a:rPr lang="lv-LV" smtClean="0"/>
              <a:t>9</a:t>
            </a:fld>
            <a:endParaRPr lang="lv-LV"/>
          </a:p>
        </p:txBody>
      </p:sp>
    </p:spTree>
    <p:extLst>
      <p:ext uri="{BB962C8B-B14F-4D97-AF65-F5344CB8AC3E}">
        <p14:creationId xmlns:p14="http://schemas.microsoft.com/office/powerpoint/2010/main" val="10764041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Virsraksta slaids">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685800" y="4724401"/>
            <a:ext cx="7772400" cy="1036639"/>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3"/>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lv-LV"/>
              <a:t>Rediģēt šablona virsraksta stilu</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20" name="Text Placeholder 19"/>
          <p:cNvSpPr>
            <a:spLocks noGrp="1"/>
          </p:cNvSpPr>
          <p:nvPr>
            <p:ph type="body" sz="quarter" idx="11"/>
          </p:nvPr>
        </p:nvSpPr>
        <p:spPr>
          <a:xfrm>
            <a:off x="685800" y="5761037"/>
            <a:ext cx="7772400" cy="639763"/>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Tree>
    <p:extLst>
      <p:ext uri="{BB962C8B-B14F-4D97-AF65-F5344CB8AC3E}">
        <p14:creationId xmlns:p14="http://schemas.microsoft.com/office/powerpoint/2010/main" val="1735497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mj-lt"/>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dirty="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mj-lt"/>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mj-lt"/>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mj-lt"/>
              </a:defRPr>
            </a:lvl1pPr>
          </a:lstStyle>
          <a:p>
            <a:pPr>
              <a:defRPr/>
            </a:pPr>
            <a:fld id="{18BFCD2D-634C-494F-9E41-FF3A2CC84551}" type="slidenum">
              <a:rPr lang="en-US" altLang="en-US" smtClean="0"/>
              <a:pPr>
                <a:defRPr/>
              </a:pPr>
              <a:t>‹#›</a:t>
            </a:fld>
            <a:endParaRPr lang="en-US" altLang="en-US"/>
          </a:p>
        </p:txBody>
      </p:sp>
    </p:spTree>
    <p:extLst>
      <p:ext uri="{BB962C8B-B14F-4D97-AF65-F5344CB8AC3E}">
        <p14:creationId xmlns:p14="http://schemas.microsoft.com/office/powerpoint/2010/main" val="1850011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rsraksts un saturs">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3"/>
          </a:xfrm>
        </p:spPr>
        <p:txBody>
          <a:bodyPr anchor="ct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lv-LV"/>
              <a:t>Rediģēt šablona virsraksta stilu</a:t>
            </a:r>
            <a:endParaRPr lang="en-US" dirty="0"/>
          </a:p>
        </p:txBody>
      </p:sp>
      <p:sp>
        <p:nvSpPr>
          <p:cNvPr id="3" name="Content Placeholder 2"/>
          <p:cNvSpPr>
            <a:spLocks noGrp="1"/>
          </p:cNvSpPr>
          <p:nvPr>
            <p:ph idx="1"/>
          </p:nvPr>
        </p:nvSpPr>
        <p:spPr>
          <a:xfrm>
            <a:off x="467544" y="1752600"/>
            <a:ext cx="8219256"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lv-LV"/>
              <a:t>Rediģēt šablona teksta stilus</a:t>
            </a:r>
          </a:p>
        </p:txBody>
      </p:sp>
      <p:sp>
        <p:nvSpPr>
          <p:cNvPr id="7" name="Slide Number Placeholder 22"/>
          <p:cNvSpPr>
            <a:spLocks noGrp="1"/>
          </p:cNvSpPr>
          <p:nvPr>
            <p:ph type="sldNum" sz="quarter" idx="13"/>
          </p:nvPr>
        </p:nvSpPr>
        <p:spPr>
          <a:xfrm>
            <a:off x="8316416" y="6324600"/>
            <a:ext cx="522784" cy="304800"/>
          </a:xfrm>
        </p:spPr>
        <p:txBody>
          <a:bodyPr/>
          <a:lstStyle>
            <a:lvl1pPr>
              <a:defRPr sz="1000">
                <a:latin typeface="Verdana" pitchFamily="34" charset="0"/>
              </a:defRPr>
            </a:lvl1pPr>
          </a:lstStyle>
          <a:p>
            <a:fld id="{4773B912-DF68-488E-A6E8-9FC24738C086}" type="slidenum">
              <a:rPr lang="lv-LV" smtClean="0"/>
              <a:pPr/>
              <a:t>‹#›</a:t>
            </a:fld>
            <a:endParaRPr lang="lv-LV" dirty="0"/>
          </a:p>
        </p:txBody>
      </p:sp>
    </p:spTree>
    <p:extLst>
      <p:ext uri="{BB962C8B-B14F-4D97-AF65-F5344CB8AC3E}">
        <p14:creationId xmlns:p14="http://schemas.microsoft.com/office/powerpoint/2010/main" val="910194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adaļas galvene">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1"/>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lv-LV"/>
              <a:t>Rediģēt šablona virsraksta stilu</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lv-LV"/>
              <a:t>Rediģēt šablona teksta stilus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fld id="{4773B912-DF68-488E-A6E8-9FC24738C086}" type="slidenum">
              <a:rPr lang="lv-LV" smtClean="0"/>
              <a:pPr/>
              <a:t>‹#›</a:t>
            </a:fld>
            <a:endParaRPr lang="lv-LV" dirty="0"/>
          </a:p>
        </p:txBody>
      </p:sp>
    </p:spTree>
    <p:extLst>
      <p:ext uri="{BB962C8B-B14F-4D97-AF65-F5344CB8AC3E}">
        <p14:creationId xmlns:p14="http://schemas.microsoft.com/office/powerpoint/2010/main" val="337116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 saturi">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2"/>
            <a:ext cx="6096000" cy="1066799"/>
          </a:xfrm>
        </p:spPr>
        <p:txBody>
          <a:bodyPr anchor="ct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lv-LV"/>
              <a:t>Rediģēt šablona virsraksta stilu</a:t>
            </a:r>
            <a:endParaRPr lang="en-US" dirty="0"/>
          </a:p>
        </p:txBody>
      </p:sp>
      <p:sp>
        <p:nvSpPr>
          <p:cNvPr id="3" name="Content Placeholder 2"/>
          <p:cNvSpPr>
            <a:spLocks noGrp="1"/>
          </p:cNvSpPr>
          <p:nvPr>
            <p:ph sz="half" idx="1"/>
          </p:nvPr>
        </p:nvSpPr>
        <p:spPr>
          <a:xfrm>
            <a:off x="609600" y="1772816"/>
            <a:ext cx="39624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Content Placeholder 3"/>
          <p:cNvSpPr>
            <a:spLocks noGrp="1"/>
          </p:cNvSpPr>
          <p:nvPr>
            <p:ph sz="half" idx="2"/>
          </p:nvPr>
        </p:nvSpPr>
        <p:spPr>
          <a:xfrm>
            <a:off x="4860032" y="1752600"/>
            <a:ext cx="3826768"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8" name="Slide Number Placeholder 22"/>
          <p:cNvSpPr>
            <a:spLocks noGrp="1"/>
          </p:cNvSpPr>
          <p:nvPr>
            <p:ph type="sldNum" sz="quarter" idx="13"/>
          </p:nvPr>
        </p:nvSpPr>
        <p:spPr>
          <a:xfrm>
            <a:off x="8028384" y="6324600"/>
            <a:ext cx="810816" cy="304800"/>
          </a:xfrm>
        </p:spPr>
        <p:txBody>
          <a:bodyPr/>
          <a:lstStyle>
            <a:lvl1pPr>
              <a:defRPr sz="1000">
                <a:latin typeface="Verdana" pitchFamily="34" charset="0"/>
              </a:defRPr>
            </a:lvl1pPr>
          </a:lstStyle>
          <a:p>
            <a:fld id="{4773B912-DF68-488E-A6E8-9FC24738C086}" type="slidenum">
              <a:rPr lang="lv-LV" smtClean="0"/>
              <a:pPr/>
              <a:t>‹#›</a:t>
            </a:fld>
            <a:endParaRPr lang="lv-LV" dirty="0"/>
          </a:p>
        </p:txBody>
      </p:sp>
    </p:spTree>
    <p:extLst>
      <p:ext uri="{BB962C8B-B14F-4D97-AF65-F5344CB8AC3E}">
        <p14:creationId xmlns:p14="http://schemas.microsoft.com/office/powerpoint/2010/main" val="4241404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alīdzinājums">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2"/>
            <a:ext cx="6096000" cy="1066799"/>
          </a:xfrm>
        </p:spPr>
        <p:txBody>
          <a:bodyPr anchor="ct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lv-LV"/>
              <a:t>Rediģēt šablona virsraksta stilu</a:t>
            </a:r>
            <a:endParaRPr lang="en-US" dirty="0"/>
          </a:p>
        </p:txBody>
      </p:sp>
      <p:sp>
        <p:nvSpPr>
          <p:cNvPr id="15" name="Content Placeholder 2"/>
          <p:cNvSpPr>
            <a:spLocks noGrp="1"/>
          </p:cNvSpPr>
          <p:nvPr>
            <p:ph sz="half" idx="1"/>
          </p:nvPr>
        </p:nvSpPr>
        <p:spPr>
          <a:xfrm>
            <a:off x="2590800" y="2386941"/>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16" name="Content Placeholder 3"/>
          <p:cNvSpPr>
            <a:spLocks noGrp="1"/>
          </p:cNvSpPr>
          <p:nvPr>
            <p:ph sz="half" idx="2"/>
          </p:nvPr>
        </p:nvSpPr>
        <p:spPr>
          <a:xfrm>
            <a:off x="5715000" y="2386941"/>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fld id="{4773B912-DF68-488E-A6E8-9FC24738C086}" type="slidenum">
              <a:rPr lang="lv-LV" smtClean="0"/>
              <a:pPr/>
              <a:t>‹#›</a:t>
            </a:fld>
            <a:endParaRPr lang="lv-LV" dirty="0"/>
          </a:p>
        </p:txBody>
      </p:sp>
    </p:spTree>
    <p:extLst>
      <p:ext uri="{BB962C8B-B14F-4D97-AF65-F5344CB8AC3E}">
        <p14:creationId xmlns:p14="http://schemas.microsoft.com/office/powerpoint/2010/main" val="2203549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kai virsraksts">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2"/>
            <a:ext cx="6096000" cy="1066799"/>
          </a:xfrm>
        </p:spPr>
        <p:txBody>
          <a:bodyPr anchor="ct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lv-LV"/>
              <a:t>Rediģēt šablona virsraksta stilu</a:t>
            </a:r>
            <a:endParaRPr lang="en-US" dirty="0"/>
          </a:p>
        </p:txBody>
      </p:sp>
      <p:sp>
        <p:nvSpPr>
          <p:cNvPr id="6" name="Slide Number Placeholder 22"/>
          <p:cNvSpPr>
            <a:spLocks noGrp="1"/>
          </p:cNvSpPr>
          <p:nvPr>
            <p:ph type="sldNum" sz="quarter" idx="13"/>
          </p:nvPr>
        </p:nvSpPr>
        <p:spPr>
          <a:xfrm>
            <a:off x="8316416" y="6324600"/>
            <a:ext cx="522784" cy="304800"/>
          </a:xfrm>
        </p:spPr>
        <p:txBody>
          <a:bodyPr/>
          <a:lstStyle>
            <a:lvl1pPr>
              <a:defRPr sz="1000">
                <a:latin typeface="Verdana" pitchFamily="34" charset="0"/>
              </a:defRPr>
            </a:lvl1pPr>
          </a:lstStyle>
          <a:p>
            <a:fld id="{4773B912-DF68-488E-A6E8-9FC24738C086}" type="slidenum">
              <a:rPr lang="lv-LV" smtClean="0"/>
              <a:pPr/>
              <a:t>‹#›</a:t>
            </a:fld>
            <a:endParaRPr lang="lv-LV" dirty="0"/>
          </a:p>
        </p:txBody>
      </p:sp>
    </p:spTree>
    <p:extLst>
      <p:ext uri="{BB962C8B-B14F-4D97-AF65-F5344CB8AC3E}">
        <p14:creationId xmlns:p14="http://schemas.microsoft.com/office/powerpoint/2010/main" val="3096465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ukšs">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22"/>
          <p:cNvSpPr>
            <a:spLocks noGrp="1"/>
          </p:cNvSpPr>
          <p:nvPr>
            <p:ph type="sldNum" sz="quarter" idx="13"/>
          </p:nvPr>
        </p:nvSpPr>
        <p:spPr>
          <a:xfrm>
            <a:off x="8244408" y="6324600"/>
            <a:ext cx="594792" cy="304800"/>
          </a:xfrm>
        </p:spPr>
        <p:txBody>
          <a:bodyPr/>
          <a:lstStyle>
            <a:lvl1pPr>
              <a:defRPr sz="1000">
                <a:latin typeface="Verdana" pitchFamily="34" charset="0"/>
              </a:defRPr>
            </a:lvl1pPr>
          </a:lstStyle>
          <a:p>
            <a:fld id="{4773B912-DF68-488E-A6E8-9FC24738C086}" type="slidenum">
              <a:rPr lang="lv-LV" smtClean="0"/>
              <a:pPr/>
              <a:t>‹#›</a:t>
            </a:fld>
            <a:endParaRPr lang="lv-LV" dirty="0"/>
          </a:p>
        </p:txBody>
      </p:sp>
    </p:spTree>
    <p:extLst>
      <p:ext uri="{BB962C8B-B14F-4D97-AF65-F5344CB8AC3E}">
        <p14:creationId xmlns:p14="http://schemas.microsoft.com/office/powerpoint/2010/main" val="2896747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turs ar parakstu">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6"/>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lv-LV"/>
              <a:t>Rediģēt šablona virsraksta stilu</a:t>
            </a:r>
            <a:endParaRPr lang="en-US" dirty="0"/>
          </a:p>
        </p:txBody>
      </p:sp>
      <p:sp>
        <p:nvSpPr>
          <p:cNvPr id="3" name="Content Placeholder 2"/>
          <p:cNvSpPr>
            <a:spLocks noGrp="1"/>
          </p:cNvSpPr>
          <p:nvPr>
            <p:ph idx="1"/>
          </p:nvPr>
        </p:nvSpPr>
        <p:spPr>
          <a:xfrm>
            <a:off x="5569527" y="273055"/>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Text Placeholder 3"/>
          <p:cNvSpPr>
            <a:spLocks noGrp="1"/>
          </p:cNvSpPr>
          <p:nvPr>
            <p:ph type="body" sz="half" idx="2"/>
          </p:nvPr>
        </p:nvSpPr>
        <p:spPr>
          <a:xfrm>
            <a:off x="2590800" y="1435121"/>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lv-LV"/>
              <a:t>Rediģēt šablona teksta stilus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fld id="{4773B912-DF68-488E-A6E8-9FC24738C086}" type="slidenum">
              <a:rPr lang="lv-LV" smtClean="0"/>
              <a:pPr/>
              <a:t>‹#›</a:t>
            </a:fld>
            <a:endParaRPr lang="lv-LV" dirty="0"/>
          </a:p>
        </p:txBody>
      </p:sp>
    </p:spTree>
    <p:extLst>
      <p:ext uri="{BB962C8B-B14F-4D97-AF65-F5344CB8AC3E}">
        <p14:creationId xmlns:p14="http://schemas.microsoft.com/office/powerpoint/2010/main" val="3380913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ttēls ar parakstu">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
        <p:nvSpPr>
          <p:cNvPr id="10" name="Text Placeholder 19"/>
          <p:cNvSpPr>
            <a:spLocks noGrp="1"/>
          </p:cNvSpPr>
          <p:nvPr>
            <p:ph type="body" sz="quarter" idx="11"/>
          </p:nvPr>
        </p:nvSpPr>
        <p:spPr>
          <a:xfrm>
            <a:off x="685800" y="5761037"/>
            <a:ext cx="7772400" cy="639763"/>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lv-LV"/>
              <a:t>Rediģēt šablona teksta stilus</a:t>
            </a:r>
          </a:p>
        </p:txBody>
      </p:sp>
    </p:spTree>
    <p:extLst>
      <p:ext uri="{BB962C8B-B14F-4D97-AF65-F5344CB8AC3E}">
        <p14:creationId xmlns:p14="http://schemas.microsoft.com/office/powerpoint/2010/main" val="3687155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9"/>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lv-LV" altLang="lv-LV"/>
              <a:t>Rediģēt šablona virsraksta stilu</a:t>
            </a:r>
            <a:endParaRPr lang="en-US" altLang="lv-LV" dirty="0"/>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lv-LV" altLang="lv-LV"/>
              <a:t>Rediģēt šablona teksta stilus</a:t>
            </a:r>
          </a:p>
          <a:p>
            <a:pPr lvl="1"/>
            <a:r>
              <a:rPr lang="lv-LV" altLang="lv-LV"/>
              <a:t>Otrais līmenis</a:t>
            </a:r>
          </a:p>
          <a:p>
            <a:pPr lvl="2"/>
            <a:r>
              <a:rPr lang="lv-LV" altLang="lv-LV"/>
              <a:t>Trešais līmenis</a:t>
            </a:r>
          </a:p>
          <a:p>
            <a:pPr lvl="3"/>
            <a:r>
              <a:rPr lang="lv-LV" altLang="lv-LV"/>
              <a:t>Ceturtais līmenis</a:t>
            </a:r>
          </a:p>
          <a:p>
            <a:pPr lvl="4"/>
            <a:r>
              <a:rPr lang="lv-LV" altLang="lv-LV"/>
              <a:t>Piektais līmenis</a:t>
            </a:r>
            <a:endParaRPr lang="en-US" altLang="lv-LV"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endParaRPr lang="lv-LV"/>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endParaRPr lang="lv-LV"/>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fld id="{4773B912-DF68-488E-A6E8-9FC24738C086}" type="slidenum">
              <a:rPr lang="lv-LV" smtClean="0"/>
              <a:pPr/>
              <a:t>‹#›</a:t>
            </a:fld>
            <a:endParaRPr lang="lv-LV"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sldNum="0" hdr="0" ftr="0"/>
  <p:txStyles>
    <p:titleStyle>
      <a:lvl1pPr algn="ctr" defTabSz="938213" rtl="0" eaLnBrk="1" fontAlgn="base" hangingPunct="1">
        <a:spcBef>
          <a:spcPct val="0"/>
        </a:spcBef>
        <a:spcAft>
          <a:spcPct val="0"/>
        </a:spcAft>
        <a:defRPr sz="4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charset="0"/>
        <a:buChar char="•"/>
        <a:defRPr sz="33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1" fontAlgn="base" hangingPunct="1">
        <a:spcBef>
          <a:spcPct val="20000"/>
        </a:spcBef>
        <a:spcAft>
          <a:spcPct val="0"/>
        </a:spcAft>
        <a:buFont typeface="Arial" charset="0"/>
        <a:buChar char="–"/>
        <a:defRPr sz="2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1" fontAlgn="base" hangingPunct="1">
        <a:spcBef>
          <a:spcPct val="20000"/>
        </a:spcBef>
        <a:spcAft>
          <a:spcPct val="0"/>
        </a:spcAft>
        <a:buFont typeface="Arial" charset="0"/>
        <a:buChar char="•"/>
        <a:defRPr sz="25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1" fontAlgn="base" hangingPunct="1">
        <a:spcBef>
          <a:spcPct val="20000"/>
        </a:spcBef>
        <a:spcAft>
          <a:spcPct val="0"/>
        </a:spcAft>
        <a:buFont typeface="Arial" charset="0"/>
        <a:buChar char="–"/>
        <a:defRPr sz="1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1" fontAlgn="base" hangingPunct="1">
        <a:spcBef>
          <a:spcPct val="20000"/>
        </a:spcBef>
        <a:spcAft>
          <a:spcPct val="0"/>
        </a:spcAft>
        <a:buFont typeface="Arial" charset="0"/>
        <a:buChar char="»"/>
        <a:defRPr sz="19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atbalsts@vraa.gov.lv" TargetMode="External"/><Relationship Id="rId2" Type="http://schemas.openxmlformats.org/officeDocument/2006/relationships/hyperlink" Target="https://viss.gov.lv/lv/Informacijai/Dokumentacija/Koplietosanas_komponentes/Pakalpojumu_katalogs" TargetMode="External"/><Relationship Id="rId1" Type="http://schemas.openxmlformats.org/officeDocument/2006/relationships/slideLayout" Target="../slideLayouts/slideLayout10.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611560" y="5949280"/>
            <a:ext cx="7772400" cy="330098"/>
          </a:xfrm>
        </p:spPr>
        <p:txBody>
          <a:bodyPr>
            <a:noAutofit/>
          </a:bodyPr>
          <a:lstStyle/>
          <a:p>
            <a:r>
              <a:rPr lang="lv-LV" sz="2000" dirty="0">
                <a:latin typeface="+mj-lt"/>
              </a:rPr>
              <a:t>Rīga, 2021.gada 13.oktobris</a:t>
            </a:r>
          </a:p>
        </p:txBody>
      </p:sp>
      <p:sp>
        <p:nvSpPr>
          <p:cNvPr id="6" name="Virsraksts 5"/>
          <p:cNvSpPr>
            <a:spLocks noGrp="1"/>
          </p:cNvSpPr>
          <p:nvPr>
            <p:ph type="title"/>
          </p:nvPr>
        </p:nvSpPr>
        <p:spPr>
          <a:xfrm>
            <a:off x="611560" y="2988640"/>
            <a:ext cx="7960036" cy="152328"/>
          </a:xfrm>
        </p:spPr>
        <p:txBody>
          <a:bodyPr>
            <a:noAutofit/>
          </a:bodyPr>
          <a:lstStyle/>
          <a:p>
            <a:pPr>
              <a:lnSpc>
                <a:spcPct val="150000"/>
              </a:lnSpc>
            </a:pPr>
            <a:r>
              <a:rPr lang="lv-LV" dirty="0"/>
              <a:t>Pakalpojumu aprakstu aktualizēšana</a:t>
            </a:r>
            <a:endParaRPr lang="lv-LV" sz="2800" dirty="0">
              <a:latin typeface="+mj-lt"/>
            </a:endParaRPr>
          </a:p>
        </p:txBody>
      </p:sp>
      <p:pic>
        <p:nvPicPr>
          <p:cNvPr id="7" name="Picture 6">
            <a:extLst>
              <a:ext uri="{FF2B5EF4-FFF2-40B4-BE49-F238E27FC236}">
                <a16:creationId xmlns:a16="http://schemas.microsoft.com/office/drawing/2014/main" id="{18E4371A-67AC-46A7-8C8B-47D6E48ECA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00392" y="5661248"/>
            <a:ext cx="942408" cy="906162"/>
          </a:xfrm>
          <a:prstGeom prst="rect">
            <a:avLst/>
          </a:prstGeom>
        </p:spPr>
      </p:pic>
    </p:spTree>
    <p:extLst>
      <p:ext uri="{BB962C8B-B14F-4D97-AF65-F5344CB8AC3E}">
        <p14:creationId xmlns:p14="http://schemas.microsoft.com/office/powerpoint/2010/main" val="45884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7E471-52E8-4604-B400-DF7F8CF33CD3}"/>
              </a:ext>
            </a:extLst>
          </p:cNvPr>
          <p:cNvSpPr>
            <a:spLocks noGrp="1"/>
          </p:cNvSpPr>
          <p:nvPr>
            <p:ph type="title"/>
          </p:nvPr>
        </p:nvSpPr>
        <p:spPr/>
        <p:txBody>
          <a:bodyPr/>
          <a:lstStyle/>
          <a:p>
            <a:r>
              <a:rPr lang="lv-LV" dirty="0"/>
              <a:t>E-adreses kanāla pievienošana</a:t>
            </a:r>
            <a:endParaRPr lang="lv-LV" b="0" dirty="0"/>
          </a:p>
        </p:txBody>
      </p:sp>
      <p:pic>
        <p:nvPicPr>
          <p:cNvPr id="5" name="Content Placeholder 4" descr="Graphical user interface, text, application, email&#10;&#10;Description automatically generated">
            <a:extLst>
              <a:ext uri="{FF2B5EF4-FFF2-40B4-BE49-F238E27FC236}">
                <a16:creationId xmlns:a16="http://schemas.microsoft.com/office/drawing/2014/main" id="{ADB948E5-DBA5-48A3-8322-5B1C6B0737AB}"/>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9388" y="2365106"/>
            <a:ext cx="8220075" cy="4053425"/>
          </a:xfrm>
          <a:prstGeom prst="rect">
            <a:avLst/>
          </a:prstGeom>
          <a:noFill/>
          <a:ln>
            <a:noFill/>
          </a:ln>
        </p:spPr>
      </p:pic>
    </p:spTree>
    <p:extLst>
      <p:ext uri="{BB962C8B-B14F-4D97-AF65-F5344CB8AC3E}">
        <p14:creationId xmlns:p14="http://schemas.microsoft.com/office/powerpoint/2010/main" val="3829059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D707D-121C-4AE6-BB3A-B0AA828567A1}"/>
              </a:ext>
            </a:extLst>
          </p:cNvPr>
          <p:cNvSpPr>
            <a:spLocks noGrp="1"/>
          </p:cNvSpPr>
          <p:nvPr>
            <p:ph type="title"/>
          </p:nvPr>
        </p:nvSpPr>
        <p:spPr>
          <a:xfrm>
            <a:off x="2590800" y="381000"/>
            <a:ext cx="6096000" cy="1036643"/>
          </a:xfrm>
        </p:spPr>
        <p:txBody>
          <a:bodyPr wrap="square" anchor="ctr">
            <a:normAutofit/>
          </a:bodyPr>
          <a:lstStyle/>
          <a:p>
            <a:r>
              <a:rPr lang="lv-LV" dirty="0"/>
              <a:t>Ieteikumi pakalpojumu aprakstu satura aktualizēšanai</a:t>
            </a:r>
          </a:p>
        </p:txBody>
      </p:sp>
      <p:graphicFrame>
        <p:nvGraphicFramePr>
          <p:cNvPr id="5" name="Content Placeholder 2">
            <a:extLst>
              <a:ext uri="{FF2B5EF4-FFF2-40B4-BE49-F238E27FC236}">
                <a16:creationId xmlns:a16="http://schemas.microsoft.com/office/drawing/2014/main" id="{33E03A09-C4A4-463D-8A6D-3E428292841F}"/>
              </a:ext>
            </a:extLst>
          </p:cNvPr>
          <p:cNvGraphicFramePr>
            <a:graphicFrameLocks noGrp="1"/>
          </p:cNvGraphicFramePr>
          <p:nvPr>
            <p:ph idx="1"/>
            <p:extLst>
              <p:ext uri="{D42A27DB-BD31-4B8C-83A1-F6EECF244321}">
                <p14:modId xmlns:p14="http://schemas.microsoft.com/office/powerpoint/2010/main" val="49527542"/>
              </p:ext>
            </p:extLst>
          </p:nvPr>
        </p:nvGraphicFramePr>
        <p:xfrm>
          <a:off x="467544" y="1752600"/>
          <a:ext cx="8219256" cy="44127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55355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3"/>
          </p:nvPr>
        </p:nvSpPr>
        <p:spPr>
          <a:xfrm>
            <a:off x="8388424" y="6324600"/>
            <a:ext cx="450776" cy="304800"/>
          </a:xfrm>
        </p:spPr>
        <p:txBody>
          <a:bodyPr/>
          <a:lstStyle/>
          <a:p>
            <a:pPr>
              <a:defRPr/>
            </a:pPr>
            <a:fld id="{18BFCD2D-634C-494F-9E41-FF3A2CC84551}" type="slidenum">
              <a:rPr lang="en-US" altLang="en-US" smtClean="0"/>
              <a:pPr>
                <a:defRPr/>
              </a:pPr>
              <a:t>12</a:t>
            </a:fld>
            <a:endParaRPr lang="en-US" altLang="en-US"/>
          </a:p>
        </p:txBody>
      </p:sp>
      <p:sp>
        <p:nvSpPr>
          <p:cNvPr id="20" name="Title 1">
            <a:extLst>
              <a:ext uri="{FF2B5EF4-FFF2-40B4-BE49-F238E27FC236}">
                <a16:creationId xmlns:a16="http://schemas.microsoft.com/office/drawing/2014/main" id="{3C1AF771-CB92-4052-AA5C-278610E464AF}"/>
              </a:ext>
            </a:extLst>
          </p:cNvPr>
          <p:cNvSpPr>
            <a:spLocks noGrp="1"/>
          </p:cNvSpPr>
          <p:nvPr>
            <p:ph type="title"/>
          </p:nvPr>
        </p:nvSpPr>
        <p:spPr>
          <a:xfrm>
            <a:off x="395536" y="836712"/>
            <a:ext cx="8608108" cy="4104457"/>
          </a:xfrm>
        </p:spPr>
        <p:txBody>
          <a:bodyPr>
            <a:noAutofit/>
          </a:bodyPr>
          <a:lstStyle/>
          <a:p>
            <a:pPr algn="ctr"/>
            <a:r>
              <a:rPr lang="lv-LV" dirty="0"/>
              <a:t>Paldies par uzmanību!</a:t>
            </a:r>
            <a:br>
              <a:rPr lang="lv-LV" dirty="0"/>
            </a:br>
            <a:br>
              <a:rPr lang="lv-LV" dirty="0"/>
            </a:br>
            <a:r>
              <a:rPr lang="lv-LV" dirty="0"/>
              <a:t>Visa informācija saistībā ar pakalpojumu aprakstīšanu un labošanu pieejama:</a:t>
            </a:r>
            <a:br>
              <a:rPr lang="lv-LV" dirty="0"/>
            </a:br>
            <a:r>
              <a:rPr lang="lv-LV" dirty="0">
                <a:hlinkClick r:id="rId2"/>
              </a:rPr>
              <a:t>https://viss.gov.lv/lv/Informacijai/Dokumentacija/Koplietosanas_komponentes/Pakalpojumu_katalogs</a:t>
            </a:r>
            <a:br>
              <a:rPr lang="lv-LV" dirty="0"/>
            </a:br>
            <a:br>
              <a:rPr lang="lv-LV" dirty="0"/>
            </a:br>
            <a:r>
              <a:rPr lang="lv-LV" sz="2000" dirty="0"/>
              <a:t>Kontaktinformācija:</a:t>
            </a:r>
            <a:br>
              <a:rPr lang="lv-LV" sz="2000" dirty="0"/>
            </a:br>
            <a:br>
              <a:rPr lang="lv-LV" sz="2000" dirty="0"/>
            </a:br>
            <a:r>
              <a:rPr lang="lv-LV" sz="2000" dirty="0"/>
              <a:t>Ilze Magrica, Portālu attīstības nodaļa</a:t>
            </a:r>
            <a:br>
              <a:rPr lang="lv-LV" sz="2000" dirty="0"/>
            </a:br>
            <a:r>
              <a:rPr lang="lv-LV" sz="2000" dirty="0"/>
              <a:t>tel. 66164651, </a:t>
            </a:r>
            <a:r>
              <a:rPr lang="lv-LV" sz="2000" dirty="0">
                <a:hlinkClick r:id="rId3"/>
              </a:rPr>
              <a:t>atbalsts@vraa.gov.lv</a:t>
            </a:r>
            <a:r>
              <a:rPr lang="lv-LV" sz="2000" dirty="0"/>
              <a:t> </a:t>
            </a:r>
            <a:endParaRPr lang="lv-LV" sz="2000" dirty="0">
              <a:solidFill>
                <a:schemeClr val="tx2">
                  <a:lumMod val="40000"/>
                  <a:lumOff val="60000"/>
                </a:schemeClr>
              </a:solidFill>
            </a:endParaRPr>
          </a:p>
        </p:txBody>
      </p:sp>
      <p:pic>
        <p:nvPicPr>
          <p:cNvPr id="17" name="Picture 16">
            <a:extLst>
              <a:ext uri="{FF2B5EF4-FFF2-40B4-BE49-F238E27FC236}">
                <a16:creationId xmlns:a16="http://schemas.microsoft.com/office/drawing/2014/main" id="{9FD10DEB-0E62-420B-9979-7F0C6DA4090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1236" y="120689"/>
            <a:ext cx="942408" cy="906162"/>
          </a:xfrm>
          <a:prstGeom prst="rect">
            <a:avLst/>
          </a:prstGeom>
        </p:spPr>
      </p:pic>
    </p:spTree>
    <p:extLst>
      <p:ext uri="{BB962C8B-B14F-4D97-AF65-F5344CB8AC3E}">
        <p14:creationId xmlns:p14="http://schemas.microsoft.com/office/powerpoint/2010/main" val="2011029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690EB-A352-47B9-85B8-42C517C274B0}"/>
              </a:ext>
            </a:extLst>
          </p:cNvPr>
          <p:cNvSpPr>
            <a:spLocks noGrp="1"/>
          </p:cNvSpPr>
          <p:nvPr>
            <p:ph type="title"/>
          </p:nvPr>
        </p:nvSpPr>
        <p:spPr>
          <a:xfrm>
            <a:off x="2508063" y="260648"/>
            <a:ext cx="6096000" cy="1036643"/>
          </a:xfrm>
        </p:spPr>
        <p:txBody>
          <a:bodyPr>
            <a:normAutofit/>
          </a:bodyPr>
          <a:lstStyle/>
          <a:p>
            <a:r>
              <a:rPr lang="lv-LV" sz="2800" dirty="0"/>
              <a:t>Pakalpojumu katalogs</a:t>
            </a:r>
          </a:p>
        </p:txBody>
      </p:sp>
      <p:graphicFrame>
        <p:nvGraphicFramePr>
          <p:cNvPr id="4" name="Content Placeholder 3">
            <a:extLst>
              <a:ext uri="{FF2B5EF4-FFF2-40B4-BE49-F238E27FC236}">
                <a16:creationId xmlns:a16="http://schemas.microsoft.com/office/drawing/2014/main" id="{94535665-BE8E-4108-B82D-184E7FDD1AC0}"/>
              </a:ext>
            </a:extLst>
          </p:cNvPr>
          <p:cNvGraphicFramePr>
            <a:graphicFrameLocks noGrp="1"/>
          </p:cNvGraphicFramePr>
          <p:nvPr>
            <p:ph idx="1"/>
            <p:extLst>
              <p:ext uri="{D42A27DB-BD31-4B8C-83A1-F6EECF244321}">
                <p14:modId xmlns:p14="http://schemas.microsoft.com/office/powerpoint/2010/main" val="3009605399"/>
              </p:ext>
            </p:extLst>
          </p:nvPr>
        </p:nvGraphicFramePr>
        <p:xfrm>
          <a:off x="539936" y="1772816"/>
          <a:ext cx="8064127" cy="4497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32907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FAE99-9BD8-422A-9AFB-DBF771D7A7C6}"/>
              </a:ext>
            </a:extLst>
          </p:cNvPr>
          <p:cNvSpPr>
            <a:spLocks noGrp="1"/>
          </p:cNvSpPr>
          <p:nvPr>
            <p:ph type="title"/>
          </p:nvPr>
        </p:nvSpPr>
        <p:spPr/>
        <p:txBody>
          <a:bodyPr/>
          <a:lstStyle/>
          <a:p>
            <a:r>
              <a:rPr lang="lv-LV" dirty="0"/>
              <a:t>Kanālu labošana</a:t>
            </a:r>
          </a:p>
        </p:txBody>
      </p:sp>
      <p:sp>
        <p:nvSpPr>
          <p:cNvPr id="3" name="Content Placeholder 2">
            <a:extLst>
              <a:ext uri="{FF2B5EF4-FFF2-40B4-BE49-F238E27FC236}">
                <a16:creationId xmlns:a16="http://schemas.microsoft.com/office/drawing/2014/main" id="{59FEE671-9E2F-41A7-BEE8-0F443F55AE2D}"/>
              </a:ext>
            </a:extLst>
          </p:cNvPr>
          <p:cNvSpPr>
            <a:spLocks noGrp="1"/>
          </p:cNvSpPr>
          <p:nvPr>
            <p:ph idx="1"/>
          </p:nvPr>
        </p:nvSpPr>
        <p:spPr/>
        <p:txBody>
          <a:bodyPr/>
          <a:lstStyle/>
          <a:p>
            <a:pPr marL="457200" indent="-457200">
              <a:buAutoNum type="arabicPeriod"/>
            </a:pPr>
            <a:r>
              <a:rPr lang="lv-LV" dirty="0"/>
              <a:t>Kanāla pārklātā teritorijas vietā ir tukšums.</a:t>
            </a:r>
          </a:p>
          <a:p>
            <a:pPr marL="457200" indent="-457200">
              <a:buAutoNum type="arabicPeriod"/>
            </a:pPr>
            <a:endParaRPr lang="lv-LV" dirty="0"/>
          </a:p>
        </p:txBody>
      </p:sp>
      <p:pic>
        <p:nvPicPr>
          <p:cNvPr id="6" name="Picture 5">
            <a:extLst>
              <a:ext uri="{FF2B5EF4-FFF2-40B4-BE49-F238E27FC236}">
                <a16:creationId xmlns:a16="http://schemas.microsoft.com/office/drawing/2014/main" id="{B554FCDA-FFBD-41A3-A68E-2B3C7A37A6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216784"/>
            <a:ext cx="8219256" cy="4260215"/>
          </a:xfrm>
          <a:prstGeom prst="rect">
            <a:avLst/>
          </a:prstGeom>
          <a:noFill/>
          <a:ln>
            <a:noFill/>
          </a:ln>
        </p:spPr>
      </p:pic>
    </p:spTree>
    <p:extLst>
      <p:ext uri="{BB962C8B-B14F-4D97-AF65-F5344CB8AC3E}">
        <p14:creationId xmlns:p14="http://schemas.microsoft.com/office/powerpoint/2010/main" val="2809560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F3FE-9324-454E-A4E9-249E913633F8}"/>
              </a:ext>
            </a:extLst>
          </p:cNvPr>
          <p:cNvSpPr>
            <a:spLocks noGrp="1"/>
          </p:cNvSpPr>
          <p:nvPr>
            <p:ph type="title"/>
          </p:nvPr>
        </p:nvSpPr>
        <p:spPr/>
        <p:txBody>
          <a:bodyPr/>
          <a:lstStyle/>
          <a:p>
            <a:r>
              <a:rPr lang="lv-LV" dirty="0"/>
              <a:t>Kanālu labošana</a:t>
            </a:r>
          </a:p>
        </p:txBody>
      </p:sp>
      <p:sp>
        <p:nvSpPr>
          <p:cNvPr id="3" name="Content Placeholder 2">
            <a:extLst>
              <a:ext uri="{FF2B5EF4-FFF2-40B4-BE49-F238E27FC236}">
                <a16:creationId xmlns:a16="http://schemas.microsoft.com/office/drawing/2014/main" id="{BC73EC26-31C3-4059-AC8B-8F7782F42EEC}"/>
              </a:ext>
            </a:extLst>
          </p:cNvPr>
          <p:cNvSpPr>
            <a:spLocks noGrp="1"/>
          </p:cNvSpPr>
          <p:nvPr>
            <p:ph idx="1"/>
          </p:nvPr>
        </p:nvSpPr>
        <p:spPr/>
        <p:txBody>
          <a:bodyPr/>
          <a:lstStyle/>
          <a:p>
            <a:r>
              <a:rPr lang="lv-LV" dirty="0"/>
              <a:t>2. Kanāla pārklātās teritorijas ailē saglabājušās neesošās pašvaldības.</a:t>
            </a:r>
          </a:p>
          <a:p>
            <a:endParaRPr lang="lv-LV" dirty="0"/>
          </a:p>
          <a:p>
            <a:endParaRPr lang="lv-LV" dirty="0"/>
          </a:p>
          <a:p>
            <a:endParaRPr lang="lv-LV" dirty="0"/>
          </a:p>
        </p:txBody>
      </p:sp>
      <p:pic>
        <p:nvPicPr>
          <p:cNvPr id="6" name="Picture 5">
            <a:extLst>
              <a:ext uri="{FF2B5EF4-FFF2-40B4-BE49-F238E27FC236}">
                <a16:creationId xmlns:a16="http://schemas.microsoft.com/office/drawing/2014/main" id="{49E056FB-F6B7-4CEA-A53C-A8E4971713A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1" y="2492896"/>
            <a:ext cx="8241540" cy="4248472"/>
          </a:xfrm>
          <a:prstGeom prst="rect">
            <a:avLst/>
          </a:prstGeom>
          <a:noFill/>
          <a:ln>
            <a:noFill/>
          </a:ln>
        </p:spPr>
      </p:pic>
    </p:spTree>
    <p:extLst>
      <p:ext uri="{BB962C8B-B14F-4D97-AF65-F5344CB8AC3E}">
        <p14:creationId xmlns:p14="http://schemas.microsoft.com/office/powerpoint/2010/main" val="3849934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F3FE-9324-454E-A4E9-249E913633F8}"/>
              </a:ext>
            </a:extLst>
          </p:cNvPr>
          <p:cNvSpPr>
            <a:spLocks noGrp="1"/>
          </p:cNvSpPr>
          <p:nvPr>
            <p:ph type="title"/>
          </p:nvPr>
        </p:nvSpPr>
        <p:spPr/>
        <p:txBody>
          <a:bodyPr/>
          <a:lstStyle/>
          <a:p>
            <a:r>
              <a:rPr lang="lv-LV" dirty="0"/>
              <a:t>Kanālu labošana</a:t>
            </a:r>
          </a:p>
        </p:txBody>
      </p:sp>
      <p:sp>
        <p:nvSpPr>
          <p:cNvPr id="3" name="Content Placeholder 2">
            <a:extLst>
              <a:ext uri="{FF2B5EF4-FFF2-40B4-BE49-F238E27FC236}">
                <a16:creationId xmlns:a16="http://schemas.microsoft.com/office/drawing/2014/main" id="{BC73EC26-31C3-4059-AC8B-8F7782F42EEC}"/>
              </a:ext>
            </a:extLst>
          </p:cNvPr>
          <p:cNvSpPr>
            <a:spLocks noGrp="1"/>
          </p:cNvSpPr>
          <p:nvPr>
            <p:ph idx="1"/>
          </p:nvPr>
        </p:nvSpPr>
        <p:spPr/>
        <p:txBody>
          <a:bodyPr/>
          <a:lstStyle/>
          <a:p>
            <a:r>
              <a:rPr lang="lv-LV" dirty="0"/>
              <a:t>2. Kanāla tipam «klātiene» obligāti jāpārskata adrese, jāizlabo nekorektā adrese.</a:t>
            </a:r>
          </a:p>
          <a:p>
            <a:endParaRPr lang="lv-LV" dirty="0"/>
          </a:p>
          <a:p>
            <a:endParaRPr lang="lv-LV" dirty="0"/>
          </a:p>
          <a:p>
            <a:endParaRPr lang="lv-LV" dirty="0"/>
          </a:p>
          <a:p>
            <a:endParaRPr lang="lv-LV" dirty="0"/>
          </a:p>
        </p:txBody>
      </p:sp>
      <p:pic>
        <p:nvPicPr>
          <p:cNvPr id="5124" name="Picture 4">
            <a:extLst>
              <a:ext uri="{FF2B5EF4-FFF2-40B4-BE49-F238E27FC236}">
                <a16:creationId xmlns:a16="http://schemas.microsoft.com/office/drawing/2014/main" id="{ABF35208-2153-4305-954D-ED8C748783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564904"/>
            <a:ext cx="9144000" cy="6175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5504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13153-EA58-46DB-86CD-AF1C22B4D8BC}"/>
              </a:ext>
            </a:extLst>
          </p:cNvPr>
          <p:cNvSpPr>
            <a:spLocks noGrp="1"/>
          </p:cNvSpPr>
          <p:nvPr>
            <p:ph type="title"/>
          </p:nvPr>
        </p:nvSpPr>
        <p:spPr/>
        <p:txBody>
          <a:bodyPr/>
          <a:lstStyle/>
          <a:p>
            <a:r>
              <a:rPr lang="lv-LV" dirty="0"/>
              <a:t>VPVKAC kanālu pievienošana</a:t>
            </a:r>
          </a:p>
        </p:txBody>
      </p:sp>
      <p:sp>
        <p:nvSpPr>
          <p:cNvPr id="3" name="Content Placeholder 2">
            <a:extLst>
              <a:ext uri="{FF2B5EF4-FFF2-40B4-BE49-F238E27FC236}">
                <a16:creationId xmlns:a16="http://schemas.microsoft.com/office/drawing/2014/main" id="{943B5279-7EED-4775-AF85-C5DAB7256AD0}"/>
              </a:ext>
            </a:extLst>
          </p:cNvPr>
          <p:cNvSpPr>
            <a:spLocks noGrp="1"/>
          </p:cNvSpPr>
          <p:nvPr>
            <p:ph idx="1"/>
          </p:nvPr>
        </p:nvSpPr>
        <p:spPr>
          <a:xfrm>
            <a:off x="719064" y="2281237"/>
            <a:ext cx="8219256" cy="4373573"/>
          </a:xfrm>
        </p:spPr>
        <p:txBody>
          <a:bodyPr/>
          <a:lstStyle/>
          <a:p>
            <a:r>
              <a:rPr lang="lv-LV" dirty="0"/>
              <a:t>4. Nekorektas cenas maksas pakalpojumos.</a:t>
            </a:r>
          </a:p>
          <a:p>
            <a:endParaRPr lang="lv-LV" dirty="0"/>
          </a:p>
          <a:p>
            <a:endParaRPr lang="lv-LV" dirty="0"/>
          </a:p>
        </p:txBody>
      </p:sp>
      <p:pic>
        <p:nvPicPr>
          <p:cNvPr id="4098" name="Picture 2">
            <a:extLst>
              <a:ext uri="{FF2B5EF4-FFF2-40B4-BE49-F238E27FC236}">
                <a16:creationId xmlns:a16="http://schemas.microsoft.com/office/drawing/2014/main" id="{19D20208-68F8-4973-946B-64DBC454D2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17643"/>
            <a:ext cx="9144000" cy="503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3348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48701-2431-45B7-98BD-69651154ABAB}"/>
              </a:ext>
            </a:extLst>
          </p:cNvPr>
          <p:cNvSpPr>
            <a:spLocks noGrp="1"/>
          </p:cNvSpPr>
          <p:nvPr>
            <p:ph type="title"/>
          </p:nvPr>
        </p:nvSpPr>
        <p:spPr/>
        <p:txBody>
          <a:bodyPr/>
          <a:lstStyle/>
          <a:p>
            <a:r>
              <a:rPr lang="lv-LV" dirty="0"/>
              <a:t>Pakalpojuma apraksta slēgšana</a:t>
            </a:r>
          </a:p>
        </p:txBody>
      </p:sp>
      <p:sp>
        <p:nvSpPr>
          <p:cNvPr id="3" name="Content Placeholder 2">
            <a:extLst>
              <a:ext uri="{FF2B5EF4-FFF2-40B4-BE49-F238E27FC236}">
                <a16:creationId xmlns:a16="http://schemas.microsoft.com/office/drawing/2014/main" id="{86E01CA0-766C-4608-AD29-34A783437A93}"/>
              </a:ext>
            </a:extLst>
          </p:cNvPr>
          <p:cNvSpPr>
            <a:spLocks noGrp="1"/>
          </p:cNvSpPr>
          <p:nvPr>
            <p:ph idx="1"/>
          </p:nvPr>
        </p:nvSpPr>
        <p:spPr>
          <a:xfrm>
            <a:off x="736823" y="2561730"/>
            <a:ext cx="8646197" cy="3564443"/>
          </a:xfrm>
        </p:spPr>
        <p:txBody>
          <a:bodyPr>
            <a:normAutofit/>
          </a:bodyPr>
          <a:lstStyle/>
          <a:p>
            <a:endParaRPr lang="lv-LV" dirty="0"/>
          </a:p>
          <a:p>
            <a:endParaRPr lang="lv-LV" dirty="0"/>
          </a:p>
        </p:txBody>
      </p:sp>
      <p:pic>
        <p:nvPicPr>
          <p:cNvPr id="3074" name="Picture 2">
            <a:extLst>
              <a:ext uri="{FF2B5EF4-FFF2-40B4-BE49-F238E27FC236}">
                <a16:creationId xmlns:a16="http://schemas.microsoft.com/office/drawing/2014/main" id="{E2B4AB4A-0551-4C00-AA11-604147B39C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1268760"/>
            <a:ext cx="6624736" cy="5589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3479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B6C1C-E77D-4067-B0AC-81B4679BA878}"/>
              </a:ext>
            </a:extLst>
          </p:cNvPr>
          <p:cNvSpPr>
            <a:spLocks noGrp="1"/>
          </p:cNvSpPr>
          <p:nvPr>
            <p:ph type="title"/>
          </p:nvPr>
        </p:nvSpPr>
        <p:spPr/>
        <p:txBody>
          <a:bodyPr/>
          <a:lstStyle/>
          <a:p>
            <a:r>
              <a:rPr lang="lv-LV" dirty="0"/>
              <a:t>E-formas saites pievienošana aprakstam</a:t>
            </a:r>
          </a:p>
        </p:txBody>
      </p:sp>
      <p:sp>
        <p:nvSpPr>
          <p:cNvPr id="3" name="Content Placeholder 2">
            <a:extLst>
              <a:ext uri="{FF2B5EF4-FFF2-40B4-BE49-F238E27FC236}">
                <a16:creationId xmlns:a16="http://schemas.microsoft.com/office/drawing/2014/main" id="{C2DD5AF7-34DD-4A49-9117-C37A9655306B}"/>
              </a:ext>
            </a:extLst>
          </p:cNvPr>
          <p:cNvSpPr>
            <a:spLocks noGrp="1"/>
          </p:cNvSpPr>
          <p:nvPr>
            <p:ph idx="1"/>
          </p:nvPr>
        </p:nvSpPr>
        <p:spPr/>
        <p:txBody>
          <a:bodyPr/>
          <a:lstStyle/>
          <a:p>
            <a:r>
              <a:rPr lang="lv-LV" dirty="0"/>
              <a:t>Publiskā vide</a:t>
            </a:r>
          </a:p>
          <a:p>
            <a:endParaRPr lang="lv-LV" dirty="0"/>
          </a:p>
        </p:txBody>
      </p:sp>
      <p:pic>
        <p:nvPicPr>
          <p:cNvPr id="1026" name="Picture 2">
            <a:extLst>
              <a:ext uri="{FF2B5EF4-FFF2-40B4-BE49-F238E27FC236}">
                <a16:creationId xmlns:a16="http://schemas.microsoft.com/office/drawing/2014/main" id="{06B7EE59-3FFF-403F-8DF1-D328627859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71713"/>
            <a:ext cx="9144000" cy="2741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5727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7E471-52E8-4604-B400-DF7F8CF33CD3}"/>
              </a:ext>
            </a:extLst>
          </p:cNvPr>
          <p:cNvSpPr>
            <a:spLocks noGrp="1"/>
          </p:cNvSpPr>
          <p:nvPr>
            <p:ph type="title"/>
          </p:nvPr>
        </p:nvSpPr>
        <p:spPr/>
        <p:txBody>
          <a:bodyPr/>
          <a:lstStyle/>
          <a:p>
            <a:r>
              <a:rPr lang="lv-LV" dirty="0"/>
              <a:t>E-formas saites pievienošana aprakstam</a:t>
            </a:r>
            <a:endParaRPr lang="lv-LV" b="0" dirty="0"/>
          </a:p>
        </p:txBody>
      </p:sp>
      <p:sp>
        <p:nvSpPr>
          <p:cNvPr id="3" name="Content Placeholder 2">
            <a:extLst>
              <a:ext uri="{FF2B5EF4-FFF2-40B4-BE49-F238E27FC236}">
                <a16:creationId xmlns:a16="http://schemas.microsoft.com/office/drawing/2014/main" id="{8B457CD8-7D4E-4D5A-AF72-BDA3E72E71DB}"/>
              </a:ext>
            </a:extLst>
          </p:cNvPr>
          <p:cNvSpPr>
            <a:spLocks noGrp="1"/>
          </p:cNvSpPr>
          <p:nvPr>
            <p:ph idx="1"/>
          </p:nvPr>
        </p:nvSpPr>
        <p:spPr>
          <a:xfrm>
            <a:off x="179512" y="1844824"/>
            <a:ext cx="8219256" cy="5093653"/>
          </a:xfrm>
        </p:spPr>
        <p:txBody>
          <a:bodyPr/>
          <a:lstStyle/>
          <a:p>
            <a:endParaRPr lang="lv-LV" dirty="0"/>
          </a:p>
        </p:txBody>
      </p:sp>
      <p:pic>
        <p:nvPicPr>
          <p:cNvPr id="2050" name="Picture 2">
            <a:extLst>
              <a:ext uri="{FF2B5EF4-FFF2-40B4-BE49-F238E27FC236}">
                <a16:creationId xmlns:a16="http://schemas.microsoft.com/office/drawing/2014/main" id="{09C4FE5B-3BFA-4D63-A32E-13A9F38980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73" y="1962775"/>
            <a:ext cx="7715250" cy="485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6211170"/>
      </p:ext>
    </p:extLst>
  </p:cSld>
  <p:clrMapOvr>
    <a:masterClrMapping/>
  </p:clrMapOvr>
</p:sld>
</file>

<file path=ppt/theme/theme1.xml><?xml version="1.0" encoding="utf-8"?>
<a:theme xmlns:a="http://schemas.openxmlformats.org/drawingml/2006/main" name="eID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4659F4D34DC804F8F932A58358274D5" ma:contentTypeVersion="2" ma:contentTypeDescription="Create a new document." ma:contentTypeScope="" ma:versionID="f6413468544774f273bff207be90a41c">
  <xsd:schema xmlns:xsd="http://www.w3.org/2001/XMLSchema" xmlns:p="http://schemas.microsoft.com/office/2006/metadata/properties" targetNamespace="http://schemas.microsoft.com/office/2006/metadata/properties" ma:root="true" ma:fieldsID="68590ffd6563ab750347ba68af25542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ma:index="8"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F00B34-9993-478A-BB92-448DB0AE65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D17BFD29-9055-49D8-8020-AFE6EB5D03BC}">
  <ds:schemaRefs>
    <ds:schemaRef ds:uri="http://schemas.openxmlformats.org/package/2006/metadata/core-properties"/>
    <ds:schemaRef ds:uri="http://purl.org/dc/dcmitype/"/>
    <ds:schemaRef ds:uri="http://purl.org/dc/elements/1.1/"/>
    <ds:schemaRef ds:uri="http://purl.org/dc/terms/"/>
    <ds:schemaRef ds:uri="http://schemas.microsoft.com/office/2006/metadata/properties"/>
    <ds:schemaRef ds:uri="http://schemas.microsoft.com/office/2006/documentManagement/types"/>
    <ds:schemaRef ds:uri="http://www.w3.org/XML/1998/namespace"/>
  </ds:schemaRefs>
</ds:datastoreItem>
</file>

<file path=customXml/itemProps3.xml><?xml version="1.0" encoding="utf-8"?>
<ds:datastoreItem xmlns:ds="http://schemas.openxmlformats.org/officeDocument/2006/customXml" ds:itemID="{F54754AF-5BB5-450D-A87F-B41601D11D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eIDAS</Template>
  <TotalTime>29843</TotalTime>
  <Words>433</Words>
  <Application>Microsoft Office PowerPoint</Application>
  <PresentationFormat>On-screen Show (4:3)</PresentationFormat>
  <Paragraphs>49</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Times New Roman</vt:lpstr>
      <vt:lpstr>Verdana</vt:lpstr>
      <vt:lpstr>eIDAS</vt:lpstr>
      <vt:lpstr>Pakalpojumu aprakstu aktualizēšana</vt:lpstr>
      <vt:lpstr>Pakalpojumu katalogs</vt:lpstr>
      <vt:lpstr>Kanālu labošana</vt:lpstr>
      <vt:lpstr>Kanālu labošana</vt:lpstr>
      <vt:lpstr>Kanālu labošana</vt:lpstr>
      <vt:lpstr>VPVKAC kanālu pievienošana</vt:lpstr>
      <vt:lpstr>Pakalpojuma apraksta slēgšana</vt:lpstr>
      <vt:lpstr>E-formas saites pievienošana aprakstam</vt:lpstr>
      <vt:lpstr>E-formas saites pievienošana aprakstam</vt:lpstr>
      <vt:lpstr>E-adreses kanāla pievienošana</vt:lpstr>
      <vt:lpstr>Ieteikumi pakalpojumu aprakstu satura aktualizēšanai</vt:lpstr>
      <vt:lpstr>Paldies par uzmanību!  Visa informācija saistībā ar pakalpojumu aprakstīšanu un labošanu pieejama: https://viss.gov.lv/lv/Informacijai/Dokumentacija/Koplietosanas_komponentes/Pakalpojumu_katalogs  Kontaktinformācija:  Ilze Magrica, Portālu attīstības nodaļa tel. 66164651, atbalsts@vraa.gov.lv </vt:lpstr>
    </vt:vector>
  </TitlesOfParts>
  <Manager>Arnis.Kudins@vraa.gov.lv</Manager>
  <Company>VRAA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PK</dc:title>
  <dc:subject>eIDAS ieviešana</dc:subject>
  <dc:creator>Ilze.Magrica@vraa.gov.lv</dc:creator>
  <cp:keywords>VRAA</cp:keywords>
  <cp:lastModifiedBy>Lita Trakina</cp:lastModifiedBy>
  <cp:revision>436</cp:revision>
  <cp:lastPrinted>2019-04-17T11:38:37Z</cp:lastPrinted>
  <dcterms:created xsi:type="dcterms:W3CDTF">2017-04-07T05:52:29Z</dcterms:created>
  <dcterms:modified xsi:type="dcterms:W3CDTF">2021-10-19T09:35:46Z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0x01010094659F4D34DC804F8F932A58358274D5</vt:lpwstr>
  </property>
</Properties>
</file>