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3"/>
  </p:notesMasterIdLst>
  <p:handoutMasterIdLst>
    <p:handoutMasterId r:id="rId14"/>
  </p:handoutMasterIdLst>
  <p:sldIdLst>
    <p:sldId id="256" r:id="rId2"/>
    <p:sldId id="418" r:id="rId3"/>
    <p:sldId id="424" r:id="rId4"/>
    <p:sldId id="403" r:id="rId5"/>
    <p:sldId id="417" r:id="rId6"/>
    <p:sldId id="419" r:id="rId7"/>
    <p:sldId id="423" r:id="rId8"/>
    <p:sldId id="422" r:id="rId9"/>
    <p:sldId id="420" r:id="rId10"/>
    <p:sldId id="421" r:id="rId11"/>
    <p:sldId id="415" r:id="rId12"/>
  </p:sldIdLst>
  <p:sldSz cx="12192000" cy="6858000"/>
  <p:notesSz cx="6735763" cy="9866313"/>
  <p:defaultTextStyle>
    <a:defPPr>
      <a:defRPr lang="en-US"/>
    </a:defPPr>
    <a:lvl1pPr algn="l" defTabSz="938213" rtl="0" eaLnBrk="0" fontAlgn="base" hangingPunct="0">
      <a:spcBef>
        <a:spcPct val="0"/>
      </a:spcBef>
      <a:spcAft>
        <a:spcPct val="0"/>
      </a:spcAft>
      <a:defRPr sz="1700" kern="1200">
        <a:solidFill>
          <a:schemeClr val="tx1"/>
        </a:solidFill>
        <a:latin typeface="Times New Roman" pitchFamily="18" charset="0"/>
        <a:ea typeface="+mn-ea"/>
        <a:cs typeface="Arial" charset="0"/>
      </a:defRPr>
    </a:lvl1pPr>
    <a:lvl2pPr marL="468313" indent="-11113" algn="l" defTabSz="938213" rtl="0" eaLnBrk="0" fontAlgn="base" hangingPunct="0">
      <a:spcBef>
        <a:spcPct val="0"/>
      </a:spcBef>
      <a:spcAft>
        <a:spcPct val="0"/>
      </a:spcAft>
      <a:defRPr sz="1700" kern="1200">
        <a:solidFill>
          <a:schemeClr val="tx1"/>
        </a:solidFill>
        <a:latin typeface="Times New Roman" pitchFamily="18" charset="0"/>
        <a:ea typeface="+mn-ea"/>
        <a:cs typeface="Arial" charset="0"/>
      </a:defRPr>
    </a:lvl2pPr>
    <a:lvl3pPr marL="938213" indent="-23813" algn="l" defTabSz="938213" rtl="0" eaLnBrk="0" fontAlgn="base" hangingPunct="0">
      <a:spcBef>
        <a:spcPct val="0"/>
      </a:spcBef>
      <a:spcAft>
        <a:spcPct val="0"/>
      </a:spcAft>
      <a:defRPr sz="1700" kern="1200">
        <a:solidFill>
          <a:schemeClr val="tx1"/>
        </a:solidFill>
        <a:latin typeface="Times New Roman" pitchFamily="18" charset="0"/>
        <a:ea typeface="+mn-ea"/>
        <a:cs typeface="Arial" charset="0"/>
      </a:defRPr>
    </a:lvl3pPr>
    <a:lvl4pPr marL="1408113" indent="-36513" algn="l" defTabSz="938213" rtl="0" eaLnBrk="0" fontAlgn="base" hangingPunct="0">
      <a:spcBef>
        <a:spcPct val="0"/>
      </a:spcBef>
      <a:spcAft>
        <a:spcPct val="0"/>
      </a:spcAft>
      <a:defRPr sz="1700" kern="1200">
        <a:solidFill>
          <a:schemeClr val="tx1"/>
        </a:solidFill>
        <a:latin typeface="Times New Roman" pitchFamily="18" charset="0"/>
        <a:ea typeface="+mn-ea"/>
        <a:cs typeface="Arial" charset="0"/>
      </a:defRPr>
    </a:lvl4pPr>
    <a:lvl5pPr marL="1878013" indent="-49213" algn="l" defTabSz="938213" rtl="0" eaLnBrk="0" fontAlgn="base" hangingPunct="0">
      <a:spcBef>
        <a:spcPct val="0"/>
      </a:spcBef>
      <a:spcAft>
        <a:spcPct val="0"/>
      </a:spcAft>
      <a:defRPr sz="1700" kern="1200">
        <a:solidFill>
          <a:schemeClr val="tx1"/>
        </a:solidFill>
        <a:latin typeface="Times New Roman" pitchFamily="18" charset="0"/>
        <a:ea typeface="+mn-ea"/>
        <a:cs typeface="Arial" charset="0"/>
      </a:defRPr>
    </a:lvl5pPr>
    <a:lvl6pPr marL="2286000" algn="l" defTabSz="914400" rtl="0" eaLnBrk="1" latinLnBrk="0" hangingPunct="1">
      <a:defRPr sz="1700" kern="1200">
        <a:solidFill>
          <a:schemeClr val="tx1"/>
        </a:solidFill>
        <a:latin typeface="Times New Roman" pitchFamily="18" charset="0"/>
        <a:ea typeface="+mn-ea"/>
        <a:cs typeface="Arial" charset="0"/>
      </a:defRPr>
    </a:lvl6pPr>
    <a:lvl7pPr marL="2743200" algn="l" defTabSz="914400" rtl="0" eaLnBrk="1" latinLnBrk="0" hangingPunct="1">
      <a:defRPr sz="1700" kern="1200">
        <a:solidFill>
          <a:schemeClr val="tx1"/>
        </a:solidFill>
        <a:latin typeface="Times New Roman" pitchFamily="18" charset="0"/>
        <a:ea typeface="+mn-ea"/>
        <a:cs typeface="Arial" charset="0"/>
      </a:defRPr>
    </a:lvl7pPr>
    <a:lvl8pPr marL="3200400" algn="l" defTabSz="914400" rtl="0" eaLnBrk="1" latinLnBrk="0" hangingPunct="1">
      <a:defRPr sz="1700" kern="1200">
        <a:solidFill>
          <a:schemeClr val="tx1"/>
        </a:solidFill>
        <a:latin typeface="Times New Roman" pitchFamily="18" charset="0"/>
        <a:ea typeface="+mn-ea"/>
        <a:cs typeface="Arial" charset="0"/>
      </a:defRPr>
    </a:lvl8pPr>
    <a:lvl9pPr marL="3657600" algn="l" defTabSz="914400" rtl="0" eaLnBrk="1" latinLnBrk="0" hangingPunct="1">
      <a:defRPr sz="1700" kern="1200">
        <a:solidFill>
          <a:schemeClr val="tx1"/>
        </a:solidFill>
        <a:latin typeface="Times New Roman" pitchFamily="18" charset="0"/>
        <a:ea typeface="+mn-ea"/>
        <a:cs typeface="Arial" charset="0"/>
      </a:defRPr>
    </a:lvl9pPr>
  </p:defaultTextStyle>
  <p:extLst>
    <p:ext uri="{EFAFB233-063F-42B5-8137-9DF3F51BA10A}">
      <p15:sldGuideLst xmlns:p15="http://schemas.microsoft.com/office/powerpoint/2012/main">
        <p15:guide id="1" orient="horz" pos="96"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A773C"/>
    <a:srgbClr val="E6E6E6"/>
    <a:srgbClr val="404040"/>
    <a:srgbClr val="09F55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794" autoAdjust="0"/>
    <p:restoredTop sz="94249" autoAdjust="0"/>
  </p:normalViewPr>
  <p:slideViewPr>
    <p:cSldViewPr snapToGrid="0" snapToObjects="1">
      <p:cViewPr varScale="1">
        <p:scale>
          <a:sx n="68" d="100"/>
          <a:sy n="68" d="100"/>
        </p:scale>
        <p:origin x="498" y="60"/>
      </p:cViewPr>
      <p:guideLst>
        <p:guide orient="horz" pos="96"/>
        <p:guide pos="3840"/>
      </p:guideLst>
    </p:cSldViewPr>
  </p:slideViewPr>
  <p:notesTextViewPr>
    <p:cViewPr>
      <p:scale>
        <a:sx n="3" d="2"/>
        <a:sy n="3" d="2"/>
      </p:scale>
      <p:origin x="0" y="0"/>
    </p:cViewPr>
  </p:notesTextViewPr>
  <p:sorterViewPr>
    <p:cViewPr>
      <p:scale>
        <a:sx n="100" d="100"/>
        <a:sy n="100" d="100"/>
      </p:scale>
      <p:origin x="0" y="0"/>
    </p:cViewPr>
  </p:sorter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15373" y="0"/>
            <a:ext cx="2918831" cy="495029"/>
          </a:xfrm>
          <a:prstGeom prst="rect">
            <a:avLst/>
          </a:prstGeom>
        </p:spPr>
        <p:txBody>
          <a:bodyPr vert="horz" lIns="91440" tIns="45720" rIns="91440" bIns="45720" rtlCol="0"/>
          <a:lstStyle>
            <a:lvl1pPr algn="r">
              <a:defRPr sz="1200"/>
            </a:lvl1pPr>
          </a:lstStyle>
          <a:p>
            <a:fld id="{8324BCA3-6CC5-4D2A-9B4C-094C436D9294}" type="datetimeFigureOut">
              <a:rPr lang="en-GB" smtClean="0"/>
              <a:t>19/10/2021</a:t>
            </a:fld>
            <a:endParaRPr lang="en-GB"/>
          </a:p>
        </p:txBody>
      </p:sp>
      <p:sp>
        <p:nvSpPr>
          <p:cNvPr id="4" name="Footer Placeholder 3"/>
          <p:cNvSpPr>
            <a:spLocks noGrp="1"/>
          </p:cNvSpPr>
          <p:nvPr>
            <p:ph type="ftr" sz="quarter" idx="2"/>
          </p:nvPr>
        </p:nvSpPr>
        <p:spPr>
          <a:xfrm>
            <a:off x="0" y="9371286"/>
            <a:ext cx="2918831" cy="495028"/>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15373" y="9371286"/>
            <a:ext cx="2918831" cy="495028"/>
          </a:xfrm>
          <a:prstGeom prst="rect">
            <a:avLst/>
          </a:prstGeom>
        </p:spPr>
        <p:txBody>
          <a:bodyPr vert="horz" lIns="91440" tIns="45720" rIns="91440" bIns="45720" rtlCol="0" anchor="b"/>
          <a:lstStyle>
            <a:lvl1pPr algn="r">
              <a:defRPr sz="1200"/>
            </a:lvl1pPr>
          </a:lstStyle>
          <a:p>
            <a:fld id="{5FDF32FE-3984-4924-AA5A-C1ED6D73A25D}" type="slidenum">
              <a:rPr lang="en-GB" smtClean="0"/>
              <a:t>‹#›</a:t>
            </a:fld>
            <a:endParaRPr lang="en-GB"/>
          </a:p>
        </p:txBody>
      </p:sp>
    </p:spTree>
    <p:extLst>
      <p:ext uri="{BB962C8B-B14F-4D97-AF65-F5344CB8AC3E}">
        <p14:creationId xmlns:p14="http://schemas.microsoft.com/office/powerpoint/2010/main" val="27546727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3316"/>
          </a:xfrm>
          <a:prstGeom prst="rect">
            <a:avLst/>
          </a:prstGeom>
        </p:spPr>
        <p:txBody>
          <a:bodyPr vert="horz" lIns="91440" tIns="45720" rIns="91440" bIns="45720" rtlCol="0"/>
          <a:lstStyle>
            <a:lvl1pPr algn="l" defTabSz="939575" eaLnBrk="1" fontAlgn="auto" hangingPunct="1">
              <a:spcBef>
                <a:spcPts val="0"/>
              </a:spcBef>
              <a:spcAft>
                <a:spcPts val="0"/>
              </a:spcAft>
              <a:defRPr sz="1200">
                <a:latin typeface="+mn-lt"/>
                <a:cs typeface="+mn-cs"/>
              </a:defRPr>
            </a:lvl1pPr>
          </a:lstStyle>
          <a:p>
            <a:pPr>
              <a:defRPr/>
            </a:pPr>
            <a:endParaRPr lang="lv-LV"/>
          </a:p>
        </p:txBody>
      </p:sp>
      <p:sp>
        <p:nvSpPr>
          <p:cNvPr id="3" name="Date Placeholder 2"/>
          <p:cNvSpPr>
            <a:spLocks noGrp="1"/>
          </p:cNvSpPr>
          <p:nvPr>
            <p:ph type="dt" idx="1"/>
          </p:nvPr>
        </p:nvSpPr>
        <p:spPr>
          <a:xfrm>
            <a:off x="3815373" y="0"/>
            <a:ext cx="2918831" cy="493316"/>
          </a:xfrm>
          <a:prstGeom prst="rect">
            <a:avLst/>
          </a:prstGeom>
        </p:spPr>
        <p:txBody>
          <a:bodyPr vert="horz" lIns="91440" tIns="45720" rIns="91440" bIns="45720" rtlCol="0"/>
          <a:lstStyle>
            <a:lvl1pPr algn="r" defTabSz="939575" eaLnBrk="1" fontAlgn="auto" hangingPunct="1">
              <a:spcBef>
                <a:spcPts val="0"/>
              </a:spcBef>
              <a:spcAft>
                <a:spcPts val="0"/>
              </a:spcAft>
              <a:defRPr sz="1200">
                <a:latin typeface="+mn-lt"/>
                <a:cs typeface="+mn-cs"/>
              </a:defRPr>
            </a:lvl1pPr>
          </a:lstStyle>
          <a:p>
            <a:pPr>
              <a:defRPr/>
            </a:pPr>
            <a:fld id="{9407527C-8F5A-4B28-B60E-1889F73D37BE}" type="datetimeFigureOut">
              <a:rPr lang="lv-LV"/>
              <a:pPr>
                <a:defRPr/>
              </a:pPr>
              <a:t>19.10.2021</a:t>
            </a:fld>
            <a:endParaRPr lang="lv-LV"/>
          </a:p>
        </p:txBody>
      </p:sp>
      <p:sp>
        <p:nvSpPr>
          <p:cNvPr id="4" name="Slide Image Placeholder 3"/>
          <p:cNvSpPr>
            <a:spLocks noGrp="1" noRot="1" noChangeAspect="1"/>
          </p:cNvSpPr>
          <p:nvPr>
            <p:ph type="sldImg" idx="2"/>
          </p:nvPr>
        </p:nvSpPr>
        <p:spPr>
          <a:xfrm>
            <a:off x="79375" y="739775"/>
            <a:ext cx="6577013" cy="3700463"/>
          </a:xfrm>
          <a:prstGeom prst="rect">
            <a:avLst/>
          </a:prstGeom>
          <a:noFill/>
          <a:ln w="12700">
            <a:solidFill>
              <a:prstClr val="black"/>
            </a:solidFill>
          </a:ln>
        </p:spPr>
        <p:txBody>
          <a:bodyPr vert="horz" lIns="91440" tIns="45720" rIns="91440" bIns="45720" rtlCol="0" anchor="ctr"/>
          <a:lstStyle/>
          <a:p>
            <a:pPr lvl="0"/>
            <a:endParaRPr lang="lv-LV" noProof="0"/>
          </a:p>
        </p:txBody>
      </p:sp>
      <p:sp>
        <p:nvSpPr>
          <p:cNvPr id="5" name="Notes Placeholder 4"/>
          <p:cNvSpPr>
            <a:spLocks noGrp="1"/>
          </p:cNvSpPr>
          <p:nvPr>
            <p:ph type="body" sz="quarter" idx="3"/>
          </p:nvPr>
        </p:nvSpPr>
        <p:spPr>
          <a:xfrm>
            <a:off x="673577" y="4686499"/>
            <a:ext cx="5388610" cy="4439841"/>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lv-LV" noProof="0"/>
          </a:p>
        </p:txBody>
      </p:sp>
      <p:sp>
        <p:nvSpPr>
          <p:cNvPr id="6" name="Footer Placeholder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defTabSz="939575" eaLnBrk="1" fontAlgn="auto" hangingPunct="1">
              <a:spcBef>
                <a:spcPts val="0"/>
              </a:spcBef>
              <a:spcAft>
                <a:spcPts val="0"/>
              </a:spcAft>
              <a:defRPr sz="1200">
                <a:latin typeface="+mn-lt"/>
                <a:cs typeface="+mn-cs"/>
              </a:defRPr>
            </a:lvl1pPr>
          </a:lstStyle>
          <a:p>
            <a:pPr>
              <a:defRPr/>
            </a:pPr>
            <a:endParaRPr lang="lv-LV"/>
          </a:p>
        </p:txBody>
      </p:sp>
      <p:sp>
        <p:nvSpPr>
          <p:cNvPr id="7" name="Slide Number Placeholder 6"/>
          <p:cNvSpPr>
            <a:spLocks noGrp="1"/>
          </p:cNvSpPr>
          <p:nvPr>
            <p:ph type="sldNum" sz="quarter" idx="5"/>
          </p:nvPr>
        </p:nvSpPr>
        <p:spPr>
          <a:xfrm>
            <a:off x="3815373" y="9371285"/>
            <a:ext cx="2918831" cy="493316"/>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itchFamily="34" charset="0"/>
              </a:defRPr>
            </a:lvl1pPr>
          </a:lstStyle>
          <a:p>
            <a:pPr>
              <a:defRPr/>
            </a:pPr>
            <a:fld id="{0B52196F-9F40-48C0-B5B2-FF33452523F5}" type="slidenum">
              <a:rPr lang="lv-LV" altLang="en-US"/>
              <a:pPr>
                <a:defRPr/>
              </a:pPr>
              <a:t>‹#›</a:t>
            </a:fld>
            <a:endParaRPr lang="lv-LV" altLang="en-US"/>
          </a:p>
        </p:txBody>
      </p:sp>
    </p:spTree>
    <p:extLst>
      <p:ext uri="{BB962C8B-B14F-4D97-AF65-F5344CB8AC3E}">
        <p14:creationId xmlns:p14="http://schemas.microsoft.com/office/powerpoint/2010/main" val="3358059919"/>
      </p:ext>
    </p:extLst>
  </p:cSld>
  <p:clrMap bg1="lt1" tx1="dk1" bg2="lt2" tx2="dk2" accent1="accent1" accent2="accent2" accent3="accent3" accent4="accent4" accent5="accent5" accent6="accent6" hlink="hlink" folHlink="folHlink"/>
  <p:notesStyle>
    <a:lvl1pPr algn="l" defTabSz="938213" rtl="0" eaLnBrk="0" fontAlgn="base" hangingPunct="0">
      <a:spcBef>
        <a:spcPct val="30000"/>
      </a:spcBef>
      <a:spcAft>
        <a:spcPct val="0"/>
      </a:spcAft>
      <a:defRPr sz="1200" kern="1200">
        <a:solidFill>
          <a:schemeClr val="tx1"/>
        </a:solidFill>
        <a:latin typeface="+mn-lt"/>
        <a:ea typeface="+mn-ea"/>
        <a:cs typeface="+mn-cs"/>
      </a:defRPr>
    </a:lvl1pPr>
    <a:lvl2pPr marL="468313" algn="l" defTabSz="938213" rtl="0" eaLnBrk="0" fontAlgn="base" hangingPunct="0">
      <a:spcBef>
        <a:spcPct val="30000"/>
      </a:spcBef>
      <a:spcAft>
        <a:spcPct val="0"/>
      </a:spcAft>
      <a:defRPr sz="1200" kern="1200">
        <a:solidFill>
          <a:schemeClr val="tx1"/>
        </a:solidFill>
        <a:latin typeface="+mn-lt"/>
        <a:ea typeface="+mn-ea"/>
        <a:cs typeface="+mn-cs"/>
      </a:defRPr>
    </a:lvl2pPr>
    <a:lvl3pPr marL="938213" algn="l" defTabSz="938213" rtl="0" eaLnBrk="0" fontAlgn="base" hangingPunct="0">
      <a:spcBef>
        <a:spcPct val="30000"/>
      </a:spcBef>
      <a:spcAft>
        <a:spcPct val="0"/>
      </a:spcAft>
      <a:defRPr sz="1200" kern="1200">
        <a:solidFill>
          <a:schemeClr val="tx1"/>
        </a:solidFill>
        <a:latin typeface="+mn-lt"/>
        <a:ea typeface="+mn-ea"/>
        <a:cs typeface="+mn-cs"/>
      </a:defRPr>
    </a:lvl3pPr>
    <a:lvl4pPr marL="1408113" algn="l" defTabSz="938213" rtl="0" eaLnBrk="0" fontAlgn="base" hangingPunct="0">
      <a:spcBef>
        <a:spcPct val="30000"/>
      </a:spcBef>
      <a:spcAft>
        <a:spcPct val="0"/>
      </a:spcAft>
      <a:defRPr sz="1200" kern="1200">
        <a:solidFill>
          <a:schemeClr val="tx1"/>
        </a:solidFill>
        <a:latin typeface="+mn-lt"/>
        <a:ea typeface="+mn-ea"/>
        <a:cs typeface="+mn-cs"/>
      </a:defRPr>
    </a:lvl4pPr>
    <a:lvl5pPr marL="1878013" algn="l" defTabSz="938213" rtl="0" eaLnBrk="0" fontAlgn="base" hangingPunct="0">
      <a:spcBef>
        <a:spcPct val="30000"/>
      </a:spcBef>
      <a:spcAft>
        <a:spcPct val="0"/>
      </a:spcAft>
      <a:defRPr sz="1200" kern="1200">
        <a:solidFill>
          <a:schemeClr val="tx1"/>
        </a:solidFill>
        <a:latin typeface="+mn-lt"/>
        <a:ea typeface="+mn-ea"/>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20000"/>
              </a:lnSpc>
              <a:spcBef>
                <a:spcPts val="100"/>
              </a:spcBef>
              <a:spcAft>
                <a:spcPts val="100"/>
              </a:spcAft>
            </a:pPr>
            <a:r>
              <a:rPr lang="lv-LV" dirty="0"/>
              <a:t>2020. gada sākumu jau bija veikta viena aptauja, neveiksmīga, saņēmām atbildes no mazāk nekā puses aptaujāto iestāžu /tehniskas problēmas.</a:t>
            </a:r>
          </a:p>
          <a:p>
            <a:pPr>
              <a:lnSpc>
                <a:spcPct val="120000"/>
              </a:lnSpc>
              <a:spcBef>
                <a:spcPts val="100"/>
              </a:spcBef>
              <a:spcAft>
                <a:spcPts val="100"/>
              </a:spcAft>
            </a:pPr>
            <a:r>
              <a:rPr lang="lv-LV" dirty="0"/>
              <a:t>Tāpēc šoreiz lūdzam maksimāli iesaistīties, kā arī ziņot, ja ir tehniskas problēmas ar anketas aizpildīšanu.</a:t>
            </a:r>
          </a:p>
          <a:p>
            <a:pPr>
              <a:lnSpc>
                <a:spcPct val="120000"/>
              </a:lnSpc>
              <a:spcBef>
                <a:spcPts val="100"/>
              </a:spcBef>
              <a:spcAft>
                <a:spcPts val="100"/>
              </a:spcAft>
            </a:pPr>
            <a:endParaRPr lang="lv-LV" dirty="0"/>
          </a:p>
          <a:p>
            <a:pPr>
              <a:lnSpc>
                <a:spcPct val="120000"/>
              </a:lnSpc>
              <a:spcBef>
                <a:spcPts val="100"/>
              </a:spcBef>
              <a:spcAft>
                <a:spcPts val="100"/>
              </a:spcAft>
            </a:pPr>
            <a:r>
              <a:rPr lang="lv-LV" dirty="0"/>
              <a:t>Tāpēc šobrīd ir atkārtota anketa, daudz īsāka, koncentrējoties tikai uz tiem pakalpojumiem, kuru ietvaros vēl ar vien tiek pieprasīta informācija no fiziskas vai juridiskas personas. Kā arī šādu darbību iemesliem.</a:t>
            </a:r>
          </a:p>
          <a:p>
            <a:pPr>
              <a:lnSpc>
                <a:spcPct val="120000"/>
              </a:lnSpc>
              <a:spcBef>
                <a:spcPts val="100"/>
              </a:spcBef>
              <a:spcAft>
                <a:spcPts val="100"/>
              </a:spcAft>
            </a:pPr>
            <a:endParaRPr lang="lv-LV" dirty="0"/>
          </a:p>
        </p:txBody>
      </p:sp>
      <p:sp>
        <p:nvSpPr>
          <p:cNvPr id="4" name="Slide Number Placeholder 3"/>
          <p:cNvSpPr>
            <a:spLocks noGrp="1"/>
          </p:cNvSpPr>
          <p:nvPr>
            <p:ph type="sldNum" sz="quarter" idx="5"/>
          </p:nvPr>
        </p:nvSpPr>
        <p:spPr/>
        <p:txBody>
          <a:bodyPr/>
          <a:lstStyle/>
          <a:p>
            <a:pPr>
              <a:defRPr/>
            </a:pPr>
            <a:fld id="{0B52196F-9F40-48C0-B5B2-FF33452523F5}" type="slidenum">
              <a:rPr lang="lv-LV" altLang="en-US" smtClean="0"/>
              <a:pPr>
                <a:defRPr/>
              </a:pPr>
              <a:t>2</a:t>
            </a:fld>
            <a:endParaRPr lang="lv-LV" altLang="en-US"/>
          </a:p>
        </p:txBody>
      </p:sp>
    </p:spTree>
    <p:extLst>
      <p:ext uri="{BB962C8B-B14F-4D97-AF65-F5344CB8AC3E}">
        <p14:creationId xmlns:p14="http://schemas.microsoft.com/office/powerpoint/2010/main" val="32886849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20000"/>
              </a:lnSpc>
              <a:spcBef>
                <a:spcPts val="100"/>
              </a:spcBef>
              <a:spcAft>
                <a:spcPts val="100"/>
              </a:spcAft>
            </a:pPr>
            <a:r>
              <a:rPr lang="lv-LV" dirty="0"/>
              <a:t>2020. gada sākumu jau bija veikta viena aptauja, neveiksmīga, saņēmām atbildes no mazāk nekā puses aptaujāto iestāžu /tehniskas problēmas.</a:t>
            </a:r>
          </a:p>
          <a:p>
            <a:pPr>
              <a:lnSpc>
                <a:spcPct val="120000"/>
              </a:lnSpc>
              <a:spcBef>
                <a:spcPts val="100"/>
              </a:spcBef>
              <a:spcAft>
                <a:spcPts val="100"/>
              </a:spcAft>
            </a:pPr>
            <a:r>
              <a:rPr lang="lv-LV" dirty="0"/>
              <a:t>Tāpēc šoreiz lūdzam maksimāli iesaistīties, kā arī ziņot, ja ir tehniskas problēmas ar anketas aizpildīšanu.</a:t>
            </a:r>
          </a:p>
          <a:p>
            <a:pPr>
              <a:lnSpc>
                <a:spcPct val="120000"/>
              </a:lnSpc>
              <a:spcBef>
                <a:spcPts val="100"/>
              </a:spcBef>
              <a:spcAft>
                <a:spcPts val="100"/>
              </a:spcAft>
            </a:pPr>
            <a:endParaRPr lang="lv-LV" dirty="0"/>
          </a:p>
          <a:p>
            <a:pPr>
              <a:lnSpc>
                <a:spcPct val="120000"/>
              </a:lnSpc>
              <a:spcBef>
                <a:spcPts val="100"/>
              </a:spcBef>
              <a:spcAft>
                <a:spcPts val="100"/>
              </a:spcAft>
            </a:pPr>
            <a:r>
              <a:rPr lang="lv-LV" dirty="0"/>
              <a:t>Tāpēc šobrīd ir atkārtota anketa, daudz īsāka, koncentrējoties tikai uz tiem pakalpojumiem, kuru ietvaros vēl ar vien tiek pieprasīta informācija no fiziskas vai juridiskas personas. Kā arī šādu darbību iemesliem.</a:t>
            </a:r>
          </a:p>
          <a:p>
            <a:pPr>
              <a:lnSpc>
                <a:spcPct val="120000"/>
              </a:lnSpc>
              <a:spcBef>
                <a:spcPts val="100"/>
              </a:spcBef>
              <a:spcAft>
                <a:spcPts val="100"/>
              </a:spcAft>
            </a:pPr>
            <a:endParaRPr lang="lv-LV" dirty="0"/>
          </a:p>
        </p:txBody>
      </p:sp>
      <p:sp>
        <p:nvSpPr>
          <p:cNvPr id="4" name="Slide Number Placeholder 3"/>
          <p:cNvSpPr>
            <a:spLocks noGrp="1"/>
          </p:cNvSpPr>
          <p:nvPr>
            <p:ph type="sldNum" sz="quarter" idx="5"/>
          </p:nvPr>
        </p:nvSpPr>
        <p:spPr/>
        <p:txBody>
          <a:bodyPr/>
          <a:lstStyle/>
          <a:p>
            <a:pPr>
              <a:defRPr/>
            </a:pPr>
            <a:fld id="{0B52196F-9F40-48C0-B5B2-FF33452523F5}" type="slidenum">
              <a:rPr lang="lv-LV" altLang="en-US" smtClean="0"/>
              <a:pPr>
                <a:defRPr/>
              </a:pPr>
              <a:t>3</a:t>
            </a:fld>
            <a:endParaRPr lang="lv-LV" altLang="en-US"/>
          </a:p>
        </p:txBody>
      </p:sp>
    </p:spTree>
    <p:extLst>
      <p:ext uri="{BB962C8B-B14F-4D97-AF65-F5344CB8AC3E}">
        <p14:creationId xmlns:p14="http://schemas.microsoft.com/office/powerpoint/2010/main" val="41669408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pPr>
              <a:defRPr/>
            </a:pPr>
            <a:fld id="{0B52196F-9F40-48C0-B5B2-FF33452523F5}" type="slidenum">
              <a:rPr lang="lv-LV" altLang="en-US" smtClean="0"/>
              <a:pPr>
                <a:defRPr/>
              </a:pPr>
              <a:t>4</a:t>
            </a:fld>
            <a:endParaRPr lang="lv-LV" altLang="en-US"/>
          </a:p>
        </p:txBody>
      </p:sp>
    </p:spTree>
    <p:extLst>
      <p:ext uri="{BB962C8B-B14F-4D97-AF65-F5344CB8AC3E}">
        <p14:creationId xmlns:p14="http://schemas.microsoft.com/office/powerpoint/2010/main" val="28361979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a:p>
            <a:r>
              <a:rPr lang="lv-LV" dirty="0"/>
              <a:t>Tālākās darbības- individuālais darbs ar iestādi paredzēts 2022.gadā.</a:t>
            </a:r>
          </a:p>
          <a:p>
            <a:r>
              <a:rPr lang="lv-LV" dirty="0"/>
              <a:t> </a:t>
            </a:r>
          </a:p>
        </p:txBody>
      </p:sp>
      <p:sp>
        <p:nvSpPr>
          <p:cNvPr id="4" name="Slide Number Placeholder 3"/>
          <p:cNvSpPr>
            <a:spLocks noGrp="1"/>
          </p:cNvSpPr>
          <p:nvPr>
            <p:ph type="sldNum" sz="quarter" idx="5"/>
          </p:nvPr>
        </p:nvSpPr>
        <p:spPr/>
        <p:txBody>
          <a:bodyPr/>
          <a:lstStyle/>
          <a:p>
            <a:pPr>
              <a:defRPr/>
            </a:pPr>
            <a:fld id="{0B52196F-9F40-48C0-B5B2-FF33452523F5}" type="slidenum">
              <a:rPr lang="lv-LV" altLang="en-US" smtClean="0"/>
              <a:pPr>
                <a:defRPr/>
              </a:pPr>
              <a:t>5</a:t>
            </a:fld>
            <a:endParaRPr lang="lv-LV" altLang="en-US"/>
          </a:p>
        </p:txBody>
      </p:sp>
    </p:spTree>
    <p:extLst>
      <p:ext uri="{BB962C8B-B14F-4D97-AF65-F5344CB8AC3E}">
        <p14:creationId xmlns:p14="http://schemas.microsoft.com/office/powerpoint/2010/main" val="41210819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a:t>Sākums</a:t>
            </a:r>
          </a:p>
        </p:txBody>
      </p:sp>
      <p:sp>
        <p:nvSpPr>
          <p:cNvPr id="4" name="Slide Number Placeholder 3"/>
          <p:cNvSpPr>
            <a:spLocks noGrp="1"/>
          </p:cNvSpPr>
          <p:nvPr>
            <p:ph type="sldNum" sz="quarter" idx="5"/>
          </p:nvPr>
        </p:nvSpPr>
        <p:spPr/>
        <p:txBody>
          <a:bodyPr/>
          <a:lstStyle/>
          <a:p>
            <a:pPr>
              <a:defRPr/>
            </a:pPr>
            <a:fld id="{0B52196F-9F40-48C0-B5B2-FF33452523F5}" type="slidenum">
              <a:rPr lang="lv-LV" altLang="en-US" smtClean="0"/>
              <a:pPr>
                <a:defRPr/>
              </a:pPr>
              <a:t>6</a:t>
            </a:fld>
            <a:endParaRPr lang="lv-LV" altLang="en-US"/>
          </a:p>
        </p:txBody>
      </p:sp>
    </p:spTree>
    <p:extLst>
      <p:ext uri="{BB962C8B-B14F-4D97-AF65-F5344CB8AC3E}">
        <p14:creationId xmlns:p14="http://schemas.microsoft.com/office/powerpoint/2010/main" val="35294622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a:t>Anketa ir būvētā tā, ka varbūt situācija, ka iestādei nav jāsniedz ziņas, jo tai nav pakalpojumi, lai kurus sniegtu, tā pieprasa informāciju personas.</a:t>
            </a:r>
          </a:p>
          <a:p>
            <a:r>
              <a:rPr lang="lv-LV" dirty="0"/>
              <a:t>Tādā gadījumā lūdzu rakstīt uz e-pastu: pasts@varam.gov.lv ar norādi, ka šādi pakalpojumi nav, kuru ietvaros tiek pieprasīta informācija no fiziskas vai juridiskas personas.</a:t>
            </a:r>
          </a:p>
          <a:p>
            <a:endParaRPr lang="lv-LV" dirty="0"/>
          </a:p>
          <a:p>
            <a:r>
              <a:rPr lang="lv-LV" dirty="0"/>
              <a:t>Gadījumā, ja iestāde neatrod savus sniegtos pakalpojumus aptaujas 1.punkta sarakstā, bet šādi pakalpojumi faktiski ir, lūdzu pakalpojumu rakstīt brīvā formā aptaujas 2.punktā </a:t>
            </a:r>
          </a:p>
          <a:p>
            <a:endParaRPr lang="lv-LV" dirty="0"/>
          </a:p>
          <a:p>
            <a:endParaRPr lang="lv-LV" dirty="0"/>
          </a:p>
        </p:txBody>
      </p:sp>
      <p:sp>
        <p:nvSpPr>
          <p:cNvPr id="4" name="Slide Number Placeholder 3"/>
          <p:cNvSpPr>
            <a:spLocks noGrp="1"/>
          </p:cNvSpPr>
          <p:nvPr>
            <p:ph type="sldNum" sz="quarter" idx="5"/>
          </p:nvPr>
        </p:nvSpPr>
        <p:spPr/>
        <p:txBody>
          <a:bodyPr/>
          <a:lstStyle/>
          <a:p>
            <a:pPr>
              <a:defRPr/>
            </a:pPr>
            <a:fld id="{0B52196F-9F40-48C0-B5B2-FF33452523F5}" type="slidenum">
              <a:rPr lang="lv-LV" altLang="en-US" smtClean="0"/>
              <a:pPr>
                <a:defRPr/>
              </a:pPr>
              <a:t>7</a:t>
            </a:fld>
            <a:endParaRPr lang="lv-LV" altLang="en-US"/>
          </a:p>
        </p:txBody>
      </p:sp>
    </p:spTree>
    <p:extLst>
      <p:ext uri="{BB962C8B-B14F-4D97-AF65-F5344CB8AC3E}">
        <p14:creationId xmlns:p14="http://schemas.microsoft.com/office/powerpoint/2010/main" val="33499242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a:p>
            <a:r>
              <a:rPr lang="lv-LV" dirty="0"/>
              <a:t>Šeit iekļauj tos pakalpojumus, kuros pieprasa informāciju no iedzīvotāja/uzņēmēja.</a:t>
            </a:r>
          </a:p>
        </p:txBody>
      </p:sp>
      <p:sp>
        <p:nvSpPr>
          <p:cNvPr id="4" name="Slide Number Placeholder 3"/>
          <p:cNvSpPr>
            <a:spLocks noGrp="1"/>
          </p:cNvSpPr>
          <p:nvPr>
            <p:ph type="sldNum" sz="quarter" idx="5"/>
          </p:nvPr>
        </p:nvSpPr>
        <p:spPr/>
        <p:txBody>
          <a:bodyPr/>
          <a:lstStyle/>
          <a:p>
            <a:pPr>
              <a:defRPr/>
            </a:pPr>
            <a:fld id="{0B52196F-9F40-48C0-B5B2-FF33452523F5}" type="slidenum">
              <a:rPr lang="lv-LV" altLang="en-US" smtClean="0"/>
              <a:pPr>
                <a:defRPr/>
              </a:pPr>
              <a:t>8</a:t>
            </a:fld>
            <a:endParaRPr lang="lv-LV" altLang="en-US"/>
          </a:p>
        </p:txBody>
      </p:sp>
    </p:spTree>
    <p:extLst>
      <p:ext uri="{BB962C8B-B14F-4D97-AF65-F5344CB8AC3E}">
        <p14:creationId xmlns:p14="http://schemas.microsoft.com/office/powerpoint/2010/main" val="20043156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a:p>
            <a:r>
              <a:rPr lang="lv-LV" dirty="0"/>
              <a:t>Lodziņu var atvērt lielāku, līdz 2000 simboliem </a:t>
            </a:r>
          </a:p>
        </p:txBody>
      </p:sp>
      <p:sp>
        <p:nvSpPr>
          <p:cNvPr id="4" name="Slide Number Placeholder 3"/>
          <p:cNvSpPr>
            <a:spLocks noGrp="1"/>
          </p:cNvSpPr>
          <p:nvPr>
            <p:ph type="sldNum" sz="quarter" idx="5"/>
          </p:nvPr>
        </p:nvSpPr>
        <p:spPr/>
        <p:txBody>
          <a:bodyPr/>
          <a:lstStyle/>
          <a:p>
            <a:pPr>
              <a:defRPr/>
            </a:pPr>
            <a:fld id="{0B52196F-9F40-48C0-B5B2-FF33452523F5}" type="slidenum">
              <a:rPr lang="lv-LV" altLang="en-US" smtClean="0"/>
              <a:pPr>
                <a:defRPr/>
              </a:pPr>
              <a:t>9</a:t>
            </a:fld>
            <a:endParaRPr lang="lv-LV" altLang="en-US"/>
          </a:p>
        </p:txBody>
      </p:sp>
    </p:spTree>
    <p:extLst>
      <p:ext uri="{BB962C8B-B14F-4D97-AF65-F5344CB8AC3E}">
        <p14:creationId xmlns:p14="http://schemas.microsoft.com/office/powerpoint/2010/main" val="27763822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a:p>
            <a:r>
              <a:rPr lang="lv-LV" dirty="0"/>
              <a:t>Tālāk saglabāt un iesniegt</a:t>
            </a:r>
          </a:p>
        </p:txBody>
      </p:sp>
      <p:sp>
        <p:nvSpPr>
          <p:cNvPr id="4" name="Slide Number Placeholder 3"/>
          <p:cNvSpPr>
            <a:spLocks noGrp="1"/>
          </p:cNvSpPr>
          <p:nvPr>
            <p:ph type="sldNum" sz="quarter" idx="5"/>
          </p:nvPr>
        </p:nvSpPr>
        <p:spPr/>
        <p:txBody>
          <a:bodyPr/>
          <a:lstStyle/>
          <a:p>
            <a:pPr>
              <a:defRPr/>
            </a:pPr>
            <a:fld id="{0B52196F-9F40-48C0-B5B2-FF33452523F5}" type="slidenum">
              <a:rPr lang="lv-LV" altLang="en-US" smtClean="0"/>
              <a:pPr>
                <a:defRPr/>
              </a:pPr>
              <a:t>10</a:t>
            </a:fld>
            <a:endParaRPr lang="lv-LV" altLang="en-US"/>
          </a:p>
        </p:txBody>
      </p:sp>
    </p:spTree>
    <p:extLst>
      <p:ext uri="{BB962C8B-B14F-4D97-AF65-F5344CB8AC3E}">
        <p14:creationId xmlns:p14="http://schemas.microsoft.com/office/powerpoint/2010/main" val="153912733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206933" y="0"/>
            <a:ext cx="3778135" cy="41688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userDrawn="1"/>
        </p:nvSpPr>
        <p:spPr>
          <a:xfrm>
            <a:off x="914400" y="4724400"/>
            <a:ext cx="103632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914400" y="3505200"/>
            <a:ext cx="103632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8" name="Text Placeholder 17"/>
          <p:cNvSpPr>
            <a:spLocks noGrp="1"/>
          </p:cNvSpPr>
          <p:nvPr>
            <p:ph type="body" sz="quarter" idx="10"/>
          </p:nvPr>
        </p:nvSpPr>
        <p:spPr>
          <a:xfrm>
            <a:off x="914400" y="4724400"/>
            <a:ext cx="103632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914400" y="5761038"/>
            <a:ext cx="103632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14126234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8" y="0"/>
            <a:ext cx="1762298" cy="1957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454400" y="381000"/>
            <a:ext cx="8128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3454400" y="1752601"/>
            <a:ext cx="8128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11379200" y="6324600"/>
            <a:ext cx="406400" cy="304800"/>
          </a:xfrm>
        </p:spPr>
        <p:txBody>
          <a:bodyPr/>
          <a:lstStyle>
            <a:lvl1pPr>
              <a:defRPr sz="1000">
                <a:latin typeface="Verdana" pitchFamily="34" charset="0"/>
              </a:defRPr>
            </a:lvl1pPr>
          </a:lstStyle>
          <a:p>
            <a:pPr>
              <a:defRPr/>
            </a:pPr>
            <a:fld id="{6C3CA202-D565-4603-8F75-B6EF6253BC4F}" type="slidenum">
              <a:rPr lang="en-US" altLang="en-US"/>
              <a:pPr>
                <a:defRPr/>
              </a:pPr>
              <a:t>‹#›</a:t>
            </a:fld>
            <a:endParaRPr lang="en-US" altLang="en-US"/>
          </a:p>
        </p:txBody>
      </p:sp>
    </p:spTree>
    <p:extLst>
      <p:ext uri="{BB962C8B-B14F-4D97-AF65-F5344CB8AC3E}">
        <p14:creationId xmlns:p14="http://schemas.microsoft.com/office/powerpoint/2010/main" val="3578865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54400" y="3657601"/>
            <a:ext cx="8128000"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Text Placeholder 2"/>
          <p:cNvSpPr>
            <a:spLocks noGrp="1"/>
          </p:cNvSpPr>
          <p:nvPr>
            <p:ph type="body" idx="1"/>
          </p:nvPr>
        </p:nvSpPr>
        <p:spPr>
          <a:xfrm>
            <a:off x="3454400" y="381000"/>
            <a:ext cx="8128000"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a:t>Click to edit Master text styles</a:t>
            </a:r>
          </a:p>
        </p:txBody>
      </p:sp>
      <p:sp>
        <p:nvSpPr>
          <p:cNvPr id="10"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1"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11379200" y="6324600"/>
            <a:ext cx="406400" cy="304800"/>
          </a:xfrm>
        </p:spPr>
        <p:txBody>
          <a:bodyPr/>
          <a:lstStyle>
            <a:lvl1pPr>
              <a:defRPr sz="1000">
                <a:latin typeface="Verdana" pitchFamily="34" charset="0"/>
              </a:defRPr>
            </a:lvl1pPr>
          </a:lstStyle>
          <a:p>
            <a:pPr>
              <a:defRPr/>
            </a:pPr>
            <a:fld id="{B7C76CB8-2F75-45FF-93F2-03578DB06122}" type="slidenum">
              <a:rPr lang="en-US" altLang="en-US"/>
              <a:pPr>
                <a:defRPr/>
              </a:pPr>
              <a:t>‹#›</a:t>
            </a:fld>
            <a:endParaRPr lang="en-US" altLang="en-US"/>
          </a:p>
        </p:txBody>
      </p:sp>
      <p:pic>
        <p:nvPicPr>
          <p:cNvPr id="8"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8" y="0"/>
            <a:ext cx="1762298" cy="1957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385479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454400" y="304802"/>
            <a:ext cx="8128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sz="half" idx="1"/>
          </p:nvPr>
        </p:nvSpPr>
        <p:spPr>
          <a:xfrm>
            <a:off x="3454400" y="1752601"/>
            <a:ext cx="3860800" cy="437356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620000" y="1752601"/>
            <a:ext cx="3962400" cy="437357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2"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11379200" y="6324600"/>
            <a:ext cx="406400" cy="304800"/>
          </a:xfrm>
        </p:spPr>
        <p:txBody>
          <a:bodyPr/>
          <a:lstStyle>
            <a:lvl1pPr>
              <a:defRPr sz="1000">
                <a:latin typeface="Verdana" pitchFamily="34" charset="0"/>
              </a:defRPr>
            </a:lvl1pPr>
          </a:lstStyle>
          <a:p>
            <a:pPr>
              <a:defRPr/>
            </a:pPr>
            <a:fld id="{A34AC055-9AD5-41D4-9C55-D230182115F9}" type="slidenum">
              <a:rPr lang="en-US" altLang="en-US"/>
              <a:pPr>
                <a:defRPr/>
              </a:pPr>
              <a:t>‹#›</a:t>
            </a:fld>
            <a:endParaRPr lang="en-US" altLang="en-US"/>
          </a:p>
        </p:txBody>
      </p:sp>
      <p:pic>
        <p:nvPicPr>
          <p:cNvPr id="9"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8" y="0"/>
            <a:ext cx="1762298" cy="1957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806805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4" name="Title 1"/>
          <p:cNvSpPr>
            <a:spLocks noGrp="1"/>
          </p:cNvSpPr>
          <p:nvPr>
            <p:ph type="title"/>
          </p:nvPr>
        </p:nvSpPr>
        <p:spPr>
          <a:xfrm>
            <a:off x="3454400" y="304802"/>
            <a:ext cx="8128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5" name="Content Placeholder 2"/>
          <p:cNvSpPr>
            <a:spLocks noGrp="1"/>
          </p:cNvSpPr>
          <p:nvPr>
            <p:ph sz="half" idx="1"/>
          </p:nvPr>
        </p:nvSpPr>
        <p:spPr>
          <a:xfrm>
            <a:off x="3454400" y="2386941"/>
            <a:ext cx="3860800"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3"/>
          <p:cNvSpPr>
            <a:spLocks noGrp="1"/>
          </p:cNvSpPr>
          <p:nvPr>
            <p:ph sz="half" idx="2"/>
          </p:nvPr>
        </p:nvSpPr>
        <p:spPr>
          <a:xfrm>
            <a:off x="7620000" y="2386941"/>
            <a:ext cx="39624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Text Placeholder 21"/>
          <p:cNvSpPr>
            <a:spLocks noGrp="1"/>
          </p:cNvSpPr>
          <p:nvPr>
            <p:ph type="body" sz="quarter" idx="16"/>
          </p:nvPr>
        </p:nvSpPr>
        <p:spPr>
          <a:xfrm>
            <a:off x="3454400" y="1852614"/>
            <a:ext cx="38608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3" name="Text Placeholder 21"/>
          <p:cNvSpPr>
            <a:spLocks noGrp="1"/>
          </p:cNvSpPr>
          <p:nvPr>
            <p:ph type="body" sz="quarter" idx="17"/>
          </p:nvPr>
        </p:nvSpPr>
        <p:spPr>
          <a:xfrm>
            <a:off x="7620000" y="1851954"/>
            <a:ext cx="39624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3"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7"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Slide Number Placeholder 22"/>
          <p:cNvSpPr>
            <a:spLocks noGrp="1"/>
          </p:cNvSpPr>
          <p:nvPr>
            <p:ph type="sldNum" sz="quarter" idx="18"/>
          </p:nvPr>
        </p:nvSpPr>
        <p:spPr>
          <a:xfrm>
            <a:off x="11379200" y="6324600"/>
            <a:ext cx="406400" cy="304800"/>
          </a:xfrm>
        </p:spPr>
        <p:txBody>
          <a:bodyPr/>
          <a:lstStyle>
            <a:lvl1pPr>
              <a:defRPr sz="1000">
                <a:latin typeface="Verdana" pitchFamily="34" charset="0"/>
              </a:defRPr>
            </a:lvl1pPr>
          </a:lstStyle>
          <a:p>
            <a:pPr>
              <a:defRPr/>
            </a:pPr>
            <a:fld id="{E8D75792-8A94-4A28-9A46-4D0284BD4688}" type="slidenum">
              <a:rPr lang="en-US" altLang="en-US"/>
              <a:pPr>
                <a:defRPr/>
              </a:pPr>
              <a:t>‹#›</a:t>
            </a:fld>
            <a:endParaRPr lang="en-US" altLang="en-US"/>
          </a:p>
        </p:txBody>
      </p:sp>
      <p:pic>
        <p:nvPicPr>
          <p:cNvPr id="11"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8" y="0"/>
            <a:ext cx="1762298" cy="1957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452369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13" name="Title 1"/>
          <p:cNvSpPr>
            <a:spLocks noGrp="1"/>
          </p:cNvSpPr>
          <p:nvPr>
            <p:ph type="title"/>
          </p:nvPr>
        </p:nvSpPr>
        <p:spPr>
          <a:xfrm>
            <a:off x="3454400" y="304802"/>
            <a:ext cx="8128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9"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6" name="Slide Number Placeholder 22"/>
          <p:cNvSpPr>
            <a:spLocks noGrp="1"/>
          </p:cNvSpPr>
          <p:nvPr>
            <p:ph type="sldNum" sz="quarter" idx="13"/>
          </p:nvPr>
        </p:nvSpPr>
        <p:spPr>
          <a:xfrm>
            <a:off x="11379200" y="6324600"/>
            <a:ext cx="406400" cy="304800"/>
          </a:xfrm>
        </p:spPr>
        <p:txBody>
          <a:bodyPr/>
          <a:lstStyle>
            <a:lvl1pPr>
              <a:defRPr sz="1000">
                <a:latin typeface="Verdana" pitchFamily="34" charset="0"/>
              </a:defRPr>
            </a:lvl1pPr>
          </a:lstStyle>
          <a:p>
            <a:pPr>
              <a:defRPr/>
            </a:pPr>
            <a:fld id="{54A1D887-A0FE-420F-BA96-FF4ECB8AC5A8}" type="slidenum">
              <a:rPr lang="en-US" altLang="en-US"/>
              <a:pPr>
                <a:defRPr/>
              </a:pPr>
              <a:t>‹#›</a:t>
            </a:fld>
            <a:endParaRPr lang="en-US" altLang="en-US"/>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8" y="0"/>
            <a:ext cx="1762298" cy="1957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786051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5" name="Slide Number Placeholder 22"/>
          <p:cNvSpPr>
            <a:spLocks noGrp="1"/>
          </p:cNvSpPr>
          <p:nvPr>
            <p:ph type="sldNum" sz="quarter" idx="13"/>
          </p:nvPr>
        </p:nvSpPr>
        <p:spPr>
          <a:xfrm>
            <a:off x="11379200" y="6324600"/>
            <a:ext cx="406400" cy="304800"/>
          </a:xfrm>
        </p:spPr>
        <p:txBody>
          <a:bodyPr/>
          <a:lstStyle>
            <a:lvl1pPr>
              <a:defRPr sz="1000">
                <a:latin typeface="Verdana" pitchFamily="34" charset="0"/>
              </a:defRPr>
            </a:lvl1pPr>
          </a:lstStyle>
          <a:p>
            <a:pPr>
              <a:defRPr/>
            </a:pPr>
            <a:fld id="{70300F0A-BBF7-4106-8E80-1DF0D3AC5870}" type="slidenum">
              <a:rPr lang="en-US" altLang="en-US"/>
              <a:pPr>
                <a:defRPr/>
              </a:pPr>
              <a:t>‹#›</a:t>
            </a:fld>
            <a:endParaRPr lang="en-US" altLang="en-US"/>
          </a:p>
        </p:txBody>
      </p:sp>
      <p:pic>
        <p:nvPicPr>
          <p:cNvPr id="8"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8" y="0"/>
            <a:ext cx="1762298" cy="1957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894880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54400" y="272976"/>
            <a:ext cx="3668035"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7426036" y="273054"/>
            <a:ext cx="4359563"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54400" y="1435120"/>
            <a:ext cx="3668035"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9"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11379200" y="6324600"/>
            <a:ext cx="406400" cy="304800"/>
          </a:xfrm>
        </p:spPr>
        <p:txBody>
          <a:bodyPr/>
          <a:lstStyle>
            <a:lvl1pPr>
              <a:defRPr sz="1000">
                <a:latin typeface="Verdana" pitchFamily="34" charset="0"/>
              </a:defRPr>
            </a:lvl1pPr>
          </a:lstStyle>
          <a:p>
            <a:pPr>
              <a:defRPr/>
            </a:pPr>
            <a:fld id="{54C679D4-6F36-4695-9A1E-AE80BC29911D}" type="slidenum">
              <a:rPr lang="en-US" altLang="en-US"/>
              <a:pPr>
                <a:defRPr/>
              </a:pPr>
              <a:t>‹#›</a:t>
            </a:fld>
            <a:endParaRPr lang="en-US" altLang="en-US"/>
          </a:p>
        </p:txBody>
      </p:sp>
      <p:pic>
        <p:nvPicPr>
          <p:cNvPr id="11"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8" y="0"/>
            <a:ext cx="1762298" cy="1957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731209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206933" y="0"/>
            <a:ext cx="3778135" cy="41688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914400" y="4724400"/>
            <a:ext cx="103632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1"/>
          </p:nvPr>
        </p:nvSpPr>
        <p:spPr>
          <a:xfrm>
            <a:off x="914400" y="5761038"/>
            <a:ext cx="103632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37833621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bodyPr>
          <a:lstStyle/>
          <a:p>
            <a:pPr lvl="0"/>
            <a:r>
              <a:rPr lang="en-US" altLang="lv-LV"/>
              <a:t>Click to edit Master title style</a:t>
            </a:r>
          </a:p>
        </p:txBody>
      </p:sp>
      <p:sp>
        <p:nvSpPr>
          <p:cNvPr id="1027" name="Text Placeholder 2"/>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bodyPr>
          <a:lstStyle/>
          <a:p>
            <a:pPr lvl="0"/>
            <a:r>
              <a:rPr lang="en-US" altLang="lv-LV"/>
              <a:t>Click to edit Master text styles</a:t>
            </a:r>
          </a:p>
          <a:p>
            <a:pPr lvl="1"/>
            <a:r>
              <a:rPr lang="en-US" altLang="lv-LV"/>
              <a:t>Second level</a:t>
            </a:r>
          </a:p>
          <a:p>
            <a:pPr lvl="2"/>
            <a:r>
              <a:rPr lang="en-US" altLang="lv-LV"/>
              <a:t>Third level</a:t>
            </a:r>
          </a:p>
          <a:p>
            <a:pPr lvl="3"/>
            <a:r>
              <a:rPr lang="en-US" altLang="lv-LV"/>
              <a:t>Fourth level</a:t>
            </a:r>
          </a:p>
          <a:p>
            <a:pPr lvl="4"/>
            <a:r>
              <a:rPr lang="en-US" altLang="lv-LV"/>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3957" tIns="46979" rIns="93957" bIns="46979" rtlCol="0" anchor="ctr"/>
          <a:lstStyle>
            <a:lvl1pPr algn="l" defTabSz="939575" eaLnBrk="1" fontAlgn="auto" hangingPunct="1">
              <a:spcBef>
                <a:spcPts val="0"/>
              </a:spcBef>
              <a:spcAft>
                <a:spcPts val="0"/>
              </a:spcAft>
              <a:defRPr sz="1200">
                <a:solidFill>
                  <a:schemeClr val="tx1">
                    <a:tint val="75000"/>
                  </a:schemeClr>
                </a:solidFill>
                <a:latin typeface="+mn-lt"/>
                <a:cs typeface="+mn-cs"/>
              </a:defRPr>
            </a:lvl1pPr>
          </a:lstStyle>
          <a:p>
            <a:pPr>
              <a:defRPr/>
            </a:pPr>
            <a:fld id="{482C1DB3-E494-49CD-9DB0-CD1E81DE3FA1}" type="datetime1">
              <a:rPr lang="lv-LV" smtClean="0"/>
              <a:t>19.10.2021</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3957" tIns="46979" rIns="93957" bIns="46979" rtlCol="0" anchor="ctr"/>
          <a:lstStyle>
            <a:lvl1pPr algn="ctr" defTabSz="939575"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wrap="square" lIns="93957" tIns="46979" rIns="93957" bIns="46979" numCol="1" anchor="ctr" anchorCtr="0" compatLnSpc="1">
            <a:prstTxWarp prst="textNoShape">
              <a:avLst/>
            </a:prstTxWarp>
          </a:bodyPr>
          <a:lstStyle>
            <a:lvl1pPr algn="r" eaLnBrk="1" hangingPunct="1">
              <a:defRPr sz="1200">
                <a:solidFill>
                  <a:srgbClr val="898989"/>
                </a:solidFill>
              </a:defRPr>
            </a:lvl1pPr>
          </a:lstStyle>
          <a:p>
            <a:pPr>
              <a:defRPr/>
            </a:pPr>
            <a:fld id="{83ECC33B-8BD0-45F6-ADD9-420434D36A7B}"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Lst>
  <p:hf hdr="0" ftr="0"/>
  <p:txStyles>
    <p:titleStyle>
      <a:lvl1pPr algn="ctr" defTabSz="938213" rtl="0" eaLnBrk="0" fontAlgn="base" hangingPunct="0">
        <a:spcBef>
          <a:spcPct val="0"/>
        </a:spcBef>
        <a:spcAft>
          <a:spcPct val="0"/>
        </a:spcAft>
        <a:defRPr sz="4500" kern="1200">
          <a:solidFill>
            <a:schemeClr val="tx1"/>
          </a:solidFill>
          <a:latin typeface="+mj-lt"/>
          <a:ea typeface="+mj-ea"/>
          <a:cs typeface="+mj-cs"/>
        </a:defRPr>
      </a:lvl1pPr>
      <a:lvl2pPr algn="ctr" defTabSz="938213" rtl="0" eaLnBrk="0" fontAlgn="base" hangingPunct="0">
        <a:spcBef>
          <a:spcPct val="0"/>
        </a:spcBef>
        <a:spcAft>
          <a:spcPct val="0"/>
        </a:spcAft>
        <a:defRPr sz="4500">
          <a:solidFill>
            <a:schemeClr val="tx1"/>
          </a:solidFill>
          <a:latin typeface="Times New Roman" pitchFamily="18" charset="0"/>
        </a:defRPr>
      </a:lvl2pPr>
      <a:lvl3pPr algn="ctr" defTabSz="938213" rtl="0" eaLnBrk="0" fontAlgn="base" hangingPunct="0">
        <a:spcBef>
          <a:spcPct val="0"/>
        </a:spcBef>
        <a:spcAft>
          <a:spcPct val="0"/>
        </a:spcAft>
        <a:defRPr sz="4500">
          <a:solidFill>
            <a:schemeClr val="tx1"/>
          </a:solidFill>
          <a:latin typeface="Times New Roman" pitchFamily="18" charset="0"/>
        </a:defRPr>
      </a:lvl3pPr>
      <a:lvl4pPr algn="ctr" defTabSz="938213" rtl="0" eaLnBrk="0" fontAlgn="base" hangingPunct="0">
        <a:spcBef>
          <a:spcPct val="0"/>
        </a:spcBef>
        <a:spcAft>
          <a:spcPct val="0"/>
        </a:spcAft>
        <a:defRPr sz="4500">
          <a:solidFill>
            <a:schemeClr val="tx1"/>
          </a:solidFill>
          <a:latin typeface="Times New Roman" pitchFamily="18" charset="0"/>
        </a:defRPr>
      </a:lvl4pPr>
      <a:lvl5pPr algn="ctr" defTabSz="938213" rtl="0" eaLnBrk="0" fontAlgn="base" hangingPunct="0">
        <a:spcBef>
          <a:spcPct val="0"/>
        </a:spcBef>
        <a:spcAft>
          <a:spcPct val="0"/>
        </a:spcAft>
        <a:defRPr sz="4500">
          <a:solidFill>
            <a:schemeClr val="tx1"/>
          </a:solidFill>
          <a:latin typeface="Times New Roman" pitchFamily="18" charset="0"/>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p:titleStyle>
    <p:bodyStyle>
      <a:lvl1pPr marL="350838" indent="-350838" algn="l" defTabSz="938213" rtl="0" eaLnBrk="0" fontAlgn="base" hangingPunct="0">
        <a:spcBef>
          <a:spcPct val="20000"/>
        </a:spcBef>
        <a:spcAft>
          <a:spcPct val="0"/>
        </a:spcAft>
        <a:buFont typeface="Arial" charset="0"/>
        <a:buChar char="•"/>
        <a:defRPr sz="3300" kern="1200">
          <a:solidFill>
            <a:schemeClr val="tx1"/>
          </a:solidFill>
          <a:latin typeface="+mn-lt"/>
          <a:ea typeface="+mn-ea"/>
          <a:cs typeface="+mn-cs"/>
        </a:defRPr>
      </a:lvl1pPr>
      <a:lvl2pPr marL="762000" indent="-292100" algn="l" defTabSz="938213" rtl="0" eaLnBrk="0" fontAlgn="base" hangingPunct="0">
        <a:spcBef>
          <a:spcPct val="20000"/>
        </a:spcBef>
        <a:spcAft>
          <a:spcPct val="0"/>
        </a:spcAft>
        <a:buFont typeface="Arial" charset="0"/>
        <a:buChar char="–"/>
        <a:defRPr sz="2900" kern="1200">
          <a:solidFill>
            <a:schemeClr val="tx1"/>
          </a:solidFill>
          <a:latin typeface="+mn-lt"/>
          <a:ea typeface="+mn-ea"/>
          <a:cs typeface="+mn-cs"/>
        </a:defRPr>
      </a:lvl2pPr>
      <a:lvl3pPr marL="1173163" indent="-233363" algn="l" defTabSz="938213" rtl="0" eaLnBrk="0" fontAlgn="base" hangingPunct="0">
        <a:spcBef>
          <a:spcPct val="20000"/>
        </a:spcBef>
        <a:spcAft>
          <a:spcPct val="0"/>
        </a:spcAft>
        <a:buFont typeface="Arial" charset="0"/>
        <a:buChar char="•"/>
        <a:defRPr sz="2500" kern="1200">
          <a:solidFill>
            <a:schemeClr val="tx1"/>
          </a:solidFill>
          <a:latin typeface="+mn-lt"/>
          <a:ea typeface="+mn-ea"/>
          <a:cs typeface="+mn-cs"/>
        </a:defRPr>
      </a:lvl3pPr>
      <a:lvl4pPr marL="1643063" indent="-233363" algn="l" defTabSz="938213" rtl="0" eaLnBrk="0" fontAlgn="base" hangingPunct="0">
        <a:spcBef>
          <a:spcPct val="20000"/>
        </a:spcBef>
        <a:spcAft>
          <a:spcPct val="0"/>
        </a:spcAft>
        <a:buFont typeface="Arial" charset="0"/>
        <a:buChar char="–"/>
        <a:defRPr sz="1900" kern="1200">
          <a:solidFill>
            <a:schemeClr val="tx1"/>
          </a:solidFill>
          <a:latin typeface="+mn-lt"/>
          <a:ea typeface="+mn-ea"/>
          <a:cs typeface="+mn-cs"/>
        </a:defRPr>
      </a:lvl4pPr>
      <a:lvl5pPr marL="2112963" indent="-233363" algn="l" defTabSz="938213" rtl="0" eaLnBrk="0" fontAlgn="base" hangingPunct="0">
        <a:spcBef>
          <a:spcPct val="20000"/>
        </a:spcBef>
        <a:spcAft>
          <a:spcPct val="0"/>
        </a:spcAft>
        <a:buFont typeface="Arial" charset="0"/>
        <a:buChar char="»"/>
        <a:defRPr sz="1900" kern="1200">
          <a:solidFill>
            <a:schemeClr val="tx1"/>
          </a:solidFill>
          <a:latin typeface="+mn-lt"/>
          <a:ea typeface="+mn-ea"/>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likumi.lv/ta/id/312410-par-pakalpojumu-vides-pilnveides-planu-2020-2023-gadam"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likumi.lv/ta/id/63545-valsts-parvaldes-iekartas-likums"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https://likumi.lv/ta/id/55567-administrativa-procesa-likums#p59" TargetMode="External"/><Relationship Id="rId5" Type="http://schemas.openxmlformats.org/officeDocument/2006/relationships/hyperlink" Target="https://likumi.lv/ta/id/55567-administrativa-procesa-likums" TargetMode="External"/><Relationship Id="rId4" Type="http://schemas.openxmlformats.org/officeDocument/2006/relationships/hyperlink" Target="https://likumi.lv/ta/id/63545-valsts-parvaldes-iekartas-likums#p10"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3"/>
          <p:cNvSpPr>
            <a:spLocks noGrp="1"/>
          </p:cNvSpPr>
          <p:nvPr>
            <p:ph type="body" sz="quarter" idx="11"/>
          </p:nvPr>
        </p:nvSpPr>
        <p:spPr>
          <a:xfrm>
            <a:off x="2209799" y="4954215"/>
            <a:ext cx="7772400" cy="1452597"/>
          </a:xfrm>
        </p:spPr>
        <p:txBody>
          <a:bodyPr>
            <a:noAutofit/>
          </a:bodyPr>
          <a:lstStyle/>
          <a:p>
            <a:pPr algn="r">
              <a:lnSpc>
                <a:spcPct val="110000"/>
              </a:lnSpc>
            </a:pPr>
            <a:endParaRPr lang="lv-LV" altLang="en-US" sz="1600" dirty="0">
              <a:solidFill>
                <a:schemeClr val="tx1">
                  <a:lumMod val="75000"/>
                  <a:lumOff val="25000"/>
                </a:schemeClr>
              </a:solidFill>
              <a:latin typeface="Arial" panose="020B0604020202020204" pitchFamily="34" charset="0"/>
              <a:cs typeface="Arial" panose="020B0604020202020204" pitchFamily="34" charset="0"/>
            </a:endParaRPr>
          </a:p>
          <a:p>
            <a:pPr>
              <a:lnSpc>
                <a:spcPct val="110000"/>
              </a:lnSpc>
            </a:pPr>
            <a:r>
              <a:rPr lang="lv-LV" sz="1600" b="1" dirty="0"/>
              <a:t> </a:t>
            </a:r>
            <a:endParaRPr lang="lv-LV" altLang="en-US" sz="1600" dirty="0">
              <a:solidFill>
                <a:schemeClr val="tx1">
                  <a:lumMod val="75000"/>
                  <a:lumOff val="25000"/>
                </a:schemeClr>
              </a:solidFill>
              <a:latin typeface="Arial" panose="020B0604020202020204" pitchFamily="34" charset="0"/>
              <a:cs typeface="Arial" panose="020B0604020202020204" pitchFamily="34" charset="0"/>
            </a:endParaRPr>
          </a:p>
          <a:p>
            <a:pPr>
              <a:lnSpc>
                <a:spcPct val="110000"/>
              </a:lnSpc>
            </a:pPr>
            <a:r>
              <a:rPr lang="lv-LV" altLang="en-US" sz="1600" dirty="0">
                <a:solidFill>
                  <a:schemeClr val="tx1">
                    <a:lumMod val="75000"/>
                    <a:lumOff val="25000"/>
                  </a:schemeClr>
                </a:solidFill>
                <a:latin typeface="Arial" panose="020B0604020202020204" pitchFamily="34" charset="0"/>
                <a:cs typeface="Arial" panose="020B0604020202020204" pitchFamily="34" charset="0"/>
              </a:rPr>
              <a:t>2021. gada 19.oktobrī</a:t>
            </a:r>
          </a:p>
        </p:txBody>
      </p:sp>
      <p:sp>
        <p:nvSpPr>
          <p:cNvPr id="5" name="Title 2"/>
          <p:cNvSpPr txBox="1">
            <a:spLocks/>
          </p:cNvSpPr>
          <p:nvPr/>
        </p:nvSpPr>
        <p:spPr bwMode="auto">
          <a:xfrm>
            <a:off x="416969" y="3429000"/>
            <a:ext cx="11775031" cy="18915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Autofit/>
          </a:bodyPr>
          <a:lstStyle>
            <a:lvl1pPr algn="l" defTabSz="938213" rtl="0" eaLnBrk="0" fontAlgn="base" hangingPunct="0">
              <a:spcBef>
                <a:spcPct val="0"/>
              </a:spcBef>
              <a:spcAft>
                <a:spcPct val="0"/>
              </a:spcAft>
              <a:defRPr sz="2400" b="1" kern="1200" cap="none">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algn="ctr" defTabSz="938213" rtl="0" eaLnBrk="0" fontAlgn="base" hangingPunct="0">
              <a:spcBef>
                <a:spcPct val="0"/>
              </a:spcBef>
              <a:spcAft>
                <a:spcPct val="0"/>
              </a:spcAft>
              <a:defRPr sz="4500">
                <a:solidFill>
                  <a:schemeClr val="tx1"/>
                </a:solidFill>
                <a:latin typeface="Times New Roman" pitchFamily="18" charset="0"/>
              </a:defRPr>
            </a:lvl2pPr>
            <a:lvl3pPr algn="ctr" defTabSz="938213" rtl="0" eaLnBrk="0" fontAlgn="base" hangingPunct="0">
              <a:spcBef>
                <a:spcPct val="0"/>
              </a:spcBef>
              <a:spcAft>
                <a:spcPct val="0"/>
              </a:spcAft>
              <a:defRPr sz="4500">
                <a:solidFill>
                  <a:schemeClr val="tx1"/>
                </a:solidFill>
                <a:latin typeface="Times New Roman" pitchFamily="18" charset="0"/>
              </a:defRPr>
            </a:lvl3pPr>
            <a:lvl4pPr algn="ctr" defTabSz="938213" rtl="0" eaLnBrk="0" fontAlgn="base" hangingPunct="0">
              <a:spcBef>
                <a:spcPct val="0"/>
              </a:spcBef>
              <a:spcAft>
                <a:spcPct val="0"/>
              </a:spcAft>
              <a:defRPr sz="4500">
                <a:solidFill>
                  <a:schemeClr val="tx1"/>
                </a:solidFill>
                <a:latin typeface="Times New Roman" pitchFamily="18" charset="0"/>
              </a:defRPr>
            </a:lvl4pPr>
            <a:lvl5pPr algn="ctr" defTabSz="938213" rtl="0" eaLnBrk="0" fontAlgn="base" hangingPunct="0">
              <a:spcBef>
                <a:spcPct val="0"/>
              </a:spcBef>
              <a:spcAft>
                <a:spcPct val="0"/>
              </a:spcAft>
              <a:defRPr sz="4500">
                <a:solidFill>
                  <a:schemeClr val="tx1"/>
                </a:solidFill>
                <a:latin typeface="Times New Roman" pitchFamily="18" charset="0"/>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a:lstStyle>
          <a:p>
            <a:pPr algn="ctr"/>
            <a:r>
              <a:rPr lang="lv-LV" sz="3200" dirty="0">
                <a:solidFill>
                  <a:schemeClr val="accent3">
                    <a:lumMod val="50000"/>
                  </a:schemeClr>
                </a:solidFill>
                <a:latin typeface="Arial" panose="020B0604020202020204" pitchFamily="34" charset="0"/>
                <a:cs typeface="Arial" panose="020B0604020202020204" pitchFamily="34" charset="0"/>
              </a:rPr>
              <a:t>Par aptauju «Par </a:t>
            </a:r>
            <a:r>
              <a:rPr lang="lv-LV" sz="3200" dirty="0" err="1">
                <a:solidFill>
                  <a:schemeClr val="accent3">
                    <a:lumMod val="50000"/>
                  </a:schemeClr>
                </a:solidFill>
                <a:latin typeface="Arial" panose="020B0604020202020204" pitchFamily="34" charset="0"/>
                <a:cs typeface="Arial" panose="020B0604020202020204" pitchFamily="34" charset="0"/>
              </a:rPr>
              <a:t>vienreizes</a:t>
            </a:r>
            <a:r>
              <a:rPr lang="lv-LV" sz="3200" dirty="0">
                <a:solidFill>
                  <a:schemeClr val="accent3">
                    <a:lumMod val="50000"/>
                  </a:schemeClr>
                </a:solidFill>
                <a:latin typeface="Arial" panose="020B0604020202020204" pitchFamily="34" charset="0"/>
                <a:cs typeface="Arial" panose="020B0604020202020204" pitchFamily="34" charset="0"/>
              </a:rPr>
              <a:t> principa ievērošanu»</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383F6D-48CB-479C-B27B-27D02CDC3AE6}"/>
              </a:ext>
            </a:extLst>
          </p:cNvPr>
          <p:cNvSpPr>
            <a:spLocks noGrp="1"/>
          </p:cNvSpPr>
          <p:nvPr>
            <p:ph type="title"/>
          </p:nvPr>
        </p:nvSpPr>
        <p:spPr>
          <a:xfrm>
            <a:off x="3065172" y="381000"/>
            <a:ext cx="8517228" cy="1036642"/>
          </a:xfrm>
        </p:spPr>
        <p:txBody>
          <a:bodyPr>
            <a:normAutofit/>
          </a:bodyPr>
          <a:lstStyle/>
          <a:p>
            <a:r>
              <a:rPr lang="lv-LV" dirty="0">
                <a:solidFill>
                  <a:srgbClr val="4A773C"/>
                </a:solidFill>
              </a:rPr>
              <a:t>Aptaujas aizpildīšanas demonstrācija V</a:t>
            </a:r>
          </a:p>
        </p:txBody>
      </p:sp>
      <p:sp>
        <p:nvSpPr>
          <p:cNvPr id="3" name="Content Placeholder 2">
            <a:extLst>
              <a:ext uri="{FF2B5EF4-FFF2-40B4-BE49-F238E27FC236}">
                <a16:creationId xmlns:a16="http://schemas.microsoft.com/office/drawing/2014/main" id="{22595A05-D506-4D93-B48C-11C2BE5ACBC7}"/>
              </a:ext>
            </a:extLst>
          </p:cNvPr>
          <p:cNvSpPr>
            <a:spLocks noGrp="1"/>
          </p:cNvSpPr>
          <p:nvPr>
            <p:ph idx="1"/>
          </p:nvPr>
        </p:nvSpPr>
        <p:spPr>
          <a:xfrm>
            <a:off x="1944710" y="1880669"/>
            <a:ext cx="9628292" cy="4103322"/>
          </a:xfrm>
        </p:spPr>
        <p:txBody>
          <a:bodyPr>
            <a:normAutofit/>
          </a:bodyPr>
          <a:lstStyle/>
          <a:p>
            <a:pPr algn="just"/>
            <a:endParaRPr lang="lv-LV" dirty="0">
              <a:effectLst/>
              <a:cs typeface="Times New Roman" panose="02020603050405020304" pitchFamily="18" charset="0"/>
            </a:endParaRPr>
          </a:p>
          <a:p>
            <a:endParaRPr lang="lv-LV" dirty="0">
              <a:solidFill>
                <a:srgbClr val="414142"/>
              </a:solidFill>
              <a:cs typeface="Times New Roman" panose="02020603050405020304" pitchFamily="18" charset="0"/>
            </a:endParaRPr>
          </a:p>
          <a:p>
            <a:endParaRPr lang="lv-LV" dirty="0">
              <a:effectLst/>
              <a:cs typeface="Times New Roman" panose="02020603050405020304" pitchFamily="18" charset="0"/>
            </a:endParaRPr>
          </a:p>
          <a:p>
            <a:endParaRPr lang="lv-LV" dirty="0"/>
          </a:p>
        </p:txBody>
      </p:sp>
      <p:sp>
        <p:nvSpPr>
          <p:cNvPr id="4" name="Text Placeholder 3">
            <a:extLst>
              <a:ext uri="{FF2B5EF4-FFF2-40B4-BE49-F238E27FC236}">
                <a16:creationId xmlns:a16="http://schemas.microsoft.com/office/drawing/2014/main" id="{63CA63F9-8FD6-45D4-9474-D6D3ED57F7DC}"/>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50775CCF-C6B8-45BB-8E6E-4FE1B98826F2}"/>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F0E9ED68-1D39-48A7-B606-542070CADF49}"/>
              </a:ext>
            </a:extLst>
          </p:cNvPr>
          <p:cNvSpPr>
            <a:spLocks noGrp="1"/>
          </p:cNvSpPr>
          <p:nvPr>
            <p:ph type="sldNum" sz="quarter" idx="13"/>
          </p:nvPr>
        </p:nvSpPr>
        <p:spPr/>
        <p:txBody>
          <a:bodyPr/>
          <a:lstStyle/>
          <a:p>
            <a:pPr>
              <a:defRPr/>
            </a:pPr>
            <a:fld id="{6C3CA202-D565-4603-8F75-B6EF6253BC4F}" type="slidenum">
              <a:rPr lang="en-US" altLang="en-US" smtClean="0"/>
              <a:pPr>
                <a:defRPr/>
              </a:pPr>
              <a:t>10</a:t>
            </a:fld>
            <a:endParaRPr lang="en-US" altLang="en-US"/>
          </a:p>
        </p:txBody>
      </p:sp>
      <p:pic>
        <p:nvPicPr>
          <p:cNvPr id="9" name="Picture 8" descr="Graphical user interface, text, application&#10;&#10;Description automatically generated">
            <a:extLst>
              <a:ext uri="{FF2B5EF4-FFF2-40B4-BE49-F238E27FC236}">
                <a16:creationId xmlns:a16="http://schemas.microsoft.com/office/drawing/2014/main" id="{6557BEA1-7DD6-4981-AF12-7A3298987CE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45996" y="1010954"/>
            <a:ext cx="9433204" cy="5143342"/>
          </a:xfrm>
          <a:prstGeom prst="rect">
            <a:avLst/>
          </a:prstGeom>
        </p:spPr>
      </p:pic>
    </p:spTree>
    <p:extLst>
      <p:ext uri="{BB962C8B-B14F-4D97-AF65-F5344CB8AC3E}">
        <p14:creationId xmlns:p14="http://schemas.microsoft.com/office/powerpoint/2010/main" val="16388843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B9E7C4-B383-400B-8E86-4A7979CAB9F1}"/>
              </a:ext>
            </a:extLst>
          </p:cNvPr>
          <p:cNvSpPr>
            <a:spLocks noGrp="1"/>
          </p:cNvSpPr>
          <p:nvPr>
            <p:ph type="title"/>
          </p:nvPr>
        </p:nvSpPr>
        <p:spPr>
          <a:xfrm>
            <a:off x="2438400" y="1653379"/>
            <a:ext cx="8128000" cy="1036642"/>
          </a:xfrm>
        </p:spPr>
        <p:txBody>
          <a:bodyPr/>
          <a:lstStyle/>
          <a:p>
            <a:pPr algn="ctr"/>
            <a:r>
              <a:rPr lang="lv-LV" dirty="0">
                <a:solidFill>
                  <a:srgbClr val="4A773C"/>
                </a:solidFill>
              </a:rPr>
              <a:t>Paldies par uzmanību!</a:t>
            </a:r>
          </a:p>
        </p:txBody>
      </p:sp>
      <p:sp>
        <p:nvSpPr>
          <p:cNvPr id="3" name="Content Placeholder 2">
            <a:extLst>
              <a:ext uri="{FF2B5EF4-FFF2-40B4-BE49-F238E27FC236}">
                <a16:creationId xmlns:a16="http://schemas.microsoft.com/office/drawing/2014/main" id="{EA470D23-C01B-48AD-A9E5-8E8033999E83}"/>
              </a:ext>
            </a:extLst>
          </p:cNvPr>
          <p:cNvSpPr>
            <a:spLocks noGrp="1"/>
          </p:cNvSpPr>
          <p:nvPr>
            <p:ph idx="1"/>
          </p:nvPr>
        </p:nvSpPr>
        <p:spPr>
          <a:xfrm>
            <a:off x="666751" y="3086093"/>
            <a:ext cx="10915650" cy="2163774"/>
          </a:xfrm>
        </p:spPr>
        <p:txBody>
          <a:bodyPr>
            <a:normAutofit/>
          </a:bodyPr>
          <a:lstStyle/>
          <a:p>
            <a:endParaRPr lang="lv-LV" dirty="0"/>
          </a:p>
          <a:p>
            <a:pPr algn="ctr">
              <a:spcBef>
                <a:spcPts val="100"/>
              </a:spcBef>
              <a:spcAft>
                <a:spcPts val="100"/>
              </a:spcAft>
            </a:pPr>
            <a:r>
              <a:rPr lang="lv-LV" dirty="0">
                <a:effectLst/>
                <a:cs typeface="Calibri" panose="020F0502020204030204" pitchFamily="34" charset="0"/>
              </a:rPr>
              <a:t>Ilze Akmentiņa</a:t>
            </a:r>
            <a:endParaRPr lang="lv-LV" dirty="0">
              <a:effectLst/>
              <a:cs typeface="Times New Roman" panose="02020603050405020304" pitchFamily="18" charset="0"/>
            </a:endParaRPr>
          </a:p>
          <a:p>
            <a:pPr algn="ctr">
              <a:spcBef>
                <a:spcPts val="100"/>
              </a:spcBef>
              <a:spcAft>
                <a:spcPts val="100"/>
              </a:spcAft>
            </a:pPr>
            <a:r>
              <a:rPr lang="lv-LV" dirty="0">
                <a:effectLst/>
                <a:cs typeface="Calibri" panose="020F0502020204030204" pitchFamily="34" charset="0"/>
              </a:rPr>
              <a:t>Valsts pārvaldes pakalpojumu politikas īstenošanas koordinācijas nodaļa </a:t>
            </a:r>
            <a:endParaRPr lang="lv-LV" dirty="0">
              <a:effectLst/>
              <a:cs typeface="Times New Roman" panose="02020603050405020304" pitchFamily="18" charset="0"/>
            </a:endParaRPr>
          </a:p>
          <a:p>
            <a:pPr algn="ctr">
              <a:spcBef>
                <a:spcPts val="100"/>
              </a:spcBef>
              <a:spcAft>
                <a:spcPts val="100"/>
              </a:spcAft>
            </a:pPr>
            <a:r>
              <a:rPr lang="lv-LV" dirty="0">
                <a:effectLst/>
                <a:cs typeface="Calibri" panose="020F0502020204030204" pitchFamily="34" charset="0"/>
              </a:rPr>
              <a:t>Valsts pārvaldes pakalpojumu attīstības departaments </a:t>
            </a:r>
            <a:endParaRPr lang="lv-LV" dirty="0">
              <a:effectLst/>
              <a:cs typeface="Times New Roman" panose="02020603050405020304" pitchFamily="18" charset="0"/>
            </a:endParaRPr>
          </a:p>
          <a:p>
            <a:pPr algn="ctr">
              <a:spcBef>
                <a:spcPts val="100"/>
              </a:spcBef>
              <a:spcAft>
                <a:spcPts val="100"/>
              </a:spcAft>
            </a:pPr>
            <a:r>
              <a:rPr lang="lv-LV" dirty="0">
                <a:effectLst/>
                <a:cs typeface="Calibri" panose="020F0502020204030204" pitchFamily="34" charset="0"/>
              </a:rPr>
              <a:t>tālrunis, 67026412 </a:t>
            </a:r>
          </a:p>
          <a:p>
            <a:pPr algn="ctr">
              <a:spcBef>
                <a:spcPts val="100"/>
              </a:spcBef>
              <a:spcAft>
                <a:spcPts val="100"/>
              </a:spcAft>
            </a:pPr>
            <a:r>
              <a:rPr lang="lv-LV" dirty="0">
                <a:effectLst/>
                <a:cs typeface="Calibri" panose="020F0502020204030204" pitchFamily="34" charset="0"/>
              </a:rPr>
              <a:t>e-pasts: </a:t>
            </a:r>
            <a:r>
              <a:rPr lang="lv-LV" u="sng" dirty="0">
                <a:solidFill>
                  <a:srgbClr val="4A773C"/>
                </a:solidFill>
                <a:cs typeface="Calibri" panose="020F0502020204030204" pitchFamily="34" charset="0"/>
              </a:rPr>
              <a:t>ilze.akmentina@varam.gov.lv</a:t>
            </a:r>
            <a:endParaRPr lang="lv-LV" u="sng" dirty="0">
              <a:solidFill>
                <a:srgbClr val="4A773C"/>
              </a:solidFill>
              <a:effectLst/>
              <a:cs typeface="Calibri" panose="020F0502020204030204" pitchFamily="34" charset="0"/>
            </a:endParaRPr>
          </a:p>
          <a:p>
            <a:endParaRPr lang="lv-LV" sz="2400" b="1" dirty="0">
              <a:solidFill>
                <a:srgbClr val="4A773C"/>
              </a:solidFill>
            </a:endParaRPr>
          </a:p>
        </p:txBody>
      </p:sp>
      <p:sp>
        <p:nvSpPr>
          <p:cNvPr id="4" name="Text Placeholder 3">
            <a:extLst>
              <a:ext uri="{FF2B5EF4-FFF2-40B4-BE49-F238E27FC236}">
                <a16:creationId xmlns:a16="http://schemas.microsoft.com/office/drawing/2014/main" id="{E861174D-882F-41D1-A894-D7966F84078D}"/>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A35D7EC0-3A09-476A-9B5D-3454B082B2B8}"/>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1A0B2968-6737-46BF-959F-0DFD5BB459D8}"/>
              </a:ext>
            </a:extLst>
          </p:cNvPr>
          <p:cNvSpPr>
            <a:spLocks noGrp="1"/>
          </p:cNvSpPr>
          <p:nvPr>
            <p:ph type="sldNum" sz="quarter" idx="13"/>
          </p:nvPr>
        </p:nvSpPr>
        <p:spPr/>
        <p:txBody>
          <a:bodyPr/>
          <a:lstStyle/>
          <a:p>
            <a:pPr>
              <a:defRPr/>
            </a:pPr>
            <a:fld id="{6C3CA202-D565-4603-8F75-B6EF6253BC4F}" type="slidenum">
              <a:rPr lang="en-US" altLang="en-US" smtClean="0"/>
              <a:pPr>
                <a:defRPr/>
              </a:pPr>
              <a:t>11</a:t>
            </a:fld>
            <a:endParaRPr lang="en-US" altLang="en-US"/>
          </a:p>
        </p:txBody>
      </p:sp>
    </p:spTree>
    <p:extLst>
      <p:ext uri="{BB962C8B-B14F-4D97-AF65-F5344CB8AC3E}">
        <p14:creationId xmlns:p14="http://schemas.microsoft.com/office/powerpoint/2010/main" val="33838070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41781-EE02-4D15-AD55-A33B920631A6}"/>
              </a:ext>
            </a:extLst>
          </p:cNvPr>
          <p:cNvSpPr>
            <a:spLocks noGrp="1"/>
          </p:cNvSpPr>
          <p:nvPr>
            <p:ph type="title"/>
          </p:nvPr>
        </p:nvSpPr>
        <p:spPr>
          <a:xfrm>
            <a:off x="3707842" y="381000"/>
            <a:ext cx="7874558" cy="1036642"/>
          </a:xfrm>
        </p:spPr>
        <p:txBody>
          <a:bodyPr>
            <a:normAutofit/>
          </a:bodyPr>
          <a:lstStyle/>
          <a:p>
            <a:r>
              <a:rPr lang="lv-LV" dirty="0">
                <a:solidFill>
                  <a:srgbClr val="4A773C"/>
                </a:solidFill>
              </a:rPr>
              <a:t>Semināra programma</a:t>
            </a:r>
          </a:p>
        </p:txBody>
      </p:sp>
      <p:sp>
        <p:nvSpPr>
          <p:cNvPr id="3" name="Content Placeholder 2">
            <a:extLst>
              <a:ext uri="{FF2B5EF4-FFF2-40B4-BE49-F238E27FC236}">
                <a16:creationId xmlns:a16="http://schemas.microsoft.com/office/drawing/2014/main" id="{B00048AB-FF84-4B11-8FF6-A17FD32053AE}"/>
              </a:ext>
            </a:extLst>
          </p:cNvPr>
          <p:cNvSpPr>
            <a:spLocks noGrp="1"/>
          </p:cNvSpPr>
          <p:nvPr>
            <p:ph idx="1"/>
          </p:nvPr>
        </p:nvSpPr>
        <p:spPr>
          <a:solidFill>
            <a:schemeClr val="bg1"/>
          </a:solidFill>
        </p:spPr>
        <p:txBody>
          <a:bodyPr>
            <a:noAutofit/>
          </a:bodyPr>
          <a:lstStyle/>
          <a:p>
            <a:pPr marL="457200" indent="-457200">
              <a:lnSpc>
                <a:spcPct val="120000"/>
              </a:lnSpc>
              <a:spcBef>
                <a:spcPts val="600"/>
              </a:spcBef>
              <a:spcAft>
                <a:spcPts val="600"/>
              </a:spcAft>
              <a:buAutoNum type="arabicPeriod"/>
            </a:pPr>
            <a:r>
              <a:rPr lang="lv-LV" dirty="0"/>
              <a:t>Vides aizsardzības un reģionālās attīstības ministrija (I. Akmentiņa) – par aptaujas «Par </a:t>
            </a:r>
            <a:r>
              <a:rPr lang="lv-LV" dirty="0" err="1"/>
              <a:t>vienreizes</a:t>
            </a:r>
            <a:r>
              <a:rPr lang="lv-LV" dirty="0"/>
              <a:t> principa ievērošanu» nepieciešamību</a:t>
            </a:r>
          </a:p>
          <a:p>
            <a:pPr marL="457200" indent="-457200">
              <a:lnSpc>
                <a:spcPct val="120000"/>
              </a:lnSpc>
              <a:spcBef>
                <a:spcPts val="600"/>
              </a:spcBef>
              <a:spcAft>
                <a:spcPts val="600"/>
              </a:spcAft>
              <a:buAutoNum type="arabicPeriod"/>
            </a:pPr>
            <a:r>
              <a:rPr lang="lv-LV" dirty="0"/>
              <a:t>Aptaujas aizpildīšanas demonstrācija</a:t>
            </a:r>
          </a:p>
          <a:p>
            <a:pPr marL="457200" indent="-457200">
              <a:lnSpc>
                <a:spcPct val="120000"/>
              </a:lnSpc>
              <a:spcBef>
                <a:spcPts val="600"/>
              </a:spcBef>
              <a:spcAft>
                <a:spcPts val="600"/>
              </a:spcAft>
              <a:buAutoNum type="arabicPeriod"/>
            </a:pPr>
            <a:r>
              <a:rPr lang="lv-LV" dirty="0"/>
              <a:t>SIA «</a:t>
            </a:r>
            <a:r>
              <a:rPr lang="lv-LV" dirty="0" err="1"/>
              <a:t>Cetera</a:t>
            </a:r>
            <a:r>
              <a:rPr lang="lv-LV" dirty="0"/>
              <a:t>» (</a:t>
            </a:r>
            <a:r>
              <a:rPr lang="lv-LV" dirty="0" err="1"/>
              <a:t>D.Gabaliņa</a:t>
            </a:r>
            <a:r>
              <a:rPr lang="lv-LV" dirty="0"/>
              <a:t>) – par Aptauju pārvaldības sistēmu ARKA – tehniskas dabas jautājumi</a:t>
            </a:r>
          </a:p>
          <a:p>
            <a:pPr marL="457200" indent="-457200">
              <a:lnSpc>
                <a:spcPct val="120000"/>
              </a:lnSpc>
              <a:spcBef>
                <a:spcPts val="600"/>
              </a:spcBef>
              <a:spcAft>
                <a:spcPts val="600"/>
              </a:spcAft>
              <a:buAutoNum type="arabicPeriod"/>
            </a:pPr>
            <a:r>
              <a:rPr lang="lv-LV" dirty="0"/>
              <a:t>Jautājumi un atbildes</a:t>
            </a:r>
          </a:p>
          <a:p>
            <a:pPr>
              <a:spcBef>
                <a:spcPts val="100"/>
              </a:spcBef>
              <a:spcAft>
                <a:spcPts val="100"/>
              </a:spcAft>
            </a:pPr>
            <a:endParaRPr lang="lv-LV" dirty="0"/>
          </a:p>
        </p:txBody>
      </p:sp>
      <p:sp>
        <p:nvSpPr>
          <p:cNvPr id="4" name="Text Placeholder 3">
            <a:extLst>
              <a:ext uri="{FF2B5EF4-FFF2-40B4-BE49-F238E27FC236}">
                <a16:creationId xmlns:a16="http://schemas.microsoft.com/office/drawing/2014/main" id="{50AB27CB-2E0C-44AA-90F9-2342C6D339CA}"/>
              </a:ext>
            </a:extLst>
          </p:cNvPr>
          <p:cNvSpPr>
            <a:spLocks noGrp="1"/>
          </p:cNvSpPr>
          <p:nvPr>
            <p:ph type="body" sz="quarter" idx="10"/>
          </p:nvPr>
        </p:nvSpPr>
        <p:spPr/>
        <p:txBody>
          <a:bodyPr/>
          <a:lstStyle/>
          <a:p>
            <a:endParaRPr lang="en-US"/>
          </a:p>
        </p:txBody>
      </p:sp>
      <p:sp>
        <p:nvSpPr>
          <p:cNvPr id="5" name="Text Placeholder 4">
            <a:extLst>
              <a:ext uri="{FF2B5EF4-FFF2-40B4-BE49-F238E27FC236}">
                <a16:creationId xmlns:a16="http://schemas.microsoft.com/office/drawing/2014/main" id="{79A505FE-D211-4842-9624-2636B9E42019}"/>
              </a:ext>
            </a:extLst>
          </p:cNvPr>
          <p:cNvSpPr>
            <a:spLocks noGrp="1"/>
          </p:cNvSpPr>
          <p:nvPr>
            <p:ph type="body" sz="quarter" idx="12"/>
          </p:nvPr>
        </p:nvSpPr>
        <p:spPr/>
        <p:txBody>
          <a:bodyPr/>
          <a:lstStyle/>
          <a:p>
            <a:endParaRPr lang="en-US"/>
          </a:p>
        </p:txBody>
      </p:sp>
      <p:sp>
        <p:nvSpPr>
          <p:cNvPr id="6" name="Slide Number Placeholder 5">
            <a:extLst>
              <a:ext uri="{FF2B5EF4-FFF2-40B4-BE49-F238E27FC236}">
                <a16:creationId xmlns:a16="http://schemas.microsoft.com/office/drawing/2014/main" id="{14CF774D-D0A1-489B-83BA-1155736BA9B3}"/>
              </a:ext>
            </a:extLst>
          </p:cNvPr>
          <p:cNvSpPr>
            <a:spLocks noGrp="1"/>
          </p:cNvSpPr>
          <p:nvPr>
            <p:ph type="sldNum" sz="quarter" idx="13"/>
          </p:nvPr>
        </p:nvSpPr>
        <p:spPr/>
        <p:txBody>
          <a:bodyPr/>
          <a:lstStyle/>
          <a:p>
            <a:pPr>
              <a:defRPr/>
            </a:pPr>
            <a:fld id="{6C3CA202-D565-4603-8F75-B6EF6253BC4F}" type="slidenum">
              <a:rPr lang="en-US" altLang="en-US" smtClean="0"/>
              <a:pPr>
                <a:defRPr/>
              </a:pPr>
              <a:t>2</a:t>
            </a:fld>
            <a:endParaRPr lang="en-US" altLang="en-US"/>
          </a:p>
        </p:txBody>
      </p:sp>
    </p:spTree>
    <p:extLst>
      <p:ext uri="{BB962C8B-B14F-4D97-AF65-F5344CB8AC3E}">
        <p14:creationId xmlns:p14="http://schemas.microsoft.com/office/powerpoint/2010/main" val="22899111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41781-EE02-4D15-AD55-A33B920631A6}"/>
              </a:ext>
            </a:extLst>
          </p:cNvPr>
          <p:cNvSpPr>
            <a:spLocks noGrp="1"/>
          </p:cNvSpPr>
          <p:nvPr>
            <p:ph type="title"/>
          </p:nvPr>
        </p:nvSpPr>
        <p:spPr/>
        <p:txBody>
          <a:bodyPr>
            <a:normAutofit/>
          </a:bodyPr>
          <a:lstStyle/>
          <a:p>
            <a:r>
              <a:rPr lang="lv-LV" dirty="0" err="1">
                <a:solidFill>
                  <a:srgbClr val="4A773C"/>
                </a:solidFill>
              </a:rPr>
              <a:t>Vienreizes</a:t>
            </a:r>
            <a:r>
              <a:rPr lang="lv-LV" dirty="0">
                <a:solidFill>
                  <a:srgbClr val="4A773C"/>
                </a:solidFill>
              </a:rPr>
              <a:t> principa nodrošināšana valsts pārvaldes pakalpojumos*</a:t>
            </a:r>
          </a:p>
        </p:txBody>
      </p:sp>
      <p:sp>
        <p:nvSpPr>
          <p:cNvPr id="3" name="Content Placeholder 2">
            <a:extLst>
              <a:ext uri="{FF2B5EF4-FFF2-40B4-BE49-F238E27FC236}">
                <a16:creationId xmlns:a16="http://schemas.microsoft.com/office/drawing/2014/main" id="{B00048AB-FF84-4B11-8FF6-A17FD32053AE}"/>
              </a:ext>
            </a:extLst>
          </p:cNvPr>
          <p:cNvSpPr>
            <a:spLocks noGrp="1"/>
          </p:cNvSpPr>
          <p:nvPr>
            <p:ph idx="1"/>
          </p:nvPr>
        </p:nvSpPr>
        <p:spPr>
          <a:solidFill>
            <a:schemeClr val="bg1"/>
          </a:solidFill>
        </p:spPr>
        <p:txBody>
          <a:bodyPr>
            <a:noAutofit/>
          </a:bodyPr>
          <a:lstStyle/>
          <a:p>
            <a:pPr algn="just">
              <a:spcBef>
                <a:spcPts val="100"/>
              </a:spcBef>
              <a:spcAft>
                <a:spcPts val="100"/>
              </a:spcAft>
            </a:pPr>
            <a:r>
              <a:rPr lang="lv-LV" dirty="0" err="1"/>
              <a:t>Vienreizes</a:t>
            </a:r>
            <a:r>
              <a:rPr lang="lv-LV" dirty="0"/>
              <a:t> princips nosaka, ka iedzīvotāji un uzņēmēji valsts iestādēm datus par sevi sniedz vienreiz.</a:t>
            </a:r>
          </a:p>
          <a:p>
            <a:pPr>
              <a:spcBef>
                <a:spcPts val="100"/>
              </a:spcBef>
              <a:spcAft>
                <a:spcPts val="100"/>
              </a:spcAft>
            </a:pPr>
            <a:r>
              <a:rPr lang="lv-LV" dirty="0"/>
              <a:t> </a:t>
            </a:r>
          </a:p>
          <a:p>
            <a:pPr algn="just">
              <a:spcBef>
                <a:spcPts val="100"/>
              </a:spcBef>
              <a:spcAft>
                <a:spcPts val="100"/>
              </a:spcAft>
            </a:pPr>
            <a:r>
              <a:rPr lang="lv-LV" dirty="0"/>
              <a:t>Attiecīgi šis princips paredz, ka iestāde no iedzīvotājiem vai uzņēmējiem neprasa sniegt tādu informāciju, kas par šo personu jau ir pieejama citai iestādei. Tā vietā šī informācija tiek iegūta no iestādēm, izmantojot informācijas apmaiņas kanālus.</a:t>
            </a:r>
          </a:p>
          <a:p>
            <a:pPr>
              <a:spcBef>
                <a:spcPts val="100"/>
              </a:spcBef>
              <a:spcAft>
                <a:spcPts val="100"/>
              </a:spcAft>
            </a:pPr>
            <a:endParaRPr lang="lv-LV" dirty="0"/>
          </a:p>
          <a:p>
            <a:pPr algn="just">
              <a:spcBef>
                <a:spcPts val="100"/>
              </a:spcBef>
              <a:spcAft>
                <a:spcPts val="100"/>
              </a:spcAft>
            </a:pPr>
            <a:r>
              <a:rPr lang="lv-LV" sz="1800" dirty="0"/>
              <a:t>*Ministru kabineta 2020.gada 4.februāra rīkojums Nr.39  «Par pakalpojumu vides pilnveides plānu 2020.-2023. gadam»</a:t>
            </a:r>
          </a:p>
          <a:p>
            <a:pPr>
              <a:spcBef>
                <a:spcPts val="100"/>
              </a:spcBef>
              <a:spcAft>
                <a:spcPts val="100"/>
              </a:spcAft>
            </a:pPr>
            <a:r>
              <a:rPr lang="lv-LV" sz="1800" dirty="0">
                <a:hlinkClick r:id="rId3"/>
              </a:rPr>
              <a:t>https://likumi.lv/ta/id/312410-par-pakalpojumu-vides-pilnveides-planu-2020-2023-gadam</a:t>
            </a:r>
            <a:endParaRPr lang="lv-LV" sz="1800" dirty="0"/>
          </a:p>
          <a:p>
            <a:pPr>
              <a:spcBef>
                <a:spcPts val="100"/>
              </a:spcBef>
              <a:spcAft>
                <a:spcPts val="100"/>
              </a:spcAft>
            </a:pPr>
            <a:endParaRPr lang="lv-LV" dirty="0"/>
          </a:p>
        </p:txBody>
      </p:sp>
      <p:sp>
        <p:nvSpPr>
          <p:cNvPr id="4" name="Text Placeholder 3">
            <a:extLst>
              <a:ext uri="{FF2B5EF4-FFF2-40B4-BE49-F238E27FC236}">
                <a16:creationId xmlns:a16="http://schemas.microsoft.com/office/drawing/2014/main" id="{50AB27CB-2E0C-44AA-90F9-2342C6D339CA}"/>
              </a:ext>
            </a:extLst>
          </p:cNvPr>
          <p:cNvSpPr>
            <a:spLocks noGrp="1"/>
          </p:cNvSpPr>
          <p:nvPr>
            <p:ph type="body" sz="quarter" idx="10"/>
          </p:nvPr>
        </p:nvSpPr>
        <p:spPr/>
        <p:txBody>
          <a:bodyPr/>
          <a:lstStyle/>
          <a:p>
            <a:endParaRPr lang="en-US"/>
          </a:p>
        </p:txBody>
      </p:sp>
      <p:sp>
        <p:nvSpPr>
          <p:cNvPr id="5" name="Text Placeholder 4">
            <a:extLst>
              <a:ext uri="{FF2B5EF4-FFF2-40B4-BE49-F238E27FC236}">
                <a16:creationId xmlns:a16="http://schemas.microsoft.com/office/drawing/2014/main" id="{79A505FE-D211-4842-9624-2636B9E42019}"/>
              </a:ext>
            </a:extLst>
          </p:cNvPr>
          <p:cNvSpPr>
            <a:spLocks noGrp="1"/>
          </p:cNvSpPr>
          <p:nvPr>
            <p:ph type="body" sz="quarter" idx="12"/>
          </p:nvPr>
        </p:nvSpPr>
        <p:spPr/>
        <p:txBody>
          <a:bodyPr/>
          <a:lstStyle/>
          <a:p>
            <a:endParaRPr lang="en-US"/>
          </a:p>
        </p:txBody>
      </p:sp>
      <p:sp>
        <p:nvSpPr>
          <p:cNvPr id="6" name="Slide Number Placeholder 5">
            <a:extLst>
              <a:ext uri="{FF2B5EF4-FFF2-40B4-BE49-F238E27FC236}">
                <a16:creationId xmlns:a16="http://schemas.microsoft.com/office/drawing/2014/main" id="{14CF774D-D0A1-489B-83BA-1155736BA9B3}"/>
              </a:ext>
            </a:extLst>
          </p:cNvPr>
          <p:cNvSpPr>
            <a:spLocks noGrp="1"/>
          </p:cNvSpPr>
          <p:nvPr>
            <p:ph type="sldNum" sz="quarter" idx="13"/>
          </p:nvPr>
        </p:nvSpPr>
        <p:spPr/>
        <p:txBody>
          <a:bodyPr/>
          <a:lstStyle/>
          <a:p>
            <a:pPr>
              <a:defRPr/>
            </a:pPr>
            <a:fld id="{6C3CA202-D565-4603-8F75-B6EF6253BC4F}" type="slidenum">
              <a:rPr lang="en-US" altLang="en-US" smtClean="0"/>
              <a:pPr>
                <a:defRPr/>
              </a:pPr>
              <a:t>3</a:t>
            </a:fld>
            <a:endParaRPr lang="en-US" altLang="en-US"/>
          </a:p>
        </p:txBody>
      </p:sp>
    </p:spTree>
    <p:extLst>
      <p:ext uri="{BB962C8B-B14F-4D97-AF65-F5344CB8AC3E}">
        <p14:creationId xmlns:p14="http://schemas.microsoft.com/office/powerpoint/2010/main" val="12055068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383F6D-48CB-479C-B27B-27D02CDC3AE6}"/>
              </a:ext>
            </a:extLst>
          </p:cNvPr>
          <p:cNvSpPr>
            <a:spLocks noGrp="1"/>
          </p:cNvSpPr>
          <p:nvPr>
            <p:ph type="title"/>
          </p:nvPr>
        </p:nvSpPr>
        <p:spPr/>
        <p:txBody>
          <a:bodyPr>
            <a:normAutofit/>
          </a:bodyPr>
          <a:lstStyle/>
          <a:p>
            <a:r>
              <a:rPr lang="lv-LV" dirty="0">
                <a:solidFill>
                  <a:srgbClr val="4A773C"/>
                </a:solidFill>
              </a:rPr>
              <a:t>Normatīvais regulējums un aptaujas tvērums</a:t>
            </a:r>
          </a:p>
        </p:txBody>
      </p:sp>
      <p:sp>
        <p:nvSpPr>
          <p:cNvPr id="3" name="Content Placeholder 2">
            <a:extLst>
              <a:ext uri="{FF2B5EF4-FFF2-40B4-BE49-F238E27FC236}">
                <a16:creationId xmlns:a16="http://schemas.microsoft.com/office/drawing/2014/main" id="{22595A05-D506-4D93-B48C-11C2BE5ACBC7}"/>
              </a:ext>
            </a:extLst>
          </p:cNvPr>
          <p:cNvSpPr>
            <a:spLocks noGrp="1"/>
          </p:cNvSpPr>
          <p:nvPr>
            <p:ph idx="1"/>
          </p:nvPr>
        </p:nvSpPr>
        <p:spPr/>
        <p:txBody>
          <a:bodyPr>
            <a:normAutofit/>
          </a:bodyPr>
          <a:lstStyle/>
          <a:p>
            <a:pPr algn="just">
              <a:spcBef>
                <a:spcPts val="100"/>
              </a:spcBef>
              <a:spcAft>
                <a:spcPts val="100"/>
              </a:spcAft>
            </a:pPr>
            <a:r>
              <a:rPr lang="lv-LV" dirty="0"/>
              <a:t>Saskaņā ar </a:t>
            </a:r>
            <a:r>
              <a:rPr lang="lv-LV" dirty="0">
                <a:hlinkClick r:id="rId3">
                  <a:extLst>
                    <a:ext uri="{A12FA001-AC4F-418D-AE19-62706E023703}">
                      <ahyp:hlinkClr xmlns:ahyp="http://schemas.microsoft.com/office/drawing/2018/hyperlinkcolor" val="tx"/>
                    </a:ext>
                  </a:extLst>
                </a:hlinkClick>
              </a:rPr>
              <a:t>Valsts pārvaldes iekārtas likuma</a:t>
            </a:r>
            <a:r>
              <a:rPr lang="lv-LV" dirty="0"/>
              <a:t> </a:t>
            </a:r>
            <a:r>
              <a:rPr lang="lv-LV" dirty="0">
                <a:hlinkClick r:id="rId4">
                  <a:extLst>
                    <a:ext uri="{A12FA001-AC4F-418D-AE19-62706E023703}">
                      <ahyp:hlinkClr xmlns:ahyp="http://schemas.microsoft.com/office/drawing/2018/hyperlinkcolor" val="tx"/>
                    </a:ext>
                  </a:extLst>
                </a:hlinkClick>
              </a:rPr>
              <a:t>10. panta</a:t>
            </a:r>
            <a:r>
              <a:rPr lang="lv-LV" dirty="0"/>
              <a:t> astoto daļu un </a:t>
            </a:r>
            <a:r>
              <a:rPr lang="lv-LV" dirty="0">
                <a:hlinkClick r:id="rId5">
                  <a:extLst>
                    <a:ext uri="{A12FA001-AC4F-418D-AE19-62706E023703}">
                      <ahyp:hlinkClr xmlns:ahyp="http://schemas.microsoft.com/office/drawing/2018/hyperlinkcolor" val="tx"/>
                    </a:ext>
                  </a:extLst>
                </a:hlinkClick>
              </a:rPr>
              <a:t>Administratīvā procesa likuma</a:t>
            </a:r>
            <a:r>
              <a:rPr lang="lv-LV" dirty="0"/>
              <a:t> </a:t>
            </a:r>
            <a:r>
              <a:rPr lang="lv-LV" dirty="0">
                <a:hlinkClick r:id="rId6">
                  <a:extLst>
                    <a:ext uri="{A12FA001-AC4F-418D-AE19-62706E023703}">
                      <ahyp:hlinkClr xmlns:ahyp="http://schemas.microsoft.com/office/drawing/2018/hyperlinkcolor" val="tx"/>
                    </a:ext>
                  </a:extLst>
                </a:hlinkClick>
              </a:rPr>
              <a:t>59. panta</a:t>
            </a:r>
            <a:r>
              <a:rPr lang="lv-LV" dirty="0"/>
              <a:t> otro daļu informāciju, kura nepieciešama pārvaldes lēmuma pieņemšanai un kura ir citas institūcijas rīcībā, iestāde iegūst pati, nevis vēlreiz pieprasa no iedzīvotāja. </a:t>
            </a:r>
            <a:endParaRPr lang="lv-LV" dirty="0">
              <a:effectLst/>
            </a:endParaRPr>
          </a:p>
          <a:p>
            <a:pPr algn="just">
              <a:spcBef>
                <a:spcPts val="100"/>
              </a:spcBef>
              <a:spcAft>
                <a:spcPts val="100"/>
              </a:spcAft>
            </a:pPr>
            <a:endParaRPr lang="lv-LV" dirty="0">
              <a:cs typeface="Times New Roman" panose="02020603050405020304" pitchFamily="18" charset="0"/>
            </a:endParaRPr>
          </a:p>
          <a:p>
            <a:endParaRPr lang="lv-LV" sz="1800" dirty="0">
              <a:solidFill>
                <a:srgbClr val="414142"/>
              </a:solidFill>
              <a:latin typeface="Arial" panose="020B0604020202020204" pitchFamily="34" charset="0"/>
              <a:ea typeface="Calibri" panose="020F0502020204030204" pitchFamily="34" charset="0"/>
              <a:cs typeface="Times New Roman" panose="02020603050405020304" pitchFamily="18" charset="0"/>
            </a:endParaRPr>
          </a:p>
          <a:p>
            <a:endParaRPr lang="lv-LV" sz="1800" dirty="0">
              <a:solidFill>
                <a:srgbClr val="414142"/>
              </a:solidFill>
              <a:latin typeface="Arial" panose="020B0604020202020204" pitchFamily="34" charset="0"/>
              <a:ea typeface="Calibri" panose="020F0502020204030204" pitchFamily="34" charset="0"/>
              <a:cs typeface="Times New Roman" panose="02020603050405020304" pitchFamily="18" charset="0"/>
            </a:endParaRPr>
          </a:p>
          <a:p>
            <a:endParaRPr lang="lv-LV" dirty="0"/>
          </a:p>
        </p:txBody>
      </p:sp>
      <p:sp>
        <p:nvSpPr>
          <p:cNvPr id="7" name="Text Placeholder 6">
            <a:extLst>
              <a:ext uri="{FF2B5EF4-FFF2-40B4-BE49-F238E27FC236}">
                <a16:creationId xmlns:a16="http://schemas.microsoft.com/office/drawing/2014/main" id="{1EB06561-D02E-464B-B31E-44FDEF1DA02D}"/>
              </a:ext>
            </a:extLst>
          </p:cNvPr>
          <p:cNvSpPr>
            <a:spLocks noGrp="1"/>
          </p:cNvSpPr>
          <p:nvPr>
            <p:ph type="body" sz="quarter" idx="10"/>
          </p:nvPr>
        </p:nvSpPr>
        <p:spPr/>
        <p:txBody>
          <a:bodyPr/>
          <a:lstStyle/>
          <a:p>
            <a:endParaRPr lang="en-US"/>
          </a:p>
        </p:txBody>
      </p:sp>
      <p:sp>
        <p:nvSpPr>
          <p:cNvPr id="8" name="Text Placeholder 7">
            <a:extLst>
              <a:ext uri="{FF2B5EF4-FFF2-40B4-BE49-F238E27FC236}">
                <a16:creationId xmlns:a16="http://schemas.microsoft.com/office/drawing/2014/main" id="{64CD5760-FF87-4B45-B390-E251761AF734}"/>
              </a:ext>
            </a:extLst>
          </p:cNvPr>
          <p:cNvSpPr>
            <a:spLocks noGrp="1"/>
          </p:cNvSpPr>
          <p:nvPr>
            <p:ph type="body" sz="quarter" idx="12"/>
          </p:nvPr>
        </p:nvSpPr>
        <p:spPr/>
        <p:txBody>
          <a:bodyPr/>
          <a:lstStyle/>
          <a:p>
            <a:endParaRPr lang="en-US"/>
          </a:p>
        </p:txBody>
      </p:sp>
      <p:sp>
        <p:nvSpPr>
          <p:cNvPr id="6" name="Slide Number Placeholder 5">
            <a:extLst>
              <a:ext uri="{FF2B5EF4-FFF2-40B4-BE49-F238E27FC236}">
                <a16:creationId xmlns:a16="http://schemas.microsoft.com/office/drawing/2014/main" id="{F0E9ED68-1D39-48A7-B606-542070CADF49}"/>
              </a:ext>
            </a:extLst>
          </p:cNvPr>
          <p:cNvSpPr>
            <a:spLocks noGrp="1"/>
          </p:cNvSpPr>
          <p:nvPr>
            <p:ph type="sldNum" sz="quarter" idx="13"/>
          </p:nvPr>
        </p:nvSpPr>
        <p:spPr/>
        <p:txBody>
          <a:bodyPr/>
          <a:lstStyle/>
          <a:p>
            <a:pPr>
              <a:defRPr/>
            </a:pPr>
            <a:fld id="{6C3CA202-D565-4603-8F75-B6EF6253BC4F}" type="slidenum">
              <a:rPr lang="en-US" altLang="en-US" smtClean="0"/>
              <a:pPr>
                <a:defRPr/>
              </a:pPr>
              <a:t>4</a:t>
            </a:fld>
            <a:endParaRPr lang="en-US" altLang="en-US"/>
          </a:p>
        </p:txBody>
      </p:sp>
    </p:spTree>
    <p:extLst>
      <p:ext uri="{BB962C8B-B14F-4D97-AF65-F5344CB8AC3E}">
        <p14:creationId xmlns:p14="http://schemas.microsoft.com/office/powerpoint/2010/main" val="31775853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383F6D-48CB-479C-B27B-27D02CDC3AE6}"/>
              </a:ext>
            </a:extLst>
          </p:cNvPr>
          <p:cNvSpPr>
            <a:spLocks noGrp="1"/>
          </p:cNvSpPr>
          <p:nvPr>
            <p:ph type="title"/>
          </p:nvPr>
        </p:nvSpPr>
        <p:spPr/>
        <p:txBody>
          <a:bodyPr>
            <a:normAutofit/>
          </a:bodyPr>
          <a:lstStyle/>
          <a:p>
            <a:r>
              <a:rPr lang="lv-LV" dirty="0">
                <a:solidFill>
                  <a:srgbClr val="4A773C"/>
                </a:solidFill>
              </a:rPr>
              <a:t>Aptaujas mērķis un tālākā darbības</a:t>
            </a:r>
          </a:p>
        </p:txBody>
      </p:sp>
      <p:sp>
        <p:nvSpPr>
          <p:cNvPr id="3" name="Content Placeholder 2">
            <a:extLst>
              <a:ext uri="{FF2B5EF4-FFF2-40B4-BE49-F238E27FC236}">
                <a16:creationId xmlns:a16="http://schemas.microsoft.com/office/drawing/2014/main" id="{22595A05-D506-4D93-B48C-11C2BE5ACBC7}"/>
              </a:ext>
            </a:extLst>
          </p:cNvPr>
          <p:cNvSpPr>
            <a:spLocks noGrp="1"/>
          </p:cNvSpPr>
          <p:nvPr>
            <p:ph idx="1"/>
          </p:nvPr>
        </p:nvSpPr>
        <p:spPr/>
        <p:txBody>
          <a:bodyPr>
            <a:normAutofit/>
          </a:bodyPr>
          <a:lstStyle/>
          <a:p>
            <a:pPr algn="just">
              <a:spcBef>
                <a:spcPts val="100"/>
              </a:spcBef>
              <a:spcAft>
                <a:spcPts val="100"/>
              </a:spcAft>
            </a:pPr>
            <a:r>
              <a:rPr lang="lv-LV" dirty="0">
                <a:effectLst/>
                <a:cs typeface="Times New Roman" panose="02020603050405020304" pitchFamily="18" charset="0"/>
              </a:rPr>
              <a:t>Ar anketas starpniecību tiks apzinātas jomas un iestādes, kurās pakalpojumu saņemšanai vēl tiek prasīta informācija no personas (fiziskais vai juridiskas).</a:t>
            </a:r>
          </a:p>
          <a:p>
            <a:pPr>
              <a:spcBef>
                <a:spcPts val="100"/>
              </a:spcBef>
              <a:spcAft>
                <a:spcPts val="100"/>
              </a:spcAft>
            </a:pPr>
            <a:endParaRPr lang="lv-LV" dirty="0">
              <a:cs typeface="Times New Roman" panose="02020603050405020304" pitchFamily="18" charset="0"/>
            </a:endParaRPr>
          </a:p>
          <a:p>
            <a:pPr algn="just">
              <a:spcBef>
                <a:spcPts val="100"/>
              </a:spcBef>
              <a:spcAft>
                <a:spcPts val="100"/>
              </a:spcAft>
            </a:pPr>
            <a:r>
              <a:rPr lang="lv-LV" dirty="0">
                <a:effectLst/>
                <a:cs typeface="Times New Roman" panose="02020603050405020304" pitchFamily="18" charset="0"/>
              </a:rPr>
              <a:t>Aptaujas respondenti – valsts pārvaldes iestādes un pašvaldības.</a:t>
            </a:r>
          </a:p>
          <a:p>
            <a:pPr algn="just">
              <a:spcBef>
                <a:spcPts val="100"/>
              </a:spcBef>
              <a:spcAft>
                <a:spcPts val="100"/>
              </a:spcAft>
            </a:pPr>
            <a:endParaRPr lang="lv-LV" dirty="0">
              <a:effectLst/>
              <a:cs typeface="Times New Roman" panose="02020603050405020304" pitchFamily="18" charset="0"/>
            </a:endParaRPr>
          </a:p>
          <a:p>
            <a:pPr algn="just">
              <a:spcBef>
                <a:spcPts val="100"/>
              </a:spcBef>
              <a:spcAft>
                <a:spcPts val="100"/>
              </a:spcAft>
            </a:pPr>
            <a:r>
              <a:rPr lang="lv-LV" dirty="0">
                <a:cs typeface="Times New Roman" panose="02020603050405020304" pitchFamily="18" charset="0"/>
              </a:rPr>
              <a:t>Aptaujas ilgums </a:t>
            </a:r>
            <a:r>
              <a:rPr lang="lv-LV" dirty="0">
                <a:effectLst/>
                <a:cs typeface="Times New Roman" panose="02020603050405020304" pitchFamily="18" charset="0"/>
              </a:rPr>
              <a:t>- 2021.gada 26.oktobrim.</a:t>
            </a:r>
          </a:p>
          <a:p>
            <a:pPr algn="just">
              <a:spcBef>
                <a:spcPts val="100"/>
              </a:spcBef>
              <a:spcAft>
                <a:spcPts val="100"/>
              </a:spcAft>
            </a:pPr>
            <a:endParaRPr lang="lv-LV" dirty="0">
              <a:effectLst/>
              <a:cs typeface="Times New Roman" panose="02020603050405020304" pitchFamily="18" charset="0"/>
            </a:endParaRPr>
          </a:p>
          <a:p>
            <a:pPr algn="just">
              <a:spcBef>
                <a:spcPts val="100"/>
              </a:spcBef>
              <a:spcAft>
                <a:spcPts val="100"/>
              </a:spcAft>
            </a:pPr>
            <a:r>
              <a:rPr lang="lv-LV" dirty="0">
                <a:effectLst/>
                <a:cs typeface="Times New Roman" panose="02020603050405020304" pitchFamily="18" charset="0"/>
              </a:rPr>
              <a:t>Pēc informācijas saņemšanas – situāciju individuāli risinājumi.</a:t>
            </a:r>
          </a:p>
          <a:p>
            <a:pPr algn="just"/>
            <a:endParaRPr lang="lv-LV" dirty="0">
              <a:effectLst/>
              <a:cs typeface="Times New Roman" panose="02020603050405020304" pitchFamily="18" charset="0"/>
            </a:endParaRPr>
          </a:p>
          <a:p>
            <a:endParaRPr lang="lv-LV" dirty="0">
              <a:solidFill>
                <a:srgbClr val="414142"/>
              </a:solidFill>
              <a:cs typeface="Times New Roman" panose="02020603050405020304" pitchFamily="18" charset="0"/>
            </a:endParaRPr>
          </a:p>
          <a:p>
            <a:endParaRPr lang="lv-LV" dirty="0">
              <a:effectLst/>
              <a:cs typeface="Times New Roman" panose="02020603050405020304" pitchFamily="18" charset="0"/>
            </a:endParaRPr>
          </a:p>
          <a:p>
            <a:endParaRPr lang="lv-LV" dirty="0"/>
          </a:p>
        </p:txBody>
      </p:sp>
      <p:sp>
        <p:nvSpPr>
          <p:cNvPr id="7" name="Text Placeholder 6">
            <a:extLst>
              <a:ext uri="{FF2B5EF4-FFF2-40B4-BE49-F238E27FC236}">
                <a16:creationId xmlns:a16="http://schemas.microsoft.com/office/drawing/2014/main" id="{F73B13AF-CB63-4DB8-9E31-6AF5FCB54E44}"/>
              </a:ext>
            </a:extLst>
          </p:cNvPr>
          <p:cNvSpPr>
            <a:spLocks noGrp="1"/>
          </p:cNvSpPr>
          <p:nvPr>
            <p:ph type="body" sz="quarter" idx="10"/>
          </p:nvPr>
        </p:nvSpPr>
        <p:spPr/>
        <p:txBody>
          <a:bodyPr/>
          <a:lstStyle/>
          <a:p>
            <a:endParaRPr lang="en-US"/>
          </a:p>
        </p:txBody>
      </p:sp>
      <p:sp>
        <p:nvSpPr>
          <p:cNvPr id="8" name="Text Placeholder 7">
            <a:extLst>
              <a:ext uri="{FF2B5EF4-FFF2-40B4-BE49-F238E27FC236}">
                <a16:creationId xmlns:a16="http://schemas.microsoft.com/office/drawing/2014/main" id="{A49BD12C-D518-4C75-9D77-F57A6018A8A9}"/>
              </a:ext>
            </a:extLst>
          </p:cNvPr>
          <p:cNvSpPr>
            <a:spLocks noGrp="1"/>
          </p:cNvSpPr>
          <p:nvPr>
            <p:ph type="body" sz="quarter" idx="12"/>
          </p:nvPr>
        </p:nvSpPr>
        <p:spPr/>
        <p:txBody>
          <a:bodyPr/>
          <a:lstStyle/>
          <a:p>
            <a:endParaRPr lang="en-US"/>
          </a:p>
        </p:txBody>
      </p:sp>
      <p:sp>
        <p:nvSpPr>
          <p:cNvPr id="6" name="Slide Number Placeholder 5">
            <a:extLst>
              <a:ext uri="{FF2B5EF4-FFF2-40B4-BE49-F238E27FC236}">
                <a16:creationId xmlns:a16="http://schemas.microsoft.com/office/drawing/2014/main" id="{F0E9ED68-1D39-48A7-B606-542070CADF49}"/>
              </a:ext>
            </a:extLst>
          </p:cNvPr>
          <p:cNvSpPr>
            <a:spLocks noGrp="1"/>
          </p:cNvSpPr>
          <p:nvPr>
            <p:ph type="sldNum" sz="quarter" idx="13"/>
          </p:nvPr>
        </p:nvSpPr>
        <p:spPr/>
        <p:txBody>
          <a:bodyPr/>
          <a:lstStyle/>
          <a:p>
            <a:pPr>
              <a:defRPr/>
            </a:pPr>
            <a:fld id="{6C3CA202-D565-4603-8F75-B6EF6253BC4F}" type="slidenum">
              <a:rPr lang="en-US" altLang="en-US" smtClean="0"/>
              <a:pPr>
                <a:defRPr/>
              </a:pPr>
              <a:t>5</a:t>
            </a:fld>
            <a:endParaRPr lang="en-US" altLang="en-US"/>
          </a:p>
        </p:txBody>
      </p:sp>
    </p:spTree>
    <p:extLst>
      <p:ext uri="{BB962C8B-B14F-4D97-AF65-F5344CB8AC3E}">
        <p14:creationId xmlns:p14="http://schemas.microsoft.com/office/powerpoint/2010/main" val="31949970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383F6D-48CB-479C-B27B-27D02CDC3AE6}"/>
              </a:ext>
            </a:extLst>
          </p:cNvPr>
          <p:cNvSpPr>
            <a:spLocks noGrp="1"/>
          </p:cNvSpPr>
          <p:nvPr>
            <p:ph type="title"/>
          </p:nvPr>
        </p:nvSpPr>
        <p:spPr>
          <a:xfrm>
            <a:off x="3065172" y="381000"/>
            <a:ext cx="8517228" cy="1036642"/>
          </a:xfrm>
        </p:spPr>
        <p:txBody>
          <a:bodyPr>
            <a:normAutofit/>
          </a:bodyPr>
          <a:lstStyle/>
          <a:p>
            <a:r>
              <a:rPr lang="lv-LV" dirty="0">
                <a:solidFill>
                  <a:srgbClr val="4A773C"/>
                </a:solidFill>
              </a:rPr>
              <a:t>Aptaujas aizpildīšanas demonstrācija I</a:t>
            </a:r>
          </a:p>
        </p:txBody>
      </p:sp>
      <p:sp>
        <p:nvSpPr>
          <p:cNvPr id="3" name="Content Placeholder 2">
            <a:extLst>
              <a:ext uri="{FF2B5EF4-FFF2-40B4-BE49-F238E27FC236}">
                <a16:creationId xmlns:a16="http://schemas.microsoft.com/office/drawing/2014/main" id="{22595A05-D506-4D93-B48C-11C2BE5ACBC7}"/>
              </a:ext>
            </a:extLst>
          </p:cNvPr>
          <p:cNvSpPr>
            <a:spLocks noGrp="1"/>
          </p:cNvSpPr>
          <p:nvPr>
            <p:ph idx="1"/>
          </p:nvPr>
        </p:nvSpPr>
        <p:spPr>
          <a:xfrm>
            <a:off x="1944710" y="1880669"/>
            <a:ext cx="9628292" cy="4103322"/>
          </a:xfrm>
        </p:spPr>
        <p:txBody>
          <a:bodyPr>
            <a:normAutofit/>
          </a:bodyPr>
          <a:lstStyle/>
          <a:p>
            <a:pPr algn="just"/>
            <a:endParaRPr lang="lv-LV" dirty="0">
              <a:effectLst/>
              <a:cs typeface="Times New Roman" panose="02020603050405020304" pitchFamily="18" charset="0"/>
            </a:endParaRPr>
          </a:p>
          <a:p>
            <a:endParaRPr lang="lv-LV" dirty="0">
              <a:solidFill>
                <a:srgbClr val="414142"/>
              </a:solidFill>
              <a:cs typeface="Times New Roman" panose="02020603050405020304" pitchFamily="18" charset="0"/>
            </a:endParaRPr>
          </a:p>
          <a:p>
            <a:endParaRPr lang="lv-LV" dirty="0">
              <a:effectLst/>
              <a:cs typeface="Times New Roman" panose="02020603050405020304" pitchFamily="18" charset="0"/>
            </a:endParaRPr>
          </a:p>
          <a:p>
            <a:endParaRPr lang="lv-LV" dirty="0"/>
          </a:p>
        </p:txBody>
      </p:sp>
      <p:sp>
        <p:nvSpPr>
          <p:cNvPr id="4" name="Text Placeholder 3">
            <a:extLst>
              <a:ext uri="{FF2B5EF4-FFF2-40B4-BE49-F238E27FC236}">
                <a16:creationId xmlns:a16="http://schemas.microsoft.com/office/drawing/2014/main" id="{63CA63F9-8FD6-45D4-9474-D6D3ED57F7DC}"/>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50775CCF-C6B8-45BB-8E6E-4FE1B98826F2}"/>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F0E9ED68-1D39-48A7-B606-542070CADF49}"/>
              </a:ext>
            </a:extLst>
          </p:cNvPr>
          <p:cNvSpPr>
            <a:spLocks noGrp="1"/>
          </p:cNvSpPr>
          <p:nvPr>
            <p:ph type="sldNum" sz="quarter" idx="13"/>
          </p:nvPr>
        </p:nvSpPr>
        <p:spPr/>
        <p:txBody>
          <a:bodyPr/>
          <a:lstStyle/>
          <a:p>
            <a:pPr>
              <a:defRPr/>
            </a:pPr>
            <a:fld id="{6C3CA202-D565-4603-8F75-B6EF6253BC4F}" type="slidenum">
              <a:rPr lang="en-US" altLang="en-US" smtClean="0"/>
              <a:pPr>
                <a:defRPr/>
              </a:pPr>
              <a:t>6</a:t>
            </a:fld>
            <a:endParaRPr lang="en-US" altLang="en-US"/>
          </a:p>
        </p:txBody>
      </p:sp>
      <p:pic>
        <p:nvPicPr>
          <p:cNvPr id="10" name="Picture 9" descr="Graphical user interface, text, application, email&#10;&#10;Description automatically generated">
            <a:extLst>
              <a:ext uri="{FF2B5EF4-FFF2-40B4-BE49-F238E27FC236}">
                <a16:creationId xmlns:a16="http://schemas.microsoft.com/office/drawing/2014/main" id="{D5727569-0B37-47CB-A96B-4B7D914D3AD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58945" y="1171250"/>
            <a:ext cx="9531288" cy="5078825"/>
          </a:xfrm>
          <a:prstGeom prst="rect">
            <a:avLst/>
          </a:prstGeom>
        </p:spPr>
      </p:pic>
    </p:spTree>
    <p:extLst>
      <p:ext uri="{BB962C8B-B14F-4D97-AF65-F5344CB8AC3E}">
        <p14:creationId xmlns:p14="http://schemas.microsoft.com/office/powerpoint/2010/main" val="29835763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383F6D-48CB-479C-B27B-27D02CDC3AE6}"/>
              </a:ext>
            </a:extLst>
          </p:cNvPr>
          <p:cNvSpPr>
            <a:spLocks noGrp="1"/>
          </p:cNvSpPr>
          <p:nvPr>
            <p:ph type="title"/>
          </p:nvPr>
        </p:nvSpPr>
        <p:spPr>
          <a:xfrm>
            <a:off x="3065172" y="381000"/>
            <a:ext cx="8517228" cy="1036642"/>
          </a:xfrm>
        </p:spPr>
        <p:txBody>
          <a:bodyPr>
            <a:normAutofit/>
          </a:bodyPr>
          <a:lstStyle/>
          <a:p>
            <a:r>
              <a:rPr lang="lv-LV" dirty="0">
                <a:solidFill>
                  <a:srgbClr val="4A773C"/>
                </a:solidFill>
              </a:rPr>
              <a:t>Aptaujas aizpildīšanas demonstrācija II</a:t>
            </a:r>
          </a:p>
        </p:txBody>
      </p:sp>
      <p:sp>
        <p:nvSpPr>
          <p:cNvPr id="3" name="Content Placeholder 2">
            <a:extLst>
              <a:ext uri="{FF2B5EF4-FFF2-40B4-BE49-F238E27FC236}">
                <a16:creationId xmlns:a16="http://schemas.microsoft.com/office/drawing/2014/main" id="{22595A05-D506-4D93-B48C-11C2BE5ACBC7}"/>
              </a:ext>
            </a:extLst>
          </p:cNvPr>
          <p:cNvSpPr>
            <a:spLocks noGrp="1"/>
          </p:cNvSpPr>
          <p:nvPr>
            <p:ph idx="1"/>
          </p:nvPr>
        </p:nvSpPr>
        <p:spPr>
          <a:xfrm>
            <a:off x="1944710" y="1880669"/>
            <a:ext cx="9628292" cy="4103322"/>
          </a:xfrm>
        </p:spPr>
        <p:txBody>
          <a:bodyPr>
            <a:normAutofit/>
          </a:bodyPr>
          <a:lstStyle/>
          <a:p>
            <a:pPr algn="just"/>
            <a:endParaRPr lang="lv-LV" dirty="0">
              <a:effectLst/>
              <a:cs typeface="Times New Roman" panose="02020603050405020304" pitchFamily="18" charset="0"/>
            </a:endParaRPr>
          </a:p>
          <a:p>
            <a:endParaRPr lang="lv-LV" dirty="0">
              <a:solidFill>
                <a:srgbClr val="414142"/>
              </a:solidFill>
              <a:cs typeface="Times New Roman" panose="02020603050405020304" pitchFamily="18" charset="0"/>
            </a:endParaRPr>
          </a:p>
          <a:p>
            <a:endParaRPr lang="lv-LV" dirty="0">
              <a:effectLst/>
              <a:cs typeface="Times New Roman" panose="02020603050405020304" pitchFamily="18" charset="0"/>
            </a:endParaRPr>
          </a:p>
          <a:p>
            <a:endParaRPr lang="lv-LV" dirty="0"/>
          </a:p>
        </p:txBody>
      </p:sp>
      <p:sp>
        <p:nvSpPr>
          <p:cNvPr id="4" name="Text Placeholder 3">
            <a:extLst>
              <a:ext uri="{FF2B5EF4-FFF2-40B4-BE49-F238E27FC236}">
                <a16:creationId xmlns:a16="http://schemas.microsoft.com/office/drawing/2014/main" id="{63CA63F9-8FD6-45D4-9474-D6D3ED57F7DC}"/>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50775CCF-C6B8-45BB-8E6E-4FE1B98826F2}"/>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F0E9ED68-1D39-48A7-B606-542070CADF49}"/>
              </a:ext>
            </a:extLst>
          </p:cNvPr>
          <p:cNvSpPr>
            <a:spLocks noGrp="1"/>
          </p:cNvSpPr>
          <p:nvPr>
            <p:ph type="sldNum" sz="quarter" idx="13"/>
          </p:nvPr>
        </p:nvSpPr>
        <p:spPr/>
        <p:txBody>
          <a:bodyPr/>
          <a:lstStyle/>
          <a:p>
            <a:pPr>
              <a:defRPr/>
            </a:pPr>
            <a:fld id="{6C3CA202-D565-4603-8F75-B6EF6253BC4F}" type="slidenum">
              <a:rPr lang="en-US" altLang="en-US" smtClean="0"/>
              <a:pPr>
                <a:defRPr/>
              </a:pPr>
              <a:t>7</a:t>
            </a:fld>
            <a:endParaRPr lang="en-US" altLang="en-US"/>
          </a:p>
        </p:txBody>
      </p:sp>
      <p:pic>
        <p:nvPicPr>
          <p:cNvPr id="8" name="Picture 7" descr="Graphical user interface, text, application, email&#10;&#10;Description automatically generated">
            <a:extLst>
              <a:ext uri="{FF2B5EF4-FFF2-40B4-BE49-F238E27FC236}">
                <a16:creationId xmlns:a16="http://schemas.microsoft.com/office/drawing/2014/main" id="{A37E5EEF-9489-452F-9909-B7B322886B2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42047" y="1063849"/>
            <a:ext cx="9437153" cy="5170633"/>
          </a:xfrm>
          <a:prstGeom prst="rect">
            <a:avLst/>
          </a:prstGeom>
        </p:spPr>
      </p:pic>
    </p:spTree>
    <p:extLst>
      <p:ext uri="{BB962C8B-B14F-4D97-AF65-F5344CB8AC3E}">
        <p14:creationId xmlns:p14="http://schemas.microsoft.com/office/powerpoint/2010/main" val="3942305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383F6D-48CB-479C-B27B-27D02CDC3AE6}"/>
              </a:ext>
            </a:extLst>
          </p:cNvPr>
          <p:cNvSpPr>
            <a:spLocks noGrp="1"/>
          </p:cNvSpPr>
          <p:nvPr>
            <p:ph type="title"/>
          </p:nvPr>
        </p:nvSpPr>
        <p:spPr>
          <a:xfrm>
            <a:off x="3065172" y="381000"/>
            <a:ext cx="8517228" cy="1036642"/>
          </a:xfrm>
        </p:spPr>
        <p:txBody>
          <a:bodyPr>
            <a:normAutofit/>
          </a:bodyPr>
          <a:lstStyle/>
          <a:p>
            <a:r>
              <a:rPr lang="lv-LV" dirty="0">
                <a:solidFill>
                  <a:srgbClr val="4A773C"/>
                </a:solidFill>
              </a:rPr>
              <a:t>Aptaujas aizpildīšanas demonstrācija III</a:t>
            </a:r>
          </a:p>
        </p:txBody>
      </p:sp>
      <p:sp>
        <p:nvSpPr>
          <p:cNvPr id="3" name="Content Placeholder 2">
            <a:extLst>
              <a:ext uri="{FF2B5EF4-FFF2-40B4-BE49-F238E27FC236}">
                <a16:creationId xmlns:a16="http://schemas.microsoft.com/office/drawing/2014/main" id="{22595A05-D506-4D93-B48C-11C2BE5ACBC7}"/>
              </a:ext>
            </a:extLst>
          </p:cNvPr>
          <p:cNvSpPr>
            <a:spLocks noGrp="1"/>
          </p:cNvSpPr>
          <p:nvPr>
            <p:ph idx="1"/>
          </p:nvPr>
        </p:nvSpPr>
        <p:spPr>
          <a:xfrm>
            <a:off x="1944710" y="1880669"/>
            <a:ext cx="9628292" cy="4103322"/>
          </a:xfrm>
        </p:spPr>
        <p:txBody>
          <a:bodyPr>
            <a:normAutofit/>
          </a:bodyPr>
          <a:lstStyle/>
          <a:p>
            <a:pPr algn="just"/>
            <a:endParaRPr lang="lv-LV" dirty="0">
              <a:effectLst/>
              <a:cs typeface="Times New Roman" panose="02020603050405020304" pitchFamily="18" charset="0"/>
            </a:endParaRPr>
          </a:p>
          <a:p>
            <a:endParaRPr lang="lv-LV" dirty="0">
              <a:solidFill>
                <a:srgbClr val="414142"/>
              </a:solidFill>
              <a:cs typeface="Times New Roman" panose="02020603050405020304" pitchFamily="18" charset="0"/>
            </a:endParaRPr>
          </a:p>
          <a:p>
            <a:endParaRPr lang="lv-LV" dirty="0">
              <a:effectLst/>
              <a:cs typeface="Times New Roman" panose="02020603050405020304" pitchFamily="18" charset="0"/>
            </a:endParaRPr>
          </a:p>
          <a:p>
            <a:endParaRPr lang="lv-LV" dirty="0"/>
          </a:p>
        </p:txBody>
      </p:sp>
      <p:sp>
        <p:nvSpPr>
          <p:cNvPr id="4" name="Text Placeholder 3">
            <a:extLst>
              <a:ext uri="{FF2B5EF4-FFF2-40B4-BE49-F238E27FC236}">
                <a16:creationId xmlns:a16="http://schemas.microsoft.com/office/drawing/2014/main" id="{63CA63F9-8FD6-45D4-9474-D6D3ED57F7DC}"/>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50775CCF-C6B8-45BB-8E6E-4FE1B98826F2}"/>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F0E9ED68-1D39-48A7-B606-542070CADF49}"/>
              </a:ext>
            </a:extLst>
          </p:cNvPr>
          <p:cNvSpPr>
            <a:spLocks noGrp="1"/>
          </p:cNvSpPr>
          <p:nvPr>
            <p:ph type="sldNum" sz="quarter" idx="13"/>
          </p:nvPr>
        </p:nvSpPr>
        <p:spPr/>
        <p:txBody>
          <a:bodyPr/>
          <a:lstStyle/>
          <a:p>
            <a:pPr>
              <a:defRPr/>
            </a:pPr>
            <a:fld id="{6C3CA202-D565-4603-8F75-B6EF6253BC4F}" type="slidenum">
              <a:rPr lang="en-US" altLang="en-US" smtClean="0"/>
              <a:pPr>
                <a:defRPr/>
              </a:pPr>
              <a:t>8</a:t>
            </a:fld>
            <a:endParaRPr lang="en-US" altLang="en-US"/>
          </a:p>
        </p:txBody>
      </p:sp>
      <p:pic>
        <p:nvPicPr>
          <p:cNvPr id="8" name="Picture 7" descr="Graphical user interface, text, application, email&#10;&#10;Description automatically generated">
            <a:extLst>
              <a:ext uri="{FF2B5EF4-FFF2-40B4-BE49-F238E27FC236}">
                <a16:creationId xmlns:a16="http://schemas.microsoft.com/office/drawing/2014/main" id="{405116D4-F914-4F8F-8F81-77FCB9F7965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1469" y="964642"/>
            <a:ext cx="11197731" cy="5043632"/>
          </a:xfrm>
          <a:prstGeom prst="rect">
            <a:avLst/>
          </a:prstGeom>
        </p:spPr>
      </p:pic>
    </p:spTree>
    <p:extLst>
      <p:ext uri="{BB962C8B-B14F-4D97-AF65-F5344CB8AC3E}">
        <p14:creationId xmlns:p14="http://schemas.microsoft.com/office/powerpoint/2010/main" val="4880835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383F6D-48CB-479C-B27B-27D02CDC3AE6}"/>
              </a:ext>
            </a:extLst>
          </p:cNvPr>
          <p:cNvSpPr>
            <a:spLocks noGrp="1"/>
          </p:cNvSpPr>
          <p:nvPr>
            <p:ph type="title"/>
          </p:nvPr>
        </p:nvSpPr>
        <p:spPr>
          <a:xfrm>
            <a:off x="3065172" y="381000"/>
            <a:ext cx="8517228" cy="1036642"/>
          </a:xfrm>
        </p:spPr>
        <p:txBody>
          <a:bodyPr>
            <a:normAutofit/>
          </a:bodyPr>
          <a:lstStyle/>
          <a:p>
            <a:r>
              <a:rPr lang="lv-LV" dirty="0">
                <a:solidFill>
                  <a:srgbClr val="4A773C"/>
                </a:solidFill>
              </a:rPr>
              <a:t>Aptaujas aizpildīšanas demonstrācija IV</a:t>
            </a:r>
          </a:p>
        </p:txBody>
      </p:sp>
      <p:sp>
        <p:nvSpPr>
          <p:cNvPr id="3" name="Content Placeholder 2">
            <a:extLst>
              <a:ext uri="{FF2B5EF4-FFF2-40B4-BE49-F238E27FC236}">
                <a16:creationId xmlns:a16="http://schemas.microsoft.com/office/drawing/2014/main" id="{22595A05-D506-4D93-B48C-11C2BE5ACBC7}"/>
              </a:ext>
            </a:extLst>
          </p:cNvPr>
          <p:cNvSpPr>
            <a:spLocks noGrp="1"/>
          </p:cNvSpPr>
          <p:nvPr>
            <p:ph idx="1"/>
          </p:nvPr>
        </p:nvSpPr>
        <p:spPr>
          <a:xfrm>
            <a:off x="1944710" y="1880669"/>
            <a:ext cx="9628292" cy="4103322"/>
          </a:xfrm>
        </p:spPr>
        <p:txBody>
          <a:bodyPr>
            <a:normAutofit/>
          </a:bodyPr>
          <a:lstStyle/>
          <a:p>
            <a:pPr algn="just"/>
            <a:endParaRPr lang="lv-LV" dirty="0">
              <a:effectLst/>
              <a:cs typeface="Times New Roman" panose="02020603050405020304" pitchFamily="18" charset="0"/>
            </a:endParaRPr>
          </a:p>
          <a:p>
            <a:endParaRPr lang="lv-LV" dirty="0">
              <a:solidFill>
                <a:srgbClr val="414142"/>
              </a:solidFill>
              <a:cs typeface="Times New Roman" panose="02020603050405020304" pitchFamily="18" charset="0"/>
            </a:endParaRPr>
          </a:p>
          <a:p>
            <a:endParaRPr lang="lv-LV" dirty="0">
              <a:effectLst/>
              <a:cs typeface="Times New Roman" panose="02020603050405020304" pitchFamily="18" charset="0"/>
            </a:endParaRPr>
          </a:p>
          <a:p>
            <a:endParaRPr lang="lv-LV" dirty="0"/>
          </a:p>
        </p:txBody>
      </p:sp>
      <p:sp>
        <p:nvSpPr>
          <p:cNvPr id="4" name="Text Placeholder 3">
            <a:extLst>
              <a:ext uri="{FF2B5EF4-FFF2-40B4-BE49-F238E27FC236}">
                <a16:creationId xmlns:a16="http://schemas.microsoft.com/office/drawing/2014/main" id="{63CA63F9-8FD6-45D4-9474-D6D3ED57F7DC}"/>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50775CCF-C6B8-45BB-8E6E-4FE1B98826F2}"/>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F0E9ED68-1D39-48A7-B606-542070CADF49}"/>
              </a:ext>
            </a:extLst>
          </p:cNvPr>
          <p:cNvSpPr>
            <a:spLocks noGrp="1"/>
          </p:cNvSpPr>
          <p:nvPr>
            <p:ph type="sldNum" sz="quarter" idx="13"/>
          </p:nvPr>
        </p:nvSpPr>
        <p:spPr/>
        <p:txBody>
          <a:bodyPr/>
          <a:lstStyle/>
          <a:p>
            <a:pPr>
              <a:defRPr/>
            </a:pPr>
            <a:fld id="{6C3CA202-D565-4603-8F75-B6EF6253BC4F}" type="slidenum">
              <a:rPr lang="en-US" altLang="en-US" smtClean="0"/>
              <a:pPr>
                <a:defRPr/>
              </a:pPr>
              <a:t>9</a:t>
            </a:fld>
            <a:endParaRPr lang="en-US" altLang="en-US"/>
          </a:p>
        </p:txBody>
      </p:sp>
      <p:pic>
        <p:nvPicPr>
          <p:cNvPr id="8" name="Picture 7" descr="Graphical user interface, text, email&#10;&#10;Description automatically generated">
            <a:extLst>
              <a:ext uri="{FF2B5EF4-FFF2-40B4-BE49-F238E27FC236}">
                <a16:creationId xmlns:a16="http://schemas.microsoft.com/office/drawing/2014/main" id="{6B24E306-6A80-47B5-B93B-8B80AF4CB81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54400" y="953054"/>
            <a:ext cx="7924800" cy="5201241"/>
          </a:xfrm>
          <a:prstGeom prst="rect">
            <a:avLst/>
          </a:prstGeom>
        </p:spPr>
      </p:pic>
    </p:spTree>
    <p:extLst>
      <p:ext uri="{BB962C8B-B14F-4D97-AF65-F5344CB8AC3E}">
        <p14:creationId xmlns:p14="http://schemas.microsoft.com/office/powerpoint/2010/main" val="4221037551"/>
      </p:ext>
    </p:extLst>
  </p:cSld>
  <p:clrMapOvr>
    <a:masterClrMapping/>
  </p:clrMapOvr>
</p:sld>
</file>

<file path=ppt/theme/theme1.xml><?xml version="1.0" encoding="utf-8"?>
<a:theme xmlns:a="http://schemas.openxmlformats.org/drawingml/2006/main" name="89_Prezentacija_templateLV">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tullapa_kontaktinformacij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5"/>
        </a:lnRef>
        <a:fillRef idx="3">
          <a:schemeClr val="accent5"/>
        </a:fillRef>
        <a:effectRef idx="2">
          <a:schemeClr val="accent5"/>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2799</TotalTime>
  <Words>621</Words>
  <Application>Microsoft Office PowerPoint</Application>
  <PresentationFormat>Widescreen</PresentationFormat>
  <Paragraphs>93</Paragraphs>
  <Slides>11</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Times New Roman</vt:lpstr>
      <vt:lpstr>Verdana</vt:lpstr>
      <vt:lpstr>89_Prezentacija_templateLV</vt:lpstr>
      <vt:lpstr>PowerPoint Presentation</vt:lpstr>
      <vt:lpstr>Semināra programma</vt:lpstr>
      <vt:lpstr>Vienreizes principa nodrošināšana valsts pārvaldes pakalpojumos*</vt:lpstr>
      <vt:lpstr>Normatīvais regulējums un aptaujas tvērums</vt:lpstr>
      <vt:lpstr>Aptaujas mērķis un tālākā darbības</vt:lpstr>
      <vt:lpstr>Aptaujas aizpildīšanas demonstrācija I</vt:lpstr>
      <vt:lpstr>Aptaujas aizpildīšanas demonstrācija II</vt:lpstr>
      <vt:lpstr>Aptaujas aizpildīšanas demonstrācija III</vt:lpstr>
      <vt:lpstr>Aptaujas aizpildīšanas demonstrācija IV</vt:lpstr>
      <vt:lpstr>Aptaujas aizpildīšanas demonstrācija V</vt:lpstr>
      <vt:lpstr>Paldies par uzmanību!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Ilze Akmentiņa</dc:creator>
  <cp:lastModifiedBy>Lita Trakina</cp:lastModifiedBy>
  <cp:revision>123</cp:revision>
  <dcterms:created xsi:type="dcterms:W3CDTF">2021-03-11T12:54:54Z</dcterms:created>
  <dcterms:modified xsi:type="dcterms:W3CDTF">2021-10-19T12:11:39Z</dcterms:modified>
</cp:coreProperties>
</file>