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jRv0GTu1/Idi+t/SdFs+l03yTV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rsraksta slaids sarkans" type="title">
  <p:cSld name="TITLE">
    <p:bg>
      <p:bgPr>
        <a:solidFill>
          <a:schemeClr val="dk2"/>
        </a:solidFill>
        <a:effectLst/>
      </p:bgPr>
    </p:bg>
    <p:spTree>
      <p:nvGrpSpPr>
        <p:cNvPr id="1" name="Shape 11"/>
        <p:cNvGrpSpPr/>
        <p:nvPr/>
      </p:nvGrpSpPr>
      <p:grpSpPr>
        <a:xfrm>
          <a:off x="0" y="0"/>
          <a:ext cx="0" cy="0"/>
          <a:chOff x="0" y="0"/>
          <a:chExt cx="0" cy="0"/>
        </a:xfrm>
      </p:grpSpPr>
      <p:sp>
        <p:nvSpPr>
          <p:cNvPr id="12" name="Google Shape;12;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8000"/>
              <a:buFont typeface="Arial"/>
              <a:buNone/>
              <a:defRPr sz="8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2"/>
              </a:buClr>
              <a:buSzPts val="2800"/>
              <a:buNone/>
              <a:defRPr sz="2800">
                <a:solidFill>
                  <a:schemeClr val="lt2"/>
                </a:solidFill>
                <a:latin typeface="Calibri"/>
                <a:ea typeface="Calibri"/>
                <a:cs typeface="Calibri"/>
                <a:sym typeface="Calibri"/>
              </a:defRPr>
            </a:lvl1pPr>
            <a:lvl2pPr lvl="1" algn="ctr">
              <a:lnSpc>
                <a:spcPct val="90000"/>
              </a:lnSpc>
              <a:spcBef>
                <a:spcPts val="500"/>
              </a:spcBef>
              <a:spcAft>
                <a:spcPts val="0"/>
              </a:spcAft>
              <a:buClr>
                <a:srgbClr val="000000"/>
              </a:buClr>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rgbClr val="000000"/>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adaļas galvene" type="secHead">
  <p:cSld name="SECTION_HEADER">
    <p:spTree>
      <p:nvGrpSpPr>
        <p:cNvPr id="1" name="Shape 75"/>
        <p:cNvGrpSpPr/>
        <p:nvPr/>
      </p:nvGrpSpPr>
      <p:grpSpPr>
        <a:xfrm>
          <a:off x="0" y="0"/>
          <a:ext cx="0" cy="0"/>
          <a:chOff x="0" y="0"/>
          <a:chExt cx="0" cy="0"/>
        </a:xfrm>
      </p:grpSpPr>
      <p:sp>
        <p:nvSpPr>
          <p:cNvPr id="76" name="Google Shape;76;p38"/>
          <p:cNvSpPr txBox="1">
            <a:spLocks noGrp="1"/>
          </p:cNvSpPr>
          <p:nvPr>
            <p:ph type="title"/>
          </p:nvPr>
        </p:nvSpPr>
        <p:spPr>
          <a:xfrm>
            <a:off x="831850" y="1709738"/>
            <a:ext cx="10515600" cy="187304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8"/>
          <p:cNvSpPr txBox="1">
            <a:spLocks noGrp="1"/>
          </p:cNvSpPr>
          <p:nvPr>
            <p:ph type="body" idx="1"/>
          </p:nvPr>
        </p:nvSpPr>
        <p:spPr>
          <a:xfrm>
            <a:off x="831850" y="3790605"/>
            <a:ext cx="10515600" cy="151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88EC1"/>
              </a:buClr>
              <a:buSzPts val="2400"/>
              <a:buNone/>
              <a:defRPr sz="2400">
                <a:solidFill>
                  <a:srgbClr val="888EC1"/>
                </a:solidFill>
              </a:defRPr>
            </a:lvl1pPr>
            <a:lvl2pPr marL="914400" lvl="1" indent="-228600" algn="l">
              <a:lnSpc>
                <a:spcPct val="90000"/>
              </a:lnSpc>
              <a:spcBef>
                <a:spcPts val="500"/>
              </a:spcBef>
              <a:spcAft>
                <a:spcPts val="0"/>
              </a:spcAft>
              <a:buClr>
                <a:srgbClr val="888EC1"/>
              </a:buClr>
              <a:buSzPts val="2000"/>
              <a:buNone/>
              <a:defRPr sz="2000">
                <a:solidFill>
                  <a:srgbClr val="888EC1"/>
                </a:solidFill>
              </a:defRPr>
            </a:lvl2pPr>
            <a:lvl3pPr marL="1371600" lvl="2" indent="-228600" algn="l">
              <a:lnSpc>
                <a:spcPct val="90000"/>
              </a:lnSpc>
              <a:spcBef>
                <a:spcPts val="500"/>
              </a:spcBef>
              <a:spcAft>
                <a:spcPts val="0"/>
              </a:spcAft>
              <a:buClr>
                <a:srgbClr val="888EC1"/>
              </a:buClr>
              <a:buSzPts val="1800"/>
              <a:buNone/>
              <a:defRPr sz="1800">
                <a:solidFill>
                  <a:srgbClr val="888EC1"/>
                </a:solidFill>
              </a:defRPr>
            </a:lvl3pPr>
            <a:lvl4pPr marL="1828800" lvl="3" indent="-228600" algn="l">
              <a:lnSpc>
                <a:spcPct val="90000"/>
              </a:lnSpc>
              <a:spcBef>
                <a:spcPts val="500"/>
              </a:spcBef>
              <a:spcAft>
                <a:spcPts val="0"/>
              </a:spcAft>
              <a:buClr>
                <a:srgbClr val="888EC1"/>
              </a:buClr>
              <a:buSzPts val="1600"/>
              <a:buNone/>
              <a:defRPr sz="1600">
                <a:solidFill>
                  <a:srgbClr val="888EC1"/>
                </a:solidFill>
              </a:defRPr>
            </a:lvl4pPr>
            <a:lvl5pPr marL="2286000" lvl="4" indent="-228600" algn="l">
              <a:lnSpc>
                <a:spcPct val="90000"/>
              </a:lnSpc>
              <a:spcBef>
                <a:spcPts val="500"/>
              </a:spcBef>
              <a:spcAft>
                <a:spcPts val="0"/>
              </a:spcAft>
              <a:buClr>
                <a:srgbClr val="888EC1"/>
              </a:buClr>
              <a:buSzPts val="1600"/>
              <a:buNone/>
              <a:defRPr sz="1600">
                <a:solidFill>
                  <a:srgbClr val="888EC1"/>
                </a:solidFill>
              </a:defRPr>
            </a:lvl5pPr>
            <a:lvl6pPr marL="2743200" lvl="5" indent="-228600" algn="l">
              <a:lnSpc>
                <a:spcPct val="90000"/>
              </a:lnSpc>
              <a:spcBef>
                <a:spcPts val="500"/>
              </a:spcBef>
              <a:spcAft>
                <a:spcPts val="0"/>
              </a:spcAft>
              <a:buClr>
                <a:srgbClr val="888EC1"/>
              </a:buClr>
              <a:buSzPts val="1600"/>
              <a:buNone/>
              <a:defRPr sz="1600">
                <a:solidFill>
                  <a:srgbClr val="888EC1"/>
                </a:solidFill>
              </a:defRPr>
            </a:lvl6pPr>
            <a:lvl7pPr marL="3200400" lvl="6" indent="-228600" algn="l">
              <a:lnSpc>
                <a:spcPct val="90000"/>
              </a:lnSpc>
              <a:spcBef>
                <a:spcPts val="500"/>
              </a:spcBef>
              <a:spcAft>
                <a:spcPts val="0"/>
              </a:spcAft>
              <a:buClr>
                <a:srgbClr val="888EC1"/>
              </a:buClr>
              <a:buSzPts val="1600"/>
              <a:buNone/>
              <a:defRPr sz="1600">
                <a:solidFill>
                  <a:srgbClr val="888EC1"/>
                </a:solidFill>
              </a:defRPr>
            </a:lvl7pPr>
            <a:lvl8pPr marL="3657600" lvl="7" indent="-228600" algn="l">
              <a:lnSpc>
                <a:spcPct val="90000"/>
              </a:lnSpc>
              <a:spcBef>
                <a:spcPts val="500"/>
              </a:spcBef>
              <a:spcAft>
                <a:spcPts val="0"/>
              </a:spcAft>
              <a:buClr>
                <a:srgbClr val="888EC1"/>
              </a:buClr>
              <a:buSzPts val="1600"/>
              <a:buNone/>
              <a:defRPr sz="1600">
                <a:solidFill>
                  <a:srgbClr val="888EC1"/>
                </a:solidFill>
              </a:defRPr>
            </a:lvl8pPr>
            <a:lvl9pPr marL="4114800" lvl="8" indent="-228600" algn="l">
              <a:lnSpc>
                <a:spcPct val="90000"/>
              </a:lnSpc>
              <a:spcBef>
                <a:spcPts val="500"/>
              </a:spcBef>
              <a:spcAft>
                <a:spcPts val="0"/>
              </a:spcAft>
              <a:buClr>
                <a:srgbClr val="888EC1"/>
              </a:buClr>
              <a:buSzPts val="1600"/>
              <a:buNone/>
              <a:defRPr sz="1600">
                <a:solidFill>
                  <a:srgbClr val="888EC1"/>
                </a:solidFill>
              </a:defRPr>
            </a:lvl9pPr>
          </a:lstStyle>
          <a:p>
            <a:endParaRPr/>
          </a:p>
        </p:txBody>
      </p:sp>
      <p:sp>
        <p:nvSpPr>
          <p:cNvPr id="78" name="Google Shape;7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pic>
        <p:nvPicPr>
          <p:cNvPr id="81" name="Google Shape;81;p38"/>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82" name="Google Shape;82;p38"/>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83" name="Google Shape;83;p38"/>
          <p:cNvPicPr preferRelativeResize="0"/>
          <p:nvPr/>
        </p:nvPicPr>
        <p:blipFill rotWithShape="1">
          <a:blip r:embed="rId2">
            <a:alphaModFix/>
          </a:blip>
          <a:srcRect/>
          <a:stretch/>
        </p:blipFill>
        <p:spPr>
          <a:xfrm>
            <a:off x="5733257" y="6349959"/>
            <a:ext cx="725487" cy="39017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adaļas galvene zils">
  <p:cSld name="Sadaļas galvene zils">
    <p:bg>
      <p:bgPr>
        <a:solidFill>
          <a:schemeClr val="dk1"/>
        </a:solidFill>
        <a:effectLst/>
      </p:bgPr>
    </p:bg>
    <p:spTree>
      <p:nvGrpSpPr>
        <p:cNvPr id="1" name="Shape 84"/>
        <p:cNvGrpSpPr/>
        <p:nvPr/>
      </p:nvGrpSpPr>
      <p:grpSpPr>
        <a:xfrm>
          <a:off x="0" y="0"/>
          <a:ext cx="0" cy="0"/>
          <a:chOff x="0" y="0"/>
          <a:chExt cx="0" cy="0"/>
        </a:xfrm>
      </p:grpSpPr>
      <p:sp>
        <p:nvSpPr>
          <p:cNvPr id="85" name="Google Shape;85;p39"/>
          <p:cNvSpPr txBox="1">
            <a:spLocks noGrp="1"/>
          </p:cNvSpPr>
          <p:nvPr>
            <p:ph type="title"/>
          </p:nvPr>
        </p:nvSpPr>
        <p:spPr>
          <a:xfrm>
            <a:off x="831850" y="1709738"/>
            <a:ext cx="10515600" cy="187304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9"/>
          <p:cNvSpPr txBox="1">
            <a:spLocks noGrp="1"/>
          </p:cNvSpPr>
          <p:nvPr>
            <p:ph type="body" idx="1"/>
          </p:nvPr>
        </p:nvSpPr>
        <p:spPr>
          <a:xfrm>
            <a:off x="831850" y="3790605"/>
            <a:ext cx="10515600" cy="151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EC1"/>
              </a:buClr>
              <a:buSzPts val="2000"/>
              <a:buNone/>
              <a:defRPr sz="2000">
                <a:solidFill>
                  <a:srgbClr val="888EC1"/>
                </a:solidFill>
              </a:defRPr>
            </a:lvl2pPr>
            <a:lvl3pPr marL="1371600" lvl="2" indent="-228600" algn="l">
              <a:lnSpc>
                <a:spcPct val="90000"/>
              </a:lnSpc>
              <a:spcBef>
                <a:spcPts val="500"/>
              </a:spcBef>
              <a:spcAft>
                <a:spcPts val="0"/>
              </a:spcAft>
              <a:buClr>
                <a:srgbClr val="888EC1"/>
              </a:buClr>
              <a:buSzPts val="1800"/>
              <a:buNone/>
              <a:defRPr sz="1800">
                <a:solidFill>
                  <a:srgbClr val="888EC1"/>
                </a:solidFill>
              </a:defRPr>
            </a:lvl3pPr>
            <a:lvl4pPr marL="1828800" lvl="3" indent="-228600" algn="l">
              <a:lnSpc>
                <a:spcPct val="90000"/>
              </a:lnSpc>
              <a:spcBef>
                <a:spcPts val="500"/>
              </a:spcBef>
              <a:spcAft>
                <a:spcPts val="0"/>
              </a:spcAft>
              <a:buClr>
                <a:srgbClr val="888EC1"/>
              </a:buClr>
              <a:buSzPts val="1600"/>
              <a:buNone/>
              <a:defRPr sz="1600">
                <a:solidFill>
                  <a:srgbClr val="888EC1"/>
                </a:solidFill>
              </a:defRPr>
            </a:lvl4pPr>
            <a:lvl5pPr marL="2286000" lvl="4" indent="-228600" algn="l">
              <a:lnSpc>
                <a:spcPct val="90000"/>
              </a:lnSpc>
              <a:spcBef>
                <a:spcPts val="500"/>
              </a:spcBef>
              <a:spcAft>
                <a:spcPts val="0"/>
              </a:spcAft>
              <a:buClr>
                <a:srgbClr val="888EC1"/>
              </a:buClr>
              <a:buSzPts val="1600"/>
              <a:buNone/>
              <a:defRPr sz="1600">
                <a:solidFill>
                  <a:srgbClr val="888EC1"/>
                </a:solidFill>
              </a:defRPr>
            </a:lvl5pPr>
            <a:lvl6pPr marL="2743200" lvl="5" indent="-228600" algn="l">
              <a:lnSpc>
                <a:spcPct val="90000"/>
              </a:lnSpc>
              <a:spcBef>
                <a:spcPts val="500"/>
              </a:spcBef>
              <a:spcAft>
                <a:spcPts val="0"/>
              </a:spcAft>
              <a:buClr>
                <a:srgbClr val="888EC1"/>
              </a:buClr>
              <a:buSzPts val="1600"/>
              <a:buNone/>
              <a:defRPr sz="1600">
                <a:solidFill>
                  <a:srgbClr val="888EC1"/>
                </a:solidFill>
              </a:defRPr>
            </a:lvl6pPr>
            <a:lvl7pPr marL="3200400" lvl="6" indent="-228600" algn="l">
              <a:lnSpc>
                <a:spcPct val="90000"/>
              </a:lnSpc>
              <a:spcBef>
                <a:spcPts val="500"/>
              </a:spcBef>
              <a:spcAft>
                <a:spcPts val="0"/>
              </a:spcAft>
              <a:buClr>
                <a:srgbClr val="888EC1"/>
              </a:buClr>
              <a:buSzPts val="1600"/>
              <a:buNone/>
              <a:defRPr sz="1600">
                <a:solidFill>
                  <a:srgbClr val="888EC1"/>
                </a:solidFill>
              </a:defRPr>
            </a:lvl7pPr>
            <a:lvl8pPr marL="3657600" lvl="7" indent="-228600" algn="l">
              <a:lnSpc>
                <a:spcPct val="90000"/>
              </a:lnSpc>
              <a:spcBef>
                <a:spcPts val="500"/>
              </a:spcBef>
              <a:spcAft>
                <a:spcPts val="0"/>
              </a:spcAft>
              <a:buClr>
                <a:srgbClr val="888EC1"/>
              </a:buClr>
              <a:buSzPts val="1600"/>
              <a:buNone/>
              <a:defRPr sz="1600">
                <a:solidFill>
                  <a:srgbClr val="888EC1"/>
                </a:solidFill>
              </a:defRPr>
            </a:lvl8pPr>
            <a:lvl9pPr marL="4114800" lvl="8" indent="-228600" algn="l">
              <a:lnSpc>
                <a:spcPct val="90000"/>
              </a:lnSpc>
              <a:spcBef>
                <a:spcPts val="500"/>
              </a:spcBef>
              <a:spcAft>
                <a:spcPts val="0"/>
              </a:spcAft>
              <a:buClr>
                <a:srgbClr val="888EC1"/>
              </a:buClr>
              <a:buSzPts val="1600"/>
              <a:buNone/>
              <a:defRPr sz="1600">
                <a:solidFill>
                  <a:srgbClr val="888EC1"/>
                </a:solidFill>
              </a:defRPr>
            </a:lvl9pPr>
          </a:lstStyle>
          <a:p>
            <a:endParaRPr/>
          </a:p>
        </p:txBody>
      </p:sp>
      <p:sp>
        <p:nvSpPr>
          <p:cNvPr id="87" name="Google Shape;8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adaļas galvene sarkans">
  <p:cSld name="Sadaļas galvene sarkans">
    <p:bg>
      <p:bgPr>
        <a:solidFill>
          <a:schemeClr val="dk2"/>
        </a:solidFill>
        <a:effectLst/>
      </p:bgPr>
    </p:bg>
    <p:spTree>
      <p:nvGrpSpPr>
        <p:cNvPr id="1" name="Shape 90"/>
        <p:cNvGrpSpPr/>
        <p:nvPr/>
      </p:nvGrpSpPr>
      <p:grpSpPr>
        <a:xfrm>
          <a:off x="0" y="0"/>
          <a:ext cx="0" cy="0"/>
          <a:chOff x="0" y="0"/>
          <a:chExt cx="0" cy="0"/>
        </a:xfrm>
      </p:grpSpPr>
      <p:sp>
        <p:nvSpPr>
          <p:cNvPr id="91" name="Google Shape;91;p40"/>
          <p:cNvSpPr txBox="1">
            <a:spLocks noGrp="1"/>
          </p:cNvSpPr>
          <p:nvPr>
            <p:ph type="title"/>
          </p:nvPr>
        </p:nvSpPr>
        <p:spPr>
          <a:xfrm>
            <a:off x="831850" y="1709738"/>
            <a:ext cx="10515600" cy="187304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40"/>
          <p:cNvSpPr txBox="1">
            <a:spLocks noGrp="1"/>
          </p:cNvSpPr>
          <p:nvPr>
            <p:ph type="body" idx="1"/>
          </p:nvPr>
        </p:nvSpPr>
        <p:spPr>
          <a:xfrm>
            <a:off x="831850" y="3790605"/>
            <a:ext cx="10515600" cy="151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EC1"/>
              </a:buClr>
              <a:buSzPts val="2000"/>
              <a:buNone/>
              <a:defRPr sz="2000">
                <a:solidFill>
                  <a:srgbClr val="888EC1"/>
                </a:solidFill>
              </a:defRPr>
            </a:lvl2pPr>
            <a:lvl3pPr marL="1371600" lvl="2" indent="-228600" algn="l">
              <a:lnSpc>
                <a:spcPct val="90000"/>
              </a:lnSpc>
              <a:spcBef>
                <a:spcPts val="500"/>
              </a:spcBef>
              <a:spcAft>
                <a:spcPts val="0"/>
              </a:spcAft>
              <a:buClr>
                <a:srgbClr val="888EC1"/>
              </a:buClr>
              <a:buSzPts val="1800"/>
              <a:buNone/>
              <a:defRPr sz="1800">
                <a:solidFill>
                  <a:srgbClr val="888EC1"/>
                </a:solidFill>
              </a:defRPr>
            </a:lvl3pPr>
            <a:lvl4pPr marL="1828800" lvl="3" indent="-228600" algn="l">
              <a:lnSpc>
                <a:spcPct val="90000"/>
              </a:lnSpc>
              <a:spcBef>
                <a:spcPts val="500"/>
              </a:spcBef>
              <a:spcAft>
                <a:spcPts val="0"/>
              </a:spcAft>
              <a:buClr>
                <a:srgbClr val="888EC1"/>
              </a:buClr>
              <a:buSzPts val="1600"/>
              <a:buNone/>
              <a:defRPr sz="1600">
                <a:solidFill>
                  <a:srgbClr val="888EC1"/>
                </a:solidFill>
              </a:defRPr>
            </a:lvl4pPr>
            <a:lvl5pPr marL="2286000" lvl="4" indent="-228600" algn="l">
              <a:lnSpc>
                <a:spcPct val="90000"/>
              </a:lnSpc>
              <a:spcBef>
                <a:spcPts val="500"/>
              </a:spcBef>
              <a:spcAft>
                <a:spcPts val="0"/>
              </a:spcAft>
              <a:buClr>
                <a:srgbClr val="888EC1"/>
              </a:buClr>
              <a:buSzPts val="1600"/>
              <a:buNone/>
              <a:defRPr sz="1600">
                <a:solidFill>
                  <a:srgbClr val="888EC1"/>
                </a:solidFill>
              </a:defRPr>
            </a:lvl5pPr>
            <a:lvl6pPr marL="2743200" lvl="5" indent="-228600" algn="l">
              <a:lnSpc>
                <a:spcPct val="90000"/>
              </a:lnSpc>
              <a:spcBef>
                <a:spcPts val="500"/>
              </a:spcBef>
              <a:spcAft>
                <a:spcPts val="0"/>
              </a:spcAft>
              <a:buClr>
                <a:srgbClr val="888EC1"/>
              </a:buClr>
              <a:buSzPts val="1600"/>
              <a:buNone/>
              <a:defRPr sz="1600">
                <a:solidFill>
                  <a:srgbClr val="888EC1"/>
                </a:solidFill>
              </a:defRPr>
            </a:lvl6pPr>
            <a:lvl7pPr marL="3200400" lvl="6" indent="-228600" algn="l">
              <a:lnSpc>
                <a:spcPct val="90000"/>
              </a:lnSpc>
              <a:spcBef>
                <a:spcPts val="500"/>
              </a:spcBef>
              <a:spcAft>
                <a:spcPts val="0"/>
              </a:spcAft>
              <a:buClr>
                <a:srgbClr val="888EC1"/>
              </a:buClr>
              <a:buSzPts val="1600"/>
              <a:buNone/>
              <a:defRPr sz="1600">
                <a:solidFill>
                  <a:srgbClr val="888EC1"/>
                </a:solidFill>
              </a:defRPr>
            </a:lvl7pPr>
            <a:lvl8pPr marL="3657600" lvl="7" indent="-228600" algn="l">
              <a:lnSpc>
                <a:spcPct val="90000"/>
              </a:lnSpc>
              <a:spcBef>
                <a:spcPts val="500"/>
              </a:spcBef>
              <a:spcAft>
                <a:spcPts val="0"/>
              </a:spcAft>
              <a:buClr>
                <a:srgbClr val="888EC1"/>
              </a:buClr>
              <a:buSzPts val="1600"/>
              <a:buNone/>
              <a:defRPr sz="1600">
                <a:solidFill>
                  <a:srgbClr val="888EC1"/>
                </a:solidFill>
              </a:defRPr>
            </a:lvl8pPr>
            <a:lvl9pPr marL="4114800" lvl="8" indent="-228600" algn="l">
              <a:lnSpc>
                <a:spcPct val="90000"/>
              </a:lnSpc>
              <a:spcBef>
                <a:spcPts val="500"/>
              </a:spcBef>
              <a:spcAft>
                <a:spcPts val="0"/>
              </a:spcAft>
              <a:buClr>
                <a:srgbClr val="888EC1"/>
              </a:buClr>
              <a:buSzPts val="1600"/>
              <a:buNone/>
              <a:defRPr sz="1600">
                <a:solidFill>
                  <a:srgbClr val="888EC1"/>
                </a:solidFill>
              </a:defRPr>
            </a:lvl9pPr>
          </a:lstStyle>
          <a:p>
            <a:endParaRPr/>
          </a:p>
        </p:txBody>
      </p:sp>
      <p:sp>
        <p:nvSpPr>
          <p:cNvPr id="93" name="Google Shape;9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 satura bloki 2">
  <p:cSld name="Divi satura bloki 2">
    <p:spTree>
      <p:nvGrpSpPr>
        <p:cNvPr id="1" name="Shape 96"/>
        <p:cNvGrpSpPr/>
        <p:nvPr/>
      </p:nvGrpSpPr>
      <p:grpSpPr>
        <a:xfrm>
          <a:off x="0" y="0"/>
          <a:ext cx="0" cy="0"/>
          <a:chOff x="0" y="0"/>
          <a:chExt cx="0" cy="0"/>
        </a:xfrm>
      </p:grpSpPr>
      <p:sp>
        <p:nvSpPr>
          <p:cNvPr id="97" name="Google Shape;97;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
        <p:nvSpPr>
          <p:cNvPr id="102" name="Google Shape;102;p41"/>
          <p:cNvSpPr txBox="1">
            <a:spLocks noGrp="1"/>
          </p:cNvSpPr>
          <p:nvPr>
            <p:ph type="title"/>
          </p:nvPr>
        </p:nvSpPr>
        <p:spPr>
          <a:xfrm>
            <a:off x="838200" y="681037"/>
            <a:ext cx="10515600" cy="720304"/>
          </a:xfrm>
          <a:prstGeom prst="rect">
            <a:avLst/>
          </a:prstGeom>
          <a:solidFill>
            <a:schemeClr val="dk1"/>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3" name="Google Shape;103;p41"/>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104" name="Google Shape;104;p41"/>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105" name="Google Shape;105;p41"/>
          <p:cNvPicPr preferRelativeResize="0"/>
          <p:nvPr/>
        </p:nvPicPr>
        <p:blipFill rotWithShape="1">
          <a:blip r:embed="rId2">
            <a:alphaModFix/>
          </a:blip>
          <a:srcRect/>
          <a:stretch/>
        </p:blipFill>
        <p:spPr>
          <a:xfrm>
            <a:off x="5733257" y="6349959"/>
            <a:ext cx="725487" cy="39017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alīdzinājums" type="twoTxTwoObj">
  <p:cSld name="TWO_OBJECTS_WITH_TEXT">
    <p:spTree>
      <p:nvGrpSpPr>
        <p:cNvPr id="1" name="Shape 106"/>
        <p:cNvGrpSpPr/>
        <p:nvPr/>
      </p:nvGrpSpPr>
      <p:grpSpPr>
        <a:xfrm>
          <a:off x="0" y="0"/>
          <a:ext cx="0" cy="0"/>
          <a:chOff x="0" y="0"/>
          <a:chExt cx="0" cy="0"/>
        </a:xfrm>
      </p:grpSpPr>
      <p:sp>
        <p:nvSpPr>
          <p:cNvPr id="107" name="Google Shape;107;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rgbClr val="000000"/>
              </a:buClr>
              <a:buSzPts val="2000"/>
              <a:buNone/>
              <a:defRPr sz="2000" b="1"/>
            </a:lvl2pPr>
            <a:lvl3pPr marL="1371600" lvl="2" indent="-228600" algn="l">
              <a:lnSpc>
                <a:spcPct val="90000"/>
              </a:lnSpc>
              <a:spcBef>
                <a:spcPts val="500"/>
              </a:spcBef>
              <a:spcAft>
                <a:spcPts val="0"/>
              </a:spcAft>
              <a:buClr>
                <a:srgbClr val="000000"/>
              </a:buClr>
              <a:buSzPts val="1800"/>
              <a:buNone/>
              <a:defRPr sz="1800" b="1"/>
            </a:lvl3pPr>
            <a:lvl4pPr marL="1828800" lvl="3" indent="-228600" algn="l">
              <a:lnSpc>
                <a:spcPct val="90000"/>
              </a:lnSpc>
              <a:spcBef>
                <a:spcPts val="500"/>
              </a:spcBef>
              <a:spcAft>
                <a:spcPts val="0"/>
              </a:spcAft>
              <a:buClr>
                <a:srgbClr val="000000"/>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000000"/>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rgbClr val="000000"/>
              </a:buClr>
              <a:buSzPts val="2000"/>
              <a:buNone/>
              <a:defRPr sz="2000" b="1"/>
            </a:lvl2pPr>
            <a:lvl3pPr marL="1371600" lvl="2" indent="-228600" algn="l">
              <a:lnSpc>
                <a:spcPct val="90000"/>
              </a:lnSpc>
              <a:spcBef>
                <a:spcPts val="500"/>
              </a:spcBef>
              <a:spcAft>
                <a:spcPts val="0"/>
              </a:spcAft>
              <a:buClr>
                <a:srgbClr val="000000"/>
              </a:buClr>
              <a:buSzPts val="1800"/>
              <a:buNone/>
              <a:defRPr sz="1800" b="1"/>
            </a:lvl3pPr>
            <a:lvl4pPr marL="1828800" lvl="3" indent="-228600" algn="l">
              <a:lnSpc>
                <a:spcPct val="90000"/>
              </a:lnSpc>
              <a:spcBef>
                <a:spcPts val="500"/>
              </a:spcBef>
              <a:spcAft>
                <a:spcPts val="0"/>
              </a:spcAft>
              <a:buClr>
                <a:srgbClr val="000000"/>
              </a:buClr>
              <a:buSzPts val="1600"/>
              <a:buNone/>
              <a:defRPr sz="1600" b="1"/>
            </a:lvl4pPr>
            <a:lvl5pPr marL="2286000" lvl="4" indent="-228600" algn="l">
              <a:lnSpc>
                <a:spcPct val="90000"/>
              </a:lnSpc>
              <a:spcBef>
                <a:spcPts val="500"/>
              </a:spcBef>
              <a:spcAft>
                <a:spcPts val="0"/>
              </a:spcAft>
              <a:buClr>
                <a:srgbClr val="000000"/>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pic>
        <p:nvPicPr>
          <p:cNvPr id="115" name="Google Shape;115;p42"/>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116" name="Google Shape;116;p42"/>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117" name="Google Shape;117;p42"/>
          <p:cNvPicPr preferRelativeResize="0"/>
          <p:nvPr/>
        </p:nvPicPr>
        <p:blipFill rotWithShape="1">
          <a:blip r:embed="rId2">
            <a:alphaModFix/>
          </a:blip>
          <a:srcRect/>
          <a:stretch/>
        </p:blipFill>
        <p:spPr>
          <a:xfrm>
            <a:off x="5733257" y="6349959"/>
            <a:ext cx="725487" cy="39017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kai virsraksts zils" type="titleOnly">
  <p:cSld name="TITLE_ONLY">
    <p:spTree>
      <p:nvGrpSpPr>
        <p:cNvPr id="1" name="Shape 118"/>
        <p:cNvGrpSpPr/>
        <p:nvPr/>
      </p:nvGrpSpPr>
      <p:grpSpPr>
        <a:xfrm>
          <a:off x="0" y="0"/>
          <a:ext cx="0" cy="0"/>
          <a:chOff x="0" y="0"/>
          <a:chExt cx="0" cy="0"/>
        </a:xfrm>
      </p:grpSpPr>
      <p:sp>
        <p:nvSpPr>
          <p:cNvPr id="119" name="Google Shape;119;p43"/>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pic>
        <p:nvPicPr>
          <p:cNvPr id="123" name="Google Shape;123;p43"/>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124" name="Google Shape;124;p43"/>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125" name="Google Shape;125;p43"/>
          <p:cNvPicPr preferRelativeResize="0"/>
          <p:nvPr/>
        </p:nvPicPr>
        <p:blipFill rotWithShape="1">
          <a:blip r:embed="rId2">
            <a:alphaModFix/>
          </a:blip>
          <a:srcRect/>
          <a:stretch/>
        </p:blipFill>
        <p:spPr>
          <a:xfrm>
            <a:off x="5733257" y="6349959"/>
            <a:ext cx="725487" cy="39017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kai virsraksts sarkans">
  <p:cSld name="Tikai virsraksts sarkans">
    <p:spTree>
      <p:nvGrpSpPr>
        <p:cNvPr id="1" name="Shape 126"/>
        <p:cNvGrpSpPr/>
        <p:nvPr/>
      </p:nvGrpSpPr>
      <p:grpSpPr>
        <a:xfrm>
          <a:off x="0" y="0"/>
          <a:ext cx="0" cy="0"/>
          <a:chOff x="0" y="0"/>
          <a:chExt cx="0" cy="0"/>
        </a:xfrm>
      </p:grpSpPr>
      <p:sp>
        <p:nvSpPr>
          <p:cNvPr id="127" name="Google Shape;127;p44"/>
          <p:cNvSpPr txBox="1">
            <a:spLocks noGrp="1"/>
          </p:cNvSpPr>
          <p:nvPr>
            <p:ph type="title"/>
          </p:nvPr>
        </p:nvSpPr>
        <p:spPr>
          <a:xfrm>
            <a:off x="838200" y="276621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5400"/>
              <a:buFont typeface="Arial"/>
              <a:buNone/>
              <a:defRPr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pic>
        <p:nvPicPr>
          <p:cNvPr id="131" name="Google Shape;131;p44"/>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132" name="Google Shape;132;p44"/>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133" name="Google Shape;133;p44"/>
          <p:cNvPicPr preferRelativeResize="0"/>
          <p:nvPr/>
        </p:nvPicPr>
        <p:blipFill rotWithShape="1">
          <a:blip r:embed="rId2">
            <a:alphaModFix/>
          </a:blip>
          <a:srcRect/>
          <a:stretch/>
        </p:blipFill>
        <p:spPr>
          <a:xfrm>
            <a:off x="5733257" y="6349959"/>
            <a:ext cx="725487" cy="39017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ukšs zils">
  <p:cSld name="Tukšs zils">
    <p:bg>
      <p:bgPr>
        <a:solidFill>
          <a:schemeClr val="dk1"/>
        </a:solidFill>
        <a:effectLst/>
      </p:bgPr>
    </p:bg>
    <p:spTree>
      <p:nvGrpSpPr>
        <p:cNvPr id="1" name="Shape 134"/>
        <p:cNvGrpSpPr/>
        <p:nvPr/>
      </p:nvGrpSpPr>
      <p:grpSpPr>
        <a:xfrm>
          <a:off x="0" y="0"/>
          <a:ext cx="0" cy="0"/>
          <a:chOff x="0" y="0"/>
          <a:chExt cx="0" cy="0"/>
        </a:xfrm>
      </p:grpSpPr>
      <p:sp>
        <p:nvSpPr>
          <p:cNvPr id="135" name="Google Shape;13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aturs ar parakstu" type="objTx">
  <p:cSld name="OBJECT_WITH_CAPTION_TEXT">
    <p:spTree>
      <p:nvGrpSpPr>
        <p:cNvPr id="1" name="Shape 138"/>
        <p:cNvGrpSpPr/>
        <p:nvPr/>
      </p:nvGrpSpPr>
      <p:grpSpPr>
        <a:xfrm>
          <a:off x="0" y="0"/>
          <a:ext cx="0" cy="0"/>
          <a:chOff x="0" y="0"/>
          <a:chExt cx="0" cy="0"/>
        </a:xfrm>
      </p:grpSpPr>
      <p:sp>
        <p:nvSpPr>
          <p:cNvPr id="139" name="Google Shape;139;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06400" algn="l">
              <a:lnSpc>
                <a:spcPct val="90000"/>
              </a:lnSpc>
              <a:spcBef>
                <a:spcPts val="500"/>
              </a:spcBef>
              <a:spcAft>
                <a:spcPts val="0"/>
              </a:spcAft>
              <a:buClr>
                <a:srgbClr val="000000"/>
              </a:buClr>
              <a:buSzPts val="2800"/>
              <a:buChar char="•"/>
              <a:defRPr sz="2800"/>
            </a:lvl2pPr>
            <a:lvl3pPr marL="1371600" lvl="2" indent="-381000" algn="l">
              <a:lnSpc>
                <a:spcPct val="90000"/>
              </a:lnSpc>
              <a:spcBef>
                <a:spcPts val="500"/>
              </a:spcBef>
              <a:spcAft>
                <a:spcPts val="0"/>
              </a:spcAft>
              <a:buClr>
                <a:srgbClr val="000000"/>
              </a:buClr>
              <a:buSzPts val="2400"/>
              <a:buChar char="•"/>
              <a:defRPr sz="2400"/>
            </a:lvl3pPr>
            <a:lvl4pPr marL="1828800" lvl="3" indent="-355600" algn="l">
              <a:lnSpc>
                <a:spcPct val="90000"/>
              </a:lnSpc>
              <a:spcBef>
                <a:spcPts val="500"/>
              </a:spcBef>
              <a:spcAft>
                <a:spcPts val="0"/>
              </a:spcAft>
              <a:buClr>
                <a:srgbClr val="000000"/>
              </a:buClr>
              <a:buSzPts val="2000"/>
              <a:buChar char="•"/>
              <a:defRPr sz="2000"/>
            </a:lvl4pPr>
            <a:lvl5pPr marL="2286000" lvl="4" indent="-355600" algn="l">
              <a:lnSpc>
                <a:spcPct val="90000"/>
              </a:lnSpc>
              <a:spcBef>
                <a:spcPts val="500"/>
              </a:spcBef>
              <a:spcAft>
                <a:spcPts val="0"/>
              </a:spcAft>
              <a:buClr>
                <a:srgbClr val="00000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1" name="Google Shape;141;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2" name="Google Shape;14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pic>
        <p:nvPicPr>
          <p:cNvPr id="145" name="Google Shape;145;p46"/>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146" name="Google Shape;146;p46"/>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147" name="Google Shape;147;p46"/>
          <p:cNvPicPr preferRelativeResize="0"/>
          <p:nvPr/>
        </p:nvPicPr>
        <p:blipFill rotWithShape="1">
          <a:blip r:embed="rId2">
            <a:alphaModFix/>
          </a:blip>
          <a:srcRect/>
          <a:stretch/>
        </p:blipFill>
        <p:spPr>
          <a:xfrm>
            <a:off x="5733257" y="6349959"/>
            <a:ext cx="725487" cy="39017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ttēls ar parakstu" type="picTx">
  <p:cSld name="PICTURE_WITH_CAPTION_TEXT">
    <p:spTree>
      <p:nvGrpSpPr>
        <p:cNvPr id="1" name="Shape 148"/>
        <p:cNvGrpSpPr/>
        <p:nvPr/>
      </p:nvGrpSpPr>
      <p:grpSpPr>
        <a:xfrm>
          <a:off x="0" y="0"/>
          <a:ext cx="0" cy="0"/>
          <a:chOff x="0" y="0"/>
          <a:chExt cx="0" cy="0"/>
        </a:xfrm>
      </p:grpSpPr>
      <p:sp>
        <p:nvSpPr>
          <p:cNvPr id="149" name="Google Shape;149;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47"/>
          <p:cNvSpPr>
            <a:spLocks noGrp="1"/>
          </p:cNvSpPr>
          <p:nvPr>
            <p:ph type="pic" idx="2"/>
          </p:nvPr>
        </p:nvSpPr>
        <p:spPr>
          <a:xfrm>
            <a:off x="5183188" y="987425"/>
            <a:ext cx="6172200" cy="4873625"/>
          </a:xfrm>
          <a:prstGeom prst="rect">
            <a:avLst/>
          </a:prstGeom>
          <a:noFill/>
          <a:ln>
            <a:noFill/>
          </a:ln>
        </p:spPr>
      </p:sp>
      <p:sp>
        <p:nvSpPr>
          <p:cNvPr id="151" name="Google Shape;151;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0000"/>
              </a:buClr>
              <a:buSzPts val="1600"/>
              <a:buNone/>
              <a:defRPr sz="1600"/>
            </a:lvl1pPr>
            <a:lvl2pPr marL="914400" lvl="1" indent="-228600" algn="l">
              <a:lnSpc>
                <a:spcPct val="90000"/>
              </a:lnSpc>
              <a:spcBef>
                <a:spcPts val="500"/>
              </a:spcBef>
              <a:spcAft>
                <a:spcPts val="0"/>
              </a:spcAft>
              <a:buClr>
                <a:srgbClr val="000000"/>
              </a:buClr>
              <a:buSzPts val="1400"/>
              <a:buNone/>
              <a:defRPr sz="1400"/>
            </a:lvl2pPr>
            <a:lvl3pPr marL="1371600" lvl="2" indent="-228600" algn="l">
              <a:lnSpc>
                <a:spcPct val="90000"/>
              </a:lnSpc>
              <a:spcBef>
                <a:spcPts val="500"/>
              </a:spcBef>
              <a:spcAft>
                <a:spcPts val="0"/>
              </a:spcAft>
              <a:buClr>
                <a:srgbClr val="000000"/>
              </a:buClr>
              <a:buSzPts val="1200"/>
              <a:buNone/>
              <a:defRPr sz="1200"/>
            </a:lvl3pPr>
            <a:lvl4pPr marL="1828800" lvl="3" indent="-228600" algn="l">
              <a:lnSpc>
                <a:spcPct val="90000"/>
              </a:lnSpc>
              <a:spcBef>
                <a:spcPts val="500"/>
              </a:spcBef>
              <a:spcAft>
                <a:spcPts val="0"/>
              </a:spcAft>
              <a:buClr>
                <a:srgbClr val="000000"/>
              </a:buClr>
              <a:buSzPts val="1000"/>
              <a:buNone/>
              <a:defRPr sz="1000"/>
            </a:lvl4pPr>
            <a:lvl5pPr marL="2286000" lvl="4" indent="-228600" algn="l">
              <a:lnSpc>
                <a:spcPct val="90000"/>
              </a:lnSpc>
              <a:spcBef>
                <a:spcPts val="500"/>
              </a:spcBef>
              <a:spcAft>
                <a:spcPts val="0"/>
              </a:spcAft>
              <a:buClr>
                <a:srgbClr val="000000"/>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2" name="Google Shape;15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pic>
        <p:nvPicPr>
          <p:cNvPr id="155" name="Google Shape;155;p47"/>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156" name="Google Shape;156;p47"/>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157" name="Google Shape;157;p47"/>
          <p:cNvPicPr preferRelativeResize="0"/>
          <p:nvPr/>
        </p:nvPicPr>
        <p:blipFill rotWithShape="1">
          <a:blip r:embed="rId2">
            <a:alphaModFix/>
          </a:blip>
          <a:srcRect/>
          <a:stretch/>
        </p:blipFill>
        <p:spPr>
          <a:xfrm>
            <a:off x="5733257" y="6349959"/>
            <a:ext cx="725487" cy="3901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ukšs" type="blank">
  <p:cSld name="BLANK">
    <p:spTree>
      <p:nvGrpSpPr>
        <p:cNvPr id="1" name="Shape 23"/>
        <p:cNvGrpSpPr/>
        <p:nvPr/>
      </p:nvGrpSpPr>
      <p:grpSpPr>
        <a:xfrm>
          <a:off x="0" y="0"/>
          <a:ext cx="0" cy="0"/>
          <a:chOff x="0" y="0"/>
          <a:chExt cx="0" cy="0"/>
        </a:xfrm>
      </p:grpSpPr>
      <p:sp>
        <p:nvSpPr>
          <p:cNvPr id="24" name="Google Shape;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Intro">
  <p:cSld name="1_Intro">
    <p:bg>
      <p:bgPr>
        <a:solidFill>
          <a:schemeClr val="dk1"/>
        </a:solidFill>
        <a:effectLst/>
      </p:bgPr>
    </p:bg>
    <p:spTree>
      <p:nvGrpSpPr>
        <p:cNvPr id="1" name="Shape 158"/>
        <p:cNvGrpSpPr/>
        <p:nvPr/>
      </p:nvGrpSpPr>
      <p:grpSpPr>
        <a:xfrm>
          <a:off x="0" y="0"/>
          <a:ext cx="0" cy="0"/>
          <a:chOff x="0" y="0"/>
          <a:chExt cx="0" cy="0"/>
        </a:xfrm>
      </p:grpSpPr>
      <p:pic>
        <p:nvPicPr>
          <p:cNvPr id="159" name="Google Shape;159;p48"/>
          <p:cNvPicPr preferRelativeResize="0"/>
          <p:nvPr/>
        </p:nvPicPr>
        <p:blipFill rotWithShape="1">
          <a:blip r:embed="rId2">
            <a:alphaModFix/>
          </a:blip>
          <a:srcRect/>
          <a:stretch/>
        </p:blipFill>
        <p:spPr>
          <a:xfrm>
            <a:off x="3416559" y="2034190"/>
            <a:ext cx="5358882" cy="249104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Divi satura bloki 2">
  <p:cSld name="1_Divi satura bloki 2">
    <p:spTree>
      <p:nvGrpSpPr>
        <p:cNvPr id="1" name="Shape 160"/>
        <p:cNvGrpSpPr/>
        <p:nvPr/>
      </p:nvGrpSpPr>
      <p:grpSpPr>
        <a:xfrm>
          <a:off x="0" y="0"/>
          <a:ext cx="0" cy="0"/>
          <a:chOff x="0" y="0"/>
          <a:chExt cx="0" cy="0"/>
        </a:xfrm>
      </p:grpSpPr>
      <p:sp>
        <p:nvSpPr>
          <p:cNvPr id="161" name="Google Shape;161;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
        <p:nvSpPr>
          <p:cNvPr id="166" name="Google Shape;166;p49"/>
          <p:cNvSpPr txBox="1">
            <a:spLocks noGrp="1"/>
          </p:cNvSpPr>
          <p:nvPr>
            <p:ph type="title"/>
          </p:nvPr>
        </p:nvSpPr>
        <p:spPr>
          <a:xfrm>
            <a:off x="838200" y="681037"/>
            <a:ext cx="10515600" cy="720304"/>
          </a:xfrm>
          <a:prstGeom prst="rect">
            <a:avLst/>
          </a:prstGeom>
          <a:solidFill>
            <a:schemeClr val="dk1"/>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7" name="Google Shape;167;p49"/>
          <p:cNvPicPr preferRelativeResize="0"/>
          <p:nvPr/>
        </p:nvPicPr>
        <p:blipFill rotWithShape="1">
          <a:blip r:embed="rId2">
            <a:alphaModFix/>
          </a:blip>
          <a:srcRect/>
          <a:stretch/>
        </p:blipFill>
        <p:spPr>
          <a:xfrm>
            <a:off x="5733257" y="6349959"/>
            <a:ext cx="725487" cy="390178"/>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Intro">
  <p:cSld name="2_Intro">
    <p:bg>
      <p:bgPr>
        <a:solidFill>
          <a:schemeClr val="dk1"/>
        </a:solidFill>
        <a:effectLst/>
      </p:bgPr>
    </p:bg>
    <p:spTree>
      <p:nvGrpSpPr>
        <p:cNvPr id="1" name="Shape 168"/>
        <p:cNvGrpSpPr/>
        <p:nvPr/>
      </p:nvGrpSpPr>
      <p:grpSpPr>
        <a:xfrm>
          <a:off x="0" y="0"/>
          <a:ext cx="0" cy="0"/>
          <a:chOff x="0" y="0"/>
          <a:chExt cx="0" cy="0"/>
        </a:xfrm>
      </p:grpSpPr>
      <p:pic>
        <p:nvPicPr>
          <p:cNvPr id="169" name="Google Shape;169;p50"/>
          <p:cNvPicPr preferRelativeResize="0"/>
          <p:nvPr/>
        </p:nvPicPr>
        <p:blipFill rotWithShape="1">
          <a:blip r:embed="rId2">
            <a:alphaModFix/>
          </a:blip>
          <a:srcRect/>
          <a:stretch/>
        </p:blipFill>
        <p:spPr>
          <a:xfrm>
            <a:off x="3416559" y="2034190"/>
            <a:ext cx="5358882" cy="249104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Divi satura bloki 2">
  <p:cSld name="2_Divi satura bloki 2">
    <p:spTree>
      <p:nvGrpSpPr>
        <p:cNvPr id="1" name="Shape 170"/>
        <p:cNvGrpSpPr/>
        <p:nvPr/>
      </p:nvGrpSpPr>
      <p:grpSpPr>
        <a:xfrm>
          <a:off x="0" y="0"/>
          <a:ext cx="0" cy="0"/>
          <a:chOff x="0" y="0"/>
          <a:chExt cx="0" cy="0"/>
        </a:xfrm>
      </p:grpSpPr>
      <p:sp>
        <p:nvSpPr>
          <p:cNvPr id="171" name="Google Shape;171;p5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
        <p:nvSpPr>
          <p:cNvPr id="176" name="Google Shape;176;p51"/>
          <p:cNvSpPr txBox="1">
            <a:spLocks noGrp="1"/>
          </p:cNvSpPr>
          <p:nvPr>
            <p:ph type="title"/>
          </p:nvPr>
        </p:nvSpPr>
        <p:spPr>
          <a:xfrm>
            <a:off x="838200" y="681037"/>
            <a:ext cx="10515600" cy="720304"/>
          </a:xfrm>
          <a:prstGeom prst="rect">
            <a:avLst/>
          </a:prstGeom>
          <a:solidFill>
            <a:schemeClr val="dk1"/>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77" name="Google Shape;177;p51"/>
          <p:cNvPicPr preferRelativeResize="0"/>
          <p:nvPr/>
        </p:nvPicPr>
        <p:blipFill rotWithShape="1">
          <a:blip r:embed="rId2">
            <a:alphaModFix/>
          </a:blip>
          <a:srcRect/>
          <a:stretch/>
        </p:blipFill>
        <p:spPr>
          <a:xfrm>
            <a:off x="5733257" y="6349959"/>
            <a:ext cx="725487" cy="3901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kšs sarkans">
  <p:cSld name="Tukšs sarkans">
    <p:bg>
      <p:bgPr>
        <a:solidFill>
          <a:schemeClr val="dk2"/>
        </a:solidFill>
        <a:effectLst/>
      </p:bgPr>
    </p:bg>
    <p:spTree>
      <p:nvGrpSpPr>
        <p:cNvPr id="1" name="Shape 27"/>
        <p:cNvGrpSpPr/>
        <p:nvPr/>
      </p:nvGrpSpPr>
      <p:grpSpPr>
        <a:xfrm>
          <a:off x="0" y="0"/>
          <a:ext cx="0" cy="0"/>
          <a:chOff x="0" y="0"/>
          <a:chExt cx="0" cy="0"/>
        </a:xfrm>
      </p:grpSpPr>
      <p:sp>
        <p:nvSpPr>
          <p:cNvPr id="28" name="Google Shape;2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 satura bloki" type="twoObj">
  <p:cSld name="TWO_OBJECTS">
    <p:spTree>
      <p:nvGrpSpPr>
        <p:cNvPr id="1" name="Shape 31"/>
        <p:cNvGrpSpPr/>
        <p:nvPr/>
      </p:nvGrpSpPr>
      <p:grpSpPr>
        <a:xfrm>
          <a:off x="0" y="0"/>
          <a:ext cx="0" cy="0"/>
          <a:chOff x="0" y="0"/>
          <a:chExt cx="0" cy="0"/>
        </a:xfrm>
      </p:grpSpPr>
      <p:sp>
        <p:nvSpPr>
          <p:cNvPr id="32" name="Google Shape;3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500"/>
              </a:spcBef>
              <a:spcAft>
                <a:spcPts val="0"/>
              </a:spcAft>
              <a:buClr>
                <a:srgbClr val="000000"/>
              </a:buClr>
              <a:buSzPts val="1800"/>
              <a:buChar char="•"/>
              <a:defRPr/>
            </a:lvl2pPr>
            <a:lvl3pPr marL="1371600" lvl="2" indent="-342900" algn="l">
              <a:lnSpc>
                <a:spcPct val="90000"/>
              </a:lnSpc>
              <a:spcBef>
                <a:spcPts val="500"/>
              </a:spcBef>
              <a:spcAft>
                <a:spcPts val="0"/>
              </a:spcAft>
              <a:buClr>
                <a:srgbClr val="000000"/>
              </a:buClr>
              <a:buSzPts val="1800"/>
              <a:buChar char="•"/>
              <a:defRPr/>
            </a:lvl3pPr>
            <a:lvl4pPr marL="1828800" lvl="3" indent="-342900" algn="l">
              <a:lnSpc>
                <a:spcPct val="90000"/>
              </a:lnSpc>
              <a:spcBef>
                <a:spcPts val="500"/>
              </a:spcBef>
              <a:spcAft>
                <a:spcPts val="0"/>
              </a:spcAft>
              <a:buClr>
                <a:srgbClr val="000000"/>
              </a:buClr>
              <a:buSzPts val="1800"/>
              <a:buChar char="•"/>
              <a:defRPr/>
            </a:lvl4pPr>
            <a:lvl5pPr marL="2286000" lvl="4" indent="-342900" algn="l">
              <a:lnSpc>
                <a:spcPct val="90000"/>
              </a:lnSpc>
              <a:spcBef>
                <a:spcPts val="500"/>
              </a:spcBef>
              <a:spcAft>
                <a:spcPts val="0"/>
              </a:spcAft>
              <a:buClr>
                <a:srgbClr val="00000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pic>
        <p:nvPicPr>
          <p:cNvPr id="38" name="Google Shape;38;p33"/>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39" name="Google Shape;39;p33"/>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40" name="Google Shape;40;p33"/>
          <p:cNvPicPr preferRelativeResize="0"/>
          <p:nvPr/>
        </p:nvPicPr>
        <p:blipFill rotWithShape="1">
          <a:blip r:embed="rId2">
            <a:alphaModFix/>
          </a:blip>
          <a:srcRect/>
          <a:stretch/>
        </p:blipFill>
        <p:spPr>
          <a:xfrm>
            <a:off x="5733257" y="6349959"/>
            <a:ext cx="725487" cy="39017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p:cSld name="Intro">
    <p:bg>
      <p:bgPr>
        <a:solidFill>
          <a:schemeClr val="dk1"/>
        </a:solidFill>
        <a:effectLst/>
      </p:bgPr>
    </p:bg>
    <p:spTree>
      <p:nvGrpSpPr>
        <p:cNvPr id="1" name="Shape 41"/>
        <p:cNvGrpSpPr/>
        <p:nvPr/>
      </p:nvGrpSpPr>
      <p:grpSpPr>
        <a:xfrm>
          <a:off x="0" y="0"/>
          <a:ext cx="0" cy="0"/>
          <a:chOff x="0" y="0"/>
          <a:chExt cx="0" cy="0"/>
        </a:xfrm>
      </p:grpSpPr>
      <p:pic>
        <p:nvPicPr>
          <p:cNvPr id="42" name="Google Shape;42;p34"/>
          <p:cNvPicPr preferRelativeResize="0"/>
          <p:nvPr/>
        </p:nvPicPr>
        <p:blipFill rotWithShape="1">
          <a:blip r:embed="rId2">
            <a:alphaModFix/>
          </a:blip>
          <a:srcRect/>
          <a:stretch/>
        </p:blipFill>
        <p:spPr>
          <a:xfrm>
            <a:off x="3416559" y="2034190"/>
            <a:ext cx="5358882" cy="2491043"/>
          </a:xfrm>
          <a:prstGeom prst="rect">
            <a:avLst/>
          </a:prstGeom>
          <a:noFill/>
          <a:ln>
            <a:noFill/>
          </a:ln>
        </p:spPr>
      </p:pic>
      <p:pic>
        <p:nvPicPr>
          <p:cNvPr id="43" name="Google Shape;43;p34"/>
          <p:cNvPicPr preferRelativeResize="0"/>
          <p:nvPr/>
        </p:nvPicPr>
        <p:blipFill rotWithShape="1">
          <a:blip r:embed="rId2">
            <a:alphaModFix/>
          </a:blip>
          <a:srcRect/>
          <a:stretch/>
        </p:blipFill>
        <p:spPr>
          <a:xfrm>
            <a:off x="3416559" y="2034190"/>
            <a:ext cx="5358882" cy="2491043"/>
          </a:xfrm>
          <a:prstGeom prst="rect">
            <a:avLst/>
          </a:prstGeom>
          <a:noFill/>
          <a:ln>
            <a:noFill/>
          </a:ln>
        </p:spPr>
      </p:pic>
      <p:pic>
        <p:nvPicPr>
          <p:cNvPr id="44" name="Google Shape;44;p34"/>
          <p:cNvPicPr preferRelativeResize="0"/>
          <p:nvPr/>
        </p:nvPicPr>
        <p:blipFill rotWithShape="1">
          <a:blip r:embed="rId2">
            <a:alphaModFix/>
          </a:blip>
          <a:srcRect/>
          <a:stretch/>
        </p:blipFill>
        <p:spPr>
          <a:xfrm>
            <a:off x="3416559" y="2034190"/>
            <a:ext cx="5358882" cy="249104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rsraksta slaids zils" type="title">
  <p:cSld name="TITLE">
    <p:bg>
      <p:bgPr>
        <a:solidFill>
          <a:schemeClr val="dk1"/>
        </a:solidFill>
        <a:effectLst/>
      </p:bgPr>
    </p:bg>
    <p:spTree>
      <p:nvGrpSpPr>
        <p:cNvPr id="1" name="Shape 45"/>
        <p:cNvGrpSpPr/>
        <p:nvPr/>
      </p:nvGrpSpPr>
      <p:grpSpPr>
        <a:xfrm>
          <a:off x="0" y="0"/>
          <a:ext cx="0" cy="0"/>
          <a:chOff x="0" y="0"/>
          <a:chExt cx="0" cy="0"/>
        </a:xfrm>
      </p:grpSpPr>
      <p:sp>
        <p:nvSpPr>
          <p:cNvPr id="46" name="Google Shape;4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8000"/>
              <a:buFont typeface="Arial"/>
              <a:buNone/>
              <a:defRPr sz="8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2"/>
              </a:buClr>
              <a:buSzPts val="2800"/>
              <a:buNone/>
              <a:defRPr sz="2800">
                <a:solidFill>
                  <a:schemeClr val="lt2"/>
                </a:solidFill>
                <a:latin typeface="Calibri"/>
                <a:ea typeface="Calibri"/>
                <a:cs typeface="Calibri"/>
                <a:sym typeface="Calibri"/>
              </a:defRPr>
            </a:lvl1pPr>
            <a:lvl2pPr lvl="1" algn="ctr">
              <a:lnSpc>
                <a:spcPct val="90000"/>
              </a:lnSpc>
              <a:spcBef>
                <a:spcPts val="500"/>
              </a:spcBef>
              <a:spcAft>
                <a:spcPts val="0"/>
              </a:spcAft>
              <a:buClr>
                <a:srgbClr val="000000"/>
              </a:buClr>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rgbClr val="000000"/>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48" name="Google Shape;4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rsraksta slaids sarkans">
  <p:cSld name="Virsraksta slaids sarkans">
    <p:bg>
      <p:bgPr>
        <a:solidFill>
          <a:schemeClr val="dk2"/>
        </a:solidFill>
        <a:effectLst/>
      </p:bgPr>
    </p:bg>
    <p:spTree>
      <p:nvGrpSpPr>
        <p:cNvPr id="1" name="Shape 51"/>
        <p:cNvGrpSpPr/>
        <p:nvPr/>
      </p:nvGrpSpPr>
      <p:grpSpPr>
        <a:xfrm>
          <a:off x="0" y="0"/>
          <a:ext cx="0" cy="0"/>
          <a:chOff x="0" y="0"/>
          <a:chExt cx="0" cy="0"/>
        </a:xfrm>
      </p:grpSpPr>
      <p:sp>
        <p:nvSpPr>
          <p:cNvPr id="52" name="Google Shape;52;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8000"/>
              <a:buFont typeface="Arial"/>
              <a:buNone/>
              <a:defRPr sz="8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2"/>
              </a:buClr>
              <a:buSzPts val="2800"/>
              <a:buNone/>
              <a:defRPr sz="2800">
                <a:solidFill>
                  <a:schemeClr val="lt2"/>
                </a:solidFill>
                <a:latin typeface="Calibri"/>
                <a:ea typeface="Calibri"/>
                <a:cs typeface="Calibri"/>
                <a:sym typeface="Calibri"/>
              </a:defRPr>
            </a:lvl1pPr>
            <a:lvl2pPr lvl="1" algn="ctr">
              <a:lnSpc>
                <a:spcPct val="90000"/>
              </a:lnSpc>
              <a:spcBef>
                <a:spcPts val="500"/>
              </a:spcBef>
              <a:spcAft>
                <a:spcPts val="0"/>
              </a:spcAft>
              <a:buClr>
                <a:srgbClr val="000000"/>
              </a:buClr>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rgbClr val="000000"/>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54" name="Google Shape;5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rsraksts un saturs 1" type="obj">
  <p:cSld name="OBJECT">
    <p:spTree>
      <p:nvGrpSpPr>
        <p:cNvPr id="1" name="Shape 57"/>
        <p:cNvGrpSpPr/>
        <p:nvPr/>
      </p:nvGrpSpPr>
      <p:grpSpPr>
        <a:xfrm>
          <a:off x="0" y="0"/>
          <a:ext cx="0" cy="0"/>
          <a:chOff x="0" y="0"/>
          <a:chExt cx="0" cy="0"/>
        </a:xfrm>
      </p:grpSpPr>
      <p:sp>
        <p:nvSpPr>
          <p:cNvPr id="58" name="Google Shape;58;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pic>
        <p:nvPicPr>
          <p:cNvPr id="63" name="Google Shape;63;p36"/>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64" name="Google Shape;64;p36"/>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65" name="Google Shape;65;p36"/>
          <p:cNvPicPr preferRelativeResize="0"/>
          <p:nvPr/>
        </p:nvPicPr>
        <p:blipFill rotWithShape="1">
          <a:blip r:embed="rId2">
            <a:alphaModFix/>
          </a:blip>
          <a:srcRect/>
          <a:stretch/>
        </p:blipFill>
        <p:spPr>
          <a:xfrm>
            <a:off x="5733257" y="6349959"/>
            <a:ext cx="725487" cy="39017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rsraksts un saturs 2">
  <p:cSld name="Virsraksts un saturs 2">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838200" y="681037"/>
            <a:ext cx="10515600" cy="720304"/>
          </a:xfrm>
          <a:prstGeom prst="rect">
            <a:avLst/>
          </a:prstGeom>
          <a:solidFill>
            <a:schemeClr val="dk1"/>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000000"/>
              </a:buClr>
              <a:buSzPts val="2800"/>
              <a:buChar char="•"/>
              <a:defRPr>
                <a:solidFill>
                  <a:srgbClr val="000000"/>
                </a:solidFill>
              </a:defRPr>
            </a:lvl1pPr>
            <a:lvl2pPr marL="914400" lvl="1" indent="-381000" algn="l">
              <a:lnSpc>
                <a:spcPct val="90000"/>
              </a:lnSpc>
              <a:spcBef>
                <a:spcPts val="500"/>
              </a:spcBef>
              <a:spcAft>
                <a:spcPts val="0"/>
              </a:spcAft>
              <a:buClr>
                <a:srgbClr val="000000"/>
              </a:buClr>
              <a:buSzPts val="2400"/>
              <a:buChar char="•"/>
              <a:defRPr>
                <a:solidFill>
                  <a:srgbClr val="000000"/>
                </a:solidFill>
              </a:defRPr>
            </a:lvl2pPr>
            <a:lvl3pPr marL="1371600" lvl="2" indent="-355600" algn="l">
              <a:lnSpc>
                <a:spcPct val="90000"/>
              </a:lnSpc>
              <a:spcBef>
                <a:spcPts val="500"/>
              </a:spcBef>
              <a:spcAft>
                <a:spcPts val="0"/>
              </a:spcAft>
              <a:buClr>
                <a:srgbClr val="000000"/>
              </a:buClr>
              <a:buSzPts val="2000"/>
              <a:buChar char="•"/>
              <a:defRPr>
                <a:solidFill>
                  <a:srgbClr val="000000"/>
                </a:solidFill>
              </a:defRPr>
            </a:lvl3pPr>
            <a:lvl4pPr marL="1828800" lvl="3" indent="-342900" algn="l">
              <a:lnSpc>
                <a:spcPct val="90000"/>
              </a:lnSpc>
              <a:spcBef>
                <a:spcPts val="500"/>
              </a:spcBef>
              <a:spcAft>
                <a:spcPts val="0"/>
              </a:spcAft>
              <a:buClr>
                <a:srgbClr val="000000"/>
              </a:buClr>
              <a:buSzPts val="1800"/>
              <a:buChar char="•"/>
              <a:defRPr>
                <a:solidFill>
                  <a:srgbClr val="000000"/>
                </a:solidFill>
              </a:defRPr>
            </a:lvl4pPr>
            <a:lvl5pPr marL="2286000" lvl="4" indent="-342900" algn="l">
              <a:lnSpc>
                <a:spcPct val="90000"/>
              </a:lnSpc>
              <a:spcBef>
                <a:spcPts val="500"/>
              </a:spcBef>
              <a:spcAft>
                <a:spcPts val="0"/>
              </a:spcAft>
              <a:buClr>
                <a:srgbClr val="000000"/>
              </a:buClr>
              <a:buSzPts val="1800"/>
              <a:buChar char="•"/>
              <a:defRPr>
                <a:solidFill>
                  <a:srgbClr val="00000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v-LV"/>
              <a:t>‹#›</a:t>
            </a:fld>
            <a:endParaRPr/>
          </a:p>
        </p:txBody>
      </p:sp>
      <p:pic>
        <p:nvPicPr>
          <p:cNvPr id="72" name="Google Shape;72;p37"/>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73" name="Google Shape;73;p37"/>
          <p:cNvPicPr preferRelativeResize="0"/>
          <p:nvPr/>
        </p:nvPicPr>
        <p:blipFill rotWithShape="1">
          <a:blip r:embed="rId2">
            <a:alphaModFix/>
          </a:blip>
          <a:srcRect/>
          <a:stretch/>
        </p:blipFill>
        <p:spPr>
          <a:xfrm>
            <a:off x="5733257" y="6349959"/>
            <a:ext cx="725487" cy="390178"/>
          </a:xfrm>
          <a:prstGeom prst="rect">
            <a:avLst/>
          </a:prstGeom>
          <a:noFill/>
          <a:ln>
            <a:noFill/>
          </a:ln>
        </p:spPr>
      </p:pic>
      <p:pic>
        <p:nvPicPr>
          <p:cNvPr id="74" name="Google Shape;74;p37"/>
          <p:cNvPicPr preferRelativeResize="0"/>
          <p:nvPr/>
        </p:nvPicPr>
        <p:blipFill rotWithShape="1">
          <a:blip r:embed="rId2">
            <a:alphaModFix/>
          </a:blip>
          <a:srcRect/>
          <a:stretch/>
        </p:blipFill>
        <p:spPr>
          <a:xfrm>
            <a:off x="5733257" y="6349959"/>
            <a:ext cx="725487" cy="39017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8" name="Google Shape;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9" name="Google Shape;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0" name="Google Shape;1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lnSpc>
                <a:spcPct val="90000"/>
              </a:lnSpc>
              <a:spcBef>
                <a:spcPts val="50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lnSpc>
                <a:spcPct val="90000"/>
              </a:lnSpc>
              <a:spcBef>
                <a:spcPts val="5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lnSpc>
                <a:spcPct val="90000"/>
              </a:lnSpc>
              <a:spcBef>
                <a:spcPts val="50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EC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Google Shape;2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EC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2" name="Google Shape;2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EC1"/>
                </a:solidFill>
                <a:latin typeface="Arial"/>
                <a:ea typeface="Arial"/>
                <a:cs typeface="Arial"/>
                <a:sym typeface="Arial"/>
              </a:defRPr>
            </a:lvl1pPr>
            <a:lvl2pPr marL="0" marR="0" lvl="1" indent="0" algn="r" rtl="0">
              <a:spcBef>
                <a:spcPts val="0"/>
              </a:spcBef>
              <a:buNone/>
              <a:defRPr sz="1200" b="0" i="0" u="none" strike="noStrike" cap="none">
                <a:solidFill>
                  <a:srgbClr val="888EC1"/>
                </a:solidFill>
                <a:latin typeface="Arial"/>
                <a:ea typeface="Arial"/>
                <a:cs typeface="Arial"/>
                <a:sym typeface="Arial"/>
              </a:defRPr>
            </a:lvl2pPr>
            <a:lvl3pPr marL="0" marR="0" lvl="2" indent="0" algn="r" rtl="0">
              <a:spcBef>
                <a:spcPts val="0"/>
              </a:spcBef>
              <a:buNone/>
              <a:defRPr sz="1200" b="0" i="0" u="none" strike="noStrike" cap="none">
                <a:solidFill>
                  <a:srgbClr val="888EC1"/>
                </a:solidFill>
                <a:latin typeface="Arial"/>
                <a:ea typeface="Arial"/>
                <a:cs typeface="Arial"/>
                <a:sym typeface="Arial"/>
              </a:defRPr>
            </a:lvl3pPr>
            <a:lvl4pPr marL="0" marR="0" lvl="3" indent="0" algn="r" rtl="0">
              <a:spcBef>
                <a:spcPts val="0"/>
              </a:spcBef>
              <a:buNone/>
              <a:defRPr sz="1200" b="0" i="0" u="none" strike="noStrike" cap="none">
                <a:solidFill>
                  <a:srgbClr val="888EC1"/>
                </a:solidFill>
                <a:latin typeface="Arial"/>
                <a:ea typeface="Arial"/>
                <a:cs typeface="Arial"/>
                <a:sym typeface="Arial"/>
              </a:defRPr>
            </a:lvl4pPr>
            <a:lvl5pPr marL="0" marR="0" lvl="4" indent="0" algn="r" rtl="0">
              <a:spcBef>
                <a:spcPts val="0"/>
              </a:spcBef>
              <a:buNone/>
              <a:defRPr sz="1200" b="0" i="0" u="none" strike="noStrike" cap="none">
                <a:solidFill>
                  <a:srgbClr val="888EC1"/>
                </a:solidFill>
                <a:latin typeface="Arial"/>
                <a:ea typeface="Arial"/>
                <a:cs typeface="Arial"/>
                <a:sym typeface="Arial"/>
              </a:defRPr>
            </a:lvl5pPr>
            <a:lvl6pPr marL="0" marR="0" lvl="5" indent="0" algn="r" rtl="0">
              <a:spcBef>
                <a:spcPts val="0"/>
              </a:spcBef>
              <a:buNone/>
              <a:defRPr sz="1200" b="0" i="0" u="none" strike="noStrike" cap="none">
                <a:solidFill>
                  <a:srgbClr val="888EC1"/>
                </a:solidFill>
                <a:latin typeface="Arial"/>
                <a:ea typeface="Arial"/>
                <a:cs typeface="Arial"/>
                <a:sym typeface="Arial"/>
              </a:defRPr>
            </a:lvl6pPr>
            <a:lvl7pPr marL="0" marR="0" lvl="6" indent="0" algn="r" rtl="0">
              <a:spcBef>
                <a:spcPts val="0"/>
              </a:spcBef>
              <a:buNone/>
              <a:defRPr sz="1200" b="0" i="0" u="none" strike="noStrike" cap="none">
                <a:solidFill>
                  <a:srgbClr val="888EC1"/>
                </a:solidFill>
                <a:latin typeface="Arial"/>
                <a:ea typeface="Arial"/>
                <a:cs typeface="Arial"/>
                <a:sym typeface="Arial"/>
              </a:defRPr>
            </a:lvl7pPr>
            <a:lvl8pPr marL="0" marR="0" lvl="7" indent="0" algn="r" rtl="0">
              <a:spcBef>
                <a:spcPts val="0"/>
              </a:spcBef>
              <a:buNone/>
              <a:defRPr sz="1200" b="0" i="0" u="none" strike="noStrike" cap="none">
                <a:solidFill>
                  <a:srgbClr val="888EC1"/>
                </a:solidFill>
                <a:latin typeface="Arial"/>
                <a:ea typeface="Arial"/>
                <a:cs typeface="Arial"/>
                <a:sym typeface="Arial"/>
              </a:defRPr>
            </a:lvl8pPr>
            <a:lvl9pPr marL="0" marR="0" lvl="8" indent="0" algn="r" rtl="0">
              <a:spcBef>
                <a:spcPts val="0"/>
              </a:spcBef>
              <a:buNone/>
              <a:defRPr sz="1200" b="0" i="0" u="none" strike="noStrike" cap="none">
                <a:solidFill>
                  <a:srgbClr val="888EC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lv-LV"/>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sp>
        <p:nvSpPr>
          <p:cNvPr id="182" name="Google Shape;182;p1"/>
          <p:cNvSpPr txBox="1">
            <a:spLocks noGrp="1"/>
          </p:cNvSpPr>
          <p:nvPr>
            <p:ph type="ctrTitle"/>
          </p:nvPr>
        </p:nvSpPr>
        <p:spPr>
          <a:xfrm>
            <a:off x="1524000" y="1574942"/>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11500"/>
              <a:buFont typeface="Arial"/>
              <a:buNone/>
            </a:pPr>
            <a:r>
              <a:rPr lang="lv-LV" sz="11500"/>
              <a:t>cēsis</a:t>
            </a:r>
            <a:endParaRPr sz="11500"/>
          </a:p>
        </p:txBody>
      </p:sp>
      <p:sp>
        <p:nvSpPr>
          <p:cNvPr id="183" name="Google Shape;183;p1"/>
          <p:cNvSpPr txBox="1">
            <a:spLocks noGrp="1"/>
          </p:cNvSpPr>
          <p:nvPr>
            <p:ph type="subTitle" idx="1"/>
          </p:nvPr>
        </p:nvSpPr>
        <p:spPr>
          <a:xfrm>
            <a:off x="1524000" y="3818078"/>
            <a:ext cx="9144000" cy="91657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2"/>
              </a:buClr>
              <a:buSzPts val="3200"/>
              <a:buNone/>
            </a:pPr>
            <a:r>
              <a:rPr lang="lv-LV" sz="3200"/>
              <a:t>Izcila vieta dzīvei!</a:t>
            </a:r>
            <a:endParaRPr/>
          </a:p>
        </p:txBody>
      </p:sp>
      <p:sp>
        <p:nvSpPr>
          <p:cNvPr id="184" name="Google Shape;184;p1"/>
          <p:cNvSpPr/>
          <p:nvPr/>
        </p:nvSpPr>
        <p:spPr>
          <a:xfrm>
            <a:off x="10225" y="6325725"/>
            <a:ext cx="12192000" cy="532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5" name="Google Shape;185;p1"/>
          <p:cNvPicPr preferRelativeResize="0"/>
          <p:nvPr/>
        </p:nvPicPr>
        <p:blipFill>
          <a:blip r:embed="rId4">
            <a:alphaModFix/>
          </a:blip>
          <a:stretch>
            <a:fillRect/>
          </a:stretch>
        </p:blipFill>
        <p:spPr>
          <a:xfrm>
            <a:off x="9539775" y="6325725"/>
            <a:ext cx="2662451" cy="532200"/>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txBox="1"/>
          <p:nvPr/>
        </p:nvSpPr>
        <p:spPr>
          <a:xfrm>
            <a:off x="3275463" y="1920979"/>
            <a:ext cx="5874328" cy="28007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8800">
                <a:solidFill>
                  <a:schemeClr val="dk2"/>
                </a:solidFill>
                <a:latin typeface="Arial"/>
                <a:ea typeface="Arial"/>
                <a:cs typeface="Arial"/>
                <a:sym typeface="Arial"/>
              </a:rPr>
              <a:t>ATR</a:t>
            </a:r>
            <a:endParaRPr/>
          </a:p>
          <a:p>
            <a:pPr marL="0" marR="0" lvl="0" indent="0" algn="ctr" rtl="0">
              <a:spcBef>
                <a:spcPts val="0"/>
              </a:spcBef>
              <a:spcAft>
                <a:spcPts val="0"/>
              </a:spcAft>
              <a:buNone/>
            </a:pPr>
            <a:r>
              <a:rPr lang="lv-LV" sz="8800">
                <a:solidFill>
                  <a:schemeClr val="dk2"/>
                </a:solidFill>
                <a:latin typeface="Arial"/>
                <a:ea typeface="Arial"/>
                <a:cs typeface="Arial"/>
                <a:sym typeface="Arial"/>
              </a:rPr>
              <a:t>2019-2020</a:t>
            </a:r>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1"/>
          <p:cNvSpPr txBox="1"/>
          <p:nvPr/>
        </p:nvSpPr>
        <p:spPr>
          <a:xfrm>
            <a:off x="3048000" y="2705725"/>
            <a:ext cx="5874328"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8800">
                <a:solidFill>
                  <a:schemeClr val="dk2"/>
                </a:solidFill>
                <a:latin typeface="Arial"/>
                <a:ea typeface="Arial"/>
                <a:cs typeface="Arial"/>
                <a:sym typeface="Arial"/>
              </a:rPr>
              <a:t>PANDĒMIJA</a:t>
            </a:r>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2"/>
          <p:cNvSpPr txBox="1"/>
          <p:nvPr/>
        </p:nvSpPr>
        <p:spPr>
          <a:xfrm>
            <a:off x="3048000" y="2705725"/>
            <a:ext cx="5874328"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8800">
                <a:solidFill>
                  <a:schemeClr val="dk2"/>
                </a:solidFill>
                <a:latin typeface="Arial"/>
                <a:ea typeface="Arial"/>
                <a:cs typeface="Arial"/>
                <a:sym typeface="Arial"/>
              </a:rPr>
              <a:t>…</a:t>
            </a:r>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3"/>
          <p:cNvSpPr txBox="1"/>
          <p:nvPr/>
        </p:nvSpPr>
        <p:spPr>
          <a:xfrm>
            <a:off x="3048000" y="2367171"/>
            <a:ext cx="5874328"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6600">
                <a:solidFill>
                  <a:schemeClr val="dk1"/>
                </a:solidFill>
                <a:latin typeface="Arial"/>
                <a:ea typeface="Arial"/>
                <a:cs typeface="Arial"/>
                <a:sym typeface="Arial"/>
              </a:rPr>
              <a:t>ATR UN PĀRMAIŅAS</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4"/>
          <p:cNvPicPr preferRelativeResize="0">
            <a:picLocks noGrp="1"/>
          </p:cNvPicPr>
          <p:nvPr>
            <p:ph type="body" idx="4294967295"/>
          </p:nvPr>
        </p:nvPicPr>
        <p:blipFill rotWithShape="1">
          <a:blip r:embed="rId3">
            <a:alphaModFix/>
          </a:blip>
          <a:srcRect l="15264" r="12361"/>
          <a:stretch/>
        </p:blipFill>
        <p:spPr>
          <a:xfrm>
            <a:off x="6592888" y="1528763"/>
            <a:ext cx="5599112" cy="4351337"/>
          </a:xfrm>
          <a:prstGeom prst="rect">
            <a:avLst/>
          </a:prstGeom>
          <a:noFill/>
          <a:ln>
            <a:noFill/>
          </a:ln>
        </p:spPr>
      </p:pic>
      <p:pic>
        <p:nvPicPr>
          <p:cNvPr id="253" name="Google Shape;253;p14"/>
          <p:cNvPicPr preferRelativeResize="0"/>
          <p:nvPr/>
        </p:nvPicPr>
        <p:blipFill rotWithShape="1">
          <a:blip r:embed="rId4">
            <a:alphaModFix/>
          </a:blip>
          <a:srcRect l="17829" r="18386"/>
          <a:stretch/>
        </p:blipFill>
        <p:spPr>
          <a:xfrm>
            <a:off x="-192504" y="1143878"/>
            <a:ext cx="5807242" cy="5121274"/>
          </a:xfrm>
          <a:prstGeom prst="rect">
            <a:avLst/>
          </a:prstGeom>
          <a:noFill/>
          <a:ln>
            <a:noFill/>
          </a:ln>
        </p:spPr>
      </p:pic>
      <p:grpSp>
        <p:nvGrpSpPr>
          <p:cNvPr id="254" name="Google Shape;254;p14"/>
          <p:cNvGrpSpPr/>
          <p:nvPr/>
        </p:nvGrpSpPr>
        <p:grpSpPr>
          <a:xfrm>
            <a:off x="5720346" y="3504699"/>
            <a:ext cx="751308" cy="561473"/>
            <a:chOff x="6025147" y="3453063"/>
            <a:chExt cx="751308" cy="561473"/>
          </a:xfrm>
        </p:grpSpPr>
        <p:sp>
          <p:nvSpPr>
            <p:cNvPr id="255" name="Google Shape;255;p14"/>
            <p:cNvSpPr/>
            <p:nvPr/>
          </p:nvSpPr>
          <p:spPr>
            <a:xfrm>
              <a:off x="6351339" y="3453063"/>
              <a:ext cx="425116" cy="561473"/>
            </a:xfrm>
            <a:prstGeom prst="chevron">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256" name="Google Shape;256;p14"/>
            <p:cNvSpPr/>
            <p:nvPr/>
          </p:nvSpPr>
          <p:spPr>
            <a:xfrm>
              <a:off x="6025147" y="3453063"/>
              <a:ext cx="425116" cy="561473"/>
            </a:xfrm>
            <a:prstGeom prst="chevron">
              <a:avLst>
                <a:gd name="adj" fmla="val 50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257" name="Google Shape;257;p14"/>
          <p:cNvSpPr txBox="1">
            <a:spLocks noGrp="1"/>
          </p:cNvSpPr>
          <p:nvPr>
            <p:ph type="title" idx="4294967295"/>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lv-LV"/>
              <a:t>CĒSU NOVADS UN ATR</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5"/>
          <p:cNvSpPr txBox="1"/>
          <p:nvPr/>
        </p:nvSpPr>
        <p:spPr>
          <a:xfrm>
            <a:off x="1704109" y="2367171"/>
            <a:ext cx="8783782"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6600">
                <a:solidFill>
                  <a:schemeClr val="dk1"/>
                </a:solidFill>
                <a:latin typeface="Arial"/>
                <a:ea typeface="Arial"/>
                <a:cs typeface="Arial"/>
                <a:sym typeface="Arial"/>
              </a:rPr>
              <a:t>KATRS NOVADS</a:t>
            </a:r>
            <a:endParaRPr/>
          </a:p>
          <a:p>
            <a:pPr marL="0" marR="0" lvl="0" indent="0" algn="ctr" rtl="0">
              <a:spcBef>
                <a:spcPts val="0"/>
              </a:spcBef>
              <a:spcAft>
                <a:spcPts val="0"/>
              </a:spcAft>
              <a:buNone/>
            </a:pPr>
            <a:r>
              <a:rPr lang="lv-LV" sz="6600">
                <a:solidFill>
                  <a:schemeClr val="dk1"/>
                </a:solidFill>
                <a:latin typeface="Arial"/>
                <a:ea typeface="Arial"/>
                <a:cs typeface="Arial"/>
                <a:sym typeface="Arial"/>
              </a:rPr>
              <a:t>AR UNIKĀLU SITUĀCIJU</a:t>
            </a:r>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6"/>
          <p:cNvSpPr txBox="1"/>
          <p:nvPr/>
        </p:nvSpPr>
        <p:spPr>
          <a:xfrm>
            <a:off x="1505527" y="2367171"/>
            <a:ext cx="9180945"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6600">
                <a:solidFill>
                  <a:schemeClr val="dk1"/>
                </a:solidFill>
                <a:latin typeface="Arial"/>
                <a:ea typeface="Arial"/>
                <a:cs typeface="Arial"/>
                <a:sym typeface="Arial"/>
              </a:rPr>
              <a:t>ARĪ VADĪBAI DAUDZKĀRT NAV ATBILŽU…</a:t>
            </a:r>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7"/>
          <p:cNvSpPr/>
          <p:nvPr/>
        </p:nvSpPr>
        <p:spPr>
          <a:xfrm>
            <a:off x="5687878" y="6400801"/>
            <a:ext cx="844658" cy="2944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 name="Google Shape;273;p17"/>
          <p:cNvSpPr txBox="1">
            <a:spLocks noGrp="1"/>
          </p:cNvSpPr>
          <p:nvPr>
            <p:ph type="title"/>
          </p:nvPr>
        </p:nvSpPr>
        <p:spPr>
          <a:xfrm>
            <a:off x="743919" y="365125"/>
            <a:ext cx="10609881" cy="96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Arial"/>
              <a:buNone/>
            </a:pPr>
            <a:r>
              <a:rPr lang="lv-LV" b="0">
                <a:solidFill>
                  <a:schemeClr val="dk2"/>
                </a:solidFill>
                <a:latin typeface="Arial"/>
                <a:ea typeface="Arial"/>
                <a:cs typeface="Arial"/>
                <a:sym typeface="Arial"/>
              </a:rPr>
              <a:t>PARADIGMAS MAIŅA SABIEDRĪBĀ</a:t>
            </a:r>
            <a:endParaRPr/>
          </a:p>
        </p:txBody>
      </p:sp>
      <p:sp>
        <p:nvSpPr>
          <p:cNvPr id="274" name="Google Shape;274;p17"/>
          <p:cNvSpPr txBox="1">
            <a:spLocks noGrp="1"/>
          </p:cNvSpPr>
          <p:nvPr>
            <p:ph type="body" idx="1"/>
          </p:nvPr>
        </p:nvSpPr>
        <p:spPr>
          <a:xfrm>
            <a:off x="743919" y="1418094"/>
            <a:ext cx="5275881" cy="5222929"/>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dk2"/>
              </a:buClr>
              <a:buSzPct val="100000"/>
              <a:buNone/>
            </a:pPr>
            <a:r>
              <a:rPr lang="lv-LV" sz="3800">
                <a:solidFill>
                  <a:schemeClr val="dk2"/>
                </a:solidFill>
                <a:latin typeface="Arial"/>
                <a:ea typeface="Arial"/>
                <a:cs typeface="Arial"/>
                <a:sym typeface="Arial"/>
              </a:rPr>
              <a:t>Ņūtonisma paradigma</a:t>
            </a:r>
            <a:endParaRPr/>
          </a:p>
          <a:p>
            <a:pPr marL="0" lvl="0" indent="0" algn="l" rtl="0">
              <a:lnSpc>
                <a:spcPct val="90000"/>
              </a:lnSpc>
              <a:spcBef>
                <a:spcPts val="1000"/>
              </a:spcBef>
              <a:spcAft>
                <a:spcPts val="0"/>
              </a:spcAft>
              <a:buClr>
                <a:srgbClr val="000000"/>
              </a:buClr>
              <a:buSzPct val="100000"/>
              <a:buNone/>
            </a:pPr>
            <a:r>
              <a:rPr lang="lv-LV"/>
              <a:t>Vienkārša</a:t>
            </a:r>
            <a:endParaRPr/>
          </a:p>
          <a:p>
            <a:pPr marL="0" lvl="0" indent="0" algn="l" rtl="0">
              <a:lnSpc>
                <a:spcPct val="90000"/>
              </a:lnSpc>
              <a:spcBef>
                <a:spcPts val="1000"/>
              </a:spcBef>
              <a:spcAft>
                <a:spcPts val="0"/>
              </a:spcAft>
              <a:buClr>
                <a:srgbClr val="000000"/>
              </a:buClr>
              <a:buSzPct val="100000"/>
              <a:buNone/>
            </a:pPr>
            <a:r>
              <a:rPr lang="lv-LV"/>
              <a:t>Likumu respektējoša</a:t>
            </a:r>
            <a:endParaRPr/>
          </a:p>
          <a:p>
            <a:pPr marL="0" lvl="0" indent="0" algn="l" rtl="0">
              <a:lnSpc>
                <a:spcPct val="90000"/>
              </a:lnSpc>
              <a:spcBef>
                <a:spcPts val="1000"/>
              </a:spcBef>
              <a:spcAft>
                <a:spcPts val="0"/>
              </a:spcAft>
              <a:buClr>
                <a:srgbClr val="000000"/>
              </a:buClr>
              <a:buSzPct val="100000"/>
              <a:buNone/>
            </a:pPr>
            <a:r>
              <a:rPr lang="lv-LV"/>
              <a:t>Kontrolējama</a:t>
            </a:r>
            <a:endParaRPr/>
          </a:p>
          <a:p>
            <a:pPr marL="0" lvl="0" indent="0" algn="l" rtl="0">
              <a:lnSpc>
                <a:spcPct val="90000"/>
              </a:lnSpc>
              <a:spcBef>
                <a:spcPts val="1000"/>
              </a:spcBef>
              <a:spcAft>
                <a:spcPts val="0"/>
              </a:spcAft>
              <a:buClr>
                <a:srgbClr val="000000"/>
              </a:buClr>
              <a:buSzPct val="100000"/>
              <a:buNone/>
            </a:pPr>
            <a:r>
              <a:rPr lang="lv-LV"/>
              <a:t>Drošība</a:t>
            </a:r>
            <a:endParaRPr/>
          </a:p>
          <a:p>
            <a:pPr marL="0" lvl="0" indent="0" algn="l" rtl="0">
              <a:lnSpc>
                <a:spcPct val="90000"/>
              </a:lnSpc>
              <a:spcBef>
                <a:spcPts val="1000"/>
              </a:spcBef>
              <a:spcAft>
                <a:spcPts val="0"/>
              </a:spcAft>
              <a:buClr>
                <a:srgbClr val="000000"/>
              </a:buClr>
              <a:buSzPct val="100000"/>
              <a:buNone/>
            </a:pPr>
            <a:r>
              <a:rPr lang="lv-LV"/>
              <a:t>Paredzamība</a:t>
            </a:r>
            <a:endParaRPr/>
          </a:p>
          <a:p>
            <a:pPr marL="0" lvl="0" indent="0" algn="l" rtl="0">
              <a:lnSpc>
                <a:spcPct val="90000"/>
              </a:lnSpc>
              <a:spcBef>
                <a:spcPts val="1000"/>
              </a:spcBef>
              <a:spcAft>
                <a:spcPts val="0"/>
              </a:spcAft>
              <a:buClr>
                <a:srgbClr val="000000"/>
              </a:buClr>
              <a:buSzPct val="100000"/>
              <a:buNone/>
            </a:pPr>
            <a:r>
              <a:rPr lang="lv-LV"/>
              <a:t>Hierarhija</a:t>
            </a:r>
            <a:endParaRPr/>
          </a:p>
          <a:p>
            <a:pPr marL="0" lvl="0" indent="0" algn="l" rtl="0">
              <a:lnSpc>
                <a:spcPct val="90000"/>
              </a:lnSpc>
              <a:spcBef>
                <a:spcPts val="1000"/>
              </a:spcBef>
              <a:spcAft>
                <a:spcPts val="0"/>
              </a:spcAft>
              <a:buClr>
                <a:srgbClr val="000000"/>
              </a:buClr>
              <a:buSzPct val="100000"/>
              <a:buNone/>
            </a:pPr>
            <a:r>
              <a:rPr lang="lv-LV"/>
              <a:t>Izpildīgi strādnieki</a:t>
            </a:r>
            <a:endParaRPr/>
          </a:p>
          <a:p>
            <a:pPr marL="0" lvl="0" indent="0" algn="l" rtl="0">
              <a:lnSpc>
                <a:spcPct val="90000"/>
              </a:lnSpc>
              <a:spcBef>
                <a:spcPts val="1000"/>
              </a:spcBef>
              <a:spcAft>
                <a:spcPts val="0"/>
              </a:spcAft>
              <a:buClr>
                <a:srgbClr val="000000"/>
              </a:buClr>
              <a:buSzPct val="100000"/>
              <a:buNone/>
            </a:pPr>
            <a:r>
              <a:rPr lang="lv-LV"/>
              <a:t>Viena labākā metode</a:t>
            </a:r>
            <a:endParaRPr/>
          </a:p>
          <a:p>
            <a:pPr marL="0" lvl="0" indent="0" algn="l" rtl="0">
              <a:lnSpc>
                <a:spcPct val="90000"/>
              </a:lnSpc>
              <a:spcBef>
                <a:spcPts val="1000"/>
              </a:spcBef>
              <a:spcAft>
                <a:spcPts val="0"/>
              </a:spcAft>
              <a:buClr>
                <a:srgbClr val="000000"/>
              </a:buClr>
              <a:buSzPct val="100000"/>
              <a:buNone/>
            </a:pPr>
            <a:r>
              <a:rPr lang="lv-LV"/>
              <a:t>Sacensība</a:t>
            </a:r>
            <a:endParaRPr/>
          </a:p>
          <a:p>
            <a:pPr marL="0" lvl="0" indent="0" algn="l" rtl="0">
              <a:lnSpc>
                <a:spcPct val="90000"/>
              </a:lnSpc>
              <a:spcBef>
                <a:spcPts val="1000"/>
              </a:spcBef>
              <a:spcAft>
                <a:spcPts val="0"/>
              </a:spcAft>
              <a:buClr>
                <a:srgbClr val="000000"/>
              </a:buClr>
              <a:buSzPct val="100000"/>
              <a:buNone/>
            </a:pPr>
            <a:r>
              <a:rPr lang="lv-LV"/>
              <a:t>Nepārvarama</a:t>
            </a:r>
            <a:endParaRPr/>
          </a:p>
          <a:p>
            <a:pPr marL="0" lvl="0" indent="0" algn="l" rtl="0">
              <a:lnSpc>
                <a:spcPct val="90000"/>
              </a:lnSpc>
              <a:spcBef>
                <a:spcPts val="1000"/>
              </a:spcBef>
              <a:spcAft>
                <a:spcPts val="0"/>
              </a:spcAft>
              <a:buClr>
                <a:srgbClr val="000000"/>
              </a:buClr>
              <a:buSzPct val="100000"/>
              <a:buNone/>
            </a:pPr>
            <a:r>
              <a:rPr lang="lv-LV"/>
              <a:t>Birokrātiska</a:t>
            </a:r>
            <a:endParaRPr/>
          </a:p>
          <a:p>
            <a:pPr marL="0" lvl="0" indent="0" algn="l" rtl="0">
              <a:lnSpc>
                <a:spcPct val="90000"/>
              </a:lnSpc>
              <a:spcBef>
                <a:spcPts val="1000"/>
              </a:spcBef>
              <a:spcAft>
                <a:spcPts val="0"/>
              </a:spcAft>
              <a:buClr>
                <a:srgbClr val="000000"/>
              </a:buClr>
              <a:buSzPct val="100000"/>
              <a:buNone/>
            </a:pPr>
            <a:r>
              <a:rPr lang="lv-LV"/>
              <a:t>Efektivitāte</a:t>
            </a:r>
            <a:endParaRPr/>
          </a:p>
          <a:p>
            <a:pPr marL="0" lvl="0" indent="0" algn="l" rtl="0">
              <a:lnSpc>
                <a:spcPct val="90000"/>
              </a:lnSpc>
              <a:spcBef>
                <a:spcPts val="1000"/>
              </a:spcBef>
              <a:spcAft>
                <a:spcPts val="0"/>
              </a:spcAft>
              <a:buClr>
                <a:srgbClr val="000000"/>
              </a:buClr>
              <a:buSzPct val="100000"/>
              <a:buNone/>
            </a:pPr>
            <a:r>
              <a:rPr lang="lv-LV"/>
              <a:t>Reaktivitāte</a:t>
            </a:r>
            <a:endParaRPr/>
          </a:p>
        </p:txBody>
      </p:sp>
      <p:sp>
        <p:nvSpPr>
          <p:cNvPr id="275" name="Google Shape;275;p17"/>
          <p:cNvSpPr txBox="1">
            <a:spLocks noGrp="1"/>
          </p:cNvSpPr>
          <p:nvPr>
            <p:ph type="body" idx="2"/>
          </p:nvPr>
        </p:nvSpPr>
        <p:spPr>
          <a:xfrm>
            <a:off x="6172200" y="1418094"/>
            <a:ext cx="5181600" cy="5222929"/>
          </a:xfrm>
          <a:prstGeom prst="rect">
            <a:avLst/>
          </a:prstGeom>
          <a:noFill/>
          <a:ln>
            <a:noFill/>
          </a:ln>
        </p:spPr>
        <p:txBody>
          <a:bodyPr spcFirstLastPara="1" wrap="square" lIns="91425" tIns="45700" rIns="91425" bIns="45700" anchor="t" anchorCtr="0">
            <a:normAutofit fontScale="62500" lnSpcReduction="20000"/>
          </a:bodyPr>
          <a:lstStyle/>
          <a:p>
            <a:pPr marL="0" lvl="0" indent="0" algn="r" rtl="0">
              <a:lnSpc>
                <a:spcPct val="90000"/>
              </a:lnSpc>
              <a:spcBef>
                <a:spcPts val="0"/>
              </a:spcBef>
              <a:spcAft>
                <a:spcPts val="0"/>
              </a:spcAft>
              <a:buClr>
                <a:schemeClr val="dk2"/>
              </a:buClr>
              <a:buSzPct val="100000"/>
              <a:buNone/>
            </a:pPr>
            <a:r>
              <a:rPr lang="lv-LV" sz="3800">
                <a:solidFill>
                  <a:schemeClr val="dk2"/>
                </a:solidFill>
                <a:latin typeface="Arial"/>
                <a:ea typeface="Arial"/>
                <a:cs typeface="Arial"/>
                <a:sym typeface="Arial"/>
              </a:rPr>
              <a:t>Kvantu paradigma</a:t>
            </a:r>
            <a:endParaRPr/>
          </a:p>
          <a:p>
            <a:pPr marL="0" lvl="0" indent="0" algn="r" rtl="0">
              <a:lnSpc>
                <a:spcPct val="90000"/>
              </a:lnSpc>
              <a:spcBef>
                <a:spcPts val="1000"/>
              </a:spcBef>
              <a:spcAft>
                <a:spcPts val="0"/>
              </a:spcAft>
              <a:buClr>
                <a:srgbClr val="000000"/>
              </a:buClr>
              <a:buSzPct val="100000"/>
              <a:buNone/>
            </a:pPr>
            <a:r>
              <a:rPr lang="lv-LV"/>
              <a:t>Sarežģīta</a:t>
            </a:r>
            <a:endParaRPr/>
          </a:p>
          <a:p>
            <a:pPr marL="0" lvl="0" indent="0" algn="r" rtl="0">
              <a:lnSpc>
                <a:spcPct val="90000"/>
              </a:lnSpc>
              <a:spcBef>
                <a:spcPts val="1000"/>
              </a:spcBef>
              <a:spcAft>
                <a:spcPts val="0"/>
              </a:spcAft>
              <a:buClr>
                <a:srgbClr val="000000"/>
              </a:buClr>
              <a:buSzPct val="100000"/>
              <a:buNone/>
            </a:pPr>
            <a:r>
              <a:rPr lang="lv-LV"/>
              <a:t>Haotiska</a:t>
            </a:r>
            <a:endParaRPr/>
          </a:p>
          <a:p>
            <a:pPr marL="0" lvl="0" indent="0" algn="r" rtl="0">
              <a:lnSpc>
                <a:spcPct val="90000"/>
              </a:lnSpc>
              <a:spcBef>
                <a:spcPts val="1000"/>
              </a:spcBef>
              <a:spcAft>
                <a:spcPts val="0"/>
              </a:spcAft>
              <a:buClr>
                <a:srgbClr val="000000"/>
              </a:buClr>
              <a:buSzPct val="100000"/>
              <a:buNone/>
            </a:pPr>
            <a:r>
              <a:rPr lang="lv-LV"/>
              <a:t>Nav skaidrības</a:t>
            </a:r>
            <a:endParaRPr/>
          </a:p>
          <a:p>
            <a:pPr marL="0" lvl="0" indent="0" algn="r" rtl="0">
              <a:lnSpc>
                <a:spcPct val="90000"/>
              </a:lnSpc>
              <a:spcBef>
                <a:spcPts val="1000"/>
              </a:spcBef>
              <a:spcAft>
                <a:spcPts val="0"/>
              </a:spcAft>
              <a:buClr>
                <a:srgbClr val="000000"/>
              </a:buClr>
              <a:buSzPct val="100000"/>
              <a:buNone/>
            </a:pPr>
            <a:r>
              <a:rPr lang="lv-LV"/>
              <a:t>Nav drošības</a:t>
            </a:r>
            <a:endParaRPr/>
          </a:p>
          <a:p>
            <a:pPr marL="0" lvl="0" indent="0" algn="r" rtl="0">
              <a:lnSpc>
                <a:spcPct val="90000"/>
              </a:lnSpc>
              <a:spcBef>
                <a:spcPts val="1000"/>
              </a:spcBef>
              <a:spcAft>
                <a:spcPts val="0"/>
              </a:spcAft>
              <a:buClr>
                <a:srgbClr val="000000"/>
              </a:buClr>
              <a:buSzPct val="100000"/>
              <a:buNone/>
            </a:pPr>
            <a:r>
              <a:rPr lang="lv-LV"/>
              <a:t>Grūti kaut ko paredzēt</a:t>
            </a:r>
            <a:endParaRPr/>
          </a:p>
          <a:p>
            <a:pPr marL="0" lvl="0" indent="0" algn="r" rtl="0">
              <a:lnSpc>
                <a:spcPct val="90000"/>
              </a:lnSpc>
              <a:spcBef>
                <a:spcPts val="1000"/>
              </a:spcBef>
              <a:spcAft>
                <a:spcPts val="0"/>
              </a:spcAft>
              <a:buClr>
                <a:srgbClr val="000000"/>
              </a:buClr>
              <a:buSzPct val="100000"/>
              <a:buNone/>
            </a:pPr>
            <a:r>
              <a:rPr lang="lv-LV"/>
              <a:t>Nav hierarhijas</a:t>
            </a:r>
            <a:endParaRPr/>
          </a:p>
          <a:p>
            <a:pPr marL="0" lvl="0" indent="0" algn="r" rtl="0">
              <a:lnSpc>
                <a:spcPct val="90000"/>
              </a:lnSpc>
              <a:spcBef>
                <a:spcPts val="1000"/>
              </a:spcBef>
              <a:spcAft>
                <a:spcPts val="0"/>
              </a:spcAft>
              <a:buClr>
                <a:srgbClr val="000000"/>
              </a:buClr>
              <a:buSzPct val="100000"/>
              <a:buNone/>
            </a:pPr>
            <a:r>
              <a:rPr lang="lv-LV"/>
              <a:t>Tīklojumi</a:t>
            </a:r>
            <a:endParaRPr/>
          </a:p>
          <a:p>
            <a:pPr marL="0" lvl="0" indent="0" algn="r" rtl="0">
              <a:lnSpc>
                <a:spcPct val="90000"/>
              </a:lnSpc>
              <a:spcBef>
                <a:spcPts val="1000"/>
              </a:spcBef>
              <a:spcAft>
                <a:spcPts val="0"/>
              </a:spcAft>
              <a:buClr>
                <a:srgbClr val="000000"/>
              </a:buClr>
              <a:buSzPct val="100000"/>
              <a:buNone/>
            </a:pPr>
            <a:r>
              <a:rPr lang="lv-LV"/>
              <a:t>Holisms</a:t>
            </a:r>
            <a:endParaRPr/>
          </a:p>
          <a:p>
            <a:pPr marL="0" lvl="0" indent="0" algn="r" rtl="0">
              <a:lnSpc>
                <a:spcPct val="90000"/>
              </a:lnSpc>
              <a:spcBef>
                <a:spcPts val="1000"/>
              </a:spcBef>
              <a:spcAft>
                <a:spcPts val="0"/>
              </a:spcAft>
              <a:buClr>
                <a:srgbClr val="000000"/>
              </a:buClr>
              <a:buSzPct val="100000"/>
              <a:buNone/>
            </a:pPr>
            <a:r>
              <a:rPr lang="lv-LV"/>
              <a:t>Dažādi varas centri</a:t>
            </a:r>
            <a:endParaRPr/>
          </a:p>
          <a:p>
            <a:pPr marL="0" lvl="0" indent="0" algn="r" rtl="0">
              <a:lnSpc>
                <a:spcPct val="90000"/>
              </a:lnSpc>
              <a:spcBef>
                <a:spcPts val="1000"/>
              </a:spcBef>
              <a:spcAft>
                <a:spcPts val="0"/>
              </a:spcAft>
              <a:buClr>
                <a:srgbClr val="000000"/>
              </a:buClr>
              <a:buSzPct val="100000"/>
              <a:buNone/>
            </a:pPr>
            <a:r>
              <a:rPr lang="lv-LV"/>
              <a:t>Partnerība</a:t>
            </a:r>
            <a:endParaRPr/>
          </a:p>
          <a:p>
            <a:pPr marL="0" lvl="0" indent="0" algn="r" rtl="0">
              <a:lnSpc>
                <a:spcPct val="90000"/>
              </a:lnSpc>
              <a:spcBef>
                <a:spcPts val="1000"/>
              </a:spcBef>
              <a:spcAft>
                <a:spcPts val="0"/>
              </a:spcAft>
              <a:buClr>
                <a:srgbClr val="000000"/>
              </a:buClr>
              <a:buSzPct val="100000"/>
              <a:buNone/>
            </a:pPr>
            <a:r>
              <a:rPr lang="lv-LV"/>
              <a:t>Daudzas labākās metodes</a:t>
            </a:r>
            <a:endParaRPr/>
          </a:p>
          <a:p>
            <a:pPr marL="0" lvl="0" indent="0" algn="r" rtl="0">
              <a:lnSpc>
                <a:spcPct val="90000"/>
              </a:lnSpc>
              <a:spcBef>
                <a:spcPts val="1000"/>
              </a:spcBef>
              <a:spcAft>
                <a:spcPts val="0"/>
              </a:spcAft>
              <a:buClr>
                <a:srgbClr val="000000"/>
              </a:buClr>
              <a:buSzPct val="100000"/>
              <a:buNone/>
            </a:pPr>
            <a:r>
              <a:rPr lang="lv-LV"/>
              <a:t>Sadarbība</a:t>
            </a:r>
            <a:endParaRPr/>
          </a:p>
          <a:p>
            <a:pPr marL="0" lvl="0" indent="0" algn="r" rtl="0">
              <a:lnSpc>
                <a:spcPct val="90000"/>
              </a:lnSpc>
              <a:spcBef>
                <a:spcPts val="1000"/>
              </a:spcBef>
              <a:spcAft>
                <a:spcPts val="0"/>
              </a:spcAft>
              <a:buClr>
                <a:srgbClr val="000000"/>
              </a:buClr>
              <a:buSzPct val="100000"/>
              <a:buNone/>
            </a:pPr>
            <a:r>
              <a:rPr lang="lv-LV"/>
              <a:t>Fleksibla uzticēšanās</a:t>
            </a:r>
            <a:endParaRPr/>
          </a:p>
          <a:p>
            <a:pPr marL="0" lvl="0" indent="0" algn="r" rtl="0">
              <a:lnSpc>
                <a:spcPct val="90000"/>
              </a:lnSpc>
              <a:spcBef>
                <a:spcPts val="1000"/>
              </a:spcBef>
              <a:spcAft>
                <a:spcPts val="0"/>
              </a:spcAft>
              <a:buClr>
                <a:srgbClr val="000000"/>
              </a:buClr>
              <a:buSzPct val="100000"/>
              <a:buNone/>
            </a:pPr>
            <a:r>
              <a:rPr lang="lv-LV"/>
              <a:t>Nosacītība</a:t>
            </a:r>
            <a:endParaRPr/>
          </a:p>
          <a:p>
            <a:pPr marL="0" lvl="0" indent="0" algn="r" rtl="0">
              <a:lnSpc>
                <a:spcPct val="90000"/>
              </a:lnSpc>
              <a:spcBef>
                <a:spcPts val="1000"/>
              </a:spcBef>
              <a:spcAft>
                <a:spcPts val="0"/>
              </a:spcAft>
              <a:buClr>
                <a:srgbClr val="000000"/>
              </a:buClr>
              <a:buSzPct val="100000"/>
              <a:buNone/>
            </a:pPr>
            <a:r>
              <a:rPr lang="lv-LV"/>
              <a:t>Proaktivitāte</a:t>
            </a:r>
            <a:endParaRPr/>
          </a:p>
          <a:p>
            <a:pPr marL="0" lvl="0" indent="0" algn="l" rtl="0">
              <a:lnSpc>
                <a:spcPct val="90000"/>
              </a:lnSpc>
              <a:spcBef>
                <a:spcPts val="1000"/>
              </a:spcBef>
              <a:spcAft>
                <a:spcPts val="0"/>
              </a:spcAft>
              <a:buClr>
                <a:srgbClr val="000000"/>
              </a:buClr>
              <a:buSzPct val="100000"/>
              <a:buNone/>
            </a:pPr>
            <a:endParaRPr/>
          </a:p>
          <a:p>
            <a:pPr marL="0" lvl="0" indent="0" algn="l" rtl="0">
              <a:lnSpc>
                <a:spcPct val="90000"/>
              </a:lnSpc>
              <a:spcBef>
                <a:spcPts val="1000"/>
              </a:spcBef>
              <a:spcAft>
                <a:spcPts val="0"/>
              </a:spcAft>
              <a:buClr>
                <a:srgbClr val="000000"/>
              </a:buClr>
              <a:buSzPct val="100000"/>
              <a:buNone/>
            </a:pPr>
            <a:endParaRPr/>
          </a:p>
        </p:txBody>
      </p:sp>
      <p:pic>
        <p:nvPicPr>
          <p:cNvPr id="276" name="Google Shape;276;p17"/>
          <p:cNvPicPr preferRelativeResize="0"/>
          <p:nvPr/>
        </p:nvPicPr>
        <p:blipFill rotWithShape="1">
          <a:blip r:embed="rId3">
            <a:alphaModFix/>
          </a:blip>
          <a:srcRect/>
          <a:stretch/>
        </p:blipFill>
        <p:spPr>
          <a:xfrm>
            <a:off x="3373923" y="2634470"/>
            <a:ext cx="5411000" cy="2487720"/>
          </a:xfrm>
          <a:prstGeom prst="rect">
            <a:avLst/>
          </a:prstGeom>
          <a:noFill/>
          <a:ln>
            <a:noFill/>
          </a:ln>
        </p:spPr>
      </p:pic>
      <p:sp>
        <p:nvSpPr>
          <p:cNvPr id="277" name="Google Shape;277;p17"/>
          <p:cNvSpPr txBox="1"/>
          <p:nvPr/>
        </p:nvSpPr>
        <p:spPr>
          <a:xfrm>
            <a:off x="4738255" y="6298814"/>
            <a:ext cx="271549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1800">
                <a:solidFill>
                  <a:schemeClr val="dk2"/>
                </a:solidFill>
                <a:latin typeface="Arial"/>
                <a:ea typeface="Arial"/>
                <a:cs typeface="Arial"/>
                <a:sym typeface="Arial"/>
              </a:rPr>
              <a:t>Avots: Rolands Ozols</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8"/>
          <p:cNvSpPr txBox="1"/>
          <p:nvPr/>
        </p:nvSpPr>
        <p:spPr>
          <a:xfrm>
            <a:off x="2304473" y="2705725"/>
            <a:ext cx="7583055"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8800">
                <a:solidFill>
                  <a:schemeClr val="dk2"/>
                </a:solidFill>
                <a:latin typeface="Arial"/>
                <a:ea typeface="Arial"/>
                <a:cs typeface="Arial"/>
                <a:sym typeface="Arial"/>
              </a:rPr>
              <a:t>KOMUNIKĀCIJA</a:t>
            </a:r>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9"/>
          <p:cNvSpPr/>
          <p:nvPr/>
        </p:nvSpPr>
        <p:spPr>
          <a:xfrm>
            <a:off x="5687878" y="6400801"/>
            <a:ext cx="844658" cy="2944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 name="Google Shape;288;p19"/>
          <p:cNvSpPr txBox="1">
            <a:spLocks noGrp="1"/>
          </p:cNvSpPr>
          <p:nvPr>
            <p:ph type="title"/>
          </p:nvPr>
        </p:nvSpPr>
        <p:spPr>
          <a:xfrm>
            <a:off x="743919" y="365125"/>
            <a:ext cx="10609881" cy="96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Arial"/>
              <a:buNone/>
            </a:pPr>
            <a:r>
              <a:rPr lang="lv-LV" b="0">
                <a:solidFill>
                  <a:schemeClr val="dk2"/>
                </a:solidFill>
                <a:latin typeface="Arial"/>
                <a:ea typeface="Arial"/>
                <a:cs typeface="Arial"/>
                <a:sym typeface="Arial"/>
              </a:rPr>
              <a:t>IEKŠĒJĀ KOMUNIKĀCIJA</a:t>
            </a:r>
            <a:endParaRPr/>
          </a:p>
        </p:txBody>
      </p:sp>
      <p:pic>
        <p:nvPicPr>
          <p:cNvPr id="289" name="Google Shape;289;p19"/>
          <p:cNvPicPr preferRelativeResize="0">
            <a:picLocks noGrp="1"/>
          </p:cNvPicPr>
          <p:nvPr>
            <p:ph type="body" idx="1"/>
          </p:nvPr>
        </p:nvPicPr>
        <p:blipFill rotWithShape="1">
          <a:blip r:embed="rId3">
            <a:alphaModFix/>
          </a:blip>
          <a:srcRect b="3430"/>
          <a:stretch/>
        </p:blipFill>
        <p:spPr>
          <a:xfrm>
            <a:off x="743919" y="1332854"/>
            <a:ext cx="2496920" cy="5160021"/>
          </a:xfrm>
          <a:prstGeom prst="rect">
            <a:avLst/>
          </a:prstGeom>
          <a:noFill/>
          <a:ln>
            <a:noFill/>
          </a:ln>
        </p:spPr>
      </p:pic>
      <p:pic>
        <p:nvPicPr>
          <p:cNvPr id="290" name="Google Shape;290;p19"/>
          <p:cNvPicPr preferRelativeResize="0"/>
          <p:nvPr/>
        </p:nvPicPr>
        <p:blipFill rotWithShape="1">
          <a:blip r:embed="rId4">
            <a:alphaModFix/>
          </a:blip>
          <a:srcRect/>
          <a:stretch/>
        </p:blipFill>
        <p:spPr>
          <a:xfrm>
            <a:off x="3490767" y="1332854"/>
            <a:ext cx="4542127" cy="2542722"/>
          </a:xfrm>
          <a:prstGeom prst="rect">
            <a:avLst/>
          </a:prstGeom>
          <a:noFill/>
          <a:ln>
            <a:noFill/>
          </a:ln>
        </p:spPr>
      </p:pic>
      <p:pic>
        <p:nvPicPr>
          <p:cNvPr id="291" name="Google Shape;291;p19" descr="WhatsApp delays privacy changes following backlash | News | DW | 15.01.2021"/>
          <p:cNvPicPr preferRelativeResize="0">
            <a:picLocks noGrp="1"/>
          </p:cNvPicPr>
          <p:nvPr>
            <p:ph type="body" idx="2"/>
          </p:nvPr>
        </p:nvPicPr>
        <p:blipFill rotWithShape="1">
          <a:blip r:embed="rId5">
            <a:alphaModFix/>
          </a:blip>
          <a:srcRect l="13277" r="62858"/>
          <a:stretch/>
        </p:blipFill>
        <p:spPr>
          <a:xfrm>
            <a:off x="8319333" y="1321769"/>
            <a:ext cx="2197111" cy="5182191"/>
          </a:xfrm>
          <a:prstGeom prst="rect">
            <a:avLst/>
          </a:prstGeom>
          <a:noFill/>
          <a:ln>
            <a:noFill/>
          </a:ln>
        </p:spPr>
      </p:pic>
      <p:pic>
        <p:nvPicPr>
          <p:cNvPr id="292" name="Google Shape;292;p19"/>
          <p:cNvPicPr preferRelativeResize="0"/>
          <p:nvPr/>
        </p:nvPicPr>
        <p:blipFill rotWithShape="1">
          <a:blip r:embed="rId6">
            <a:alphaModFix/>
          </a:blip>
          <a:srcRect/>
          <a:stretch/>
        </p:blipFill>
        <p:spPr>
          <a:xfrm>
            <a:off x="3490767" y="3941654"/>
            <a:ext cx="4542127" cy="2551221"/>
          </a:xfrm>
          <a:prstGeom prst="rect">
            <a:avLst/>
          </a:prstGeom>
          <a:noFill/>
          <a:ln>
            <a:noFill/>
          </a:ln>
        </p:spPr>
      </p:pic>
      <p:sp>
        <p:nvSpPr>
          <p:cNvPr id="293" name="Google Shape;293;p19"/>
          <p:cNvSpPr txBox="1"/>
          <p:nvPr/>
        </p:nvSpPr>
        <p:spPr>
          <a:xfrm>
            <a:off x="3490767" y="1332854"/>
            <a:ext cx="2381527"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800">
                <a:solidFill>
                  <a:schemeClr val="lt1"/>
                </a:solidFill>
                <a:latin typeface="Arial"/>
                <a:ea typeface="Arial"/>
                <a:cs typeface="Arial"/>
                <a:sym typeface="Arial"/>
              </a:rPr>
              <a:t>Kopsapulces</a:t>
            </a:r>
            <a:endParaRPr/>
          </a:p>
        </p:txBody>
      </p:sp>
      <p:sp>
        <p:nvSpPr>
          <p:cNvPr id="294" name="Google Shape;294;p19"/>
          <p:cNvSpPr txBox="1"/>
          <p:nvPr/>
        </p:nvSpPr>
        <p:spPr>
          <a:xfrm>
            <a:off x="5780015" y="3945641"/>
            <a:ext cx="2252879"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1800">
                <a:solidFill>
                  <a:schemeClr val="lt1"/>
                </a:solidFill>
                <a:latin typeface="Arial"/>
                <a:ea typeface="Arial"/>
                <a:cs typeface="Arial"/>
                <a:sym typeface="Arial"/>
              </a:rPr>
              <a:t>Iknedēļas plānošanas</a:t>
            </a:r>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
          <p:cNvSpPr txBox="1"/>
          <p:nvPr/>
        </p:nvSpPr>
        <p:spPr>
          <a:xfrm>
            <a:off x="3158836" y="2459504"/>
            <a:ext cx="5874328"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6000" b="0" i="0" u="none" strike="noStrike" cap="none">
                <a:solidFill>
                  <a:schemeClr val="dk2"/>
                </a:solidFill>
                <a:latin typeface="Arial"/>
                <a:ea typeface="Arial"/>
                <a:cs typeface="Arial"/>
                <a:sym typeface="Arial"/>
              </a:rPr>
              <a:t>PAŠVALDĪBA UN PĀRMAIŅAS</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0"/>
          <p:cNvSpPr/>
          <p:nvPr/>
        </p:nvSpPr>
        <p:spPr>
          <a:xfrm>
            <a:off x="5687878" y="6400801"/>
            <a:ext cx="844658" cy="2944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 name="Google Shape;300;p20"/>
          <p:cNvSpPr txBox="1">
            <a:spLocks noGrp="1"/>
          </p:cNvSpPr>
          <p:nvPr>
            <p:ph type="title"/>
          </p:nvPr>
        </p:nvSpPr>
        <p:spPr>
          <a:xfrm>
            <a:off x="743919" y="365125"/>
            <a:ext cx="10609881" cy="96772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Arial"/>
              <a:buNone/>
            </a:pPr>
            <a:r>
              <a:rPr lang="lv-LV" b="0">
                <a:solidFill>
                  <a:schemeClr val="dk2"/>
                </a:solidFill>
                <a:latin typeface="Arial"/>
                <a:ea typeface="Arial"/>
                <a:cs typeface="Arial"/>
                <a:sym typeface="Arial"/>
              </a:rPr>
              <a:t>ĀRĒJĀ KOMUNIKĀCIJA</a:t>
            </a:r>
            <a:endParaRPr/>
          </a:p>
        </p:txBody>
      </p:sp>
      <p:pic>
        <p:nvPicPr>
          <p:cNvPr id="301" name="Google Shape;301;p20"/>
          <p:cNvPicPr preferRelativeResize="0"/>
          <p:nvPr/>
        </p:nvPicPr>
        <p:blipFill rotWithShape="1">
          <a:blip r:embed="rId3">
            <a:alphaModFix/>
          </a:blip>
          <a:srcRect/>
          <a:stretch/>
        </p:blipFill>
        <p:spPr>
          <a:xfrm>
            <a:off x="7205577" y="198556"/>
            <a:ext cx="3181307" cy="4734968"/>
          </a:xfrm>
          <a:prstGeom prst="rect">
            <a:avLst/>
          </a:prstGeom>
          <a:noFill/>
          <a:ln>
            <a:noFill/>
          </a:ln>
        </p:spPr>
      </p:pic>
      <p:pic>
        <p:nvPicPr>
          <p:cNvPr id="302" name="Google Shape;302;p20"/>
          <p:cNvPicPr preferRelativeResize="0"/>
          <p:nvPr/>
        </p:nvPicPr>
        <p:blipFill rotWithShape="1">
          <a:blip r:embed="rId4">
            <a:alphaModFix/>
          </a:blip>
          <a:srcRect/>
          <a:stretch/>
        </p:blipFill>
        <p:spPr>
          <a:xfrm>
            <a:off x="7380183" y="4906162"/>
            <a:ext cx="1244192" cy="1753282"/>
          </a:xfrm>
          <a:prstGeom prst="rect">
            <a:avLst/>
          </a:prstGeom>
          <a:noFill/>
          <a:ln>
            <a:noFill/>
          </a:ln>
        </p:spPr>
      </p:pic>
      <p:pic>
        <p:nvPicPr>
          <p:cNvPr id="303" name="Google Shape;303;p20"/>
          <p:cNvPicPr preferRelativeResize="0"/>
          <p:nvPr/>
        </p:nvPicPr>
        <p:blipFill rotWithShape="1">
          <a:blip r:embed="rId5">
            <a:alphaModFix/>
          </a:blip>
          <a:srcRect/>
          <a:stretch/>
        </p:blipFill>
        <p:spPr>
          <a:xfrm>
            <a:off x="10436209" y="198556"/>
            <a:ext cx="1160363" cy="1709184"/>
          </a:xfrm>
          <a:prstGeom prst="rect">
            <a:avLst/>
          </a:prstGeom>
          <a:noFill/>
          <a:ln>
            <a:noFill/>
          </a:ln>
        </p:spPr>
      </p:pic>
      <p:pic>
        <p:nvPicPr>
          <p:cNvPr id="304" name="Google Shape;304;p20"/>
          <p:cNvPicPr preferRelativeResize="0"/>
          <p:nvPr/>
        </p:nvPicPr>
        <p:blipFill rotWithShape="1">
          <a:blip r:embed="rId6">
            <a:alphaModFix/>
          </a:blip>
          <a:srcRect/>
          <a:stretch/>
        </p:blipFill>
        <p:spPr>
          <a:xfrm>
            <a:off x="10430512" y="1532113"/>
            <a:ext cx="1183976" cy="1709182"/>
          </a:xfrm>
          <a:prstGeom prst="rect">
            <a:avLst/>
          </a:prstGeom>
          <a:noFill/>
          <a:ln>
            <a:noFill/>
          </a:ln>
        </p:spPr>
      </p:pic>
      <p:pic>
        <p:nvPicPr>
          <p:cNvPr id="305" name="Google Shape;305;p20"/>
          <p:cNvPicPr preferRelativeResize="0"/>
          <p:nvPr/>
        </p:nvPicPr>
        <p:blipFill rotWithShape="1">
          <a:blip r:embed="rId7">
            <a:alphaModFix/>
          </a:blip>
          <a:srcRect/>
          <a:stretch/>
        </p:blipFill>
        <p:spPr>
          <a:xfrm>
            <a:off x="8967372" y="4882317"/>
            <a:ext cx="1244192" cy="1754748"/>
          </a:xfrm>
          <a:prstGeom prst="rect">
            <a:avLst/>
          </a:prstGeom>
          <a:noFill/>
          <a:ln>
            <a:noFill/>
          </a:ln>
        </p:spPr>
      </p:pic>
      <p:pic>
        <p:nvPicPr>
          <p:cNvPr id="306" name="Google Shape;306;p20"/>
          <p:cNvPicPr preferRelativeResize="0"/>
          <p:nvPr/>
        </p:nvPicPr>
        <p:blipFill rotWithShape="1">
          <a:blip r:embed="rId8">
            <a:alphaModFix/>
          </a:blip>
          <a:srcRect/>
          <a:stretch/>
        </p:blipFill>
        <p:spPr>
          <a:xfrm>
            <a:off x="10430512" y="3249006"/>
            <a:ext cx="1134463" cy="1669096"/>
          </a:xfrm>
          <a:prstGeom prst="rect">
            <a:avLst/>
          </a:prstGeom>
          <a:noFill/>
          <a:ln>
            <a:noFill/>
          </a:ln>
        </p:spPr>
      </p:pic>
      <p:pic>
        <p:nvPicPr>
          <p:cNvPr id="307" name="Google Shape;307;p20"/>
          <p:cNvPicPr preferRelativeResize="0"/>
          <p:nvPr/>
        </p:nvPicPr>
        <p:blipFill rotWithShape="1">
          <a:blip r:embed="rId9">
            <a:alphaModFix/>
          </a:blip>
          <a:srcRect/>
          <a:stretch/>
        </p:blipFill>
        <p:spPr>
          <a:xfrm>
            <a:off x="10444286" y="4933524"/>
            <a:ext cx="1134463" cy="1604545"/>
          </a:xfrm>
          <a:prstGeom prst="rect">
            <a:avLst/>
          </a:prstGeom>
          <a:noFill/>
          <a:ln>
            <a:noFill/>
          </a:ln>
        </p:spPr>
      </p:pic>
      <p:pic>
        <p:nvPicPr>
          <p:cNvPr id="308" name="Google Shape;308;p20"/>
          <p:cNvPicPr preferRelativeResize="0"/>
          <p:nvPr/>
        </p:nvPicPr>
        <p:blipFill rotWithShape="1">
          <a:blip r:embed="rId10">
            <a:alphaModFix/>
          </a:blip>
          <a:srcRect/>
          <a:stretch/>
        </p:blipFill>
        <p:spPr>
          <a:xfrm>
            <a:off x="2419699" y="1332855"/>
            <a:ext cx="4543106" cy="2853252"/>
          </a:xfrm>
          <a:prstGeom prst="rect">
            <a:avLst/>
          </a:prstGeom>
          <a:noFill/>
          <a:ln>
            <a:noFill/>
          </a:ln>
        </p:spPr>
      </p:pic>
      <p:pic>
        <p:nvPicPr>
          <p:cNvPr id="309" name="Google Shape;309;p20"/>
          <p:cNvPicPr preferRelativeResize="0"/>
          <p:nvPr/>
        </p:nvPicPr>
        <p:blipFill rotWithShape="1">
          <a:blip r:embed="rId11">
            <a:alphaModFix/>
          </a:blip>
          <a:srcRect l="34828" t="8430" r="34826" b="5286"/>
          <a:stretch/>
        </p:blipFill>
        <p:spPr>
          <a:xfrm>
            <a:off x="786991" y="1369268"/>
            <a:ext cx="1389936" cy="2634794"/>
          </a:xfrm>
          <a:prstGeom prst="rect">
            <a:avLst/>
          </a:prstGeom>
          <a:noFill/>
          <a:ln>
            <a:noFill/>
          </a:ln>
        </p:spPr>
      </p:pic>
      <p:pic>
        <p:nvPicPr>
          <p:cNvPr id="310" name="Google Shape;310;p20"/>
          <p:cNvPicPr preferRelativeResize="0"/>
          <p:nvPr/>
        </p:nvPicPr>
        <p:blipFill rotWithShape="1">
          <a:blip r:embed="rId12">
            <a:alphaModFix/>
          </a:blip>
          <a:srcRect/>
          <a:stretch/>
        </p:blipFill>
        <p:spPr>
          <a:xfrm>
            <a:off x="954564" y="4882317"/>
            <a:ext cx="1339188" cy="1222950"/>
          </a:xfrm>
          <a:prstGeom prst="rect">
            <a:avLst/>
          </a:prstGeom>
          <a:noFill/>
          <a:ln>
            <a:noFill/>
          </a:ln>
        </p:spPr>
      </p:pic>
      <p:pic>
        <p:nvPicPr>
          <p:cNvPr id="311" name="Google Shape;311;p20" descr="Facebook logo and symbol, meaning, history, PNG"/>
          <p:cNvPicPr preferRelativeResize="0"/>
          <p:nvPr/>
        </p:nvPicPr>
        <p:blipFill rotWithShape="1">
          <a:blip r:embed="rId13">
            <a:alphaModFix/>
          </a:blip>
          <a:srcRect/>
          <a:stretch/>
        </p:blipFill>
        <p:spPr>
          <a:xfrm>
            <a:off x="2462473" y="4863267"/>
            <a:ext cx="1708357" cy="1195850"/>
          </a:xfrm>
          <a:prstGeom prst="rect">
            <a:avLst/>
          </a:prstGeom>
          <a:noFill/>
          <a:ln>
            <a:noFill/>
          </a:ln>
        </p:spPr>
      </p:pic>
      <p:pic>
        <p:nvPicPr>
          <p:cNvPr id="312" name="Google Shape;312;p20"/>
          <p:cNvPicPr preferRelativeResize="0"/>
          <p:nvPr/>
        </p:nvPicPr>
        <p:blipFill rotWithShape="1">
          <a:blip r:embed="rId14">
            <a:alphaModFix/>
          </a:blip>
          <a:srcRect/>
          <a:stretch/>
        </p:blipFill>
        <p:spPr>
          <a:xfrm>
            <a:off x="4345436" y="4956417"/>
            <a:ext cx="967730" cy="967730"/>
          </a:xfrm>
          <a:prstGeom prst="rect">
            <a:avLst/>
          </a:prstGeom>
          <a:noFill/>
          <a:ln>
            <a:noFill/>
          </a:ln>
        </p:spPr>
      </p:pic>
      <p:pic>
        <p:nvPicPr>
          <p:cNvPr id="313" name="Google Shape;313;p20" descr="Twitter Logo | The most famous brands and company logos in the world"/>
          <p:cNvPicPr preferRelativeResize="0"/>
          <p:nvPr/>
        </p:nvPicPr>
        <p:blipFill rotWithShape="1">
          <a:blip r:embed="rId15">
            <a:alphaModFix/>
          </a:blip>
          <a:srcRect/>
          <a:stretch/>
        </p:blipFill>
        <p:spPr>
          <a:xfrm>
            <a:off x="5491053" y="5004867"/>
            <a:ext cx="1720409" cy="967730"/>
          </a:xfrm>
          <a:prstGeom prst="rect">
            <a:avLst/>
          </a:prstGeom>
          <a:noFill/>
          <a:ln>
            <a:noFill/>
          </a:ln>
        </p:spPr>
      </p:pic>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1"/>
          <p:cNvSpPr txBox="1"/>
          <p:nvPr/>
        </p:nvSpPr>
        <p:spPr>
          <a:xfrm>
            <a:off x="2304473" y="2705725"/>
            <a:ext cx="7583055"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8800">
                <a:solidFill>
                  <a:schemeClr val="dk2"/>
                </a:solidFill>
                <a:latin typeface="Arial"/>
                <a:ea typeface="Arial"/>
                <a:cs typeface="Arial"/>
                <a:sym typeface="Arial"/>
              </a:rPr>
              <a:t>IESAISTE</a:t>
            </a:r>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2"/>
          <p:cNvSpPr txBox="1"/>
          <p:nvPr/>
        </p:nvSpPr>
        <p:spPr>
          <a:xfrm>
            <a:off x="1882078" y="2705725"/>
            <a:ext cx="8427844"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6600">
                <a:solidFill>
                  <a:schemeClr val="dk1"/>
                </a:solidFill>
                <a:latin typeface="Arial"/>
                <a:ea typeface="Arial"/>
                <a:cs typeface="Arial"/>
                <a:sym typeface="Arial"/>
              </a:rPr>
              <a:t>VIENOTS REDZĒJUMS UN MĒRĶI</a:t>
            </a:r>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3"/>
          <p:cNvSpPr/>
          <p:nvPr/>
        </p:nvSpPr>
        <p:spPr>
          <a:xfrm>
            <a:off x="5687878" y="6400801"/>
            <a:ext cx="844658" cy="29446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9" name="Google Shape;329;p23"/>
          <p:cNvPicPr preferRelativeResize="0">
            <a:picLocks noGrp="1"/>
          </p:cNvPicPr>
          <p:nvPr>
            <p:ph type="body" idx="1"/>
          </p:nvPr>
        </p:nvPicPr>
        <p:blipFill rotWithShape="1">
          <a:blip r:embed="rId3">
            <a:alphaModFix/>
          </a:blip>
          <a:srcRect/>
          <a:stretch/>
        </p:blipFill>
        <p:spPr>
          <a:xfrm>
            <a:off x="284526" y="390548"/>
            <a:ext cx="11208391" cy="6304720"/>
          </a:xfrm>
          <a:prstGeom prst="rect">
            <a:avLst/>
          </a:prstGeom>
          <a:noFill/>
          <a:ln>
            <a:noFill/>
          </a:ln>
        </p:spPr>
      </p:pic>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4"/>
          <p:cNvSpPr txBox="1"/>
          <p:nvPr/>
        </p:nvSpPr>
        <p:spPr>
          <a:xfrm>
            <a:off x="1882078" y="2705725"/>
            <a:ext cx="8427844"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6600">
                <a:solidFill>
                  <a:schemeClr val="dk2"/>
                </a:solidFill>
                <a:latin typeface="Arial"/>
                <a:ea typeface="Arial"/>
                <a:cs typeface="Arial"/>
                <a:sym typeface="Arial"/>
              </a:rPr>
              <a:t>PSIHOEMOCIONĀLĀ VIDE</a:t>
            </a:r>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25"/>
          <p:cNvSpPr txBox="1"/>
          <p:nvPr/>
        </p:nvSpPr>
        <p:spPr>
          <a:xfrm>
            <a:off x="1882078" y="2705725"/>
            <a:ext cx="8427844"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6600">
                <a:solidFill>
                  <a:schemeClr val="dk2"/>
                </a:solidFill>
                <a:latin typeface="Arial"/>
                <a:ea typeface="Arial"/>
                <a:cs typeface="Arial"/>
                <a:sym typeface="Arial"/>
              </a:rPr>
              <a:t>KLIENTS</a:t>
            </a:r>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6"/>
          <p:cNvSpPr txBox="1"/>
          <p:nvPr/>
        </p:nvSpPr>
        <p:spPr>
          <a:xfrm>
            <a:off x="1410346" y="3429000"/>
            <a:ext cx="9360976"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3600">
                <a:solidFill>
                  <a:schemeClr val="lt1"/>
                </a:solidFill>
                <a:latin typeface="Arial"/>
                <a:ea typeface="Arial"/>
                <a:cs typeface="Arial"/>
                <a:sym typeface="Arial"/>
              </a:rPr>
              <a:t>Mums ir svarīga stabilitāte, taču tikpat nozīmīga ir iespēja augt un attīstīties. Lai notiktu izaugsme, iepriekšējai kārtībai ir jātiek izjauktai.</a:t>
            </a:r>
            <a:endParaRPr/>
          </a:p>
        </p:txBody>
      </p:sp>
      <p:sp>
        <p:nvSpPr>
          <p:cNvPr id="345" name="Google Shape;345;p26"/>
          <p:cNvSpPr txBox="1"/>
          <p:nvPr/>
        </p:nvSpPr>
        <p:spPr>
          <a:xfrm>
            <a:off x="9244739" y="5383100"/>
            <a:ext cx="20128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800">
                <a:solidFill>
                  <a:schemeClr val="lt1"/>
                </a:solidFill>
                <a:latin typeface="Arial"/>
                <a:ea typeface="Arial"/>
                <a:cs typeface="Arial"/>
                <a:sym typeface="Arial"/>
              </a:rPr>
              <a:t>/J.Rubenis/</a:t>
            </a:r>
            <a:endParaRPr sz="2800">
              <a:solidFill>
                <a:schemeClr val="dk1"/>
              </a:solidFill>
              <a:latin typeface="Arial"/>
              <a:ea typeface="Arial"/>
              <a:cs typeface="Arial"/>
              <a:sym typeface="Arial"/>
            </a:endParaRPr>
          </a:p>
        </p:txBody>
      </p:sp>
      <p:pic>
        <p:nvPicPr>
          <p:cNvPr id="346" name="Google Shape;346;p26" descr="Atverošās pēdiņas"/>
          <p:cNvPicPr preferRelativeResize="0"/>
          <p:nvPr/>
        </p:nvPicPr>
        <p:blipFill rotWithShape="1">
          <a:blip r:embed="rId3">
            <a:alphaModFix/>
          </a:blip>
          <a:srcRect/>
          <a:stretch/>
        </p:blipFill>
        <p:spPr>
          <a:xfrm rot="10800000">
            <a:off x="1268277" y="2295040"/>
            <a:ext cx="1040969" cy="1040969"/>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
          <p:cNvSpPr txBox="1"/>
          <p:nvPr/>
        </p:nvSpPr>
        <p:spPr>
          <a:xfrm>
            <a:off x="1387099" y="2194380"/>
            <a:ext cx="9748434"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3600" b="0" i="0" u="none" strike="noStrike" cap="none">
                <a:solidFill>
                  <a:schemeClr val="lt1"/>
                </a:solidFill>
                <a:latin typeface="Arial"/>
                <a:ea typeface="Arial"/>
                <a:cs typeface="Arial"/>
                <a:sym typeface="Arial"/>
              </a:rPr>
              <a:t>Pārmaiņas ir neizbēgamas, taču dažreiz tā vietā, lai ietu kopā ar plūsmu un virzītos uz priekšu, mēs varam iestrēgt pagātnē un mēģināt cīnīties ar Visumu. Ir svarīgi, lai tad, kad mūs sagaida pārmaiņas, mēs tās pieņemtu un meklētu mācību, mācītos no pieredzes un izmantotu to kā izaugsmes iespēju.</a:t>
            </a:r>
            <a:endParaRPr/>
          </a:p>
        </p:txBody>
      </p:sp>
      <p:pic>
        <p:nvPicPr>
          <p:cNvPr id="196" name="Google Shape;196;p3" descr="Atverošās pēdiņas"/>
          <p:cNvPicPr preferRelativeResize="0"/>
          <p:nvPr/>
        </p:nvPicPr>
        <p:blipFill rotWithShape="1">
          <a:blip r:embed="rId3">
            <a:alphaModFix/>
          </a:blip>
          <a:srcRect/>
          <a:stretch/>
        </p:blipFill>
        <p:spPr>
          <a:xfrm rot="10800000">
            <a:off x="1268277" y="1153411"/>
            <a:ext cx="1040969" cy="1040969"/>
          </a:xfrm>
          <a:prstGeom prst="rect">
            <a:avLst/>
          </a:prstGeom>
          <a:noFill/>
          <a:ln>
            <a:noFill/>
          </a:ln>
        </p:spPr>
      </p:pic>
      <p:sp>
        <p:nvSpPr>
          <p:cNvPr id="197" name="Google Shape;197;p3"/>
          <p:cNvSpPr txBox="1"/>
          <p:nvPr/>
        </p:nvSpPr>
        <p:spPr>
          <a:xfrm>
            <a:off x="9244739" y="5724845"/>
            <a:ext cx="20128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v-LV" sz="2800">
                <a:solidFill>
                  <a:schemeClr val="lt1"/>
                </a:solidFill>
                <a:latin typeface="Arial"/>
                <a:ea typeface="Arial"/>
                <a:cs typeface="Arial"/>
                <a:sym typeface="Arial"/>
              </a:rPr>
              <a:t>/Nezināms/</a:t>
            </a:r>
            <a:endParaRPr sz="2800">
              <a:solidFill>
                <a:schemeClr val="dk1"/>
              </a:solidFill>
              <a:latin typeface="Arial"/>
              <a:ea typeface="Arial"/>
              <a:cs typeface="Arial"/>
              <a:sym typeface="Arial"/>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4"/>
          <p:cNvSpPr txBox="1"/>
          <p:nvPr/>
        </p:nvSpPr>
        <p:spPr>
          <a:xfrm>
            <a:off x="3158836" y="2705725"/>
            <a:ext cx="5874328"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8800">
                <a:solidFill>
                  <a:schemeClr val="dk2"/>
                </a:solidFill>
                <a:latin typeface="Arial"/>
                <a:ea typeface="Arial"/>
                <a:cs typeface="Arial"/>
                <a:sym typeface="Arial"/>
              </a:rPr>
              <a:t>ATR 2009</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5"/>
          <p:cNvSpPr txBox="1"/>
          <p:nvPr/>
        </p:nvSpPr>
        <p:spPr>
          <a:xfrm>
            <a:off x="2309091" y="999755"/>
            <a:ext cx="7573819" cy="41549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8800">
                <a:solidFill>
                  <a:schemeClr val="dk2"/>
                </a:solidFill>
                <a:latin typeface="Arial"/>
                <a:ea typeface="Arial"/>
                <a:cs typeface="Arial"/>
                <a:sym typeface="Arial"/>
              </a:rPr>
              <a:t>EKONOMIKAS KRĪZE</a:t>
            </a:r>
            <a:endParaRPr/>
          </a:p>
          <a:p>
            <a:pPr marL="0" marR="0" lvl="0" indent="0" algn="ctr" rtl="0">
              <a:spcBef>
                <a:spcPts val="0"/>
              </a:spcBef>
              <a:spcAft>
                <a:spcPts val="0"/>
              </a:spcAft>
              <a:buNone/>
            </a:pPr>
            <a:r>
              <a:rPr lang="lv-LV" sz="8800">
                <a:solidFill>
                  <a:schemeClr val="dk2"/>
                </a:solidFill>
                <a:latin typeface="Arial"/>
                <a:ea typeface="Arial"/>
                <a:cs typeface="Arial"/>
                <a:sym typeface="Arial"/>
              </a:rPr>
              <a:t>2009/2010-2012</a:t>
            </a:r>
            <a:endParaRPr sz="1800">
              <a:solidFill>
                <a:schemeClr val="dk2"/>
              </a:solidFill>
              <a:latin typeface="Arial"/>
              <a:ea typeface="Arial"/>
              <a:cs typeface="Arial"/>
              <a:sym typeface="Arial"/>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6"/>
          <p:cNvSpPr txBox="1"/>
          <p:nvPr/>
        </p:nvSpPr>
        <p:spPr>
          <a:xfrm>
            <a:off x="3045105" y="1102113"/>
            <a:ext cx="5874328" cy="41549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8800">
                <a:solidFill>
                  <a:schemeClr val="dk2"/>
                </a:solidFill>
                <a:latin typeface="Arial"/>
                <a:ea typeface="Arial"/>
                <a:cs typeface="Arial"/>
                <a:sym typeface="Arial"/>
              </a:rPr>
              <a:t>ES FONDU</a:t>
            </a:r>
            <a:endParaRPr/>
          </a:p>
          <a:p>
            <a:pPr marL="0" marR="0" lvl="0" indent="0" algn="ctr" rtl="0">
              <a:spcBef>
                <a:spcPts val="0"/>
              </a:spcBef>
              <a:spcAft>
                <a:spcPts val="0"/>
              </a:spcAft>
              <a:buNone/>
            </a:pPr>
            <a:r>
              <a:rPr lang="lv-LV" sz="8800">
                <a:solidFill>
                  <a:schemeClr val="dk2"/>
                </a:solidFill>
                <a:latin typeface="Arial"/>
                <a:ea typeface="Arial"/>
                <a:cs typeface="Arial"/>
                <a:sym typeface="Arial"/>
              </a:rPr>
              <a:t>PERIODS</a:t>
            </a:r>
            <a:endParaRPr/>
          </a:p>
          <a:p>
            <a:pPr marL="0" marR="0" lvl="0" indent="0" algn="ctr" rtl="0">
              <a:spcBef>
                <a:spcPts val="0"/>
              </a:spcBef>
              <a:spcAft>
                <a:spcPts val="0"/>
              </a:spcAft>
              <a:buNone/>
            </a:pPr>
            <a:r>
              <a:rPr lang="lv-LV" sz="8800">
                <a:solidFill>
                  <a:schemeClr val="dk2"/>
                </a:solidFill>
                <a:latin typeface="Arial"/>
                <a:ea typeface="Arial"/>
                <a:cs typeface="Arial"/>
                <a:sym typeface="Arial"/>
              </a:rPr>
              <a:t>2007-2014</a:t>
            </a:r>
            <a:endParaRPr sz="1800">
              <a:solidFill>
                <a:schemeClr val="dk2"/>
              </a:solidFill>
              <a:latin typeface="Arial"/>
              <a:ea typeface="Arial"/>
              <a:cs typeface="Arial"/>
              <a:sym typeface="Arial"/>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7"/>
          <p:cNvSpPr txBox="1"/>
          <p:nvPr/>
        </p:nvSpPr>
        <p:spPr>
          <a:xfrm>
            <a:off x="3218597" y="931516"/>
            <a:ext cx="5874328" cy="41549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8800">
                <a:solidFill>
                  <a:schemeClr val="dk2"/>
                </a:solidFill>
                <a:latin typeface="Arial"/>
                <a:ea typeface="Arial"/>
                <a:cs typeface="Arial"/>
                <a:sym typeface="Arial"/>
              </a:rPr>
              <a:t>ES FONDU PERIODS</a:t>
            </a:r>
            <a:endParaRPr/>
          </a:p>
          <a:p>
            <a:pPr marL="0" marR="0" lvl="0" indent="0" algn="ctr" rtl="0">
              <a:spcBef>
                <a:spcPts val="0"/>
              </a:spcBef>
              <a:spcAft>
                <a:spcPts val="0"/>
              </a:spcAft>
              <a:buNone/>
            </a:pPr>
            <a:r>
              <a:rPr lang="lv-LV" sz="8800">
                <a:solidFill>
                  <a:schemeClr val="dk2"/>
                </a:solidFill>
                <a:latin typeface="Arial"/>
                <a:ea typeface="Arial"/>
                <a:cs typeface="Arial"/>
                <a:sym typeface="Arial"/>
              </a:rPr>
              <a:t>2014-2021</a:t>
            </a:r>
            <a:endParaRPr sz="1800">
              <a:solidFill>
                <a:schemeClr val="dk2"/>
              </a:solidFill>
              <a:latin typeface="Arial"/>
              <a:ea typeface="Arial"/>
              <a:cs typeface="Arial"/>
              <a:sym typeface="Arial"/>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8"/>
          <p:cNvSpPr txBox="1"/>
          <p:nvPr/>
        </p:nvSpPr>
        <p:spPr>
          <a:xfrm>
            <a:off x="3104866" y="624441"/>
            <a:ext cx="5874328" cy="5509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8800">
                <a:solidFill>
                  <a:schemeClr val="dk2"/>
                </a:solidFill>
                <a:latin typeface="Arial"/>
                <a:ea typeface="Arial"/>
                <a:cs typeface="Arial"/>
                <a:sym typeface="Arial"/>
              </a:rPr>
              <a:t>VIDES </a:t>
            </a:r>
            <a:endParaRPr sz="1800">
              <a:solidFill>
                <a:schemeClr val="dk2"/>
              </a:solidFill>
              <a:latin typeface="Arial"/>
              <a:ea typeface="Arial"/>
              <a:cs typeface="Arial"/>
              <a:sym typeface="Arial"/>
            </a:endParaRPr>
          </a:p>
          <a:p>
            <a:pPr marL="0" marR="0" lvl="0" indent="0" algn="ctr" rtl="0">
              <a:spcBef>
                <a:spcPts val="0"/>
              </a:spcBef>
              <a:spcAft>
                <a:spcPts val="0"/>
              </a:spcAft>
              <a:buNone/>
            </a:pPr>
            <a:r>
              <a:rPr lang="lv-LV" sz="8800">
                <a:solidFill>
                  <a:schemeClr val="dk2"/>
                </a:solidFill>
                <a:latin typeface="Arial"/>
                <a:ea typeface="Arial"/>
                <a:cs typeface="Arial"/>
                <a:sym typeface="Arial"/>
              </a:rPr>
              <a:t>PRASĪBAS UN STANDARTI</a:t>
            </a:r>
            <a:endParaRPr sz="1800">
              <a:solidFill>
                <a:schemeClr val="dk2"/>
              </a:solidFill>
              <a:latin typeface="Arial"/>
              <a:ea typeface="Arial"/>
              <a:cs typeface="Arial"/>
              <a:sym typeface="Arial"/>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9"/>
          <p:cNvSpPr txBox="1"/>
          <p:nvPr/>
        </p:nvSpPr>
        <p:spPr>
          <a:xfrm>
            <a:off x="2376985" y="1716263"/>
            <a:ext cx="7432447" cy="28007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lv-LV" sz="8800">
                <a:solidFill>
                  <a:schemeClr val="dk2"/>
                </a:solidFill>
                <a:latin typeface="Arial"/>
                <a:ea typeface="Arial"/>
                <a:cs typeface="Arial"/>
                <a:sym typeface="Arial"/>
              </a:rPr>
              <a:t>KOMPETENČU IZGLĪTĪBA</a:t>
            </a:r>
            <a:endParaRPr/>
          </a:p>
        </p:txBody>
      </p:sp>
    </p:spTree>
  </p:cSld>
  <p:clrMapOvr>
    <a:masterClrMapping/>
  </p:clrMapOvr>
  <p:transition spd="slow">
    <p:push/>
  </p:transition>
</p:sld>
</file>

<file path=ppt/theme/theme1.xml><?xml version="1.0" encoding="utf-8"?>
<a:theme xmlns:a="http://schemas.openxmlformats.org/drawingml/2006/main" name="Cesis-dizains">
  <a:themeElements>
    <a:clrScheme name="Pielāgots 1">
      <a:dk1>
        <a:srgbClr val="0039A6"/>
      </a:dk1>
      <a:lt1>
        <a:srgbClr val="FFFFFF"/>
      </a:lt1>
      <a:dk2>
        <a:srgbClr val="E10028"/>
      </a:dk2>
      <a:lt2>
        <a:srgbClr val="FFFFFF"/>
      </a:lt2>
      <a:accent1>
        <a:srgbClr val="0039A6"/>
      </a:accent1>
      <a:accent2>
        <a:srgbClr val="E10028"/>
      </a:accent2>
      <a:accent3>
        <a:srgbClr val="A5A5A5"/>
      </a:accent3>
      <a:accent4>
        <a:srgbClr val="002341"/>
      </a:accent4>
      <a:accent5>
        <a:srgbClr val="00CCCC"/>
      </a:accent5>
      <a:accent6>
        <a:srgbClr val="BD9D78"/>
      </a:accent6>
      <a:hlink>
        <a:srgbClr val="0039A6"/>
      </a:hlink>
      <a:folHlink>
        <a:srgbClr val="C2D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sis-dizains">
  <a:themeElements>
    <a:clrScheme name="Pielāgots 1">
      <a:dk1>
        <a:srgbClr val="0039A6"/>
      </a:dk1>
      <a:lt1>
        <a:srgbClr val="FFFFFF"/>
      </a:lt1>
      <a:dk2>
        <a:srgbClr val="E10028"/>
      </a:dk2>
      <a:lt2>
        <a:srgbClr val="FFFFFF"/>
      </a:lt2>
      <a:accent1>
        <a:srgbClr val="0039A6"/>
      </a:accent1>
      <a:accent2>
        <a:srgbClr val="E10028"/>
      </a:accent2>
      <a:accent3>
        <a:srgbClr val="A5A5A5"/>
      </a:accent3>
      <a:accent4>
        <a:srgbClr val="002341"/>
      </a:accent4>
      <a:accent5>
        <a:srgbClr val="00CCCC"/>
      </a:accent5>
      <a:accent6>
        <a:srgbClr val="BD9D78"/>
      </a:accent6>
      <a:hlink>
        <a:srgbClr val="0039A6"/>
      </a:hlink>
      <a:folHlink>
        <a:srgbClr val="C2DF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Words>
  <Application>Microsoft Office PowerPoint</Application>
  <PresentationFormat>Widescreen</PresentationFormat>
  <Paragraphs>68</Paragraphs>
  <Slides>26</Slides>
  <Notes>26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Calibri</vt:lpstr>
      <vt:lpstr>Cesis-dizains</vt:lpstr>
      <vt:lpstr>Cesis-dizains</vt:lpstr>
      <vt:lpstr>cēsis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CĒSU NOVADS UN ATR</vt:lpstr>
      <vt:lpstr>PowerPoint Presentation</vt:lpstr>
      <vt:lpstr>PowerPoint Presentation</vt:lpstr>
      <vt:lpstr>PARADIGMAS MAIŅA SABIEDRĪBĀ</vt:lpstr>
      <vt:lpstr>PowerPoint Presentation</vt:lpstr>
      <vt:lpstr>IEKŠĒJĀ KOMUNIKĀCIJA</vt:lpstr>
      <vt:lpstr>ĀRĒJĀ KOMUNIKĀCIJA</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cēsis</dc:title>
  <dc:creator>Ance Saulīte</dc:creator>
  <cp:lastModifiedBy>Lita Trakina</cp:lastModifiedBy>
  <cp:revision>1</cp:revision>
  <dcterms:created xsi:type="dcterms:W3CDTF">2021-09-21T06:23:16Z</dcterms:created>
  <dcterms:modified xsi:type="dcterms:W3CDTF">2021-11-11T09:20:25Z</dcterms:modified>
</cp:coreProperties>
</file>