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1" r:id="rId4"/>
  </p:sldMasterIdLst>
  <p:notesMasterIdLst>
    <p:notesMasterId r:id="rId14"/>
  </p:notesMasterIdLst>
  <p:handoutMasterIdLst>
    <p:handoutMasterId r:id="rId15"/>
  </p:handoutMasterIdLst>
  <p:sldIdLst>
    <p:sldId id="326" r:id="rId5"/>
    <p:sldId id="327" r:id="rId6"/>
    <p:sldId id="328" r:id="rId7"/>
    <p:sldId id="329" r:id="rId8"/>
    <p:sldId id="330" r:id="rId9"/>
    <p:sldId id="331" r:id="rId10"/>
    <p:sldId id="335" r:id="rId11"/>
    <p:sldId id="333" r:id="rId12"/>
    <p:sldId id="334" r:id="rId13"/>
  </p:sldIdLst>
  <p:sldSz cx="10080625" cy="7559675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egs Filipovics" initials="O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67CC5D-D68B-43BB-A70C-9FFCCD7B1AD2}" v="391" dt="2021-12-06T11:13:54.003"/>
    <p1510:client id="{2514CBE8-2C91-4ED2-9B28-BAC35A04E3CC}" v="4" dt="2021-12-06T11:15:38.254"/>
    <p1510:client id="{2B91FEC8-0DA2-D4B6-3CCF-44AABFA04A7E}" v="22" dt="2021-12-02T12:53:38.646"/>
    <p1510:client id="{419D0AA7-D0F8-5D15-7473-3D05119D84F3}" v="12" dt="2021-12-02T12:54:57.113"/>
    <p1510:client id="{5B7A3E60-01E7-6730-C846-037E779B01DF}" v="180" dt="2021-12-02T14:02:18.032"/>
    <p1510:client id="{6C970983-73E5-5BE1-9998-2D712DCD8C0B}" v="8" dt="2021-12-02T13:44:27.059"/>
    <p1510:client id="{95408097-CD34-502B-22D5-19F2DAEF9F89}" v="4" dt="2021-12-02T14:29:53.837"/>
    <p1510:client id="{A85F4914-1A6F-5351-BB06-235CA5778EDE}" v="2" dt="2021-12-02T14:30:38.899"/>
    <p1510:client id="{D85C3E2C-D838-4B9D-BB3F-25653B8AB2D6}" v="28" dt="2021-12-02T13:40:25.0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46" y="60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15" cy="498212"/>
          </a:xfrm>
          <a:prstGeom prst="rect">
            <a:avLst/>
          </a:prstGeom>
        </p:spPr>
        <p:txBody>
          <a:bodyPr vert="horz" lIns="85762" tIns="42881" rIns="85762" bIns="42881" rtlCol="0"/>
          <a:lstStyle>
            <a:lvl1pPr algn="l">
              <a:defRPr sz="11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073" y="0"/>
            <a:ext cx="2946215" cy="498212"/>
          </a:xfrm>
          <a:prstGeom prst="rect">
            <a:avLst/>
          </a:prstGeom>
        </p:spPr>
        <p:txBody>
          <a:bodyPr vert="horz" lIns="85762" tIns="42881" rIns="85762" bIns="42881" rtlCol="0"/>
          <a:lstStyle>
            <a:lvl1pPr algn="r">
              <a:defRPr sz="1100"/>
            </a:lvl1pPr>
          </a:lstStyle>
          <a:p>
            <a:fld id="{F2C9D446-FF9A-4610-AA77-16960C0DBF25}" type="datetimeFigureOut">
              <a:rPr lang="lv-LV" smtClean="0"/>
              <a:t>06.01.2022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427"/>
            <a:ext cx="2946215" cy="498212"/>
          </a:xfrm>
          <a:prstGeom prst="rect">
            <a:avLst/>
          </a:prstGeom>
        </p:spPr>
        <p:txBody>
          <a:bodyPr vert="horz" lIns="85762" tIns="42881" rIns="85762" bIns="42881" rtlCol="0" anchor="b"/>
          <a:lstStyle>
            <a:lvl1pPr algn="l">
              <a:defRPr sz="11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073" y="9428427"/>
            <a:ext cx="2946215" cy="498212"/>
          </a:xfrm>
          <a:prstGeom prst="rect">
            <a:avLst/>
          </a:prstGeom>
        </p:spPr>
        <p:txBody>
          <a:bodyPr vert="horz" lIns="85762" tIns="42881" rIns="85762" bIns="42881" rtlCol="0" anchor="b"/>
          <a:lstStyle>
            <a:lvl1pPr algn="r">
              <a:defRPr sz="1100"/>
            </a:lvl1pPr>
          </a:lstStyle>
          <a:p>
            <a:fld id="{0EABD339-A334-4444-80B8-8C3F49150E2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80889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15" cy="498212"/>
          </a:xfrm>
          <a:prstGeom prst="rect">
            <a:avLst/>
          </a:prstGeom>
        </p:spPr>
        <p:txBody>
          <a:bodyPr vert="horz" lIns="85762" tIns="42881" rIns="85762" bIns="42881" rtlCol="0"/>
          <a:lstStyle>
            <a:lvl1pPr algn="l">
              <a:defRPr sz="11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073" y="0"/>
            <a:ext cx="2946215" cy="498212"/>
          </a:xfrm>
          <a:prstGeom prst="rect">
            <a:avLst/>
          </a:prstGeom>
        </p:spPr>
        <p:txBody>
          <a:bodyPr vert="horz" lIns="85762" tIns="42881" rIns="85762" bIns="42881" rtlCol="0"/>
          <a:lstStyle>
            <a:lvl1pPr algn="r">
              <a:defRPr sz="1100"/>
            </a:lvl1pPr>
          </a:lstStyle>
          <a:p>
            <a:fld id="{08164683-143D-4869-BBB9-1E2B735195B1}" type="datetimeFigureOut">
              <a:rPr lang="lv-LV" smtClean="0"/>
              <a:pPr/>
              <a:t>06.01.2022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5762" tIns="42881" rIns="85762" bIns="42881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23" y="4776881"/>
            <a:ext cx="5437029" cy="3908927"/>
          </a:xfrm>
          <a:prstGeom prst="rect">
            <a:avLst/>
          </a:prstGeom>
        </p:spPr>
        <p:txBody>
          <a:bodyPr vert="horz" lIns="85762" tIns="42881" rIns="85762" bIns="4288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427"/>
            <a:ext cx="2946215" cy="498212"/>
          </a:xfrm>
          <a:prstGeom prst="rect">
            <a:avLst/>
          </a:prstGeom>
        </p:spPr>
        <p:txBody>
          <a:bodyPr vert="horz" lIns="85762" tIns="42881" rIns="85762" bIns="42881" rtlCol="0" anchor="b"/>
          <a:lstStyle>
            <a:lvl1pPr algn="l">
              <a:defRPr sz="11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073" y="9428427"/>
            <a:ext cx="2946215" cy="498212"/>
          </a:xfrm>
          <a:prstGeom prst="rect">
            <a:avLst/>
          </a:prstGeom>
        </p:spPr>
        <p:txBody>
          <a:bodyPr vert="horz" lIns="85762" tIns="42881" rIns="85762" bIns="42881" rtlCol="0" anchor="b"/>
          <a:lstStyle>
            <a:lvl1pPr algn="r">
              <a:defRPr sz="1100"/>
            </a:lvl1pPr>
          </a:lstStyle>
          <a:p>
            <a:fld id="{BF9EBF10-F9FE-429E-931A-222B3EDB9485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2466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684" y="0"/>
            <a:ext cx="4165258" cy="4591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298937"/>
            <a:ext cx="10080625" cy="27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756047" y="5207776"/>
            <a:ext cx="8568531" cy="1142701"/>
          </a:xfrm>
          <a:prstGeom prst="rect">
            <a:avLst/>
          </a:prstGeom>
        </p:spPr>
        <p:txBody>
          <a:bodyPr lIns="103570" tIns="51786" rIns="103570" bIns="51786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543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56047" y="3863834"/>
            <a:ext cx="8568531" cy="1058709"/>
          </a:xfrm>
        </p:spPr>
        <p:txBody>
          <a:bodyPr anchor="t">
            <a:normAutofit/>
          </a:bodyPr>
          <a:lstStyle>
            <a:lvl1pPr algn="ctr">
              <a:defRPr sz="3527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56047" y="5207776"/>
            <a:ext cx="8568531" cy="1007957"/>
          </a:xfrm>
        </p:spPr>
        <p:txBody>
          <a:bodyPr>
            <a:normAutofit/>
          </a:bodyPr>
          <a:lstStyle>
            <a:lvl1pPr marL="0" indent="0" algn="ctr">
              <a:buNone/>
              <a:defRPr sz="154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756047" y="6350478"/>
            <a:ext cx="8568531" cy="705219"/>
          </a:xfrm>
        </p:spPr>
        <p:txBody>
          <a:bodyPr>
            <a:normAutofit/>
          </a:bodyPr>
          <a:lstStyle>
            <a:lvl1pPr marL="0" indent="0" algn="ctr">
              <a:buNone/>
              <a:defRPr sz="154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9235113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71" y="0"/>
            <a:ext cx="1940870" cy="215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6177" y="419982"/>
            <a:ext cx="6720417" cy="1142706"/>
          </a:xfrm>
        </p:spPr>
        <p:txBody>
          <a:bodyPr anchor="t">
            <a:normAutofit/>
          </a:bodyPr>
          <a:lstStyle>
            <a:lvl1pPr algn="l">
              <a:defRPr sz="2646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6177" y="1931918"/>
            <a:ext cx="6720417" cy="4821054"/>
          </a:xfrm>
        </p:spPr>
        <p:txBody>
          <a:bodyPr>
            <a:normAutofit/>
          </a:bodyPr>
          <a:lstStyle>
            <a:lvl1pPr marL="0" indent="0">
              <a:buNone/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205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205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205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205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856177" y="6971700"/>
            <a:ext cx="2184135" cy="335986"/>
          </a:xfrm>
        </p:spPr>
        <p:txBody>
          <a:bodyPr>
            <a:normAutofit/>
          </a:bodyPr>
          <a:lstStyle>
            <a:lvl1pPr marL="0" indent="0">
              <a:buNone/>
              <a:defRPr sz="110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5376333" y="6971700"/>
            <a:ext cx="4032250" cy="335986"/>
          </a:xfrm>
        </p:spPr>
        <p:txBody>
          <a:bodyPr>
            <a:normAutofit/>
          </a:bodyPr>
          <a:lstStyle>
            <a:lvl1pPr marL="0" indent="0" algn="r">
              <a:buNone/>
              <a:defRPr sz="110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9408583" y="6971700"/>
            <a:ext cx="336021" cy="335986"/>
          </a:xfrm>
        </p:spPr>
        <p:txBody>
          <a:bodyPr/>
          <a:lstStyle>
            <a:lvl1pPr>
              <a:defRPr sz="1102">
                <a:latin typeface="Verdana" panose="020B0604030504040204" pitchFamily="34" charset="0"/>
              </a:defRPr>
            </a:lvl1pPr>
          </a:lstStyle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4991618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71" y="0"/>
            <a:ext cx="1940870" cy="215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6177" y="4031827"/>
            <a:ext cx="6720417" cy="1525929"/>
          </a:xfrm>
        </p:spPr>
        <p:txBody>
          <a:bodyPr anchor="t">
            <a:normAutofit/>
          </a:bodyPr>
          <a:lstStyle>
            <a:lvl1pPr algn="l">
              <a:defRPr sz="2646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6177" y="419982"/>
            <a:ext cx="6720417" cy="3611845"/>
          </a:xfrm>
        </p:spPr>
        <p:txBody>
          <a:bodyPr>
            <a:normAutofit/>
          </a:bodyPr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7847" indent="0">
              <a:buNone/>
              <a:defRPr sz="1874">
                <a:solidFill>
                  <a:schemeClr val="tx1">
                    <a:tint val="75000"/>
                  </a:schemeClr>
                </a:solidFill>
              </a:defRPr>
            </a:lvl2pPr>
            <a:lvl3pPr marL="1035694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535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7138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89237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10708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624930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142780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856177" y="6971700"/>
            <a:ext cx="2184135" cy="335986"/>
          </a:xfrm>
        </p:spPr>
        <p:txBody>
          <a:bodyPr>
            <a:normAutofit/>
          </a:bodyPr>
          <a:lstStyle>
            <a:lvl1pPr marL="0" indent="0">
              <a:buNone/>
              <a:defRPr sz="110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5376333" y="6971700"/>
            <a:ext cx="4032250" cy="335986"/>
          </a:xfrm>
        </p:spPr>
        <p:txBody>
          <a:bodyPr>
            <a:normAutofit/>
          </a:bodyPr>
          <a:lstStyle>
            <a:lvl1pPr marL="0" indent="0" algn="r">
              <a:buNone/>
              <a:defRPr sz="110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9408583" y="6971700"/>
            <a:ext cx="336021" cy="335986"/>
          </a:xfrm>
        </p:spPr>
        <p:txBody>
          <a:bodyPr/>
          <a:lstStyle>
            <a:lvl1pPr>
              <a:defRPr sz="1102">
                <a:latin typeface="Verdana" panose="020B0604030504040204" pitchFamily="34" charset="0"/>
              </a:defRPr>
            </a:lvl1pPr>
          </a:lstStyle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6847767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71" y="0"/>
            <a:ext cx="1940870" cy="215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6177" y="335987"/>
            <a:ext cx="6720417" cy="1175948"/>
          </a:xfrm>
        </p:spPr>
        <p:txBody>
          <a:bodyPr anchor="t">
            <a:normAutofit/>
          </a:bodyPr>
          <a:lstStyle>
            <a:lvl1pPr algn="l">
              <a:defRPr sz="2646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6177" y="1931918"/>
            <a:ext cx="3192198" cy="4821045"/>
          </a:xfrm>
        </p:spPr>
        <p:txBody>
          <a:bodyPr>
            <a:normAutofit/>
          </a:bodyPr>
          <a:lstStyle>
            <a:lvl1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874"/>
            </a:lvl6pPr>
            <a:lvl7pPr>
              <a:defRPr sz="1874"/>
            </a:lvl7pPr>
            <a:lvl8pPr>
              <a:defRPr sz="1874"/>
            </a:lvl8pPr>
            <a:lvl9pPr>
              <a:defRPr sz="187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391" y="1931918"/>
            <a:ext cx="3276203" cy="4821054"/>
          </a:xfrm>
        </p:spPr>
        <p:txBody>
          <a:bodyPr>
            <a:normAutofit/>
          </a:bodyPr>
          <a:lstStyle>
            <a:lvl1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874"/>
            </a:lvl6pPr>
            <a:lvl7pPr>
              <a:defRPr sz="1874"/>
            </a:lvl7pPr>
            <a:lvl8pPr>
              <a:defRPr sz="1874"/>
            </a:lvl8pPr>
            <a:lvl9pPr>
              <a:defRPr sz="187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856177" y="6971700"/>
            <a:ext cx="2184135" cy="335986"/>
          </a:xfrm>
        </p:spPr>
        <p:txBody>
          <a:bodyPr>
            <a:normAutofit/>
          </a:bodyPr>
          <a:lstStyle>
            <a:lvl1pPr marL="0" indent="0">
              <a:buNone/>
              <a:defRPr sz="110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5376333" y="6971700"/>
            <a:ext cx="4032250" cy="335986"/>
          </a:xfrm>
        </p:spPr>
        <p:txBody>
          <a:bodyPr>
            <a:normAutofit/>
          </a:bodyPr>
          <a:lstStyle>
            <a:lvl1pPr marL="0" indent="0" algn="r">
              <a:buNone/>
              <a:defRPr sz="110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9408583" y="6971700"/>
            <a:ext cx="336021" cy="335986"/>
          </a:xfrm>
        </p:spPr>
        <p:txBody>
          <a:bodyPr/>
          <a:lstStyle>
            <a:lvl1pPr>
              <a:defRPr sz="1102">
                <a:latin typeface="Verdana" panose="020B0604030504040204" pitchFamily="34" charset="0"/>
              </a:defRPr>
            </a:lvl1pPr>
          </a:lstStyle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0577488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71" y="0"/>
            <a:ext cx="1940870" cy="215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856177" y="335987"/>
            <a:ext cx="6720417" cy="1175948"/>
          </a:xfrm>
        </p:spPr>
        <p:txBody>
          <a:bodyPr anchor="t">
            <a:normAutofit/>
          </a:bodyPr>
          <a:lstStyle>
            <a:lvl1pPr algn="l">
              <a:defRPr sz="2646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856177" y="2631160"/>
            <a:ext cx="3192198" cy="4121803"/>
          </a:xfrm>
        </p:spPr>
        <p:txBody>
          <a:bodyPr>
            <a:normAutofit/>
          </a:bodyPr>
          <a:lstStyle>
            <a:lvl1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874"/>
            </a:lvl6pPr>
            <a:lvl7pPr>
              <a:defRPr sz="1874"/>
            </a:lvl7pPr>
            <a:lvl8pPr>
              <a:defRPr sz="1874"/>
            </a:lvl8pPr>
            <a:lvl9pPr>
              <a:defRPr sz="187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6300391" y="2631160"/>
            <a:ext cx="3276203" cy="4121812"/>
          </a:xfrm>
        </p:spPr>
        <p:txBody>
          <a:bodyPr>
            <a:normAutofit/>
          </a:bodyPr>
          <a:lstStyle>
            <a:lvl1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874"/>
            </a:lvl6pPr>
            <a:lvl7pPr>
              <a:defRPr sz="1874"/>
            </a:lvl7pPr>
            <a:lvl8pPr>
              <a:defRPr sz="1874"/>
            </a:lvl8pPr>
            <a:lvl9pPr>
              <a:defRPr sz="187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856177" y="2042163"/>
            <a:ext cx="3192198" cy="589724"/>
          </a:xfrm>
        </p:spPr>
        <p:txBody>
          <a:bodyPr>
            <a:normAutofit/>
          </a:bodyPr>
          <a:lstStyle>
            <a:lvl1pPr marL="0" indent="0">
              <a:buNone/>
              <a:defRPr sz="2205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6300391" y="2041436"/>
            <a:ext cx="3276203" cy="589724"/>
          </a:xfrm>
        </p:spPr>
        <p:txBody>
          <a:bodyPr>
            <a:normAutofit/>
          </a:bodyPr>
          <a:lstStyle>
            <a:lvl1pPr marL="0" indent="0">
              <a:buNone/>
              <a:defRPr sz="2205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856177" y="6971700"/>
            <a:ext cx="2184135" cy="335986"/>
          </a:xfrm>
        </p:spPr>
        <p:txBody>
          <a:bodyPr>
            <a:normAutofit/>
          </a:bodyPr>
          <a:lstStyle>
            <a:lvl1pPr marL="0" indent="0">
              <a:buNone/>
              <a:defRPr sz="110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5376333" y="6971700"/>
            <a:ext cx="4032250" cy="335986"/>
          </a:xfrm>
        </p:spPr>
        <p:txBody>
          <a:bodyPr>
            <a:normAutofit/>
          </a:bodyPr>
          <a:lstStyle>
            <a:lvl1pPr marL="0" indent="0" algn="r">
              <a:buNone/>
              <a:defRPr sz="110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9408583" y="6971700"/>
            <a:ext cx="336021" cy="335986"/>
          </a:xfrm>
        </p:spPr>
        <p:txBody>
          <a:bodyPr/>
          <a:lstStyle>
            <a:lvl1pPr>
              <a:defRPr sz="1102">
                <a:latin typeface="Verdana" panose="020B0604030504040204" pitchFamily="34" charset="0"/>
              </a:defRPr>
            </a:lvl1pPr>
          </a:lstStyle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412916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71" y="0"/>
            <a:ext cx="1940870" cy="215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856177" y="335987"/>
            <a:ext cx="6720417" cy="1175948"/>
          </a:xfrm>
        </p:spPr>
        <p:txBody>
          <a:bodyPr anchor="t">
            <a:normAutofit/>
          </a:bodyPr>
          <a:lstStyle>
            <a:lvl1pPr algn="l">
              <a:defRPr sz="2646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856177" y="6971700"/>
            <a:ext cx="2184135" cy="335986"/>
          </a:xfrm>
        </p:spPr>
        <p:txBody>
          <a:bodyPr>
            <a:normAutofit/>
          </a:bodyPr>
          <a:lstStyle>
            <a:lvl1pPr marL="0" indent="0">
              <a:buNone/>
              <a:defRPr sz="110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5376333" y="6971700"/>
            <a:ext cx="4032250" cy="335986"/>
          </a:xfrm>
        </p:spPr>
        <p:txBody>
          <a:bodyPr>
            <a:normAutofit/>
          </a:bodyPr>
          <a:lstStyle>
            <a:lvl1pPr marL="0" indent="0" algn="r">
              <a:buNone/>
              <a:defRPr sz="110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9408583" y="6971700"/>
            <a:ext cx="336021" cy="335986"/>
          </a:xfrm>
        </p:spPr>
        <p:txBody>
          <a:bodyPr/>
          <a:lstStyle>
            <a:lvl1pPr>
              <a:defRPr sz="1102">
                <a:latin typeface="Verdana" panose="020B0604030504040204" pitchFamily="34" charset="0"/>
              </a:defRPr>
            </a:lvl1pPr>
          </a:lstStyle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610743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71" y="0"/>
            <a:ext cx="1940870" cy="215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856177" y="6971700"/>
            <a:ext cx="2184135" cy="335986"/>
          </a:xfrm>
        </p:spPr>
        <p:txBody>
          <a:bodyPr>
            <a:normAutofit/>
          </a:bodyPr>
          <a:lstStyle>
            <a:lvl1pPr marL="0" indent="0">
              <a:buNone/>
              <a:defRPr sz="110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5376333" y="6971700"/>
            <a:ext cx="4032250" cy="335986"/>
          </a:xfrm>
        </p:spPr>
        <p:txBody>
          <a:bodyPr>
            <a:normAutofit/>
          </a:bodyPr>
          <a:lstStyle>
            <a:lvl1pPr marL="0" indent="0" algn="r">
              <a:buNone/>
              <a:defRPr sz="110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9408583" y="6971700"/>
            <a:ext cx="336021" cy="335986"/>
          </a:xfrm>
        </p:spPr>
        <p:txBody>
          <a:bodyPr/>
          <a:lstStyle>
            <a:lvl1pPr>
              <a:defRPr sz="1102">
                <a:latin typeface="Verdana" panose="020B0604030504040204" pitchFamily="34" charset="0"/>
              </a:defRPr>
            </a:lvl1pPr>
          </a:lstStyle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228452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6177" y="300905"/>
            <a:ext cx="3032815" cy="1280946"/>
          </a:xfrm>
        </p:spPr>
        <p:txBody>
          <a:bodyPr anchor="t">
            <a:normAutofit/>
          </a:bodyPr>
          <a:lstStyle>
            <a:lvl1pPr algn="l">
              <a:defRPr sz="2646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017" y="300991"/>
            <a:ext cx="3604586" cy="6451990"/>
          </a:xfrm>
        </p:spPr>
        <p:txBody>
          <a:bodyPr>
            <a:normAutofit/>
          </a:bodyPr>
          <a:lstStyle>
            <a:lvl1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094"/>
            </a:lvl6pPr>
            <a:lvl7pPr>
              <a:defRPr sz="2094"/>
            </a:lvl7pPr>
            <a:lvl8pPr>
              <a:defRPr sz="2094"/>
            </a:lvl8pPr>
            <a:lvl9pPr>
              <a:defRPr sz="209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6177" y="1581954"/>
            <a:ext cx="3032815" cy="5171028"/>
          </a:xfrm>
        </p:spPr>
        <p:txBody>
          <a:bodyPr>
            <a:normAutofit/>
          </a:bodyPr>
          <a:lstStyle>
            <a:lvl1pPr marL="0" indent="0">
              <a:buNone/>
              <a:defRPr sz="220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7847" indent="0">
              <a:buNone/>
              <a:defRPr sz="1323"/>
            </a:lvl2pPr>
            <a:lvl3pPr marL="1035694" indent="0">
              <a:buNone/>
              <a:defRPr sz="1102"/>
            </a:lvl3pPr>
            <a:lvl4pPr marL="1553543" indent="0">
              <a:buNone/>
              <a:defRPr sz="1102"/>
            </a:lvl4pPr>
            <a:lvl5pPr marL="2071389" indent="0">
              <a:buNone/>
              <a:defRPr sz="1102"/>
            </a:lvl5pPr>
            <a:lvl6pPr marL="2589237" indent="0">
              <a:buNone/>
              <a:defRPr sz="1102"/>
            </a:lvl6pPr>
            <a:lvl7pPr marL="3107085" indent="0">
              <a:buNone/>
              <a:defRPr sz="1102"/>
            </a:lvl7pPr>
            <a:lvl8pPr marL="3624930" indent="0">
              <a:buNone/>
              <a:defRPr sz="1102"/>
            </a:lvl8pPr>
            <a:lvl9pPr marL="4142780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856177" y="6971700"/>
            <a:ext cx="2184135" cy="335986"/>
          </a:xfrm>
        </p:spPr>
        <p:txBody>
          <a:bodyPr>
            <a:normAutofit/>
          </a:bodyPr>
          <a:lstStyle>
            <a:lvl1pPr marL="0" indent="0">
              <a:buNone/>
              <a:defRPr sz="110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5376333" y="6971700"/>
            <a:ext cx="4032250" cy="335986"/>
          </a:xfrm>
        </p:spPr>
        <p:txBody>
          <a:bodyPr>
            <a:normAutofit/>
          </a:bodyPr>
          <a:lstStyle>
            <a:lvl1pPr marL="0" indent="0" algn="r">
              <a:buNone/>
              <a:defRPr sz="110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9408583" y="6971700"/>
            <a:ext cx="336021" cy="335986"/>
          </a:xfrm>
        </p:spPr>
        <p:txBody>
          <a:bodyPr/>
          <a:lstStyle>
            <a:lvl1pPr>
              <a:defRPr sz="1102">
                <a:latin typeface="Verdana" panose="020B0604030504040204" pitchFamily="34" charset="0"/>
              </a:defRPr>
            </a:lvl1pPr>
          </a:lstStyle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646457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298937"/>
            <a:ext cx="10080625" cy="27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684" y="0"/>
            <a:ext cx="4165258" cy="4591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56047" y="5207776"/>
            <a:ext cx="8568531" cy="1007957"/>
          </a:xfrm>
        </p:spPr>
        <p:txBody>
          <a:bodyPr>
            <a:normAutofit/>
          </a:bodyPr>
          <a:lstStyle>
            <a:lvl1pPr marL="0" indent="0" algn="ctr">
              <a:buNone/>
              <a:defRPr sz="154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756047" y="6350478"/>
            <a:ext cx="8568531" cy="705219"/>
          </a:xfrm>
        </p:spPr>
        <p:txBody>
          <a:bodyPr>
            <a:normAutofit/>
          </a:bodyPr>
          <a:lstStyle>
            <a:lvl1pPr marL="0" indent="0" algn="ctr">
              <a:buNone/>
              <a:defRPr sz="154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262805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031" y="302737"/>
            <a:ext cx="9072563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031" y="1763925"/>
            <a:ext cx="9072563" cy="498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031" y="7006699"/>
            <a:ext cx="2352146" cy="40248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1035694" eaLnBrk="1" fontAlgn="auto" hangingPunct="1">
              <a:spcBef>
                <a:spcPts val="0"/>
              </a:spcBef>
              <a:spcAft>
                <a:spcPts val="0"/>
              </a:spcAft>
              <a:defRPr sz="132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214" y="7006699"/>
            <a:ext cx="3192198" cy="40248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1035694" eaLnBrk="1" fontAlgn="auto" hangingPunct="1">
              <a:spcBef>
                <a:spcPts val="0"/>
              </a:spcBef>
              <a:spcAft>
                <a:spcPts val="0"/>
              </a:spcAft>
              <a:defRPr sz="132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algn="ctr"/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448" y="7006699"/>
            <a:ext cx="2352146" cy="402483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23">
                <a:solidFill>
                  <a:srgbClr val="898989"/>
                </a:solidFill>
              </a:defRPr>
            </a:lvl1pPr>
          </a:lstStyle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0795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hdr="0" ftr="0" dt="0"/>
  <p:txStyles>
    <p:titleStyle>
      <a:lvl1pPr algn="ctr" defTabSz="1034192" rtl="0" eaLnBrk="1" fontAlgn="base" hangingPunct="1">
        <a:spcBef>
          <a:spcPct val="0"/>
        </a:spcBef>
        <a:spcAft>
          <a:spcPct val="0"/>
        </a:spcAft>
        <a:defRPr sz="496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34192" rtl="0" eaLnBrk="1" fontAlgn="base" hangingPunct="1">
        <a:spcBef>
          <a:spcPct val="0"/>
        </a:spcBef>
        <a:spcAft>
          <a:spcPct val="0"/>
        </a:spcAft>
        <a:defRPr sz="4960">
          <a:solidFill>
            <a:schemeClr val="tx1"/>
          </a:solidFill>
          <a:latin typeface="Times New Roman" pitchFamily="18" charset="0"/>
        </a:defRPr>
      </a:lvl2pPr>
      <a:lvl3pPr algn="ctr" defTabSz="1034192" rtl="0" eaLnBrk="1" fontAlgn="base" hangingPunct="1">
        <a:spcBef>
          <a:spcPct val="0"/>
        </a:spcBef>
        <a:spcAft>
          <a:spcPct val="0"/>
        </a:spcAft>
        <a:defRPr sz="4960">
          <a:solidFill>
            <a:schemeClr val="tx1"/>
          </a:solidFill>
          <a:latin typeface="Times New Roman" pitchFamily="18" charset="0"/>
        </a:defRPr>
      </a:lvl3pPr>
      <a:lvl4pPr algn="ctr" defTabSz="1034192" rtl="0" eaLnBrk="1" fontAlgn="base" hangingPunct="1">
        <a:spcBef>
          <a:spcPct val="0"/>
        </a:spcBef>
        <a:spcAft>
          <a:spcPct val="0"/>
        </a:spcAft>
        <a:defRPr sz="4960">
          <a:solidFill>
            <a:schemeClr val="tx1"/>
          </a:solidFill>
          <a:latin typeface="Times New Roman" pitchFamily="18" charset="0"/>
        </a:defRPr>
      </a:lvl4pPr>
      <a:lvl5pPr algn="ctr" defTabSz="1034192" rtl="0" eaLnBrk="1" fontAlgn="base" hangingPunct="1">
        <a:spcBef>
          <a:spcPct val="0"/>
        </a:spcBef>
        <a:spcAft>
          <a:spcPct val="0"/>
        </a:spcAft>
        <a:defRPr sz="4960">
          <a:solidFill>
            <a:schemeClr val="tx1"/>
          </a:solidFill>
          <a:latin typeface="Times New Roman" pitchFamily="18" charset="0"/>
        </a:defRPr>
      </a:lvl5pPr>
      <a:lvl6pPr marL="503972" algn="ctr" defTabSz="1034192" rtl="0" eaLnBrk="1" fontAlgn="base" hangingPunct="1">
        <a:spcBef>
          <a:spcPct val="0"/>
        </a:spcBef>
        <a:spcAft>
          <a:spcPct val="0"/>
        </a:spcAft>
        <a:defRPr sz="4960">
          <a:solidFill>
            <a:schemeClr val="tx1"/>
          </a:solidFill>
          <a:latin typeface="Times New Roman" pitchFamily="18" charset="0"/>
        </a:defRPr>
      </a:lvl6pPr>
      <a:lvl7pPr marL="1007943" algn="ctr" defTabSz="1034192" rtl="0" eaLnBrk="1" fontAlgn="base" hangingPunct="1">
        <a:spcBef>
          <a:spcPct val="0"/>
        </a:spcBef>
        <a:spcAft>
          <a:spcPct val="0"/>
        </a:spcAft>
        <a:defRPr sz="4960">
          <a:solidFill>
            <a:schemeClr val="tx1"/>
          </a:solidFill>
          <a:latin typeface="Times New Roman" pitchFamily="18" charset="0"/>
        </a:defRPr>
      </a:lvl7pPr>
      <a:lvl8pPr marL="1511915" algn="ctr" defTabSz="1034192" rtl="0" eaLnBrk="1" fontAlgn="base" hangingPunct="1">
        <a:spcBef>
          <a:spcPct val="0"/>
        </a:spcBef>
        <a:spcAft>
          <a:spcPct val="0"/>
        </a:spcAft>
        <a:defRPr sz="4960">
          <a:solidFill>
            <a:schemeClr val="tx1"/>
          </a:solidFill>
          <a:latin typeface="Times New Roman" pitchFamily="18" charset="0"/>
        </a:defRPr>
      </a:lvl8pPr>
      <a:lvl9pPr marL="2015886" algn="ctr" defTabSz="1034192" rtl="0" eaLnBrk="1" fontAlgn="base" hangingPunct="1">
        <a:spcBef>
          <a:spcPct val="0"/>
        </a:spcBef>
        <a:spcAft>
          <a:spcPct val="0"/>
        </a:spcAft>
        <a:defRPr sz="4960">
          <a:solidFill>
            <a:schemeClr val="tx1"/>
          </a:solidFill>
          <a:latin typeface="Times New Roman" pitchFamily="18" charset="0"/>
        </a:defRPr>
      </a:lvl9pPr>
    </p:titleStyle>
    <p:bodyStyle>
      <a:lvl1pPr marL="386729" indent="-386729" algn="l" defTabSz="1034192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638" kern="1200">
          <a:solidFill>
            <a:schemeClr val="tx1"/>
          </a:solidFill>
          <a:latin typeface="+mn-lt"/>
          <a:ea typeface="+mn-ea"/>
          <a:cs typeface="+mn-cs"/>
        </a:defRPr>
      </a:lvl1pPr>
      <a:lvl2pPr marL="839953" indent="-321982" algn="l" defTabSz="1034192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293178" indent="-257236" algn="l" defTabSz="1034192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3pPr>
      <a:lvl4pPr marL="1811148" indent="-257236" algn="l" defTabSz="1034192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94" kern="1200">
          <a:solidFill>
            <a:schemeClr val="tx1"/>
          </a:solidFill>
          <a:latin typeface="+mn-lt"/>
          <a:ea typeface="+mn-ea"/>
          <a:cs typeface="+mn-cs"/>
        </a:defRPr>
      </a:lvl4pPr>
      <a:lvl5pPr marL="2329119" indent="-257236" algn="l" defTabSz="1034192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94" kern="1200">
          <a:solidFill>
            <a:schemeClr val="tx1"/>
          </a:solidFill>
          <a:latin typeface="+mn-lt"/>
          <a:ea typeface="+mn-ea"/>
          <a:cs typeface="+mn-cs"/>
        </a:defRPr>
      </a:lvl5pPr>
      <a:lvl6pPr marL="2848161" indent="-258923" algn="l" defTabSz="1035694" rtl="0" eaLnBrk="1" latinLnBrk="0" hangingPunct="1">
        <a:spcBef>
          <a:spcPct val="20000"/>
        </a:spcBef>
        <a:buFont typeface="Arial" pitchFamily="34" charset="0"/>
        <a:buChar char="•"/>
        <a:defRPr sz="2094" kern="1200">
          <a:solidFill>
            <a:schemeClr val="tx1"/>
          </a:solidFill>
          <a:latin typeface="+mn-lt"/>
          <a:ea typeface="+mn-ea"/>
          <a:cs typeface="+mn-cs"/>
        </a:defRPr>
      </a:lvl6pPr>
      <a:lvl7pPr marL="3366008" indent="-258923" algn="l" defTabSz="1035694" rtl="0" eaLnBrk="1" latinLnBrk="0" hangingPunct="1">
        <a:spcBef>
          <a:spcPct val="20000"/>
        </a:spcBef>
        <a:buFont typeface="Arial" pitchFamily="34" charset="0"/>
        <a:buChar char="•"/>
        <a:defRPr sz="2094" kern="1200">
          <a:solidFill>
            <a:schemeClr val="tx1"/>
          </a:solidFill>
          <a:latin typeface="+mn-lt"/>
          <a:ea typeface="+mn-ea"/>
          <a:cs typeface="+mn-cs"/>
        </a:defRPr>
      </a:lvl7pPr>
      <a:lvl8pPr marL="3883857" indent="-258923" algn="l" defTabSz="1035694" rtl="0" eaLnBrk="1" latinLnBrk="0" hangingPunct="1">
        <a:spcBef>
          <a:spcPct val="20000"/>
        </a:spcBef>
        <a:buFont typeface="Arial" pitchFamily="34" charset="0"/>
        <a:buChar char="•"/>
        <a:defRPr sz="2094" kern="1200">
          <a:solidFill>
            <a:schemeClr val="tx1"/>
          </a:solidFill>
          <a:latin typeface="+mn-lt"/>
          <a:ea typeface="+mn-ea"/>
          <a:cs typeface="+mn-cs"/>
        </a:defRPr>
      </a:lvl8pPr>
      <a:lvl9pPr marL="4401701" indent="-258923" algn="l" defTabSz="1035694" rtl="0" eaLnBrk="1" latinLnBrk="0" hangingPunct="1">
        <a:spcBef>
          <a:spcPct val="20000"/>
        </a:spcBef>
        <a:buFont typeface="Arial" pitchFamily="34" charset="0"/>
        <a:buChar char="•"/>
        <a:defRPr sz="20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5694" rtl="0" eaLnBrk="1" latinLnBrk="0" hangingPunct="1">
        <a:defRPr sz="1874" kern="1200">
          <a:solidFill>
            <a:schemeClr val="tx1"/>
          </a:solidFill>
          <a:latin typeface="+mn-lt"/>
          <a:ea typeface="+mn-ea"/>
          <a:cs typeface="+mn-cs"/>
        </a:defRPr>
      </a:lvl1pPr>
      <a:lvl2pPr marL="517847" algn="l" defTabSz="1035694" rtl="0" eaLnBrk="1" latinLnBrk="0" hangingPunct="1">
        <a:defRPr sz="1874" kern="1200">
          <a:solidFill>
            <a:schemeClr val="tx1"/>
          </a:solidFill>
          <a:latin typeface="+mn-lt"/>
          <a:ea typeface="+mn-ea"/>
          <a:cs typeface="+mn-cs"/>
        </a:defRPr>
      </a:lvl2pPr>
      <a:lvl3pPr marL="1035694" algn="l" defTabSz="1035694" rtl="0" eaLnBrk="1" latinLnBrk="0" hangingPunct="1">
        <a:defRPr sz="1874" kern="1200">
          <a:solidFill>
            <a:schemeClr val="tx1"/>
          </a:solidFill>
          <a:latin typeface="+mn-lt"/>
          <a:ea typeface="+mn-ea"/>
          <a:cs typeface="+mn-cs"/>
        </a:defRPr>
      </a:lvl3pPr>
      <a:lvl4pPr marL="1553543" algn="l" defTabSz="1035694" rtl="0" eaLnBrk="1" latinLnBrk="0" hangingPunct="1">
        <a:defRPr sz="1874" kern="1200">
          <a:solidFill>
            <a:schemeClr val="tx1"/>
          </a:solidFill>
          <a:latin typeface="+mn-lt"/>
          <a:ea typeface="+mn-ea"/>
          <a:cs typeface="+mn-cs"/>
        </a:defRPr>
      </a:lvl4pPr>
      <a:lvl5pPr marL="2071389" algn="l" defTabSz="1035694" rtl="0" eaLnBrk="1" latinLnBrk="0" hangingPunct="1">
        <a:defRPr sz="1874" kern="1200">
          <a:solidFill>
            <a:schemeClr val="tx1"/>
          </a:solidFill>
          <a:latin typeface="+mn-lt"/>
          <a:ea typeface="+mn-ea"/>
          <a:cs typeface="+mn-cs"/>
        </a:defRPr>
      </a:lvl5pPr>
      <a:lvl6pPr marL="2589237" algn="l" defTabSz="1035694" rtl="0" eaLnBrk="1" latinLnBrk="0" hangingPunct="1">
        <a:defRPr sz="1874" kern="1200">
          <a:solidFill>
            <a:schemeClr val="tx1"/>
          </a:solidFill>
          <a:latin typeface="+mn-lt"/>
          <a:ea typeface="+mn-ea"/>
          <a:cs typeface="+mn-cs"/>
        </a:defRPr>
      </a:lvl6pPr>
      <a:lvl7pPr marL="3107085" algn="l" defTabSz="1035694" rtl="0" eaLnBrk="1" latinLnBrk="0" hangingPunct="1">
        <a:defRPr sz="1874" kern="1200">
          <a:solidFill>
            <a:schemeClr val="tx1"/>
          </a:solidFill>
          <a:latin typeface="+mn-lt"/>
          <a:ea typeface="+mn-ea"/>
          <a:cs typeface="+mn-cs"/>
        </a:defRPr>
      </a:lvl7pPr>
      <a:lvl8pPr marL="3624930" algn="l" defTabSz="1035694" rtl="0" eaLnBrk="1" latinLnBrk="0" hangingPunct="1">
        <a:defRPr sz="1874" kern="1200">
          <a:solidFill>
            <a:schemeClr val="tx1"/>
          </a:solidFill>
          <a:latin typeface="+mn-lt"/>
          <a:ea typeface="+mn-ea"/>
          <a:cs typeface="+mn-cs"/>
        </a:defRPr>
      </a:lvl8pPr>
      <a:lvl9pPr marL="4142780" algn="l" defTabSz="1035694" rtl="0" eaLnBrk="1" latinLnBrk="0" hangingPunct="1">
        <a:defRPr sz="18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046" y="3509081"/>
            <a:ext cx="8568531" cy="107292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lv-LV" sz="32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n-ea"/>
                <a:cs typeface="Arial" charset="0"/>
              </a:rPr>
              <a:t>EIS: </a:t>
            </a:r>
            <a:br>
              <a:rPr lang="lv-LV" sz="32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n-ea"/>
                <a:cs typeface="Arial" charset="0"/>
              </a:rPr>
            </a:br>
            <a:r>
              <a:rPr lang="lv-LV" sz="32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n-ea"/>
                <a:cs typeface="Arial" charset="0"/>
              </a:rPr>
              <a:t>Kā iepirkties gudri?</a:t>
            </a:r>
          </a:p>
        </p:txBody>
      </p:sp>
      <p:pic>
        <p:nvPicPr>
          <p:cNvPr id="6" name="Picture 11" descr="G:\VRAA_09102015\Vizuālie materiali\Prezentacijas\Ikonas\Latvija_logo_dark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450" y="6572436"/>
            <a:ext cx="1457688" cy="582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http://www.vraa.gov.lv/images/self_ads/self_ads/RAIM_logo_reg_final-1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134" y="6591684"/>
            <a:ext cx="1718426" cy="47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http://www.vzd.gov.lv/files/geo_latvija_logo_14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232" y="6451690"/>
            <a:ext cx="1702677" cy="729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 descr="C:\Users\kristapsp\Pictures\visi_logo_jpg\TAPIS\TAPIS_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069" y="6523438"/>
            <a:ext cx="1954665" cy="59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3">
            <a:extLst>
              <a:ext uri="{FF2B5EF4-FFF2-40B4-BE49-F238E27FC236}">
                <a16:creationId xmlns:a16="http://schemas.microsoft.com/office/drawing/2014/main" id="{1657BA62-F00C-467E-806C-B6010E27954E}"/>
              </a:ext>
            </a:extLst>
          </p:cNvPr>
          <p:cNvGrpSpPr>
            <a:grpSpLocks/>
          </p:cNvGrpSpPr>
          <p:nvPr/>
        </p:nvGrpSpPr>
        <p:grpSpPr bwMode="auto">
          <a:xfrm>
            <a:off x="3735421" y="5262967"/>
            <a:ext cx="2772383" cy="1152260"/>
            <a:chOff x="2765848" y="3050441"/>
            <a:chExt cx="2970673" cy="1396228"/>
          </a:xfrm>
        </p:grpSpPr>
        <p:pic>
          <p:nvPicPr>
            <p:cNvPr id="11" name="Picture 1">
              <a:extLst>
                <a:ext uri="{FF2B5EF4-FFF2-40B4-BE49-F238E27FC236}">
                  <a16:creationId xmlns:a16="http://schemas.microsoft.com/office/drawing/2014/main" id="{B083823C-D58A-4730-9EF6-6D7019AE1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5848" y="3063240"/>
              <a:ext cx="2938637" cy="1379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2">
              <a:extLst>
                <a:ext uri="{FF2B5EF4-FFF2-40B4-BE49-F238E27FC236}">
                  <a16:creationId xmlns:a16="http://schemas.microsoft.com/office/drawing/2014/main" id="{7858A7B4-3BCB-4B5C-9FF9-23E675FADA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0630" y="3050441"/>
              <a:ext cx="1405891" cy="356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lv-LV" altLang="lv-LV" sz="1600">
                  <a:solidFill>
                    <a:srgbClr val="D2D2D2"/>
                  </a:solidFill>
                  <a:latin typeface="Arial" panose="020B0604020202020204" pitchFamily="34" charset="0"/>
                </a:rPr>
                <a:t>e-pasūtījumi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CE59E9D-62DA-4421-A4EB-046321E582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9200" y="3400613"/>
              <a:ext cx="1405891" cy="356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lv-LV" altLang="lv-LV" sz="1600">
                  <a:solidFill>
                    <a:srgbClr val="D2D2D2"/>
                  </a:solidFill>
                  <a:latin typeface="Arial" panose="020B0604020202020204" pitchFamily="34" charset="0"/>
                </a:rPr>
                <a:t>e-izsoles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6E15F82-ACC1-4755-9C04-AFC630AA93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9200" y="3744275"/>
              <a:ext cx="1405891" cy="356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lv-LV" altLang="lv-LV" sz="1600">
                  <a:solidFill>
                    <a:srgbClr val="D2D2D2"/>
                  </a:solidFill>
                  <a:latin typeface="Arial" panose="020B0604020202020204" pitchFamily="34" charset="0"/>
                </a:rPr>
                <a:t>e-konkursi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598527F-03FE-4658-8BE2-9E4DFFBFC5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9200" y="4089937"/>
              <a:ext cx="1405891" cy="356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defTabSz="9382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lv-LV" altLang="lv-LV" sz="1600">
                  <a:solidFill>
                    <a:srgbClr val="D2D2D2"/>
                  </a:solidFill>
                  <a:latin typeface="Arial" panose="020B0604020202020204" pitchFamily="34" charset="0"/>
                </a:rPr>
                <a:t>e-izziņas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3865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B2527-EDF5-4CA4-85DE-67F553B01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>
                <a:solidFill>
                  <a:srgbClr val="006600"/>
                </a:solidFill>
                <a:latin typeface="+mj-lt"/>
                <a:ea typeface="+mn-ea"/>
                <a:cs typeface="Arial" charset="0"/>
              </a:rPr>
              <a:t>Prezentācijas saturs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81866-CDF3-44F1-A530-9273A4553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>
                <a:latin typeface="+mn-lt"/>
              </a:rPr>
              <a:t>Dinamiskā iepirkumu sistēma kā centralizēto iepirkumu nākotne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>
                <a:latin typeface="+mn-lt"/>
              </a:rPr>
              <a:t>EIS iepirkumos biežāk pieļauto kļūdu apkopojums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C631DF-183D-4610-95E2-7E2181EED1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5C37AE-EDEB-4528-AF5E-2DFDA173FF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1BBB7-5C53-46A1-BA10-EC264C9728E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2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94466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0F2C9-9830-4032-BFC0-156641114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>
                <a:solidFill>
                  <a:srgbClr val="006600"/>
                </a:solidFill>
                <a:latin typeface="+mj-lt"/>
                <a:ea typeface="+mn-ea"/>
                <a:cs typeface="Arial" charset="0"/>
              </a:rPr>
              <a:t>Dinamiskā iepirkumu sistēma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A7B7F-8B25-4E06-9CC8-86275DD50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9859" y="1931918"/>
            <a:ext cx="8016735" cy="482105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Pilnīgi elektronizēts process, kas ir ierobežots laikā un atklāts visiem piegādātājiem, kuri atbilst kandidātu atlases prasībām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Paredzēta izmantošanai tikai bieži lietojamiem un tirgū plaši pieejamiem būvdarbiem, pakalpojumiem un piegādēm </a:t>
            </a:r>
            <a:endParaRPr lang="lv-LV" sz="220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EIS ietvaros tai ir izveidots atsevišķs biznesa procesu kopums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Notiek vairākos posmos</a:t>
            </a:r>
          </a:p>
          <a:p>
            <a:pPr marL="839470" lvl="1" indent="-321945"/>
            <a:r>
              <a:rPr lang="lv-LV" sz="2200">
                <a:latin typeface="+mn-lt"/>
                <a:ea typeface="Verdana"/>
                <a:cs typeface="Times New Roman"/>
              </a:rPr>
              <a:t>1. centralizēts slēgts konkurss,</a:t>
            </a:r>
          </a:p>
          <a:p>
            <a:pPr marL="839470" lvl="1" indent="-321945"/>
            <a:r>
              <a:rPr lang="lv-LV" sz="2200">
                <a:latin typeface="+mn-lt"/>
                <a:ea typeface="Verdana"/>
                <a:cs typeface="Times New Roman"/>
              </a:rPr>
              <a:t>2. decentralizēts iepirkums DIS ietvaros.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3816B-25D6-4F56-A125-684452825F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3E9571-0F9F-46DA-A81A-B05F4B1920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E039B-F233-4AA9-A5CE-D854118871F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3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821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0F2C9-9830-4032-BFC0-156641114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>
                <a:solidFill>
                  <a:srgbClr val="006600"/>
                </a:solidFill>
                <a:latin typeface="+mj-lt"/>
                <a:ea typeface="+mn-ea"/>
                <a:cs typeface="Arial" charset="0"/>
              </a:rPr>
              <a:t>DIS priekšrocības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A7B7F-8B25-4E06-9CC8-86275DD50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9859" y="1931918"/>
            <a:ext cx="8016735" cy="4821054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Dalībnieku skaits DIS ietvaros atbilst tirgus situācijai (atšķirībā no vispārīgās vienošanās, kur piegādātāju loks ir nemainīgs)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Ir </a:t>
            </a:r>
            <a:r>
              <a:rPr lang="lv-LV" sz="2200" err="1">
                <a:latin typeface="+mn-lt"/>
                <a:ea typeface="Verdana"/>
              </a:rPr>
              <a:t>predefinēta</a:t>
            </a:r>
            <a:r>
              <a:rPr lang="lv-LV" sz="2200">
                <a:latin typeface="+mn-lt"/>
                <a:ea typeface="Verdana"/>
              </a:rPr>
              <a:t> specifikācija, kuru atļauto robežu ietvaros var precizēt atbilstoši pasūtītāja specifiskajām prasībām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Ir </a:t>
            </a:r>
            <a:r>
              <a:rPr lang="lv-LV" sz="2200" err="1">
                <a:latin typeface="+mn-lt"/>
                <a:ea typeface="Verdana"/>
              </a:rPr>
              <a:t>predefinēti</a:t>
            </a:r>
            <a:r>
              <a:rPr lang="lv-LV" sz="2200">
                <a:latin typeface="+mn-lt"/>
                <a:ea typeface="Verdana"/>
              </a:rPr>
              <a:t> vērtēšanas kritēriji, kurus var samazināt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DIS piedāvājumu iesniegšanas minimālais termiņš ir 10 dienas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DIS ietvaros piedāvājumu vērtēšanu veic pasūtītāja izveidota iepirkumu komisija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Iepirkumu rezultātu sludinājumus IUB/ES OV reizi ceturksnī sagatavo centralizētā iepirkuma veicējs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3816B-25D6-4F56-A125-684452825F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3E9571-0F9F-46DA-A81A-B05F4B1920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E039B-F233-4AA9-A5CE-D854118871F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4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38407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39BD1-7296-4618-9C33-4E44EDDED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>
                <a:solidFill>
                  <a:srgbClr val="006600"/>
                </a:solidFill>
                <a:latin typeface="+mj-lt"/>
                <a:ea typeface="+mn-ea"/>
                <a:cs typeface="Arial" charset="0"/>
              </a:rPr>
              <a:t>Centralizētas DIS ir izmantojamas jau šodien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CB757-70E3-45AF-A2E5-F025C3108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VNĪ: </a:t>
            </a:r>
            <a:r>
              <a:rPr lang="lv-LV" sz="2200" b="0" i="0">
                <a:solidFill>
                  <a:srgbClr val="333333"/>
                </a:solidFill>
                <a:effectLst/>
                <a:latin typeface="+mn-lt"/>
                <a:ea typeface="Verdana"/>
              </a:rPr>
              <a:t>Dinamiskās iepirkumu sistēmas izveide centralizētas elektroenerģijas iegādes nodrošināšanai (VNĪ 2020/4/4-1/SK-1)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b="0" i="0">
              <a:solidFill>
                <a:srgbClr val="333333"/>
              </a:solidFill>
              <a:effectLst/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 b="0" i="0">
                <a:solidFill>
                  <a:srgbClr val="333333"/>
                </a:solidFill>
                <a:effectLst/>
                <a:latin typeface="+mn-lt"/>
                <a:ea typeface="Verdana"/>
              </a:rPr>
              <a:t>VRAA: </a:t>
            </a:r>
            <a:r>
              <a:rPr lang="lv-LV" sz="2200">
                <a:solidFill>
                  <a:srgbClr val="333333"/>
                </a:solidFill>
                <a:latin typeface="+mn-lt"/>
                <a:ea typeface="Verdana"/>
              </a:rPr>
              <a:t>Interaktīvo ekrānu, tāfeļu ar iebūvētu interaktīvo ekrānu, gaisa kvalitātes un mācību priekšmetu sensoru piegāde Elektronisko iepirkumu sistēmas dalībniekiem dinamiskās iepirkumu sistēmas ietvaros (</a:t>
            </a:r>
            <a:r>
              <a:rPr lang="lv-LV" sz="2200" b="0" i="0">
                <a:solidFill>
                  <a:srgbClr val="000000"/>
                </a:solidFill>
                <a:effectLst/>
                <a:latin typeface="+mn-lt"/>
                <a:ea typeface="Verdana"/>
              </a:rPr>
              <a:t>VRAA 2021/09/SK/CDIS-2</a:t>
            </a:r>
            <a:r>
              <a:rPr lang="lv-LV" sz="2200">
                <a:solidFill>
                  <a:srgbClr val="333333"/>
                </a:solidFill>
                <a:latin typeface="+mn-lt"/>
                <a:ea typeface="Verdana"/>
              </a:rPr>
              <a:t>)</a:t>
            </a:r>
            <a:endParaRPr lang="lv-LV" sz="2200">
              <a:solidFill>
                <a:srgbClr val="333333"/>
              </a:solidFill>
              <a:latin typeface="+mn-lt"/>
            </a:endParaRPr>
          </a:p>
          <a:p>
            <a:endParaRPr lang="lv-LV">
              <a:solidFill>
                <a:srgbClr val="333333"/>
              </a:solidFill>
              <a:latin typeface="Helvetica Neue"/>
            </a:endParaRPr>
          </a:p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5FE5D8-BEDB-4C46-A756-88462A450D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A676B7-8A87-4A1D-83A8-32E53672B8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DAC41-AFFA-429D-A3E9-57B8E4BC381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5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9860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9C752-938E-4900-8806-548A5BCC6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>
                <a:solidFill>
                  <a:srgbClr val="006600"/>
                </a:solidFill>
                <a:latin typeface="+mj-lt"/>
                <a:ea typeface="+mn-ea"/>
                <a:cs typeface="Arial"/>
              </a:rPr>
              <a:t>EIS iepirkumos biežāk pieļauto kļūdu apkopojums (servertehnika)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7C2FB-B8D8-4DDD-88E5-11A5B3690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020" y="1931918"/>
            <a:ext cx="8273574" cy="4821054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Mēģinājums izmantot EIS piedāvāto iespēju  </a:t>
            </a:r>
            <a:r>
              <a:rPr lang="lv-LV" sz="2200" err="1">
                <a:latin typeface="+mn-lt"/>
                <a:ea typeface="Verdana"/>
              </a:rPr>
              <a:t>servertehnikas</a:t>
            </a:r>
            <a:r>
              <a:rPr lang="lv-LV" sz="2200">
                <a:latin typeface="+mn-lt"/>
                <a:ea typeface="Verdana"/>
              </a:rPr>
              <a:t> parka paplašināšanai, prasot savietojamību ar esošo infrastruktūru, kaut gan pēc būtības notiek pilnīga infrastruktūras nomaiņa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Pasūtot rezerves daļas, neatsaukties uz tehnikas vienību, kurai detaļas tiek pasūtītas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Pasūtot rezerves daļas, prasīt neiespējamu konfigurāciju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Tehnikas vienības definēšana, bez paskaidrojumiem kā piegādātājs var piedāvāt ekvivalentus risinājumus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Sadalīt vienu vajadzību vairākās mazās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Tehnikas modeļu maiņas apstiprināšana jau pēc darījuma noslēgšanas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FDF79D-6958-4A72-B5EC-48776E4902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C08431-A0F8-47D5-A7B6-F15608B9D5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74B6C-74D1-4A1D-BA5D-DD3C96E56B3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6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45663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9C752-938E-4900-8806-548A5BCC6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>
                <a:solidFill>
                  <a:srgbClr val="006600"/>
                </a:solidFill>
                <a:latin typeface="+mj-lt"/>
                <a:ea typeface="+mn-ea"/>
                <a:cs typeface="Arial"/>
              </a:rPr>
              <a:t>EIS iepirkumos biežāk pieļauto kļūdu apkopojums (datortehnika)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7C2FB-B8D8-4DDD-88E5-11A5B3690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020" y="1931918"/>
            <a:ext cx="8273574" cy="4821054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Pircējs veido rezerves daļu grozu par summu, kas nesasniedz minimālo pirkuma summu vienam piegādātājam</a:t>
            </a:r>
            <a:r>
              <a:rPr lang="lv-LV" sz="2200">
                <a:latin typeface="Verdana"/>
                <a:ea typeface="Verdana"/>
              </a:rPr>
              <a:t> </a:t>
            </a:r>
            <a:endParaRPr lang="lv-LV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Piegādātājs nevērtē situāciju un piedāvā atlaidi, kā rezultātā netiek sasniegta minimālā pirkuma summa vienam piegādātājam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Groza komentāros tiek uzstādītas prasības, kas ir pretrunā ar tehniskās specifikācijas prasībām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Pircējam jākontrolē piegādātās preces atbilstība pasūtījumam (nav pieļaujama preces maiņa noslēgtā darījumā)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Pircējs kategoriski prasa piegādāt preci termiņā, kas ir īsāks par vispārīgās vienošanās noteikto </a:t>
            </a:r>
            <a:endParaRPr lang="lv-LV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Mazos pirkumos sadalīti darījumi, neveidojot atliktos grozus (MK 07.01.2020. rīkojums Nr. 1 "Datortehnikas iepirkumu organizēšana ministrijās un to padotības iestādēs")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>
                <a:latin typeface="Times New Roman"/>
                <a:ea typeface="Verdana"/>
              </a:rPr>
              <a:t>Atkārtoti pirkumi vienas preču grupas ietvaros īsā laika posmā</a:t>
            </a:r>
            <a:endParaRPr lang="lv-LV" sz="2200">
              <a:latin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FDF79D-6958-4A72-B5EC-48776E4902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C08431-A0F8-47D5-A7B6-F15608B9D5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74B6C-74D1-4A1D-BA5D-DD3C96E56B3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7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6797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9C752-938E-4900-8806-548A5BCC6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>
                <a:solidFill>
                  <a:srgbClr val="006600"/>
                </a:solidFill>
                <a:latin typeface="+mj-lt"/>
                <a:ea typeface="+mn-ea"/>
                <a:cs typeface="Arial" charset="0"/>
              </a:rPr>
              <a:t>EIS iepirkumos biežāk pieļauto kļūdu apkopojums (licences)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7C2FB-B8D8-4DDD-88E5-11A5B3690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3271" y="1931918"/>
            <a:ext cx="7613323" cy="4821054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Pasūtītāji komentārā norāda licences, kuras nav iekļautas licenču sarakstos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Pasūtītājs groza komentārā nav norādījis informāciju par </a:t>
            </a:r>
            <a:r>
              <a:rPr lang="lv-LV" sz="2200" err="1">
                <a:latin typeface="+mn-lt"/>
                <a:ea typeface="Verdana"/>
              </a:rPr>
              <a:t>pasūtāmo</a:t>
            </a:r>
            <a:r>
              <a:rPr lang="lv-LV" sz="2200">
                <a:latin typeface="+mn-lt"/>
                <a:ea typeface="Verdana"/>
              </a:rPr>
              <a:t> produktu (nav pilna nosaukuma vai koda, norāda iekšējus produktu līguma Nr. vai licences apzīmējumus)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Pasūtītājs groza komentārā norādījis nepieciešamo licenču skaitu, bet pozīcijas skaitā to nav norādījis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Pasūtītājs CI118.1 sadaļā pie antivīrusu programmatūras neievēro skaidrojumu EIS par šāda AG komentārā norādāmo informāciju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endParaRPr lang="lv-LV">
              <a:latin typeface="+mn-lt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Pasūtītājs nepievieno pamatojumu groza veidošanai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</a:pPr>
            <a:endParaRPr lang="lv-LV">
              <a:latin typeface="+mn-lt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200">
                <a:latin typeface="+mn-lt"/>
                <a:ea typeface="Verdana"/>
              </a:rPr>
              <a:t>Pasūtītājs AG </a:t>
            </a:r>
            <a:r>
              <a:rPr lang="lv-LV" sz="2200" err="1">
                <a:latin typeface="+mn-lt"/>
                <a:ea typeface="Verdana"/>
              </a:rPr>
              <a:t>pasūta</a:t>
            </a:r>
            <a:r>
              <a:rPr lang="lv-LV" sz="2200">
                <a:latin typeface="+mn-lt"/>
                <a:ea typeface="Verdana"/>
              </a:rPr>
              <a:t> licences vai pakalpojumus, par kuriem viņam nav iepriekšēju ieguldījumu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FDF79D-6958-4A72-B5EC-48776E4902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C08431-A0F8-47D5-A7B6-F15608B9D5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74B6C-74D1-4A1D-BA5D-DD3C96E56B3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8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47201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9C752-938E-4900-8806-548A5BCC6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>
                <a:solidFill>
                  <a:srgbClr val="006600"/>
                </a:solidFill>
                <a:latin typeface="+mj-lt"/>
                <a:ea typeface="+mn-ea"/>
                <a:cs typeface="Arial" charset="0"/>
              </a:rPr>
              <a:t>EIS iepirkumos biežāk pieļauto kļūdu apkopojums (programmatūra)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7C2FB-B8D8-4DDD-88E5-11A5B3690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3271" y="1931918"/>
            <a:ext cx="7613323" cy="4821054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000">
                <a:latin typeface="+mn-lt"/>
                <a:ea typeface="Verdana"/>
              </a:rPr>
              <a:t>DU tiek norādīts konkrēta pretendenta nosaukums un tā stundas likme </a:t>
            </a:r>
            <a:r>
              <a:rPr lang="lv-LV" sz="2000">
                <a:solidFill>
                  <a:schemeClr val="accent6"/>
                </a:solidFill>
                <a:latin typeface="+mn-lt"/>
                <a:ea typeface="Verdana"/>
                <a:sym typeface="Wingdings" panose="05000000000000000000" pitchFamily="2" charset="2"/>
              </a:rPr>
              <a:t>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000">
                <a:latin typeface="+mn-lt"/>
                <a:ea typeface="Verdana"/>
              </a:rPr>
              <a:t>DU tiek iekļautas Pretendenta kvalifikācijas prasības (pieļaujams izņēmums tikai MK noteikumi Nr. 442)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000">
                <a:latin typeface="+mn-lt"/>
                <a:ea typeface="Verdana"/>
              </a:rPr>
              <a:t>DU tiek iekļautas tāds darbu pozīcijas, kuras pēc TS nav atļaujamas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000">
                <a:latin typeface="+mn-lt"/>
                <a:ea typeface="Verdana"/>
              </a:rPr>
              <a:t>Vienošanās nosacījumu dublēšana (it īpaši, ja neprecīzi)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000">
                <a:latin typeface="+mn-lt"/>
                <a:ea typeface="Verdana"/>
              </a:rPr>
              <a:t>DU netiek iekļautas atsauces uz fondu </a:t>
            </a:r>
            <a:r>
              <a:rPr lang="lv-LV" sz="2000">
                <a:latin typeface="+mn-lt"/>
                <a:ea typeface="Verdana"/>
                <a:cs typeface="Times New Roman"/>
              </a:rPr>
              <a:t>papildu prasībām</a:t>
            </a:r>
            <a:r>
              <a:rPr lang="lv-LV" sz="2000">
                <a:latin typeface="+mn-lt"/>
                <a:ea typeface="Verdana"/>
              </a:rPr>
              <a:t> </a:t>
            </a:r>
            <a:endParaRPr lang="lv-LV" sz="2000">
              <a:latin typeface="+mn-lt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000" err="1">
                <a:latin typeface="+mn-lt"/>
                <a:ea typeface="Verdana"/>
                <a:cs typeface="Times New Roman"/>
              </a:rPr>
              <a:t>Agiles</a:t>
            </a:r>
            <a:r>
              <a:rPr lang="lv-LV" sz="2000">
                <a:latin typeface="+mn-lt"/>
                <a:ea typeface="Verdana"/>
                <a:cs typeface="Times New Roman"/>
              </a:rPr>
              <a:t>/SCRUM veida </a:t>
            </a:r>
            <a:r>
              <a:rPr lang="lv-LV" sz="2000">
                <a:latin typeface="+mn-lt"/>
                <a:ea typeface="Verdana"/>
              </a:rPr>
              <a:t>DU netiek iekļauta katra atsevišķi veicamā darba cenu noteikšanas metodoloģija un darbu pasūtīšanas process </a:t>
            </a:r>
            <a:endParaRPr lang="lv-LV" sz="2000">
              <a:latin typeface="+mn-lt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000">
                <a:latin typeface="+mn-lt"/>
                <a:ea typeface="Verdana"/>
              </a:rPr>
              <a:t>DU netiek noteikta sanāksmju organizēšanas vieta </a:t>
            </a:r>
            <a:endParaRPr lang="lv-LV" sz="2000">
              <a:latin typeface="+mn-lt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lv-LV" sz="2000">
                <a:latin typeface="+mn-lt"/>
                <a:ea typeface="Verdana"/>
              </a:rPr>
              <a:t>DU netiek pievienots EIS darījumam/pasūtījumam </a:t>
            </a:r>
            <a:endParaRPr lang="lv-LV" sz="2000"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FDF79D-6958-4A72-B5EC-48776E4902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C08431-A0F8-47D5-A7B6-F15608B9D5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74B6C-74D1-4A1D-BA5D-DD3C96E56B3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2830FDFC-2B35-4E29-B34D-CC8224486B85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9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605478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91_Prezentacija_LV.potx" id="{88203581-526A-4E3B-AC10-72502CF0BEDF}" vid="{5585B31B-CC3F-420F-9E98-24D63BE7AA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38FCE9C842FE7240B8E2EF7B100751B2" ma:contentTypeVersion="12" ma:contentTypeDescription="Izveidot jaunu dokumentu." ma:contentTypeScope="" ma:versionID="b8bc18dac27a8f8e096a259f3ad6892d">
  <xsd:schema xmlns:xsd="http://www.w3.org/2001/XMLSchema" xmlns:xs="http://www.w3.org/2001/XMLSchema" xmlns:p="http://schemas.microsoft.com/office/2006/metadata/properties" xmlns:ns2="ea50743c-859b-4dac-8440-aec4f959058f" xmlns:ns3="4f7739c6-d460-44cd-88b6-3636ed9727e0" targetNamespace="http://schemas.microsoft.com/office/2006/metadata/properties" ma:root="true" ma:fieldsID="b6a45d6086074e8acf5085322dd76635" ns2:_="" ns3:_="">
    <xsd:import namespace="ea50743c-859b-4dac-8440-aec4f959058f"/>
    <xsd:import namespace="4f7739c6-d460-44cd-88b6-3636ed9727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0743c-859b-4dac-8440-aec4f95905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7739c6-d460-44cd-88b6-3636ed9727e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f7739c6-d460-44cd-88b6-3636ed9727e0">
      <UserInfo>
        <DisplayName>Ingrīda Igaune</DisplayName>
        <AccountId>49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0C0AE1D-D93F-4786-A5DB-48964C60F431}">
  <ds:schemaRefs>
    <ds:schemaRef ds:uri="4f7739c6-d460-44cd-88b6-3636ed9727e0"/>
    <ds:schemaRef ds:uri="ea50743c-859b-4dac-8440-aec4f959058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D237E9C-C41C-40A3-A152-C3ED278C90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F643A4-F222-4D3F-BD6F-316BCA05A95A}">
  <ds:schemaRefs>
    <ds:schemaRef ds:uri="4f7739c6-d460-44cd-88b6-3636ed9727e0"/>
    <ds:schemaRef ds:uri="http://schemas.microsoft.com/office/2006/metadata/properties"/>
    <ds:schemaRef ds:uri="http://purl.org/dc/dcmitype/"/>
    <ds:schemaRef ds:uri="ea50743c-859b-4dac-8440-aec4f959058f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91_Prezentacija_LV</Template>
  <TotalTime>0</TotalTime>
  <Words>605</Words>
  <Application>Microsoft Office PowerPoint</Application>
  <PresentationFormat>Custom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Helvetica Neue</vt:lpstr>
      <vt:lpstr>Times New Roman</vt:lpstr>
      <vt:lpstr>Verdana</vt:lpstr>
      <vt:lpstr>89_Prezentacija_templateLV</vt:lpstr>
      <vt:lpstr>EIS:  Kā iepirkties gudri?</vt:lpstr>
      <vt:lpstr>Prezentācijas saturs</vt:lpstr>
      <vt:lpstr>Dinamiskā iepirkumu sistēma</vt:lpstr>
      <vt:lpstr>DIS priekšrocības</vt:lpstr>
      <vt:lpstr>Centralizētas DIS ir izmantojamas jau šodien</vt:lpstr>
      <vt:lpstr>EIS iepirkumos biežāk pieļauto kļūdu apkopojums (servertehnika)</vt:lpstr>
      <vt:lpstr>EIS iepirkumos biežāk pieļauto kļūdu apkopojums (datortehnika)</vt:lpstr>
      <vt:lpstr>EIS iepirkumos biežāk pieļauto kļūdu apkopojums (licences)</vt:lpstr>
      <vt:lpstr>EIS iepirkumos biežāk pieļauto kļūdu apkopojums (programmatūra)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Oļegs Fiļipovičs</dc:creator>
  <cp:lastModifiedBy>Lita Trakina</cp:lastModifiedBy>
  <cp:revision>2</cp:revision>
  <cp:lastPrinted>2018-03-07T06:51:48Z</cp:lastPrinted>
  <dcterms:created xsi:type="dcterms:W3CDTF">2017-02-16T04:50:38Z</dcterms:created>
  <dcterms:modified xsi:type="dcterms:W3CDTF">2022-01-06T09:08:52Z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0x01010038FCE9C842FE7240B8E2EF7B100751B2</vt:lpwstr>
  </property>
</Properties>
</file>