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337" r:id="rId3"/>
    <p:sldId id="339" r:id="rId4"/>
    <p:sldId id="340" r:id="rId5"/>
    <p:sldId id="341" r:id="rId6"/>
  </p:sldIdLst>
  <p:sldSz cx="12192000" cy="6858000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B8CB93DB-B4E4-444F-9DD0-70F617289837}">
          <p14:sldIdLst>
            <p14:sldId id="256"/>
            <p14:sldId id="337"/>
            <p14:sldId id="339"/>
            <p14:sldId id="340"/>
            <p14:sldId id="341"/>
          </p14:sldIdLst>
        </p14:section>
        <p14:section name="Untitled Section" id="{E87692E2-6C99-4212-820A-AE0A6493041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7735"/>
    <a:srgbClr val="619D6D"/>
    <a:srgbClr val="FFE166"/>
    <a:srgbClr val="A9C9AF"/>
    <a:srgbClr val="A0C4A7"/>
    <a:srgbClr val="FFF4C7"/>
    <a:srgbClr val="9BBB59"/>
    <a:srgbClr val="FFC5C3"/>
    <a:srgbClr val="FFFFFF"/>
    <a:srgbClr val="2478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5"/>
    <p:restoredTop sz="84424" autoAdjust="0"/>
  </p:normalViewPr>
  <p:slideViewPr>
    <p:cSldViewPr snapToGrid="0" snapToObjects="1" showGuides="1">
      <p:cViewPr varScale="1">
        <p:scale>
          <a:sx n="61" d="100"/>
          <a:sy n="61" d="100"/>
        </p:scale>
        <p:origin x="936" y="60"/>
      </p:cViewPr>
      <p:guideLst>
        <p:guide orient="horz" pos="218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09EF5B-5B80-984A-94F3-8A42B3A987D7}" type="doc">
      <dgm:prSet loTypeId="urn:microsoft.com/office/officeart/2005/8/layout/vList5" loCatId="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E4E4B1FA-0347-C349-81C3-190C791120A7}">
      <dgm:prSet phldrT="[Text]" custT="1"/>
      <dgm:spPr/>
      <dgm:t>
        <a:bodyPr/>
        <a:lstStyle/>
        <a:p>
          <a:r>
            <a:rPr lang="lv-LV" sz="1800" noProof="0">
              <a:latin typeface="Calibri" panose="020F0502020204030204" pitchFamily="34" charset="0"/>
              <a:cs typeface="Calibri" panose="020F0502020204030204" pitchFamily="34" charset="0"/>
            </a:rPr>
            <a:t>Profesionāla projekta īstenošanas komanda </a:t>
          </a:r>
          <a:endParaRPr lang="lv-LV" sz="18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BE9165-31D1-F148-9E4C-5BEF6F2DE181}" type="sibTrans" cxnId="{C3277D93-73AC-A64E-976E-9A7F80F8AD4A}">
      <dgm:prSet/>
      <dgm:spPr/>
      <dgm:t>
        <a:bodyPr/>
        <a:lstStyle/>
        <a:p>
          <a:endParaRPr lang="en-GB" sz="1800">
            <a:solidFill>
              <a:schemeClr val="accent4">
                <a:lumMod val="75000"/>
              </a:schemeClr>
            </a:solidFill>
          </a:endParaRPr>
        </a:p>
      </dgm:t>
    </dgm:pt>
    <dgm:pt modelId="{F96AD8C2-C0EB-6B45-A214-B88A8A887093}" type="parTrans" cxnId="{C3277D93-73AC-A64E-976E-9A7F80F8AD4A}">
      <dgm:prSet/>
      <dgm:spPr/>
      <dgm:t>
        <a:bodyPr/>
        <a:lstStyle/>
        <a:p>
          <a:endParaRPr lang="en-GB" sz="1800">
            <a:solidFill>
              <a:schemeClr val="accent4">
                <a:lumMod val="75000"/>
              </a:schemeClr>
            </a:solidFill>
          </a:endParaRPr>
        </a:p>
      </dgm:t>
    </dgm:pt>
    <dgm:pt modelId="{EF6606E3-4085-3C47-A00A-84280C3EC0D2}">
      <dgm:prSet phldrT="[Text]" custT="1"/>
      <dgm:spPr/>
      <dgm:t>
        <a:bodyPr/>
        <a:lstStyle/>
        <a:p>
          <a:r>
            <a:rPr lang="lv-LV" sz="1800" noProof="0">
              <a:latin typeface="Calibri" panose="020F0502020204030204" pitchFamily="34" charset="0"/>
              <a:cs typeface="Calibri" panose="020F0502020204030204" pitchFamily="34" charset="0"/>
            </a:rPr>
            <a:t>Vadības līmeņa iesaiste, operatīvu lēmumu pieņemšana</a:t>
          </a:r>
          <a:endParaRPr lang="lv-LV" sz="18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330D8B5-4B53-BA44-9A46-95CFDF7CE252}" type="sibTrans" cxnId="{D2454C7C-2F3A-E946-AD1F-BE96690311CD}">
      <dgm:prSet/>
      <dgm:spPr/>
      <dgm:t>
        <a:bodyPr/>
        <a:lstStyle/>
        <a:p>
          <a:endParaRPr lang="en-GB"/>
        </a:p>
      </dgm:t>
    </dgm:pt>
    <dgm:pt modelId="{A0B778EC-5F1C-9F43-8D05-03BA8A30B9A6}" type="parTrans" cxnId="{D2454C7C-2F3A-E946-AD1F-BE96690311CD}">
      <dgm:prSet/>
      <dgm:spPr/>
      <dgm:t>
        <a:bodyPr/>
        <a:lstStyle/>
        <a:p>
          <a:endParaRPr lang="en-GB"/>
        </a:p>
      </dgm:t>
    </dgm:pt>
    <dgm:pt modelId="{6C82FF3D-0F10-C54A-B0B4-1B1C448805B9}">
      <dgm:prSet phldrT="[Text]" custT="1"/>
      <dgm:spPr/>
      <dgm:t>
        <a:bodyPr/>
        <a:lstStyle/>
        <a:p>
          <a:r>
            <a:rPr lang="lv-LV" sz="1800" noProof="0">
              <a:latin typeface="Calibri" panose="020F0502020204030204" pitchFamily="34" charset="0"/>
              <a:cs typeface="Calibri" panose="020F0502020204030204" pitchFamily="34" charset="0"/>
            </a:rPr>
            <a:t>Profesionāla projekta komanda pirms projekta uzsākšanas</a:t>
          </a:r>
          <a:endParaRPr lang="lv-LV" sz="11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A40BB3-F86F-B24F-B1A7-02CD95AB5DFF}" type="sibTrans" cxnId="{CC0BC9A6-9B1B-7149-8661-415711D788A9}">
      <dgm:prSet/>
      <dgm:spPr/>
      <dgm:t>
        <a:bodyPr/>
        <a:lstStyle/>
        <a:p>
          <a:endParaRPr lang="en-GB"/>
        </a:p>
      </dgm:t>
    </dgm:pt>
    <dgm:pt modelId="{CC5E7F17-08BF-694C-A902-7F4F062E243A}" type="parTrans" cxnId="{CC0BC9A6-9B1B-7149-8661-415711D788A9}">
      <dgm:prSet/>
      <dgm:spPr/>
      <dgm:t>
        <a:bodyPr/>
        <a:lstStyle/>
        <a:p>
          <a:endParaRPr lang="en-GB"/>
        </a:p>
      </dgm:t>
    </dgm:pt>
    <dgm:pt modelId="{EABEECD3-2ACD-584B-A14F-ADA9D3B0CAA2}">
      <dgm:prSet custT="1"/>
      <dgm:spPr/>
      <dgm:t>
        <a:bodyPr/>
        <a:lstStyle/>
        <a:p>
          <a:r>
            <a:rPr lang="lv-LV" sz="1800" noProof="0">
              <a:latin typeface="Calibri" panose="020F0502020204030204" pitchFamily="34" charset="0"/>
              <a:cs typeface="Calibri" panose="020F0502020204030204" pitchFamily="34" charset="0"/>
            </a:rPr>
            <a:t>Projekta gatavība</a:t>
          </a:r>
          <a:endParaRPr lang="lv-LV" sz="18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7D5431-AE2C-4046-99BB-51EB4DF75139}" type="sibTrans" cxnId="{34E248FA-7DA8-7941-A6ED-A34531E287B5}">
      <dgm:prSet/>
      <dgm:spPr/>
      <dgm:t>
        <a:bodyPr/>
        <a:lstStyle/>
        <a:p>
          <a:endParaRPr lang="en-GB" sz="1800">
            <a:solidFill>
              <a:schemeClr val="accent4">
                <a:lumMod val="75000"/>
              </a:schemeClr>
            </a:solidFill>
          </a:endParaRPr>
        </a:p>
      </dgm:t>
    </dgm:pt>
    <dgm:pt modelId="{EAABA707-6774-CE44-A131-C6FCBDED9E2A}" type="parTrans" cxnId="{34E248FA-7DA8-7941-A6ED-A34531E287B5}">
      <dgm:prSet/>
      <dgm:spPr/>
      <dgm:t>
        <a:bodyPr/>
        <a:lstStyle/>
        <a:p>
          <a:endParaRPr lang="en-GB" sz="1800">
            <a:solidFill>
              <a:schemeClr val="accent4">
                <a:lumMod val="75000"/>
              </a:schemeClr>
            </a:solidFill>
          </a:endParaRPr>
        </a:p>
      </dgm:t>
    </dgm:pt>
    <dgm:pt modelId="{F777ADA8-41E3-3448-8C43-B6C64ED5A477}">
      <dgm:prSet custT="1"/>
      <dgm:spPr/>
      <dgm:t>
        <a:bodyPr/>
        <a:lstStyle/>
        <a:p>
          <a:r>
            <a:rPr lang="lv-LV" sz="1800" noProof="0">
              <a:latin typeface="Calibri" panose="020F0502020204030204" pitchFamily="34" charset="0"/>
              <a:cs typeface="Calibri" panose="020F0502020204030204" pitchFamily="34" charset="0"/>
            </a:rPr>
            <a:t>Resursu pietiekamība, sadarbības partneru un iesaistīto informācijas sistēmu ietekmes analīze</a:t>
          </a:r>
          <a:endParaRPr lang="lv-LV" sz="18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003BB5-906F-1F47-A012-05410E79DED1}" type="sibTrans" cxnId="{3F587D18-BD9F-5541-A021-B49756B28A09}">
      <dgm:prSet/>
      <dgm:spPr/>
      <dgm:t>
        <a:bodyPr/>
        <a:lstStyle/>
        <a:p>
          <a:endParaRPr lang="en-GB"/>
        </a:p>
      </dgm:t>
    </dgm:pt>
    <dgm:pt modelId="{7F5B2B3A-8E50-B549-ADE7-B421CEF54DD2}" type="parTrans" cxnId="{3F587D18-BD9F-5541-A021-B49756B28A09}">
      <dgm:prSet/>
      <dgm:spPr/>
      <dgm:t>
        <a:bodyPr/>
        <a:lstStyle/>
        <a:p>
          <a:endParaRPr lang="en-GB"/>
        </a:p>
      </dgm:t>
    </dgm:pt>
    <dgm:pt modelId="{05932C96-53DD-A447-B784-1A5C2F554272}">
      <dgm:prSet custT="1"/>
      <dgm:spPr/>
      <dgm:t>
        <a:bodyPr/>
        <a:lstStyle/>
        <a:p>
          <a:r>
            <a:rPr lang="lv-LV" sz="1800" noProof="0">
              <a:latin typeface="Calibri" panose="020F0502020204030204" pitchFamily="34" charset="0"/>
              <a:cs typeface="Calibri" panose="020F0502020204030204" pitchFamily="34" charset="0"/>
            </a:rPr>
            <a:t>Digitalizējamo biznesa procesu aprakstu esamība un nepieciešamo  izmaiņu identificēšana </a:t>
          </a:r>
          <a:endParaRPr lang="lv-LV" sz="18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249AF2-401F-0F41-8647-77923BC01D28}" type="sibTrans" cxnId="{40416477-0AD9-E44D-9882-0DBCE38C1D20}">
      <dgm:prSet/>
      <dgm:spPr/>
      <dgm:t>
        <a:bodyPr/>
        <a:lstStyle/>
        <a:p>
          <a:endParaRPr lang="en-GB"/>
        </a:p>
      </dgm:t>
    </dgm:pt>
    <dgm:pt modelId="{FE9E1A01-B14A-DE4A-97D2-774680DE2ED8}" type="parTrans" cxnId="{40416477-0AD9-E44D-9882-0DBCE38C1D20}">
      <dgm:prSet/>
      <dgm:spPr/>
      <dgm:t>
        <a:bodyPr/>
        <a:lstStyle/>
        <a:p>
          <a:endParaRPr lang="en-GB"/>
        </a:p>
      </dgm:t>
    </dgm:pt>
    <dgm:pt modelId="{458B7516-BA55-044B-9196-3EE3C4766518}">
      <dgm:prSet phldrT="[Text]" custT="1"/>
      <dgm:spPr/>
      <dgm:t>
        <a:bodyPr/>
        <a:lstStyle/>
        <a:p>
          <a:r>
            <a:rPr lang="lv-LV" sz="1800" noProof="0">
              <a:latin typeface="Calibri" panose="020F0502020204030204" pitchFamily="34" charset="0"/>
              <a:cs typeface="Calibri" panose="020F0502020204030204" pitchFamily="34" charset="0"/>
            </a:rPr>
            <a:t>Iepirkumu veikšanas laika grafika ievērošana </a:t>
          </a:r>
          <a:endParaRPr lang="lv-LV" sz="180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6B160D-237D-7546-9A58-03BFBC472D33}" type="sibTrans" cxnId="{05485BAB-AEEE-0E4F-8C8C-925D31068F4B}">
      <dgm:prSet/>
      <dgm:spPr/>
      <dgm:t>
        <a:bodyPr/>
        <a:lstStyle/>
        <a:p>
          <a:endParaRPr lang="en-GB" sz="1800">
            <a:solidFill>
              <a:schemeClr val="accent4">
                <a:lumMod val="75000"/>
              </a:schemeClr>
            </a:solidFill>
          </a:endParaRPr>
        </a:p>
      </dgm:t>
    </dgm:pt>
    <dgm:pt modelId="{C56AD11A-F267-6D46-8CAF-FC9AF44883AC}" type="parTrans" cxnId="{05485BAB-AEEE-0E4F-8C8C-925D31068F4B}">
      <dgm:prSet/>
      <dgm:spPr/>
      <dgm:t>
        <a:bodyPr/>
        <a:lstStyle/>
        <a:p>
          <a:endParaRPr lang="en-GB" sz="1800">
            <a:solidFill>
              <a:schemeClr val="accent4">
                <a:lumMod val="75000"/>
              </a:schemeClr>
            </a:solidFill>
          </a:endParaRPr>
        </a:p>
      </dgm:t>
    </dgm:pt>
    <dgm:pt modelId="{66EBFBF6-4E27-6A41-A452-114022AA81AF}">
      <dgm:prSet phldrT="[Text]" custT="1"/>
      <dgm:spPr/>
      <dgm:t>
        <a:bodyPr/>
        <a:lstStyle/>
        <a:p>
          <a:r>
            <a:rPr lang="lv-LV" sz="1800" kern="1200" noProof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Līguma nosacījumi ietver visus būtiskos aspektus </a:t>
          </a:r>
          <a:endParaRPr lang="lv-LV" sz="1800" kern="1200" noProof="0" dirty="0"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11783C07-632B-F34E-9D2E-741E9DDC811B}" type="sibTrans" cxnId="{CB666430-99EB-3D4F-8E69-4342FCF0A0AB}">
      <dgm:prSet/>
      <dgm:spPr/>
      <dgm:t>
        <a:bodyPr/>
        <a:lstStyle/>
        <a:p>
          <a:endParaRPr lang="en-GB"/>
        </a:p>
      </dgm:t>
    </dgm:pt>
    <dgm:pt modelId="{FFCAFB1D-C493-2547-8C19-7BB4D15886B0}" type="parTrans" cxnId="{CB666430-99EB-3D4F-8E69-4342FCF0A0AB}">
      <dgm:prSet/>
      <dgm:spPr/>
      <dgm:t>
        <a:bodyPr/>
        <a:lstStyle/>
        <a:p>
          <a:endParaRPr lang="en-GB"/>
        </a:p>
      </dgm:t>
    </dgm:pt>
    <dgm:pt modelId="{5259E871-2F00-D04B-8FD6-B3AD0BDBF650}">
      <dgm:prSet phldrT="[Text]" custT="1"/>
      <dgm:spPr/>
      <dgm:t>
        <a:bodyPr/>
        <a:lstStyle/>
        <a:p>
          <a:r>
            <a:rPr lang="lv-LV" sz="1800" kern="1200" noProof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Tehniskās specifikācija atbilstošā detalizācijas pakāpē</a:t>
          </a:r>
          <a:endParaRPr lang="lv-LV" sz="1800" kern="1200" noProof="0" dirty="0"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9572D177-B913-C54E-BFE3-AB47D1E46E75}" type="sibTrans" cxnId="{6BAD5EB7-0314-8048-A480-2D7377FDDC58}">
      <dgm:prSet/>
      <dgm:spPr/>
      <dgm:t>
        <a:bodyPr/>
        <a:lstStyle/>
        <a:p>
          <a:endParaRPr lang="en-GB"/>
        </a:p>
      </dgm:t>
    </dgm:pt>
    <dgm:pt modelId="{22D9D3BA-3A36-D045-A1E1-5CCAA81F2860}" type="parTrans" cxnId="{6BAD5EB7-0314-8048-A480-2D7377FDDC58}">
      <dgm:prSet/>
      <dgm:spPr/>
      <dgm:t>
        <a:bodyPr/>
        <a:lstStyle/>
        <a:p>
          <a:endParaRPr lang="en-GB"/>
        </a:p>
      </dgm:t>
    </dgm:pt>
    <dgm:pt modelId="{18F97E46-CF11-F342-AD43-7AA90AADA172}">
      <dgm:prSet phldrT="[Text]" custT="1"/>
      <dgm:spPr/>
      <dgm:t>
        <a:bodyPr/>
        <a:lstStyle/>
        <a:p>
          <a:r>
            <a:rPr lang="lv-LV" sz="1800" kern="1200" noProof="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Atbilstošas un neierobežotas prasības pretendentam un speciālistiem, atbilstoši vērtēšanas kritēriji</a:t>
          </a:r>
        </a:p>
      </dgm:t>
    </dgm:pt>
    <dgm:pt modelId="{68B12C5F-A1C9-8C41-9949-CD9912DA5CA8}" type="sibTrans" cxnId="{51B32967-B239-DF42-859A-95C3C39DD8D6}">
      <dgm:prSet/>
      <dgm:spPr/>
      <dgm:t>
        <a:bodyPr/>
        <a:lstStyle/>
        <a:p>
          <a:endParaRPr lang="en-GB"/>
        </a:p>
      </dgm:t>
    </dgm:pt>
    <dgm:pt modelId="{7193FC3E-810F-884E-81C2-74A66FE60C1A}" type="parTrans" cxnId="{51B32967-B239-DF42-859A-95C3C39DD8D6}">
      <dgm:prSet/>
      <dgm:spPr/>
      <dgm:t>
        <a:bodyPr/>
        <a:lstStyle/>
        <a:p>
          <a:endParaRPr lang="en-GB"/>
        </a:p>
      </dgm:t>
    </dgm:pt>
    <dgm:pt modelId="{C03EEF85-8C8C-744D-8EC5-9AD91923609A}">
      <dgm:prSet custT="1"/>
      <dgm:spPr/>
      <dgm:t>
        <a:bodyPr/>
        <a:lstStyle/>
        <a:p>
          <a:r>
            <a:rPr lang="lv-LV" sz="1800" b="0" noProof="0">
              <a:latin typeface="Calibri" panose="020F0502020204030204" pitchFamily="34" charset="0"/>
              <a:cs typeface="Calibri" panose="020F0502020204030204" pitchFamily="34" charset="0"/>
            </a:rPr>
            <a:t>Kvalitatīva iepirkumu dokumentācija </a:t>
          </a:r>
          <a:endParaRPr lang="lv-LV" sz="1800" b="0" noProof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F3C311-D36F-334D-BD4F-91DA1075F847}" type="sibTrans" cxnId="{240B30C9-7FEB-4141-92AC-0A14928A42EA}">
      <dgm:prSet/>
      <dgm:spPr/>
      <dgm:t>
        <a:bodyPr/>
        <a:lstStyle/>
        <a:p>
          <a:endParaRPr lang="en-GB" sz="1800">
            <a:solidFill>
              <a:schemeClr val="accent4">
                <a:lumMod val="75000"/>
              </a:schemeClr>
            </a:solidFill>
          </a:endParaRPr>
        </a:p>
      </dgm:t>
    </dgm:pt>
    <dgm:pt modelId="{B3C412F9-BD31-4B4E-B58A-CEEAED95E1AE}" type="parTrans" cxnId="{240B30C9-7FEB-4141-92AC-0A14928A42EA}">
      <dgm:prSet/>
      <dgm:spPr/>
      <dgm:t>
        <a:bodyPr/>
        <a:lstStyle/>
        <a:p>
          <a:endParaRPr lang="en-GB" sz="1800">
            <a:solidFill>
              <a:schemeClr val="accent4">
                <a:lumMod val="75000"/>
              </a:schemeClr>
            </a:solidFill>
          </a:endParaRPr>
        </a:p>
      </dgm:t>
    </dgm:pt>
    <dgm:pt modelId="{DC3147BD-0636-4728-9D90-11A3E9786E1B}">
      <dgm:prSet custT="1"/>
      <dgm:spPr/>
      <dgm:t>
        <a:bodyPr/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noProof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Kavējumu ietekmes kritisks izvērtējums </a:t>
          </a:r>
          <a:endParaRPr lang="lv-LV" sz="1800" kern="1200" noProof="0" dirty="0"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1C34E9E7-C391-44F7-B273-3DAE41927F77}" type="sibTrans" cxnId="{93FA7E47-B3FB-4229-ACB4-34187E7FC0D0}">
      <dgm:prSet/>
      <dgm:spPr/>
      <dgm:t>
        <a:bodyPr/>
        <a:lstStyle/>
        <a:p>
          <a:endParaRPr lang="en-US"/>
        </a:p>
      </dgm:t>
    </dgm:pt>
    <dgm:pt modelId="{7397AA01-61BF-4836-BC10-1C9CFBB6E2C3}" type="parTrans" cxnId="{93FA7E47-B3FB-4229-ACB4-34187E7FC0D0}">
      <dgm:prSet/>
      <dgm:spPr/>
      <dgm:t>
        <a:bodyPr/>
        <a:lstStyle/>
        <a:p>
          <a:endParaRPr lang="en-US"/>
        </a:p>
      </dgm:t>
    </dgm:pt>
    <dgm:pt modelId="{60344596-BD3C-FB47-A9B4-93DEC2FC2E64}">
      <dgm:prSet custT="1"/>
      <dgm:spPr/>
      <dgm:t>
        <a:bodyPr/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noProof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Stingra laika grafika ievērošana, iepirkumu secīgums</a:t>
          </a:r>
          <a:endParaRPr lang="lv-LV" sz="1800" kern="1200" noProof="0" dirty="0"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22AB8F3C-D5BA-6543-813F-48D06DE3BF31}" type="sibTrans" cxnId="{E90D33D8-371D-AD4C-9E2A-31C8EF61F4EA}">
      <dgm:prSet/>
      <dgm:spPr/>
      <dgm:t>
        <a:bodyPr/>
        <a:lstStyle/>
        <a:p>
          <a:endParaRPr lang="en-GB"/>
        </a:p>
      </dgm:t>
    </dgm:pt>
    <dgm:pt modelId="{9C3DB950-FBC1-184C-A0D4-042DBEE226FA}" type="parTrans" cxnId="{E90D33D8-371D-AD4C-9E2A-31C8EF61F4EA}">
      <dgm:prSet/>
      <dgm:spPr/>
      <dgm:t>
        <a:bodyPr/>
        <a:lstStyle/>
        <a:p>
          <a:endParaRPr lang="en-GB"/>
        </a:p>
      </dgm:t>
    </dgm:pt>
    <dgm:pt modelId="{A55AE689-4593-A34D-836B-89E8FD01B70C}" type="pres">
      <dgm:prSet presAssocID="{7309EF5B-5B80-984A-94F3-8A42B3A987D7}" presName="Name0" presStyleCnt="0">
        <dgm:presLayoutVars>
          <dgm:dir/>
          <dgm:animLvl val="lvl"/>
          <dgm:resizeHandles val="exact"/>
        </dgm:presLayoutVars>
      </dgm:prSet>
      <dgm:spPr/>
    </dgm:pt>
    <dgm:pt modelId="{FF3B1C3A-FC26-E748-A07B-37B5F6F7FD08}" type="pres">
      <dgm:prSet presAssocID="{E4E4B1FA-0347-C349-81C3-190C791120A7}" presName="linNode" presStyleCnt="0"/>
      <dgm:spPr/>
    </dgm:pt>
    <dgm:pt modelId="{C11D6295-43FC-2D4F-81E8-362B4A849182}" type="pres">
      <dgm:prSet presAssocID="{E4E4B1FA-0347-C349-81C3-190C791120A7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281DDD5A-4C71-7944-A53E-31B16AC6AB38}" type="pres">
      <dgm:prSet presAssocID="{E4E4B1FA-0347-C349-81C3-190C791120A7}" presName="descendantText" presStyleLbl="alignAccFollowNode1" presStyleIdx="0" presStyleCnt="4" custScaleY="125519">
        <dgm:presLayoutVars>
          <dgm:bulletEnabled val="1"/>
        </dgm:presLayoutVars>
      </dgm:prSet>
      <dgm:spPr/>
    </dgm:pt>
    <dgm:pt modelId="{E25BFE4A-41D2-AE4E-9A14-223A255470B4}" type="pres">
      <dgm:prSet presAssocID="{F2BE9165-31D1-F148-9E4C-5BEF6F2DE181}" presName="sp" presStyleCnt="0"/>
      <dgm:spPr/>
    </dgm:pt>
    <dgm:pt modelId="{ACDA2F54-866C-DA4A-AB2F-33363D72A0DF}" type="pres">
      <dgm:prSet presAssocID="{EABEECD3-2ACD-584B-A14F-ADA9D3B0CAA2}" presName="linNode" presStyleCnt="0"/>
      <dgm:spPr/>
    </dgm:pt>
    <dgm:pt modelId="{8C63EDB7-84D3-D940-B48F-DD91AF0D22EC}" type="pres">
      <dgm:prSet presAssocID="{EABEECD3-2ACD-584B-A14F-ADA9D3B0CAA2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7F7F3D7B-3D2C-E846-8B52-AD09613E6C02}" type="pres">
      <dgm:prSet presAssocID="{EABEECD3-2ACD-584B-A14F-ADA9D3B0CAA2}" presName="descendantText" presStyleLbl="alignAccFollowNode1" presStyleIdx="1" presStyleCnt="4" custScaleY="115781">
        <dgm:presLayoutVars>
          <dgm:bulletEnabled val="1"/>
        </dgm:presLayoutVars>
      </dgm:prSet>
      <dgm:spPr/>
    </dgm:pt>
    <dgm:pt modelId="{C36DA901-E74A-1D4C-9E34-BC69B3BB2FCB}" type="pres">
      <dgm:prSet presAssocID="{F47D5431-AE2C-4046-99BB-51EB4DF75139}" presName="sp" presStyleCnt="0"/>
      <dgm:spPr/>
    </dgm:pt>
    <dgm:pt modelId="{585AC4E2-8AC3-C942-B9B4-CC49FFCE4A95}" type="pres">
      <dgm:prSet presAssocID="{458B7516-BA55-044B-9196-3EE3C4766518}" presName="linNode" presStyleCnt="0"/>
      <dgm:spPr/>
    </dgm:pt>
    <dgm:pt modelId="{8406D281-1EC7-0445-A54E-38B5A39ADDB6}" type="pres">
      <dgm:prSet presAssocID="{458B7516-BA55-044B-9196-3EE3C4766518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845A58C0-EC31-8548-9F9F-7EC7C8EAE10C}" type="pres">
      <dgm:prSet presAssocID="{458B7516-BA55-044B-9196-3EE3C4766518}" presName="descendantText" presStyleLbl="alignAccFollowNode1" presStyleIdx="2" presStyleCnt="4" custScaleY="127604">
        <dgm:presLayoutVars>
          <dgm:bulletEnabled val="1"/>
        </dgm:presLayoutVars>
      </dgm:prSet>
      <dgm:spPr/>
    </dgm:pt>
    <dgm:pt modelId="{8AD7A155-41E0-F941-8A10-9E0ECB4D3EAA}" type="pres">
      <dgm:prSet presAssocID="{D06B160D-237D-7546-9A58-03BFBC472D33}" presName="sp" presStyleCnt="0"/>
      <dgm:spPr/>
    </dgm:pt>
    <dgm:pt modelId="{F7685D5F-9067-5F4D-BFB0-A50C6A1522F6}" type="pres">
      <dgm:prSet presAssocID="{C03EEF85-8C8C-744D-8EC5-9AD91923609A}" presName="linNode" presStyleCnt="0"/>
      <dgm:spPr/>
    </dgm:pt>
    <dgm:pt modelId="{A13E38FD-9E9E-FD4E-99E7-523362068230}" type="pres">
      <dgm:prSet presAssocID="{C03EEF85-8C8C-744D-8EC5-9AD91923609A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881C49F9-5064-A346-819A-FAD365BCF340}" type="pres">
      <dgm:prSet presAssocID="{C03EEF85-8C8C-744D-8EC5-9AD91923609A}" presName="descendantText" presStyleLbl="alignAccFollowNode1" presStyleIdx="3" presStyleCnt="4" custScaleY="118871">
        <dgm:presLayoutVars>
          <dgm:bulletEnabled val="1"/>
        </dgm:presLayoutVars>
      </dgm:prSet>
      <dgm:spPr/>
    </dgm:pt>
  </dgm:ptLst>
  <dgm:cxnLst>
    <dgm:cxn modelId="{A7DF0500-1A2F-4426-9643-0A513F39B354}" type="presOf" srcId="{F777ADA8-41E3-3448-8C43-B6C64ED5A477}" destId="{7F7F3D7B-3D2C-E846-8B52-AD09613E6C02}" srcOrd="0" destOrd="1" presId="urn:microsoft.com/office/officeart/2005/8/layout/vList5"/>
    <dgm:cxn modelId="{759F5303-2F2C-46AC-B230-FCDDBF9F158D}" type="presOf" srcId="{DC3147BD-0636-4728-9D90-11A3E9786E1B}" destId="{845A58C0-EC31-8548-9F9F-7EC7C8EAE10C}" srcOrd="0" destOrd="1" presId="urn:microsoft.com/office/officeart/2005/8/layout/vList5"/>
    <dgm:cxn modelId="{28BA3407-FD1C-4958-9DAD-A81C9A1A5102}" type="presOf" srcId="{05932C96-53DD-A447-B784-1A5C2F554272}" destId="{7F7F3D7B-3D2C-E846-8B52-AD09613E6C02}" srcOrd="0" destOrd="0" presId="urn:microsoft.com/office/officeart/2005/8/layout/vList5"/>
    <dgm:cxn modelId="{24FD4E0E-B1A2-473F-BBDC-C783FDA60CD5}" type="presOf" srcId="{E4E4B1FA-0347-C349-81C3-190C791120A7}" destId="{C11D6295-43FC-2D4F-81E8-362B4A849182}" srcOrd="0" destOrd="0" presId="urn:microsoft.com/office/officeart/2005/8/layout/vList5"/>
    <dgm:cxn modelId="{3F587D18-BD9F-5541-A021-B49756B28A09}" srcId="{EABEECD3-2ACD-584B-A14F-ADA9D3B0CAA2}" destId="{F777ADA8-41E3-3448-8C43-B6C64ED5A477}" srcOrd="1" destOrd="0" parTransId="{7F5B2B3A-8E50-B549-ADE7-B421CEF54DD2}" sibTransId="{02003BB5-906F-1F47-A012-05410E79DED1}"/>
    <dgm:cxn modelId="{CB666430-99EB-3D4F-8E69-4342FCF0A0AB}" srcId="{C03EEF85-8C8C-744D-8EC5-9AD91923609A}" destId="{66EBFBF6-4E27-6A41-A452-114022AA81AF}" srcOrd="2" destOrd="0" parTransId="{FFCAFB1D-C493-2547-8C19-7BB4D15886B0}" sibTransId="{11783C07-632B-F34E-9D2E-741E9DDC811B}"/>
    <dgm:cxn modelId="{6BA23F60-AF1B-4D27-B0FA-3338BB80DB25}" type="presOf" srcId="{7309EF5B-5B80-984A-94F3-8A42B3A987D7}" destId="{A55AE689-4593-A34D-836B-89E8FD01B70C}" srcOrd="0" destOrd="0" presId="urn:microsoft.com/office/officeart/2005/8/layout/vList5"/>
    <dgm:cxn modelId="{A7274B61-B249-4AA8-B639-A72621BA0205}" type="presOf" srcId="{18F97E46-CF11-F342-AD43-7AA90AADA172}" destId="{881C49F9-5064-A346-819A-FAD365BCF340}" srcOrd="0" destOrd="0" presId="urn:microsoft.com/office/officeart/2005/8/layout/vList5"/>
    <dgm:cxn modelId="{51B32967-B239-DF42-859A-95C3C39DD8D6}" srcId="{C03EEF85-8C8C-744D-8EC5-9AD91923609A}" destId="{18F97E46-CF11-F342-AD43-7AA90AADA172}" srcOrd="0" destOrd="0" parTransId="{7193FC3E-810F-884E-81C2-74A66FE60C1A}" sibTransId="{68B12C5F-A1C9-8C41-9949-CD9912DA5CA8}"/>
    <dgm:cxn modelId="{93FA7E47-B3FB-4229-ACB4-34187E7FC0D0}" srcId="{458B7516-BA55-044B-9196-3EE3C4766518}" destId="{DC3147BD-0636-4728-9D90-11A3E9786E1B}" srcOrd="1" destOrd="0" parTransId="{7397AA01-61BF-4836-BC10-1C9CFBB6E2C3}" sibTransId="{1C34E9E7-C391-44F7-B273-3DAE41927F77}"/>
    <dgm:cxn modelId="{DA4C484A-48CA-4C16-990F-3B5BC5D3274F}" type="presOf" srcId="{66EBFBF6-4E27-6A41-A452-114022AA81AF}" destId="{881C49F9-5064-A346-819A-FAD365BCF340}" srcOrd="0" destOrd="2" presId="urn:microsoft.com/office/officeart/2005/8/layout/vList5"/>
    <dgm:cxn modelId="{40416477-0AD9-E44D-9882-0DBCE38C1D20}" srcId="{EABEECD3-2ACD-584B-A14F-ADA9D3B0CAA2}" destId="{05932C96-53DD-A447-B784-1A5C2F554272}" srcOrd="0" destOrd="0" parTransId="{FE9E1A01-B14A-DE4A-97D2-774680DE2ED8}" sibTransId="{6E249AF2-401F-0F41-8647-77923BC01D28}"/>
    <dgm:cxn modelId="{D2454C7C-2F3A-E946-AD1F-BE96690311CD}" srcId="{E4E4B1FA-0347-C349-81C3-190C791120A7}" destId="{EF6606E3-4085-3C47-A00A-84280C3EC0D2}" srcOrd="1" destOrd="0" parTransId="{A0B778EC-5F1C-9F43-8D05-03BA8A30B9A6}" sibTransId="{9330D8B5-4B53-BA44-9A46-95CFDF7CE252}"/>
    <dgm:cxn modelId="{0B1D777F-41D6-498F-A11C-38A70CB0EE1A}" type="presOf" srcId="{C03EEF85-8C8C-744D-8EC5-9AD91923609A}" destId="{A13E38FD-9E9E-FD4E-99E7-523362068230}" srcOrd="0" destOrd="0" presId="urn:microsoft.com/office/officeart/2005/8/layout/vList5"/>
    <dgm:cxn modelId="{3C4E1289-2902-4D7C-8F3E-EA3C11347A6E}" type="presOf" srcId="{458B7516-BA55-044B-9196-3EE3C4766518}" destId="{8406D281-1EC7-0445-A54E-38B5A39ADDB6}" srcOrd="0" destOrd="0" presId="urn:microsoft.com/office/officeart/2005/8/layout/vList5"/>
    <dgm:cxn modelId="{76A0918F-CC44-481F-ACD7-D4D9D29863EC}" type="presOf" srcId="{5259E871-2F00-D04B-8FD6-B3AD0BDBF650}" destId="{881C49F9-5064-A346-819A-FAD365BCF340}" srcOrd="0" destOrd="1" presId="urn:microsoft.com/office/officeart/2005/8/layout/vList5"/>
    <dgm:cxn modelId="{C3277D93-73AC-A64E-976E-9A7F80F8AD4A}" srcId="{7309EF5B-5B80-984A-94F3-8A42B3A987D7}" destId="{E4E4B1FA-0347-C349-81C3-190C791120A7}" srcOrd="0" destOrd="0" parTransId="{F96AD8C2-C0EB-6B45-A214-B88A8A887093}" sibTransId="{F2BE9165-31D1-F148-9E4C-5BEF6F2DE181}"/>
    <dgm:cxn modelId="{CC0BC9A6-9B1B-7149-8661-415711D788A9}" srcId="{E4E4B1FA-0347-C349-81C3-190C791120A7}" destId="{6C82FF3D-0F10-C54A-B0B4-1B1C448805B9}" srcOrd="0" destOrd="0" parTransId="{CC5E7F17-08BF-694C-A902-7F4F062E243A}" sibTransId="{42A40BB3-F86F-B24F-B1A7-02CD95AB5DFF}"/>
    <dgm:cxn modelId="{05485BAB-AEEE-0E4F-8C8C-925D31068F4B}" srcId="{7309EF5B-5B80-984A-94F3-8A42B3A987D7}" destId="{458B7516-BA55-044B-9196-3EE3C4766518}" srcOrd="2" destOrd="0" parTransId="{C56AD11A-F267-6D46-8CAF-FC9AF44883AC}" sibTransId="{D06B160D-237D-7546-9A58-03BFBC472D33}"/>
    <dgm:cxn modelId="{903562AB-9AF9-4451-9F56-9FF32280E138}" type="presOf" srcId="{EABEECD3-2ACD-584B-A14F-ADA9D3B0CAA2}" destId="{8C63EDB7-84D3-D940-B48F-DD91AF0D22EC}" srcOrd="0" destOrd="0" presId="urn:microsoft.com/office/officeart/2005/8/layout/vList5"/>
    <dgm:cxn modelId="{6BAD5EB7-0314-8048-A480-2D7377FDDC58}" srcId="{C03EEF85-8C8C-744D-8EC5-9AD91923609A}" destId="{5259E871-2F00-D04B-8FD6-B3AD0BDBF650}" srcOrd="1" destOrd="0" parTransId="{22D9D3BA-3A36-D045-A1E1-5CCAA81F2860}" sibTransId="{9572D177-B913-C54E-BFE3-AB47D1E46E75}"/>
    <dgm:cxn modelId="{3C44A7C1-E0D2-4C3A-B925-87CC4AE37043}" type="presOf" srcId="{EF6606E3-4085-3C47-A00A-84280C3EC0D2}" destId="{281DDD5A-4C71-7944-A53E-31B16AC6AB38}" srcOrd="0" destOrd="1" presId="urn:microsoft.com/office/officeart/2005/8/layout/vList5"/>
    <dgm:cxn modelId="{D02C1CC8-3DD5-41AD-B057-86D18789B0CE}" type="presOf" srcId="{60344596-BD3C-FB47-A9B4-93DEC2FC2E64}" destId="{845A58C0-EC31-8548-9F9F-7EC7C8EAE10C}" srcOrd="0" destOrd="0" presId="urn:microsoft.com/office/officeart/2005/8/layout/vList5"/>
    <dgm:cxn modelId="{240B30C9-7FEB-4141-92AC-0A14928A42EA}" srcId="{7309EF5B-5B80-984A-94F3-8A42B3A987D7}" destId="{C03EEF85-8C8C-744D-8EC5-9AD91923609A}" srcOrd="3" destOrd="0" parTransId="{B3C412F9-BD31-4B4E-B58A-CEEAED95E1AE}" sibTransId="{02F3C311-D36F-334D-BD4F-91DA1075F847}"/>
    <dgm:cxn modelId="{E90D33D8-371D-AD4C-9E2A-31C8EF61F4EA}" srcId="{458B7516-BA55-044B-9196-3EE3C4766518}" destId="{60344596-BD3C-FB47-A9B4-93DEC2FC2E64}" srcOrd="0" destOrd="0" parTransId="{9C3DB950-FBC1-184C-A0D4-042DBEE226FA}" sibTransId="{22AB8F3C-D5BA-6543-813F-48D06DE3BF31}"/>
    <dgm:cxn modelId="{5BBC64FA-1257-4FF0-B530-A7F2C72241D5}" type="presOf" srcId="{6C82FF3D-0F10-C54A-B0B4-1B1C448805B9}" destId="{281DDD5A-4C71-7944-A53E-31B16AC6AB38}" srcOrd="0" destOrd="0" presId="urn:microsoft.com/office/officeart/2005/8/layout/vList5"/>
    <dgm:cxn modelId="{34E248FA-7DA8-7941-A6ED-A34531E287B5}" srcId="{7309EF5B-5B80-984A-94F3-8A42B3A987D7}" destId="{EABEECD3-2ACD-584B-A14F-ADA9D3B0CAA2}" srcOrd="1" destOrd="0" parTransId="{EAABA707-6774-CE44-A131-C6FCBDED9E2A}" sibTransId="{F47D5431-AE2C-4046-99BB-51EB4DF75139}"/>
    <dgm:cxn modelId="{5145D0A7-6459-4020-A6D7-20891C5A684F}" type="presParOf" srcId="{A55AE689-4593-A34D-836B-89E8FD01B70C}" destId="{FF3B1C3A-FC26-E748-A07B-37B5F6F7FD08}" srcOrd="0" destOrd="0" presId="urn:microsoft.com/office/officeart/2005/8/layout/vList5"/>
    <dgm:cxn modelId="{2B048077-8D47-465C-86D1-477C09AED9E2}" type="presParOf" srcId="{FF3B1C3A-FC26-E748-A07B-37B5F6F7FD08}" destId="{C11D6295-43FC-2D4F-81E8-362B4A849182}" srcOrd="0" destOrd="0" presId="urn:microsoft.com/office/officeart/2005/8/layout/vList5"/>
    <dgm:cxn modelId="{046B1A7C-0352-4DF5-A177-BAF0E7C85336}" type="presParOf" srcId="{FF3B1C3A-FC26-E748-A07B-37B5F6F7FD08}" destId="{281DDD5A-4C71-7944-A53E-31B16AC6AB38}" srcOrd="1" destOrd="0" presId="urn:microsoft.com/office/officeart/2005/8/layout/vList5"/>
    <dgm:cxn modelId="{FA82164F-8E9A-4CEF-BD6B-69F0285159FE}" type="presParOf" srcId="{A55AE689-4593-A34D-836B-89E8FD01B70C}" destId="{E25BFE4A-41D2-AE4E-9A14-223A255470B4}" srcOrd="1" destOrd="0" presId="urn:microsoft.com/office/officeart/2005/8/layout/vList5"/>
    <dgm:cxn modelId="{D6B2AFD6-FFBF-499F-BB62-995D3F0CF789}" type="presParOf" srcId="{A55AE689-4593-A34D-836B-89E8FD01B70C}" destId="{ACDA2F54-866C-DA4A-AB2F-33363D72A0DF}" srcOrd="2" destOrd="0" presId="urn:microsoft.com/office/officeart/2005/8/layout/vList5"/>
    <dgm:cxn modelId="{8E54B492-119F-4126-9719-B14CE3F0401D}" type="presParOf" srcId="{ACDA2F54-866C-DA4A-AB2F-33363D72A0DF}" destId="{8C63EDB7-84D3-D940-B48F-DD91AF0D22EC}" srcOrd="0" destOrd="0" presId="urn:microsoft.com/office/officeart/2005/8/layout/vList5"/>
    <dgm:cxn modelId="{1A376FB6-2648-457A-ADFF-EEEC87F087C4}" type="presParOf" srcId="{ACDA2F54-866C-DA4A-AB2F-33363D72A0DF}" destId="{7F7F3D7B-3D2C-E846-8B52-AD09613E6C02}" srcOrd="1" destOrd="0" presId="urn:microsoft.com/office/officeart/2005/8/layout/vList5"/>
    <dgm:cxn modelId="{D4E78B10-B92B-4749-B5DA-198C3D700A8E}" type="presParOf" srcId="{A55AE689-4593-A34D-836B-89E8FD01B70C}" destId="{C36DA901-E74A-1D4C-9E34-BC69B3BB2FCB}" srcOrd="3" destOrd="0" presId="urn:microsoft.com/office/officeart/2005/8/layout/vList5"/>
    <dgm:cxn modelId="{7FCAB80C-7023-4847-BCDB-CACB33980436}" type="presParOf" srcId="{A55AE689-4593-A34D-836B-89E8FD01B70C}" destId="{585AC4E2-8AC3-C942-B9B4-CC49FFCE4A95}" srcOrd="4" destOrd="0" presId="urn:microsoft.com/office/officeart/2005/8/layout/vList5"/>
    <dgm:cxn modelId="{B128B672-E8FD-4B62-9596-93C448DD2710}" type="presParOf" srcId="{585AC4E2-8AC3-C942-B9B4-CC49FFCE4A95}" destId="{8406D281-1EC7-0445-A54E-38B5A39ADDB6}" srcOrd="0" destOrd="0" presId="urn:microsoft.com/office/officeart/2005/8/layout/vList5"/>
    <dgm:cxn modelId="{89104CCC-E622-49D8-9B23-4D2B94C21C98}" type="presParOf" srcId="{585AC4E2-8AC3-C942-B9B4-CC49FFCE4A95}" destId="{845A58C0-EC31-8548-9F9F-7EC7C8EAE10C}" srcOrd="1" destOrd="0" presId="urn:microsoft.com/office/officeart/2005/8/layout/vList5"/>
    <dgm:cxn modelId="{506F8D47-4599-461F-9B4E-51B65DDAE360}" type="presParOf" srcId="{A55AE689-4593-A34D-836B-89E8FD01B70C}" destId="{8AD7A155-41E0-F941-8A10-9E0ECB4D3EAA}" srcOrd="5" destOrd="0" presId="urn:microsoft.com/office/officeart/2005/8/layout/vList5"/>
    <dgm:cxn modelId="{13FE011D-9438-41C7-8FA2-6228AEA4E77D}" type="presParOf" srcId="{A55AE689-4593-A34D-836B-89E8FD01B70C}" destId="{F7685D5F-9067-5F4D-BFB0-A50C6A1522F6}" srcOrd="6" destOrd="0" presId="urn:microsoft.com/office/officeart/2005/8/layout/vList5"/>
    <dgm:cxn modelId="{1CB04E51-80B9-423B-B61F-B407689825E8}" type="presParOf" srcId="{F7685D5F-9067-5F4D-BFB0-A50C6A1522F6}" destId="{A13E38FD-9E9E-FD4E-99E7-523362068230}" srcOrd="0" destOrd="0" presId="urn:microsoft.com/office/officeart/2005/8/layout/vList5"/>
    <dgm:cxn modelId="{660397EA-F2C8-432C-A839-FAAC08EEABB4}" type="presParOf" srcId="{F7685D5F-9067-5F4D-BFB0-A50C6A1522F6}" destId="{881C49F9-5064-A346-819A-FAD365BCF340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1DDD5A-4C71-7944-A53E-31B16AC6AB38}">
      <dsp:nvSpPr>
        <dsp:cNvPr id="0" name=""/>
        <dsp:cNvSpPr/>
      </dsp:nvSpPr>
      <dsp:spPr>
        <a:xfrm rot="5400000">
          <a:off x="6155418" y="-2556773"/>
          <a:ext cx="1283206" cy="6397196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noProof="0">
              <a:latin typeface="Calibri" panose="020F0502020204030204" pitchFamily="34" charset="0"/>
              <a:cs typeface="Calibri" panose="020F0502020204030204" pitchFamily="34" charset="0"/>
            </a:rPr>
            <a:t>Profesionāla projekta komanda pirms projekta uzsākšanas</a:t>
          </a:r>
          <a:endParaRPr lang="lv-LV" sz="11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noProof="0">
              <a:latin typeface="Calibri" panose="020F0502020204030204" pitchFamily="34" charset="0"/>
              <a:cs typeface="Calibri" panose="020F0502020204030204" pitchFamily="34" charset="0"/>
            </a:rPr>
            <a:t>Vadības līmeņa iesaiste, operatīvu lēmumu pieņemšana</a:t>
          </a:r>
          <a:endParaRPr lang="lv-LV" sz="18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3598424" y="62862"/>
        <a:ext cx="6334555" cy="1157924"/>
      </dsp:txXfrm>
    </dsp:sp>
    <dsp:sp modelId="{C11D6295-43FC-2D4F-81E8-362B4A849182}">
      <dsp:nvSpPr>
        <dsp:cNvPr id="0" name=""/>
        <dsp:cNvSpPr/>
      </dsp:nvSpPr>
      <dsp:spPr>
        <a:xfrm>
          <a:off x="0" y="2874"/>
          <a:ext cx="3598423" cy="12779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noProof="0">
              <a:latin typeface="Calibri" panose="020F0502020204030204" pitchFamily="34" charset="0"/>
              <a:cs typeface="Calibri" panose="020F0502020204030204" pitchFamily="34" charset="0"/>
            </a:rPr>
            <a:t>Profesionāla projekta īstenošanas komanda </a:t>
          </a:r>
          <a:endParaRPr lang="lv-LV" sz="18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2382" y="65256"/>
        <a:ext cx="3473659" cy="1153136"/>
      </dsp:txXfrm>
    </dsp:sp>
    <dsp:sp modelId="{7F7F3D7B-3D2C-E846-8B52-AD09613E6C02}">
      <dsp:nvSpPr>
        <dsp:cNvPr id="0" name=""/>
        <dsp:cNvSpPr/>
      </dsp:nvSpPr>
      <dsp:spPr>
        <a:xfrm rot="5400000">
          <a:off x="6211839" y="-1215450"/>
          <a:ext cx="1183653" cy="6403450"/>
        </a:xfrm>
        <a:prstGeom prst="round2SameRect">
          <a:avLst/>
        </a:prstGeom>
        <a:solidFill>
          <a:schemeClr val="accent4">
            <a:tint val="40000"/>
            <a:alpha val="90000"/>
            <a:hueOff val="-1315237"/>
            <a:satOff val="7386"/>
            <a:lumOff val="469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315237"/>
              <a:satOff val="7386"/>
              <a:lumOff val="46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noProof="0">
              <a:latin typeface="Calibri" panose="020F0502020204030204" pitchFamily="34" charset="0"/>
              <a:cs typeface="Calibri" panose="020F0502020204030204" pitchFamily="34" charset="0"/>
            </a:rPr>
            <a:t>Digitalizējamo biznesa procesu aprakstu esamība un nepieciešamo  izmaiņu identificēšana </a:t>
          </a:r>
          <a:endParaRPr lang="lv-LV" sz="18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noProof="0">
              <a:latin typeface="Calibri" panose="020F0502020204030204" pitchFamily="34" charset="0"/>
              <a:cs typeface="Calibri" panose="020F0502020204030204" pitchFamily="34" charset="0"/>
            </a:rPr>
            <a:t>Resursu pietiekamība, sadarbības partneru un iesaistīto informācijas sistēmu ietekmes analīze</a:t>
          </a:r>
          <a:endParaRPr lang="lv-LV" sz="18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3601941" y="1452229"/>
        <a:ext cx="6345669" cy="1068091"/>
      </dsp:txXfrm>
    </dsp:sp>
    <dsp:sp modelId="{8C63EDB7-84D3-D940-B48F-DD91AF0D22EC}">
      <dsp:nvSpPr>
        <dsp:cNvPr id="0" name=""/>
        <dsp:cNvSpPr/>
      </dsp:nvSpPr>
      <dsp:spPr>
        <a:xfrm>
          <a:off x="0" y="1347323"/>
          <a:ext cx="3601940" cy="1277900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noProof="0">
              <a:latin typeface="Calibri" panose="020F0502020204030204" pitchFamily="34" charset="0"/>
              <a:cs typeface="Calibri" panose="020F0502020204030204" pitchFamily="34" charset="0"/>
            </a:rPr>
            <a:t>Projekta gatavība</a:t>
          </a:r>
          <a:endParaRPr lang="lv-LV" sz="18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2382" y="1409705"/>
        <a:ext cx="3477176" cy="1153136"/>
      </dsp:txXfrm>
    </dsp:sp>
    <dsp:sp modelId="{845A58C0-EC31-8548-9F9F-7EC7C8EAE10C}">
      <dsp:nvSpPr>
        <dsp:cNvPr id="0" name=""/>
        <dsp:cNvSpPr/>
      </dsp:nvSpPr>
      <dsp:spPr>
        <a:xfrm rot="5400000">
          <a:off x="6144760" y="142782"/>
          <a:ext cx="1304522" cy="6397196"/>
        </a:xfrm>
        <a:prstGeom prst="round2SameRect">
          <a:avLst/>
        </a:prstGeom>
        <a:solidFill>
          <a:schemeClr val="accent4">
            <a:tint val="40000"/>
            <a:alpha val="90000"/>
            <a:hueOff val="-2630473"/>
            <a:satOff val="14771"/>
            <a:lumOff val="939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2630473"/>
              <a:satOff val="14771"/>
              <a:lumOff val="93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noProof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Stingra laika grafika ievērošana, iepirkumu secīgums</a:t>
          </a:r>
          <a:endParaRPr lang="lv-LV" sz="1800" kern="1200" noProof="0" dirty="0"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noProof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Kavējumu ietekmes kritisks izvērtējums </a:t>
          </a:r>
          <a:endParaRPr lang="lv-LV" sz="1800" kern="1200" noProof="0" dirty="0"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 rot="-5400000">
        <a:off x="3598423" y="2752801"/>
        <a:ext cx="6333514" cy="1177158"/>
      </dsp:txXfrm>
    </dsp:sp>
    <dsp:sp modelId="{8406D281-1EC7-0445-A54E-38B5A39ADDB6}">
      <dsp:nvSpPr>
        <dsp:cNvPr id="0" name=""/>
        <dsp:cNvSpPr/>
      </dsp:nvSpPr>
      <dsp:spPr>
        <a:xfrm>
          <a:off x="0" y="2702430"/>
          <a:ext cx="3598423" cy="1277900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noProof="0">
              <a:latin typeface="Calibri" panose="020F0502020204030204" pitchFamily="34" charset="0"/>
              <a:cs typeface="Calibri" panose="020F0502020204030204" pitchFamily="34" charset="0"/>
            </a:rPr>
            <a:t>Iepirkumu veikšanas laika grafika ievērošana </a:t>
          </a:r>
          <a:endParaRPr lang="lv-LV" sz="180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2382" y="2764812"/>
        <a:ext cx="3473659" cy="1153136"/>
      </dsp:txXfrm>
    </dsp:sp>
    <dsp:sp modelId="{881C49F9-5064-A346-819A-FAD365BCF340}">
      <dsp:nvSpPr>
        <dsp:cNvPr id="0" name=""/>
        <dsp:cNvSpPr/>
      </dsp:nvSpPr>
      <dsp:spPr>
        <a:xfrm rot="5400000">
          <a:off x="6196044" y="1494762"/>
          <a:ext cx="1215242" cy="6403450"/>
        </a:xfrm>
        <a:prstGeom prst="round2SameRect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noProof="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Atbilstošas un neierobežotas prasības pretendentam un speciālistiem, atbilstoši vērtēšanas kritēriji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noProof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Tehniskās specifikācija atbilstošā detalizācijas pakāpē</a:t>
          </a:r>
          <a:endParaRPr lang="lv-LV" sz="1800" kern="1200" noProof="0" dirty="0"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noProof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Līguma nosacījumi ietver visus būtiskos aspektus </a:t>
          </a:r>
          <a:endParaRPr lang="lv-LV" sz="1800" kern="1200" noProof="0" dirty="0"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 rot="-5400000">
        <a:off x="3601941" y="4148189"/>
        <a:ext cx="6344127" cy="1096596"/>
      </dsp:txXfrm>
    </dsp:sp>
    <dsp:sp modelId="{A13E38FD-9E9E-FD4E-99E7-523362068230}">
      <dsp:nvSpPr>
        <dsp:cNvPr id="0" name=""/>
        <dsp:cNvSpPr/>
      </dsp:nvSpPr>
      <dsp:spPr>
        <a:xfrm>
          <a:off x="0" y="4057537"/>
          <a:ext cx="3601940" cy="127790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0" kern="1200" noProof="0">
              <a:latin typeface="Calibri" panose="020F0502020204030204" pitchFamily="34" charset="0"/>
              <a:cs typeface="Calibri" panose="020F0502020204030204" pitchFamily="34" charset="0"/>
            </a:rPr>
            <a:t>Kvalitatīva iepirkumu dokumentācija </a:t>
          </a:r>
          <a:endParaRPr lang="lv-LV" sz="1800" b="0" kern="1200" noProof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2382" y="4119919"/>
        <a:ext cx="3477176" cy="11531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09989D7-B3A9-454C-B99E-A7008D3F4C0C}" type="datetimeFigureOut">
              <a:rPr lang="lv-LV"/>
              <a:pPr>
                <a:defRPr/>
              </a:pPr>
              <a:t>06.01.2022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70DD4A4-768D-4A65-988A-84569D6F5EB1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776548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DD4A4-768D-4A65-988A-84569D6F5EB1}" type="slidenum">
              <a:rPr lang="lv-LV" altLang="en-US" smtClean="0"/>
              <a:pPr>
                <a:defRPr/>
              </a:pPr>
              <a:t>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003808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0DD4A4-768D-4A65-988A-84569D6F5EB1}" type="slidenum">
              <a:rPr lang="lv-LV" altLang="en-US" smtClean="0"/>
              <a:pPr>
                <a:defRPr/>
              </a:pPr>
              <a:t>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894153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altLang="lv-LV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DD4A4-768D-4A65-988A-84569D6F5EB1}" type="slidenum">
              <a:rPr lang="lv-LV" altLang="en-US" smtClean="0"/>
              <a:pPr>
                <a:defRPr/>
              </a:pPr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58308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altLang="lv-LV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DD4A4-768D-4A65-988A-84569D6F5EB1}" type="slidenum">
              <a:rPr lang="lv-LV" altLang="en-US" smtClean="0"/>
              <a:pPr>
                <a:defRPr/>
              </a:pPr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972896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altLang="lv-LV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DD4A4-768D-4A65-988A-84569D6F5EB1}" type="slidenum">
              <a:rPr lang="lv-LV" altLang="en-US" smtClean="0"/>
              <a:pPr>
                <a:defRPr/>
              </a:pPr>
              <a:t>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858039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988" y="0"/>
            <a:ext cx="3248025" cy="324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60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0"/>
            <a:ext cx="195738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A273EF5-D6A6-4585-98E7-666E6DC83E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20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0"/>
            <a:ext cx="195738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A273EF5-D6A6-4585-98E7-666E6DC83E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83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" y="0"/>
            <a:ext cx="1957388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CBBC068-ED59-458D-8F30-13EF7F3449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35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3F744F7-C072-4308-8CE0-B376E93148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688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0"/>
            <a:ext cx="1852613" cy="185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CCA93EF-9337-4797-9236-B18AE1FCE0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46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0"/>
            <a:ext cx="195738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B4CB9C8-260A-4C8B-B502-52A479E8C8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925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0"/>
            <a:ext cx="1957388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2D6BAA0-F482-443B-91E5-6E7D7FBFD3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782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0"/>
            <a:ext cx="1957388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7074024-5580-4990-8AD8-DCBA066495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3328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150" y="0"/>
            <a:ext cx="3441700" cy="344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747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B8982F-3F1D-42C3-AEA5-FC6A96D6C608}" type="datetime1">
              <a:rPr lang="en-US"/>
              <a:pPr>
                <a:defRPr/>
              </a:pPr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AAFB70F-2E99-469A-97FC-854C1F94E0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912" y="3307556"/>
            <a:ext cx="12041024" cy="632055"/>
          </a:xfrm>
        </p:spPr>
        <p:txBody>
          <a:bodyPr anchor="ctr">
            <a:normAutofit/>
          </a:bodyPr>
          <a:lstStyle/>
          <a:p>
            <a:r>
              <a:rPr lang="lv-LV" altLang="en-US" sz="2800" b="0" dirty="0">
                <a:latin typeface="Arial Nova" panose="020B0504020202020204" pitchFamily="34" charset="0"/>
                <a:cs typeface="Arial" panose="020B0604020202020204" pitchFamily="34" charset="0"/>
              </a:rPr>
              <a:t>Veiksmīgs iepirkums – kritērijs projekta sekmīgai īstenošanai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0975" y="4576838"/>
            <a:ext cx="12041025" cy="1159115"/>
          </a:xfrm>
        </p:spPr>
        <p:txBody>
          <a:bodyPr>
            <a:normAutofit lnSpcReduction="10000"/>
          </a:bodyPr>
          <a:lstStyle/>
          <a:p>
            <a:r>
              <a:rPr lang="lv-LV" altLang="lv-LV" sz="1600" b="1" dirty="0">
                <a:latin typeface="+mn-lt"/>
                <a:cs typeface="Arial" panose="020B0604020202020204" pitchFamily="34" charset="0"/>
              </a:rPr>
              <a:t>Inese Zemnicka</a:t>
            </a:r>
          </a:p>
          <a:p>
            <a:r>
              <a:rPr lang="lv-LV" altLang="lv-LV" sz="1600" dirty="0">
                <a:latin typeface="+mn-lt"/>
                <a:cs typeface="Arial" panose="020B0604020202020204" pitchFamily="34" charset="0"/>
              </a:rPr>
              <a:t> IKT pārvaldības procesu vadītāja</a:t>
            </a:r>
          </a:p>
          <a:p>
            <a:r>
              <a:rPr lang="lv-LV" altLang="lv-LV" sz="1600" b="1" dirty="0">
                <a:latin typeface="+mn-lt"/>
                <a:cs typeface="Arial" panose="020B0604020202020204" pitchFamily="34" charset="0"/>
              </a:rPr>
              <a:t>Mārtiņš Vērdiņš</a:t>
            </a:r>
          </a:p>
          <a:p>
            <a:r>
              <a:rPr lang="lv-LV" sz="1600" dirty="0">
                <a:latin typeface="+mn-lt"/>
              </a:rPr>
              <a:t> jurists, datu aizsardzības speciālists</a:t>
            </a:r>
            <a:endParaRPr lang="en-US" sz="1600" dirty="0">
              <a:latin typeface="+mn-lt"/>
            </a:endParaRPr>
          </a:p>
          <a:p>
            <a:endParaRPr lang="lv-LV" altLang="lv-L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altLang="lv-L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altLang="lv-LV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6913" y="6101697"/>
            <a:ext cx="12041023" cy="5042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  <a:lvl2pPr marL="468313" indent="-111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38213" indent="-238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408113" indent="-365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78013" indent="-492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lv-LV" sz="1400" dirty="0">
                <a:latin typeface="Arial" panose="020B0604020202020204" pitchFamily="34" charset="0"/>
              </a:rPr>
              <a:t>(2021. gads)</a:t>
            </a:r>
            <a:endParaRPr lang="en-US" sz="1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5">
            <a:extLst>
              <a:ext uri="{FF2B5EF4-FFF2-40B4-BE49-F238E27FC236}">
                <a16:creationId xmlns:a16="http://schemas.microsoft.com/office/drawing/2014/main" id="{E6DFDB84-539B-984F-9654-7465C8E93951}"/>
              </a:ext>
            </a:extLst>
          </p:cNvPr>
          <p:cNvSpPr txBox="1">
            <a:spLocks/>
          </p:cNvSpPr>
          <p:nvPr/>
        </p:nvSpPr>
        <p:spPr bwMode="auto">
          <a:xfrm>
            <a:off x="2482748" y="345989"/>
            <a:ext cx="9368898" cy="1002975"/>
          </a:xfrm>
          <a:prstGeom prst="rect">
            <a:avLst/>
          </a:prstGeom>
          <a:gradFill flip="none" rotWithShape="1">
            <a:gsLst>
              <a:gs pos="46000">
                <a:srgbClr val="257735"/>
              </a:gs>
              <a:gs pos="100000">
                <a:schemeClr val="bg1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r">
              <a:spcBef>
                <a:spcPct val="20000"/>
              </a:spcBef>
              <a:buFont typeface="Arial" panose="020B0604020202020204" pitchFamily="34" charset="0"/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900" lvl="1" indent="0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latin typeface="+mn-lt"/>
                <a:cs typeface="+mn-cs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latin typeface="+mn-lt"/>
                <a:cs typeface="+mn-cs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latin typeface="+mn-lt"/>
                <a:cs typeface="+mn-cs"/>
              </a:defRPr>
            </a:lvl5pPr>
            <a:lvl6pPr marL="2583835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6pPr>
            <a:lvl7pPr marL="305362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7pPr>
            <a:lvl8pPr marL="352341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8pPr>
            <a:lvl9pPr marL="3993197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9pPr>
          </a:lstStyle>
          <a:p>
            <a:pPr marL="358775" lvl="1" algn="ctr"/>
            <a:r>
              <a:rPr lang="lv-LV" dirty="0">
                <a:latin typeface="Arial Nova" panose="020B0504020202020204" pitchFamily="34" charset="0"/>
              </a:rPr>
              <a:t>Būtiskie aspekti digitālās transformācijas projektu īstenošanai –iepirkumu process </a:t>
            </a:r>
            <a:endParaRPr lang="lv-LV" dirty="0">
              <a:solidFill>
                <a:schemeClr val="bg1"/>
              </a:solidFill>
              <a:latin typeface="Arial Nova" panose="020B05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74C01C-3F9D-4249-8A32-F5C847D00419}"/>
              </a:ext>
            </a:extLst>
          </p:cNvPr>
          <p:cNvSpPr txBox="1"/>
          <p:nvPr/>
        </p:nvSpPr>
        <p:spPr>
          <a:xfrm>
            <a:off x="3374571" y="1385180"/>
            <a:ext cx="129715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dirty="0">
                <a:latin typeface="Calibri" panose="020F0502020204030204" pitchFamily="34" charset="0"/>
                <a:cs typeface="Calibri" panose="020F0502020204030204" pitchFamily="34" charset="0"/>
              </a:rPr>
              <a:t>Izaicinājums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12935C-DA88-B641-96B1-D8CC5EB3FE72}"/>
              </a:ext>
            </a:extLst>
          </p:cNvPr>
          <p:cNvSpPr txBox="1"/>
          <p:nvPr/>
        </p:nvSpPr>
        <p:spPr>
          <a:xfrm>
            <a:off x="8360228" y="1385180"/>
            <a:ext cx="116730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dirty="0">
                <a:latin typeface="Calibri" panose="020F0502020204030204" pitchFamily="34" charset="0"/>
                <a:cs typeface="Calibri" panose="020F0502020204030204" pitchFamily="34" charset="0"/>
              </a:rPr>
              <a:t>Risinājums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920854F-8E69-E347-8BE8-C7F389A03730}"/>
              </a:ext>
            </a:extLst>
          </p:cNvPr>
          <p:cNvCxnSpPr/>
          <p:nvPr/>
        </p:nvCxnSpPr>
        <p:spPr>
          <a:xfrm>
            <a:off x="2917373" y="1702907"/>
            <a:ext cx="73805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D65C13B-1024-2C47-AEF0-8ECC0357E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  <p:graphicFrame>
        <p:nvGraphicFramePr>
          <p:cNvPr id="11" name="Content Placeholder 6">
            <a:extLst>
              <a:ext uri="{FF2B5EF4-FFF2-40B4-BE49-F238E27FC236}">
                <a16:creationId xmlns:a16="http://schemas.microsoft.com/office/drawing/2014/main" id="{B718B0E3-487E-D64A-9BD0-5FF77109D1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7641304"/>
              </p:ext>
            </p:extLst>
          </p:nvPr>
        </p:nvGraphicFramePr>
        <p:xfrm>
          <a:off x="1846255" y="1385180"/>
          <a:ext cx="10005391" cy="5335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44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5"/>
          <p:cNvSpPr txBox="1">
            <a:spLocks/>
          </p:cNvSpPr>
          <p:nvPr/>
        </p:nvSpPr>
        <p:spPr bwMode="auto">
          <a:xfrm>
            <a:off x="2496000" y="729000"/>
            <a:ext cx="9368898" cy="540000"/>
          </a:xfrm>
          <a:prstGeom prst="rect">
            <a:avLst/>
          </a:prstGeom>
          <a:gradFill flip="none" rotWithShape="1">
            <a:gsLst>
              <a:gs pos="46000">
                <a:srgbClr val="257735"/>
              </a:gs>
              <a:gs pos="100000">
                <a:schemeClr val="bg1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r">
              <a:spcBef>
                <a:spcPct val="20000"/>
              </a:spcBef>
              <a:buFont typeface="Arial" panose="020B0604020202020204" pitchFamily="34" charset="0"/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900" lvl="1" indent="0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latin typeface="+mn-lt"/>
                <a:cs typeface="+mn-cs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latin typeface="+mn-lt"/>
                <a:cs typeface="+mn-cs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latin typeface="+mn-lt"/>
                <a:cs typeface="+mn-cs"/>
              </a:defRPr>
            </a:lvl5pPr>
            <a:lvl6pPr marL="2583835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6pPr>
            <a:lvl7pPr marL="305362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7pPr>
            <a:lvl8pPr marL="352341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8pPr>
            <a:lvl9pPr marL="3993197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9pPr>
          </a:lstStyle>
          <a:p>
            <a:pPr marL="358775" lvl="1" algn="ctr"/>
            <a:r>
              <a:rPr lang="lv-LV" dirty="0">
                <a:latin typeface="Arial Nova" panose="020B0504020202020204" pitchFamily="34" charset="0"/>
              </a:rPr>
              <a:t>Digitālās transformācijas izstrādes līgumu nosacījumi 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ADE5EC15-9A37-48A8-83D0-F16887B47F75}"/>
              </a:ext>
            </a:extLst>
          </p:cNvPr>
          <p:cNvSpPr txBox="1">
            <a:spLocks/>
          </p:cNvSpPr>
          <p:nvPr/>
        </p:nvSpPr>
        <p:spPr bwMode="auto">
          <a:xfrm>
            <a:off x="6802165" y="4536487"/>
            <a:ext cx="2167302" cy="2095130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cs typeface="Times New Roman" panose="02020603050405020304" pitchFamily="18" charset="0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cs typeface="Times New Roman" panose="02020603050405020304" pitchFamily="18" charset="0"/>
              </a:defRPr>
            </a:lvl5pPr>
            <a:lvl6pPr marL="2583835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6pPr>
            <a:lvl7pPr marL="305362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7pPr>
            <a:lvl8pPr marL="352341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8pPr>
            <a:lvl9pPr marL="3993197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9pPr>
          </a:lstStyle>
          <a:p>
            <a:pPr algn="l">
              <a:spcAft>
                <a:spcPts val="0"/>
              </a:spcAft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ADE5EC15-9A37-48A8-83D0-F16887B47F75}"/>
              </a:ext>
            </a:extLst>
          </p:cNvPr>
          <p:cNvSpPr txBox="1">
            <a:spLocks/>
          </p:cNvSpPr>
          <p:nvPr/>
        </p:nvSpPr>
        <p:spPr bwMode="auto">
          <a:xfrm>
            <a:off x="804673" y="1978127"/>
            <a:ext cx="1521668" cy="4244253"/>
          </a:xfrm>
          <a:prstGeom prst="rect">
            <a:avLst/>
          </a:prstGeom>
          <a:solidFill>
            <a:srgbClr val="A9C9AF"/>
          </a:solidFill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1">
                <a:latin typeface="Arial Nova" panose="020B05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cs typeface="Times New Roman" panose="02020603050405020304" pitchFamily="18" charset="0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cs typeface="Times New Roman" panose="02020603050405020304" pitchFamily="18" charset="0"/>
              </a:defRPr>
            </a:lvl5pPr>
            <a:lvl6pPr marL="2583835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6pPr>
            <a:lvl7pPr marL="305362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7pPr>
            <a:lvl8pPr marL="352341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8pPr>
            <a:lvl9pPr marL="3993197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9pPr>
          </a:lstStyle>
          <a:p>
            <a:endParaRPr lang="lv-LV" altLang="lv-LV" sz="1600" b="0" dirty="0"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ADE5EC15-9A37-48A8-83D0-F16887B47F75}"/>
              </a:ext>
            </a:extLst>
          </p:cNvPr>
          <p:cNvSpPr txBox="1">
            <a:spLocks/>
          </p:cNvSpPr>
          <p:nvPr/>
        </p:nvSpPr>
        <p:spPr bwMode="auto">
          <a:xfrm>
            <a:off x="2496000" y="1978127"/>
            <a:ext cx="9368899" cy="4200562"/>
          </a:xfrm>
          <a:prstGeom prst="rect">
            <a:avLst/>
          </a:prstGeom>
          <a:solidFill>
            <a:srgbClr val="257735"/>
          </a:solidFill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defRPr/>
            </a:pPr>
            <a:endParaRPr lang="lv-LV" altLang="lv-LV" b="1" dirty="0">
              <a:solidFill>
                <a:schemeClr val="bg1"/>
              </a:solidFill>
              <a:latin typeface="Arial Nova" panose="020B05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lv-LV" altLang="lv-LV" sz="1800" dirty="0">
                <a:solidFill>
                  <a:schemeClr val="bg1"/>
                </a:solidFill>
                <a:latin typeface="Arial Nova" panose="020B0504020202020204" pitchFamily="34" charset="0"/>
              </a:rPr>
              <a:t>2016.gada 20.septembra Ministru kabineta instrukcija Nr.3 «Ārvalstu finanšu instrumentu finansētu civiltiesisku līgumu izstrādes un slēgšanas instrukcija valsts tiešās pārvaldes iestādēs» </a:t>
            </a:r>
            <a:endParaRPr lang="lv-LV" altLang="lv-LV" b="1" dirty="0">
              <a:solidFill>
                <a:schemeClr val="bg1"/>
              </a:solidFill>
              <a:latin typeface="Arial Nova" panose="020B0504020202020204" pitchFamily="34" charset="0"/>
            </a:endParaRPr>
          </a:p>
          <a:p>
            <a:pPr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Nosaka obligātās prasības pakalpojuma un piegādes līgumu prasības ar  paredzamo līgumcenu 10 000 EUR  un vairāk (ES fondu finansējuma daļa)</a:t>
            </a:r>
          </a:p>
          <a:p>
            <a:pPr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 t.sk. </a:t>
            </a:r>
          </a:p>
          <a:p>
            <a:pPr marL="11049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samaksas noteikumi un kārtība (2.6.nodaļa)</a:t>
            </a:r>
          </a:p>
          <a:p>
            <a:pPr marL="11049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nodrošinājums  (2.9. nodaļa)</a:t>
            </a:r>
          </a:p>
          <a:p>
            <a:pPr marL="11049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galvojumi un garantijas (2.13.nodaļa)</a:t>
            </a:r>
          </a:p>
          <a:p>
            <a:pPr marL="11049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lv-LV" altLang="lv-LV" dirty="0" err="1">
                <a:solidFill>
                  <a:schemeClr val="bg1"/>
                </a:solidFill>
                <a:latin typeface="Arial Nova" panose="020B0504020202020204" pitchFamily="34" charset="0"/>
              </a:rPr>
              <a:t>intektuālā</a:t>
            </a: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 īpašuma tiesības (2.14.nodaļa) </a:t>
            </a:r>
          </a:p>
          <a:p>
            <a:pPr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 </a:t>
            </a:r>
          </a:p>
          <a:p>
            <a:pPr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              -</a:t>
            </a:r>
          </a:p>
          <a:p>
            <a:pPr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            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endParaRPr lang="lv-LV" altLang="lv-LV" dirty="0">
              <a:solidFill>
                <a:schemeClr val="bg1"/>
              </a:solidFill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49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5"/>
          <p:cNvSpPr txBox="1">
            <a:spLocks/>
          </p:cNvSpPr>
          <p:nvPr/>
        </p:nvSpPr>
        <p:spPr bwMode="auto">
          <a:xfrm>
            <a:off x="2496000" y="729000"/>
            <a:ext cx="9368898" cy="540000"/>
          </a:xfrm>
          <a:prstGeom prst="rect">
            <a:avLst/>
          </a:prstGeom>
          <a:gradFill flip="none" rotWithShape="1">
            <a:gsLst>
              <a:gs pos="46000">
                <a:srgbClr val="257735"/>
              </a:gs>
              <a:gs pos="100000">
                <a:schemeClr val="bg1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r">
              <a:spcBef>
                <a:spcPct val="20000"/>
              </a:spcBef>
              <a:buFont typeface="Arial" panose="020B0604020202020204" pitchFamily="34" charset="0"/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900" lvl="1" indent="0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latin typeface="+mn-lt"/>
                <a:cs typeface="+mn-cs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latin typeface="+mn-lt"/>
                <a:cs typeface="+mn-cs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latin typeface="+mn-lt"/>
                <a:cs typeface="+mn-cs"/>
              </a:defRPr>
            </a:lvl5pPr>
            <a:lvl6pPr marL="2583835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6pPr>
            <a:lvl7pPr marL="305362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7pPr>
            <a:lvl8pPr marL="352341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8pPr>
            <a:lvl9pPr marL="3993197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9pPr>
          </a:lstStyle>
          <a:p>
            <a:pPr marL="358775" lvl="1" algn="ctr"/>
            <a:r>
              <a:rPr lang="lv-LV" dirty="0">
                <a:latin typeface="Arial Nova" panose="020B0504020202020204" pitchFamily="34" charset="0"/>
              </a:rPr>
              <a:t>Digitālās transformācijas izstrādes līgumu nosacījumi 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ADE5EC15-9A37-48A8-83D0-F16887B47F75}"/>
              </a:ext>
            </a:extLst>
          </p:cNvPr>
          <p:cNvSpPr txBox="1">
            <a:spLocks/>
          </p:cNvSpPr>
          <p:nvPr/>
        </p:nvSpPr>
        <p:spPr bwMode="auto">
          <a:xfrm>
            <a:off x="6802165" y="4536487"/>
            <a:ext cx="2167302" cy="2095130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cs typeface="Times New Roman" panose="02020603050405020304" pitchFamily="18" charset="0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cs typeface="Times New Roman" panose="02020603050405020304" pitchFamily="18" charset="0"/>
              </a:defRPr>
            </a:lvl5pPr>
            <a:lvl6pPr marL="2583835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6pPr>
            <a:lvl7pPr marL="305362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7pPr>
            <a:lvl8pPr marL="352341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8pPr>
            <a:lvl9pPr marL="3993197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9pPr>
          </a:lstStyle>
          <a:p>
            <a:pPr algn="l">
              <a:spcAft>
                <a:spcPts val="0"/>
              </a:spcAft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ADE5EC15-9A37-48A8-83D0-F16887B47F75}"/>
              </a:ext>
            </a:extLst>
          </p:cNvPr>
          <p:cNvSpPr txBox="1">
            <a:spLocks/>
          </p:cNvSpPr>
          <p:nvPr/>
        </p:nvSpPr>
        <p:spPr bwMode="auto">
          <a:xfrm>
            <a:off x="804673" y="1978127"/>
            <a:ext cx="1521668" cy="4244253"/>
          </a:xfrm>
          <a:prstGeom prst="rect">
            <a:avLst/>
          </a:prstGeom>
          <a:solidFill>
            <a:srgbClr val="A9C9AF"/>
          </a:solidFill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1">
                <a:latin typeface="Arial Nova" panose="020B05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cs typeface="Times New Roman" panose="02020603050405020304" pitchFamily="18" charset="0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cs typeface="Times New Roman" panose="02020603050405020304" pitchFamily="18" charset="0"/>
              </a:defRPr>
            </a:lvl5pPr>
            <a:lvl6pPr marL="2583835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6pPr>
            <a:lvl7pPr marL="305362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7pPr>
            <a:lvl8pPr marL="352341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8pPr>
            <a:lvl9pPr marL="3993197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9pPr>
          </a:lstStyle>
          <a:p>
            <a:endParaRPr lang="lv-LV" altLang="lv-LV" sz="1600" b="0" dirty="0"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ADE5EC15-9A37-48A8-83D0-F16887B47F75}"/>
              </a:ext>
            </a:extLst>
          </p:cNvPr>
          <p:cNvSpPr txBox="1">
            <a:spLocks/>
          </p:cNvSpPr>
          <p:nvPr/>
        </p:nvSpPr>
        <p:spPr bwMode="auto">
          <a:xfrm>
            <a:off x="2496000" y="1978127"/>
            <a:ext cx="9368899" cy="4200562"/>
          </a:xfrm>
          <a:prstGeom prst="rect">
            <a:avLst/>
          </a:prstGeom>
          <a:solidFill>
            <a:srgbClr val="257735"/>
          </a:solidFill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defRPr/>
            </a:pPr>
            <a:endParaRPr lang="lv-LV" altLang="lv-LV" b="1" dirty="0">
              <a:solidFill>
                <a:schemeClr val="bg1"/>
              </a:solidFill>
              <a:latin typeface="Arial Nova" panose="020B05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lv-LV" altLang="lv-LV" sz="1800" dirty="0">
                <a:solidFill>
                  <a:schemeClr val="bg1"/>
                </a:solidFill>
                <a:latin typeface="Arial Nova" panose="020B0504020202020204" pitchFamily="34" charset="0"/>
              </a:rPr>
              <a:t>2017.gada 20.jūnija Ministru kabineta noteikumi Nr. 353 «Prasības zaļajam publiskajam iepirkumam un to piemērošanas kārtība» </a:t>
            </a:r>
            <a:r>
              <a:rPr lang="lv-LV" altLang="lv-LV" b="1" dirty="0">
                <a:solidFill>
                  <a:schemeClr val="bg1"/>
                </a:solidFill>
                <a:latin typeface="Arial Nova" panose="020B0504020202020204" pitchFamily="34" charset="0"/>
              </a:rPr>
              <a:t> 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defRPr/>
            </a:pPr>
            <a:endParaRPr lang="lv-LV" altLang="lv-LV" b="1" dirty="0">
              <a:solidFill>
                <a:schemeClr val="bg1"/>
              </a:solidFill>
              <a:latin typeface="Arial Nova" panose="020B0504020202020204" pitchFamily="34" charset="0"/>
            </a:endParaRPr>
          </a:p>
          <a:p>
            <a:pPr marL="285750" indent="-28575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lv-LV" altLang="lv-LV" sz="1800" dirty="0">
                <a:solidFill>
                  <a:schemeClr val="bg1"/>
                </a:solidFill>
                <a:latin typeface="Arial Nova" panose="020B0504020202020204" pitchFamily="34" charset="0"/>
              </a:rPr>
              <a:t>Nosaka preču un pakalpojumu grupas, kurām piemēro zaļā iepirkuma prasības, piedāvājuma izvērtēšanas kritērijus, iepirkuma līguma izpildes noteikumus un kontroles kārtību 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 IKT jomas attiecināmās preču grupas un pakalpojumi:</a:t>
            </a:r>
          </a:p>
          <a:p>
            <a:pPr marL="11049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Datortehnika un IKT infrastruktūra </a:t>
            </a:r>
            <a:r>
              <a:rPr lang="lv-LV" altLang="lv-LV" sz="1800" dirty="0">
                <a:solidFill>
                  <a:schemeClr val="bg1"/>
                </a:solidFill>
                <a:latin typeface="Arial Nova" panose="020B0504020202020204" pitchFamily="34" charset="0"/>
              </a:rPr>
              <a:t>(datori, </a:t>
            </a:r>
            <a:r>
              <a:rPr lang="lv-LV" altLang="lv-LV" sz="1800">
                <a:solidFill>
                  <a:schemeClr val="bg1"/>
                </a:solidFill>
                <a:latin typeface="Arial Nova" panose="020B0504020202020204" pitchFamily="34" charset="0"/>
              </a:rPr>
              <a:t>planšetes un tml</a:t>
            </a:r>
            <a:r>
              <a:rPr lang="lv-LV" altLang="lv-LV" sz="1800" dirty="0">
                <a:solidFill>
                  <a:schemeClr val="bg1"/>
                </a:solidFill>
                <a:latin typeface="Arial Nova" panose="020B0504020202020204" pitchFamily="34" charset="0"/>
              </a:rPr>
              <a:t>.)</a:t>
            </a:r>
          </a:p>
          <a:p>
            <a:pPr marL="11049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IKT infrastruktūras komponentes </a:t>
            </a:r>
            <a:r>
              <a:rPr lang="lv-LV" altLang="lv-LV" sz="1800" dirty="0">
                <a:solidFill>
                  <a:schemeClr val="bg1"/>
                </a:solidFill>
                <a:latin typeface="Arial Nova" panose="020B0504020202020204" pitchFamily="34" charset="0"/>
              </a:rPr>
              <a:t>(serveri, disku masīvi )</a:t>
            </a:r>
          </a:p>
          <a:p>
            <a:pPr marL="11049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IKT infrastruktūras pakalpojumi </a:t>
            </a:r>
            <a:r>
              <a:rPr lang="lv-LV" altLang="lv-LV" sz="1800" dirty="0">
                <a:solidFill>
                  <a:schemeClr val="bg1"/>
                </a:solidFill>
                <a:latin typeface="Arial Nova" panose="020B0504020202020204" pitchFamily="34" charset="0"/>
              </a:rPr>
              <a:t>(IT ieviešanas, apkalpošanas pakalpojumi)</a:t>
            </a:r>
          </a:p>
          <a:p>
            <a:pPr marL="11049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Datu centri un </a:t>
            </a:r>
            <a:r>
              <a:rPr lang="lv-LV" altLang="lv-LV" dirty="0" err="1">
                <a:solidFill>
                  <a:schemeClr val="bg1"/>
                </a:solidFill>
                <a:latin typeface="Arial Nova" panose="020B0504020202020204" pitchFamily="34" charset="0"/>
              </a:rPr>
              <a:t>mākoņpakalpojumi</a:t>
            </a: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 </a:t>
            </a:r>
            <a:r>
              <a:rPr lang="lv-LV" altLang="lv-LV" sz="1800" dirty="0">
                <a:solidFill>
                  <a:schemeClr val="bg1"/>
                </a:solidFill>
                <a:latin typeface="Arial Nova" panose="020B0504020202020204" pitchFamily="34" charset="0"/>
              </a:rPr>
              <a:t>(datu centri un </a:t>
            </a:r>
            <a:r>
              <a:rPr lang="lv-LV" altLang="lv-LV" sz="1800" dirty="0" err="1">
                <a:solidFill>
                  <a:schemeClr val="bg1"/>
                </a:solidFill>
                <a:latin typeface="Arial Nova" panose="020B0504020202020204" pitchFamily="34" charset="0"/>
              </a:rPr>
              <a:t>mākoņpakalpojumi</a:t>
            </a:r>
            <a:r>
              <a:rPr lang="lv-LV" altLang="lv-LV" sz="1800" dirty="0">
                <a:solidFill>
                  <a:schemeClr val="bg1"/>
                </a:solidFill>
                <a:latin typeface="Arial Nova" panose="020B0504020202020204" pitchFamily="34" charset="0"/>
              </a:rPr>
              <a:t>)</a:t>
            </a:r>
          </a:p>
          <a:p>
            <a:pPr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lv-LV" altLang="lv-LV" sz="1800" dirty="0">
                <a:solidFill>
                  <a:schemeClr val="bg1"/>
                </a:solidFill>
                <a:latin typeface="Arial Nova" panose="020B0504020202020204" pitchFamily="34" charset="0"/>
              </a:rPr>
              <a:t> </a:t>
            </a:r>
          </a:p>
          <a:p>
            <a:pPr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              -</a:t>
            </a:r>
          </a:p>
          <a:p>
            <a:pPr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44137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5"/>
          <p:cNvSpPr txBox="1">
            <a:spLocks/>
          </p:cNvSpPr>
          <p:nvPr/>
        </p:nvSpPr>
        <p:spPr bwMode="auto">
          <a:xfrm>
            <a:off x="2496000" y="729000"/>
            <a:ext cx="9368898" cy="67573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r">
              <a:spcBef>
                <a:spcPct val="20000"/>
              </a:spcBef>
              <a:buFont typeface="Arial" panose="020B0604020202020204" pitchFamily="34" charset="0"/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900" lvl="1" indent="0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latin typeface="+mn-lt"/>
                <a:cs typeface="+mn-cs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latin typeface="+mn-lt"/>
                <a:cs typeface="+mn-cs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latin typeface="+mn-lt"/>
                <a:cs typeface="+mn-cs"/>
              </a:defRPr>
            </a:lvl5pPr>
            <a:lvl6pPr marL="2583835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6pPr>
            <a:lvl7pPr marL="305362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7pPr>
            <a:lvl8pPr marL="352341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8pPr>
            <a:lvl9pPr marL="3993197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9pPr>
          </a:lstStyle>
          <a:p>
            <a:pPr marL="358775" lvl="1" algn="ctr"/>
            <a:r>
              <a:rPr lang="lv-LV" dirty="0">
                <a:latin typeface="Arial Nova" panose="020B0504020202020204" pitchFamily="34" charset="0"/>
              </a:rPr>
              <a:t>Personas datu aizsardzības apsvērumi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ADE5EC15-9A37-48A8-83D0-F16887B47F75}"/>
              </a:ext>
            </a:extLst>
          </p:cNvPr>
          <p:cNvSpPr txBox="1">
            <a:spLocks/>
          </p:cNvSpPr>
          <p:nvPr/>
        </p:nvSpPr>
        <p:spPr bwMode="auto">
          <a:xfrm>
            <a:off x="6802165" y="4536487"/>
            <a:ext cx="2167302" cy="2095130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cs typeface="Times New Roman" panose="02020603050405020304" pitchFamily="18" charset="0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cs typeface="Times New Roman" panose="02020603050405020304" pitchFamily="18" charset="0"/>
              </a:defRPr>
            </a:lvl5pPr>
            <a:lvl6pPr marL="2583835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6pPr>
            <a:lvl7pPr marL="305362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7pPr>
            <a:lvl8pPr marL="352341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8pPr>
            <a:lvl9pPr marL="3993197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9pPr>
          </a:lstStyle>
          <a:p>
            <a:pPr algn="l">
              <a:spcAft>
                <a:spcPts val="0"/>
              </a:spcAft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ADE5EC15-9A37-48A8-83D0-F16887B47F75}"/>
              </a:ext>
            </a:extLst>
          </p:cNvPr>
          <p:cNvSpPr txBox="1">
            <a:spLocks/>
          </p:cNvSpPr>
          <p:nvPr/>
        </p:nvSpPr>
        <p:spPr bwMode="auto">
          <a:xfrm>
            <a:off x="804673" y="1978127"/>
            <a:ext cx="1527710" cy="4502186"/>
          </a:xfrm>
          <a:prstGeom prst="rect">
            <a:avLst/>
          </a:prstGeom>
          <a:solidFill>
            <a:srgbClr val="A9C9AF"/>
          </a:solidFill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1">
                <a:latin typeface="Arial Nova" panose="020B05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cs typeface="Times New Roman" panose="02020603050405020304" pitchFamily="18" charset="0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cs typeface="Times New Roman" panose="02020603050405020304" pitchFamily="18" charset="0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cs typeface="Times New Roman" panose="02020603050405020304" pitchFamily="18" charset="0"/>
              </a:defRPr>
            </a:lvl5pPr>
            <a:lvl6pPr marL="2583835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6pPr>
            <a:lvl7pPr marL="305362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7pPr>
            <a:lvl8pPr marL="3523412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8pPr>
            <a:lvl9pPr marL="3993197" indent="-234893" defTabSz="939575">
              <a:spcBef>
                <a:spcPct val="20000"/>
              </a:spcBef>
              <a:buFont typeface="Arial" pitchFamily="34" charset="0"/>
              <a:buChar char="•"/>
              <a:defRPr sz="1900">
                <a:latin typeface="+mn-lt"/>
                <a:cs typeface="+mn-cs"/>
              </a:defRPr>
            </a:lvl9pPr>
          </a:lstStyle>
          <a:p>
            <a:endParaRPr lang="lv-LV" altLang="lv-LV" sz="1600" b="0" dirty="0"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ADE5EC15-9A37-48A8-83D0-F16887B47F75}"/>
              </a:ext>
            </a:extLst>
          </p:cNvPr>
          <p:cNvSpPr txBox="1">
            <a:spLocks/>
          </p:cNvSpPr>
          <p:nvPr/>
        </p:nvSpPr>
        <p:spPr bwMode="auto">
          <a:xfrm>
            <a:off x="2496000" y="1978127"/>
            <a:ext cx="9368899" cy="4502186"/>
          </a:xfrm>
          <a:prstGeom prst="rect">
            <a:avLst/>
          </a:prstGeom>
          <a:solidFill>
            <a:srgbClr val="257735"/>
          </a:solidFill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defRPr/>
            </a:pPr>
            <a:endParaRPr lang="lv-LV" altLang="lv-LV" b="1" dirty="0">
              <a:solidFill>
                <a:schemeClr val="bg1"/>
              </a:solidFill>
              <a:latin typeface="Arial Nova" panose="020B05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lv-LV" alt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Vispārīgā datu aizsardzības regula 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plaša </a:t>
            </a:r>
            <a:r>
              <a:rPr lang="lv-LV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mēroga</a:t>
            </a:r>
            <a:r>
              <a:rPr 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apstrādes darbības, kuru mērķis ir apstrādāt </a:t>
            </a:r>
            <a:r>
              <a:rPr lang="lv-LV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ievērojamu </a:t>
            </a:r>
            <a:r>
              <a:rPr 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personas datu apjomu reģionālā, valsts vai starpvalstu līmenī un kuras var ietekmēt </a:t>
            </a:r>
            <a:r>
              <a:rPr lang="lv-LV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lielu datu subjektu</a:t>
            </a:r>
            <a:r>
              <a:rPr 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skaitu un kuras var izraisīt </a:t>
            </a:r>
            <a:r>
              <a:rPr lang="lv-LV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augstu risku</a:t>
            </a:r>
            <a:r>
              <a:rPr 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piemēram, to </a:t>
            </a:r>
            <a:r>
              <a:rPr lang="lv-LV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sensitivitātes</a:t>
            </a:r>
            <a:r>
              <a:rPr 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dēļ.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defRPr/>
            </a:pPr>
            <a:endParaRPr lang="lv-LV" altLang="lv-LV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 apstrādes veids, </a:t>
            </a:r>
            <a:r>
              <a:rPr lang="lv-LV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 īpaši, izmantojot jaunās tehnoloģijas </a:t>
            </a:r>
            <a:r>
              <a:rPr 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ņemot vērā apstrādes raksturu, apjomu, kontekstu un nolūkus, varētu radīt risku fizisku personu tiesībām, pārzinis </a:t>
            </a:r>
            <a:r>
              <a:rPr lang="lv-LV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pirms </a:t>
            </a:r>
            <a:r>
              <a:rPr 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apstrādes </a:t>
            </a:r>
            <a:r>
              <a:rPr lang="lv-LV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veic novērtējumu par to, kā plānotās apstrādes darbības ietekmēs personas datu aizsardzību, </a:t>
            </a:r>
            <a:r>
              <a:rPr lang="lv-LV" alt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nepieciešams: </a:t>
            </a:r>
          </a:p>
          <a:p>
            <a:pPr marL="285750" indent="-28575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lv-LV" alt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pēc iespējas agrākā iepirkuma procesa  posmā konstatēt personas datu apstrādi</a:t>
            </a:r>
          </a:p>
          <a:p>
            <a:pPr marL="285750" indent="-28575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lv-LV" alt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prognozēt </a:t>
            </a:r>
            <a:r>
              <a:rPr lang="lv-LV" altLang="lv-LV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lielapjoma</a:t>
            </a:r>
            <a:r>
              <a:rPr lang="lv-LV" alt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personas datu apstrādi un plānot aizsardzības pasākumus</a:t>
            </a:r>
          </a:p>
          <a:p>
            <a:pPr marL="285750" indent="-28575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lv-LV" altLang="lv-LV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</a:t>
            </a:r>
            <a:r>
              <a:rPr lang="lv-LV" alt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lv-LV" altLang="lv-LV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aktīvi </a:t>
            </a:r>
            <a:r>
              <a:rPr lang="lv-LV" alt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veikt </a:t>
            </a:r>
            <a:r>
              <a:rPr lang="lv-LV" altLang="lv-LV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novērtējumu par ietekmi uz personas datu aizsardzību </a:t>
            </a:r>
            <a:r>
              <a:rPr lang="lv-LV" alt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(NIDA)</a:t>
            </a:r>
          </a:p>
          <a:p>
            <a:pPr marL="285750" indent="-28575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lv-LV" altLang="lv-LV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konsultēties ar Datu aizsardzības speciālistu</a:t>
            </a:r>
          </a:p>
          <a:p>
            <a:pPr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lv-LV" altLang="lv-LV" sz="1800" dirty="0">
              <a:solidFill>
                <a:schemeClr val="bg1"/>
              </a:solidFill>
              <a:latin typeface="Arial Nova" panose="020B0504020202020204" pitchFamily="34" charset="0"/>
            </a:endParaRPr>
          </a:p>
          <a:p>
            <a:pPr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              </a:t>
            </a:r>
          </a:p>
          <a:p>
            <a:pPr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lv-LV" altLang="lv-LV" dirty="0">
                <a:solidFill>
                  <a:schemeClr val="bg1"/>
                </a:solidFill>
                <a:latin typeface="Arial Nova" panose="020B0504020202020204" pitchFamily="34" charset="0"/>
              </a:rPr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260417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17946</TotalTime>
  <Words>458</Words>
  <Application>Microsoft Office PowerPoint</Application>
  <PresentationFormat>Widescreen</PresentationFormat>
  <Paragraphs>67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Nova</vt:lpstr>
      <vt:lpstr>Calibri</vt:lpstr>
      <vt:lpstr>Times New Roman</vt:lpstr>
      <vt:lpstr>Verdana</vt:lpstr>
      <vt:lpstr>Wingdings</vt:lpstr>
      <vt:lpstr>89_Prezentacija_templateLV</vt:lpstr>
      <vt:lpstr>Veiksmīgs iepirkums – kritērijs projekta sekmīgai īstenošanai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Inese Zemnicka</dc:creator>
  <cp:lastModifiedBy>Lita Trakina</cp:lastModifiedBy>
  <cp:revision>573</cp:revision>
  <dcterms:created xsi:type="dcterms:W3CDTF">2014-11-20T14:46:47Z</dcterms:created>
  <dcterms:modified xsi:type="dcterms:W3CDTF">2022-01-06T09:12:10Z</dcterms:modified>
</cp:coreProperties>
</file>