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3"/>
  </p:sldMasterIdLst>
  <p:notesMasterIdLst>
    <p:notesMasterId r:id="rId16"/>
  </p:notesMasterIdLst>
  <p:sldIdLst>
    <p:sldId id="294" r:id="rId4"/>
    <p:sldId id="338" r:id="rId5"/>
    <p:sldId id="342" r:id="rId6"/>
    <p:sldId id="341" r:id="rId7"/>
    <p:sldId id="344" r:id="rId8"/>
    <p:sldId id="345" r:id="rId9"/>
    <p:sldId id="348" r:id="rId10"/>
    <p:sldId id="349" r:id="rId11"/>
    <p:sldId id="347" r:id="rId12"/>
    <p:sldId id="346" r:id="rId13"/>
    <p:sldId id="350" r:id="rId14"/>
    <p:sldId id="305" r:id="rId15"/>
  </p:sldIdLst>
  <p:sldSz cx="9144000" cy="6858000" type="screen4x3"/>
  <p:notesSz cx="6858000" cy="9947275"/>
  <p:defaultTex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3366"/>
    <a:srgbClr val="6600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65382EF-F4F1-46C5-B2A3-9341067C6703}" v="82" dt="2022-01-12T12:09:54.39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368" autoAdjust="0"/>
    <p:restoredTop sz="94629" autoAdjust="0"/>
  </p:normalViewPr>
  <p:slideViewPr>
    <p:cSldViewPr snapToGrid="0" snapToObjects="1">
      <p:cViewPr varScale="1">
        <p:scale>
          <a:sx n="68" d="100"/>
          <a:sy n="68" d="100"/>
        </p:scale>
        <p:origin x="1410"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viewProps" Target="viewProps.xml"/><Relationship Id="rId3" Type="http://schemas.openxmlformats.org/officeDocument/2006/relationships/slideMaster" Target="slideMasters/slideMaster1.xml"/><Relationship Id="rId21" Type="http://schemas.microsoft.com/office/2015/10/relationships/revisionInfo" Target="revisionInfo.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367F81A-56B0-4D21-9873-20AA59AAEA77}"/>
              </a:ext>
            </a:extLst>
          </p:cNvPr>
          <p:cNvSpPr>
            <a:spLocks noGrp="1"/>
          </p:cNvSpPr>
          <p:nvPr>
            <p:ph type="hdr" sz="quarter"/>
          </p:nvPr>
        </p:nvSpPr>
        <p:spPr>
          <a:xfrm>
            <a:off x="0" y="0"/>
            <a:ext cx="2971800" cy="496888"/>
          </a:xfrm>
          <a:prstGeom prst="rect">
            <a:avLst/>
          </a:prstGeom>
        </p:spPr>
        <p:txBody>
          <a:bodyPr vert="horz" lIns="91989" tIns="45994" rIns="91989" bIns="45994" rtlCol="0"/>
          <a:lstStyle>
            <a:lvl1pPr algn="l" defTabSz="945212" eaLnBrk="1" fontAlgn="auto" hangingPunct="1">
              <a:spcBef>
                <a:spcPts val="0"/>
              </a:spcBef>
              <a:spcAft>
                <a:spcPts val="0"/>
              </a:spcAft>
              <a:defRPr sz="1200">
                <a:latin typeface="+mn-lt"/>
                <a:cs typeface="+mn-cs"/>
              </a:defRPr>
            </a:lvl1pPr>
          </a:lstStyle>
          <a:p>
            <a:pPr>
              <a:defRPr/>
            </a:pPr>
            <a:endParaRPr lang="lv-LV"/>
          </a:p>
        </p:txBody>
      </p:sp>
      <p:sp>
        <p:nvSpPr>
          <p:cNvPr id="3" name="Date Placeholder 2">
            <a:extLst>
              <a:ext uri="{FF2B5EF4-FFF2-40B4-BE49-F238E27FC236}">
                <a16:creationId xmlns:a16="http://schemas.microsoft.com/office/drawing/2014/main" id="{626DA66A-2E40-48E6-BC1C-7F7D6ACF186E}"/>
              </a:ext>
            </a:extLst>
          </p:cNvPr>
          <p:cNvSpPr>
            <a:spLocks noGrp="1"/>
          </p:cNvSpPr>
          <p:nvPr>
            <p:ph type="dt" idx="1"/>
          </p:nvPr>
        </p:nvSpPr>
        <p:spPr>
          <a:xfrm>
            <a:off x="3884613" y="0"/>
            <a:ext cx="2971800" cy="496888"/>
          </a:xfrm>
          <a:prstGeom prst="rect">
            <a:avLst/>
          </a:prstGeom>
        </p:spPr>
        <p:txBody>
          <a:bodyPr vert="horz" lIns="91989" tIns="45994" rIns="91989" bIns="45994" rtlCol="0"/>
          <a:lstStyle>
            <a:lvl1pPr algn="r" defTabSz="945212" eaLnBrk="1" fontAlgn="auto" hangingPunct="1">
              <a:spcBef>
                <a:spcPts val="0"/>
              </a:spcBef>
              <a:spcAft>
                <a:spcPts val="0"/>
              </a:spcAft>
              <a:defRPr sz="1200">
                <a:latin typeface="+mn-lt"/>
                <a:cs typeface="+mn-cs"/>
              </a:defRPr>
            </a:lvl1pPr>
          </a:lstStyle>
          <a:p>
            <a:pPr>
              <a:defRPr/>
            </a:pPr>
            <a:fld id="{4E18DCCF-4FBB-403E-992A-6400AB08413C}" type="datetimeFigureOut">
              <a:rPr lang="lv-LV"/>
              <a:pPr>
                <a:defRPr/>
              </a:pPr>
              <a:t>28.01.2022</a:t>
            </a:fld>
            <a:endParaRPr lang="lv-LV"/>
          </a:p>
        </p:txBody>
      </p:sp>
      <p:sp>
        <p:nvSpPr>
          <p:cNvPr id="4" name="Slide Image Placeholder 3">
            <a:extLst>
              <a:ext uri="{FF2B5EF4-FFF2-40B4-BE49-F238E27FC236}">
                <a16:creationId xmlns:a16="http://schemas.microsoft.com/office/drawing/2014/main" id="{CE34EBB5-54FE-4D76-9514-E2599FD088DF}"/>
              </a:ext>
            </a:extLst>
          </p:cNvPr>
          <p:cNvSpPr>
            <a:spLocks noGrp="1" noRot="1" noChangeAspect="1"/>
          </p:cNvSpPr>
          <p:nvPr>
            <p:ph type="sldImg" idx="2"/>
          </p:nvPr>
        </p:nvSpPr>
        <p:spPr>
          <a:xfrm>
            <a:off x="942975" y="746125"/>
            <a:ext cx="4972050" cy="3729038"/>
          </a:xfrm>
          <a:prstGeom prst="rect">
            <a:avLst/>
          </a:prstGeom>
          <a:noFill/>
          <a:ln w="12700">
            <a:solidFill>
              <a:prstClr val="black"/>
            </a:solidFill>
          </a:ln>
        </p:spPr>
        <p:txBody>
          <a:bodyPr vert="horz" lIns="91989" tIns="45994" rIns="91989" bIns="45994" rtlCol="0" anchor="ctr"/>
          <a:lstStyle/>
          <a:p>
            <a:pPr lvl="0"/>
            <a:endParaRPr lang="lv-LV" noProof="0"/>
          </a:p>
        </p:txBody>
      </p:sp>
      <p:sp>
        <p:nvSpPr>
          <p:cNvPr id="5" name="Notes Placeholder 4">
            <a:extLst>
              <a:ext uri="{FF2B5EF4-FFF2-40B4-BE49-F238E27FC236}">
                <a16:creationId xmlns:a16="http://schemas.microsoft.com/office/drawing/2014/main" id="{67549EFA-B25E-438E-AF2C-05077AFE11E1}"/>
              </a:ext>
            </a:extLst>
          </p:cNvPr>
          <p:cNvSpPr>
            <a:spLocks noGrp="1"/>
          </p:cNvSpPr>
          <p:nvPr>
            <p:ph type="body" sz="quarter" idx="3"/>
          </p:nvPr>
        </p:nvSpPr>
        <p:spPr>
          <a:xfrm>
            <a:off x="685800" y="4724400"/>
            <a:ext cx="5486400" cy="4476750"/>
          </a:xfrm>
          <a:prstGeom prst="rect">
            <a:avLst/>
          </a:prstGeom>
        </p:spPr>
        <p:txBody>
          <a:bodyPr vert="horz" lIns="91989" tIns="45994" rIns="91989" bIns="45994"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a:extLst>
              <a:ext uri="{FF2B5EF4-FFF2-40B4-BE49-F238E27FC236}">
                <a16:creationId xmlns:a16="http://schemas.microsoft.com/office/drawing/2014/main" id="{D850B81C-DA1A-4D13-BA40-685D4587C2C4}"/>
              </a:ext>
            </a:extLst>
          </p:cNvPr>
          <p:cNvSpPr>
            <a:spLocks noGrp="1"/>
          </p:cNvSpPr>
          <p:nvPr>
            <p:ph type="ftr" sz="quarter" idx="4"/>
          </p:nvPr>
        </p:nvSpPr>
        <p:spPr>
          <a:xfrm>
            <a:off x="0" y="9448800"/>
            <a:ext cx="2971800" cy="496888"/>
          </a:xfrm>
          <a:prstGeom prst="rect">
            <a:avLst/>
          </a:prstGeom>
        </p:spPr>
        <p:txBody>
          <a:bodyPr vert="horz" lIns="91989" tIns="45994" rIns="91989" bIns="45994" rtlCol="0" anchor="b"/>
          <a:lstStyle>
            <a:lvl1pPr algn="l" defTabSz="945212" eaLnBrk="1" fontAlgn="auto" hangingPunct="1">
              <a:spcBef>
                <a:spcPts val="0"/>
              </a:spcBef>
              <a:spcAft>
                <a:spcPts val="0"/>
              </a:spcAft>
              <a:defRPr sz="1200">
                <a:latin typeface="+mn-lt"/>
                <a:cs typeface="+mn-cs"/>
              </a:defRPr>
            </a:lvl1pPr>
          </a:lstStyle>
          <a:p>
            <a:pPr>
              <a:defRPr/>
            </a:pPr>
            <a:endParaRPr lang="lv-LV"/>
          </a:p>
        </p:txBody>
      </p:sp>
      <p:sp>
        <p:nvSpPr>
          <p:cNvPr id="7" name="Slide Number Placeholder 6">
            <a:extLst>
              <a:ext uri="{FF2B5EF4-FFF2-40B4-BE49-F238E27FC236}">
                <a16:creationId xmlns:a16="http://schemas.microsoft.com/office/drawing/2014/main" id="{AD35826F-2342-412B-AD96-374BE45B69C0}"/>
              </a:ext>
            </a:extLst>
          </p:cNvPr>
          <p:cNvSpPr>
            <a:spLocks noGrp="1"/>
          </p:cNvSpPr>
          <p:nvPr>
            <p:ph type="sldNum" sz="quarter" idx="5"/>
          </p:nvPr>
        </p:nvSpPr>
        <p:spPr>
          <a:xfrm>
            <a:off x="3884613" y="9448800"/>
            <a:ext cx="2971800" cy="496888"/>
          </a:xfrm>
          <a:prstGeom prst="rect">
            <a:avLst/>
          </a:prstGeom>
        </p:spPr>
        <p:txBody>
          <a:bodyPr vert="horz" wrap="square" lIns="91989" tIns="45994" rIns="91989" bIns="45994"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104999D2-7B51-4456-9776-2ED101D764B6}" type="slidenum">
              <a:rPr lang="lv-LV" altLang="en-US"/>
              <a:pPr>
                <a:defRPr/>
              </a:pPr>
              <a:t>‹#›</a:t>
            </a:fld>
            <a:endParaRPr lang="lv-LV" altLang="en-US"/>
          </a:p>
        </p:txBody>
      </p:sp>
    </p:spTree>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n-ea"/>
        <a:cs typeface="+mn-cs"/>
      </a:defRPr>
    </a:lvl1pPr>
    <a:lvl2pPr marL="468313" algn="l" defTabSz="938213" rtl="0" eaLnBrk="0" fontAlgn="base" hangingPunct="0">
      <a:spcBef>
        <a:spcPct val="30000"/>
      </a:spcBef>
      <a:spcAft>
        <a:spcPct val="0"/>
      </a:spcAft>
      <a:defRPr sz="1200" kern="1200">
        <a:solidFill>
          <a:schemeClr val="tx1"/>
        </a:solidFill>
        <a:latin typeface="+mn-lt"/>
        <a:ea typeface="+mn-ea"/>
        <a:cs typeface="+mn-cs"/>
      </a:defRPr>
    </a:lvl2pPr>
    <a:lvl3pPr marL="938213" algn="l" defTabSz="938213" rtl="0" eaLnBrk="0" fontAlgn="base" hangingPunct="0">
      <a:spcBef>
        <a:spcPct val="30000"/>
      </a:spcBef>
      <a:spcAft>
        <a:spcPct val="0"/>
      </a:spcAft>
      <a:defRPr sz="1200" kern="1200">
        <a:solidFill>
          <a:schemeClr val="tx1"/>
        </a:solidFill>
        <a:latin typeface="+mn-lt"/>
        <a:ea typeface="+mn-ea"/>
        <a:cs typeface="+mn-cs"/>
      </a:defRPr>
    </a:lvl3pPr>
    <a:lvl4pPr marL="1408113" algn="l" defTabSz="938213" rtl="0" eaLnBrk="0" fontAlgn="base" hangingPunct="0">
      <a:spcBef>
        <a:spcPct val="30000"/>
      </a:spcBef>
      <a:spcAft>
        <a:spcPct val="0"/>
      </a:spcAft>
      <a:defRPr sz="1200" kern="1200">
        <a:solidFill>
          <a:schemeClr val="tx1"/>
        </a:solidFill>
        <a:latin typeface="+mn-lt"/>
        <a:ea typeface="+mn-ea"/>
        <a:cs typeface="+mn-cs"/>
      </a:defRPr>
    </a:lvl4pPr>
    <a:lvl5pPr marL="1878013" algn="l" defTabSz="938213" rtl="0" eaLnBrk="0" fontAlgn="base" hangingPunct="0">
      <a:spcBef>
        <a:spcPct val="30000"/>
      </a:spcBef>
      <a:spcAft>
        <a:spcPct val="0"/>
      </a:spcAft>
      <a:defRPr sz="1200" kern="1200">
        <a:solidFill>
          <a:schemeClr val="tx1"/>
        </a:solidFill>
        <a:latin typeface="+mn-lt"/>
        <a:ea typeface="+mn-ea"/>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92A2E75B-1826-4242-947F-87109AFFAEF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a:extLst>
              <a:ext uri="{FF2B5EF4-FFF2-40B4-BE49-F238E27FC236}">
                <a16:creationId xmlns:a16="http://schemas.microsoft.com/office/drawing/2014/main" id="{CFEC8BFA-A6A9-4CCD-8AC9-4F87D915907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a:extLst>
              <a:ext uri="{FF2B5EF4-FFF2-40B4-BE49-F238E27FC236}">
                <a16:creationId xmlns:a16="http://schemas.microsoft.com/office/drawing/2014/main" id="{32BD28C7-C12D-43B6-9BCC-9771E866AA15}"/>
              </a:ext>
            </a:extLst>
          </p:cNvPr>
          <p:cNvSpPr txBox="1">
            <a:spLocks/>
          </p:cNvSpPr>
          <p:nvPr userDrawn="1"/>
        </p:nvSpPr>
        <p:spPr>
          <a:xfrm>
            <a:off x="685800" y="4724400"/>
            <a:ext cx="77724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685800" y="3505200"/>
            <a:ext cx="77724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39057952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6" name="Picture 6">
            <a:extLst>
              <a:ext uri="{FF2B5EF4-FFF2-40B4-BE49-F238E27FC236}">
                <a16:creationId xmlns:a16="http://schemas.microsoft.com/office/drawing/2014/main" id="{79F74669-7274-4E95-B6B4-424B257675E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590800" y="1752600"/>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a:extLst>
              <a:ext uri="{FF2B5EF4-FFF2-40B4-BE49-F238E27FC236}">
                <a16:creationId xmlns:a16="http://schemas.microsoft.com/office/drawing/2014/main" id="{7C12A666-D97B-4401-B253-6268353E723D}"/>
              </a:ext>
            </a:extLst>
          </p:cNvPr>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pPr>
              <a:defRPr/>
            </a:pPr>
            <a:fld id="{40D03869-64B0-4EFE-B0DC-AC9DA10D5656}" type="slidenum">
              <a:rPr lang="en-US" altLang="en-US"/>
              <a:pPr>
                <a:defRPr/>
              </a:pPr>
              <a:t>‹#›</a:t>
            </a:fld>
            <a:endParaRPr lang="en-US" altLang="en-US"/>
          </a:p>
        </p:txBody>
      </p:sp>
    </p:spTree>
    <p:extLst>
      <p:ext uri="{BB962C8B-B14F-4D97-AF65-F5344CB8AC3E}">
        <p14:creationId xmlns:p14="http://schemas.microsoft.com/office/powerpoint/2010/main" val="28991864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6" name="Picture 6">
            <a:extLst>
              <a:ext uri="{FF2B5EF4-FFF2-40B4-BE49-F238E27FC236}">
                <a16:creationId xmlns:a16="http://schemas.microsoft.com/office/drawing/2014/main" id="{446761A8-329C-48EF-9293-C57B8BDE0CA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657600"/>
            <a:ext cx="6096000" cy="1384295"/>
          </a:xfrm>
        </p:spPr>
        <p:txBody>
          <a:bodyPr anchor="t">
            <a:normAutofit/>
          </a:bodyPr>
          <a:lstStyle>
            <a:lvl1pPr algn="l">
              <a:defRPr sz="2400" b="1" cap="a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2590800" y="381000"/>
            <a:ext cx="6096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a:extLst>
              <a:ext uri="{FF2B5EF4-FFF2-40B4-BE49-F238E27FC236}">
                <a16:creationId xmlns:a16="http://schemas.microsoft.com/office/drawing/2014/main" id="{7B4EF663-3A28-4B84-BAE6-944C53337AEC}"/>
              </a:ext>
            </a:extLst>
          </p:cNvPr>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pPr>
              <a:defRPr/>
            </a:pPr>
            <a:fld id="{100098C5-0EE9-40A7-9B38-FDCB8F8786EA}" type="slidenum">
              <a:rPr lang="en-US" altLang="en-US"/>
              <a:pPr>
                <a:defRPr/>
              </a:pPr>
              <a:t>‹#›</a:t>
            </a:fld>
            <a:endParaRPr lang="en-US" altLang="en-US"/>
          </a:p>
        </p:txBody>
      </p:sp>
    </p:spTree>
    <p:extLst>
      <p:ext uri="{BB962C8B-B14F-4D97-AF65-F5344CB8AC3E}">
        <p14:creationId xmlns:p14="http://schemas.microsoft.com/office/powerpoint/2010/main" val="9227282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433732B-B901-44B7-8146-FE5665D01EE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2590800" y="1752600"/>
            <a:ext cx="28956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715000" y="1752600"/>
            <a:ext cx="29718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a:extLst>
              <a:ext uri="{FF2B5EF4-FFF2-40B4-BE49-F238E27FC236}">
                <a16:creationId xmlns:a16="http://schemas.microsoft.com/office/drawing/2014/main" id="{3A2E34DC-3B11-4AA7-AE14-F18035860053}"/>
              </a:ext>
            </a:extLst>
          </p:cNvPr>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pPr>
              <a:defRPr/>
            </a:pPr>
            <a:fld id="{1E8574B0-D966-4BAC-A089-35EF5E676A53}" type="slidenum">
              <a:rPr lang="en-US" altLang="en-US"/>
              <a:pPr>
                <a:defRPr/>
              </a:pPr>
              <a:t>‹#›</a:t>
            </a:fld>
            <a:endParaRPr lang="en-US" altLang="en-US"/>
          </a:p>
        </p:txBody>
      </p:sp>
    </p:spTree>
    <p:extLst>
      <p:ext uri="{BB962C8B-B14F-4D97-AF65-F5344CB8AC3E}">
        <p14:creationId xmlns:p14="http://schemas.microsoft.com/office/powerpoint/2010/main" val="10964849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9" name="Picture 6">
            <a:extLst>
              <a:ext uri="{FF2B5EF4-FFF2-40B4-BE49-F238E27FC236}">
                <a16:creationId xmlns:a16="http://schemas.microsoft.com/office/drawing/2014/main" id="{10F5320E-709E-495D-9D0A-CDE45837089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5" name="Content Placeholder 2"/>
          <p:cNvSpPr>
            <a:spLocks noGrp="1"/>
          </p:cNvSpPr>
          <p:nvPr>
            <p:ph sz="half" idx="1"/>
          </p:nvPr>
        </p:nvSpPr>
        <p:spPr>
          <a:xfrm>
            <a:off x="2590800" y="2386940"/>
            <a:ext cx="28956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3"/>
          <p:cNvSpPr>
            <a:spLocks noGrp="1"/>
          </p:cNvSpPr>
          <p:nvPr>
            <p:ph sz="half" idx="2"/>
          </p:nvPr>
        </p:nvSpPr>
        <p:spPr>
          <a:xfrm>
            <a:off x="5715000" y="2386940"/>
            <a:ext cx="29718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ext Placeholder 21"/>
          <p:cNvSpPr>
            <a:spLocks noGrp="1"/>
          </p:cNvSpPr>
          <p:nvPr>
            <p:ph type="body" sz="quarter" idx="16"/>
          </p:nvPr>
        </p:nvSpPr>
        <p:spPr>
          <a:xfrm>
            <a:off x="2590800" y="1852613"/>
            <a:ext cx="28956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5715000" y="1851953"/>
            <a:ext cx="2971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Slide Number Placeholder 22">
            <a:extLst>
              <a:ext uri="{FF2B5EF4-FFF2-40B4-BE49-F238E27FC236}">
                <a16:creationId xmlns:a16="http://schemas.microsoft.com/office/drawing/2014/main" id="{9DE7D448-DC6F-4D50-ACB9-130B23426F0B}"/>
              </a:ext>
            </a:extLst>
          </p:cNvPr>
          <p:cNvSpPr>
            <a:spLocks noGrp="1"/>
          </p:cNvSpPr>
          <p:nvPr>
            <p:ph type="sldNum" sz="quarter" idx="18"/>
          </p:nvPr>
        </p:nvSpPr>
        <p:spPr>
          <a:xfrm>
            <a:off x="8534400" y="6324600"/>
            <a:ext cx="304800" cy="304800"/>
          </a:xfrm>
        </p:spPr>
        <p:txBody>
          <a:bodyPr/>
          <a:lstStyle>
            <a:lvl1pPr>
              <a:defRPr sz="1000">
                <a:latin typeface="Verdana" panose="020B0604030504040204" pitchFamily="34" charset="0"/>
              </a:defRPr>
            </a:lvl1pPr>
          </a:lstStyle>
          <a:p>
            <a:pPr>
              <a:defRPr/>
            </a:pPr>
            <a:fld id="{72B335DF-E882-45A0-B716-1EE6219D8205}" type="slidenum">
              <a:rPr lang="en-US" altLang="en-US"/>
              <a:pPr>
                <a:defRPr/>
              </a:pPr>
              <a:t>‹#›</a:t>
            </a:fld>
            <a:endParaRPr lang="en-US" altLang="en-US"/>
          </a:p>
        </p:txBody>
      </p:sp>
    </p:spTree>
    <p:extLst>
      <p:ext uri="{BB962C8B-B14F-4D97-AF65-F5344CB8AC3E}">
        <p14:creationId xmlns:p14="http://schemas.microsoft.com/office/powerpoint/2010/main" val="38704177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A01BB820-9979-4DA1-BA59-1FFBC3ADF14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a:extLst>
              <a:ext uri="{FF2B5EF4-FFF2-40B4-BE49-F238E27FC236}">
                <a16:creationId xmlns:a16="http://schemas.microsoft.com/office/drawing/2014/main" id="{985F580F-84CC-469F-A077-8CDC198A94E2}"/>
              </a:ext>
            </a:extLst>
          </p:cNvPr>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pPr>
              <a:defRPr/>
            </a:pPr>
            <a:fld id="{9497F003-0669-4101-BFA9-6A54FA93AECB}" type="slidenum">
              <a:rPr lang="en-US" altLang="en-US"/>
              <a:pPr>
                <a:defRPr/>
              </a:pPr>
              <a:t>‹#›</a:t>
            </a:fld>
            <a:endParaRPr lang="en-US" altLang="en-US"/>
          </a:p>
        </p:txBody>
      </p:sp>
    </p:spTree>
    <p:extLst>
      <p:ext uri="{BB962C8B-B14F-4D97-AF65-F5344CB8AC3E}">
        <p14:creationId xmlns:p14="http://schemas.microsoft.com/office/powerpoint/2010/main" val="31021113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97FAFA85-0836-4386-83DF-8402EBA9DF4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a:extLst>
              <a:ext uri="{FF2B5EF4-FFF2-40B4-BE49-F238E27FC236}">
                <a16:creationId xmlns:a16="http://schemas.microsoft.com/office/drawing/2014/main" id="{DBBE0F0F-9EB4-4FD9-8080-8D491ABE06F6}"/>
              </a:ext>
            </a:extLst>
          </p:cNvPr>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pPr>
              <a:defRPr/>
            </a:pPr>
            <a:fld id="{725BECD5-6286-4DD5-97B1-7D74D83F7162}" type="slidenum">
              <a:rPr lang="en-US" altLang="en-US"/>
              <a:pPr>
                <a:defRPr/>
              </a:pPr>
              <a:t>‹#›</a:t>
            </a:fld>
            <a:endParaRPr lang="en-US" altLang="en-US"/>
          </a:p>
        </p:txBody>
      </p:sp>
    </p:spTree>
    <p:extLst>
      <p:ext uri="{BB962C8B-B14F-4D97-AF65-F5344CB8AC3E}">
        <p14:creationId xmlns:p14="http://schemas.microsoft.com/office/powerpoint/2010/main" val="39733389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B5B29A2-1859-41AA-9C97-63058314774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272975"/>
            <a:ext cx="2751026"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5569527" y="273054"/>
            <a:ext cx="3269672"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90800" y="1435119"/>
            <a:ext cx="2751026"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a:extLst>
              <a:ext uri="{FF2B5EF4-FFF2-40B4-BE49-F238E27FC236}">
                <a16:creationId xmlns:a16="http://schemas.microsoft.com/office/drawing/2014/main" id="{3E38D6B1-693B-46D1-B899-10AD056466C7}"/>
              </a:ext>
            </a:extLst>
          </p:cNvPr>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pPr>
              <a:defRPr/>
            </a:pPr>
            <a:fld id="{D25F1D27-D0E1-49AA-9963-1953D0E111D8}" type="slidenum">
              <a:rPr lang="en-US" altLang="en-US"/>
              <a:pPr>
                <a:defRPr/>
              </a:pPr>
              <a:t>‹#›</a:t>
            </a:fld>
            <a:endParaRPr lang="en-US" altLang="en-US"/>
          </a:p>
        </p:txBody>
      </p:sp>
    </p:spTree>
    <p:extLst>
      <p:ext uri="{BB962C8B-B14F-4D97-AF65-F5344CB8AC3E}">
        <p14:creationId xmlns:p14="http://schemas.microsoft.com/office/powerpoint/2010/main" val="21591444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a:extLst>
              <a:ext uri="{FF2B5EF4-FFF2-40B4-BE49-F238E27FC236}">
                <a16:creationId xmlns:a16="http://schemas.microsoft.com/office/drawing/2014/main" id="{B2205CFD-28B9-4C65-8BAC-37BD57D2D2E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a:extLst>
              <a:ext uri="{FF2B5EF4-FFF2-40B4-BE49-F238E27FC236}">
                <a16:creationId xmlns:a16="http://schemas.microsoft.com/office/drawing/2014/main" id="{7E94F0FD-D281-41C1-BDF4-C857A3B4556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14885779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F14A23D4-BBED-46CD-A583-57E3A728896C}"/>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a:extLst>
              <a:ext uri="{FF2B5EF4-FFF2-40B4-BE49-F238E27FC236}">
                <a16:creationId xmlns:a16="http://schemas.microsoft.com/office/drawing/2014/main" id="{06190F4A-1495-4CFA-9BF8-B25264085C03}"/>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a:extLst>
              <a:ext uri="{FF2B5EF4-FFF2-40B4-BE49-F238E27FC236}">
                <a16:creationId xmlns:a16="http://schemas.microsoft.com/office/drawing/2014/main" id="{CEA7F20F-320B-4DCB-835D-93BEF262F415}"/>
              </a:ext>
            </a:extLst>
          </p:cNvPr>
          <p:cNvSpPr>
            <a:spLocks noGrp="1"/>
          </p:cNvSpPr>
          <p:nvPr>
            <p:ph type="dt" sz="half" idx="2"/>
          </p:nvPr>
        </p:nvSpPr>
        <p:spPr>
          <a:xfrm>
            <a:off x="457200" y="6356350"/>
            <a:ext cx="2133600" cy="365125"/>
          </a:xfrm>
          <a:prstGeom prst="rect">
            <a:avLst/>
          </a:prstGeom>
        </p:spPr>
        <p:txBody>
          <a:bodyPr vert="horz" lIns="93957" tIns="46979" rIns="93957" bIns="46979" rtlCol="0" anchor="ctr"/>
          <a:lstStyle>
            <a:lvl1pPr algn="l" defTabSz="939575" eaLnBrk="1" fontAlgn="auto" hangingPunct="1">
              <a:spcBef>
                <a:spcPts val="0"/>
              </a:spcBef>
              <a:spcAft>
                <a:spcPts val="0"/>
              </a:spcAft>
              <a:defRPr sz="1200">
                <a:solidFill>
                  <a:schemeClr val="tx1">
                    <a:tint val="75000"/>
                  </a:schemeClr>
                </a:solidFill>
                <a:latin typeface="+mn-lt"/>
                <a:cs typeface="+mn-cs"/>
              </a:defRPr>
            </a:lvl1pPr>
          </a:lstStyle>
          <a:p>
            <a:pPr>
              <a:defRPr/>
            </a:pPr>
            <a:fld id="{B640E37A-7DAA-4838-968D-4F7E83B987FF}" type="datetime1">
              <a:rPr lang="en-US"/>
              <a:pPr>
                <a:defRPr/>
              </a:pPr>
              <a:t>1/28/2022</a:t>
            </a:fld>
            <a:endParaRPr lang="en-US"/>
          </a:p>
        </p:txBody>
      </p:sp>
      <p:sp>
        <p:nvSpPr>
          <p:cNvPr id="5" name="Footer Placeholder 4">
            <a:extLst>
              <a:ext uri="{FF2B5EF4-FFF2-40B4-BE49-F238E27FC236}">
                <a16:creationId xmlns:a16="http://schemas.microsoft.com/office/drawing/2014/main" id="{D6DB0C73-BEF0-4C2C-9F71-C4211B256B66}"/>
              </a:ext>
            </a:extLst>
          </p:cNvPr>
          <p:cNvSpPr>
            <a:spLocks noGrp="1"/>
          </p:cNvSpPr>
          <p:nvPr>
            <p:ph type="ftr" sz="quarter" idx="3"/>
          </p:nvPr>
        </p:nvSpPr>
        <p:spPr>
          <a:xfrm>
            <a:off x="3124200" y="6356350"/>
            <a:ext cx="2895600" cy="365125"/>
          </a:xfrm>
          <a:prstGeom prst="rect">
            <a:avLst/>
          </a:prstGeom>
        </p:spPr>
        <p:txBody>
          <a:bodyPr vert="horz" lIns="93957" tIns="46979" rIns="93957" bIns="46979" rtlCol="0" anchor="ctr"/>
          <a:lstStyle>
            <a:lvl1pPr algn="ctr" defTabSz="939575"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C51A2813-CEBA-426D-BF85-5EE335AD3607}"/>
              </a:ext>
            </a:extLst>
          </p:cNvPr>
          <p:cNvSpPr>
            <a:spLocks noGrp="1"/>
          </p:cNvSpPr>
          <p:nvPr>
            <p:ph type="sldNum" sz="quarter" idx="4"/>
          </p:nvPr>
        </p:nvSpPr>
        <p:spPr>
          <a:xfrm>
            <a:off x="6553200" y="6356350"/>
            <a:ext cx="2133600" cy="365125"/>
          </a:xfrm>
          <a:prstGeom prst="rect">
            <a:avLst/>
          </a:prstGeom>
        </p:spPr>
        <p:txBody>
          <a:bodyPr vert="horz" wrap="square" lIns="93957" tIns="46979" rIns="93957" bIns="46979" numCol="1" anchor="ctr" anchorCtr="0" compatLnSpc="1">
            <a:prstTxWarp prst="textNoShape">
              <a:avLst/>
            </a:prstTxWarp>
          </a:bodyPr>
          <a:lstStyle>
            <a:lvl1pPr algn="r" eaLnBrk="1" hangingPunct="1">
              <a:defRPr sz="1200">
                <a:solidFill>
                  <a:srgbClr val="898989"/>
                </a:solidFill>
              </a:defRPr>
            </a:lvl1pPr>
          </a:lstStyle>
          <a:p>
            <a:pPr>
              <a:defRPr/>
            </a:pPr>
            <a:fld id="{4EBC5802-B7EB-4FFF-A132-789BA6774276}"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4387" r:id="rId1"/>
    <p:sldLayoutId id="2147484388" r:id="rId2"/>
    <p:sldLayoutId id="2147484389" r:id="rId3"/>
    <p:sldLayoutId id="2147484390" r:id="rId4"/>
    <p:sldLayoutId id="2147484391" r:id="rId5"/>
    <p:sldLayoutId id="2147484392" r:id="rId6"/>
    <p:sldLayoutId id="2147484393" r:id="rId7"/>
    <p:sldLayoutId id="2147484394" r:id="rId8"/>
    <p:sldLayoutId id="2147484395" r:id="rId9"/>
  </p:sldLayoutIdLst>
  <p:hf hdr="0" ftr="0" dt="0"/>
  <p:txStyles>
    <p:titleStyle>
      <a:lvl1pPr algn="ctr" defTabSz="938213" rtl="0" eaLnBrk="0" fontAlgn="base" hangingPunct="0">
        <a:spcBef>
          <a:spcPct val="0"/>
        </a:spcBef>
        <a:spcAft>
          <a:spcPct val="0"/>
        </a:spcAft>
        <a:defRPr sz="4500" kern="1200">
          <a:solidFill>
            <a:schemeClr val="tx1"/>
          </a:solidFill>
          <a:latin typeface="+mj-lt"/>
          <a:ea typeface="+mj-ea"/>
          <a:cs typeface="+mj-cs"/>
        </a:defRPr>
      </a:lvl1pPr>
      <a:lvl2pPr algn="ctr" defTabSz="938213" rtl="0" eaLnBrk="0" fontAlgn="base" hangingPunct="0">
        <a:spcBef>
          <a:spcPct val="0"/>
        </a:spcBef>
        <a:spcAft>
          <a:spcPct val="0"/>
        </a:spcAft>
        <a:defRPr sz="4500">
          <a:solidFill>
            <a:schemeClr val="tx1"/>
          </a:solidFill>
          <a:latin typeface="Times New Roman" pitchFamily="18" charset="0"/>
        </a:defRPr>
      </a:lvl2pPr>
      <a:lvl3pPr algn="ctr" defTabSz="938213" rtl="0" eaLnBrk="0" fontAlgn="base" hangingPunct="0">
        <a:spcBef>
          <a:spcPct val="0"/>
        </a:spcBef>
        <a:spcAft>
          <a:spcPct val="0"/>
        </a:spcAft>
        <a:defRPr sz="4500">
          <a:solidFill>
            <a:schemeClr val="tx1"/>
          </a:solidFill>
          <a:latin typeface="Times New Roman" pitchFamily="18" charset="0"/>
        </a:defRPr>
      </a:lvl3pPr>
      <a:lvl4pPr algn="ctr" defTabSz="938213" rtl="0" eaLnBrk="0" fontAlgn="base" hangingPunct="0">
        <a:spcBef>
          <a:spcPct val="0"/>
        </a:spcBef>
        <a:spcAft>
          <a:spcPct val="0"/>
        </a:spcAft>
        <a:defRPr sz="4500">
          <a:solidFill>
            <a:schemeClr val="tx1"/>
          </a:solidFill>
          <a:latin typeface="Times New Roman" pitchFamily="18" charset="0"/>
        </a:defRPr>
      </a:lvl4pPr>
      <a:lvl5pPr algn="ctr" defTabSz="938213" rtl="0" eaLnBrk="0" fontAlgn="base" hangingPunct="0">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chemeClr val="tx1"/>
          </a:solidFill>
          <a:latin typeface="+mn-lt"/>
          <a:ea typeface="+mn-ea"/>
          <a:cs typeface="+mn-cs"/>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www.ur.gov.lv/lv/registre/organizaciju/publiska-persona-vai-iestade/"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Virsraksts 6">
            <a:extLst>
              <a:ext uri="{FF2B5EF4-FFF2-40B4-BE49-F238E27FC236}">
                <a16:creationId xmlns:a16="http://schemas.microsoft.com/office/drawing/2014/main" id="{93CA4A02-39E1-4901-8B81-19501B9301F0}"/>
              </a:ext>
            </a:extLst>
          </p:cNvPr>
          <p:cNvSpPr>
            <a:spLocks noGrp="1"/>
          </p:cNvSpPr>
          <p:nvPr>
            <p:ph type="title"/>
          </p:nvPr>
        </p:nvSpPr>
        <p:spPr>
          <a:xfrm>
            <a:off x="685800" y="3429000"/>
            <a:ext cx="7772400" cy="960438"/>
          </a:xfrm>
        </p:spPr>
        <p:txBody>
          <a:bodyPr/>
          <a:lstStyle/>
          <a:p>
            <a:r>
              <a:rPr lang="lv-LV" altLang="lv-LV" sz="2000" dirty="0">
                <a:solidFill>
                  <a:srgbClr val="993366"/>
                </a:solidFill>
                <a:latin typeface="Times New Roman" panose="02020603050405020304" pitchFamily="18" charset="0"/>
              </a:rPr>
              <a:t>Publisko personu un iestāžu saraksts</a:t>
            </a:r>
            <a:endParaRPr lang="lv-LV" altLang="lv-LV" sz="2600" dirty="0">
              <a:solidFill>
                <a:srgbClr val="660033"/>
              </a:solidFill>
              <a:latin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Satura vietturis 2">
            <a:extLst>
              <a:ext uri="{FF2B5EF4-FFF2-40B4-BE49-F238E27FC236}">
                <a16:creationId xmlns:a16="http://schemas.microsoft.com/office/drawing/2014/main" id="{DF0BC11C-3CA1-4DC8-A99B-6470FBDEB627}"/>
              </a:ext>
            </a:extLst>
          </p:cNvPr>
          <p:cNvSpPr>
            <a:spLocks noGrp="1"/>
          </p:cNvSpPr>
          <p:nvPr>
            <p:ph idx="1"/>
          </p:nvPr>
        </p:nvSpPr>
        <p:spPr>
          <a:xfrm>
            <a:off x="272472" y="1752600"/>
            <a:ext cx="2775528" cy="4876800"/>
          </a:xfrm>
        </p:spPr>
        <p:txBody>
          <a:bodyPr/>
          <a:lstStyle/>
          <a:p>
            <a:r>
              <a:rPr lang="lv-LV" altLang="lv-LV" dirty="0"/>
              <a:t>Izveidoti ierobežojumi nosaukuma laukā pret lielo burtu lietošanu. Nav iespējams visu nosaukumu ievadīt ar lielajiem burtiem, bet, ja iestādes nosaukumā viens no vārdiem būtu jānorāda ar lielajiem burtiem, sistēma to pieļautu.</a:t>
            </a:r>
          </a:p>
        </p:txBody>
      </p:sp>
      <p:sp>
        <p:nvSpPr>
          <p:cNvPr id="20486" name="Slaida numura vietturis 5">
            <a:extLst>
              <a:ext uri="{FF2B5EF4-FFF2-40B4-BE49-F238E27FC236}">
                <a16:creationId xmlns:a16="http://schemas.microsoft.com/office/drawing/2014/main" id="{CBCAB643-8D69-4028-9A03-4AC1C6DF4E48}"/>
              </a:ext>
            </a:extLst>
          </p:cNvPr>
          <p:cNvSpPr>
            <a:spLocks noGrp="1" noChangeArrowheads="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6CF8E58E-7803-46E2-9DD8-B2AD77F83712}" type="slidenum">
              <a:rPr lang="en-US" altLang="en-US" smtClean="0"/>
              <a:pPr/>
              <a:t>10</a:t>
            </a:fld>
            <a:endParaRPr lang="en-US" altLang="en-US"/>
          </a:p>
        </p:txBody>
      </p:sp>
      <p:pic>
        <p:nvPicPr>
          <p:cNvPr id="3" name="Attēls 2" descr="Attēls, kurā ir teksts&#10;&#10;Apraksts ģenerēts automātiski">
            <a:extLst>
              <a:ext uri="{FF2B5EF4-FFF2-40B4-BE49-F238E27FC236}">
                <a16:creationId xmlns:a16="http://schemas.microsoft.com/office/drawing/2014/main" id="{FEA6F29C-AAD0-4668-B998-00099D0469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66340" y="1127194"/>
            <a:ext cx="5229955" cy="206721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Attēls 4" descr="Attēls, kurā ir teksts&#10;&#10;Apraksts ģenerēts automātiski">
            <a:extLst>
              <a:ext uri="{FF2B5EF4-FFF2-40B4-BE49-F238E27FC236}">
                <a16:creationId xmlns:a16="http://schemas.microsoft.com/office/drawing/2014/main" id="{E7024CA6-1F9C-475E-92CC-0AF84A5DA5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66340" y="3619420"/>
            <a:ext cx="5258534" cy="114316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Attēls 6">
            <a:extLst>
              <a:ext uri="{FF2B5EF4-FFF2-40B4-BE49-F238E27FC236}">
                <a16:creationId xmlns:a16="http://schemas.microsoft.com/office/drawing/2014/main" id="{A916AFFF-BCAE-4308-B907-58281A66972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66340" y="5187593"/>
            <a:ext cx="5268060" cy="97168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atura vietturis 2">
            <a:extLst>
              <a:ext uri="{FF2B5EF4-FFF2-40B4-BE49-F238E27FC236}">
                <a16:creationId xmlns:a16="http://schemas.microsoft.com/office/drawing/2014/main" id="{1996EAC0-F968-4C8B-B3B3-68BB24686415}"/>
              </a:ext>
            </a:extLst>
          </p:cNvPr>
          <p:cNvSpPr>
            <a:spLocks noGrp="1"/>
          </p:cNvSpPr>
          <p:nvPr>
            <p:ph idx="1"/>
          </p:nvPr>
        </p:nvSpPr>
        <p:spPr>
          <a:xfrm>
            <a:off x="2290617" y="720436"/>
            <a:ext cx="6243783" cy="1032164"/>
          </a:xfrm>
        </p:spPr>
        <p:txBody>
          <a:bodyPr>
            <a:normAutofit/>
          </a:bodyPr>
          <a:lstStyle/>
          <a:p>
            <a:r>
              <a:rPr lang="lv-LV" sz="2400" dirty="0"/>
              <a:t>Kļūdu paziņojumi ir sadalīti un katrs rādās tikai attiecīgajā situācijā.</a:t>
            </a:r>
          </a:p>
        </p:txBody>
      </p:sp>
      <p:sp>
        <p:nvSpPr>
          <p:cNvPr id="6" name="Slaida numura vietturis 5">
            <a:extLst>
              <a:ext uri="{FF2B5EF4-FFF2-40B4-BE49-F238E27FC236}">
                <a16:creationId xmlns:a16="http://schemas.microsoft.com/office/drawing/2014/main" id="{93DCC4DF-24D5-435B-A97C-A3086414A27E}"/>
              </a:ext>
            </a:extLst>
          </p:cNvPr>
          <p:cNvSpPr>
            <a:spLocks noGrp="1"/>
          </p:cNvSpPr>
          <p:nvPr>
            <p:ph type="sldNum" sz="quarter" idx="13"/>
          </p:nvPr>
        </p:nvSpPr>
        <p:spPr/>
        <p:txBody>
          <a:bodyPr/>
          <a:lstStyle/>
          <a:p>
            <a:pPr>
              <a:defRPr/>
            </a:pPr>
            <a:fld id="{40D03869-64B0-4EFE-B0DC-AC9DA10D5656}" type="slidenum">
              <a:rPr lang="en-US" altLang="en-US" smtClean="0"/>
              <a:pPr>
                <a:defRPr/>
              </a:pPr>
              <a:t>11</a:t>
            </a:fld>
            <a:endParaRPr lang="en-US" altLang="en-US"/>
          </a:p>
        </p:txBody>
      </p:sp>
      <p:pic>
        <p:nvPicPr>
          <p:cNvPr id="8" name="Attēls 7" descr="Attēls, kurā ir teksts&#10;&#10;Apraksts ģenerēts automātiski">
            <a:extLst>
              <a:ext uri="{FF2B5EF4-FFF2-40B4-BE49-F238E27FC236}">
                <a16:creationId xmlns:a16="http://schemas.microsoft.com/office/drawing/2014/main" id="{FF6FC2A9-5BEF-497C-8047-94BA9ADD2B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33206" y="2589043"/>
            <a:ext cx="5277587" cy="225774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0266146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ksta vietturis 1">
            <a:extLst>
              <a:ext uri="{FF2B5EF4-FFF2-40B4-BE49-F238E27FC236}">
                <a16:creationId xmlns:a16="http://schemas.microsoft.com/office/drawing/2014/main" id="{471CCE4A-D766-4DEE-9018-13FE7FB9A9C0}"/>
              </a:ext>
            </a:extLst>
          </p:cNvPr>
          <p:cNvSpPr>
            <a:spLocks noGrp="1"/>
          </p:cNvSpPr>
          <p:nvPr>
            <p:ph type="body" sz="quarter" idx="10"/>
          </p:nvPr>
        </p:nvSpPr>
        <p:spPr>
          <a:xfrm>
            <a:off x="685800" y="3503613"/>
            <a:ext cx="7772400" cy="2135187"/>
          </a:xfrm>
        </p:spPr>
        <p:txBody>
          <a:bodyPr/>
          <a:lstStyle/>
          <a:p>
            <a:r>
              <a:rPr lang="lv-LV" altLang="lv-LV" sz="2800">
                <a:solidFill>
                  <a:srgbClr val="660033"/>
                </a:solidFill>
                <a:latin typeface="Times New Roman" panose="02020603050405020304" pitchFamily="18" charset="0"/>
                <a:cs typeface="Times New Roman" panose="02020603050405020304" pitchFamily="18" charset="0"/>
              </a:rPr>
              <a:t>Paldies par uzmanību!</a:t>
            </a:r>
          </a:p>
          <a:p>
            <a:endParaRPr lang="lv-LV" altLang="lv-LV">
              <a:cs typeface="Times New Roman" panose="02020603050405020304" pitchFamily="18" charset="0"/>
            </a:endParaRPr>
          </a:p>
        </p:txBody>
      </p:sp>
      <p:sp>
        <p:nvSpPr>
          <p:cNvPr id="3" name="Teksta vietturis 4">
            <a:extLst>
              <a:ext uri="{FF2B5EF4-FFF2-40B4-BE49-F238E27FC236}">
                <a16:creationId xmlns:a16="http://schemas.microsoft.com/office/drawing/2014/main" id="{194B960B-E799-4F17-8857-49D607D904F5}"/>
              </a:ext>
            </a:extLst>
          </p:cNvPr>
          <p:cNvSpPr txBox="1">
            <a:spLocks/>
          </p:cNvSpPr>
          <p:nvPr/>
        </p:nvSpPr>
        <p:spPr>
          <a:xfrm>
            <a:off x="3084513" y="4251325"/>
            <a:ext cx="2817812" cy="398463"/>
          </a:xfrm>
          <a:prstGeom prst="rect">
            <a:avLst/>
          </a:prstGeom>
        </p:spPr>
        <p:txBody>
          <a:bodyPr/>
          <a:lst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chemeClr val="tx1"/>
                </a:solidFill>
                <a:latin typeface="+mn-lt"/>
                <a:ea typeface="+mn-ea"/>
                <a:cs typeface="+mn-cs"/>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pPr marL="0" indent="0">
              <a:buFont typeface="Arial" panose="020B0604020202020204" pitchFamily="34" charset="0"/>
              <a:buNone/>
              <a:defRPr/>
            </a:pPr>
            <a:r>
              <a:rPr lang="lv-LV" sz="1400" dirty="0"/>
              <a:t>Prezentāciju gatavoja: Kristena </a:t>
            </a:r>
            <a:r>
              <a:rPr lang="lv-LV" sz="1400" dirty="0" err="1"/>
              <a:t>Beča</a:t>
            </a:r>
            <a:endParaRPr lang="lv-LV" sz="1400" dirty="0"/>
          </a:p>
          <a:p>
            <a:pPr>
              <a:defRPr/>
            </a:pPr>
            <a:endParaRPr lang="lv-LV" sz="1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Virsraksts 1">
            <a:extLst>
              <a:ext uri="{FF2B5EF4-FFF2-40B4-BE49-F238E27FC236}">
                <a16:creationId xmlns:a16="http://schemas.microsoft.com/office/drawing/2014/main" id="{2A85A8F7-3163-45BD-895E-49DBA2D2DBED}"/>
              </a:ext>
            </a:extLst>
          </p:cNvPr>
          <p:cNvSpPr>
            <a:spLocks noGrp="1"/>
          </p:cNvSpPr>
          <p:nvPr>
            <p:ph type="title"/>
          </p:nvPr>
        </p:nvSpPr>
        <p:spPr>
          <a:xfrm>
            <a:off x="2101273" y="411016"/>
            <a:ext cx="6585527" cy="1170709"/>
          </a:xfrm>
        </p:spPr>
        <p:txBody>
          <a:bodyPr>
            <a:noAutofit/>
          </a:bodyPr>
          <a:lstStyle/>
          <a:p>
            <a:r>
              <a:rPr lang="lv-LV" altLang="lv-LV" sz="2200" dirty="0"/>
              <a:t>Ir iespējams ievadīt reorganizāciju un norādīt nākotnes spēkā stāšanās datumu. </a:t>
            </a:r>
          </a:p>
        </p:txBody>
      </p:sp>
      <p:sp>
        <p:nvSpPr>
          <p:cNvPr id="14339" name="Satura vietturis 2">
            <a:extLst>
              <a:ext uri="{FF2B5EF4-FFF2-40B4-BE49-F238E27FC236}">
                <a16:creationId xmlns:a16="http://schemas.microsoft.com/office/drawing/2014/main" id="{750958EA-968B-4ED3-A336-72495C76F914}"/>
              </a:ext>
            </a:extLst>
          </p:cNvPr>
          <p:cNvSpPr>
            <a:spLocks noGrp="1"/>
          </p:cNvSpPr>
          <p:nvPr>
            <p:ph idx="1"/>
          </p:nvPr>
        </p:nvSpPr>
        <p:spPr>
          <a:xfrm>
            <a:off x="399473" y="1835727"/>
            <a:ext cx="3181927" cy="4373563"/>
          </a:xfrm>
        </p:spPr>
        <p:txBody>
          <a:bodyPr>
            <a:normAutofit/>
          </a:bodyPr>
          <a:lstStyle/>
          <a:p>
            <a:r>
              <a:rPr lang="lv-LV" altLang="lv-LV" sz="1600" dirty="0"/>
              <a:t>Ja ir vēlams, ka reorganizācija stājās spēkā ar nākotnes datumu, tad attiecīgais datums jānorāda reorganizācijas laukā "Reorganizācijas datums".</a:t>
            </a:r>
          </a:p>
        </p:txBody>
      </p:sp>
      <p:sp>
        <p:nvSpPr>
          <p:cNvPr id="14342" name="Slaida numura vietturis 5">
            <a:extLst>
              <a:ext uri="{FF2B5EF4-FFF2-40B4-BE49-F238E27FC236}">
                <a16:creationId xmlns:a16="http://schemas.microsoft.com/office/drawing/2014/main" id="{18A49FBC-9B33-441D-9732-12B9DEC09FD0}"/>
              </a:ext>
            </a:extLst>
          </p:cNvPr>
          <p:cNvSpPr>
            <a:spLocks noGrp="1" noChangeArrowheads="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2608CAEC-ED38-4ADF-B3EC-BA558DFFF439}" type="slidenum">
              <a:rPr lang="en-US" altLang="en-US" smtClean="0"/>
              <a:pPr/>
              <a:t>2</a:t>
            </a:fld>
            <a:endParaRPr lang="en-US" altLang="en-US"/>
          </a:p>
        </p:txBody>
      </p:sp>
      <p:pic>
        <p:nvPicPr>
          <p:cNvPr id="13" name="Attēls 12" descr="Attēls, kurā ir teksts&#10;&#10;Apraksts ģenerēts automātiski">
            <a:extLst>
              <a:ext uri="{FF2B5EF4-FFF2-40B4-BE49-F238E27FC236}">
                <a16:creationId xmlns:a16="http://schemas.microsoft.com/office/drawing/2014/main" id="{91F50B1B-7A8C-4443-B5A2-B15C885FE8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67065" y="1479651"/>
            <a:ext cx="3904762" cy="508571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Satura vietturis 2">
            <a:extLst>
              <a:ext uri="{FF2B5EF4-FFF2-40B4-BE49-F238E27FC236}">
                <a16:creationId xmlns:a16="http://schemas.microsoft.com/office/drawing/2014/main" id="{78051EB0-1B77-4166-9602-92AA2B13BFCE}"/>
              </a:ext>
            </a:extLst>
          </p:cNvPr>
          <p:cNvSpPr>
            <a:spLocks noGrp="1"/>
          </p:cNvSpPr>
          <p:nvPr>
            <p:ph idx="1"/>
          </p:nvPr>
        </p:nvSpPr>
        <p:spPr>
          <a:xfrm>
            <a:off x="420254" y="1854200"/>
            <a:ext cx="3957782" cy="4373563"/>
          </a:xfrm>
        </p:spPr>
        <p:txBody>
          <a:bodyPr/>
          <a:lstStyle/>
          <a:p>
            <a:r>
              <a:rPr lang="lv-LV" altLang="lv-LV" dirty="0"/>
              <a:t>Reorganizācijas sadaļā pazīmei "Šīs reorganizācijas rezultātā iestāde tiek likvidēta" ir mainīts dizains uz ko izteiksmīgāku. Pazīme pēc noklusējuma ir atķeksēta.</a:t>
            </a:r>
          </a:p>
        </p:txBody>
      </p:sp>
      <p:sp>
        <p:nvSpPr>
          <p:cNvPr id="16390" name="Slaida numura vietturis 5">
            <a:extLst>
              <a:ext uri="{FF2B5EF4-FFF2-40B4-BE49-F238E27FC236}">
                <a16:creationId xmlns:a16="http://schemas.microsoft.com/office/drawing/2014/main" id="{40159EB5-530E-4187-B3E5-D0DF31FAB739}"/>
              </a:ext>
            </a:extLst>
          </p:cNvPr>
          <p:cNvSpPr>
            <a:spLocks noGrp="1" noChangeArrowheads="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899BF6E9-36E7-4AA8-A663-2624F487DC40}" type="slidenum">
              <a:rPr lang="en-US" altLang="en-US" smtClean="0"/>
              <a:pPr/>
              <a:t>3</a:t>
            </a:fld>
            <a:endParaRPr lang="en-US" altLang="en-US"/>
          </a:p>
        </p:txBody>
      </p:sp>
      <p:pic>
        <p:nvPicPr>
          <p:cNvPr id="3" name="Attēls 2" descr="Attēls, kurā ir teksts&#10;&#10;Apraksts ģenerēts automātiski">
            <a:extLst>
              <a:ext uri="{FF2B5EF4-FFF2-40B4-BE49-F238E27FC236}">
                <a16:creationId xmlns:a16="http://schemas.microsoft.com/office/drawing/2014/main" id="{9E16AD78-0961-42C7-A990-61A411FFA58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47556" y="1925838"/>
            <a:ext cx="3876190" cy="320952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Virsraksts 1">
            <a:extLst>
              <a:ext uri="{FF2B5EF4-FFF2-40B4-BE49-F238E27FC236}">
                <a16:creationId xmlns:a16="http://schemas.microsoft.com/office/drawing/2014/main" id="{EFE7C23B-76A3-4D77-8638-AE60A6F790EB}"/>
              </a:ext>
            </a:extLst>
          </p:cNvPr>
          <p:cNvSpPr>
            <a:spLocks noGrp="1"/>
          </p:cNvSpPr>
          <p:nvPr>
            <p:ph type="title"/>
          </p:nvPr>
        </p:nvSpPr>
        <p:spPr>
          <a:xfrm>
            <a:off x="2133600" y="381000"/>
            <a:ext cx="6553200" cy="1036638"/>
          </a:xfrm>
        </p:spPr>
        <p:txBody>
          <a:bodyPr>
            <a:normAutofit/>
          </a:bodyPr>
          <a:lstStyle/>
          <a:p>
            <a:r>
              <a:rPr lang="lv-LV" altLang="lv-LV" sz="2200" dirty="0"/>
              <a:t>Ir iespējams ievadīt likvidāciju, un norādīt nākotnes spēkā stāšanās datumu.</a:t>
            </a:r>
          </a:p>
        </p:txBody>
      </p:sp>
      <p:sp>
        <p:nvSpPr>
          <p:cNvPr id="15366" name="Slaida numura vietturis 5">
            <a:extLst>
              <a:ext uri="{FF2B5EF4-FFF2-40B4-BE49-F238E27FC236}">
                <a16:creationId xmlns:a16="http://schemas.microsoft.com/office/drawing/2014/main" id="{BC94232C-F33F-48B6-937A-344D096EBEE0}"/>
              </a:ext>
            </a:extLst>
          </p:cNvPr>
          <p:cNvSpPr>
            <a:spLocks noGrp="1" noChangeArrowheads="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F9F489EC-15DC-4156-BEAF-9A74A8531AD4}" type="slidenum">
              <a:rPr lang="en-US" altLang="en-US" smtClean="0"/>
              <a:pPr/>
              <a:t>4</a:t>
            </a:fld>
            <a:endParaRPr lang="en-US" altLang="en-US"/>
          </a:p>
        </p:txBody>
      </p:sp>
      <p:sp>
        <p:nvSpPr>
          <p:cNvPr id="7" name="Satura vietturis 2">
            <a:extLst>
              <a:ext uri="{FF2B5EF4-FFF2-40B4-BE49-F238E27FC236}">
                <a16:creationId xmlns:a16="http://schemas.microsoft.com/office/drawing/2014/main" id="{8C33AA45-3829-43B8-BB61-0D9D9A968BD1}"/>
              </a:ext>
            </a:extLst>
          </p:cNvPr>
          <p:cNvSpPr txBox="1">
            <a:spLocks/>
          </p:cNvSpPr>
          <p:nvPr/>
        </p:nvSpPr>
        <p:spPr bwMode="auto">
          <a:xfrm>
            <a:off x="399473" y="1835727"/>
            <a:ext cx="3181927" cy="437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lvl1pPr marL="0" indent="0" algn="l" defTabSz="938213" rtl="0" eaLnBrk="0" fontAlgn="base" hangingPunct="0">
              <a:spcBef>
                <a:spcPct val="20000"/>
              </a:spcBef>
              <a:spcAft>
                <a:spcPct val="0"/>
              </a:spcAft>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r>
              <a:rPr lang="lv-LV" altLang="lv-LV" sz="1600" dirty="0"/>
              <a:t>Ja ir vēlams, ka likvidācija stājās spēkā ar nākotnes datumu, tad attiecīgais datums jānorāda likvidācijas laukā "Likvidācijas datums".</a:t>
            </a:r>
          </a:p>
        </p:txBody>
      </p:sp>
      <p:pic>
        <p:nvPicPr>
          <p:cNvPr id="4" name="Attēls 3">
            <a:extLst>
              <a:ext uri="{FF2B5EF4-FFF2-40B4-BE49-F238E27FC236}">
                <a16:creationId xmlns:a16="http://schemas.microsoft.com/office/drawing/2014/main" id="{8F0E94A9-8913-45E7-B5FE-09C926C53B4A}"/>
              </a:ext>
            </a:extLst>
          </p:cNvPr>
          <p:cNvPicPr>
            <a:picLocks noChangeAspect="1"/>
          </p:cNvPicPr>
          <p:nvPr/>
        </p:nvPicPr>
        <p:blipFill rotWithShape="1">
          <a:blip r:embed="rId2">
            <a:extLst>
              <a:ext uri="{28A0092B-C50C-407E-A947-70E740481C1C}">
                <a14:useLocalDpi xmlns:a14="http://schemas.microsoft.com/office/drawing/2010/main" val="0"/>
              </a:ext>
            </a:extLst>
          </a:blip>
          <a:srcRect b="24969"/>
          <a:stretch/>
        </p:blipFill>
        <p:spPr>
          <a:xfrm>
            <a:off x="3797815" y="1571490"/>
            <a:ext cx="4361905" cy="490203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Satura vietturis 2">
            <a:extLst>
              <a:ext uri="{FF2B5EF4-FFF2-40B4-BE49-F238E27FC236}">
                <a16:creationId xmlns:a16="http://schemas.microsoft.com/office/drawing/2014/main" id="{A0A52E3D-5F7E-4ADE-99C8-B99384A67EC9}"/>
              </a:ext>
            </a:extLst>
          </p:cNvPr>
          <p:cNvSpPr>
            <a:spLocks noGrp="1"/>
          </p:cNvSpPr>
          <p:nvPr>
            <p:ph idx="1"/>
          </p:nvPr>
        </p:nvSpPr>
        <p:spPr>
          <a:xfrm>
            <a:off x="2438400" y="385618"/>
            <a:ext cx="6096000" cy="1073727"/>
          </a:xfrm>
        </p:spPr>
        <p:txBody>
          <a:bodyPr/>
          <a:lstStyle/>
          <a:p>
            <a:r>
              <a:rPr lang="lv-LV" altLang="lv-LV" dirty="0"/>
              <a:t>Lai nosaukumā izmantotu vārdu "pašvaldība", iestādes veidam jābūt "Atvasināta publiska persona (pašvaldība)".</a:t>
            </a:r>
          </a:p>
        </p:txBody>
      </p:sp>
      <p:sp>
        <p:nvSpPr>
          <p:cNvPr id="18438" name="Slaida numura vietturis 5">
            <a:extLst>
              <a:ext uri="{FF2B5EF4-FFF2-40B4-BE49-F238E27FC236}">
                <a16:creationId xmlns:a16="http://schemas.microsoft.com/office/drawing/2014/main" id="{95E633FB-9C9E-49D6-8125-2D7FBD2D1E58}"/>
              </a:ext>
            </a:extLst>
          </p:cNvPr>
          <p:cNvSpPr>
            <a:spLocks noGrp="1" noChangeArrowheads="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2DC4CB76-72E9-49C5-ACDE-966BF4E4A1C8}" type="slidenum">
              <a:rPr lang="en-US" altLang="en-US" smtClean="0"/>
              <a:pPr/>
              <a:t>5</a:t>
            </a:fld>
            <a:endParaRPr lang="en-US" altLang="en-US"/>
          </a:p>
        </p:txBody>
      </p:sp>
      <p:pic>
        <p:nvPicPr>
          <p:cNvPr id="3" name="Attēls 2" descr="Attēls, kurā ir teksts&#10;&#10;Apraksts ģenerēts automātiski">
            <a:extLst>
              <a:ext uri="{FF2B5EF4-FFF2-40B4-BE49-F238E27FC236}">
                <a16:creationId xmlns:a16="http://schemas.microsoft.com/office/drawing/2014/main" id="{2D3BA83B-0417-4798-9394-20D810A1A6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33024" y="1958109"/>
            <a:ext cx="5201376" cy="296268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Satura vietturis 2">
            <a:extLst>
              <a:ext uri="{FF2B5EF4-FFF2-40B4-BE49-F238E27FC236}">
                <a16:creationId xmlns:a16="http://schemas.microsoft.com/office/drawing/2014/main" id="{9A5C51B3-93FA-4B30-9861-FDDD209C1235}"/>
              </a:ext>
            </a:extLst>
          </p:cNvPr>
          <p:cNvSpPr txBox="1">
            <a:spLocks/>
          </p:cNvSpPr>
          <p:nvPr/>
        </p:nvSpPr>
        <p:spPr bwMode="auto">
          <a:xfrm>
            <a:off x="399474" y="1958109"/>
            <a:ext cx="2661730" cy="4251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lvl1pPr marL="0" indent="0" algn="l" defTabSz="938213" rtl="0" eaLnBrk="0" fontAlgn="base" hangingPunct="0">
              <a:spcBef>
                <a:spcPct val="20000"/>
              </a:spcBef>
              <a:spcAft>
                <a:spcPct val="0"/>
              </a:spcAft>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r>
              <a:rPr lang="lv-LV" altLang="lv-LV" sz="1600" dirty="0"/>
              <a:t>Ir pievienots jauns iestādes veids "Atvasināta publiska persona (pašvaldība)".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Virsraksts 1">
            <a:extLst>
              <a:ext uri="{FF2B5EF4-FFF2-40B4-BE49-F238E27FC236}">
                <a16:creationId xmlns:a16="http://schemas.microsoft.com/office/drawing/2014/main" id="{837CF587-8CA4-4A6C-9ADE-7B01992D635F}"/>
              </a:ext>
            </a:extLst>
          </p:cNvPr>
          <p:cNvSpPr>
            <a:spLocks noGrp="1"/>
          </p:cNvSpPr>
          <p:nvPr>
            <p:ph type="title"/>
          </p:nvPr>
        </p:nvSpPr>
        <p:spPr>
          <a:xfrm>
            <a:off x="2590800" y="701963"/>
            <a:ext cx="6096000" cy="891165"/>
          </a:xfrm>
        </p:spPr>
        <p:txBody>
          <a:bodyPr>
            <a:normAutofit fontScale="90000"/>
          </a:bodyPr>
          <a:lstStyle/>
          <a:p>
            <a:r>
              <a:rPr lang="lv-LV" altLang="lv-LV" dirty="0"/>
              <a:t>Nosaukumā nevar norādīt vārdu "dome".</a:t>
            </a:r>
            <a:br>
              <a:rPr lang="lv-LV" altLang="lv-LV" dirty="0"/>
            </a:br>
            <a:endParaRPr lang="lv-LV" altLang="lv-LV" dirty="0"/>
          </a:p>
        </p:txBody>
      </p:sp>
      <p:sp>
        <p:nvSpPr>
          <p:cNvPr id="19462" name="Slaida numura vietturis 5">
            <a:extLst>
              <a:ext uri="{FF2B5EF4-FFF2-40B4-BE49-F238E27FC236}">
                <a16:creationId xmlns:a16="http://schemas.microsoft.com/office/drawing/2014/main" id="{C3728A82-5683-4D62-ACE4-95C8283DDDB4}"/>
              </a:ext>
            </a:extLst>
          </p:cNvPr>
          <p:cNvSpPr>
            <a:spLocks noGrp="1" noChangeArrowheads="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10F3267D-6F87-42FF-BE28-418D9FB40C24}" type="slidenum">
              <a:rPr lang="en-US" altLang="en-US" smtClean="0"/>
              <a:pPr/>
              <a:t>6</a:t>
            </a:fld>
            <a:endParaRPr lang="en-US" altLang="en-US"/>
          </a:p>
        </p:txBody>
      </p:sp>
      <p:pic>
        <p:nvPicPr>
          <p:cNvPr id="4" name="Attēls 3" descr="Attēls, kurā ir teksts&#10;&#10;Apraksts ģenerēts automātiski">
            <a:extLst>
              <a:ext uri="{FF2B5EF4-FFF2-40B4-BE49-F238E27FC236}">
                <a16:creationId xmlns:a16="http://schemas.microsoft.com/office/drawing/2014/main" id="{CC9644B5-C14D-4CD4-ACE3-36D6B59662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9391" y="2466840"/>
            <a:ext cx="5325218" cy="192431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Virsraksts 1">
            <a:extLst>
              <a:ext uri="{FF2B5EF4-FFF2-40B4-BE49-F238E27FC236}">
                <a16:creationId xmlns:a16="http://schemas.microsoft.com/office/drawing/2014/main" id="{7C787DE5-6338-45C4-8C6D-91F52BFFDB22}"/>
              </a:ext>
            </a:extLst>
          </p:cNvPr>
          <p:cNvSpPr>
            <a:spLocks noGrp="1"/>
          </p:cNvSpPr>
          <p:nvPr>
            <p:ph type="title"/>
          </p:nvPr>
        </p:nvSpPr>
        <p:spPr>
          <a:xfrm>
            <a:off x="2590800" y="381000"/>
            <a:ext cx="6096000" cy="1036638"/>
          </a:xfrm>
        </p:spPr>
        <p:txBody>
          <a:bodyPr/>
          <a:lstStyle/>
          <a:p>
            <a:r>
              <a:rPr lang="lv-LV" altLang="lv-LV" dirty="0"/>
              <a:t>Turpmāk nevajadzētu veidoties iestāžu dubultniekiem.</a:t>
            </a:r>
          </a:p>
        </p:txBody>
      </p:sp>
      <p:sp>
        <p:nvSpPr>
          <p:cNvPr id="17411" name="Satura vietturis 2">
            <a:extLst>
              <a:ext uri="{FF2B5EF4-FFF2-40B4-BE49-F238E27FC236}">
                <a16:creationId xmlns:a16="http://schemas.microsoft.com/office/drawing/2014/main" id="{99B6E916-CCA4-4E7E-A551-F4718FA34D92}"/>
              </a:ext>
            </a:extLst>
          </p:cNvPr>
          <p:cNvSpPr>
            <a:spLocks noGrp="1"/>
          </p:cNvSpPr>
          <p:nvPr>
            <p:ph idx="1"/>
          </p:nvPr>
        </p:nvSpPr>
        <p:spPr>
          <a:xfrm>
            <a:off x="290945" y="1930256"/>
            <a:ext cx="8548255" cy="1036638"/>
          </a:xfrm>
        </p:spPr>
        <p:txBody>
          <a:bodyPr/>
          <a:lstStyle/>
          <a:p>
            <a:r>
              <a:rPr lang="lv-LV" altLang="lv-LV" dirty="0"/>
              <a:t>Vadot iestādes nosaukumu notiek pārbaude, lai pārliecinātos, ka subjekts ar šādu nosaukumu jau neeksistē.</a:t>
            </a:r>
          </a:p>
        </p:txBody>
      </p:sp>
      <p:sp>
        <p:nvSpPr>
          <p:cNvPr id="17414" name="Slaida numura vietturis 5">
            <a:extLst>
              <a:ext uri="{FF2B5EF4-FFF2-40B4-BE49-F238E27FC236}">
                <a16:creationId xmlns:a16="http://schemas.microsoft.com/office/drawing/2014/main" id="{C4FC0003-0C04-4B31-8904-BE121C941D06}"/>
              </a:ext>
            </a:extLst>
          </p:cNvPr>
          <p:cNvSpPr>
            <a:spLocks noGrp="1" noChangeArrowheads="1"/>
          </p:cNvSpPr>
          <p:nvPr>
            <p:ph type="sldNum" sz="quarter" idx="13"/>
          </p:nvPr>
        </p:nvSpPr>
        <p:spPr bwMode="auto">
          <a:xfrm>
            <a:off x="8488363" y="6324600"/>
            <a:ext cx="350837" cy="30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A4B576B-51EC-47E2-A11C-2B8EE025ACF6}" type="slidenum">
              <a:rPr lang="en-US" altLang="en-US" smtClean="0"/>
              <a:pPr/>
              <a:t>7</a:t>
            </a:fld>
            <a:endParaRPr lang="en-US" altLang="en-US"/>
          </a:p>
        </p:txBody>
      </p:sp>
      <p:pic>
        <p:nvPicPr>
          <p:cNvPr id="3" name="Attēls 2" descr="Attēls, kurā ir teksts&#10;&#10;Apraksts ģenerēts automātiski">
            <a:extLst>
              <a:ext uri="{FF2B5EF4-FFF2-40B4-BE49-F238E27FC236}">
                <a16:creationId xmlns:a16="http://schemas.microsoft.com/office/drawing/2014/main" id="{27AE0182-22AA-468F-A7F9-DCEBFBE434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7784" y="2853812"/>
            <a:ext cx="6668431" cy="320084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atura vietturis 2">
            <a:extLst>
              <a:ext uri="{FF2B5EF4-FFF2-40B4-BE49-F238E27FC236}">
                <a16:creationId xmlns:a16="http://schemas.microsoft.com/office/drawing/2014/main" id="{8927E05B-3FB9-4054-BA9D-8CC40214D48F}"/>
              </a:ext>
            </a:extLst>
          </p:cNvPr>
          <p:cNvSpPr>
            <a:spLocks noGrp="1"/>
          </p:cNvSpPr>
          <p:nvPr>
            <p:ph idx="1"/>
          </p:nvPr>
        </p:nvSpPr>
        <p:spPr>
          <a:xfrm>
            <a:off x="2105891" y="320964"/>
            <a:ext cx="6603999" cy="1424710"/>
          </a:xfrm>
        </p:spPr>
        <p:txBody>
          <a:bodyPr>
            <a:normAutofit/>
          </a:bodyPr>
          <a:lstStyle/>
          <a:p>
            <a:r>
              <a:rPr lang="lv-LV" sz="1800" dirty="0"/>
              <a:t>Ja tiek atrasts subjekts ar tādu pašu nosaukumu, sistēma piedāvās apskatīt šī subjekta publisko profilu, lai būtu iespējams pārliecināties, ka iestāde tiešām ir tā pati.</a:t>
            </a:r>
          </a:p>
        </p:txBody>
      </p:sp>
      <p:sp>
        <p:nvSpPr>
          <p:cNvPr id="6" name="Slaida numura vietturis 5">
            <a:extLst>
              <a:ext uri="{FF2B5EF4-FFF2-40B4-BE49-F238E27FC236}">
                <a16:creationId xmlns:a16="http://schemas.microsoft.com/office/drawing/2014/main" id="{6DFDE483-3194-4E54-8BDA-BA99E0948D0D}"/>
              </a:ext>
            </a:extLst>
          </p:cNvPr>
          <p:cNvSpPr>
            <a:spLocks noGrp="1"/>
          </p:cNvSpPr>
          <p:nvPr>
            <p:ph type="sldNum" sz="quarter" idx="13"/>
          </p:nvPr>
        </p:nvSpPr>
        <p:spPr/>
        <p:txBody>
          <a:bodyPr/>
          <a:lstStyle/>
          <a:p>
            <a:pPr>
              <a:defRPr/>
            </a:pPr>
            <a:fld id="{40D03869-64B0-4EFE-B0DC-AC9DA10D5656}" type="slidenum">
              <a:rPr lang="en-US" altLang="en-US" smtClean="0"/>
              <a:pPr>
                <a:defRPr/>
              </a:pPr>
              <a:t>8</a:t>
            </a:fld>
            <a:endParaRPr lang="en-US" altLang="en-US"/>
          </a:p>
        </p:txBody>
      </p:sp>
      <p:pic>
        <p:nvPicPr>
          <p:cNvPr id="8" name="Attēls 7" descr="Attēls, kurā ir teksts&#10;&#10;Apraksts ģenerēts automātiski">
            <a:extLst>
              <a:ext uri="{FF2B5EF4-FFF2-40B4-BE49-F238E27FC236}">
                <a16:creationId xmlns:a16="http://schemas.microsoft.com/office/drawing/2014/main" id="{205C3234-08F2-4FC7-9FA0-C0DA7DA4C2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03896" y="1939107"/>
            <a:ext cx="5736208" cy="459792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4135788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Satura vietturis 2">
            <a:extLst>
              <a:ext uri="{FF2B5EF4-FFF2-40B4-BE49-F238E27FC236}">
                <a16:creationId xmlns:a16="http://schemas.microsoft.com/office/drawing/2014/main" id="{1F4AB0D8-0534-486B-9AA7-7339595BC0B7}"/>
              </a:ext>
            </a:extLst>
          </p:cNvPr>
          <p:cNvSpPr>
            <a:spLocks noGrp="1"/>
          </p:cNvSpPr>
          <p:nvPr>
            <p:ph idx="1"/>
          </p:nvPr>
        </p:nvSpPr>
        <p:spPr>
          <a:xfrm>
            <a:off x="411017" y="1872672"/>
            <a:ext cx="8141855" cy="4373563"/>
          </a:xfrm>
        </p:spPr>
        <p:txBody>
          <a:bodyPr>
            <a:normAutofit/>
          </a:bodyPr>
          <a:lstStyle/>
          <a:p>
            <a:r>
              <a:rPr lang="lv-LV" altLang="lv-LV" dirty="0"/>
              <a:t>Padotības iestādes savu veidu var izvēlēties no samazinātāka izvēļu kataloga, ja ir ievadīta augstāka iestāde. </a:t>
            </a:r>
            <a:r>
              <a:rPr lang="lv-LV" altLang="lv-LV"/>
              <a:t>Kā arī, </a:t>
            </a:r>
            <a:r>
              <a:rPr lang="lv-LV" altLang="lv-LV" dirty="0"/>
              <a:t>ja ir </a:t>
            </a:r>
            <a:r>
              <a:rPr lang="lv-LV" altLang="lv-LV"/>
              <a:t>norādīts veids, </a:t>
            </a:r>
            <a:r>
              <a:rPr lang="lv-LV" altLang="lv-LV" dirty="0"/>
              <a:t>ir ierobežots </a:t>
            </a:r>
            <a:r>
              <a:rPr lang="lv-LV" altLang="lv-LV"/>
              <a:t>skaits iestāžu, </a:t>
            </a:r>
            <a:r>
              <a:rPr lang="lv-LV" altLang="lv-LV" dirty="0"/>
              <a:t>kuras var norādīt sev par augstāko iestādi. Detalizētākā informācija atrodama šeit, </a:t>
            </a:r>
            <a:r>
              <a:rPr lang="lv-LV" altLang="lv-LV" dirty="0">
                <a:hlinkClick r:id="rId2"/>
              </a:rPr>
              <a:t>https://www.ur.gov.lv/lv/registre/organizaciju/publiska-persona-vai-iestade/</a:t>
            </a:r>
            <a:r>
              <a:rPr lang="lv-LV" altLang="lv-LV" dirty="0"/>
              <a:t> zem virsraksta "Sarakstā iekļaujamie subjekti".</a:t>
            </a:r>
          </a:p>
        </p:txBody>
      </p:sp>
      <p:sp>
        <p:nvSpPr>
          <p:cNvPr id="21510" name="Slaida numura vietturis 5">
            <a:extLst>
              <a:ext uri="{FF2B5EF4-FFF2-40B4-BE49-F238E27FC236}">
                <a16:creationId xmlns:a16="http://schemas.microsoft.com/office/drawing/2014/main" id="{8D3A21DC-DB9D-4AD7-A70A-1D14400C8370}"/>
              </a:ext>
            </a:extLst>
          </p:cNvPr>
          <p:cNvSpPr>
            <a:spLocks noGrp="1" noChangeArrowheads="1"/>
          </p:cNvSpPr>
          <p:nvPr>
            <p:ph type="sldNum" sz="quarter" idx="13"/>
          </p:nvPr>
        </p:nvSpPr>
        <p:spPr bwMode="auto">
          <a:xfrm>
            <a:off x="8377238" y="6324600"/>
            <a:ext cx="461962" cy="30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40F54BE7-F51F-4B00-AB0A-4CC9CA40F86E}" type="slidenum">
              <a:rPr lang="en-US" altLang="en-US" smtClean="0"/>
              <a:pPr/>
              <a:t>9</a:t>
            </a:fld>
            <a:endParaRPr lang="en-US" altLang="en-US"/>
          </a:p>
        </p:txBody>
      </p:sp>
    </p:spTree>
  </p:cSld>
  <p:clrMapOvr>
    <a:masterClrMapping/>
  </p:clrMapOvr>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nchor="ctr"/>
      <a:lstStyle>
        <a:defPPr algn="ctr">
          <a:defRPr sz="1200" dirty="0">
            <a:cs typeface="Times New Roman" panose="02020603050405020304" pitchFamily="18" charset="0"/>
          </a:defRPr>
        </a:defPPr>
      </a:lstStyle>
      <a:style>
        <a:lnRef idx="2">
          <a:schemeClr val="accent3"/>
        </a:lnRef>
        <a:fillRef idx="1">
          <a:schemeClr val="lt1"/>
        </a:fillRef>
        <a:effectRef idx="0">
          <a:schemeClr val="accent3"/>
        </a:effectRef>
        <a:fontRef idx="minor">
          <a:schemeClr val="dk1"/>
        </a:fontRef>
      </a: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kuments" ma:contentTypeID="0x0101000209C4EA093848489A6E4FE69FC11D0E" ma:contentTypeVersion="0" ma:contentTypeDescription="Izveidot jaunu dokumentu." ma:contentTypeScope="" ma:versionID="dcab7862754d22282e29d807c56e19bf">
  <xsd:schema xmlns:xsd="http://www.w3.org/2001/XMLSchema" xmlns:xs="http://www.w3.org/2001/XMLSchema" xmlns:p="http://schemas.microsoft.com/office/2006/metadata/properties" targetNamespace="http://schemas.microsoft.com/office/2006/metadata/properties" ma:root="true" ma:fieldsID="ef6bef76b1948cc14eb045bdecfa38a5">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E05BCA7-9D54-4B0D-A910-896B3B39215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92E0BA8B-2D71-4D30-8570-AD7651EE099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89_Prezentacija_templateLV</Template>
  <TotalTime>4903</TotalTime>
  <Words>319</Words>
  <Application>Microsoft Office PowerPoint</Application>
  <PresentationFormat>On-screen Show (4:3)</PresentationFormat>
  <Paragraphs>27</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Times New Roman</vt:lpstr>
      <vt:lpstr>Verdana</vt:lpstr>
      <vt:lpstr>89_Prezentacija_templateLV</vt:lpstr>
      <vt:lpstr>Publisko personu un iestāžu saraksts</vt:lpstr>
      <vt:lpstr>Ir iespējams ievadīt reorganizāciju un norādīt nākotnes spēkā stāšanās datumu. </vt:lpstr>
      <vt:lpstr>PowerPoint Presentation</vt:lpstr>
      <vt:lpstr>Ir iespējams ievadīt likvidāciju, un norādīt nākotnes spēkā stāšanās datumu.</vt:lpstr>
      <vt:lpstr>PowerPoint Presentation</vt:lpstr>
      <vt:lpstr>Nosaukumā nevar norādīt vārdu "dome". </vt:lpstr>
      <vt:lpstr>Turpmāk nevajadzētu veidoties iestāžu dubultniekiem.</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Dagnija</dc:creator>
  <cp:lastModifiedBy>Lita Trakina</cp:lastModifiedBy>
  <cp:revision>225</cp:revision>
  <cp:lastPrinted>2015-08-25T06:43:33Z</cp:lastPrinted>
  <dcterms:created xsi:type="dcterms:W3CDTF">2014-11-20T14:46:47Z</dcterms:created>
  <dcterms:modified xsi:type="dcterms:W3CDTF">2022-01-28T08:37:36Z</dcterms:modified>
</cp:coreProperties>
</file>