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3"/>
  </p:sldMasterIdLst>
  <p:notesMasterIdLst>
    <p:notesMasterId r:id="rId16"/>
  </p:notesMasterIdLst>
  <p:sldIdLst>
    <p:sldId id="294" r:id="rId4"/>
    <p:sldId id="338" r:id="rId5"/>
    <p:sldId id="342" r:id="rId6"/>
    <p:sldId id="341" r:id="rId7"/>
    <p:sldId id="344" r:id="rId8"/>
    <p:sldId id="345" r:id="rId9"/>
    <p:sldId id="348" r:id="rId10"/>
    <p:sldId id="349" r:id="rId11"/>
    <p:sldId id="347" r:id="rId12"/>
    <p:sldId id="346" r:id="rId13"/>
    <p:sldId id="350" r:id="rId14"/>
    <p:sldId id="305" r:id="rId15"/>
  </p:sldIdLst>
  <p:sldSz cx="9144000" cy="6858000" type="screen4x3"/>
  <p:notesSz cx="6858000" cy="9947275"/>
  <p:defaultTextStyle>
    <a:defPPr>
      <a:defRPr lang="en-US"/>
    </a:defPPr>
    <a:lvl1pPr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1pPr>
    <a:lvl2pPr marL="468313" indent="-111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2pPr>
    <a:lvl3pPr marL="938213" indent="-238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3pPr>
    <a:lvl4pPr marL="1408113" indent="-365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4pPr>
    <a:lvl5pPr marL="1878013" indent="-49213" algn="l" defTabSz="938213" rtl="0" eaLnBrk="0" fontAlgn="base" hangingPunct="0">
      <a:spcBef>
        <a:spcPct val="0"/>
      </a:spcBef>
      <a:spcAft>
        <a:spcPct val="0"/>
      </a:spcAft>
      <a:defRPr sz="1700" kern="1200">
        <a:solidFill>
          <a:schemeClr val="tx1"/>
        </a:solidFill>
        <a:latin typeface="Times New Roman" panose="02020603050405020304" pitchFamily="18" charset="0"/>
        <a:ea typeface="+mn-ea"/>
        <a:cs typeface="Arial" panose="020B0604020202020204" pitchFamily="34" charset="0"/>
      </a:defRPr>
    </a:lvl5pPr>
    <a:lvl6pPr marL="22860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6pPr>
    <a:lvl7pPr marL="27432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7pPr>
    <a:lvl8pPr marL="32004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8pPr>
    <a:lvl9pPr marL="3657600" algn="l" defTabSz="914400" rtl="0" eaLnBrk="1" latinLnBrk="0" hangingPunct="1">
      <a:defRPr sz="1700" kern="1200">
        <a:solidFill>
          <a:schemeClr val="tx1"/>
        </a:solidFill>
        <a:latin typeface="Times New Roman" panose="02020603050405020304" pitchFamily="18"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3366"/>
    <a:srgbClr val="6600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5382EF-F4F1-46C5-B2A3-9341067C6703}" v="82" dt="2022-01-12T12:09:54.39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68" autoAdjust="0"/>
    <p:restoredTop sz="94629" autoAdjust="0"/>
  </p:normalViewPr>
  <p:slideViewPr>
    <p:cSldViewPr snapToGrid="0" snapToObjects="1">
      <p:cViewPr varScale="1">
        <p:scale>
          <a:sx n="68" d="100"/>
          <a:sy n="68" d="100"/>
        </p:scale>
        <p:origin x="1410" y="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1.xml"/><Relationship Id="rId21" Type="http://schemas.microsoft.com/office/2015/10/relationships/revisionInfo" Target="revisionInfo.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367F81A-56B0-4D21-9873-20AA59AAEA77}"/>
              </a:ext>
            </a:extLst>
          </p:cNvPr>
          <p:cNvSpPr>
            <a:spLocks noGrp="1"/>
          </p:cNvSpPr>
          <p:nvPr>
            <p:ph type="hdr" sz="quarter"/>
          </p:nvPr>
        </p:nvSpPr>
        <p:spPr>
          <a:xfrm>
            <a:off x="0" y="0"/>
            <a:ext cx="2971800" cy="496888"/>
          </a:xfrm>
          <a:prstGeom prst="rect">
            <a:avLst/>
          </a:prstGeom>
        </p:spPr>
        <p:txBody>
          <a:bodyPr vert="horz" lIns="91989" tIns="45994" rIns="91989" bIns="45994" rtlCol="0"/>
          <a:lstStyle>
            <a:lvl1pPr algn="l" defTabSz="945212" eaLnBrk="1" fontAlgn="auto" hangingPunct="1">
              <a:spcBef>
                <a:spcPts val="0"/>
              </a:spcBef>
              <a:spcAft>
                <a:spcPts val="0"/>
              </a:spcAft>
              <a:defRPr sz="1200">
                <a:latin typeface="+mn-lt"/>
                <a:cs typeface="+mn-cs"/>
              </a:defRPr>
            </a:lvl1pPr>
          </a:lstStyle>
          <a:p>
            <a:pPr>
              <a:defRPr/>
            </a:pPr>
            <a:endParaRPr lang="lv-LV"/>
          </a:p>
        </p:txBody>
      </p:sp>
      <p:sp>
        <p:nvSpPr>
          <p:cNvPr id="3" name="Date Placeholder 2">
            <a:extLst>
              <a:ext uri="{FF2B5EF4-FFF2-40B4-BE49-F238E27FC236}">
                <a16:creationId xmlns:a16="http://schemas.microsoft.com/office/drawing/2014/main" id="{626DA66A-2E40-48E6-BC1C-7F7D6ACF186E}"/>
              </a:ext>
            </a:extLst>
          </p:cNvPr>
          <p:cNvSpPr>
            <a:spLocks noGrp="1"/>
          </p:cNvSpPr>
          <p:nvPr>
            <p:ph type="dt" idx="1"/>
          </p:nvPr>
        </p:nvSpPr>
        <p:spPr>
          <a:xfrm>
            <a:off x="3884613" y="0"/>
            <a:ext cx="2971800" cy="496888"/>
          </a:xfrm>
          <a:prstGeom prst="rect">
            <a:avLst/>
          </a:prstGeom>
        </p:spPr>
        <p:txBody>
          <a:bodyPr vert="horz" lIns="91989" tIns="45994" rIns="91989" bIns="45994" rtlCol="0"/>
          <a:lstStyle>
            <a:lvl1pPr algn="r" defTabSz="945212" eaLnBrk="1" fontAlgn="auto" hangingPunct="1">
              <a:spcBef>
                <a:spcPts val="0"/>
              </a:spcBef>
              <a:spcAft>
                <a:spcPts val="0"/>
              </a:spcAft>
              <a:defRPr sz="1200">
                <a:latin typeface="+mn-lt"/>
                <a:cs typeface="+mn-cs"/>
              </a:defRPr>
            </a:lvl1pPr>
          </a:lstStyle>
          <a:p>
            <a:pPr>
              <a:defRPr/>
            </a:pPr>
            <a:fld id="{4E18DCCF-4FBB-403E-992A-6400AB08413C}" type="datetimeFigureOut">
              <a:rPr lang="lv-LV"/>
              <a:pPr>
                <a:defRPr/>
              </a:pPr>
              <a:t>28.01.2022</a:t>
            </a:fld>
            <a:endParaRPr lang="lv-LV"/>
          </a:p>
        </p:txBody>
      </p:sp>
      <p:sp>
        <p:nvSpPr>
          <p:cNvPr id="4" name="Slide Image Placeholder 3">
            <a:extLst>
              <a:ext uri="{FF2B5EF4-FFF2-40B4-BE49-F238E27FC236}">
                <a16:creationId xmlns:a16="http://schemas.microsoft.com/office/drawing/2014/main" id="{CE34EBB5-54FE-4D76-9514-E2599FD088DF}"/>
              </a:ext>
            </a:extLst>
          </p:cNvPr>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989" tIns="45994" rIns="91989" bIns="45994" rtlCol="0" anchor="ctr"/>
          <a:lstStyle/>
          <a:p>
            <a:pPr lvl="0"/>
            <a:endParaRPr lang="lv-LV" noProof="0"/>
          </a:p>
        </p:txBody>
      </p:sp>
      <p:sp>
        <p:nvSpPr>
          <p:cNvPr id="5" name="Notes Placeholder 4">
            <a:extLst>
              <a:ext uri="{FF2B5EF4-FFF2-40B4-BE49-F238E27FC236}">
                <a16:creationId xmlns:a16="http://schemas.microsoft.com/office/drawing/2014/main" id="{67549EFA-B25E-438E-AF2C-05077AFE11E1}"/>
              </a:ext>
            </a:extLst>
          </p:cNvPr>
          <p:cNvSpPr>
            <a:spLocks noGrp="1"/>
          </p:cNvSpPr>
          <p:nvPr>
            <p:ph type="body" sz="quarter" idx="3"/>
          </p:nvPr>
        </p:nvSpPr>
        <p:spPr>
          <a:xfrm>
            <a:off x="685800" y="4724400"/>
            <a:ext cx="5486400" cy="4476750"/>
          </a:xfrm>
          <a:prstGeom prst="rect">
            <a:avLst/>
          </a:prstGeom>
        </p:spPr>
        <p:txBody>
          <a:bodyPr vert="horz" lIns="91989" tIns="45994" rIns="91989" bIns="45994"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lv-LV" noProof="0"/>
          </a:p>
        </p:txBody>
      </p:sp>
      <p:sp>
        <p:nvSpPr>
          <p:cNvPr id="6" name="Footer Placeholder 5">
            <a:extLst>
              <a:ext uri="{FF2B5EF4-FFF2-40B4-BE49-F238E27FC236}">
                <a16:creationId xmlns:a16="http://schemas.microsoft.com/office/drawing/2014/main" id="{D850B81C-DA1A-4D13-BA40-685D4587C2C4}"/>
              </a:ext>
            </a:extLst>
          </p:cNvPr>
          <p:cNvSpPr>
            <a:spLocks noGrp="1"/>
          </p:cNvSpPr>
          <p:nvPr>
            <p:ph type="ftr" sz="quarter" idx="4"/>
          </p:nvPr>
        </p:nvSpPr>
        <p:spPr>
          <a:xfrm>
            <a:off x="0" y="9448800"/>
            <a:ext cx="2971800" cy="496888"/>
          </a:xfrm>
          <a:prstGeom prst="rect">
            <a:avLst/>
          </a:prstGeom>
        </p:spPr>
        <p:txBody>
          <a:bodyPr vert="horz" lIns="91989" tIns="45994" rIns="91989" bIns="45994" rtlCol="0" anchor="b"/>
          <a:lstStyle>
            <a:lvl1pPr algn="l" defTabSz="945212"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a:extLst>
              <a:ext uri="{FF2B5EF4-FFF2-40B4-BE49-F238E27FC236}">
                <a16:creationId xmlns:a16="http://schemas.microsoft.com/office/drawing/2014/main" id="{AD35826F-2342-412B-AD96-374BE45B69C0}"/>
              </a:ext>
            </a:extLst>
          </p:cNvPr>
          <p:cNvSpPr>
            <a:spLocks noGrp="1"/>
          </p:cNvSpPr>
          <p:nvPr>
            <p:ph type="sldNum" sz="quarter" idx="5"/>
          </p:nvPr>
        </p:nvSpPr>
        <p:spPr>
          <a:xfrm>
            <a:off x="3884613" y="9448800"/>
            <a:ext cx="2971800" cy="496888"/>
          </a:xfrm>
          <a:prstGeom prst="rect">
            <a:avLst/>
          </a:prstGeom>
        </p:spPr>
        <p:txBody>
          <a:bodyPr vert="horz" wrap="square" lIns="91989" tIns="45994" rIns="91989" bIns="45994"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104999D2-7B51-4456-9776-2ED101D764B6}" type="slidenum">
              <a:rPr lang="lv-LV" altLang="en-US"/>
              <a:pPr>
                <a:defRPr/>
              </a:pPr>
              <a:t>‹#›</a:t>
            </a:fld>
            <a:endParaRPr lang="lv-LV" altLang="en-US"/>
          </a:p>
        </p:txBody>
      </p:sp>
    </p:spTree>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92A2E75B-1826-4242-947F-87109AFFAEF4}"/>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7">
            <a:extLst>
              <a:ext uri="{FF2B5EF4-FFF2-40B4-BE49-F238E27FC236}">
                <a16:creationId xmlns:a16="http://schemas.microsoft.com/office/drawing/2014/main" id="{CFEC8BFA-A6A9-4CCD-8AC9-4F87D9159079}"/>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Title 1">
            <a:extLst>
              <a:ext uri="{FF2B5EF4-FFF2-40B4-BE49-F238E27FC236}">
                <a16:creationId xmlns:a16="http://schemas.microsoft.com/office/drawing/2014/main" id="{32BD28C7-C12D-43B6-9BCC-9771E866AA15}"/>
              </a:ext>
            </a:extLst>
          </p:cNvPr>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39057952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79F74669-7274-4E95-B6B4-424B257675EF}"/>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81000"/>
            <a:ext cx="6096000" cy="1036642"/>
          </a:xfrm>
        </p:spPr>
        <p:txBody>
          <a:bodyPr anchor="t">
            <a:normAutofit/>
          </a:bodyPr>
          <a:lstStyle>
            <a:lvl1pPr algn="l">
              <a:defRPr sz="2400">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7C12A666-D97B-4401-B253-6268353E723D}"/>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40D03869-64B0-4EFE-B0DC-AC9DA10D5656}" type="slidenum">
              <a:rPr lang="en-US" altLang="en-US"/>
              <a:pPr>
                <a:defRPr/>
              </a:pPr>
              <a:t>‹#›</a:t>
            </a:fld>
            <a:endParaRPr lang="en-US" altLang="en-US"/>
          </a:p>
        </p:txBody>
      </p:sp>
    </p:spTree>
    <p:extLst>
      <p:ext uri="{BB962C8B-B14F-4D97-AF65-F5344CB8AC3E}">
        <p14:creationId xmlns:p14="http://schemas.microsoft.com/office/powerpoint/2010/main" val="2899186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a:extLst>
              <a:ext uri="{FF2B5EF4-FFF2-40B4-BE49-F238E27FC236}">
                <a16:creationId xmlns:a16="http://schemas.microsoft.com/office/drawing/2014/main" id="{446761A8-329C-48EF-9293-C57B8BDE0CAA}"/>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657600"/>
            <a:ext cx="6096000" cy="1384295"/>
          </a:xfrm>
        </p:spPr>
        <p:txBody>
          <a:bodyPr anchor="t">
            <a:normAutofit/>
          </a:bodyPr>
          <a:lstStyle>
            <a:lvl1pPr algn="l">
              <a:defRPr sz="2400" b="1" cap="all">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Slide Number Placeholder 22">
            <a:extLst>
              <a:ext uri="{FF2B5EF4-FFF2-40B4-BE49-F238E27FC236}">
                <a16:creationId xmlns:a16="http://schemas.microsoft.com/office/drawing/2014/main" id="{7B4EF663-3A28-4B84-BAE6-944C53337AEC}"/>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100098C5-0EE9-40A7-9B38-FDCB8F8786EA}" type="slidenum">
              <a:rPr lang="en-US" altLang="en-US"/>
              <a:pPr>
                <a:defRPr/>
              </a:pPr>
              <a:t>‹#›</a:t>
            </a:fld>
            <a:endParaRPr lang="en-US" altLang="en-US"/>
          </a:p>
        </p:txBody>
      </p:sp>
    </p:spTree>
    <p:extLst>
      <p:ext uri="{BB962C8B-B14F-4D97-AF65-F5344CB8AC3E}">
        <p14:creationId xmlns:p14="http://schemas.microsoft.com/office/powerpoint/2010/main" val="9227282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4433732B-B901-44B7-8146-FE5665D01EEB}"/>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3A2E34DC-3B11-4AA7-AE14-F18035860053}"/>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1E8574B0-D966-4BAC-A089-35EF5E676A53}" type="slidenum">
              <a:rPr lang="en-US" altLang="en-US"/>
              <a:pPr>
                <a:defRPr/>
              </a:pPr>
              <a:t>‹#›</a:t>
            </a:fld>
            <a:endParaRPr lang="en-US" altLang="en-US"/>
          </a:p>
        </p:txBody>
      </p:sp>
    </p:spTree>
    <p:extLst>
      <p:ext uri="{BB962C8B-B14F-4D97-AF65-F5344CB8AC3E}">
        <p14:creationId xmlns:p14="http://schemas.microsoft.com/office/powerpoint/2010/main" val="1096484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a:extLst>
              <a:ext uri="{FF2B5EF4-FFF2-40B4-BE49-F238E27FC236}">
                <a16:creationId xmlns:a16="http://schemas.microsoft.com/office/drawing/2014/main" id="{10F5320E-709E-495D-9D0A-CDE45837089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Slide Number Placeholder 22">
            <a:extLst>
              <a:ext uri="{FF2B5EF4-FFF2-40B4-BE49-F238E27FC236}">
                <a16:creationId xmlns:a16="http://schemas.microsoft.com/office/drawing/2014/main" id="{9DE7D448-DC6F-4D50-ACB9-130B23426F0B}"/>
              </a:ext>
            </a:extLst>
          </p:cNvPr>
          <p:cNvSpPr>
            <a:spLocks noGrp="1"/>
          </p:cNvSpPr>
          <p:nvPr>
            <p:ph type="sldNum" sz="quarter" idx="18"/>
          </p:nvPr>
        </p:nvSpPr>
        <p:spPr>
          <a:xfrm>
            <a:off x="8534400" y="6324600"/>
            <a:ext cx="304800" cy="304800"/>
          </a:xfrm>
        </p:spPr>
        <p:txBody>
          <a:bodyPr/>
          <a:lstStyle>
            <a:lvl1pPr>
              <a:defRPr sz="1000">
                <a:latin typeface="Verdana" panose="020B0604030504040204" pitchFamily="34" charset="0"/>
              </a:defRPr>
            </a:lvl1pPr>
          </a:lstStyle>
          <a:p>
            <a:pPr>
              <a:defRPr/>
            </a:pPr>
            <a:fld id="{72B335DF-E882-45A0-B716-1EE6219D8205}" type="slidenum">
              <a:rPr lang="en-US" altLang="en-US"/>
              <a:pPr>
                <a:defRPr/>
              </a:pPr>
              <a:t>‹#›</a:t>
            </a:fld>
            <a:endParaRPr lang="en-US" altLang="en-US"/>
          </a:p>
        </p:txBody>
      </p:sp>
    </p:spTree>
    <p:extLst>
      <p:ext uri="{BB962C8B-B14F-4D97-AF65-F5344CB8AC3E}">
        <p14:creationId xmlns:p14="http://schemas.microsoft.com/office/powerpoint/2010/main" val="3870417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a:extLst>
              <a:ext uri="{FF2B5EF4-FFF2-40B4-BE49-F238E27FC236}">
                <a16:creationId xmlns:a16="http://schemas.microsoft.com/office/drawing/2014/main" id="{A01BB820-9979-4DA1-BA59-1FFBC3ADF146}"/>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6" name="Slide Number Placeholder 22">
            <a:extLst>
              <a:ext uri="{FF2B5EF4-FFF2-40B4-BE49-F238E27FC236}">
                <a16:creationId xmlns:a16="http://schemas.microsoft.com/office/drawing/2014/main" id="{985F580F-84CC-469F-A077-8CDC198A94E2}"/>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9497F003-0669-4101-BFA9-6A54FA93AECB}" type="slidenum">
              <a:rPr lang="en-US" altLang="en-US"/>
              <a:pPr>
                <a:defRPr/>
              </a:pPr>
              <a:t>‹#›</a:t>
            </a:fld>
            <a:endParaRPr lang="en-US" altLang="en-US"/>
          </a:p>
        </p:txBody>
      </p:sp>
    </p:spTree>
    <p:extLst>
      <p:ext uri="{BB962C8B-B14F-4D97-AF65-F5344CB8AC3E}">
        <p14:creationId xmlns:p14="http://schemas.microsoft.com/office/powerpoint/2010/main" val="3102111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a:extLst>
              <a:ext uri="{FF2B5EF4-FFF2-40B4-BE49-F238E27FC236}">
                <a16:creationId xmlns:a16="http://schemas.microsoft.com/office/drawing/2014/main" id="{97FAFA85-0836-4386-83DF-8402EBA9DF4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5" name="Slide Number Placeholder 22">
            <a:extLst>
              <a:ext uri="{FF2B5EF4-FFF2-40B4-BE49-F238E27FC236}">
                <a16:creationId xmlns:a16="http://schemas.microsoft.com/office/drawing/2014/main" id="{DBBE0F0F-9EB4-4FD9-8080-8D491ABE06F6}"/>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725BECD5-6286-4DD5-97B1-7D74D83F7162}" type="slidenum">
              <a:rPr lang="en-US" altLang="en-US"/>
              <a:pPr>
                <a:defRPr/>
              </a:pPr>
              <a:t>‹#›</a:t>
            </a:fld>
            <a:endParaRPr lang="en-US" altLang="en-US"/>
          </a:p>
        </p:txBody>
      </p:sp>
    </p:spTree>
    <p:extLst>
      <p:ext uri="{BB962C8B-B14F-4D97-AF65-F5344CB8AC3E}">
        <p14:creationId xmlns:p14="http://schemas.microsoft.com/office/powerpoint/2010/main" val="39733389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7B5B29A2-1859-41AA-9C97-630583147748}"/>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96863" y="0"/>
            <a:ext cx="1760537" cy="1957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8" name="Slide Number Placeholder 22">
            <a:extLst>
              <a:ext uri="{FF2B5EF4-FFF2-40B4-BE49-F238E27FC236}">
                <a16:creationId xmlns:a16="http://schemas.microsoft.com/office/drawing/2014/main" id="{3E38D6B1-693B-46D1-B899-10AD056466C7}"/>
              </a:ext>
            </a:extLst>
          </p:cNvPr>
          <p:cNvSpPr>
            <a:spLocks noGrp="1"/>
          </p:cNvSpPr>
          <p:nvPr>
            <p:ph type="sldNum" sz="quarter" idx="13"/>
          </p:nvPr>
        </p:nvSpPr>
        <p:spPr>
          <a:xfrm>
            <a:off x="8534400" y="6324600"/>
            <a:ext cx="304800" cy="304800"/>
          </a:xfrm>
        </p:spPr>
        <p:txBody>
          <a:bodyPr/>
          <a:lstStyle>
            <a:lvl1pPr>
              <a:defRPr sz="1000">
                <a:latin typeface="Verdana" panose="020B0604030504040204" pitchFamily="34" charset="0"/>
              </a:defRPr>
            </a:lvl1pPr>
          </a:lstStyle>
          <a:p>
            <a:pPr>
              <a:defRPr/>
            </a:pPr>
            <a:fld id="{D25F1D27-D0E1-49AA-9963-1953D0E111D8}" type="slidenum">
              <a:rPr lang="en-US" altLang="en-US"/>
              <a:pPr>
                <a:defRPr/>
              </a:pPr>
              <a:t>‹#›</a:t>
            </a:fld>
            <a:endParaRPr lang="en-US" altLang="en-US"/>
          </a:p>
        </p:txBody>
      </p:sp>
    </p:spTree>
    <p:extLst>
      <p:ext uri="{BB962C8B-B14F-4D97-AF65-F5344CB8AC3E}">
        <p14:creationId xmlns:p14="http://schemas.microsoft.com/office/powerpoint/2010/main" val="21591444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a:extLst>
              <a:ext uri="{FF2B5EF4-FFF2-40B4-BE49-F238E27FC236}">
                <a16:creationId xmlns:a16="http://schemas.microsoft.com/office/drawing/2014/main" id="{B2205CFD-28B9-4C65-8BAC-37BD57D2D2E1}"/>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621463"/>
            <a:ext cx="9144000"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6">
            <a:extLst>
              <a:ext uri="{FF2B5EF4-FFF2-40B4-BE49-F238E27FC236}">
                <a16:creationId xmlns:a16="http://schemas.microsoft.com/office/drawing/2014/main" id="{7E94F0FD-D281-41C1-BDF4-C857A3B4556E}"/>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682875" y="0"/>
            <a:ext cx="3778250" cy="416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a:t>Click to edit Master text styles</a:t>
            </a:r>
          </a:p>
        </p:txBody>
      </p:sp>
    </p:spTree>
    <p:extLst>
      <p:ext uri="{BB962C8B-B14F-4D97-AF65-F5344CB8AC3E}">
        <p14:creationId xmlns:p14="http://schemas.microsoft.com/office/powerpoint/2010/main" val="1488577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F14A23D4-BBED-46CD-A583-57E3A728896C}"/>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ctr" anchorCtr="0" compatLnSpc="1">
            <a:prstTxWarp prst="textNoShape">
              <a:avLst/>
            </a:prstTxWarp>
          </a:bodyPr>
          <a:lstStyle/>
          <a:p>
            <a:pPr lvl="0"/>
            <a:r>
              <a:rPr lang="en-US" altLang="lv-LV"/>
              <a:t>Click to edit Master title style</a:t>
            </a:r>
          </a:p>
        </p:txBody>
      </p:sp>
      <p:sp>
        <p:nvSpPr>
          <p:cNvPr id="1027" name="Text Placeholder 2">
            <a:extLst>
              <a:ext uri="{FF2B5EF4-FFF2-40B4-BE49-F238E27FC236}">
                <a16:creationId xmlns:a16="http://schemas.microsoft.com/office/drawing/2014/main" id="{06190F4A-1495-4CFA-9BF8-B25264085C03}"/>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bodyPr>
          <a:lstStyle/>
          <a:p>
            <a:pPr lvl="0"/>
            <a:r>
              <a:rPr lang="en-US" altLang="lv-LV"/>
              <a:t>Click to edit Master text styles</a:t>
            </a:r>
          </a:p>
          <a:p>
            <a:pPr lvl="1"/>
            <a:r>
              <a:rPr lang="en-US" altLang="lv-LV"/>
              <a:t>Second level</a:t>
            </a:r>
          </a:p>
          <a:p>
            <a:pPr lvl="2"/>
            <a:r>
              <a:rPr lang="en-US" altLang="lv-LV"/>
              <a:t>Third level</a:t>
            </a:r>
          </a:p>
          <a:p>
            <a:pPr lvl="3"/>
            <a:r>
              <a:rPr lang="en-US" altLang="lv-LV"/>
              <a:t>Fourth level</a:t>
            </a:r>
          </a:p>
          <a:p>
            <a:pPr lvl="4"/>
            <a:r>
              <a:rPr lang="en-US" altLang="lv-LV"/>
              <a:t>Fifth level</a:t>
            </a:r>
          </a:p>
        </p:txBody>
      </p:sp>
      <p:sp>
        <p:nvSpPr>
          <p:cNvPr id="4" name="Date Placeholder 3">
            <a:extLst>
              <a:ext uri="{FF2B5EF4-FFF2-40B4-BE49-F238E27FC236}">
                <a16:creationId xmlns:a16="http://schemas.microsoft.com/office/drawing/2014/main" id="{CEA7F20F-320B-4DCB-835D-93BEF262F415}"/>
              </a:ext>
            </a:extLst>
          </p:cNvPr>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B640E37A-7DAA-4838-968D-4F7E83B987FF}" type="datetime1">
              <a:rPr lang="en-US"/>
              <a:pPr>
                <a:defRPr/>
              </a:pPr>
              <a:t>1/28/2022</a:t>
            </a:fld>
            <a:endParaRPr lang="en-US"/>
          </a:p>
        </p:txBody>
      </p:sp>
      <p:sp>
        <p:nvSpPr>
          <p:cNvPr id="5" name="Footer Placeholder 4">
            <a:extLst>
              <a:ext uri="{FF2B5EF4-FFF2-40B4-BE49-F238E27FC236}">
                <a16:creationId xmlns:a16="http://schemas.microsoft.com/office/drawing/2014/main" id="{D6DB0C73-BEF0-4C2C-9F71-C4211B256B66}"/>
              </a:ext>
            </a:extLst>
          </p:cNvPr>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C51A2813-CEBA-426D-BF85-5EE335AD3607}"/>
              </a:ext>
            </a:extLst>
          </p:cNvPr>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a:solidFill>
                  <a:srgbClr val="898989"/>
                </a:solidFill>
              </a:defRPr>
            </a:lvl1pPr>
          </a:lstStyle>
          <a:p>
            <a:pPr>
              <a:defRPr/>
            </a:pPr>
            <a:fld id="{4EBC5802-B7EB-4FFF-A132-789BA6774276}"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87" r:id="rId1"/>
    <p:sldLayoutId id="2147484388" r:id="rId2"/>
    <p:sldLayoutId id="2147484389" r:id="rId3"/>
    <p:sldLayoutId id="2147484390" r:id="rId4"/>
    <p:sldLayoutId id="2147484391" r:id="rId5"/>
    <p:sldLayoutId id="2147484392" r:id="rId6"/>
    <p:sldLayoutId id="2147484393" r:id="rId7"/>
    <p:sldLayoutId id="2147484394" r:id="rId8"/>
    <p:sldLayoutId id="2147484395" r:id="rId9"/>
  </p:sldLayoutIdLst>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1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ur.gov.lv/lv/registre/organizaciju/publiska-persona-vai-iestad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Virsraksts 6">
            <a:extLst>
              <a:ext uri="{FF2B5EF4-FFF2-40B4-BE49-F238E27FC236}">
                <a16:creationId xmlns:a16="http://schemas.microsoft.com/office/drawing/2014/main" id="{93CA4A02-39E1-4901-8B81-19501B9301F0}"/>
              </a:ext>
            </a:extLst>
          </p:cNvPr>
          <p:cNvSpPr>
            <a:spLocks noGrp="1"/>
          </p:cNvSpPr>
          <p:nvPr>
            <p:ph type="title"/>
          </p:nvPr>
        </p:nvSpPr>
        <p:spPr>
          <a:xfrm>
            <a:off x="685800" y="3429000"/>
            <a:ext cx="7772400" cy="960438"/>
          </a:xfrm>
        </p:spPr>
        <p:txBody>
          <a:bodyPr/>
          <a:lstStyle/>
          <a:p>
            <a:r>
              <a:rPr lang="lv-LV" altLang="lv-LV" sz="2000" dirty="0">
                <a:solidFill>
                  <a:srgbClr val="993366"/>
                </a:solidFill>
                <a:latin typeface="Times New Roman" panose="02020603050405020304" pitchFamily="18" charset="0"/>
              </a:rPr>
              <a:t>Publisko personu un iestāžu saraksts</a:t>
            </a:r>
            <a:endParaRPr lang="lv-LV" altLang="lv-LV" sz="2600" dirty="0">
              <a:solidFill>
                <a:srgbClr val="660033"/>
              </a:solidFill>
              <a:latin typeface="Times New Roman" panose="02020603050405020304"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Satura vietturis 2">
            <a:extLst>
              <a:ext uri="{FF2B5EF4-FFF2-40B4-BE49-F238E27FC236}">
                <a16:creationId xmlns:a16="http://schemas.microsoft.com/office/drawing/2014/main" id="{DF0BC11C-3CA1-4DC8-A99B-6470FBDEB627}"/>
              </a:ext>
            </a:extLst>
          </p:cNvPr>
          <p:cNvSpPr>
            <a:spLocks noGrp="1"/>
          </p:cNvSpPr>
          <p:nvPr>
            <p:ph idx="1"/>
          </p:nvPr>
        </p:nvSpPr>
        <p:spPr>
          <a:xfrm>
            <a:off x="272472" y="1752600"/>
            <a:ext cx="2775528" cy="4876800"/>
          </a:xfrm>
        </p:spPr>
        <p:txBody>
          <a:bodyPr/>
          <a:lstStyle/>
          <a:p>
            <a:r>
              <a:rPr lang="lv-LV" altLang="lv-LV" dirty="0"/>
              <a:t>Izveidoti ierobežojumi nosaukuma laukā pret lielo burtu lietošanu. Nav iespējams visu nosaukumu ievadīt ar lielajiem burtiem, bet, ja iestādes nosaukumā viens no vārdiem būtu jānorāda ar lielajiem burtiem, sistēma to pieļautu.</a:t>
            </a:r>
          </a:p>
        </p:txBody>
      </p:sp>
      <p:sp>
        <p:nvSpPr>
          <p:cNvPr id="20486" name="Slaida numura vietturis 5">
            <a:extLst>
              <a:ext uri="{FF2B5EF4-FFF2-40B4-BE49-F238E27FC236}">
                <a16:creationId xmlns:a16="http://schemas.microsoft.com/office/drawing/2014/main" id="{CBCAB643-8D69-4028-9A03-4AC1C6DF4E48}"/>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6CF8E58E-7803-46E2-9DD8-B2AD77F83712}" type="slidenum">
              <a:rPr lang="en-US" altLang="en-US" smtClean="0"/>
              <a:pPr/>
              <a:t>10</a:t>
            </a:fld>
            <a:endParaRPr lang="en-US" altLang="en-US"/>
          </a:p>
        </p:txBody>
      </p:sp>
      <p:pic>
        <p:nvPicPr>
          <p:cNvPr id="3" name="Attēls 2" descr="Attēls, kurā ir teksts&#10;&#10;Apraksts ģenerēts automātiski">
            <a:extLst>
              <a:ext uri="{FF2B5EF4-FFF2-40B4-BE49-F238E27FC236}">
                <a16:creationId xmlns:a16="http://schemas.microsoft.com/office/drawing/2014/main" id="{FEA6F29C-AAD0-4668-B998-00099D04698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66340" y="1127194"/>
            <a:ext cx="5229955" cy="206721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Attēls 4" descr="Attēls, kurā ir teksts&#10;&#10;Apraksts ģenerēts automātiski">
            <a:extLst>
              <a:ext uri="{FF2B5EF4-FFF2-40B4-BE49-F238E27FC236}">
                <a16:creationId xmlns:a16="http://schemas.microsoft.com/office/drawing/2014/main" id="{E7024CA6-1F9C-475E-92CC-0AF84A5DA595}"/>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66340" y="3619420"/>
            <a:ext cx="5258534" cy="114316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7" name="Attēls 6">
            <a:extLst>
              <a:ext uri="{FF2B5EF4-FFF2-40B4-BE49-F238E27FC236}">
                <a16:creationId xmlns:a16="http://schemas.microsoft.com/office/drawing/2014/main" id="{A916AFFF-BCAE-4308-B907-58281A66972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66340" y="5187593"/>
            <a:ext cx="5268060" cy="97168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1996EAC0-F968-4C8B-B3B3-68BB24686415}"/>
              </a:ext>
            </a:extLst>
          </p:cNvPr>
          <p:cNvSpPr>
            <a:spLocks noGrp="1"/>
          </p:cNvSpPr>
          <p:nvPr>
            <p:ph idx="1"/>
          </p:nvPr>
        </p:nvSpPr>
        <p:spPr>
          <a:xfrm>
            <a:off x="2290617" y="720436"/>
            <a:ext cx="6243783" cy="1032164"/>
          </a:xfrm>
        </p:spPr>
        <p:txBody>
          <a:bodyPr>
            <a:normAutofit/>
          </a:bodyPr>
          <a:lstStyle/>
          <a:p>
            <a:r>
              <a:rPr lang="lv-LV" sz="2400" dirty="0"/>
              <a:t>Kļūdu paziņojumi ir sadalīti un katrs rādās tikai attiecīgajā situācijā.</a:t>
            </a:r>
          </a:p>
        </p:txBody>
      </p:sp>
      <p:sp>
        <p:nvSpPr>
          <p:cNvPr id="6" name="Slaida numura vietturis 5">
            <a:extLst>
              <a:ext uri="{FF2B5EF4-FFF2-40B4-BE49-F238E27FC236}">
                <a16:creationId xmlns:a16="http://schemas.microsoft.com/office/drawing/2014/main" id="{93DCC4DF-24D5-435B-A97C-A3086414A27E}"/>
              </a:ext>
            </a:extLst>
          </p:cNvPr>
          <p:cNvSpPr>
            <a:spLocks noGrp="1"/>
          </p:cNvSpPr>
          <p:nvPr>
            <p:ph type="sldNum" sz="quarter" idx="13"/>
          </p:nvPr>
        </p:nvSpPr>
        <p:spPr/>
        <p:txBody>
          <a:bodyPr/>
          <a:lstStyle/>
          <a:p>
            <a:pPr>
              <a:defRPr/>
            </a:pPr>
            <a:fld id="{40D03869-64B0-4EFE-B0DC-AC9DA10D5656}" type="slidenum">
              <a:rPr lang="en-US" altLang="en-US" smtClean="0"/>
              <a:pPr>
                <a:defRPr/>
              </a:pPr>
              <a:t>11</a:t>
            </a:fld>
            <a:endParaRPr lang="en-US" altLang="en-US"/>
          </a:p>
        </p:txBody>
      </p:sp>
      <p:pic>
        <p:nvPicPr>
          <p:cNvPr id="8" name="Attēls 7" descr="Attēls, kurā ir teksts&#10;&#10;Apraksts ģenerēts automātiski">
            <a:extLst>
              <a:ext uri="{FF2B5EF4-FFF2-40B4-BE49-F238E27FC236}">
                <a16:creationId xmlns:a16="http://schemas.microsoft.com/office/drawing/2014/main" id="{FF6FC2A9-5BEF-497C-8047-94BA9ADD2B5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33206" y="2589043"/>
            <a:ext cx="5277587" cy="225774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40266146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ksta vietturis 1">
            <a:extLst>
              <a:ext uri="{FF2B5EF4-FFF2-40B4-BE49-F238E27FC236}">
                <a16:creationId xmlns:a16="http://schemas.microsoft.com/office/drawing/2014/main" id="{471CCE4A-D766-4DEE-9018-13FE7FB9A9C0}"/>
              </a:ext>
            </a:extLst>
          </p:cNvPr>
          <p:cNvSpPr>
            <a:spLocks noGrp="1"/>
          </p:cNvSpPr>
          <p:nvPr>
            <p:ph type="body" sz="quarter" idx="10"/>
          </p:nvPr>
        </p:nvSpPr>
        <p:spPr>
          <a:xfrm>
            <a:off x="685800" y="3503613"/>
            <a:ext cx="7772400" cy="2135187"/>
          </a:xfrm>
        </p:spPr>
        <p:txBody>
          <a:bodyPr/>
          <a:lstStyle/>
          <a:p>
            <a:r>
              <a:rPr lang="lv-LV" altLang="lv-LV" sz="2800">
                <a:solidFill>
                  <a:srgbClr val="660033"/>
                </a:solidFill>
                <a:latin typeface="Times New Roman" panose="02020603050405020304" pitchFamily="18" charset="0"/>
                <a:cs typeface="Times New Roman" panose="02020603050405020304" pitchFamily="18" charset="0"/>
              </a:rPr>
              <a:t>Paldies par uzmanību!</a:t>
            </a:r>
          </a:p>
          <a:p>
            <a:endParaRPr lang="lv-LV" altLang="lv-LV">
              <a:cs typeface="Times New Roman" panose="02020603050405020304" pitchFamily="18" charset="0"/>
            </a:endParaRPr>
          </a:p>
        </p:txBody>
      </p:sp>
      <p:sp>
        <p:nvSpPr>
          <p:cNvPr id="3" name="Teksta vietturis 4">
            <a:extLst>
              <a:ext uri="{FF2B5EF4-FFF2-40B4-BE49-F238E27FC236}">
                <a16:creationId xmlns:a16="http://schemas.microsoft.com/office/drawing/2014/main" id="{194B960B-E799-4F17-8857-49D607D904F5}"/>
              </a:ext>
            </a:extLst>
          </p:cNvPr>
          <p:cNvSpPr txBox="1">
            <a:spLocks/>
          </p:cNvSpPr>
          <p:nvPr/>
        </p:nvSpPr>
        <p:spPr>
          <a:xfrm>
            <a:off x="3084513" y="4251325"/>
            <a:ext cx="2817812" cy="398463"/>
          </a:xfrm>
          <a:prstGeom prst="rect">
            <a:avLst/>
          </a:prstGeom>
        </p:spPr>
        <p:txBody>
          <a:bodyPr/>
          <a:lstStyle>
            <a:lvl1pPr marL="350838" indent="-350838" algn="l" defTabSz="938213" rtl="0" eaLnBrk="0" fontAlgn="base" hangingPunct="0">
              <a:spcBef>
                <a:spcPct val="20000"/>
              </a:spcBef>
              <a:spcAft>
                <a:spcPct val="0"/>
              </a:spcAft>
              <a:buFont typeface="Arial" panose="020B0604020202020204" pitchFamily="34"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panose="020B0604020202020204" pitchFamily="34"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panose="020B0604020202020204" pitchFamily="34"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panose="020B0604020202020204" pitchFamily="34"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pPr marL="0" indent="0">
              <a:buFont typeface="Arial" panose="020B0604020202020204" pitchFamily="34" charset="0"/>
              <a:buNone/>
              <a:defRPr/>
            </a:pPr>
            <a:r>
              <a:rPr lang="lv-LV" sz="1400" dirty="0"/>
              <a:t>Prezentāciju gatavoja: Kristena </a:t>
            </a:r>
            <a:r>
              <a:rPr lang="lv-LV" sz="1400" dirty="0" err="1"/>
              <a:t>Beča</a:t>
            </a:r>
            <a:endParaRPr lang="lv-LV" sz="1400" dirty="0"/>
          </a:p>
          <a:p>
            <a:pPr>
              <a:defRPr/>
            </a:pPr>
            <a:endParaRPr lang="lv-LV" sz="14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Virsraksts 1">
            <a:extLst>
              <a:ext uri="{FF2B5EF4-FFF2-40B4-BE49-F238E27FC236}">
                <a16:creationId xmlns:a16="http://schemas.microsoft.com/office/drawing/2014/main" id="{2A85A8F7-3163-45BD-895E-49DBA2D2DBED}"/>
              </a:ext>
            </a:extLst>
          </p:cNvPr>
          <p:cNvSpPr>
            <a:spLocks noGrp="1"/>
          </p:cNvSpPr>
          <p:nvPr>
            <p:ph type="title"/>
          </p:nvPr>
        </p:nvSpPr>
        <p:spPr>
          <a:xfrm>
            <a:off x="2101273" y="411016"/>
            <a:ext cx="6585527" cy="1170709"/>
          </a:xfrm>
        </p:spPr>
        <p:txBody>
          <a:bodyPr>
            <a:noAutofit/>
          </a:bodyPr>
          <a:lstStyle/>
          <a:p>
            <a:r>
              <a:rPr lang="lv-LV" altLang="lv-LV" sz="2200" dirty="0"/>
              <a:t>Ir iespējams ievadīt reorganizāciju un norādīt nākotnes spēkā stāšanās datumu. </a:t>
            </a:r>
          </a:p>
        </p:txBody>
      </p:sp>
      <p:sp>
        <p:nvSpPr>
          <p:cNvPr id="14339" name="Satura vietturis 2">
            <a:extLst>
              <a:ext uri="{FF2B5EF4-FFF2-40B4-BE49-F238E27FC236}">
                <a16:creationId xmlns:a16="http://schemas.microsoft.com/office/drawing/2014/main" id="{750958EA-968B-4ED3-A336-72495C76F914}"/>
              </a:ext>
            </a:extLst>
          </p:cNvPr>
          <p:cNvSpPr>
            <a:spLocks noGrp="1"/>
          </p:cNvSpPr>
          <p:nvPr>
            <p:ph idx="1"/>
          </p:nvPr>
        </p:nvSpPr>
        <p:spPr>
          <a:xfrm>
            <a:off x="399473" y="1835727"/>
            <a:ext cx="3181927" cy="4373563"/>
          </a:xfrm>
        </p:spPr>
        <p:txBody>
          <a:bodyPr>
            <a:normAutofit/>
          </a:bodyPr>
          <a:lstStyle/>
          <a:p>
            <a:r>
              <a:rPr lang="lv-LV" altLang="lv-LV" sz="1600" dirty="0"/>
              <a:t>Ja ir vēlams, ka reorganizācija stājās spēkā ar nākotnes datumu, tad attiecīgais datums jānorāda reorganizācijas laukā "Reorganizācijas datums".</a:t>
            </a:r>
          </a:p>
        </p:txBody>
      </p:sp>
      <p:sp>
        <p:nvSpPr>
          <p:cNvPr id="14342" name="Slaida numura vietturis 5">
            <a:extLst>
              <a:ext uri="{FF2B5EF4-FFF2-40B4-BE49-F238E27FC236}">
                <a16:creationId xmlns:a16="http://schemas.microsoft.com/office/drawing/2014/main" id="{18A49FBC-9B33-441D-9732-12B9DEC09FD0}"/>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608CAEC-ED38-4ADF-B3EC-BA558DFFF439}" type="slidenum">
              <a:rPr lang="en-US" altLang="en-US" smtClean="0"/>
              <a:pPr/>
              <a:t>2</a:t>
            </a:fld>
            <a:endParaRPr lang="en-US" altLang="en-US"/>
          </a:p>
        </p:txBody>
      </p:sp>
      <p:pic>
        <p:nvPicPr>
          <p:cNvPr id="13" name="Attēls 12" descr="Attēls, kurā ir teksts&#10;&#10;Apraksts ģenerēts automātiski">
            <a:extLst>
              <a:ext uri="{FF2B5EF4-FFF2-40B4-BE49-F238E27FC236}">
                <a16:creationId xmlns:a16="http://schemas.microsoft.com/office/drawing/2014/main" id="{91F50B1B-7A8C-4443-B5A2-B15C885FE87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67065" y="1479651"/>
            <a:ext cx="3904762" cy="508571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Satura vietturis 2">
            <a:extLst>
              <a:ext uri="{FF2B5EF4-FFF2-40B4-BE49-F238E27FC236}">
                <a16:creationId xmlns:a16="http://schemas.microsoft.com/office/drawing/2014/main" id="{78051EB0-1B77-4166-9602-92AA2B13BFCE}"/>
              </a:ext>
            </a:extLst>
          </p:cNvPr>
          <p:cNvSpPr>
            <a:spLocks noGrp="1"/>
          </p:cNvSpPr>
          <p:nvPr>
            <p:ph idx="1"/>
          </p:nvPr>
        </p:nvSpPr>
        <p:spPr>
          <a:xfrm>
            <a:off x="420254" y="1854200"/>
            <a:ext cx="3957782" cy="4373563"/>
          </a:xfrm>
        </p:spPr>
        <p:txBody>
          <a:bodyPr/>
          <a:lstStyle/>
          <a:p>
            <a:r>
              <a:rPr lang="lv-LV" altLang="lv-LV" dirty="0"/>
              <a:t>Reorganizācijas sadaļā pazīmei "Šīs reorganizācijas rezultātā iestāde tiek likvidēta" ir mainīts dizains uz ko izteiksmīgāku. Pazīme pēc noklusējuma ir atķeksēta.</a:t>
            </a:r>
          </a:p>
        </p:txBody>
      </p:sp>
      <p:sp>
        <p:nvSpPr>
          <p:cNvPr id="16390" name="Slaida numura vietturis 5">
            <a:extLst>
              <a:ext uri="{FF2B5EF4-FFF2-40B4-BE49-F238E27FC236}">
                <a16:creationId xmlns:a16="http://schemas.microsoft.com/office/drawing/2014/main" id="{40159EB5-530E-4187-B3E5-D0DF31FAB739}"/>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899BF6E9-36E7-4AA8-A663-2624F487DC40}" type="slidenum">
              <a:rPr lang="en-US" altLang="en-US" smtClean="0"/>
              <a:pPr/>
              <a:t>3</a:t>
            </a:fld>
            <a:endParaRPr lang="en-US" altLang="en-US"/>
          </a:p>
        </p:txBody>
      </p:sp>
      <p:pic>
        <p:nvPicPr>
          <p:cNvPr id="3" name="Attēls 2" descr="Attēls, kurā ir teksts&#10;&#10;Apraksts ģenerēts automātiski">
            <a:extLst>
              <a:ext uri="{FF2B5EF4-FFF2-40B4-BE49-F238E27FC236}">
                <a16:creationId xmlns:a16="http://schemas.microsoft.com/office/drawing/2014/main" id="{9E16AD78-0961-42C7-A990-61A411FFA5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847556" y="1925838"/>
            <a:ext cx="3876190" cy="320952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Virsraksts 1">
            <a:extLst>
              <a:ext uri="{FF2B5EF4-FFF2-40B4-BE49-F238E27FC236}">
                <a16:creationId xmlns:a16="http://schemas.microsoft.com/office/drawing/2014/main" id="{EFE7C23B-76A3-4D77-8638-AE60A6F790EB}"/>
              </a:ext>
            </a:extLst>
          </p:cNvPr>
          <p:cNvSpPr>
            <a:spLocks noGrp="1"/>
          </p:cNvSpPr>
          <p:nvPr>
            <p:ph type="title"/>
          </p:nvPr>
        </p:nvSpPr>
        <p:spPr>
          <a:xfrm>
            <a:off x="2133600" y="381000"/>
            <a:ext cx="6553200" cy="1036638"/>
          </a:xfrm>
        </p:spPr>
        <p:txBody>
          <a:bodyPr>
            <a:normAutofit/>
          </a:bodyPr>
          <a:lstStyle/>
          <a:p>
            <a:r>
              <a:rPr lang="lv-LV" altLang="lv-LV" sz="2200" dirty="0"/>
              <a:t>Ir iespējams ievadīt likvidāciju, un norādīt nākotnes spēkā stāšanās datumu.</a:t>
            </a:r>
          </a:p>
        </p:txBody>
      </p:sp>
      <p:sp>
        <p:nvSpPr>
          <p:cNvPr id="15366" name="Slaida numura vietturis 5">
            <a:extLst>
              <a:ext uri="{FF2B5EF4-FFF2-40B4-BE49-F238E27FC236}">
                <a16:creationId xmlns:a16="http://schemas.microsoft.com/office/drawing/2014/main" id="{BC94232C-F33F-48B6-937A-344D096EBEE0}"/>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F9F489EC-15DC-4156-BEAF-9A74A8531AD4}" type="slidenum">
              <a:rPr lang="en-US" altLang="en-US" smtClean="0"/>
              <a:pPr/>
              <a:t>4</a:t>
            </a:fld>
            <a:endParaRPr lang="en-US" altLang="en-US"/>
          </a:p>
        </p:txBody>
      </p:sp>
      <p:sp>
        <p:nvSpPr>
          <p:cNvPr id="7" name="Satura vietturis 2">
            <a:extLst>
              <a:ext uri="{FF2B5EF4-FFF2-40B4-BE49-F238E27FC236}">
                <a16:creationId xmlns:a16="http://schemas.microsoft.com/office/drawing/2014/main" id="{8C33AA45-3829-43B8-BB61-0D9D9A968BD1}"/>
              </a:ext>
            </a:extLst>
          </p:cNvPr>
          <p:cNvSpPr txBox="1">
            <a:spLocks/>
          </p:cNvSpPr>
          <p:nvPr/>
        </p:nvSpPr>
        <p:spPr bwMode="auto">
          <a:xfrm>
            <a:off x="399473" y="1835727"/>
            <a:ext cx="3181927" cy="437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r>
              <a:rPr lang="lv-LV" altLang="lv-LV" sz="1600" dirty="0"/>
              <a:t>Ja ir vēlams, ka likvidācija stājās spēkā ar nākotnes datumu, tad attiecīgais datums jānorāda likvidācijas laukā "Likvidācijas datums".</a:t>
            </a:r>
          </a:p>
        </p:txBody>
      </p:sp>
      <p:pic>
        <p:nvPicPr>
          <p:cNvPr id="4" name="Attēls 3">
            <a:extLst>
              <a:ext uri="{FF2B5EF4-FFF2-40B4-BE49-F238E27FC236}">
                <a16:creationId xmlns:a16="http://schemas.microsoft.com/office/drawing/2014/main" id="{8F0E94A9-8913-45E7-B5FE-09C926C53B4A}"/>
              </a:ext>
            </a:extLst>
          </p:cNvPr>
          <p:cNvPicPr>
            <a:picLocks noChangeAspect="1"/>
          </p:cNvPicPr>
          <p:nvPr/>
        </p:nvPicPr>
        <p:blipFill rotWithShape="1">
          <a:blip r:embed="rId2">
            <a:extLst>
              <a:ext uri="{28A0092B-C50C-407E-A947-70E740481C1C}">
                <a14:useLocalDpi xmlns:a14="http://schemas.microsoft.com/office/drawing/2010/main" val="0"/>
              </a:ext>
            </a:extLst>
          </a:blip>
          <a:srcRect b="24969"/>
          <a:stretch/>
        </p:blipFill>
        <p:spPr>
          <a:xfrm>
            <a:off x="3797815" y="1571490"/>
            <a:ext cx="4361905" cy="490203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Satura vietturis 2">
            <a:extLst>
              <a:ext uri="{FF2B5EF4-FFF2-40B4-BE49-F238E27FC236}">
                <a16:creationId xmlns:a16="http://schemas.microsoft.com/office/drawing/2014/main" id="{A0A52E3D-5F7E-4ADE-99C8-B99384A67EC9}"/>
              </a:ext>
            </a:extLst>
          </p:cNvPr>
          <p:cNvSpPr>
            <a:spLocks noGrp="1"/>
          </p:cNvSpPr>
          <p:nvPr>
            <p:ph idx="1"/>
          </p:nvPr>
        </p:nvSpPr>
        <p:spPr>
          <a:xfrm>
            <a:off x="2438400" y="385618"/>
            <a:ext cx="6096000" cy="1073727"/>
          </a:xfrm>
        </p:spPr>
        <p:txBody>
          <a:bodyPr/>
          <a:lstStyle/>
          <a:p>
            <a:r>
              <a:rPr lang="lv-LV" altLang="lv-LV" dirty="0"/>
              <a:t>Lai nosaukumā izmantotu vārdu "pašvaldība", iestādes veidam jābūt "Atvasināta publiska persona (pašvaldība)".</a:t>
            </a:r>
          </a:p>
        </p:txBody>
      </p:sp>
      <p:sp>
        <p:nvSpPr>
          <p:cNvPr id="18438" name="Slaida numura vietturis 5">
            <a:extLst>
              <a:ext uri="{FF2B5EF4-FFF2-40B4-BE49-F238E27FC236}">
                <a16:creationId xmlns:a16="http://schemas.microsoft.com/office/drawing/2014/main" id="{95E633FB-9C9E-49D6-8125-2D7FBD2D1E58}"/>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2DC4CB76-72E9-49C5-ACDE-966BF4E4A1C8}" type="slidenum">
              <a:rPr lang="en-US" altLang="en-US" smtClean="0"/>
              <a:pPr/>
              <a:t>5</a:t>
            </a:fld>
            <a:endParaRPr lang="en-US" altLang="en-US"/>
          </a:p>
        </p:txBody>
      </p:sp>
      <p:pic>
        <p:nvPicPr>
          <p:cNvPr id="3" name="Attēls 2" descr="Attēls, kurā ir teksts&#10;&#10;Apraksts ģenerēts automātiski">
            <a:extLst>
              <a:ext uri="{FF2B5EF4-FFF2-40B4-BE49-F238E27FC236}">
                <a16:creationId xmlns:a16="http://schemas.microsoft.com/office/drawing/2014/main" id="{2D3BA83B-0417-4798-9394-20D810A1A6D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33024" y="1958109"/>
            <a:ext cx="5201376" cy="2962688"/>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Satura vietturis 2">
            <a:extLst>
              <a:ext uri="{FF2B5EF4-FFF2-40B4-BE49-F238E27FC236}">
                <a16:creationId xmlns:a16="http://schemas.microsoft.com/office/drawing/2014/main" id="{9A5C51B3-93FA-4B30-9861-FDDD209C1235}"/>
              </a:ext>
            </a:extLst>
          </p:cNvPr>
          <p:cNvSpPr txBox="1">
            <a:spLocks/>
          </p:cNvSpPr>
          <p:nvPr/>
        </p:nvSpPr>
        <p:spPr bwMode="auto">
          <a:xfrm>
            <a:off x="399474" y="1958109"/>
            <a:ext cx="2661730" cy="42511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3957" tIns="46979" rIns="93957" bIns="46979" numCol="1" anchor="t" anchorCtr="0" compatLnSpc="1">
            <a:prstTxWarp prst="textNoShape">
              <a:avLst/>
            </a:prstTxWarp>
            <a:normAutofit/>
          </a:bodyPr>
          <a:lstStyle>
            <a:lvl1pPr marL="0" indent="0" algn="l" defTabSz="938213" rtl="0" eaLnBrk="0" fontAlgn="base" hangingPunct="0">
              <a:spcBef>
                <a:spcPct val="20000"/>
              </a:spcBef>
              <a:spcAft>
                <a:spcPct val="0"/>
              </a:spcAft>
              <a:buFont typeface="Arial" panose="020B0604020202020204" pitchFamily="34" charset="0"/>
              <a:buNone/>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62000" indent="-292100"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2pPr>
            <a:lvl3pPr marL="11731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430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112963" indent="-233363" algn="l" defTabSz="938213" rtl="0" eaLnBrk="0" fontAlgn="base" hangingPunct="0">
              <a:spcBef>
                <a:spcPct val="20000"/>
              </a:spcBef>
              <a:spcAft>
                <a:spcPct val="0"/>
              </a:spcAft>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a:lstStyle>
          <a:p>
            <a:r>
              <a:rPr lang="lv-LV" altLang="lv-LV" sz="1600" dirty="0"/>
              <a:t>Ir pievienots jauns iestādes veids "Atvasināta publiska persona (pašvaldība)".</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Virsraksts 1">
            <a:extLst>
              <a:ext uri="{FF2B5EF4-FFF2-40B4-BE49-F238E27FC236}">
                <a16:creationId xmlns:a16="http://schemas.microsoft.com/office/drawing/2014/main" id="{837CF587-8CA4-4A6C-9ADE-7B01992D635F}"/>
              </a:ext>
            </a:extLst>
          </p:cNvPr>
          <p:cNvSpPr>
            <a:spLocks noGrp="1"/>
          </p:cNvSpPr>
          <p:nvPr>
            <p:ph type="title"/>
          </p:nvPr>
        </p:nvSpPr>
        <p:spPr>
          <a:xfrm>
            <a:off x="2590800" y="701963"/>
            <a:ext cx="6096000" cy="891165"/>
          </a:xfrm>
        </p:spPr>
        <p:txBody>
          <a:bodyPr>
            <a:normAutofit fontScale="90000"/>
          </a:bodyPr>
          <a:lstStyle/>
          <a:p>
            <a:r>
              <a:rPr lang="lv-LV" altLang="lv-LV" dirty="0"/>
              <a:t>Nosaukumā nevar norādīt vārdu "dome".</a:t>
            </a:r>
            <a:br>
              <a:rPr lang="lv-LV" altLang="lv-LV" dirty="0"/>
            </a:br>
            <a:endParaRPr lang="lv-LV" altLang="lv-LV" dirty="0"/>
          </a:p>
        </p:txBody>
      </p:sp>
      <p:sp>
        <p:nvSpPr>
          <p:cNvPr id="19462" name="Slaida numura vietturis 5">
            <a:extLst>
              <a:ext uri="{FF2B5EF4-FFF2-40B4-BE49-F238E27FC236}">
                <a16:creationId xmlns:a16="http://schemas.microsoft.com/office/drawing/2014/main" id="{C3728A82-5683-4D62-ACE4-95C8283DDDB4}"/>
              </a:ext>
            </a:extLst>
          </p:cNvPr>
          <p:cNvSpPr>
            <a:spLocks noGrp="1" noChangeArrowheads="1"/>
          </p:cNvSpPr>
          <p:nvPr>
            <p:ph type="sldNum" sz="quarter" idx="13"/>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10F3267D-6F87-42FF-BE28-418D9FB40C24}" type="slidenum">
              <a:rPr lang="en-US" altLang="en-US" smtClean="0"/>
              <a:pPr/>
              <a:t>6</a:t>
            </a:fld>
            <a:endParaRPr lang="en-US" altLang="en-US"/>
          </a:p>
        </p:txBody>
      </p:sp>
      <p:pic>
        <p:nvPicPr>
          <p:cNvPr id="4" name="Attēls 3" descr="Attēls, kurā ir teksts&#10;&#10;Apraksts ģenerēts automātiski">
            <a:extLst>
              <a:ext uri="{FF2B5EF4-FFF2-40B4-BE49-F238E27FC236}">
                <a16:creationId xmlns:a16="http://schemas.microsoft.com/office/drawing/2014/main" id="{CC9644B5-C14D-4CD4-ACE3-36D6B596625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09391" y="2466840"/>
            <a:ext cx="5325218" cy="192431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Virsraksts 1">
            <a:extLst>
              <a:ext uri="{FF2B5EF4-FFF2-40B4-BE49-F238E27FC236}">
                <a16:creationId xmlns:a16="http://schemas.microsoft.com/office/drawing/2014/main" id="{7C787DE5-6338-45C4-8C6D-91F52BFFDB22}"/>
              </a:ext>
            </a:extLst>
          </p:cNvPr>
          <p:cNvSpPr>
            <a:spLocks noGrp="1"/>
          </p:cNvSpPr>
          <p:nvPr>
            <p:ph type="title"/>
          </p:nvPr>
        </p:nvSpPr>
        <p:spPr>
          <a:xfrm>
            <a:off x="2590800" y="381000"/>
            <a:ext cx="6096000" cy="1036638"/>
          </a:xfrm>
        </p:spPr>
        <p:txBody>
          <a:bodyPr/>
          <a:lstStyle/>
          <a:p>
            <a:r>
              <a:rPr lang="lv-LV" altLang="lv-LV" dirty="0"/>
              <a:t>Turpmāk nevajadzētu veidoties iestāžu dubultniekiem.</a:t>
            </a:r>
          </a:p>
        </p:txBody>
      </p:sp>
      <p:sp>
        <p:nvSpPr>
          <p:cNvPr id="17411" name="Satura vietturis 2">
            <a:extLst>
              <a:ext uri="{FF2B5EF4-FFF2-40B4-BE49-F238E27FC236}">
                <a16:creationId xmlns:a16="http://schemas.microsoft.com/office/drawing/2014/main" id="{99B6E916-CCA4-4E7E-A551-F4718FA34D92}"/>
              </a:ext>
            </a:extLst>
          </p:cNvPr>
          <p:cNvSpPr>
            <a:spLocks noGrp="1"/>
          </p:cNvSpPr>
          <p:nvPr>
            <p:ph idx="1"/>
          </p:nvPr>
        </p:nvSpPr>
        <p:spPr>
          <a:xfrm>
            <a:off x="290945" y="1930256"/>
            <a:ext cx="8548255" cy="1036638"/>
          </a:xfrm>
        </p:spPr>
        <p:txBody>
          <a:bodyPr/>
          <a:lstStyle/>
          <a:p>
            <a:r>
              <a:rPr lang="lv-LV" altLang="lv-LV" dirty="0"/>
              <a:t>Vadot iestādes nosaukumu notiek pārbaude, lai pārliecinātos, ka subjekts ar šādu nosaukumu jau neeksistē.</a:t>
            </a:r>
          </a:p>
        </p:txBody>
      </p:sp>
      <p:sp>
        <p:nvSpPr>
          <p:cNvPr id="17414" name="Slaida numura vietturis 5">
            <a:extLst>
              <a:ext uri="{FF2B5EF4-FFF2-40B4-BE49-F238E27FC236}">
                <a16:creationId xmlns:a16="http://schemas.microsoft.com/office/drawing/2014/main" id="{C4FC0003-0C04-4B31-8904-BE121C941D06}"/>
              </a:ext>
            </a:extLst>
          </p:cNvPr>
          <p:cNvSpPr>
            <a:spLocks noGrp="1" noChangeArrowheads="1"/>
          </p:cNvSpPr>
          <p:nvPr>
            <p:ph type="sldNum" sz="quarter" idx="13"/>
          </p:nvPr>
        </p:nvSpPr>
        <p:spPr bwMode="auto">
          <a:xfrm>
            <a:off x="8488363" y="6324600"/>
            <a:ext cx="350837"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9A4B576B-51EC-47E2-A11C-2B8EE025ACF6}" type="slidenum">
              <a:rPr lang="en-US" altLang="en-US" smtClean="0"/>
              <a:pPr/>
              <a:t>7</a:t>
            </a:fld>
            <a:endParaRPr lang="en-US" altLang="en-US"/>
          </a:p>
        </p:txBody>
      </p:sp>
      <p:pic>
        <p:nvPicPr>
          <p:cNvPr id="3" name="Attēls 2" descr="Attēls, kurā ir teksts&#10;&#10;Apraksts ģenerēts automātiski">
            <a:extLst>
              <a:ext uri="{FF2B5EF4-FFF2-40B4-BE49-F238E27FC236}">
                <a16:creationId xmlns:a16="http://schemas.microsoft.com/office/drawing/2014/main" id="{27AE0182-22AA-468F-A7F9-DCEBFBE4343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7784" y="2853812"/>
            <a:ext cx="6668431" cy="3200847"/>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atura vietturis 2">
            <a:extLst>
              <a:ext uri="{FF2B5EF4-FFF2-40B4-BE49-F238E27FC236}">
                <a16:creationId xmlns:a16="http://schemas.microsoft.com/office/drawing/2014/main" id="{8927E05B-3FB9-4054-BA9D-8CC40214D48F}"/>
              </a:ext>
            </a:extLst>
          </p:cNvPr>
          <p:cNvSpPr>
            <a:spLocks noGrp="1"/>
          </p:cNvSpPr>
          <p:nvPr>
            <p:ph idx="1"/>
          </p:nvPr>
        </p:nvSpPr>
        <p:spPr>
          <a:xfrm>
            <a:off x="2105891" y="320964"/>
            <a:ext cx="6603999" cy="1424710"/>
          </a:xfrm>
        </p:spPr>
        <p:txBody>
          <a:bodyPr>
            <a:normAutofit/>
          </a:bodyPr>
          <a:lstStyle/>
          <a:p>
            <a:r>
              <a:rPr lang="lv-LV" sz="1800" dirty="0"/>
              <a:t>Ja tiek atrasts subjekts ar tādu pašu nosaukumu, sistēma piedāvās apskatīt šī subjekta publisko profilu, lai būtu iespējams pārliecināties, ka iestāde tiešām ir tā pati.</a:t>
            </a:r>
          </a:p>
        </p:txBody>
      </p:sp>
      <p:sp>
        <p:nvSpPr>
          <p:cNvPr id="6" name="Slaida numura vietturis 5">
            <a:extLst>
              <a:ext uri="{FF2B5EF4-FFF2-40B4-BE49-F238E27FC236}">
                <a16:creationId xmlns:a16="http://schemas.microsoft.com/office/drawing/2014/main" id="{6DFDE483-3194-4E54-8BDA-BA99E0948D0D}"/>
              </a:ext>
            </a:extLst>
          </p:cNvPr>
          <p:cNvSpPr>
            <a:spLocks noGrp="1"/>
          </p:cNvSpPr>
          <p:nvPr>
            <p:ph type="sldNum" sz="quarter" idx="13"/>
          </p:nvPr>
        </p:nvSpPr>
        <p:spPr/>
        <p:txBody>
          <a:bodyPr/>
          <a:lstStyle/>
          <a:p>
            <a:pPr>
              <a:defRPr/>
            </a:pPr>
            <a:fld id="{40D03869-64B0-4EFE-B0DC-AC9DA10D5656}" type="slidenum">
              <a:rPr lang="en-US" altLang="en-US" smtClean="0"/>
              <a:pPr>
                <a:defRPr/>
              </a:pPr>
              <a:t>8</a:t>
            </a:fld>
            <a:endParaRPr lang="en-US" altLang="en-US"/>
          </a:p>
        </p:txBody>
      </p:sp>
      <p:pic>
        <p:nvPicPr>
          <p:cNvPr id="8" name="Attēls 7" descr="Attēls, kurā ir teksts&#10;&#10;Apraksts ģenerēts automātiski">
            <a:extLst>
              <a:ext uri="{FF2B5EF4-FFF2-40B4-BE49-F238E27FC236}">
                <a16:creationId xmlns:a16="http://schemas.microsoft.com/office/drawing/2014/main" id="{205C3234-08F2-4FC7-9FA0-C0DA7DA4C2F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3896" y="1939107"/>
            <a:ext cx="5736208" cy="459792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413578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Satura vietturis 2">
            <a:extLst>
              <a:ext uri="{FF2B5EF4-FFF2-40B4-BE49-F238E27FC236}">
                <a16:creationId xmlns:a16="http://schemas.microsoft.com/office/drawing/2014/main" id="{1F4AB0D8-0534-486B-9AA7-7339595BC0B7}"/>
              </a:ext>
            </a:extLst>
          </p:cNvPr>
          <p:cNvSpPr>
            <a:spLocks noGrp="1"/>
          </p:cNvSpPr>
          <p:nvPr>
            <p:ph idx="1"/>
          </p:nvPr>
        </p:nvSpPr>
        <p:spPr>
          <a:xfrm>
            <a:off x="411017" y="1872672"/>
            <a:ext cx="8141855" cy="4373563"/>
          </a:xfrm>
        </p:spPr>
        <p:txBody>
          <a:bodyPr>
            <a:normAutofit/>
          </a:bodyPr>
          <a:lstStyle/>
          <a:p>
            <a:r>
              <a:rPr lang="lv-LV" altLang="lv-LV" dirty="0"/>
              <a:t>Padotības iestādes savu veidu var izvēlēties no samazinātāka izvēļu kataloga, ja ir ievadīta augstāka iestāde. </a:t>
            </a:r>
            <a:r>
              <a:rPr lang="lv-LV" altLang="lv-LV"/>
              <a:t>Kā arī, </a:t>
            </a:r>
            <a:r>
              <a:rPr lang="lv-LV" altLang="lv-LV" dirty="0"/>
              <a:t>ja ir </a:t>
            </a:r>
            <a:r>
              <a:rPr lang="lv-LV" altLang="lv-LV"/>
              <a:t>norādīts veids, </a:t>
            </a:r>
            <a:r>
              <a:rPr lang="lv-LV" altLang="lv-LV" dirty="0"/>
              <a:t>ir ierobežots </a:t>
            </a:r>
            <a:r>
              <a:rPr lang="lv-LV" altLang="lv-LV"/>
              <a:t>skaits iestāžu, </a:t>
            </a:r>
            <a:r>
              <a:rPr lang="lv-LV" altLang="lv-LV" dirty="0"/>
              <a:t>kuras var norādīt sev par augstāko iestādi. Detalizētākā informācija atrodama šeit, </a:t>
            </a:r>
            <a:r>
              <a:rPr lang="lv-LV" altLang="lv-LV" dirty="0">
                <a:hlinkClick r:id="rId2"/>
              </a:rPr>
              <a:t>https://www.ur.gov.lv/lv/registre/organizaciju/publiska-persona-vai-iestade/</a:t>
            </a:r>
            <a:r>
              <a:rPr lang="lv-LV" altLang="lv-LV" dirty="0"/>
              <a:t> zem virsraksta "Sarakstā iekļaujamie subjekti".</a:t>
            </a:r>
          </a:p>
        </p:txBody>
      </p:sp>
      <p:sp>
        <p:nvSpPr>
          <p:cNvPr id="21510" name="Slaida numura vietturis 5">
            <a:extLst>
              <a:ext uri="{FF2B5EF4-FFF2-40B4-BE49-F238E27FC236}">
                <a16:creationId xmlns:a16="http://schemas.microsoft.com/office/drawing/2014/main" id="{8D3A21DC-DB9D-4AD7-A70A-1D14400C8370}"/>
              </a:ext>
            </a:extLst>
          </p:cNvPr>
          <p:cNvSpPr>
            <a:spLocks noGrp="1" noChangeArrowheads="1"/>
          </p:cNvSpPr>
          <p:nvPr>
            <p:ph type="sldNum" sz="quarter" idx="13"/>
          </p:nvPr>
        </p:nvSpPr>
        <p:spPr bwMode="auto">
          <a:xfrm>
            <a:off x="8377238" y="6324600"/>
            <a:ext cx="461962" cy="30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fld id="{40F54BE7-F51F-4B00-AB0A-4CC9CA40F86E}" type="slidenum">
              <a:rPr lang="en-US" altLang="en-US" smtClean="0"/>
              <a:pPr/>
              <a:t>9</a:t>
            </a:fld>
            <a:endParaRPr lang="en-US" altLang="en-US"/>
          </a:p>
        </p:txBody>
      </p:sp>
    </p:spTree>
  </p:cSld>
  <p:clrMapOvr>
    <a:masterClrMapping/>
  </p:clrMapOvr>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nchor="ctr"/>
      <a:lstStyle>
        <a:defPPr algn="ctr">
          <a:defRPr sz="1200" dirty="0">
            <a:cs typeface="Times New Roman" panose="02020603050405020304" pitchFamily="18" charset="0"/>
          </a:defRPr>
        </a:defPPr>
      </a:lstStyle>
      <a:style>
        <a:lnRef idx="2">
          <a:schemeClr val="accent3"/>
        </a:lnRef>
        <a:fillRef idx="1">
          <a:schemeClr val="lt1"/>
        </a:fillRef>
        <a:effectRef idx="0">
          <a:schemeClr val="accent3"/>
        </a:effectRef>
        <a:fontRef idx="minor">
          <a:schemeClr val="dk1"/>
        </a:fontRef>
      </a:style>
    </a:sp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kuments" ma:contentTypeID="0x0101000209C4EA093848489A6E4FE69FC11D0E" ma:contentTypeVersion="0" ma:contentTypeDescription="Izveidot jaunu dokumentu." ma:contentTypeScope="" ma:versionID="dcab7862754d22282e29d807c56e19bf">
  <xsd:schema xmlns:xsd="http://www.w3.org/2001/XMLSchema" xmlns:xs="http://www.w3.org/2001/XMLSchema" xmlns:p="http://schemas.microsoft.com/office/2006/metadata/properties" targetNamespace="http://schemas.microsoft.com/office/2006/metadata/properties" ma:root="true" ma:fieldsID="ef6bef76b1948cc14eb045bdecfa38a5">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atura tips"/>
        <xsd:element ref="dc:title" minOccurs="0" maxOccurs="1" ma:index="4" ma:displayName="Virsrakst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E05BCA7-9D54-4B0D-A910-896B3B39215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xml><?xml version="1.0" encoding="utf-8"?>
<ds:datastoreItem xmlns:ds="http://schemas.openxmlformats.org/officeDocument/2006/customXml" ds:itemID="{92E0BA8B-2D71-4D30-8570-AD7651EE09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89_Prezentacija_templateLV</Template>
  <TotalTime>4903</TotalTime>
  <Words>319</Words>
  <Application>Microsoft Office PowerPoint</Application>
  <PresentationFormat>On-screen Show (4:3)</PresentationFormat>
  <Paragraphs>27</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Times New Roman</vt:lpstr>
      <vt:lpstr>Verdana</vt:lpstr>
      <vt:lpstr>89_Prezentacija_templateLV</vt:lpstr>
      <vt:lpstr>Publisko personu un iestāžu saraksts</vt:lpstr>
      <vt:lpstr>Ir iespējams ievadīt reorganizāciju un norādīt nākotnes spēkā stāšanās datumu. </vt:lpstr>
      <vt:lpstr>PowerPoint Presentation</vt:lpstr>
      <vt:lpstr>Ir iespējams ievadīt likvidāciju, un norādīt nākotnes spēkā stāšanās datumu.</vt:lpstr>
      <vt:lpstr>PowerPoint Presentation</vt:lpstr>
      <vt:lpstr>Nosaukumā nevar norādīt vārdu "dome". </vt:lpstr>
      <vt:lpstr>Turpmāk nevajadzētu veidoties iestāžu dubultniekiem.</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Lita Trakina</cp:lastModifiedBy>
  <cp:revision>225</cp:revision>
  <cp:lastPrinted>2015-08-25T06:43:33Z</cp:lastPrinted>
  <dcterms:created xsi:type="dcterms:W3CDTF">2014-11-20T14:46:47Z</dcterms:created>
  <dcterms:modified xsi:type="dcterms:W3CDTF">2022-01-28T08:37:36Z</dcterms:modified>
</cp:coreProperties>
</file>