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3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54"/>
  </p:normalViewPr>
  <p:slideViewPr>
    <p:cSldViewPr snapToGrid="0">
      <p:cViewPr varScale="1">
        <p:scale>
          <a:sx n="145" d="100"/>
          <a:sy n="145" d="100"/>
        </p:scale>
        <p:origin x="680" y="17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11119ae1d65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11119ae1d65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11119ae1d65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11119ae1d65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11119ae1d65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11119ae1d65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11119ae1d65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11119ae1d65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11119ae1d65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11119ae1d65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11119ae1d65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11119ae1d65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11119ae1d65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11119ae1d65_0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11119ae1d65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11119ae1d65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11119ae1d65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11119ae1d65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11119ae1d65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11119ae1d65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11119ae1d65_0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11119ae1d65_0_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11119ae1d65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11119ae1d65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11119ae1d65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11119ae1d65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11119ae1d65_0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11119ae1d65_0_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11119ae1d65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11119ae1d65_0_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11119ae1d65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11119ae1d65_0_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11119ae1d65_0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11119ae1d65_0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11119ae1d65_0_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11119ae1d65_0_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11119ae1d65_0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11119ae1d65_0_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11119ae1d65_0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11119ae1d65_0_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11119ae1d65_0_1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11119ae1d65_0_1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11119ae1d65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11119ae1d65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11119ae1d65_0_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11119ae1d65_0_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11143c2821e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11143c2821e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11119ae1d65_0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11119ae1d65_0_1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11119ae1d65_0_1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11119ae1d65_0_1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11119ae1d65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11119ae1d65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11119ae1d65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11119ae1d65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11119ae1d65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11119ae1d65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11119ae1d65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11119ae1d65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11119ae1d65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11119ae1d65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11143c2821e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11143c2821e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11119ae1d65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11119ae1d65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02133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02133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02133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02133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02133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06613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06613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06613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02133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Google Shape;139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02133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02133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02138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02133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Google Shape;154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02133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Google Shape;159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02133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02133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Google Shape;169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02133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Google Shape;174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02133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Google Shape;179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02133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Google Shape;184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02133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Google Shape;189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02133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Google Shape;194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02133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39204" cy="46742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Google Shape;199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02133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Google Shape;204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02133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oogle Shape;209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02133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Google Shape;214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02133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Google Shape;219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02138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Google Shape;69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02133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02133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02133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02133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02133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02133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Macintosh PowerPoint</Application>
  <PresentationFormat>On-screen Show (16:9)</PresentationFormat>
  <Paragraphs>0</Paragraphs>
  <Slides>34</Slides>
  <Notes>34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6" baseType="lpstr">
      <vt:lpstr>Arial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Microsoft Office User</cp:lastModifiedBy>
  <cp:revision>1</cp:revision>
  <dcterms:modified xsi:type="dcterms:W3CDTF">2022-01-31T13:56:57Z</dcterms:modified>
</cp:coreProperties>
</file>