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>
      <p:cViewPr varScale="1">
        <p:scale>
          <a:sx n="145" d="100"/>
          <a:sy n="145" d="100"/>
        </p:scale>
        <p:origin x="68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119ae1d6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119ae1d6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1119ae1d6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1119ae1d6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119ae1d6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1119ae1d6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119ae1d6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1119ae1d6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1119ae1d6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1119ae1d6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1119ae1d6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1119ae1d65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1119ae1d6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1119ae1d6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1119ae1d6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1119ae1d6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119ae1d6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119ae1d65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1119ae1d6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1119ae1d6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1119ae1d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1119ae1d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119ae1d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1119ae1d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119ae1d6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119ae1d6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1119ae1d6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1119ae1d6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1119ae1d6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1119ae1d6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1119ae1d6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1119ae1d65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1119ae1d6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1119ae1d6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1119ae1d6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1119ae1d6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119ae1d6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1119ae1d6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119ae1d65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119ae1d65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119ae1d6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119ae1d6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1119ae1d6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1119ae1d6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119ae1d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119ae1d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143c2821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1143c2821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1119ae1d6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1119ae1d65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1119ae1d65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1119ae1d65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1119ae1d6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1119ae1d6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1119ae1d6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1119ae1d6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119ae1d6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119ae1d6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119ae1d6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119ae1d6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1119ae1d6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1119ae1d6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1143c2821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1143c2821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1119ae1d6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1119ae1d6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467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2022-01-31T13:56:57Z</dcterms:modified>
</cp:coreProperties>
</file>