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8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8" r:id="rId32"/>
    <p:sldId id="285" r:id="rId33"/>
    <p:sldId id="286" r:id="rId34"/>
    <p:sldId id="287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>
      <p:cViewPr varScale="1">
        <p:scale>
          <a:sx n="145" d="100"/>
          <a:sy n="145" d="100"/>
        </p:scale>
        <p:origin x="6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119ae1d6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119ae1d6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119ae1d6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119ae1d6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119ae1d6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119ae1d6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119ae1d6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119ae1d6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119ae1d6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119ae1d6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119ae1d6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119ae1d6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119ae1d6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119ae1d6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119ae1d6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119ae1d6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19ae1d6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19ae1d6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119ae1d6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119ae1d6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1119ae1d6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1119ae1d6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119ae1d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119ae1d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119ae1d6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119ae1d6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119ae1d6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119ae1d6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119ae1d6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119ae1d6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119ae1d6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119ae1d6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119ae1d6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119ae1d6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19ae1d6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119ae1d6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119ae1d6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119ae1d6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119ae1d65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119ae1d65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119ae1d6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119ae1d65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1119ae1d6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1119ae1d6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119ae1d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1119ae1d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119ae1d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1119ae1d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94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119ae1d6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119ae1d65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119ae1d65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119ae1d65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119ae1d6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1119ae1d6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1119ae1d6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1119ae1d6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119ae1d6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119ae1d6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119ae1d6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1119ae1d6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119ae1d6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1119ae1d6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803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119ae1d6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119ae1d6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119ae1d6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119ae1d6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66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66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66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674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E764F-7C08-A045-A937-07CEB06D8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4" y="220364"/>
            <a:ext cx="9093794" cy="46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2EBA4-E783-1D41-949F-A014AB131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(16:9)</PresentationFormat>
  <Paragraphs>0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</cp:revision>
  <dcterms:modified xsi:type="dcterms:W3CDTF">2022-02-17T15:30:23Z</dcterms:modified>
</cp:coreProperties>
</file>