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4"/>
  </p:notesMasterIdLst>
  <p:handoutMasterIdLst>
    <p:handoutMasterId r:id="rId15"/>
  </p:handoutMasterIdLst>
  <p:sldIdLst>
    <p:sldId id="304" r:id="rId5"/>
    <p:sldId id="439" r:id="rId6"/>
    <p:sldId id="438" r:id="rId7"/>
    <p:sldId id="440" r:id="rId8"/>
    <p:sldId id="428" r:id="rId9"/>
    <p:sldId id="431" r:id="rId10"/>
    <p:sldId id="437" r:id="rId11"/>
    <p:sldId id="434" r:id="rId12"/>
    <p:sldId id="384" r:id="rId13"/>
  </p:sldIdLst>
  <p:sldSz cx="9144000" cy="6858000" type="screen4x3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āris Junga" initials="MJ" lastIdx="4" clrIdx="0"/>
  <p:cmAuthor id="2" name="Sarma Liepa" initials="SL" lastIdx="1" clrIdx="1">
    <p:extLst>
      <p:ext uri="{19B8F6BF-5375-455C-9EA6-DF929625EA0E}">
        <p15:presenceInfo xmlns:p15="http://schemas.microsoft.com/office/powerpoint/2012/main" userId="S-1-5-21-1111449424-716164741-598253300-2018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ADDE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9" autoAdjust="0"/>
    <p:restoredTop sz="73216" autoAdjust="0"/>
  </p:normalViewPr>
  <p:slideViewPr>
    <p:cSldViewPr>
      <p:cViewPr varScale="1">
        <p:scale>
          <a:sx n="95" d="100"/>
          <a:sy n="95" d="100"/>
        </p:scale>
        <p:origin x="204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3180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001868-B4C5-4F49-B8E5-EB838739B3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2C93CF-9B1E-43F7-8E51-5EDE341DA507}">
      <dgm:prSet/>
      <dgm:spPr/>
      <dgm:t>
        <a:bodyPr/>
        <a:lstStyle/>
        <a:p>
          <a:r>
            <a:rPr lang="lv-LV" dirty="0"/>
            <a:t>Nosaukums;</a:t>
          </a:r>
          <a:endParaRPr lang="en-US" dirty="0"/>
        </a:p>
      </dgm:t>
    </dgm:pt>
    <dgm:pt modelId="{707C26B6-4419-40BA-A895-A3FBEEDC304E}" type="parTrans" cxnId="{8AEE397F-B42B-4691-AA28-E9C8E83D4D4A}">
      <dgm:prSet/>
      <dgm:spPr/>
      <dgm:t>
        <a:bodyPr/>
        <a:lstStyle/>
        <a:p>
          <a:endParaRPr lang="en-US"/>
        </a:p>
      </dgm:t>
    </dgm:pt>
    <dgm:pt modelId="{1195A481-8726-4312-8132-7D8F864DD13B}" type="sibTrans" cxnId="{8AEE397F-B42B-4691-AA28-E9C8E83D4D4A}">
      <dgm:prSet/>
      <dgm:spPr/>
      <dgm:t>
        <a:bodyPr/>
        <a:lstStyle/>
        <a:p>
          <a:endParaRPr lang="en-US"/>
        </a:p>
      </dgm:t>
    </dgm:pt>
    <dgm:pt modelId="{0DC1E98F-00B8-47D9-9D46-C5214C9A2516}">
      <dgm:prSet/>
      <dgm:spPr/>
      <dgm:t>
        <a:bodyPr/>
        <a:lstStyle/>
        <a:p>
          <a:r>
            <a:rPr lang="lv-LV" dirty="0"/>
            <a:t>Normatīvie akti, kas pievienoti aprakstam;</a:t>
          </a:r>
          <a:endParaRPr lang="en-US" dirty="0"/>
        </a:p>
      </dgm:t>
    </dgm:pt>
    <dgm:pt modelId="{10417034-DFF0-4FF3-894C-A0699016E231}" type="parTrans" cxnId="{5F7805E3-BEEA-4DE0-978D-063EEF8A9FD3}">
      <dgm:prSet/>
      <dgm:spPr/>
      <dgm:t>
        <a:bodyPr/>
        <a:lstStyle/>
        <a:p>
          <a:endParaRPr lang="en-US"/>
        </a:p>
      </dgm:t>
    </dgm:pt>
    <dgm:pt modelId="{29FF9AF8-25F3-4AFE-ADFE-A72052795D2A}" type="sibTrans" cxnId="{5F7805E3-BEEA-4DE0-978D-063EEF8A9FD3}">
      <dgm:prSet/>
      <dgm:spPr/>
      <dgm:t>
        <a:bodyPr/>
        <a:lstStyle/>
        <a:p>
          <a:endParaRPr lang="en-US"/>
        </a:p>
      </dgm:t>
    </dgm:pt>
    <dgm:pt modelId="{5CC146D4-CC99-438B-A9DA-EBD5CB664BE5}">
      <dgm:prSet/>
      <dgm:spPr/>
      <dgm:t>
        <a:bodyPr/>
        <a:lstStyle/>
        <a:p>
          <a:r>
            <a:rPr lang="lv-LV" dirty="0"/>
            <a:t>Cenas</a:t>
          </a:r>
          <a:endParaRPr lang="en-US" dirty="0"/>
        </a:p>
      </dgm:t>
    </dgm:pt>
    <dgm:pt modelId="{B8E7FECC-2453-4BEE-B734-CB1DB5D4648E}" type="parTrans" cxnId="{E45F641B-7CF4-4D00-9A86-F9AC48484035}">
      <dgm:prSet/>
      <dgm:spPr/>
      <dgm:t>
        <a:bodyPr/>
        <a:lstStyle/>
        <a:p>
          <a:endParaRPr lang="en-US"/>
        </a:p>
      </dgm:t>
    </dgm:pt>
    <dgm:pt modelId="{FC3E4B8B-AAB2-4686-8EE2-34555DFF86BF}" type="sibTrans" cxnId="{E45F641B-7CF4-4D00-9A86-F9AC48484035}">
      <dgm:prSet/>
      <dgm:spPr/>
      <dgm:t>
        <a:bodyPr/>
        <a:lstStyle/>
        <a:p>
          <a:endParaRPr lang="en-US"/>
        </a:p>
      </dgm:t>
    </dgm:pt>
    <dgm:pt modelId="{0D5E5F76-9733-4022-A886-74128AD736C5}">
      <dgm:prSet/>
      <dgm:spPr/>
      <dgm:t>
        <a:bodyPr/>
        <a:lstStyle/>
        <a:p>
          <a:r>
            <a:rPr lang="lv-LV" dirty="0"/>
            <a:t>Visa cita informācija.</a:t>
          </a:r>
          <a:endParaRPr lang="en-US" dirty="0"/>
        </a:p>
      </dgm:t>
    </dgm:pt>
    <dgm:pt modelId="{41235F97-FE55-4D2E-B147-7D1227D158CB}" type="parTrans" cxnId="{33A1632C-F605-40DE-9F7C-39FDF29C11B9}">
      <dgm:prSet/>
      <dgm:spPr/>
      <dgm:t>
        <a:bodyPr/>
        <a:lstStyle/>
        <a:p>
          <a:endParaRPr lang="en-US"/>
        </a:p>
      </dgm:t>
    </dgm:pt>
    <dgm:pt modelId="{D2AE6A2F-D0F6-44FC-A83D-80BBC63575F2}" type="sibTrans" cxnId="{33A1632C-F605-40DE-9F7C-39FDF29C11B9}">
      <dgm:prSet/>
      <dgm:spPr/>
      <dgm:t>
        <a:bodyPr/>
        <a:lstStyle/>
        <a:p>
          <a:endParaRPr lang="en-US"/>
        </a:p>
      </dgm:t>
    </dgm:pt>
    <dgm:pt modelId="{B426BF4B-A53F-4230-A6B1-1098EFC44168}">
      <dgm:prSet/>
      <dgm:spPr/>
      <dgm:t>
        <a:bodyPr/>
        <a:lstStyle/>
        <a:p>
          <a:r>
            <a:rPr lang="lv-LV" dirty="0"/>
            <a:t>Veidlapas un hipersaites kanālos;</a:t>
          </a:r>
          <a:endParaRPr lang="en-US" dirty="0"/>
        </a:p>
      </dgm:t>
    </dgm:pt>
    <dgm:pt modelId="{D6301386-B2E8-4848-A229-D9FB824C5C60}" type="parTrans" cxnId="{D3C3E8F0-04C8-4437-ADE0-D2AF7D1BAF3F}">
      <dgm:prSet/>
      <dgm:spPr/>
      <dgm:t>
        <a:bodyPr/>
        <a:lstStyle/>
        <a:p>
          <a:endParaRPr lang="lv-LV"/>
        </a:p>
      </dgm:t>
    </dgm:pt>
    <dgm:pt modelId="{EC7F75E5-E294-4E90-A3D1-6DCCD40E006C}" type="sibTrans" cxnId="{D3C3E8F0-04C8-4437-ADE0-D2AF7D1BAF3F}">
      <dgm:prSet/>
      <dgm:spPr/>
      <dgm:t>
        <a:bodyPr/>
        <a:lstStyle/>
        <a:p>
          <a:endParaRPr lang="lv-LV"/>
        </a:p>
      </dgm:t>
    </dgm:pt>
    <dgm:pt modelId="{56022A60-4A3B-49B5-B43A-C3AA6F1C9176}" type="pres">
      <dgm:prSet presAssocID="{6E001868-B4C5-4F49-B8E5-EB838739B380}" presName="linear" presStyleCnt="0">
        <dgm:presLayoutVars>
          <dgm:animLvl val="lvl"/>
          <dgm:resizeHandles val="exact"/>
        </dgm:presLayoutVars>
      </dgm:prSet>
      <dgm:spPr/>
    </dgm:pt>
    <dgm:pt modelId="{A991C5F2-2A72-4E71-9410-B99F1FBE0216}" type="pres">
      <dgm:prSet presAssocID="{542C93CF-9B1E-43F7-8E51-5EDE341DA50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F952F31-8542-40CC-8BD8-299EDE88CDC7}" type="pres">
      <dgm:prSet presAssocID="{1195A481-8726-4312-8132-7D8F864DD13B}" presName="spacer" presStyleCnt="0"/>
      <dgm:spPr/>
    </dgm:pt>
    <dgm:pt modelId="{88CD0528-4728-4D44-8495-A5B346F372A0}" type="pres">
      <dgm:prSet presAssocID="{B426BF4B-A53F-4230-A6B1-1098EFC44168}" presName="parentText" presStyleLbl="node1" presStyleIdx="1" presStyleCnt="5" custLinFactY="1533" custLinFactNeighborX="63" custLinFactNeighborY="100000">
        <dgm:presLayoutVars>
          <dgm:chMax val="0"/>
          <dgm:bulletEnabled val="1"/>
        </dgm:presLayoutVars>
      </dgm:prSet>
      <dgm:spPr/>
    </dgm:pt>
    <dgm:pt modelId="{773901F3-215C-4875-9821-C1806658D11A}" type="pres">
      <dgm:prSet presAssocID="{EC7F75E5-E294-4E90-A3D1-6DCCD40E006C}" presName="spacer" presStyleCnt="0"/>
      <dgm:spPr/>
    </dgm:pt>
    <dgm:pt modelId="{D57D92A8-31D2-4ECC-9B19-D73F42D2FBE1}" type="pres">
      <dgm:prSet presAssocID="{0DC1E98F-00B8-47D9-9D46-C5214C9A2516}" presName="parentText" presStyleLbl="node1" presStyleIdx="2" presStyleCnt="5" custLinFactY="7285" custLinFactNeighborX="294" custLinFactNeighborY="100000">
        <dgm:presLayoutVars>
          <dgm:chMax val="0"/>
          <dgm:bulletEnabled val="1"/>
        </dgm:presLayoutVars>
      </dgm:prSet>
      <dgm:spPr/>
    </dgm:pt>
    <dgm:pt modelId="{D46064D2-801B-4ED9-95EE-F25620CA8242}" type="pres">
      <dgm:prSet presAssocID="{29FF9AF8-25F3-4AFE-ADFE-A72052795D2A}" presName="spacer" presStyleCnt="0"/>
      <dgm:spPr/>
    </dgm:pt>
    <dgm:pt modelId="{6686F407-7FF9-4F49-B943-02D7E54E9A38}" type="pres">
      <dgm:prSet presAssocID="{5CC146D4-CC99-438B-A9DA-EBD5CB664BE5}" presName="parentText" presStyleLbl="node1" presStyleIdx="3" presStyleCnt="5" custScaleY="91763" custLinFactY="3587" custLinFactNeighborY="100000">
        <dgm:presLayoutVars>
          <dgm:chMax val="0"/>
          <dgm:bulletEnabled val="1"/>
        </dgm:presLayoutVars>
      </dgm:prSet>
      <dgm:spPr/>
    </dgm:pt>
    <dgm:pt modelId="{F6F39C6E-9982-4440-A8F9-5F24BEA70B1C}" type="pres">
      <dgm:prSet presAssocID="{FC3E4B8B-AAB2-4686-8EE2-34555DFF86BF}" presName="spacer" presStyleCnt="0"/>
      <dgm:spPr/>
    </dgm:pt>
    <dgm:pt modelId="{0D02C08A-4BD6-4761-A108-03821BE464C8}" type="pres">
      <dgm:prSet presAssocID="{0D5E5F76-9733-4022-A886-74128AD736C5}" presName="parentText" presStyleLbl="node1" presStyleIdx="4" presStyleCnt="5" custScaleY="81015" custLinFactY="65833" custLinFactNeighborX="-5349" custLinFactNeighborY="100000">
        <dgm:presLayoutVars>
          <dgm:chMax val="0"/>
          <dgm:bulletEnabled val="1"/>
        </dgm:presLayoutVars>
      </dgm:prSet>
      <dgm:spPr/>
    </dgm:pt>
  </dgm:ptLst>
  <dgm:cxnLst>
    <dgm:cxn modelId="{E45F641B-7CF4-4D00-9A86-F9AC48484035}" srcId="{6E001868-B4C5-4F49-B8E5-EB838739B380}" destId="{5CC146D4-CC99-438B-A9DA-EBD5CB664BE5}" srcOrd="3" destOrd="0" parTransId="{B8E7FECC-2453-4BEE-B734-CB1DB5D4648E}" sibTransId="{FC3E4B8B-AAB2-4686-8EE2-34555DFF86BF}"/>
    <dgm:cxn modelId="{33A1632C-F605-40DE-9F7C-39FDF29C11B9}" srcId="{6E001868-B4C5-4F49-B8E5-EB838739B380}" destId="{0D5E5F76-9733-4022-A886-74128AD736C5}" srcOrd="4" destOrd="0" parTransId="{41235F97-FE55-4D2E-B147-7D1227D158CB}" sibTransId="{D2AE6A2F-D0F6-44FC-A83D-80BBC63575F2}"/>
    <dgm:cxn modelId="{1656BD2D-AB8F-4DE1-8BA5-540615B3EBCD}" type="presOf" srcId="{542C93CF-9B1E-43F7-8E51-5EDE341DA507}" destId="{A991C5F2-2A72-4E71-9410-B99F1FBE0216}" srcOrd="0" destOrd="0" presId="urn:microsoft.com/office/officeart/2005/8/layout/vList2"/>
    <dgm:cxn modelId="{F1E0B161-DBDB-49BC-9477-DFB65D01645F}" type="presOf" srcId="{6E001868-B4C5-4F49-B8E5-EB838739B380}" destId="{56022A60-4A3B-49B5-B43A-C3AA6F1C9176}" srcOrd="0" destOrd="0" presId="urn:microsoft.com/office/officeart/2005/8/layout/vList2"/>
    <dgm:cxn modelId="{40C8646F-866B-4FF6-84EF-37ECF792502D}" type="presOf" srcId="{B426BF4B-A53F-4230-A6B1-1098EFC44168}" destId="{88CD0528-4728-4D44-8495-A5B346F372A0}" srcOrd="0" destOrd="0" presId="urn:microsoft.com/office/officeart/2005/8/layout/vList2"/>
    <dgm:cxn modelId="{FFA6A575-B798-42F8-AAAD-DC0236CB54BA}" type="presOf" srcId="{0DC1E98F-00B8-47D9-9D46-C5214C9A2516}" destId="{D57D92A8-31D2-4ECC-9B19-D73F42D2FBE1}" srcOrd="0" destOrd="0" presId="urn:microsoft.com/office/officeart/2005/8/layout/vList2"/>
    <dgm:cxn modelId="{8AEE397F-B42B-4691-AA28-E9C8E83D4D4A}" srcId="{6E001868-B4C5-4F49-B8E5-EB838739B380}" destId="{542C93CF-9B1E-43F7-8E51-5EDE341DA507}" srcOrd="0" destOrd="0" parTransId="{707C26B6-4419-40BA-A895-A3FBEEDC304E}" sibTransId="{1195A481-8726-4312-8132-7D8F864DD13B}"/>
    <dgm:cxn modelId="{B71997B3-C2DE-4C64-939E-46B5148FE317}" type="presOf" srcId="{0D5E5F76-9733-4022-A886-74128AD736C5}" destId="{0D02C08A-4BD6-4761-A108-03821BE464C8}" srcOrd="0" destOrd="0" presId="urn:microsoft.com/office/officeart/2005/8/layout/vList2"/>
    <dgm:cxn modelId="{DDAD53D6-5033-4CFF-BF96-DB8D3334F6CE}" type="presOf" srcId="{5CC146D4-CC99-438B-A9DA-EBD5CB664BE5}" destId="{6686F407-7FF9-4F49-B943-02D7E54E9A38}" srcOrd="0" destOrd="0" presId="urn:microsoft.com/office/officeart/2005/8/layout/vList2"/>
    <dgm:cxn modelId="{5F7805E3-BEEA-4DE0-978D-063EEF8A9FD3}" srcId="{6E001868-B4C5-4F49-B8E5-EB838739B380}" destId="{0DC1E98F-00B8-47D9-9D46-C5214C9A2516}" srcOrd="2" destOrd="0" parTransId="{10417034-DFF0-4FF3-894C-A0699016E231}" sibTransId="{29FF9AF8-25F3-4AFE-ADFE-A72052795D2A}"/>
    <dgm:cxn modelId="{D3C3E8F0-04C8-4437-ADE0-D2AF7D1BAF3F}" srcId="{6E001868-B4C5-4F49-B8E5-EB838739B380}" destId="{B426BF4B-A53F-4230-A6B1-1098EFC44168}" srcOrd="1" destOrd="0" parTransId="{D6301386-B2E8-4848-A229-D9FB824C5C60}" sibTransId="{EC7F75E5-E294-4E90-A3D1-6DCCD40E006C}"/>
    <dgm:cxn modelId="{F1BE96A9-716C-44E4-83DC-F75DE20C089D}" type="presParOf" srcId="{56022A60-4A3B-49B5-B43A-C3AA6F1C9176}" destId="{A991C5F2-2A72-4E71-9410-B99F1FBE0216}" srcOrd="0" destOrd="0" presId="urn:microsoft.com/office/officeart/2005/8/layout/vList2"/>
    <dgm:cxn modelId="{618ADE37-FE3B-47D8-8B54-AEA173C2C124}" type="presParOf" srcId="{56022A60-4A3B-49B5-B43A-C3AA6F1C9176}" destId="{6F952F31-8542-40CC-8BD8-299EDE88CDC7}" srcOrd="1" destOrd="0" presId="urn:microsoft.com/office/officeart/2005/8/layout/vList2"/>
    <dgm:cxn modelId="{E7988743-8D4D-4ED9-B0F4-4AF935109964}" type="presParOf" srcId="{56022A60-4A3B-49B5-B43A-C3AA6F1C9176}" destId="{88CD0528-4728-4D44-8495-A5B346F372A0}" srcOrd="2" destOrd="0" presId="urn:microsoft.com/office/officeart/2005/8/layout/vList2"/>
    <dgm:cxn modelId="{B44BB2E2-8802-403C-BF14-D87EB931AD30}" type="presParOf" srcId="{56022A60-4A3B-49B5-B43A-C3AA6F1C9176}" destId="{773901F3-215C-4875-9821-C1806658D11A}" srcOrd="3" destOrd="0" presId="urn:microsoft.com/office/officeart/2005/8/layout/vList2"/>
    <dgm:cxn modelId="{C87A72C3-B298-4260-8E70-A50C69D82047}" type="presParOf" srcId="{56022A60-4A3B-49B5-B43A-C3AA6F1C9176}" destId="{D57D92A8-31D2-4ECC-9B19-D73F42D2FBE1}" srcOrd="4" destOrd="0" presId="urn:microsoft.com/office/officeart/2005/8/layout/vList2"/>
    <dgm:cxn modelId="{5ADCC414-9FAC-4E62-9FD0-B367754DBCD9}" type="presParOf" srcId="{56022A60-4A3B-49B5-B43A-C3AA6F1C9176}" destId="{D46064D2-801B-4ED9-95EE-F25620CA8242}" srcOrd="5" destOrd="0" presId="urn:microsoft.com/office/officeart/2005/8/layout/vList2"/>
    <dgm:cxn modelId="{1756767E-1D76-40B7-B8E0-01FEFE0B2E6B}" type="presParOf" srcId="{56022A60-4A3B-49B5-B43A-C3AA6F1C9176}" destId="{6686F407-7FF9-4F49-B943-02D7E54E9A38}" srcOrd="6" destOrd="0" presId="urn:microsoft.com/office/officeart/2005/8/layout/vList2"/>
    <dgm:cxn modelId="{987F14DC-0443-4D59-9CBD-16B131873FC0}" type="presParOf" srcId="{56022A60-4A3B-49B5-B43A-C3AA6F1C9176}" destId="{F6F39C6E-9982-4440-A8F9-5F24BEA70B1C}" srcOrd="7" destOrd="0" presId="urn:microsoft.com/office/officeart/2005/8/layout/vList2"/>
    <dgm:cxn modelId="{1329DAFD-39D4-41B7-AF31-14DF6C285E6D}" type="presParOf" srcId="{56022A60-4A3B-49B5-B43A-C3AA6F1C9176}" destId="{0D02C08A-4BD6-4761-A108-03821BE464C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91C5F2-2A72-4E71-9410-B99F1FBE0216}">
      <dsp:nvSpPr>
        <dsp:cNvPr id="0" name=""/>
        <dsp:cNvSpPr/>
      </dsp:nvSpPr>
      <dsp:spPr>
        <a:xfrm>
          <a:off x="0" y="163499"/>
          <a:ext cx="8219256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Nosaukums;</a:t>
          </a:r>
          <a:endParaRPr lang="en-US" sz="2900" kern="1200" dirty="0"/>
        </a:p>
      </dsp:txBody>
      <dsp:txXfrm>
        <a:off x="41123" y="204622"/>
        <a:ext cx="8137010" cy="760154"/>
      </dsp:txXfrm>
    </dsp:sp>
    <dsp:sp modelId="{88CD0528-4728-4D44-8495-A5B346F372A0}">
      <dsp:nvSpPr>
        <dsp:cNvPr id="0" name=""/>
        <dsp:cNvSpPr/>
      </dsp:nvSpPr>
      <dsp:spPr>
        <a:xfrm>
          <a:off x="0" y="1226173"/>
          <a:ext cx="8219256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Veidlapas un hipersaites kanālos;</a:t>
          </a:r>
          <a:endParaRPr lang="en-US" sz="2900" kern="1200" dirty="0"/>
        </a:p>
      </dsp:txBody>
      <dsp:txXfrm>
        <a:off x="41123" y="1267296"/>
        <a:ext cx="8137010" cy="760154"/>
      </dsp:txXfrm>
    </dsp:sp>
    <dsp:sp modelId="{D57D92A8-31D2-4ECC-9B19-D73F42D2FBE1}">
      <dsp:nvSpPr>
        <dsp:cNvPr id="0" name=""/>
        <dsp:cNvSpPr/>
      </dsp:nvSpPr>
      <dsp:spPr>
        <a:xfrm>
          <a:off x="0" y="2220707"/>
          <a:ext cx="8219256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Normatīvie akti, kas pievienoti aprakstam;</a:t>
          </a:r>
          <a:endParaRPr lang="en-US" sz="2900" kern="1200" dirty="0"/>
        </a:p>
      </dsp:txBody>
      <dsp:txXfrm>
        <a:off x="41123" y="2261830"/>
        <a:ext cx="8137010" cy="760154"/>
      </dsp:txXfrm>
    </dsp:sp>
    <dsp:sp modelId="{6686F407-7FF9-4F49-B943-02D7E54E9A38}">
      <dsp:nvSpPr>
        <dsp:cNvPr id="0" name=""/>
        <dsp:cNvSpPr/>
      </dsp:nvSpPr>
      <dsp:spPr>
        <a:xfrm>
          <a:off x="0" y="3135635"/>
          <a:ext cx="8219256" cy="773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Cenas</a:t>
          </a:r>
          <a:endParaRPr lang="en-US" sz="2900" kern="1200" dirty="0"/>
        </a:p>
      </dsp:txBody>
      <dsp:txXfrm>
        <a:off x="37735" y="3173370"/>
        <a:ext cx="8143786" cy="697541"/>
      </dsp:txXfrm>
    </dsp:sp>
    <dsp:sp modelId="{0D02C08A-4BD6-4761-A108-03821BE464C8}">
      <dsp:nvSpPr>
        <dsp:cNvPr id="0" name=""/>
        <dsp:cNvSpPr/>
      </dsp:nvSpPr>
      <dsp:spPr>
        <a:xfrm>
          <a:off x="0" y="4041929"/>
          <a:ext cx="8219256" cy="6824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900" kern="1200" dirty="0"/>
            <a:t>Visa cita informācija.</a:t>
          </a:r>
          <a:endParaRPr lang="en-US" sz="2900" kern="1200" dirty="0"/>
        </a:p>
      </dsp:txBody>
      <dsp:txXfrm>
        <a:off x="33315" y="4075244"/>
        <a:ext cx="8152626" cy="615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BC3D4-0DE7-46EB-B23A-969754DE9288}" type="datetimeFigureOut">
              <a:rPr lang="lv-LV" smtClean="0"/>
              <a:t>28.09.2022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4029C-105F-43AA-9C06-1279CB4F51E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00924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E71F-9D47-42D0-BF74-B3DBAF17FD41}" type="datetimeFigureOut">
              <a:rPr lang="lv-LV" smtClean="0"/>
              <a:t>28.09.2022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47DCB-6C5A-4EC4-A49A-577B309364D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687226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01BFE-94DB-42DA-98CF-18AB527C8A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70346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https://viss.gov.lv/lv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9548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https://viss.gov.lv/lv/Informacijai/Produkti/Pakalpojumu-katalogs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6000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Tas, ka nav teritorijas netraucē pakalpojuma apraksta publicēšanu, bet ar to tas pazūd no šablonu teritorijas izvēles konstrukcijas.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5273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Pakalpojuma solim var pievienot ne tikai savus pašvaldības kanālus, bet arī VPVKAC kanālus. Šo kanālu satura uzturētājs ir VARAM un tie šobrīd ir koriģēti atbilstoši Administratīvi teritoriālajai reformai.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795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Lai tulkotais saturs konkrētajā valodā būtu publicējams, ir jābūt ieliktai atzīmei «v» pie «Ir publicējams».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7137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Ieteikumi, kam pašvaldībām pievērst uzmanību pārskatot savu aprakstu saturu.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47DCB-6C5A-4EC4-A49A-577B309364DD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3295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1"/>
            <a:ext cx="7772400" cy="1036639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3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7"/>
            <a:ext cx="77724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</p:spTree>
    <p:extLst>
      <p:ext uri="{BB962C8B-B14F-4D97-AF65-F5344CB8AC3E}">
        <p14:creationId xmlns:p14="http://schemas.microsoft.com/office/powerpoint/2010/main" val="173549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+mj-lt"/>
              </a:defRPr>
            </a:lvl1pPr>
          </a:lstStyle>
          <a:p>
            <a:pPr>
              <a:defRPr/>
            </a:pPr>
            <a:fld id="{18BFCD2D-634C-494F-9E41-FF3A2CC845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001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3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52600"/>
            <a:ext cx="8219256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16416" y="6324600"/>
            <a:ext cx="522784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1019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1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7116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2816"/>
            <a:ext cx="39624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032" y="1752600"/>
            <a:ext cx="3826768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028384" y="6324600"/>
            <a:ext cx="810816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41404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1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1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03549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ctr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16416" y="6324600"/>
            <a:ext cx="522784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9646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244408" y="6324600"/>
            <a:ext cx="594792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6747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6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5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21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8091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7"/>
            <a:ext cx="77724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lv-LV"/>
              <a:t>Rediģēt šablona teksta stilus</a:t>
            </a:r>
          </a:p>
        </p:txBody>
      </p:sp>
    </p:spTree>
    <p:extLst>
      <p:ext uri="{BB962C8B-B14F-4D97-AF65-F5344CB8AC3E}">
        <p14:creationId xmlns:p14="http://schemas.microsoft.com/office/powerpoint/2010/main" val="368715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/>
              <a:t>Rediģēt šablona virsraksta stilu</a:t>
            </a:r>
            <a:endParaRPr lang="en-US" altLang="lv-LV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/>
              <a:t>Rediģēt šablona teksta stilus</a:t>
            </a:r>
          </a:p>
          <a:p>
            <a:pPr lvl="1"/>
            <a:r>
              <a:rPr lang="lv-LV" altLang="lv-LV"/>
              <a:t>Otrais līmenis</a:t>
            </a:r>
          </a:p>
          <a:p>
            <a:pPr lvl="2"/>
            <a:r>
              <a:rPr lang="lv-LV" altLang="lv-LV"/>
              <a:t>Trešais līmenis</a:t>
            </a:r>
          </a:p>
          <a:p>
            <a:pPr lvl="3"/>
            <a:r>
              <a:rPr lang="lv-LV" altLang="lv-LV"/>
              <a:t>Ceturtais līmenis</a:t>
            </a:r>
          </a:p>
          <a:p>
            <a:pPr lvl="4"/>
            <a:r>
              <a:rPr lang="lv-LV" altLang="lv-LV"/>
              <a:t>Piektais līmenis</a:t>
            </a:r>
            <a:endParaRPr lang="en-US" alt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4773B912-DF68-488E-A6E8-9FC24738C086}" type="slidenum">
              <a:rPr lang="lv-LV" smtClean="0"/>
              <a:pPr/>
              <a:t>‹#›</a:t>
            </a:fld>
            <a:endParaRPr lang="lv-L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0" hdr="0" ftr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ss.gov.lv/lv/Informacijai/Produkti/Pakalpojumu-katalog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tbalsts@vraa.gov.lv" TargetMode="External"/><Relationship Id="rId2" Type="http://schemas.openxmlformats.org/officeDocument/2006/relationships/hyperlink" Target="https://viss.gov.lv/lv/Informacijai/Produkti/Pakalpojumu-katalogs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11560" y="5949280"/>
            <a:ext cx="7772400" cy="330098"/>
          </a:xfrm>
        </p:spPr>
        <p:txBody>
          <a:bodyPr>
            <a:noAutofit/>
          </a:bodyPr>
          <a:lstStyle/>
          <a:p>
            <a:r>
              <a:rPr lang="lv-LV" sz="2000" dirty="0">
                <a:latin typeface="+mj-lt"/>
              </a:rPr>
              <a:t>Rīga, 2022.gada 15.septembris</a:t>
            </a:r>
          </a:p>
        </p:txBody>
      </p:sp>
      <p:sp>
        <p:nvSpPr>
          <p:cNvPr id="6" name="Virsraksts 5"/>
          <p:cNvSpPr>
            <a:spLocks noGrp="1"/>
          </p:cNvSpPr>
          <p:nvPr>
            <p:ph type="title"/>
          </p:nvPr>
        </p:nvSpPr>
        <p:spPr>
          <a:xfrm>
            <a:off x="611560" y="2988640"/>
            <a:ext cx="7960036" cy="15232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lv-LV" dirty="0"/>
              <a:t>Pakalpojumu katalogs</a:t>
            </a:r>
            <a:br>
              <a:rPr lang="lv-LV" dirty="0"/>
            </a:br>
            <a:r>
              <a:rPr lang="lv-LV" dirty="0"/>
              <a:t>Biežāk uzdotie jautājumi</a:t>
            </a:r>
            <a:endParaRPr lang="lv-LV" sz="2800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8E4371A-67AC-46A7-8C8B-47D6E48ECA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661248"/>
            <a:ext cx="942408" cy="90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8701-2431-45B7-98BD-69651154A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Informācija par Pakalpojumu katalogu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01CA0-766C-4608-AD29-34A78343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623" y="4118522"/>
            <a:ext cx="8646197" cy="3564443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7591778-48A5-84B7-871E-B10A0332A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1571017"/>
            <a:ext cx="8646197" cy="6558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969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8701-2431-45B7-98BD-69651154A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Video par pakalpojumu aprakstīšanu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01CA0-766C-4608-AD29-34A78343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623" y="4118522"/>
            <a:ext cx="8646197" cy="3564443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FE5AFB4-02DE-F1AD-167E-87E4737E7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9371"/>
            <a:ext cx="9144000" cy="3954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7D393C-1028-4AF9-8E8A-FB985098813D}"/>
              </a:ext>
            </a:extLst>
          </p:cNvPr>
          <p:cNvSpPr txBox="1"/>
          <p:nvPr/>
        </p:nvSpPr>
        <p:spPr>
          <a:xfrm>
            <a:off x="787623" y="1988841"/>
            <a:ext cx="62859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dirty="0">
                <a:hlinkClick r:id="rId4"/>
              </a:rPr>
              <a:t>https://viss.gov.lv/lv/Informacijai/Produkti/Pakalpojumu-katalogs</a:t>
            </a:r>
            <a:r>
              <a:rPr lang="lv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0873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FF18-9CEB-E104-2D66-E8CDE37B7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VISS portāla tiesības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FA547-F327-12F3-D60D-4E1E3ABD3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400" dirty="0"/>
              <a:t>VISS portāla tiesību derīgums – </a:t>
            </a:r>
            <a:r>
              <a:rPr lang="lv-LV" sz="2400" b="1" dirty="0"/>
              <a:t>5 mēneši!</a:t>
            </a:r>
          </a:p>
          <a:p>
            <a:endParaRPr lang="lv-LV" sz="2400" dirty="0"/>
          </a:p>
          <a:p>
            <a:r>
              <a:rPr lang="lv-LV" sz="2400" dirty="0"/>
              <a:t>Pirms termiņa beigām nāk notifikācija par atjaunošanu.</a:t>
            </a:r>
          </a:p>
          <a:p>
            <a:endParaRPr lang="lv-LV" sz="2400" dirty="0"/>
          </a:p>
          <a:p>
            <a:endParaRPr lang="lv-LV" sz="2400" dirty="0"/>
          </a:p>
          <a:p>
            <a:r>
              <a:rPr lang="lv-LV" sz="2400" dirty="0"/>
              <a:t>Visi jautājumi saistībā ar piekļuvēm un to atjaunošanu </a:t>
            </a:r>
            <a:r>
              <a:rPr lang="lv-LV" sz="2400" b="1" dirty="0"/>
              <a:t>atbalsts@vraa.gov.lv</a:t>
            </a:r>
          </a:p>
        </p:txBody>
      </p:sp>
    </p:spTree>
    <p:extLst>
      <p:ext uri="{BB962C8B-B14F-4D97-AF65-F5344CB8AC3E}">
        <p14:creationId xmlns:p14="http://schemas.microsoft.com/office/powerpoint/2010/main" val="719436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FAE99-9BD8-422A-9AFB-DBF771D7A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Kanālu labošana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EE671-9E2F-41A7-BEE8-0F443F55A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Kanāla pārklātā teritorijas vietā ir tukšums.</a:t>
            </a:r>
          </a:p>
          <a:p>
            <a:pPr marL="457200" indent="-457200">
              <a:buAutoNum type="arabicPeriod"/>
            </a:pPr>
            <a:endParaRPr lang="lv-LV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54FCDA-FFBD-41A3-A68E-2B3C7A37A6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16784"/>
            <a:ext cx="8219256" cy="426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9560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3153-EA58-46DB-86CD-AF1C22B4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VPVKAC kanālu pievienošana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B5279-7EED-4775-AF85-C5DAB7256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64" y="2281237"/>
            <a:ext cx="8219256" cy="4373573"/>
          </a:xfrm>
        </p:spPr>
        <p:txBody>
          <a:bodyPr/>
          <a:lstStyle/>
          <a:p>
            <a:r>
              <a:rPr lang="lv-LV" dirty="0"/>
              <a:t>4. Nekorektas cenas maksas pakalpojumos.</a:t>
            </a:r>
          </a:p>
          <a:p>
            <a:endParaRPr lang="lv-LV" dirty="0"/>
          </a:p>
          <a:p>
            <a:endParaRPr lang="lv-LV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19D20208-68F8-4973-946B-64DBC454D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7643"/>
            <a:ext cx="9144000" cy="503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34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48701-2431-45B7-98BD-69651154A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apraksta </a:t>
            </a:r>
            <a:r>
              <a:rPr lang="lv-LV" dirty="0" err="1"/>
              <a:t>mašīntulkošana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01CA0-766C-4608-AD29-34A783437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823" y="2561730"/>
            <a:ext cx="8646197" cy="3564443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A67BD7-CB1F-5289-2261-1B396B152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99650"/>
            <a:ext cx="9144000" cy="513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277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D707D-121C-4AE6-BB3A-B0AA8285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3"/>
          </a:xfrm>
        </p:spPr>
        <p:txBody>
          <a:bodyPr wrap="square" anchor="ctr">
            <a:normAutofit/>
          </a:bodyPr>
          <a:lstStyle/>
          <a:p>
            <a:r>
              <a:rPr lang="lv-LV" dirty="0"/>
              <a:t>Kam pievērst uzmanību pārskatot pakalpojumu aktualitāti?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3E03A09-C4A4-463D-8A6D-3E4282928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0181608"/>
              </p:ext>
            </p:extLst>
          </p:nvPr>
        </p:nvGraphicFramePr>
        <p:xfrm>
          <a:off x="467544" y="1752600"/>
          <a:ext cx="8219256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535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388424" y="6324600"/>
            <a:ext cx="450776" cy="304800"/>
          </a:xfrm>
        </p:spPr>
        <p:txBody>
          <a:bodyPr/>
          <a:lstStyle/>
          <a:p>
            <a:pPr>
              <a:defRPr/>
            </a:pPr>
            <a:fld id="{18BFCD2D-634C-494F-9E41-FF3A2CC8455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3C1AF771-CB92-4052-AA5C-278610E46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836712"/>
            <a:ext cx="8608108" cy="4104457"/>
          </a:xfrm>
        </p:spPr>
        <p:txBody>
          <a:bodyPr>
            <a:noAutofit/>
          </a:bodyPr>
          <a:lstStyle/>
          <a:p>
            <a:pPr algn="ctr"/>
            <a:r>
              <a:rPr lang="lv-LV" dirty="0"/>
              <a:t>Paldies par uzmanību!</a:t>
            </a:r>
            <a:br>
              <a:rPr lang="lv-LV" dirty="0"/>
            </a:br>
            <a:br>
              <a:rPr lang="lv-LV" dirty="0"/>
            </a:br>
            <a:r>
              <a:rPr lang="lv-LV" dirty="0"/>
              <a:t>Visa informācija saistībā ar pakalpojumu aprakstīšanu un labošanu pieejama:</a:t>
            </a:r>
            <a:br>
              <a:rPr lang="lv-LV" dirty="0"/>
            </a:br>
            <a:r>
              <a:rPr lang="lv-LV" dirty="0">
                <a:hlinkClick r:id="rId2"/>
              </a:rPr>
              <a:t>https://viss.gov.lv/lv/Informacijai/Produkti/Pakalpojumu-katalogs</a:t>
            </a:r>
            <a:r>
              <a:rPr lang="lv-LV" dirty="0"/>
              <a:t> </a:t>
            </a:r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r>
              <a:rPr lang="lv-LV" sz="2000" dirty="0"/>
              <a:t>Kontaktinformācija:</a:t>
            </a:r>
            <a:br>
              <a:rPr lang="lv-LV" sz="2000" dirty="0"/>
            </a:br>
            <a:br>
              <a:rPr lang="lv-LV" sz="2000" dirty="0"/>
            </a:br>
            <a:r>
              <a:rPr lang="lv-LV" sz="2000" dirty="0"/>
              <a:t>Ilze Magrica, Pārvaldības nodaļa</a:t>
            </a:r>
            <a:br>
              <a:rPr lang="lv-LV" sz="2000" dirty="0"/>
            </a:br>
            <a:r>
              <a:rPr lang="lv-LV" sz="2000" dirty="0">
                <a:hlinkClick r:id="rId3"/>
              </a:rPr>
              <a:t>atbalsts@vraa.gov.lv</a:t>
            </a:r>
            <a:r>
              <a:rPr lang="lv-LV" sz="2000" dirty="0"/>
              <a:t> </a:t>
            </a:r>
            <a:endParaRPr lang="lv-LV" sz="20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FD10DEB-0E62-420B-9979-7F0C6DA409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236" y="120689"/>
            <a:ext cx="942408" cy="90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029579"/>
      </p:ext>
    </p:extLst>
  </p:cSld>
  <p:clrMapOvr>
    <a:masterClrMapping/>
  </p:clrMapOvr>
</p:sld>
</file>

<file path=ppt/theme/theme1.xml><?xml version="1.0" encoding="utf-8"?>
<a:theme xmlns:a="http://schemas.openxmlformats.org/drawingml/2006/main" name="eID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59F4D34DC804F8F932A58358274D5" ma:contentTypeVersion="2" ma:contentTypeDescription="Create a new document." ma:contentTypeScope="" ma:versionID="f6413468544774f273bff207be90a41c">
  <xsd:schema xmlns:xsd="http://www.w3.org/2001/XMLSchema" xmlns:p="http://schemas.microsoft.com/office/2006/metadata/properties" targetNamespace="http://schemas.microsoft.com/office/2006/metadata/properties" ma:root="true" ma:fieldsID="68590ffd6563ab750347ba68af2554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54754AF-5BB5-450D-A87F-B41601D11D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7BFD29-9055-49D8-8020-AFE6EB5D03BC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CF00B34-9993-478A-BB92-448DB0AE65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eIDAS</Template>
  <TotalTime>30222</TotalTime>
  <Words>288</Words>
  <Application>Microsoft Office PowerPoint</Application>
  <PresentationFormat>On-screen Show (4:3)</PresentationFormat>
  <Paragraphs>38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eIDAS</vt:lpstr>
      <vt:lpstr>Pakalpojumu katalogs Biežāk uzdotie jautājumi</vt:lpstr>
      <vt:lpstr>Informācija par Pakalpojumu katalogu</vt:lpstr>
      <vt:lpstr>Video par pakalpojumu aprakstīšanu</vt:lpstr>
      <vt:lpstr>VISS portāla tiesības</vt:lpstr>
      <vt:lpstr>Kanālu labošana</vt:lpstr>
      <vt:lpstr>VPVKAC kanālu pievienošana</vt:lpstr>
      <vt:lpstr>Pakalpojuma apraksta mašīntulkošana</vt:lpstr>
      <vt:lpstr>Kam pievērst uzmanību pārskatot pakalpojumu aktualitāti?</vt:lpstr>
      <vt:lpstr>Paldies par uzmanību!  Visa informācija saistībā ar pakalpojumu aprakstīšanu un labošanu pieejama: https://viss.gov.lv/lv/Informacijai/Produkti/Pakalpojumu-katalogs      Kontaktinformācija:  Ilze Magrica, Pārvaldības nodaļa atbalsts@vraa.gov.lv </vt:lpstr>
    </vt:vector>
  </TitlesOfParts>
  <Manager>Arnis.Kudins@vraa.gov.lv</Manager>
  <Company>VRAA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</dc:title>
  <dc:subject>eIDAS ieviešana</dc:subject>
  <dc:creator>Ilze.Magrica@vraa.gov.lv</dc:creator>
  <cp:keywords>VRAA</cp:keywords>
  <cp:lastModifiedBy>Lita Trakina</cp:lastModifiedBy>
  <cp:revision>444</cp:revision>
  <cp:lastPrinted>2019-04-17T11:38:37Z</cp:lastPrinted>
  <dcterms:created xsi:type="dcterms:W3CDTF">2017-04-07T05:52:29Z</dcterms:created>
  <dcterms:modified xsi:type="dcterms:W3CDTF">2022-09-28T09:45:23Z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0x01010094659F4D34DC804F8F932A58358274D5</vt:lpwstr>
  </property>
</Properties>
</file>