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5793" r:id="rId2"/>
  </p:sldMasterIdLst>
  <p:notesMasterIdLst>
    <p:notesMasterId r:id="rId23"/>
  </p:notesMasterIdLst>
  <p:handoutMasterIdLst>
    <p:handoutMasterId r:id="rId24"/>
  </p:handoutMasterIdLst>
  <p:sldIdLst>
    <p:sldId id="264" r:id="rId3"/>
    <p:sldId id="369" r:id="rId4"/>
    <p:sldId id="796" r:id="rId5"/>
    <p:sldId id="797" r:id="rId6"/>
    <p:sldId id="788" r:id="rId7"/>
    <p:sldId id="798" r:id="rId8"/>
    <p:sldId id="685" r:id="rId9"/>
    <p:sldId id="693" r:id="rId10"/>
    <p:sldId id="791" r:id="rId11"/>
    <p:sldId id="706" r:id="rId12"/>
    <p:sldId id="792" r:id="rId13"/>
    <p:sldId id="687" r:id="rId14"/>
    <p:sldId id="795" r:id="rId15"/>
    <p:sldId id="710" r:id="rId16"/>
    <p:sldId id="799" r:id="rId17"/>
    <p:sldId id="800" r:id="rId18"/>
    <p:sldId id="802" r:id="rId19"/>
    <p:sldId id="801" r:id="rId20"/>
    <p:sldId id="688" r:id="rId21"/>
    <p:sldId id="263" r:id="rId22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orient="horz" pos="3589">
          <p15:clr>
            <a:srgbClr val="A4A3A4"/>
          </p15:clr>
        </p15:guide>
        <p15:guide id="3" orient="horz" pos="4042">
          <p15:clr>
            <a:srgbClr val="A4A3A4"/>
          </p15:clr>
        </p15:guide>
        <p15:guide id="4" pos="347">
          <p15:clr>
            <a:srgbClr val="A4A3A4"/>
          </p15:clr>
        </p15:guide>
        <p15:guide id="5" pos="7287">
          <p15:clr>
            <a:srgbClr val="A4A3A4"/>
          </p15:clr>
        </p15:guide>
        <p15:guide id="6" pos="3659">
          <p15:clr>
            <a:srgbClr val="A4A3A4"/>
          </p15:clr>
        </p15:guide>
        <p15:guide id="7" pos="40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2323"/>
    <a:srgbClr val="92D050"/>
    <a:srgbClr val="FFFF00"/>
    <a:srgbClr val="FF0066"/>
    <a:srgbClr val="A6A6A6"/>
    <a:srgbClr val="D02927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291" autoAdjust="0"/>
  </p:normalViewPr>
  <p:slideViewPr>
    <p:cSldViewPr>
      <p:cViewPr varScale="1">
        <p:scale>
          <a:sx n="114" d="100"/>
          <a:sy n="114" d="100"/>
        </p:scale>
        <p:origin x="510" y="114"/>
      </p:cViewPr>
      <p:guideLst>
        <p:guide orient="horz" pos="754"/>
        <p:guide orient="horz" pos="3589"/>
        <p:guide orient="horz" pos="4042"/>
        <p:guide pos="347"/>
        <p:guide pos="7287"/>
        <p:guide pos="3659"/>
        <p:guide pos="4021"/>
      </p:guideLst>
    </p:cSldViewPr>
  </p:slideViewPr>
  <p:outlineViewPr>
    <p:cViewPr>
      <p:scale>
        <a:sx n="33" d="100"/>
        <a:sy n="33" d="100"/>
      </p:scale>
      <p:origin x="0" y="-49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D774D8-3441-4C92-A67E-DB3B97E31C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 alt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AB17D-6A5D-4DF8-B076-36278BB4E3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6D308CF-3576-4742-BFA1-7FC9D380D2F8}" type="datetimeFigureOut">
              <a:rPr lang="en-GB" altLang="lv-LV"/>
              <a:pPr>
                <a:defRPr/>
              </a:pPr>
              <a:t>24/10/2022</a:t>
            </a:fld>
            <a:endParaRPr lang="en-GB" alt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3F909-9E4E-4ABE-B60D-254C7C9434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 alt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09357-5896-431B-B732-862F128AA7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9D608C-88C0-4F86-B93C-4602387B2273}" type="slidenum">
              <a:rPr lang="en-GB" altLang="lv-LV"/>
              <a:pPr>
                <a:defRPr/>
              </a:pPr>
              <a:t>‹#›</a:t>
            </a:fld>
            <a:endParaRPr lang="en-GB" altLang="lv-L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AD4AA7-CEB0-46F4-BBC0-B798CD3429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7B24C-3A3F-452C-BD07-F9F167D919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0DA5B28C-CD54-4AAE-B361-B413421C980E}" type="datetimeFigureOut">
              <a:rPr lang="lv-LV" altLang="lv-LV"/>
              <a:pPr>
                <a:defRPr/>
              </a:pPr>
              <a:t>24.10.2022</a:t>
            </a:fld>
            <a:endParaRPr lang="lv-LV" alt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57C9839-5F09-418C-B76A-379FAB35D0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0C8C23-9D67-48F4-BFD1-AE760054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noProof="0"/>
              <a:t>Click to edit Master text styles</a:t>
            </a:r>
          </a:p>
          <a:p>
            <a:pPr lvl="1"/>
            <a:r>
              <a:rPr lang="en-US" altLang="lv-LV" noProof="0"/>
              <a:t>Second level</a:t>
            </a:r>
          </a:p>
          <a:p>
            <a:pPr lvl="2"/>
            <a:r>
              <a:rPr lang="en-US" altLang="lv-LV" noProof="0"/>
              <a:t>Third level</a:t>
            </a:r>
          </a:p>
          <a:p>
            <a:pPr lvl="3"/>
            <a:r>
              <a:rPr lang="en-US" altLang="lv-LV" noProof="0"/>
              <a:t>Fourth level</a:t>
            </a:r>
          </a:p>
          <a:p>
            <a:pPr lvl="4"/>
            <a:r>
              <a:rPr lang="en-US" altLang="lv-LV" noProof="0"/>
              <a:t>Fifth level</a:t>
            </a:r>
            <a:endParaRPr lang="lv-LV" alt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03D67-D6E9-426A-90E2-72FFC23D4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5A3B-F11E-4C0E-A501-5EFCAB630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C7AB4E-D779-4B4C-80DC-431FB5467D82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721EEAC-DFFB-4FD9-9D99-7ADEB69F5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1A1278ED-63D8-4E50-AD7A-A6AB93513A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lv-LV" altLang="lv-LV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E88C4090-9BD0-492F-BD77-FDDC1CE17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4E11459-0C75-4D6B-A763-471B3D061478}" type="slidenum">
              <a:rPr lang="lv-LV" altLang="lv-LV" smtClean="0"/>
              <a:pPr/>
              <a:t>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C42ACE4-1B02-401E-83A0-8E39C6476E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B20438C-8901-44AC-B502-1A7FB9B66D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F1252606-F640-44F0-9F95-7C84AD2D9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8AAFD9-3269-4F9D-87EE-FA31E2A56D6D}" type="slidenum">
              <a:rPr lang="lv-LV" altLang="lv-LV" smtClean="0"/>
              <a:pPr/>
              <a:t>10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C42ACE4-1B02-401E-83A0-8E39C6476E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B20438C-8901-44AC-B502-1A7FB9B66D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F1252606-F640-44F0-9F95-7C84AD2D9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8AAFD9-3269-4F9D-87EE-FA31E2A56D6D}" type="slidenum">
              <a:rPr lang="lv-LV" altLang="lv-LV" smtClean="0"/>
              <a:pPr/>
              <a:t>11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770749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FD513BC-1371-4B90-90D6-04C4111E9E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4BD4A5E-B3BD-4907-AF6C-D35F6D918A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6C86873-A518-41A7-9B9B-DC8AD6F83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A3A22D-E999-4090-AD4B-E8DB93C2F5BB}" type="slidenum">
              <a:rPr lang="lv-LV" altLang="lv-LV" smtClean="0"/>
              <a:pPr/>
              <a:t>12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FD513BC-1371-4B90-90D6-04C4111E9E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4BD4A5E-B3BD-4907-AF6C-D35F6D918A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6C86873-A518-41A7-9B9B-DC8AD6F83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A3A22D-E999-4090-AD4B-E8DB93C2F5BB}" type="slidenum">
              <a:rPr lang="lv-LV" altLang="lv-LV" smtClean="0"/>
              <a:pPr/>
              <a:t>13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021226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674B64B-6743-43F6-9A54-AA65157B8B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74491341-E620-428F-A1F4-F147B8BC7B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BCA47EB-BA79-4050-9B31-DD8DFC021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FE7D59-2E6E-4992-9E72-EA3C32C7D672}" type="slidenum">
              <a:rPr lang="lv-LV" altLang="lv-LV" smtClean="0"/>
              <a:pPr/>
              <a:t>14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97C828E-8BE7-4886-BED2-97AAAB7A34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49E0E6F6-85F5-4838-A5A1-DE09B6CCA4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A059DBA-942B-4606-8EC2-81D02440B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65AFE0-0774-4A6C-8114-954B155C48BC}" type="slidenum">
              <a:rPr lang="lv-LV" altLang="lv-LV" smtClean="0"/>
              <a:pPr/>
              <a:t>15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9477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674B64B-6743-43F6-9A54-AA65157B8B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74491341-E620-428F-A1F4-F147B8BC7B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BCA47EB-BA79-4050-9B31-DD8DFC021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FE7D59-2E6E-4992-9E72-EA3C32C7D672}" type="slidenum">
              <a:rPr lang="lv-LV" altLang="lv-LV" smtClean="0"/>
              <a:pPr/>
              <a:t>16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772269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C42ACE4-1B02-401E-83A0-8E39C6476E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B20438C-8901-44AC-B502-1A7FB9B66D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F1252606-F640-44F0-9F95-7C84AD2D9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8AAFD9-3269-4F9D-87EE-FA31E2A56D6D}" type="slidenum">
              <a:rPr lang="lv-LV" altLang="lv-LV" smtClean="0"/>
              <a:pPr/>
              <a:t>17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723555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C4432E2E-E06C-24B6-67D5-8BF46F557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AA44766A-C758-3A27-B00D-8B35562C5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lv-LV" altLang="lv-LV">
                <a:solidFill>
                  <a:srgbClr val="231F20"/>
                </a:solidFill>
                <a:latin typeface="AvertaCY-Regular" pitchFamily="50" charset="-70"/>
              </a:rPr>
              <a:t>Piemērs slaidam ar diviem foto.  </a:t>
            </a:r>
            <a:endParaRPr lang="lv-LV" altLang="lv-LV"/>
          </a:p>
          <a:p>
            <a:pPr eaLnBrk="1" hangingPunct="1"/>
            <a:endParaRPr lang="lv-LV" altLang="lv-LV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8DF888B-DB62-5254-0C38-0C1BBCEA1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D8916D-6F25-4DC1-895F-92D24DC1143A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01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86B6752-1929-43D1-9BDD-1960395544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749D2520-BE05-4769-B16E-98F3533711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1F6FABAD-BC4B-41F5-8215-F74F503AD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7C542C-C4D3-4B38-8214-42DA33074E61}" type="slidenum">
              <a:rPr lang="lv-LV" altLang="lv-LV" smtClean="0"/>
              <a:pPr/>
              <a:t>19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C4432E2E-E06C-24B6-67D5-8BF46F557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AA44766A-C758-3A27-B00D-8B35562C5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lv-LV" altLang="lv-LV">
                <a:solidFill>
                  <a:srgbClr val="231F20"/>
                </a:solidFill>
                <a:latin typeface="AvertaCY-Regular" pitchFamily="50" charset="-70"/>
              </a:rPr>
              <a:t>Piemērs slaidam ar diviem foto.  </a:t>
            </a:r>
            <a:endParaRPr lang="lv-LV" altLang="lv-LV"/>
          </a:p>
          <a:p>
            <a:pPr eaLnBrk="1" hangingPunct="1"/>
            <a:endParaRPr lang="lv-LV" altLang="lv-LV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8DF888B-DB62-5254-0C38-0C1BBCEA1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D8916D-6F25-4DC1-895F-92D24DC1143A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2477E89C-AB48-4693-87C2-68C675D261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BFD7B171-D754-4467-9597-2F29A0BD99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A9AAEFEF-37FE-4209-86F6-DAFD2C7D8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454F919-1DCF-45DB-952F-D65DC7873C5C}" type="slidenum">
              <a:rPr lang="lv-LV" altLang="lv-LV" smtClean="0"/>
              <a:pPr/>
              <a:t>20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674B64B-6743-43F6-9A54-AA65157B8B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74491341-E620-428F-A1F4-F147B8BC7B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BCA47EB-BA79-4050-9B31-DD8DFC021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FE7D59-2E6E-4992-9E72-EA3C32C7D672}" type="slidenum">
              <a:rPr lang="lv-LV" altLang="lv-LV" smtClean="0"/>
              <a:pPr/>
              <a:t>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69974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C4432E2E-E06C-24B6-67D5-8BF46F557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AA44766A-C758-3A27-B00D-8B35562C5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lv-LV" altLang="lv-LV">
                <a:solidFill>
                  <a:srgbClr val="231F20"/>
                </a:solidFill>
                <a:latin typeface="AvertaCY-Regular" pitchFamily="50" charset="-70"/>
              </a:rPr>
              <a:t>Piemērs slaidam ar diviem foto.  </a:t>
            </a:r>
            <a:endParaRPr lang="lv-LV" altLang="lv-LV"/>
          </a:p>
          <a:p>
            <a:pPr eaLnBrk="1" hangingPunct="1"/>
            <a:endParaRPr lang="lv-LV" altLang="lv-LV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8DF888B-DB62-5254-0C38-0C1BBCEA1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D8916D-6F25-4DC1-895F-92D24DC1143A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19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28142E6-C117-4438-B403-E996A13316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0036D6E4-9B05-4885-A3B8-E709E8B617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17EE4A78-D596-4648-AEDD-D1934B924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BF7558-1D3F-4EE9-8EEC-8DC4997B202E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F441E72-4B9E-41AA-8FB6-BCEB9F3257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5B5A365-0D1B-4DFF-9861-050D005A2D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0EBC19B-1227-417D-807E-0849FDFE9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43DC823-D622-4896-B018-5D308E033320}" type="slidenum">
              <a:rPr lang="lv-LV" altLang="lv-LV" smtClean="0"/>
              <a:pPr/>
              <a:t>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1345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F441E72-4B9E-41AA-8FB6-BCEB9F3257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5B5A365-0D1B-4DFF-9861-050D005A2D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0EBC19B-1227-417D-807E-0849FDFE9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43DC823-D622-4896-B018-5D308E033320}" type="slidenum">
              <a:rPr lang="lv-LV" altLang="lv-LV" smtClean="0"/>
              <a:pPr/>
              <a:t>7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45E3F2D-08D6-49E4-BEA5-7612FB1F7F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C912705F-9AF2-4F82-9491-654F76CEFE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507B638D-2821-48CC-8769-A614D7C7E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C4B189-B0F8-4AB2-B46A-DEF4FCECE791}" type="slidenum">
              <a:rPr lang="lv-LV" altLang="lv-LV" smtClean="0"/>
              <a:pPr/>
              <a:t>8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F441E72-4B9E-41AA-8FB6-BCEB9F3257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5B5A365-0D1B-4DFF-9861-050D005A2D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0EBC19B-1227-417D-807E-0849FDFE9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43DC823-D622-4896-B018-5D308E033320}" type="slidenum">
              <a:rPr lang="lv-LV" altLang="lv-LV" smtClean="0"/>
              <a:pPr/>
              <a:t>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639147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042E32A-022B-41F6-A892-C92E0EF2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9563"/>
            <a:ext cx="26035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5AE4745-B88A-4DA1-84D2-A682906C2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49875"/>
            <a:ext cx="14049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F8D8FEE-9B32-4F0C-BBAE-D49BBC87C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9563"/>
            <a:ext cx="26035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4136226-A52B-4605-B6DD-4917C18705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49875"/>
            <a:ext cx="14049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0665" y="1660125"/>
            <a:ext cx="7057745" cy="2914018"/>
          </a:xfrm>
        </p:spPr>
        <p:txBody>
          <a:bodyPr anchor="b">
            <a:noAutofit/>
          </a:bodyPr>
          <a:lstStyle>
            <a:lvl1pPr algn="l">
              <a:defRPr sz="5500" b="1" baseline="0">
                <a:solidFill>
                  <a:srgbClr val="D029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lv-LV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0665" y="4643022"/>
            <a:ext cx="7057745" cy="958789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lv-LV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871385" y="5672139"/>
            <a:ext cx="7056967" cy="355800"/>
          </a:xfr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72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E5BC387-0FC3-856E-3923-51AED792C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555" y="1633476"/>
            <a:ext cx="5267416" cy="4163642"/>
          </a:xfrm>
        </p:spPr>
        <p:txBody>
          <a:bodyPr/>
          <a:lstStyle>
            <a:lvl1pPr>
              <a:buClr>
                <a:srgbClr val="D0292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99534" y="1633477"/>
            <a:ext cx="5348817" cy="416364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4F6F07-3595-69C2-E854-1F69067A44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14054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CD0A9F04-A116-26A6-CC5D-E380F5095A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99534" y="1633477"/>
            <a:ext cx="11041436" cy="416364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B3EB3-3531-0457-1DE9-19477B6504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722245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3749391-A5E0-D015-45D1-9FEE64297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368" y="1446768"/>
            <a:ext cx="11041601" cy="4359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D3CD49-DD4C-83FB-62CD-9D162E4C56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326813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6204472-2905-0CD1-19BB-38E11018D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368" y="1446768"/>
            <a:ext cx="11041601" cy="4359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24EBA2-C162-D065-9926-BE29A1B95D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001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ED0B900-743F-AF1D-E31C-75A4518CF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73555" y="1633476"/>
            <a:ext cx="5267416" cy="4163642"/>
          </a:xfrm>
        </p:spPr>
        <p:txBody>
          <a:bodyPr/>
          <a:lstStyle>
            <a:lvl1pPr>
              <a:buClr>
                <a:srgbClr val="D0292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99368" y="1633476"/>
            <a:ext cx="5267416" cy="4163642"/>
          </a:xfrm>
        </p:spPr>
        <p:txBody>
          <a:bodyPr/>
          <a:lstStyle>
            <a:lvl1pPr>
              <a:buClr>
                <a:srgbClr val="D0292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D0A902-BD40-D4A0-D14E-FF8E904864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06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30625A8-C208-6728-3F58-3B2AD2FD0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t="14722" r="13736"/>
          <a:stretch>
            <a:fillRect/>
          </a:stretch>
        </p:blipFill>
        <p:spPr bwMode="auto">
          <a:xfrm>
            <a:off x="-25400" y="-19050"/>
            <a:ext cx="122999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27357" y="1446770"/>
            <a:ext cx="10913612" cy="262808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314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4C56E-21E7-77B1-07E6-4EE6AC3AB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6F4CD-77F9-405C-871E-2A383B7C9DBE}" type="datetimeFigureOut">
              <a:rPr lang="en-US" altLang="lv-LV"/>
              <a:pPr>
                <a:defRPr/>
              </a:pPr>
              <a:t>10/24/2022</a:t>
            </a:fld>
            <a:endParaRPr lang="en-US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68FC3-9F74-BCF6-EE4A-53E51785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B4B46-5E72-7767-CE71-B9BCD405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CD95-08E8-4E22-B491-48F566089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85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BB92AD6-499E-47E2-818F-5927CA74E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555" y="1633476"/>
            <a:ext cx="5267416" cy="4163642"/>
          </a:xfrm>
        </p:spPr>
        <p:txBody>
          <a:bodyPr/>
          <a:lstStyle>
            <a:lvl1pPr>
              <a:buClr>
                <a:srgbClr val="D0292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99534" y="1633477"/>
            <a:ext cx="5348817" cy="416364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030234-8D98-4A96-AFF1-5741BEA378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65750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CC75CAD-EAC2-406A-828C-A9066C777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99534" y="1633477"/>
            <a:ext cx="11041436" cy="416364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2B2D-7663-46D8-94E5-3D1F52A908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98216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5175B3C-548F-4423-9BF3-5F5E188F8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368" y="1446768"/>
            <a:ext cx="11041601" cy="4359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7C4D-21DA-413D-B1B1-4B1B0ABCCE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45178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AE7024D-717C-459F-967F-BE96B7A39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368" y="1446768"/>
            <a:ext cx="11041601" cy="4359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5892C-FE29-4972-8ABE-1274DA970E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42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FC0661F1-36D6-42CC-9B96-F1DA5AC9B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9369" y="382883"/>
            <a:ext cx="11041601" cy="700194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73555" y="1633476"/>
            <a:ext cx="5267416" cy="4163642"/>
          </a:xfrm>
        </p:spPr>
        <p:txBody>
          <a:bodyPr/>
          <a:lstStyle>
            <a:lvl1pPr>
              <a:buClr>
                <a:srgbClr val="D0292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99368" y="1633476"/>
            <a:ext cx="5267416" cy="4163642"/>
          </a:xfrm>
        </p:spPr>
        <p:txBody>
          <a:bodyPr/>
          <a:lstStyle>
            <a:lvl1pPr>
              <a:buClr>
                <a:srgbClr val="D0292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C556F-0A26-4EFE-9FA9-FDCD26FAE27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00063" y="6108700"/>
            <a:ext cx="4114800" cy="365125"/>
          </a:xfrm>
        </p:spPr>
        <p:txBody>
          <a:bodyPr rtlCol="0"/>
          <a:lstStyle>
            <a:lvl1pPr algn="l"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40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406F7E0-AEE5-4F5D-9D67-F883DEAAD1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t="14722" r="13736"/>
          <a:stretch>
            <a:fillRect/>
          </a:stretch>
        </p:blipFill>
        <p:spPr bwMode="auto">
          <a:xfrm>
            <a:off x="-25400" y="-19050"/>
            <a:ext cx="122999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27357" y="1446770"/>
            <a:ext cx="10913612" cy="262808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4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DCA05-0B65-45B6-8F8B-5C8EB3951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39DB-5C54-4FCD-8A6E-35944A7A5644}" type="datetimeFigureOut">
              <a:rPr lang="en-US" altLang="lv-LV"/>
              <a:pPr>
                <a:defRPr/>
              </a:pPr>
              <a:t>10/24/2022</a:t>
            </a:fld>
            <a:endParaRPr lang="en-US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56BCA-EB83-44A7-B850-EAF8FA49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0017B-31A7-4F1A-88CC-E5681EE9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BA4C-D1D0-4D11-8F60-1FC162D3B8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896CE2-8649-03EB-4375-F818EF7E9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9563"/>
            <a:ext cx="26035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D1B0E63-96A3-E171-2295-0F3417180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49875"/>
            <a:ext cx="14049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4AD1CC8A-FCCA-002B-7E50-638E09909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9563"/>
            <a:ext cx="26035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A12ABCE-6AD9-DB87-C63F-538AE868F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49875"/>
            <a:ext cx="14049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0665" y="1660125"/>
            <a:ext cx="7057745" cy="2914018"/>
          </a:xfrm>
        </p:spPr>
        <p:txBody>
          <a:bodyPr anchor="b">
            <a:noAutofit/>
          </a:bodyPr>
          <a:lstStyle>
            <a:lvl1pPr algn="l">
              <a:defRPr sz="5500" b="1" baseline="0">
                <a:solidFill>
                  <a:srgbClr val="D029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lv-LV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0665" y="4643022"/>
            <a:ext cx="7057745" cy="958789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lv-LV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871385" y="5672139"/>
            <a:ext cx="7056967" cy="355800"/>
          </a:xfr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83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7E6534D-EC2C-4A6C-92C9-0BE3BB1A1B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9CC793C-C631-4D5E-9926-5344B50696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A7E2E-844F-4E3C-9403-132E4FA6C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55D29AE-1DF8-4B80-9BAE-06A24E350BF8}" type="datetimeFigureOut">
              <a:rPr lang="en-GB" altLang="lv-LV"/>
              <a:pPr>
                <a:defRPr/>
              </a:pPr>
              <a:t>24/10/2022</a:t>
            </a:fld>
            <a:endParaRPr lang="en-GB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25369-C868-4681-9249-59701E823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GB" alt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FBFFA-D811-4A0B-AA82-32C6DA60B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33E509-74B5-4207-B881-7AA5CC8E4AB4}" type="slidenum">
              <a:rPr lang="en-GB" altLang="lv-LV"/>
              <a:pPr>
                <a:defRPr/>
              </a:pPr>
              <a:t>‹#›</a:t>
            </a:fld>
            <a:endParaRPr lang="en-GB" altLang="lv-LV"/>
          </a:p>
        </p:txBody>
      </p:sp>
      <p:pic>
        <p:nvPicPr>
          <p:cNvPr id="1031" name="Picture 5">
            <a:extLst>
              <a:ext uri="{FF2B5EF4-FFF2-40B4-BE49-F238E27FC236}">
                <a16:creationId xmlns:a16="http://schemas.microsoft.com/office/drawing/2014/main" id="{04BE30A4-F0E9-4555-BAC2-20FC0D19C11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61963"/>
            <a:ext cx="1905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85" r:id="rId1"/>
    <p:sldLayoutId id="2147485786" r:id="rId2"/>
    <p:sldLayoutId id="2147485787" r:id="rId3"/>
    <p:sldLayoutId id="2147485788" r:id="rId4"/>
    <p:sldLayoutId id="2147485789" r:id="rId5"/>
    <p:sldLayoutId id="2147485790" r:id="rId6"/>
    <p:sldLayoutId id="2147485791" r:id="rId7"/>
    <p:sldLayoutId id="2147485792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4CEFE6E-DA79-4D55-776A-4696FEFC48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92ABAF-34C0-B809-F5CD-9D52565BCA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561E3-4B45-87A2-31D0-1062B9641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8307B10-CEC9-45CF-9BAA-D5FB4B40F52F}" type="datetimeFigureOut">
              <a:rPr lang="en-GB" altLang="lv-LV"/>
              <a:pPr>
                <a:defRPr/>
              </a:pPr>
              <a:t>24/10/2022</a:t>
            </a:fld>
            <a:endParaRPr lang="en-GB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C45C3-4C03-77FC-2DBB-D7797B5FC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GB" alt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FBF28-B2F5-6790-A9BF-7B23A893D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8D7708A-D291-4196-8C8C-FAB5AAED5081}" type="slidenum">
              <a:rPr lang="en-GB" altLang="lv-LV"/>
              <a:pPr>
                <a:defRPr/>
              </a:pPr>
              <a:t>‹#›</a:t>
            </a:fld>
            <a:endParaRPr lang="en-GB" altLang="lv-LV"/>
          </a:p>
        </p:txBody>
      </p:sp>
      <p:pic>
        <p:nvPicPr>
          <p:cNvPr id="1031" name="Picture 5">
            <a:extLst>
              <a:ext uri="{FF2B5EF4-FFF2-40B4-BE49-F238E27FC236}">
                <a16:creationId xmlns:a16="http://schemas.microsoft.com/office/drawing/2014/main" id="{AECD3568-5E07-1A64-F6AD-4B652528AAA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61963"/>
            <a:ext cx="1905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76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CPHljGmAGA&amp;t=8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>
            <a:extLst>
              <a:ext uri="{FF2B5EF4-FFF2-40B4-BE49-F238E27FC236}">
                <a16:creationId xmlns:a16="http://schemas.microsoft.com/office/drawing/2014/main" id="{F0C2FB1D-CD5E-443D-9669-A8B031EC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2800350"/>
            <a:ext cx="7234238" cy="99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lv-LV" altLang="lv-LV" b="1" dirty="0">
                <a:solidFill>
                  <a:srgbClr val="FF0000"/>
                </a:solidFill>
                <a:cs typeface="Arial" panose="020B0604020202020204" pitchFamily="34" charset="0"/>
              </a:rPr>
              <a:t>J. Čakstes laukuma </a:t>
            </a:r>
          </a:p>
          <a:p>
            <a:pPr>
              <a:buFontTx/>
              <a:buNone/>
            </a:pPr>
            <a:r>
              <a:rPr lang="lv-LV" altLang="lv-LV" b="1" dirty="0">
                <a:solidFill>
                  <a:srgbClr val="FF0000"/>
                </a:solidFill>
                <a:cs typeface="Arial" panose="020B0604020202020204" pitchFamily="34" charset="0"/>
              </a:rPr>
              <a:t>rekonstrukcija un labiekārtošana</a:t>
            </a:r>
          </a:p>
        </p:txBody>
      </p:sp>
      <p:sp>
        <p:nvSpPr>
          <p:cNvPr id="12291" name="TextBox 6">
            <a:extLst>
              <a:ext uri="{FF2B5EF4-FFF2-40B4-BE49-F238E27FC236}">
                <a16:creationId xmlns:a16="http://schemas.microsoft.com/office/drawing/2014/main" id="{A539721A-D2E2-4CEA-8401-4BF230376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5260975"/>
            <a:ext cx="4459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lv-LV" altLang="lv-LV" sz="2000" dirty="0">
                <a:cs typeface="Arial" panose="020B0604020202020204" pitchFamily="34" charset="0"/>
              </a:rPr>
              <a:t>20.10.2022.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781E4D6D-4621-5983-AF7B-7F77727B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83629"/>
            <a:ext cx="2529808" cy="1013931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DC25A579-D376-5174-E627-15410F232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512" y="143462"/>
            <a:ext cx="1202923" cy="11924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Attēls 3">
            <a:extLst>
              <a:ext uri="{FF2B5EF4-FFF2-40B4-BE49-F238E27FC236}">
                <a16:creationId xmlns:a16="http://schemas.microsoft.com/office/drawing/2014/main" id="{287A2484-D5CE-4F94-98BF-78A19831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4" b="18724"/>
          <a:stretch/>
        </p:blipFill>
        <p:spPr bwMode="auto">
          <a:xfrm>
            <a:off x="544513" y="1196975"/>
            <a:ext cx="110045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A575FCBA-2048-7D87-C33E-8FF593CA3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13689"/>
          <a:stretch/>
        </p:blipFill>
        <p:spPr>
          <a:xfrm>
            <a:off x="587374" y="1178718"/>
            <a:ext cx="11017251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2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>
            <a:extLst>
              <a:ext uri="{FF2B5EF4-FFF2-40B4-BE49-F238E27FC236}">
                <a16:creationId xmlns:a16="http://schemas.microsoft.com/office/drawing/2014/main" id="{B011CB3F-4A65-436F-9BCC-5EA88A8A9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102350"/>
            <a:ext cx="727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1600" dirty="0">
                <a:cs typeface="Arial" panose="020B0604020202020204" pitchFamily="34" charset="0"/>
              </a:rPr>
              <a:t>Latvijas valsts simtgades karogs </a:t>
            </a:r>
          </a:p>
        </p:txBody>
      </p:sp>
      <p:pic>
        <p:nvPicPr>
          <p:cNvPr id="20483" name="Attēls 3">
            <a:extLst>
              <a:ext uri="{FF2B5EF4-FFF2-40B4-BE49-F238E27FC236}">
                <a16:creationId xmlns:a16="http://schemas.microsoft.com/office/drawing/2014/main" id="{7D565501-1E85-437F-AD53-F13A703D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6" b="19386"/>
          <a:stretch/>
        </p:blipFill>
        <p:spPr bwMode="auto">
          <a:xfrm>
            <a:off x="550863" y="1196975"/>
            <a:ext cx="110236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>
            <a:extLst>
              <a:ext uri="{FF2B5EF4-FFF2-40B4-BE49-F238E27FC236}">
                <a16:creationId xmlns:a16="http://schemas.microsoft.com/office/drawing/2014/main" id="{B011CB3F-4A65-436F-9BCC-5EA88A8A9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102350"/>
            <a:ext cx="727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1600" dirty="0">
                <a:cs typeface="Arial" panose="020B0604020202020204" pitchFamily="34" charset="0"/>
              </a:rPr>
              <a:t>Latvijas valsts simtgades karogs </a:t>
            </a:r>
          </a:p>
        </p:txBody>
      </p:sp>
      <p:pic>
        <p:nvPicPr>
          <p:cNvPr id="20483" name="Attēls 3">
            <a:extLst>
              <a:ext uri="{FF2B5EF4-FFF2-40B4-BE49-F238E27FC236}">
                <a16:creationId xmlns:a16="http://schemas.microsoft.com/office/drawing/2014/main" id="{7D565501-1E85-437F-AD53-F13A703D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7" b="19377"/>
          <a:stretch/>
        </p:blipFill>
        <p:spPr bwMode="auto">
          <a:xfrm>
            <a:off x="550863" y="1196975"/>
            <a:ext cx="110236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496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>
            <a:extLst>
              <a:ext uri="{FF2B5EF4-FFF2-40B4-BE49-F238E27FC236}">
                <a16:creationId xmlns:a16="http://schemas.microsoft.com/office/drawing/2014/main" id="{7478F50D-8441-41BE-8BED-8E1A6C5C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102350"/>
            <a:ext cx="8785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1600" dirty="0">
                <a:cs typeface="Arial" panose="020B0604020202020204" pitchFamily="34" charset="0"/>
              </a:rPr>
              <a:t>Pastaiga “Izgaismotā Liepāja”</a:t>
            </a:r>
          </a:p>
        </p:txBody>
      </p:sp>
      <p:pic>
        <p:nvPicPr>
          <p:cNvPr id="18435" name="Attēls 2">
            <a:extLst>
              <a:ext uri="{FF2B5EF4-FFF2-40B4-BE49-F238E27FC236}">
                <a16:creationId xmlns:a16="http://schemas.microsoft.com/office/drawing/2014/main" id="{078D3AEB-E2AD-4B8E-AE99-E8FD68DA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3" b="19323"/>
          <a:stretch/>
        </p:blipFill>
        <p:spPr bwMode="auto">
          <a:xfrm>
            <a:off x="550863" y="1196975"/>
            <a:ext cx="110045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ttēls 3">
            <a:extLst>
              <a:ext uri="{FF2B5EF4-FFF2-40B4-BE49-F238E27FC236}">
                <a16:creationId xmlns:a16="http://schemas.microsoft.com/office/drawing/2014/main" id="{795005F5-38BA-43A3-BB1F-32A94E25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9362"/>
          <a:stretch/>
        </p:blipFill>
        <p:spPr bwMode="auto">
          <a:xfrm>
            <a:off x="550863" y="1196975"/>
            <a:ext cx="1101883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BAF3AC8-4E14-43D5-3474-96ACF5748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102350"/>
            <a:ext cx="8785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1600" dirty="0">
                <a:cs typeface="Arial" panose="020B0604020202020204" pitchFamily="34" charset="0"/>
              </a:rPr>
              <a:t>J. Čakstes laukums valsts svētku laikā 2021. gada novembrī</a:t>
            </a:r>
          </a:p>
        </p:txBody>
      </p:sp>
    </p:spTree>
    <p:extLst>
      <p:ext uri="{BB962C8B-B14F-4D97-AF65-F5344CB8AC3E}">
        <p14:creationId xmlns:p14="http://schemas.microsoft.com/office/powerpoint/2010/main" val="258408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>
            <a:extLst>
              <a:ext uri="{FF2B5EF4-FFF2-40B4-BE49-F238E27FC236}">
                <a16:creationId xmlns:a16="http://schemas.microsoft.com/office/drawing/2014/main" id="{7478F50D-8441-41BE-8BED-8E1A6C5C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102350"/>
            <a:ext cx="8785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1600" dirty="0">
                <a:cs typeface="Arial" panose="020B0604020202020204" pitchFamily="34" charset="0"/>
              </a:rPr>
              <a:t>Lāčplēša dienas lāpu gājiens</a:t>
            </a:r>
          </a:p>
        </p:txBody>
      </p:sp>
      <p:pic>
        <p:nvPicPr>
          <p:cNvPr id="18435" name="Attēls 2">
            <a:extLst>
              <a:ext uri="{FF2B5EF4-FFF2-40B4-BE49-F238E27FC236}">
                <a16:creationId xmlns:a16="http://schemas.microsoft.com/office/drawing/2014/main" id="{078D3AEB-E2AD-4B8E-AE99-E8FD68DA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2" b="19232"/>
          <a:stretch/>
        </p:blipFill>
        <p:spPr bwMode="auto">
          <a:xfrm>
            <a:off x="550863" y="1196975"/>
            <a:ext cx="110045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82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AA8CDB88-A90A-2208-205E-66A053C11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4" b="2776"/>
          <a:stretch/>
        </p:blipFill>
        <p:spPr>
          <a:xfrm>
            <a:off x="550863" y="1196975"/>
            <a:ext cx="11017250" cy="4500563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20FE108-E54E-3841-ABEA-C83B4B46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102350"/>
            <a:ext cx="727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1600" dirty="0">
                <a:cs typeface="Arial" panose="020B0604020202020204" pitchFamily="34" charset="0"/>
              </a:rPr>
              <a:t>Lielformāta brīvdabas izstāde “Brīvības svētki Liepājā”</a:t>
            </a:r>
          </a:p>
        </p:txBody>
      </p:sp>
    </p:spTree>
    <p:extLst>
      <p:ext uri="{BB962C8B-B14F-4D97-AF65-F5344CB8AC3E}">
        <p14:creationId xmlns:p14="http://schemas.microsoft.com/office/powerpoint/2010/main" val="2821845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Attēls 3">
            <a:extLst>
              <a:ext uri="{FF2B5EF4-FFF2-40B4-BE49-F238E27FC236}">
                <a16:creationId xmlns:a16="http://schemas.microsoft.com/office/drawing/2014/main" id="{9656CECE-B334-5290-CC12-79D57E46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12084"/>
          <a:stretch/>
        </p:blipFill>
        <p:spPr bwMode="auto">
          <a:xfrm>
            <a:off x="6426200" y="1196975"/>
            <a:ext cx="51419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Attēls 6">
            <a:extLst>
              <a:ext uri="{FF2B5EF4-FFF2-40B4-BE49-F238E27FC236}">
                <a16:creationId xmlns:a16="http://schemas.microsoft.com/office/drawing/2014/main" id="{0F288A67-AE04-915A-A00A-61094A9C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2987"/>
          <a:stretch/>
        </p:blipFill>
        <p:spPr bwMode="auto">
          <a:xfrm>
            <a:off x="550863" y="1196975"/>
            <a:ext cx="5257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769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Attēls 2">
            <a:hlinkClick r:id="rId3"/>
            <a:extLst>
              <a:ext uri="{FF2B5EF4-FFF2-40B4-BE49-F238E27FC236}">
                <a16:creationId xmlns:a16="http://schemas.microsoft.com/office/drawing/2014/main" id="{CE5BE690-4AA3-4130-ADD4-4795C5DD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" b="1279"/>
          <a:stretch/>
        </p:blipFill>
        <p:spPr bwMode="auto">
          <a:xfrm>
            <a:off x="574675" y="1196975"/>
            <a:ext cx="1099343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Attēls 3">
            <a:extLst>
              <a:ext uri="{FF2B5EF4-FFF2-40B4-BE49-F238E27FC236}">
                <a16:creationId xmlns:a16="http://schemas.microsoft.com/office/drawing/2014/main" id="{9656CECE-B334-5290-CC12-79D57E469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r="12101" b="2338"/>
          <a:stretch/>
        </p:blipFill>
        <p:spPr bwMode="auto">
          <a:xfrm>
            <a:off x="6426200" y="1196975"/>
            <a:ext cx="5141913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Attēls 6">
            <a:extLst>
              <a:ext uri="{FF2B5EF4-FFF2-40B4-BE49-F238E27FC236}">
                <a16:creationId xmlns:a16="http://schemas.microsoft.com/office/drawing/2014/main" id="{0F288A67-AE04-915A-A00A-61094A9C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r="13340"/>
          <a:stretch/>
        </p:blipFill>
        <p:spPr bwMode="auto">
          <a:xfrm>
            <a:off x="550863" y="1196975"/>
            <a:ext cx="5257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Placeholder 1">
            <a:extLst>
              <a:ext uri="{FF2B5EF4-FFF2-40B4-BE49-F238E27FC236}">
                <a16:creationId xmlns:a16="http://schemas.microsoft.com/office/drawing/2014/main" id="{51CEB0FD-069D-4532-B8EF-C3FEB6386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477" y="1196975"/>
            <a:ext cx="8110537" cy="2628900"/>
          </a:xfrm>
        </p:spPr>
        <p:txBody>
          <a:bodyPr/>
          <a:lstStyle/>
          <a:p>
            <a:r>
              <a:rPr lang="lv-LV" altLang="lv-LV" dirty="0"/>
              <a:t>Paldies!</a:t>
            </a:r>
          </a:p>
          <a:p>
            <a:endParaRPr lang="lv-LV" altLang="lv-LV" dirty="0"/>
          </a:p>
          <a:p>
            <a:pPr>
              <a:spcBef>
                <a:spcPct val="0"/>
              </a:spcBef>
            </a:pPr>
            <a:r>
              <a:rPr lang="lv-LV" altLang="lv-LV" sz="2200" b="0" dirty="0"/>
              <a:t>Liepājas pilsētas pašvaldības administrācija</a:t>
            </a:r>
          </a:p>
          <a:p>
            <a:pPr>
              <a:spcBef>
                <a:spcPct val="0"/>
              </a:spcBef>
            </a:pPr>
            <a:r>
              <a:rPr lang="lv-LV" altLang="lv-LV" sz="2200" b="0" dirty="0"/>
              <a:t>Attīstības pārvalde</a:t>
            </a:r>
          </a:p>
          <a:p>
            <a:pPr>
              <a:spcBef>
                <a:spcPct val="0"/>
              </a:spcBef>
            </a:pPr>
            <a:r>
              <a:rPr lang="lv-LV" altLang="lv-LV" sz="2200" b="0" dirty="0"/>
              <a:t>Tālr.: 63 404 727</a:t>
            </a:r>
          </a:p>
          <a:p>
            <a:pPr>
              <a:spcBef>
                <a:spcPct val="0"/>
              </a:spcBef>
            </a:pPr>
            <a:r>
              <a:rPr lang="lv-LV" altLang="lv-LV" sz="2200" b="0" dirty="0"/>
              <a:t>E-pasts: sabine.kreicberga@liepaja.lv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Attēls 2">
            <a:extLst>
              <a:ext uri="{FF2B5EF4-FFF2-40B4-BE49-F238E27FC236}">
                <a16:creationId xmlns:a16="http://schemas.microsoft.com/office/drawing/2014/main" id="{078D3AEB-E2AD-4B8E-AE99-E8FD68DA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5" b="22735"/>
          <a:stretch/>
        </p:blipFill>
        <p:spPr bwMode="auto">
          <a:xfrm>
            <a:off x="550863" y="1196975"/>
            <a:ext cx="110045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92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Attēls 3">
            <a:extLst>
              <a:ext uri="{FF2B5EF4-FFF2-40B4-BE49-F238E27FC236}">
                <a16:creationId xmlns:a16="http://schemas.microsoft.com/office/drawing/2014/main" id="{9656CECE-B334-5290-CC12-79D57E46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18047"/>
          <a:stretch/>
        </p:blipFill>
        <p:spPr bwMode="auto">
          <a:xfrm>
            <a:off x="6426200" y="1196975"/>
            <a:ext cx="51419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Attēls 6">
            <a:extLst>
              <a:ext uri="{FF2B5EF4-FFF2-40B4-BE49-F238E27FC236}">
                <a16:creationId xmlns:a16="http://schemas.microsoft.com/office/drawing/2014/main" id="{0F288A67-AE04-915A-A00A-61094A9C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r="18063"/>
          <a:stretch/>
        </p:blipFill>
        <p:spPr bwMode="auto">
          <a:xfrm>
            <a:off x="550863" y="1196975"/>
            <a:ext cx="52149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76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6">
            <a:extLst>
              <a:ext uri="{FF2B5EF4-FFF2-40B4-BE49-F238E27FC236}">
                <a16:creationId xmlns:a16="http://schemas.microsoft.com/office/drawing/2014/main" id="{32DF1B59-7AF2-4469-8912-D1C313541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196975"/>
            <a:ext cx="5184775" cy="517064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Jauns laukuma segums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S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trūklaka</a:t>
            </a: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A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pgaismojums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Taktilā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karte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lv-LV" sz="2200" dirty="0" err="1">
                <a:solidFill>
                  <a:prstClr val="black"/>
                </a:solidFill>
                <a:latin typeface="Arial" panose="020B0604020202020204"/>
              </a:rPr>
              <a:t>Velostatīvi</a:t>
            </a:r>
            <a:endParaRPr lang="lv-LV" sz="2200" dirty="0">
              <a:solidFill>
                <a:prstClr val="black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Soliņi, atkritumu urnas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Bērnu rotaļu laukums</a:t>
            </a: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Apstādījumi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Finansējuma avoti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Eiropas Reģionālās attīstības fonds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Valsts budžeta dotācija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lv-LV" sz="2200" dirty="0">
                <a:solidFill>
                  <a:prstClr val="black"/>
                </a:solidFill>
                <a:latin typeface="Arial" panose="020B0604020202020204"/>
              </a:rPr>
              <a:t>Liepājas pilsētas pašvaldība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lv-LV" sz="22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0964" name="Attēls 3">
            <a:extLst>
              <a:ext uri="{FF2B5EF4-FFF2-40B4-BE49-F238E27FC236}">
                <a16:creationId xmlns:a16="http://schemas.microsoft.com/office/drawing/2014/main" id="{FB102D9A-B90C-4CC1-85C3-5BC37853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r="11619"/>
          <a:stretch/>
        </p:blipFill>
        <p:spPr bwMode="auto">
          <a:xfrm>
            <a:off x="550863" y="1185863"/>
            <a:ext cx="52578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Attēls 3">
            <a:extLst>
              <a:ext uri="{FF2B5EF4-FFF2-40B4-BE49-F238E27FC236}">
                <a16:creationId xmlns:a16="http://schemas.microsoft.com/office/drawing/2014/main" id="{0F390E68-1EB0-4EAF-8882-ECFE81A0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13689"/>
          <a:stretch/>
        </p:blipFill>
        <p:spPr bwMode="auto">
          <a:xfrm>
            <a:off x="541338" y="1196975"/>
            <a:ext cx="110172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12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Attēls 3">
            <a:extLst>
              <a:ext uri="{FF2B5EF4-FFF2-40B4-BE49-F238E27FC236}">
                <a16:creationId xmlns:a16="http://schemas.microsoft.com/office/drawing/2014/main" id="{0F390E68-1EB0-4EAF-8882-ECFE81A0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3" b="19053"/>
          <a:stretch/>
        </p:blipFill>
        <p:spPr bwMode="auto">
          <a:xfrm>
            <a:off x="541338" y="1196975"/>
            <a:ext cx="110172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Attēls 2">
            <a:extLst>
              <a:ext uri="{FF2B5EF4-FFF2-40B4-BE49-F238E27FC236}">
                <a16:creationId xmlns:a16="http://schemas.microsoft.com/office/drawing/2014/main" id="{60DC5C99-2C4C-4895-A3F5-F85D4F6AA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r="28800"/>
          <a:stretch/>
        </p:blipFill>
        <p:spPr bwMode="auto">
          <a:xfrm>
            <a:off x="550863" y="1196975"/>
            <a:ext cx="3406775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Attēls 6">
            <a:extLst>
              <a:ext uri="{FF2B5EF4-FFF2-40B4-BE49-F238E27FC236}">
                <a16:creationId xmlns:a16="http://schemas.microsoft.com/office/drawing/2014/main" id="{D2B0295F-DDCB-4756-B1F6-6ED8FA28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2" r="28862"/>
          <a:stretch/>
        </p:blipFill>
        <p:spPr bwMode="auto">
          <a:xfrm>
            <a:off x="4364038" y="1200150"/>
            <a:ext cx="33909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Attēls 2">
            <a:extLst>
              <a:ext uri="{FF2B5EF4-FFF2-40B4-BE49-F238E27FC236}">
                <a16:creationId xmlns:a16="http://schemas.microsoft.com/office/drawing/2014/main" id="{829DEB5B-7942-40CA-93A9-3567F0B6E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r="28710"/>
          <a:stretch/>
        </p:blipFill>
        <p:spPr bwMode="auto">
          <a:xfrm>
            <a:off x="8166100" y="1211263"/>
            <a:ext cx="34067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Attēls 3">
            <a:extLst>
              <a:ext uri="{FF2B5EF4-FFF2-40B4-BE49-F238E27FC236}">
                <a16:creationId xmlns:a16="http://schemas.microsoft.com/office/drawing/2014/main" id="{0F390E68-1EB0-4EAF-8882-ECFE81A0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13689"/>
          <a:stretch/>
        </p:blipFill>
        <p:spPr bwMode="auto">
          <a:xfrm>
            <a:off x="541338" y="1196975"/>
            <a:ext cx="110172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87505"/>
      </p:ext>
    </p:extLst>
  </p:cSld>
  <p:clrMapOvr>
    <a:masterClrMapping/>
  </p:clrMapOvr>
</p:sld>
</file>

<file path=ppt/theme/theme1.xml><?xml version="1.0" encoding="utf-8"?>
<a:theme xmlns:a="http://schemas.openxmlformats.org/drawingml/2006/main" name="Liepaj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epaja" id="{866DF4FF-6A0E-43C4-B4B3-512B1955D2BF}" vid="{4A8574E5-9B19-44D7-9091-20965ADBD585}"/>
    </a:ext>
  </a:extLst>
</a:theme>
</file>

<file path=ppt/theme/theme2.xml><?xml version="1.0" encoding="utf-8"?>
<a:theme xmlns:a="http://schemas.openxmlformats.org/drawingml/2006/main" name="1_Liepaj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epaja" id="{866DF4FF-6A0E-43C4-B4B3-512B1955D2BF}" vid="{4A8574E5-9B19-44D7-9091-20965ADBD5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Liepaja</Template>
  <TotalTime>2365</TotalTime>
  <Words>133</Words>
  <Application>Microsoft Office PowerPoint</Application>
  <PresentationFormat>Platekrāna</PresentationFormat>
  <Paragraphs>51</Paragraphs>
  <Slides>20</Slides>
  <Notes>20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20</vt:i4>
      </vt:variant>
    </vt:vector>
  </HeadingPairs>
  <TitlesOfParts>
    <vt:vector size="25" baseType="lpstr">
      <vt:lpstr>Arial</vt:lpstr>
      <vt:lpstr>AvertaCY-Regular</vt:lpstr>
      <vt:lpstr>Calibri</vt:lpstr>
      <vt:lpstr>Liepaja</vt:lpstr>
      <vt:lpstr>1_Liepaja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Sabine Kreicberga</cp:lastModifiedBy>
  <cp:revision>272</cp:revision>
  <cp:lastPrinted>2021-09-03T11:26:02Z</cp:lastPrinted>
  <dcterms:created xsi:type="dcterms:W3CDTF">2019-07-16T08:28:15Z</dcterms:created>
  <dcterms:modified xsi:type="dcterms:W3CDTF">2022-10-24T07:10:14Z</dcterms:modified>
</cp:coreProperties>
</file>