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7" r:id="rId4"/>
    <p:sldId id="275" r:id="rId5"/>
    <p:sldId id="264" r:id="rId6"/>
    <p:sldId id="273" r:id="rId7"/>
    <p:sldId id="267" r:id="rId8"/>
    <p:sldId id="270" r:id="rId9"/>
    <p:sldId id="274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2DBBCA-1063-463D-B2D6-B9DB01ED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4E52408-5A08-447D-9324-6EF629D63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7D9D4BE-3D76-46DC-A0EF-87448AD8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E679CE9-920C-4F10-B7B4-F3A57278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5C8A73F-944F-4823-ABDF-05F7B709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059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C9B5BC-0198-47B8-B1B3-2A4559B9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F2A7D40-5C43-4E27-B34A-EC272208F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5A5251D-0B94-4E78-AB59-238D7AC7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388981E-A03A-45E2-9251-DF6D06CF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1FC78D-34A2-40D4-A2B3-B55929FB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0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2CC0ACEB-CC9F-4EC9-B2F1-E5CA843AF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C33CB0A-E98E-4E30-B499-8D4056DDC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2BB1447-233A-4AEC-8F75-9D0C9D4A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9BF4512-62FE-4C5D-9D68-03FAF88B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7410478-F854-4ECA-9A1B-07674937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87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3C2E8E9-21AF-4452-B7F1-EDEDCA4C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2A08FC2-70F7-4F8D-8D5D-2D0442DD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2B3E4AB-6105-4878-BBA2-99AB0B0B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4C6E8B8-6692-48A7-93D0-734A280E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87D3F75-DF62-4845-A6B7-E3EE06F8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1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CB13AE-1082-484D-ABAA-6DC86594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E07047B-B010-4792-8F26-9FAF40828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94D127B-CBF0-4FEF-A1B1-6592E7F0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283342E-932A-4E62-9A9B-E46AA1C7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4E77A3-6244-4133-BE62-3EF35FCB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960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72555E-CC42-4330-BC2A-A674397C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ED99923-6AF5-4A43-8CC4-66DABE0B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0363B9D-9856-493A-B8DA-A46EA524B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B272B62-0536-42C0-824A-0AE47CF6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58B2FE2-B428-484F-93B7-2B75E1C0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86D5CDC-9141-47C5-8E03-E03A2EA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007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258302-132E-46A0-A516-19B03872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B04F780-6E56-4B71-818C-D72FE1D6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B5AA30F3-1298-4DFA-8206-1F6E9E7F8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F2DDA51-EBE6-45E5-946E-8723FB590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C9C53B3-CB81-442D-97FC-752BD4518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0C7B2292-325B-405A-B70D-01BB574A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DF8082D8-5AFB-4948-879A-1E5BCE5F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5CA3935-71EC-4D50-A049-58432A5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97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2DE1047-6F60-46C2-9413-C762AC1F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60F15FB-85C1-4746-B1AE-256EAE56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5A76318-7B90-4855-B43F-22CC19D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ED2BB9D-79B6-4ABA-8B0D-80009EF6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01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C6F3D4A1-F64D-4A91-8A6E-FDAAD097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F8AAAD6-AC02-41C2-B8C6-B72E4BD8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6607E65-C90C-41C6-B6C9-DC90C355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503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CA5A05-E559-4F14-916D-1B5DA4F2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AC847B5-CBC9-497C-9FA6-CB9AC57A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BBC255C-3F35-4C58-BB6B-6703D6C4B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1463E54-F277-4339-943E-2CB58FC9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0F65C1A-3DF7-4A7B-B18A-1C63876A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FD89CD9-A750-4C11-A7B1-B67718C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8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47BD01-1411-4B79-A6A1-7929E00A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E65FA38-69C2-434A-B87C-4FD836B7C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5080BC8-D33A-42AD-8D5D-011557B32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ED34244-A807-42F3-9290-62F56EF4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F6E6EBE-EF90-4369-A61E-3E2C046A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9CCA53C-08F8-454A-9EBC-FB4F3CBC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7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188FDE8D-AB97-43FE-A444-2B54DEC0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69E3A03-8D07-4529-8A80-4D01C705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83DEF4C-8F51-4C0B-BFCD-ED82978CB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1FB7-9B83-4887-9686-0097AAC6CEAF}" type="datetimeFigureOut">
              <a:rPr lang="lv-LV" smtClean="0"/>
              <a:t>14.10.2022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6CC8257-FF40-48C4-97C4-30571132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BE1CC04-8E83-4901-B380-983C74B4E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4E15-69D2-4E32-AFB5-CD6B54023F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54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693D-B7FA-870E-B550-68D68341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66" y="2659418"/>
            <a:ext cx="6961363" cy="20919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INICIATĪVA – </a:t>
            </a:r>
            <a:br>
              <a:rPr lang="lv-LV" dirty="0"/>
            </a:br>
            <a:r>
              <a:rPr lang="en-US" dirty="0"/>
              <a:t>KULTŪRVĒSTURES, DABAS UN SABIEDRĪBAS MIJIEDARBĪBA POPES KALNA AINAVĀ</a:t>
            </a:r>
            <a:br>
              <a:rPr lang="en-US" dirty="0"/>
            </a:br>
            <a:endParaRPr lang="lv-LV" dirty="0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ttēls 9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33565F31-8FDF-5D21-52D3-BEF33ABC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in a hat smoking a cigarette&#10;&#10;Description automatically generated with low confidence">
            <a:extLst>
              <a:ext uri="{FF2B5EF4-FFF2-40B4-BE49-F238E27FC236}">
                <a16:creationId xmlns:a16="http://schemas.microsoft.com/office/drawing/2014/main" id="{1FFE478A-972C-5430-46D8-06D0C447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2" r="3" b="20517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CEABE6-6357-E189-31FB-5733BD6CDBAB}"/>
              </a:ext>
            </a:extLst>
          </p:cNvPr>
          <p:cNvSpPr/>
          <p:nvPr/>
        </p:nvSpPr>
        <p:spPr>
          <a:xfrm>
            <a:off x="15003" y="5516217"/>
            <a:ext cx="6644214" cy="1037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FC4F51-C1FF-9074-DA88-F419D933BC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11" y="5690951"/>
            <a:ext cx="1550504" cy="862753"/>
          </a:xfrm>
          <a:prstGeom prst="rect">
            <a:avLst/>
          </a:prstGeom>
          <a:noFill/>
        </p:spPr>
      </p:pic>
      <p:pic>
        <p:nvPicPr>
          <p:cNvPr id="8" name="Picture 4" descr="Sākumlapa | Vides aizsardzības un reģionālās attīstības ...">
            <a:extLst>
              <a:ext uri="{FF2B5EF4-FFF2-40B4-BE49-F238E27FC236}">
                <a16:creationId xmlns:a16="http://schemas.microsoft.com/office/drawing/2014/main" id="{ED019DE3-D0BD-2495-BE5C-99D6451C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397" y="5721872"/>
            <a:ext cx="798336" cy="8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Qr code&#10;&#10;Description automatically generated">
            <a:extLst>
              <a:ext uri="{FF2B5EF4-FFF2-40B4-BE49-F238E27FC236}">
                <a16:creationId xmlns:a16="http://schemas.microsoft.com/office/drawing/2014/main" id="{F9611ED4-2EDC-2052-183F-72576C51D8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687" y="5647223"/>
            <a:ext cx="1357460" cy="831832"/>
          </a:xfrm>
          <a:prstGeom prst="rect">
            <a:avLst/>
          </a:prstGeom>
          <a:noFill/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19B6510-EF8A-4B88-B5C9-7774AC2A7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95" y="5637461"/>
            <a:ext cx="1894083" cy="8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D8ED-804C-64A0-7BE8-9A2CCBF2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1235"/>
            <a:ext cx="6028113" cy="4622431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Popes kalns kā liecinieks 11 000 gadus senām izmaiņām </a:t>
            </a:r>
            <a:r>
              <a:rPr lang="lv-LV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Ziemeļkurzemes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ainavā;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Kalna ainava kā drošs nocietinājums kuršu pilskalnam;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Kalna ainava kā iedvesma vācu muižnieku dzīvesvietai;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Kalna ainava kā zināšanu, kultūras un garīguma virsotne;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Kalna izcilā ainava, ka būtisks faktors mentālās un fiziskās labsajūtas  nodrošināšanai;</a:t>
            </a:r>
          </a:p>
          <a:p>
            <a:endParaRPr lang="lv-LV" sz="1700" dirty="0"/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12">
            <a:extLst>
              <a:ext uri="{FF2B5EF4-FFF2-40B4-BE49-F238E27FC236}">
                <a16:creationId xmlns:a16="http://schemas.microsoft.com/office/drawing/2014/main" id="{A7FBA92D-43F2-A3D2-E6A3-974380DD4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782" r="20440" b="-3"/>
          <a:stretch/>
        </p:blipFill>
        <p:spPr>
          <a:xfrm>
            <a:off x="6893317" y="84007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71C68-8433-B9BC-60B1-D30603FF4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64" y="6520031"/>
            <a:ext cx="248738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0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A61660-AE7B-EAD6-5105-FFABF547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894522"/>
            <a:ext cx="6382657" cy="5159144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Pastāvīga s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abiedriskā iniciatīva, kuras sākums ir saistīts ar aktivitātēm, lai nosargātu apdraudēto Popes kalna ainavu, iesaistoties pašvaldības teritorijas plānošanas dokumentu izstrādē; </a:t>
            </a:r>
          </a:p>
          <a:p>
            <a:pPr marL="0" lvl="0" indent="0">
              <a:lnSpc>
                <a:spcPct val="107000"/>
              </a:lnSpc>
              <a:buNone/>
            </a:pP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Mūs ceļš ir ilgāks un garāks mērķu sasniegšanā –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Neesam lēmējvara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Ainavas aizsardzībai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iepriekš nebija 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atbalsta plānošanas dokumentos;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 administratīvā resursa;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4017A1A-016E-48F6-9295-09D51280B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atura vietturis 4">
            <a:extLst>
              <a:ext uri="{FF2B5EF4-FFF2-40B4-BE49-F238E27FC236}">
                <a16:creationId xmlns:a16="http://schemas.microsoft.com/office/drawing/2014/main" id="{1EDBAEAD-2583-EEB8-3D88-16602BDE6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7674" b="-5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290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EDCE-B6E8-1F33-1398-B787CE99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34" y="3093009"/>
            <a:ext cx="5006336" cy="1325563"/>
          </a:xfrm>
        </p:spPr>
        <p:txBody>
          <a:bodyPr>
            <a:normAutofit/>
          </a:bodyPr>
          <a:lstStyle/>
          <a:p>
            <a:r>
              <a:rPr lang="lv-LV" dirty="0"/>
              <a:t>INICIATĪVAS VIRZIENI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1">
            <a:extLst>
              <a:ext uri="{FF2B5EF4-FFF2-40B4-BE49-F238E27FC236}">
                <a16:creationId xmlns:a16="http://schemas.microsoft.com/office/drawing/2014/main" id="{3C70964C-974F-5F97-FA96-D4FCAEEC2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20893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1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1D1F20BA-27AA-4DB5-D421-00C0E56DE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r="15202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232D-D4FE-F8D2-D8BB-C33FC81B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997" y="798458"/>
            <a:ext cx="5004073" cy="54084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lv-LV" sz="2400" dirty="0"/>
              <a:t>Teritorijas ainaviskā, kultūrvēsturiskā, arheoloģiskā, bioloģiskā izpēte (Popes muižas parka apsaimniekošanas plāns, klēts un baznīcas 3D uzmērīšana, arheoloģiskie izrakumi pie Medību pils, aleju un parka bioloģiskā un dendroloģiskā izpēte);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Sabiedrības iesaistīšana (visu periodu notika ikgadējās talkas dažādās vietās </a:t>
            </a:r>
            <a:r>
              <a:rPr lang="lv-LV" sz="2400" dirty="0" err="1"/>
              <a:t>sensalā</a:t>
            </a:r>
            <a:r>
              <a:rPr lang="lv-LV" sz="2400" dirty="0"/>
              <a:t>, organizēti izglītojoši semināri par kultūrvēsturiskajā vērtībām un to iesaistes iespējām </a:t>
            </a:r>
            <a:r>
              <a:rPr lang="lv-LV" sz="2400" dirty="0" err="1"/>
              <a:t>kultūrtelpas</a:t>
            </a:r>
            <a:r>
              <a:rPr lang="lv-LV" sz="2400" dirty="0"/>
              <a:t> veidošanā un tūrismā, izstrādāta vietējās sabiedrības virzīta Popes attīstības stratēģija un rīcības programma 2016. -2020.)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61559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sky, person, grass, outdoor&#10;&#10;Description automatically generated">
            <a:extLst>
              <a:ext uri="{FF2B5EF4-FFF2-40B4-BE49-F238E27FC236}">
                <a16:creationId xmlns:a16="http://schemas.microsoft.com/office/drawing/2014/main" id="{8EE3EF42-5F89-2F3B-BDA3-57317859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1419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CCF02E-A20F-11FF-C0A7-12168B513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9001"/>
            <a:ext cx="5314543" cy="54834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v-LV" sz="2400" dirty="0"/>
              <a:t>Kultūras pasākumu organizēšana – uzsākts ikgadējs Kurzemes dziesminieku festivāls, kas pulcē cilvēkus no visas Latvijas, kuri vairākas dienas iekļauj pasākumus dažādās ainaviskās vietās, Ziemassvētku tirdziņš vēsturiskajā apbūvē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Sabiedrības informēšana (izveidota FB lapa Popes muiža, kurai jau 4000 sekotāju, dalība projektā Ainavu dārgumi 2018. gadā, dalība Kilograms kultūras, kā </a:t>
            </a:r>
            <a:r>
              <a:rPr lang="lv-LV" sz="2400" dirty="0" err="1"/>
              <a:t>kultūrvieta</a:t>
            </a:r>
            <a:r>
              <a:rPr lang="lv-LV" sz="2400" dirty="0"/>
              <a:t> 2019. gadā);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52412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ttēls 10">
            <a:extLst>
              <a:ext uri="{FF2B5EF4-FFF2-40B4-BE49-F238E27FC236}">
                <a16:creationId xmlns:a16="http://schemas.microsoft.com/office/drawing/2014/main" id="{D84E7FD2-3539-F35C-5E4C-3F296FB0C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" r="-2" b="1538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D82F-6CF9-43AB-77BA-70AEB4CB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844826"/>
            <a:ext cx="5004073" cy="520884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lv-LV" sz="2400" dirty="0"/>
              <a:t>Darbs ar pašvaldību (regulāras sarakstes un tikšanās, lai mērķtiecīgi virzītu ēku un dabas objektu saglabāšanu, tai skaitā noorganizētas apmācības pašvaldību darbiniekiem koku novērtēšanā un saglabāšanā)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Nozīmīgu objektu sakārtošana (sakārtots un atvērts apmeklētājiem zirgu stallis, pašvaldības veiktā estrādes skatītāju vietu renovācija, kuršu pilskalna attīrīšana no krūmu apauguma, koku sakopšana ar </a:t>
            </a:r>
            <a:r>
              <a:rPr lang="lv-LV" sz="2400" dirty="0" err="1"/>
              <a:t>arboristu</a:t>
            </a:r>
            <a:r>
              <a:rPr lang="lv-LV" sz="2400" dirty="0"/>
              <a:t> palīdzību, muižas parkā esošo tiltiņu un taku atjaunošana); </a:t>
            </a:r>
          </a:p>
          <a:p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237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ttēls 6">
            <a:extLst>
              <a:ext uri="{FF2B5EF4-FFF2-40B4-BE49-F238E27FC236}">
                <a16:creationId xmlns:a16="http://schemas.microsoft.com/office/drawing/2014/main" id="{4579C7CB-1E81-A3E4-3C1A-271B3C063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1362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2260-15D3-B8D4-012B-FB57FE2E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098" y="1239520"/>
            <a:ext cx="5004073" cy="48852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lv-LV" sz="1800" dirty="0"/>
          </a:p>
          <a:p>
            <a:endParaRPr lang="lv-LV" sz="1800" dirty="0"/>
          </a:p>
          <a:p>
            <a:pPr marL="0" indent="0">
              <a:buNone/>
            </a:pPr>
            <a:r>
              <a:rPr lang="lv-LV" sz="2400" dirty="0"/>
              <a:t>Aktīva līdzdalība pašvaldības gatavotajos stratēģiskajos dokumentos, kā arī sabiedriskajās apspriedēs, tai skaitā par VES būvniecību, lai nodrošinātu ainavas saglabāšanu;</a:t>
            </a:r>
          </a:p>
          <a:p>
            <a:pPr marL="0" indent="0">
              <a:buNone/>
            </a:pP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8886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AC2F5D0E-B67E-09CC-6BE7-16A7D487D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 r="-1" b="1479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287B8-B7AA-28B4-12EA-4D2751D6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1" y="3429000"/>
            <a:ext cx="47824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6700" dirty="0"/>
              <a:t>TIEKAMIES POPES KALNĀ!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sz="2200" dirty="0"/>
            </a:br>
            <a:r>
              <a:rPr lang="lv-LV" sz="2200" dirty="0"/>
              <a:t>https://www.facebook.com/popesmuiza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712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Office dizains</vt:lpstr>
      <vt:lpstr>INICIATĪVA –  KULTŪRVĒSTURES, DABAS UN SABIEDRĪBAS MIJIEDARBĪBA POPES KALNA AINAVĀ </vt:lpstr>
      <vt:lpstr>PowerPoint Presentation</vt:lpstr>
      <vt:lpstr>PowerPoint Presentation</vt:lpstr>
      <vt:lpstr>INICIATĪVAS VIRZIENI</vt:lpstr>
      <vt:lpstr>PowerPoint Presentation</vt:lpstr>
      <vt:lpstr>PowerPoint Presentation</vt:lpstr>
      <vt:lpstr>PowerPoint Presentation</vt:lpstr>
      <vt:lpstr>PowerPoint Presentation</vt:lpstr>
      <vt:lpstr>TIEKAMIES POPES KALNĀ!      https://www.facebook.com/popesmuiza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Roberts Grinbergs</dc:creator>
  <cp:lastModifiedBy>Dace Sāmīte</cp:lastModifiedBy>
  <cp:revision>3</cp:revision>
  <dcterms:created xsi:type="dcterms:W3CDTF">2022-10-11T00:06:47Z</dcterms:created>
  <dcterms:modified xsi:type="dcterms:W3CDTF">2022-10-14T12:36:56Z</dcterms:modified>
</cp:coreProperties>
</file>