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22.xml" ContentType="application/vnd.openxmlformats-officedocument.presentationml.slideLayout+xml"/>
  <Override PartName="/ppt/theme/theme4.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4" r:id="rId1"/>
    <p:sldMasterId id="2147483710" r:id="rId2"/>
    <p:sldMasterId id="2147483721" r:id="rId3"/>
    <p:sldMasterId id="2147483728" r:id="rId4"/>
    <p:sldMasterId id="2147483730" r:id="rId5"/>
  </p:sldMasterIdLst>
  <p:notesMasterIdLst>
    <p:notesMasterId r:id="rId22"/>
  </p:notesMasterIdLst>
  <p:handoutMasterIdLst>
    <p:handoutMasterId r:id="rId23"/>
  </p:handoutMasterIdLst>
  <p:sldIdLst>
    <p:sldId id="256" r:id="rId6"/>
    <p:sldId id="2145706617" r:id="rId7"/>
    <p:sldId id="2145706618" r:id="rId8"/>
    <p:sldId id="2145706614" r:id="rId9"/>
    <p:sldId id="2145706606" r:id="rId10"/>
    <p:sldId id="2145706608" r:id="rId11"/>
    <p:sldId id="2145706610" r:id="rId12"/>
    <p:sldId id="2145706597" r:id="rId13"/>
    <p:sldId id="2145706611" r:id="rId14"/>
    <p:sldId id="2145706598" r:id="rId15"/>
    <p:sldId id="2145706612" r:id="rId16"/>
    <p:sldId id="2145706603" r:id="rId17"/>
    <p:sldId id="2145706613" r:id="rId18"/>
    <p:sldId id="2145706599" r:id="rId19"/>
    <p:sldId id="2145706609" r:id="rId20"/>
    <p:sldId id="2145706605" r:id="rId21"/>
  </p:sldIdLst>
  <p:sldSz cx="12192000" cy="6858000"/>
  <p:notesSz cx="6858000" cy="9144000"/>
  <p:custDataLst>
    <p:tags r:id="rId24"/>
  </p:custDataLst>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AA28F6-4537-BA20-8350-4256D49CF6B2}" name="Helen  Biin" initials="HB" userId="S::helen.biin@civitta.ee::8cc9a1b9-a0cf-436a-b28f-53008afc07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4F7"/>
    <a:srgbClr val="06C4A6"/>
    <a:srgbClr val="376372"/>
    <a:srgbClr val="B0DAE6"/>
    <a:srgbClr val="D9D9D9"/>
    <a:srgbClr val="000000"/>
    <a:srgbClr val="ABABAB"/>
    <a:srgbClr val="7F7F7F"/>
    <a:srgbClr val="00ABC0"/>
    <a:srgbClr val="1347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A6AFB-D506-4434-879A-6FEE1318790A}" v="2" dt="2023-06-13T07:33:08.546"/>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2" autoAdjust="0"/>
    <p:restoredTop sz="93788" autoAdjust="0"/>
  </p:normalViewPr>
  <p:slideViewPr>
    <p:cSldViewPr>
      <p:cViewPr varScale="1">
        <p:scale>
          <a:sx n="62" d="100"/>
          <a:sy n="62" d="100"/>
        </p:scale>
        <p:origin x="576" y="56"/>
      </p:cViewPr>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a Kristiāna Šteinblūma" userId="32c1ed17-f227-4dcf-9ac1-cb5862a84f7e" providerId="ADAL" clId="{F53A6AFB-D506-4434-879A-6FEE1318790A}"/>
    <pc:docChg chg="undo redo custSel addSld delSld modSld">
      <pc:chgData name="Santa Kristiāna Šteinblūma" userId="32c1ed17-f227-4dcf-9ac1-cb5862a84f7e" providerId="ADAL" clId="{F53A6AFB-D506-4434-879A-6FEE1318790A}" dt="2023-06-22T12:52:19.237" v="754"/>
      <pc:docMkLst>
        <pc:docMk/>
      </pc:docMkLst>
      <pc:sldChg chg="addSp modSp mod">
        <pc:chgData name="Santa Kristiāna Šteinblūma" userId="32c1ed17-f227-4dcf-9ac1-cb5862a84f7e" providerId="ADAL" clId="{F53A6AFB-D506-4434-879A-6FEE1318790A}" dt="2023-06-13T07:39:45.251" v="705" actId="1076"/>
        <pc:sldMkLst>
          <pc:docMk/>
          <pc:sldMk cId="0" sldId="256"/>
        </pc:sldMkLst>
        <pc:spChg chg="add mod">
          <ac:chgData name="Santa Kristiāna Šteinblūma" userId="32c1ed17-f227-4dcf-9ac1-cb5862a84f7e" providerId="ADAL" clId="{F53A6AFB-D506-4434-879A-6FEE1318790A}" dt="2023-06-13T07:39:45.251" v="705" actId="1076"/>
          <ac:spMkLst>
            <pc:docMk/>
            <pc:sldMk cId="0" sldId="256"/>
            <ac:spMk id="10" creationId="{56EA2B4C-7465-772D-F2CA-2E3841CD2E9A}"/>
          </ac:spMkLst>
        </pc:spChg>
        <pc:spChg chg="add mod">
          <ac:chgData name="Santa Kristiāna Šteinblūma" userId="32c1ed17-f227-4dcf-9ac1-cb5862a84f7e" providerId="ADAL" clId="{F53A6AFB-D506-4434-879A-6FEE1318790A}" dt="2023-06-13T07:39:30.802" v="704" actId="1076"/>
          <ac:spMkLst>
            <pc:docMk/>
            <pc:sldMk cId="0" sldId="256"/>
            <ac:spMk id="11" creationId="{70C53BA5-EB51-2164-60D5-F07023057B4C}"/>
          </ac:spMkLst>
        </pc:spChg>
        <pc:spChg chg="mod">
          <ac:chgData name="Santa Kristiāna Šteinblūma" userId="32c1ed17-f227-4dcf-9ac1-cb5862a84f7e" providerId="ADAL" clId="{F53A6AFB-D506-4434-879A-6FEE1318790A}" dt="2023-06-13T07:39:24.156" v="703" actId="1076"/>
          <ac:spMkLst>
            <pc:docMk/>
            <pc:sldMk cId="0" sldId="256"/>
            <ac:spMk id="22" creationId="{00000000-0000-0000-0000-000000000000}"/>
          </ac:spMkLst>
        </pc:spChg>
        <pc:spChg chg="mod">
          <ac:chgData name="Santa Kristiāna Šteinblūma" userId="32c1ed17-f227-4dcf-9ac1-cb5862a84f7e" providerId="ADAL" clId="{F53A6AFB-D506-4434-879A-6FEE1318790A}" dt="2023-06-13T07:39:19.105" v="701" actId="1076"/>
          <ac:spMkLst>
            <pc:docMk/>
            <pc:sldMk cId="0" sldId="256"/>
            <ac:spMk id="25" creationId="{00000000-0000-0000-0000-000000000000}"/>
          </ac:spMkLst>
        </pc:spChg>
        <pc:picChg chg="mod">
          <ac:chgData name="Santa Kristiāna Šteinblūma" userId="32c1ed17-f227-4dcf-9ac1-cb5862a84f7e" providerId="ADAL" clId="{F53A6AFB-D506-4434-879A-6FEE1318790A}" dt="2023-06-13T07:39:19.105" v="701" actId="1076"/>
          <ac:picMkLst>
            <pc:docMk/>
            <pc:sldMk cId="0" sldId="256"/>
            <ac:picMk id="23" creationId="{00000000-0000-0000-0000-000000000000}"/>
          </ac:picMkLst>
        </pc:picChg>
      </pc:sldChg>
      <pc:sldChg chg="modSp mod">
        <pc:chgData name="Santa Kristiāna Šteinblūma" userId="32c1ed17-f227-4dcf-9ac1-cb5862a84f7e" providerId="ADAL" clId="{F53A6AFB-D506-4434-879A-6FEE1318790A}" dt="2023-06-09T06:03:46.994" v="48" actId="27636"/>
        <pc:sldMkLst>
          <pc:docMk/>
          <pc:sldMk cId="293968894" sldId="2145706597"/>
        </pc:sldMkLst>
        <pc:spChg chg="mod">
          <ac:chgData name="Santa Kristiāna Šteinblūma" userId="32c1ed17-f227-4dcf-9ac1-cb5862a84f7e" providerId="ADAL" clId="{F53A6AFB-D506-4434-879A-6FEE1318790A}" dt="2023-06-09T06:03:27.251" v="46" actId="20577"/>
          <ac:spMkLst>
            <pc:docMk/>
            <pc:sldMk cId="293968894" sldId="2145706597"/>
            <ac:spMk id="4" creationId="{98E45EA2-1299-D269-7B4E-7BB59C0E719A}"/>
          </ac:spMkLst>
        </pc:spChg>
        <pc:spChg chg="mod">
          <ac:chgData name="Santa Kristiāna Šteinblūma" userId="32c1ed17-f227-4dcf-9ac1-cb5862a84f7e" providerId="ADAL" clId="{F53A6AFB-D506-4434-879A-6FEE1318790A}" dt="2023-06-09T06:03:46.994" v="48" actId="27636"/>
          <ac:spMkLst>
            <pc:docMk/>
            <pc:sldMk cId="293968894" sldId="2145706597"/>
            <ac:spMk id="7" creationId="{19E2F60B-EB5E-3572-7850-15CFEC304D6A}"/>
          </ac:spMkLst>
        </pc:spChg>
      </pc:sldChg>
      <pc:sldChg chg="modSp mod">
        <pc:chgData name="Santa Kristiāna Šteinblūma" userId="32c1ed17-f227-4dcf-9ac1-cb5862a84f7e" providerId="ADAL" clId="{F53A6AFB-D506-4434-879A-6FEE1318790A}" dt="2023-06-09T06:36:35.646" v="593" actId="5793"/>
        <pc:sldMkLst>
          <pc:docMk/>
          <pc:sldMk cId="1518241261" sldId="2145706598"/>
        </pc:sldMkLst>
        <pc:spChg chg="mod">
          <ac:chgData name="Santa Kristiāna Šteinblūma" userId="32c1ed17-f227-4dcf-9ac1-cb5862a84f7e" providerId="ADAL" clId="{F53A6AFB-D506-4434-879A-6FEE1318790A}" dt="2023-06-09T06:04:54.708" v="49" actId="20577"/>
          <ac:spMkLst>
            <pc:docMk/>
            <pc:sldMk cId="1518241261" sldId="2145706598"/>
            <ac:spMk id="4" creationId="{98E45EA2-1299-D269-7B4E-7BB59C0E719A}"/>
          </ac:spMkLst>
        </pc:spChg>
        <pc:spChg chg="mod">
          <ac:chgData name="Santa Kristiāna Šteinblūma" userId="32c1ed17-f227-4dcf-9ac1-cb5862a84f7e" providerId="ADAL" clId="{F53A6AFB-D506-4434-879A-6FEE1318790A}" dt="2023-06-09T06:36:35.646" v="593" actId="5793"/>
          <ac:spMkLst>
            <pc:docMk/>
            <pc:sldMk cId="1518241261" sldId="2145706598"/>
            <ac:spMk id="6" creationId="{6CE95425-AEF3-00A3-0D55-C027E3CDB710}"/>
          </ac:spMkLst>
        </pc:spChg>
      </pc:sldChg>
      <pc:sldChg chg="modSp mod">
        <pc:chgData name="Santa Kristiāna Šteinblūma" userId="32c1ed17-f227-4dcf-9ac1-cb5862a84f7e" providerId="ADAL" clId="{F53A6AFB-D506-4434-879A-6FEE1318790A}" dt="2023-06-09T06:18:18.142" v="302" actId="20577"/>
        <pc:sldMkLst>
          <pc:docMk/>
          <pc:sldMk cId="1693269" sldId="2145706599"/>
        </pc:sldMkLst>
        <pc:spChg chg="mod">
          <ac:chgData name="Santa Kristiāna Šteinblūma" userId="32c1ed17-f227-4dcf-9ac1-cb5862a84f7e" providerId="ADAL" clId="{F53A6AFB-D506-4434-879A-6FEE1318790A}" dt="2023-06-09T06:18:18.142" v="302" actId="20577"/>
          <ac:spMkLst>
            <pc:docMk/>
            <pc:sldMk cId="1693269" sldId="2145706599"/>
            <ac:spMk id="6" creationId="{6CE95425-AEF3-00A3-0D55-C027E3CDB710}"/>
          </ac:spMkLst>
        </pc:spChg>
        <pc:spChg chg="mod">
          <ac:chgData name="Santa Kristiāna Šteinblūma" userId="32c1ed17-f227-4dcf-9ac1-cb5862a84f7e" providerId="ADAL" clId="{F53A6AFB-D506-4434-879A-6FEE1318790A}" dt="2023-06-09T06:17:30.323" v="274" actId="27636"/>
          <ac:spMkLst>
            <pc:docMk/>
            <pc:sldMk cId="1693269" sldId="2145706599"/>
            <ac:spMk id="7" creationId="{19E2F60B-EB5E-3572-7850-15CFEC304D6A}"/>
          </ac:spMkLst>
        </pc:spChg>
      </pc:sldChg>
      <pc:sldChg chg="modSp mod">
        <pc:chgData name="Santa Kristiāna Šteinblūma" userId="32c1ed17-f227-4dcf-9ac1-cb5862a84f7e" providerId="ADAL" clId="{F53A6AFB-D506-4434-879A-6FEE1318790A}" dt="2023-06-09T06:36:44.755" v="597" actId="27636"/>
        <pc:sldMkLst>
          <pc:docMk/>
          <pc:sldMk cId="1454742049" sldId="2145706603"/>
        </pc:sldMkLst>
        <pc:spChg chg="mod">
          <ac:chgData name="Santa Kristiāna Šteinblūma" userId="32c1ed17-f227-4dcf-9ac1-cb5862a84f7e" providerId="ADAL" clId="{F53A6AFB-D506-4434-879A-6FEE1318790A}" dt="2023-06-09T06:36:44.755" v="597" actId="27636"/>
          <ac:spMkLst>
            <pc:docMk/>
            <pc:sldMk cId="1454742049" sldId="2145706603"/>
            <ac:spMk id="6" creationId="{6CE95425-AEF3-00A3-0D55-C027E3CDB710}"/>
          </ac:spMkLst>
        </pc:spChg>
      </pc:sldChg>
      <pc:sldChg chg="modSp mod">
        <pc:chgData name="Santa Kristiāna Šteinblūma" userId="32c1ed17-f227-4dcf-9ac1-cb5862a84f7e" providerId="ADAL" clId="{F53A6AFB-D506-4434-879A-6FEE1318790A}" dt="2023-06-09T06:03:06.289" v="45" actId="20577"/>
        <pc:sldMkLst>
          <pc:docMk/>
          <pc:sldMk cId="2868102290" sldId="2145706610"/>
        </pc:sldMkLst>
        <pc:spChg chg="mod">
          <ac:chgData name="Santa Kristiāna Šteinblūma" userId="32c1ed17-f227-4dcf-9ac1-cb5862a84f7e" providerId="ADAL" clId="{F53A6AFB-D506-4434-879A-6FEE1318790A}" dt="2023-06-09T06:03:06.289" v="45" actId="20577"/>
          <ac:spMkLst>
            <pc:docMk/>
            <pc:sldMk cId="2868102290" sldId="2145706610"/>
            <ac:spMk id="55" creationId="{39B8C7A8-7106-0350-DA51-5D7D545AD3E0}"/>
          </ac:spMkLst>
        </pc:spChg>
      </pc:sldChg>
      <pc:sldChg chg="modSp mod">
        <pc:chgData name="Santa Kristiāna Šteinblūma" userId="32c1ed17-f227-4dcf-9ac1-cb5862a84f7e" providerId="ADAL" clId="{F53A6AFB-D506-4434-879A-6FEE1318790A}" dt="2023-06-09T06:01:57.225" v="20" actId="20577"/>
        <pc:sldMkLst>
          <pc:docMk/>
          <pc:sldMk cId="3860328449" sldId="2145706611"/>
        </pc:sldMkLst>
        <pc:spChg chg="mod">
          <ac:chgData name="Santa Kristiāna Šteinblūma" userId="32c1ed17-f227-4dcf-9ac1-cb5862a84f7e" providerId="ADAL" clId="{F53A6AFB-D506-4434-879A-6FEE1318790A}" dt="2023-06-09T06:01:57.225" v="20" actId="20577"/>
          <ac:spMkLst>
            <pc:docMk/>
            <pc:sldMk cId="3860328449" sldId="2145706611"/>
            <ac:spMk id="15" creationId="{85F5A4F7-6937-12B6-23E8-67F8956226C1}"/>
          </ac:spMkLst>
        </pc:spChg>
      </pc:sldChg>
      <pc:sldChg chg="modSp mod">
        <pc:chgData name="Santa Kristiāna Šteinblūma" userId="32c1ed17-f227-4dcf-9ac1-cb5862a84f7e" providerId="ADAL" clId="{F53A6AFB-D506-4434-879A-6FEE1318790A}" dt="2023-06-09T06:08:16.975" v="138" actId="20577"/>
        <pc:sldMkLst>
          <pc:docMk/>
          <pc:sldMk cId="3219172894" sldId="2145706612"/>
        </pc:sldMkLst>
        <pc:spChg chg="mod">
          <ac:chgData name="Santa Kristiāna Šteinblūma" userId="32c1ed17-f227-4dcf-9ac1-cb5862a84f7e" providerId="ADAL" clId="{F53A6AFB-D506-4434-879A-6FEE1318790A}" dt="2023-06-09T06:08:16.975" v="138" actId="20577"/>
          <ac:spMkLst>
            <pc:docMk/>
            <pc:sldMk cId="3219172894" sldId="2145706612"/>
            <ac:spMk id="12" creationId="{409BE986-5F12-D686-4220-CF5E22B169E6}"/>
          </ac:spMkLst>
        </pc:spChg>
      </pc:sldChg>
      <pc:sldChg chg="modSp mod">
        <pc:chgData name="Santa Kristiāna Šteinblūma" userId="32c1ed17-f227-4dcf-9ac1-cb5862a84f7e" providerId="ADAL" clId="{F53A6AFB-D506-4434-879A-6FEE1318790A}" dt="2023-06-09T06:16:00.684" v="267" actId="20577"/>
        <pc:sldMkLst>
          <pc:docMk/>
          <pc:sldMk cId="1583268801" sldId="2145706613"/>
        </pc:sldMkLst>
        <pc:spChg chg="mod">
          <ac:chgData name="Santa Kristiāna Šteinblūma" userId="32c1ed17-f227-4dcf-9ac1-cb5862a84f7e" providerId="ADAL" clId="{F53A6AFB-D506-4434-879A-6FEE1318790A}" dt="2023-06-09T06:16:00.684" v="267" actId="20577"/>
          <ac:spMkLst>
            <pc:docMk/>
            <pc:sldMk cId="1583268801" sldId="2145706613"/>
            <ac:spMk id="16" creationId="{91C6DA66-EB6E-6186-6039-9B7BD41DC4B1}"/>
          </ac:spMkLst>
        </pc:spChg>
      </pc:sldChg>
      <pc:sldChg chg="new del">
        <pc:chgData name="Santa Kristiāna Šteinblūma" userId="32c1ed17-f227-4dcf-9ac1-cb5862a84f7e" providerId="ADAL" clId="{F53A6AFB-D506-4434-879A-6FEE1318790A}" dt="2023-06-09T06:20:56.423" v="308" actId="47"/>
        <pc:sldMkLst>
          <pc:docMk/>
          <pc:sldMk cId="3172739798" sldId="2145706615"/>
        </pc:sldMkLst>
      </pc:sldChg>
      <pc:sldChg chg="new del">
        <pc:chgData name="Santa Kristiāna Šteinblūma" userId="32c1ed17-f227-4dcf-9ac1-cb5862a84f7e" providerId="ADAL" clId="{F53A6AFB-D506-4434-879A-6FEE1318790A}" dt="2023-06-09T06:20:54.783" v="307" actId="47"/>
        <pc:sldMkLst>
          <pc:docMk/>
          <pc:sldMk cId="2377115451" sldId="2145706616"/>
        </pc:sldMkLst>
      </pc:sldChg>
      <pc:sldChg chg="modSp new mod">
        <pc:chgData name="Santa Kristiāna Šteinblūma" userId="32c1ed17-f227-4dcf-9ac1-cb5862a84f7e" providerId="ADAL" clId="{F53A6AFB-D506-4434-879A-6FEE1318790A}" dt="2023-06-22T12:52:19.237" v="754"/>
        <pc:sldMkLst>
          <pc:docMk/>
          <pc:sldMk cId="4002000199" sldId="2145706617"/>
        </pc:sldMkLst>
        <pc:spChg chg="mod">
          <ac:chgData name="Santa Kristiāna Šteinblūma" userId="32c1ed17-f227-4dcf-9ac1-cb5862a84f7e" providerId="ADAL" clId="{F53A6AFB-D506-4434-879A-6FEE1318790A}" dt="2023-06-22T12:52:19.237" v="754"/>
          <ac:spMkLst>
            <pc:docMk/>
            <pc:sldMk cId="4002000199" sldId="2145706617"/>
            <ac:spMk id="2" creationId="{06BE038B-1F6C-E8D2-EDFD-BECF1D4E1AC9}"/>
          </ac:spMkLst>
        </pc:spChg>
        <pc:spChg chg="mod">
          <ac:chgData name="Santa Kristiāna Šteinblūma" userId="32c1ed17-f227-4dcf-9ac1-cb5862a84f7e" providerId="ADAL" clId="{F53A6AFB-D506-4434-879A-6FEE1318790A}" dt="2023-06-09T06:21:21.786" v="319" actId="20577"/>
          <ac:spMkLst>
            <pc:docMk/>
            <pc:sldMk cId="4002000199" sldId="2145706617"/>
            <ac:spMk id="3" creationId="{8A68B0BA-68EC-B00B-15C0-02EF5592AC3A}"/>
          </ac:spMkLst>
        </pc:spChg>
      </pc:sldChg>
      <pc:sldChg chg="modSp new mod">
        <pc:chgData name="Santa Kristiāna Šteinblūma" userId="32c1ed17-f227-4dcf-9ac1-cb5862a84f7e" providerId="ADAL" clId="{F53A6AFB-D506-4434-879A-6FEE1318790A}" dt="2023-06-22T12:51:01.174" v="752" actId="20577"/>
        <pc:sldMkLst>
          <pc:docMk/>
          <pc:sldMk cId="4010917710" sldId="2145706618"/>
        </pc:sldMkLst>
        <pc:spChg chg="mod">
          <ac:chgData name="Santa Kristiāna Šteinblūma" userId="32c1ed17-f227-4dcf-9ac1-cb5862a84f7e" providerId="ADAL" clId="{F53A6AFB-D506-4434-879A-6FEE1318790A}" dt="2023-06-22T12:51:01.174" v="752" actId="20577"/>
          <ac:spMkLst>
            <pc:docMk/>
            <pc:sldMk cId="4010917710" sldId="2145706618"/>
            <ac:spMk id="2" creationId="{C0276898-FDBC-BA0A-3A80-44BD6D02F1F0}"/>
          </ac:spMkLst>
        </pc:spChg>
        <pc:spChg chg="mod">
          <ac:chgData name="Santa Kristiāna Šteinblūma" userId="32c1ed17-f227-4dcf-9ac1-cb5862a84f7e" providerId="ADAL" clId="{F53A6AFB-D506-4434-879A-6FEE1318790A}" dt="2023-06-09T06:24:55.251" v="338"/>
          <ac:spMkLst>
            <pc:docMk/>
            <pc:sldMk cId="4010917710" sldId="2145706618"/>
            <ac:spMk id="3" creationId="{58AB5529-AEC2-B73D-67F0-4A62BE5C5C2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111111111111108E-2"/>
          <c:y val="3.6111111111111108E-2"/>
          <c:w val="0.92777777777777781"/>
          <c:h val="0.92777777777777781"/>
        </c:manualLayout>
      </c:layout>
      <c:doughnutChart>
        <c:varyColors val="0"/>
        <c:ser>
          <c:idx val="0"/>
          <c:order val="0"/>
          <c:dPt>
            <c:idx val="0"/>
            <c:bubble3D val="0"/>
            <c:spPr>
              <a:solidFill>
                <a:schemeClr val="accent2"/>
              </a:solidFill>
              <a:ln>
                <a:noFill/>
              </a:ln>
            </c:spPr>
            <c:extLst>
              <c:ext xmlns:c16="http://schemas.microsoft.com/office/drawing/2014/chart" uri="{C3380CC4-5D6E-409C-BE32-E72D297353CC}">
                <c16:uniqueId val="{00000000-7FDB-43F1-A5EB-3C6A7221D096}"/>
              </c:ext>
            </c:extLst>
          </c:dPt>
          <c:dPt>
            <c:idx val="1"/>
            <c:bubble3D val="0"/>
            <c:spPr>
              <a:solidFill>
                <a:srgbClr val="D6D7D9"/>
              </a:solidFill>
              <a:ln>
                <a:noFill/>
              </a:ln>
            </c:spPr>
            <c:extLst>
              <c:ext xmlns:c16="http://schemas.microsoft.com/office/drawing/2014/chart" uri="{C3380CC4-5D6E-409C-BE32-E72D297353CC}">
                <c16:uniqueId val="{00000001-7FDB-43F1-A5EB-3C6A7221D096}"/>
              </c:ext>
            </c:extLst>
          </c:dPt>
          <c:val>
            <c:numRef>
              <c:f>Sheet1!$A$1:$A$2</c:f>
              <c:numCache>
                <c:formatCode>General</c:formatCode>
                <c:ptCount val="2"/>
                <c:pt idx="0">
                  <c:v>5</c:v>
                </c:pt>
                <c:pt idx="1">
                  <c:v>95</c:v>
                </c:pt>
              </c:numCache>
            </c:numRef>
          </c:val>
          <c:extLst>
            <c:ext xmlns:c16="http://schemas.microsoft.com/office/drawing/2014/chart" uri="{C3380CC4-5D6E-409C-BE32-E72D297353CC}">
              <c16:uniqueId val="{00000002-7FDB-43F1-A5EB-3C6A7221D096}"/>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111111111111108E-2"/>
          <c:y val="3.6111111111111108E-2"/>
          <c:w val="0.92777777777777781"/>
          <c:h val="0.92777777777777781"/>
        </c:manualLayout>
      </c:layout>
      <c:doughnutChart>
        <c:varyColors val="0"/>
        <c:ser>
          <c:idx val="0"/>
          <c:order val="0"/>
          <c:dPt>
            <c:idx val="0"/>
            <c:bubble3D val="0"/>
            <c:spPr>
              <a:solidFill>
                <a:schemeClr val="accent2"/>
              </a:solidFill>
              <a:ln>
                <a:noFill/>
              </a:ln>
            </c:spPr>
            <c:extLst>
              <c:ext xmlns:c16="http://schemas.microsoft.com/office/drawing/2014/chart" uri="{C3380CC4-5D6E-409C-BE32-E72D297353CC}">
                <c16:uniqueId val="{00000000-AFF7-4979-9784-4B784953D745}"/>
              </c:ext>
            </c:extLst>
          </c:dPt>
          <c:dPt>
            <c:idx val="1"/>
            <c:bubble3D val="0"/>
            <c:spPr>
              <a:solidFill>
                <a:srgbClr val="D6D7D9"/>
              </a:solidFill>
              <a:ln>
                <a:noFill/>
              </a:ln>
            </c:spPr>
            <c:extLst>
              <c:ext xmlns:c16="http://schemas.microsoft.com/office/drawing/2014/chart" uri="{C3380CC4-5D6E-409C-BE32-E72D297353CC}">
                <c16:uniqueId val="{00000001-AFF7-4979-9784-4B784953D745}"/>
              </c:ext>
            </c:extLst>
          </c:dPt>
          <c:val>
            <c:numRef>
              <c:f>Sheet1!$A$1:$A$2</c:f>
              <c:numCache>
                <c:formatCode>General</c:formatCode>
                <c:ptCount val="2"/>
                <c:pt idx="0">
                  <c:v>10</c:v>
                </c:pt>
                <c:pt idx="1">
                  <c:v>90</c:v>
                </c:pt>
              </c:numCache>
            </c:numRef>
          </c:val>
          <c:extLst>
            <c:ext xmlns:c16="http://schemas.microsoft.com/office/drawing/2014/chart" uri="{C3380CC4-5D6E-409C-BE32-E72D297353CC}">
              <c16:uniqueId val="{00000002-AFF7-4979-9784-4B784953D745}"/>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111111111111108E-2"/>
          <c:y val="3.6111111111111108E-2"/>
          <c:w val="0.92777777777777781"/>
          <c:h val="0.92777777777777781"/>
        </c:manualLayout>
      </c:layout>
      <c:doughnutChart>
        <c:varyColors val="0"/>
        <c:ser>
          <c:idx val="0"/>
          <c:order val="0"/>
          <c:dPt>
            <c:idx val="0"/>
            <c:bubble3D val="0"/>
            <c:spPr>
              <a:solidFill>
                <a:schemeClr val="accent2"/>
              </a:solidFill>
              <a:ln>
                <a:noFill/>
              </a:ln>
            </c:spPr>
            <c:extLst>
              <c:ext xmlns:c16="http://schemas.microsoft.com/office/drawing/2014/chart" uri="{C3380CC4-5D6E-409C-BE32-E72D297353CC}">
                <c16:uniqueId val="{00000000-61B3-45D3-9FBE-91FD519827FA}"/>
              </c:ext>
            </c:extLst>
          </c:dPt>
          <c:dPt>
            <c:idx val="1"/>
            <c:bubble3D val="0"/>
            <c:spPr>
              <a:solidFill>
                <a:srgbClr val="D6D7D9"/>
              </a:solidFill>
              <a:ln>
                <a:noFill/>
              </a:ln>
            </c:spPr>
            <c:extLst>
              <c:ext xmlns:c16="http://schemas.microsoft.com/office/drawing/2014/chart" uri="{C3380CC4-5D6E-409C-BE32-E72D297353CC}">
                <c16:uniqueId val="{00000001-61B3-45D3-9FBE-91FD519827FA}"/>
              </c:ext>
            </c:extLst>
          </c:dPt>
          <c:val>
            <c:numRef>
              <c:f>Sheet1!$A$1:$A$2</c:f>
              <c:numCache>
                <c:formatCode>General</c:formatCode>
                <c:ptCount val="2"/>
                <c:pt idx="0">
                  <c:v>10</c:v>
                </c:pt>
                <c:pt idx="1">
                  <c:v>80</c:v>
                </c:pt>
              </c:numCache>
            </c:numRef>
          </c:val>
          <c:extLst>
            <c:ext xmlns:c16="http://schemas.microsoft.com/office/drawing/2014/chart" uri="{C3380CC4-5D6E-409C-BE32-E72D297353CC}">
              <c16:uniqueId val="{00000002-61B3-45D3-9FBE-91FD519827FA}"/>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111111111111108E-2"/>
          <c:y val="3.6111111111111108E-2"/>
          <c:w val="0.92777777777777781"/>
          <c:h val="0.92777777777777781"/>
        </c:manualLayout>
      </c:layout>
      <c:doughnutChart>
        <c:varyColors val="0"/>
        <c:ser>
          <c:idx val="0"/>
          <c:order val="0"/>
          <c:dPt>
            <c:idx val="0"/>
            <c:bubble3D val="0"/>
            <c:spPr>
              <a:solidFill>
                <a:schemeClr val="accent2"/>
              </a:solidFill>
              <a:ln>
                <a:noFill/>
              </a:ln>
            </c:spPr>
            <c:extLst>
              <c:ext xmlns:c16="http://schemas.microsoft.com/office/drawing/2014/chart" uri="{C3380CC4-5D6E-409C-BE32-E72D297353CC}">
                <c16:uniqueId val="{00000000-29FD-4BB9-A958-DDDE0D3461C1}"/>
              </c:ext>
            </c:extLst>
          </c:dPt>
          <c:dPt>
            <c:idx val="1"/>
            <c:bubble3D val="0"/>
            <c:spPr>
              <a:solidFill>
                <a:srgbClr val="D6D7D9"/>
              </a:solidFill>
              <a:ln>
                <a:noFill/>
              </a:ln>
            </c:spPr>
            <c:extLst>
              <c:ext xmlns:c16="http://schemas.microsoft.com/office/drawing/2014/chart" uri="{C3380CC4-5D6E-409C-BE32-E72D297353CC}">
                <c16:uniqueId val="{00000001-29FD-4BB9-A958-DDDE0D3461C1}"/>
              </c:ext>
            </c:extLst>
          </c:dPt>
          <c:val>
            <c:numRef>
              <c:f>Sheet1!$A$1:$A$2</c:f>
              <c:numCache>
                <c:formatCode>General</c:formatCode>
                <c:ptCount val="2"/>
                <c:pt idx="0">
                  <c:v>20</c:v>
                </c:pt>
                <c:pt idx="1">
                  <c:v>80</c:v>
                </c:pt>
              </c:numCache>
            </c:numRef>
          </c:val>
          <c:extLst>
            <c:ext xmlns:c16="http://schemas.microsoft.com/office/drawing/2014/chart" uri="{C3380CC4-5D6E-409C-BE32-E72D297353CC}">
              <c16:uniqueId val="{00000002-29FD-4BB9-A958-DDDE0D3461C1}"/>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C2D49-9BC3-9B4A-9B1B-78104D722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a:p>
        </p:txBody>
      </p:sp>
      <p:sp>
        <p:nvSpPr>
          <p:cNvPr id="3" name="Date Placeholder 2">
            <a:extLst>
              <a:ext uri="{FF2B5EF4-FFF2-40B4-BE49-F238E27FC236}">
                <a16:creationId xmlns:a16="http://schemas.microsoft.com/office/drawing/2014/main" id="{5C82F542-51D3-7545-A627-C806F56D8D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B8BDB9F-8939-BD49-8F2F-2464A8114C63}" type="datetimeFigureOut">
              <a:rPr lang="lt-LT" smtClean="0"/>
              <a:t>2023-06-22</a:t>
            </a:fld>
            <a:endParaRPr lang="lt-LT"/>
          </a:p>
        </p:txBody>
      </p:sp>
      <p:sp>
        <p:nvSpPr>
          <p:cNvPr id="4" name="Footer Placeholder 3">
            <a:extLst>
              <a:ext uri="{FF2B5EF4-FFF2-40B4-BE49-F238E27FC236}">
                <a16:creationId xmlns:a16="http://schemas.microsoft.com/office/drawing/2014/main" id="{B32C6C9A-00BD-6F43-8596-1E64C28974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a:p>
        </p:txBody>
      </p:sp>
      <p:sp>
        <p:nvSpPr>
          <p:cNvPr id="5" name="Slide Number Placeholder 4">
            <a:extLst>
              <a:ext uri="{FF2B5EF4-FFF2-40B4-BE49-F238E27FC236}">
                <a16:creationId xmlns:a16="http://schemas.microsoft.com/office/drawing/2014/main" id="{73A9E89E-2534-5D4C-8FE1-1D8F977E86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364B7C8-816F-7E46-B546-03ACD814291C}" type="slidenum">
              <a:rPr lang="lt-LT" smtClean="0"/>
              <a:t>‹#›</a:t>
            </a:fld>
            <a:endParaRPr lang="lt-LT"/>
          </a:p>
        </p:txBody>
      </p:sp>
    </p:spTree>
    <p:extLst>
      <p:ext uri="{BB962C8B-B14F-4D97-AF65-F5344CB8AC3E}">
        <p14:creationId xmlns:p14="http://schemas.microsoft.com/office/powerpoint/2010/main" val="1661738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n-US" dirty="0"/>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pPr rtl="0"/>
            <a:fld id="{64CED22E-525E-41E1-9B37-D6B6BA3BDE21}" type="datetimeFigureOut">
              <a:rPr lang="en-US" smtClean="0"/>
              <a:pPr rtl="0"/>
              <a:t>6/22/2023</a:t>
            </a:fld>
            <a:endParaRPr lang="en-US" dirty="0"/>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v-lv"/>
              <a:t>Editar os estilos de texto do Modelo Global</a:t>
            </a:r>
          </a:p>
          <a:p>
            <a:pPr lvl="1" rtl="0"/>
            <a:r>
              <a:rPr lang="lv-lv"/>
              <a:t>Segundo nível</a:t>
            </a:r>
            <a:endParaRPr lang="en-US" dirty="0"/>
          </a:p>
          <a:p>
            <a:pPr lvl="2" rtl="0"/>
            <a:r>
              <a:rPr lang="lv-lv"/>
              <a:t>Terceiro nível</a:t>
            </a:r>
            <a:endParaRPr lang="en-US" dirty="0"/>
          </a:p>
          <a:p>
            <a:pPr lvl="3" rtl="0"/>
            <a:r>
              <a:rPr lang="lv-lv"/>
              <a:t>Quarto nível</a:t>
            </a:r>
            <a:endParaRPr lang="en-US" dirty="0"/>
          </a:p>
          <a:p>
            <a:pPr lvl="4" rtl="0"/>
            <a:r>
              <a:rPr lang="lv-lv"/>
              <a:t>Quinto nível</a:t>
            </a:r>
            <a:endParaRPr lang="en-US"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n-US" dirty="0"/>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pPr rtl="0"/>
            <a:fld id="{5722D361-1D55-4BDA-8D9E-50884CC67B02}" type="slidenum">
              <a:rPr lang="en-US" smtClean="0"/>
              <a:pPr/>
              <a:t>‹#›</a:t>
            </a:fld>
            <a:endParaRPr lang="en-US" dirty="0"/>
          </a:p>
        </p:txBody>
      </p:sp>
    </p:spTree>
    <p:extLst>
      <p:ext uri="{BB962C8B-B14F-4D97-AF65-F5344CB8AC3E}">
        <p14:creationId xmlns:p14="http://schemas.microsoft.com/office/powerpoint/2010/main" val="236383511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chemeClr val="tx2"/>
      </a:buClr>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2pPr>
    <a:lvl3pPr marL="10858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3pPr>
    <a:lvl4pPr marL="15430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4pPr>
    <a:lvl5pPr marL="20002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lang="en-US" dirty="0"/>
          </a:p>
        </p:txBody>
      </p:sp>
      <p:sp>
        <p:nvSpPr>
          <p:cNvPr id="19" name="Google Shape;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722D361-1D55-4BDA-8D9E-50884CC67B0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7738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rtl="0"/>
            <a:fld id="{5722D361-1D55-4BDA-8D9E-50884CC67B02}" type="slidenum">
              <a:rPr lang="en-US" smtClean="0"/>
              <a:pPr rtl="0"/>
              <a:t>14</a:t>
            </a:fld>
            <a:endParaRPr lang="en-US" dirty="0"/>
          </a:p>
        </p:txBody>
      </p:sp>
    </p:spTree>
    <p:extLst>
      <p:ext uri="{BB962C8B-B14F-4D97-AF65-F5344CB8AC3E}">
        <p14:creationId xmlns:p14="http://schemas.microsoft.com/office/powerpoint/2010/main" val="264839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722D361-1D55-4BDA-8D9E-50884CC67B0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2944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rtl="0"/>
            <a:fld id="{5722D361-1D55-4BDA-8D9E-50884CC67B02}" type="slidenum">
              <a:rPr lang="en-US" smtClean="0"/>
              <a:pPr rtl="0"/>
              <a:t>16</a:t>
            </a:fld>
            <a:endParaRPr lang="en-US" dirty="0"/>
          </a:p>
        </p:txBody>
      </p:sp>
    </p:spTree>
    <p:extLst>
      <p:ext uri="{BB962C8B-B14F-4D97-AF65-F5344CB8AC3E}">
        <p14:creationId xmlns:p14="http://schemas.microsoft.com/office/powerpoint/2010/main" val="262647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rtl="0"/>
            <a:fld id="{5722D361-1D55-4BDA-8D9E-50884CC67B02}" type="slidenum">
              <a:rPr lang="en-US" smtClean="0"/>
              <a:pPr rtl="0"/>
              <a:t>5</a:t>
            </a:fld>
            <a:endParaRPr lang="en-US" dirty="0"/>
          </a:p>
        </p:txBody>
      </p:sp>
    </p:spTree>
    <p:extLst>
      <p:ext uri="{BB962C8B-B14F-4D97-AF65-F5344CB8AC3E}">
        <p14:creationId xmlns:p14="http://schemas.microsoft.com/office/powerpoint/2010/main" val="421157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722D361-1D55-4BDA-8D9E-50884CC67B0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2425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722D361-1D55-4BDA-8D9E-50884CC67B0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685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rtl="0"/>
            <a:fld id="{5722D361-1D55-4BDA-8D9E-50884CC67B02}" type="slidenum">
              <a:rPr lang="en-US" smtClean="0"/>
              <a:pPr rtl="0"/>
              <a:t>8</a:t>
            </a:fld>
            <a:endParaRPr lang="en-US" dirty="0"/>
          </a:p>
        </p:txBody>
      </p:sp>
    </p:spTree>
    <p:extLst>
      <p:ext uri="{BB962C8B-B14F-4D97-AF65-F5344CB8AC3E}">
        <p14:creationId xmlns:p14="http://schemas.microsoft.com/office/powerpoint/2010/main" val="255030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722D361-1D55-4BDA-8D9E-50884CC67B0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0679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rtl="0"/>
            <a:fld id="{5722D361-1D55-4BDA-8D9E-50884CC67B02}" type="slidenum">
              <a:rPr lang="en-US" smtClean="0"/>
              <a:pPr rtl="0"/>
              <a:t>10</a:t>
            </a:fld>
            <a:endParaRPr lang="en-US" dirty="0"/>
          </a:p>
        </p:txBody>
      </p:sp>
    </p:spTree>
    <p:extLst>
      <p:ext uri="{BB962C8B-B14F-4D97-AF65-F5344CB8AC3E}">
        <p14:creationId xmlns:p14="http://schemas.microsoft.com/office/powerpoint/2010/main" val="259786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722D361-1D55-4BDA-8D9E-50884CC67B0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1832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n-US" dirty="0"/>
          </a:p>
        </p:txBody>
      </p:sp>
      <p:sp>
        <p:nvSpPr>
          <p:cNvPr id="4" name="Slaidinumbri kohatäide 3"/>
          <p:cNvSpPr>
            <a:spLocks noGrp="1"/>
          </p:cNvSpPr>
          <p:nvPr>
            <p:ph type="sldNum" sz="quarter" idx="5"/>
          </p:nvPr>
        </p:nvSpPr>
        <p:spPr/>
        <p:txBody>
          <a:bodyPr rtlCol="0"/>
          <a:lstStyle/>
          <a:p>
            <a:pPr rtl="0"/>
            <a:fld id="{5722D361-1D55-4BDA-8D9E-50884CC67B02}" type="slidenum">
              <a:rPr lang="en-US" smtClean="0"/>
              <a:pPr rtl="0"/>
              <a:t>12</a:t>
            </a:fld>
            <a:endParaRPr lang="en-US" dirty="0"/>
          </a:p>
        </p:txBody>
      </p:sp>
    </p:spTree>
    <p:extLst>
      <p:ext uri="{BB962C8B-B14F-4D97-AF65-F5344CB8AC3E}">
        <p14:creationId xmlns:p14="http://schemas.microsoft.com/office/powerpoint/2010/main" val="2441975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2.bin"/><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6.emf"/><Relationship Id="rId9" Type="http://schemas.openxmlformats.org/officeDocument/2006/relationships/image" Target="../media/image20.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3.bin"/><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6.emf"/><Relationship Id="rId9" Type="http://schemas.openxmlformats.org/officeDocument/2006/relationships/image" Target="../media/image20.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1.emf"/><Relationship Id="rId5" Type="http://schemas.openxmlformats.org/officeDocument/2006/relationships/oleObject" Target="../embeddings/oleObject14.bin"/><Relationship Id="rId4" Type="http://schemas.openxmlformats.org/officeDocument/2006/relationships/image" Target="../media/image8.jpeg"/><Relationship Id="rId9" Type="http://schemas.openxmlformats.org/officeDocument/2006/relationships/image" Target="../media/image23.sv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1.emf"/><Relationship Id="rId5" Type="http://schemas.openxmlformats.org/officeDocument/2006/relationships/oleObject" Target="../embeddings/oleObject15.bin"/><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6.bin"/><Relationship Id="rId7"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7.bin"/><Relationship Id="rId7"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8.bin"/><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6.emf"/><Relationship Id="rId9" Type="http://schemas.openxmlformats.org/officeDocument/2006/relationships/image" Target="../media/image20.sv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31.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1.emf"/><Relationship Id="rId5" Type="http://schemas.openxmlformats.org/officeDocument/2006/relationships/oleObject" Target="../embeddings/oleObject24.bin"/><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2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4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5.xml"/><Relationship Id="rId1" Type="http://schemas.openxmlformats.org/officeDocument/2006/relationships/tags" Target="../tags/tag41.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30.bin"/><Relationship Id="rId7"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4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6.emf"/><Relationship Id="rId9" Type="http://schemas.openxmlformats.org/officeDocument/2006/relationships/image" Target="../media/image20.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5.xml"/><Relationship Id="rId7" Type="http://schemas.openxmlformats.org/officeDocument/2006/relationships/image" Target="../media/image24.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5.emf"/><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1.emf"/><Relationship Id="rId5" Type="http://schemas.openxmlformats.org/officeDocument/2006/relationships/oleObject" Target="../embeddings/oleObject34.bin"/><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oleObject" Target="../embeddings/oleObject8.bin"/><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oleObject" Target="../embeddings/oleObject9.bin"/><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5.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7.jpeg"/><Relationship Id="rId4" Type="http://schemas.openxmlformats.org/officeDocument/2006/relationships/image" Target="../media/image1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350660A-E1BF-4EE0-A2FA-AC30EFEAB74B}"/>
              </a:ext>
            </a:extLst>
          </p:cNvPr>
          <p:cNvGraphicFramePr>
            <a:graphicFrameLocks noChangeAspect="1"/>
          </p:cNvGraphicFramePr>
          <p:nvPr userDrawn="1">
            <p:custDataLst>
              <p:tags r:id="rId1"/>
            </p:custDataLst>
            <p:extLst>
              <p:ext uri="{D42A27DB-BD31-4B8C-83A1-F6EECF244321}">
                <p14:modId xmlns:p14="http://schemas.microsoft.com/office/powerpoint/2010/main" val="982063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E350660A-E1BF-4EE0-A2FA-AC30EFEAB7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Placeholder 26">
            <a:extLst>
              <a:ext uri="{FF2B5EF4-FFF2-40B4-BE49-F238E27FC236}">
                <a16:creationId xmlns:a16="http://schemas.microsoft.com/office/drawing/2014/main" id="{79ABF1E8-A20D-DB4D-B6C5-CA299ACB019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20173"/>
            <a:ext cx="12192000" cy="6897179"/>
          </a:xfrm>
          <a:prstGeom prst="rect">
            <a:avLst/>
          </a:prstGeom>
        </p:spPr>
      </p:pic>
      <p:grpSp>
        <p:nvGrpSpPr>
          <p:cNvPr id="5" name="Group 15">
            <a:extLst>
              <a:ext uri="{FF2B5EF4-FFF2-40B4-BE49-F238E27FC236}">
                <a16:creationId xmlns:a16="http://schemas.microsoft.com/office/drawing/2014/main" id="{597B9F12-0A0D-C241-B371-BC96875CC7FA}"/>
              </a:ext>
            </a:extLst>
          </p:cNvPr>
          <p:cNvGrpSpPr/>
          <p:nvPr userDrawn="1"/>
        </p:nvGrpSpPr>
        <p:grpSpPr>
          <a:xfrm>
            <a:off x="4435505" y="-20172"/>
            <a:ext cx="5993262" cy="6897178"/>
            <a:chOff x="4435505" y="0"/>
            <a:chExt cx="5993262" cy="6897178"/>
          </a:xfrm>
        </p:grpSpPr>
        <p:sp>
          <p:nvSpPr>
            <p:cNvPr id="6" name="Parallelogram 1">
              <a:extLst>
                <a:ext uri="{FF2B5EF4-FFF2-40B4-BE49-F238E27FC236}">
                  <a16:creationId xmlns:a16="http://schemas.microsoft.com/office/drawing/2014/main" id="{61513B66-8A9E-B543-95C2-D762BF79CA34}"/>
                </a:ext>
              </a:extLst>
            </p:cNvPr>
            <p:cNvSpPr/>
            <p:nvPr/>
          </p:nvSpPr>
          <p:spPr>
            <a:xfrm>
              <a:off x="7870751" y="6424"/>
              <a:ext cx="2558016" cy="4252832"/>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016" h="4252832">
                  <a:moveTo>
                    <a:pt x="0" y="2372198"/>
                  </a:moveTo>
                  <a:lnTo>
                    <a:pt x="999801" y="3101"/>
                  </a:lnTo>
                  <a:lnTo>
                    <a:pt x="2558016" y="0"/>
                  </a:lnTo>
                  <a:lnTo>
                    <a:pt x="765648" y="4252832"/>
                  </a:lnTo>
                  <a:lnTo>
                    <a:pt x="0" y="2372198"/>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Parallelogram 1">
              <a:extLst>
                <a:ext uri="{FF2B5EF4-FFF2-40B4-BE49-F238E27FC236}">
                  <a16:creationId xmlns:a16="http://schemas.microsoft.com/office/drawing/2014/main" id="{272174B4-3258-7E44-AE36-03EA692FB3D4}"/>
                </a:ext>
              </a:extLst>
            </p:cNvPr>
            <p:cNvSpPr/>
            <p:nvPr/>
          </p:nvSpPr>
          <p:spPr>
            <a:xfrm flipH="1">
              <a:off x="4435505" y="0"/>
              <a:ext cx="3719551" cy="6897178"/>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 name="connsiteX0" fmla="*/ 0 w 3719551"/>
                <a:gd name="connsiteY0" fmla="*/ 5140112 h 5140112"/>
                <a:gd name="connsiteX1" fmla="*/ 2161336 w 3719551"/>
                <a:gd name="connsiteY1" fmla="*/ 3101 h 5140112"/>
                <a:gd name="connsiteX2" fmla="*/ 3719551 w 3719551"/>
                <a:gd name="connsiteY2" fmla="*/ 0 h 5140112"/>
                <a:gd name="connsiteX3" fmla="*/ 1927183 w 3719551"/>
                <a:gd name="connsiteY3" fmla="*/ 4252832 h 5140112"/>
                <a:gd name="connsiteX4" fmla="*/ 0 w 3719551"/>
                <a:gd name="connsiteY4" fmla="*/ 5140112 h 5140112"/>
                <a:gd name="connsiteX0" fmla="*/ 0 w 3719551"/>
                <a:gd name="connsiteY0" fmla="*/ 5140112 h 6897178"/>
                <a:gd name="connsiteX1" fmla="*/ 2161336 w 3719551"/>
                <a:gd name="connsiteY1" fmla="*/ 3101 h 6897178"/>
                <a:gd name="connsiteX2" fmla="*/ 3719551 w 3719551"/>
                <a:gd name="connsiteY2" fmla="*/ 0 h 6897178"/>
                <a:gd name="connsiteX3" fmla="*/ 753291 w 3719551"/>
                <a:gd name="connsiteY3" fmla="*/ 6897178 h 6897178"/>
                <a:gd name="connsiteX4" fmla="*/ 0 w 3719551"/>
                <a:gd name="connsiteY4" fmla="*/ 5140112 h 68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51" h="6897178">
                  <a:moveTo>
                    <a:pt x="0" y="5140112"/>
                  </a:moveTo>
                  <a:lnTo>
                    <a:pt x="2161336" y="3101"/>
                  </a:lnTo>
                  <a:lnTo>
                    <a:pt x="3719551" y="0"/>
                  </a:lnTo>
                  <a:lnTo>
                    <a:pt x="753291" y="6897178"/>
                  </a:lnTo>
                  <a:lnTo>
                    <a:pt x="0" y="5140112"/>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8" name="Parallelogram 3">
            <a:extLst>
              <a:ext uri="{FF2B5EF4-FFF2-40B4-BE49-F238E27FC236}">
                <a16:creationId xmlns:a16="http://schemas.microsoft.com/office/drawing/2014/main" id="{376CB149-7215-6A4A-99FA-276DF5838AD8}"/>
              </a:ext>
            </a:extLst>
          </p:cNvPr>
          <p:cNvSpPr/>
          <p:nvPr userDrawn="1"/>
        </p:nvSpPr>
        <p:spPr>
          <a:xfrm flipH="1">
            <a:off x="-13648" y="-8607"/>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2" name="Picture 8">
            <a:extLst>
              <a:ext uri="{FF2B5EF4-FFF2-40B4-BE49-F238E27FC236}">
                <a16:creationId xmlns:a16="http://schemas.microsoft.com/office/drawing/2014/main" id="{FD75EEDB-C2B6-1940-9185-FD04BB8B56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5346" y="564734"/>
            <a:ext cx="1328586" cy="278514"/>
          </a:xfrm>
          <a:prstGeom prst="rect">
            <a:avLst/>
          </a:prstGeom>
        </p:spPr>
      </p:pic>
      <p:pic>
        <p:nvPicPr>
          <p:cNvPr id="19" name="Picture 6">
            <a:extLst>
              <a:ext uri="{FF2B5EF4-FFF2-40B4-BE49-F238E27FC236}">
                <a16:creationId xmlns:a16="http://schemas.microsoft.com/office/drawing/2014/main" id="{BF7CD008-90C1-46BD-8EC7-D736737D418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1088" y="2799760"/>
            <a:ext cx="152156" cy="261249"/>
          </a:xfrm>
          <a:prstGeom prst="rect">
            <a:avLst/>
          </a:prstGeom>
        </p:spPr>
      </p:pic>
    </p:spTree>
    <p:extLst>
      <p:ext uri="{BB962C8B-B14F-4D97-AF65-F5344CB8AC3E}">
        <p14:creationId xmlns:p14="http://schemas.microsoft.com/office/powerpoint/2010/main" val="275873608"/>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777">
          <p15:clr>
            <a:srgbClr val="FBAE40"/>
          </p15:clr>
        </p15:guide>
        <p15:guide id="4" orient="horz" pos="39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C41E49-322F-40B2-A195-BA4AB241FD56}"/>
              </a:ext>
            </a:extLst>
          </p:cNvPr>
          <p:cNvGraphicFramePr>
            <a:graphicFrameLocks noChangeAspect="1"/>
          </p:cNvGraphicFramePr>
          <p:nvPr userDrawn="1">
            <p:custDataLst>
              <p:tags r:id="rId1"/>
            </p:custDataLst>
            <p:extLst>
              <p:ext uri="{D42A27DB-BD31-4B8C-83A1-F6EECF244321}">
                <p14:modId xmlns:p14="http://schemas.microsoft.com/office/powerpoint/2010/main" val="339743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6C41E49-322F-40B2-A195-BA4AB241FD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Placeholder 26">
            <a:extLst>
              <a:ext uri="{FF2B5EF4-FFF2-40B4-BE49-F238E27FC236}">
                <a16:creationId xmlns:a16="http://schemas.microsoft.com/office/drawing/2014/main" id="{8E8FF0BF-2A13-4BF0-A9D2-F354E432C17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0" y="0"/>
            <a:ext cx="12192000" cy="6869113"/>
          </a:xfrm>
          <a:prstGeom prst="rect">
            <a:avLst/>
          </a:prstGeom>
        </p:spPr>
      </p:pic>
      <p:sp>
        <p:nvSpPr>
          <p:cNvPr id="5" name="Parallelogram 3">
            <a:extLst>
              <a:ext uri="{FF2B5EF4-FFF2-40B4-BE49-F238E27FC236}">
                <a16:creationId xmlns:a16="http://schemas.microsoft.com/office/drawing/2014/main" id="{9948FE7B-3CBA-4FE1-8A06-6684F8027283}"/>
              </a:ext>
            </a:extLst>
          </p:cNvPr>
          <p:cNvSpPr/>
          <p:nvPr userDrawn="1"/>
        </p:nvSpPr>
        <p:spPr>
          <a:xfrm flipH="1">
            <a:off x="0" y="0"/>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6" name="Picture 5">
            <a:extLst>
              <a:ext uri="{FF2B5EF4-FFF2-40B4-BE49-F238E27FC236}">
                <a16:creationId xmlns:a16="http://schemas.microsoft.com/office/drawing/2014/main" id="{73B53391-033D-447A-8B2D-3D13A51FBC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7" name="Picture 6">
            <a:extLst>
              <a:ext uri="{FF2B5EF4-FFF2-40B4-BE49-F238E27FC236}">
                <a16:creationId xmlns:a16="http://schemas.microsoft.com/office/drawing/2014/main" id="{1A376405-525A-447E-97B6-1AC6F4F267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1830" y="3230056"/>
            <a:ext cx="140323" cy="238929"/>
          </a:xfrm>
          <a:prstGeom prst="rect">
            <a:avLst/>
          </a:prstGeom>
        </p:spPr>
      </p:pic>
      <p:sp>
        <p:nvSpPr>
          <p:cNvPr id="8" name="Slide Number Placeholder 2">
            <a:extLst>
              <a:ext uri="{FF2B5EF4-FFF2-40B4-BE49-F238E27FC236}">
                <a16:creationId xmlns:a16="http://schemas.microsoft.com/office/drawing/2014/main" id="{6A21F732-0372-4A3C-80EC-C360D6C2C763}"/>
              </a:ext>
            </a:extLst>
          </p:cNvPr>
          <p:cNvSpPr txBox="1">
            <a:spLocks/>
          </p:cNvSpPr>
          <p:nvPr userDrawn="1"/>
        </p:nvSpPr>
        <p:spPr>
          <a:xfrm>
            <a:off x="11232693" y="6470145"/>
            <a:ext cx="694507" cy="365125"/>
          </a:xfrm>
          <a:prstGeom prst="rect">
            <a:avLst/>
          </a:prstGeom>
        </p:spPr>
        <p:txBody>
          <a:bodyPr rtlCol="0"/>
          <a:lstStyle>
            <a:defPPr>
              <a:defRPr lang="pt-PT"/>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2497C1-9B55-8F46-A2B2-A5AA2F2DC612}" type="slidenum">
              <a:rPr lang="en-US" sz="1200" smtClean="0"/>
              <a:pPr rtl="0"/>
              <a:t>‹#›</a:t>
            </a:fld>
            <a:endParaRPr lang="en-US" sz="1200" dirty="0"/>
          </a:p>
        </p:txBody>
      </p:sp>
      <p:sp>
        <p:nvSpPr>
          <p:cNvPr id="11" name="Text Placeholder 3">
            <a:extLst>
              <a:ext uri="{FF2B5EF4-FFF2-40B4-BE49-F238E27FC236}">
                <a16:creationId xmlns:a16="http://schemas.microsoft.com/office/drawing/2014/main" id="{096E427D-A2CB-45E2-B206-8EB283403EFB}"/>
              </a:ext>
            </a:extLst>
          </p:cNvPr>
          <p:cNvSpPr>
            <a:spLocks noGrp="1"/>
          </p:cNvSpPr>
          <p:nvPr>
            <p:ph type="body" sz="half" idx="10" hasCustomPrompt="1"/>
          </p:nvPr>
        </p:nvSpPr>
        <p:spPr>
          <a:xfrm>
            <a:off x="665163" y="3127396"/>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28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lv-lv"/>
              <a:t>SECTION TITLE HERE </a:t>
            </a:r>
          </a:p>
        </p:txBody>
      </p:sp>
      <p:pic>
        <p:nvPicPr>
          <p:cNvPr id="12" name="Picture 11">
            <a:extLst>
              <a:ext uri="{FF2B5EF4-FFF2-40B4-BE49-F238E27FC236}">
                <a16:creationId xmlns:a16="http://schemas.microsoft.com/office/drawing/2014/main" id="{0BEA1849-7A5F-4412-8E10-235D7DAC5D3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56605" y="566284"/>
            <a:ext cx="853120" cy="176866"/>
          </a:xfrm>
          <a:prstGeom prst="rect">
            <a:avLst/>
          </a:prstGeom>
        </p:spPr>
      </p:pic>
      <p:sp>
        <p:nvSpPr>
          <p:cNvPr id="14" name="Text Placeholder 3">
            <a:extLst>
              <a:ext uri="{FF2B5EF4-FFF2-40B4-BE49-F238E27FC236}">
                <a16:creationId xmlns:a16="http://schemas.microsoft.com/office/drawing/2014/main" id="{5CF81B69-F736-4448-BD03-33C8DB7DD19B}"/>
              </a:ext>
            </a:extLst>
          </p:cNvPr>
          <p:cNvSpPr>
            <a:spLocks noGrp="1"/>
          </p:cNvSpPr>
          <p:nvPr>
            <p:ph type="body" sz="half" idx="11" hasCustomPrompt="1"/>
          </p:nvPr>
        </p:nvSpPr>
        <p:spPr>
          <a:xfrm>
            <a:off x="665163" y="4023029"/>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1400" b="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defRPr/>
            </a:pPr>
            <a:r>
              <a:rPr lang="lv-lv"/>
              <a:t>Section description goes here (1-2 sentences, 2 lines – optimal, 3 lines max)</a:t>
            </a:r>
          </a:p>
        </p:txBody>
      </p:sp>
    </p:spTree>
    <p:extLst>
      <p:ext uri="{BB962C8B-B14F-4D97-AF65-F5344CB8AC3E}">
        <p14:creationId xmlns:p14="http://schemas.microsoft.com/office/powerpoint/2010/main" val="2483820022"/>
      </p:ext>
    </p:extLst>
  </p:cSld>
  <p:clrMapOvr>
    <a:masterClrMapping/>
  </p:clrMapOvr>
  <p:extLst>
    <p:ext uri="{DCECCB84-F9BA-43D5-87BE-67443E8EF086}">
      <p15:sldGuideLst xmlns:p15="http://schemas.microsoft.com/office/powerpoint/2012/main">
        <p15:guide id="3" pos="688">
          <p15:clr>
            <a:srgbClr val="FBAE40"/>
          </p15:clr>
        </p15:guide>
        <p15:guide id="4" orient="horz" pos="164">
          <p15:clr>
            <a:srgbClr val="FBAE40"/>
          </p15:clr>
        </p15:guide>
        <p15:guide id="6" orient="horz" pos="3929">
          <p15:clr>
            <a:srgbClr val="FBAE40"/>
          </p15:clr>
        </p15:guide>
        <p15:guide id="7" pos="715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C41E49-322F-40B2-A195-BA4AB241FD56}"/>
              </a:ext>
            </a:extLst>
          </p:cNvPr>
          <p:cNvGraphicFramePr>
            <a:graphicFrameLocks noChangeAspect="1"/>
          </p:cNvGraphicFramePr>
          <p:nvPr userDrawn="1">
            <p:custDataLst>
              <p:tags r:id="rId1"/>
            </p:custDataLst>
            <p:extLst>
              <p:ext uri="{D42A27DB-BD31-4B8C-83A1-F6EECF244321}">
                <p14:modId xmlns:p14="http://schemas.microsoft.com/office/powerpoint/2010/main" val="3363909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6C41E49-322F-40B2-A195-BA4AB241FD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Picture Placeholder 26">
            <a:extLst>
              <a:ext uri="{FF2B5EF4-FFF2-40B4-BE49-F238E27FC236}">
                <a16:creationId xmlns:a16="http://schemas.microsoft.com/office/drawing/2014/main" id="{07DEB308-B251-47F4-AB02-5B6C58CC54C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0" y="0"/>
            <a:ext cx="12192000" cy="6869113"/>
          </a:xfrm>
          <a:prstGeom prst="rect">
            <a:avLst/>
          </a:prstGeom>
        </p:spPr>
      </p:pic>
      <p:sp>
        <p:nvSpPr>
          <p:cNvPr id="15" name="Parallelogram 3">
            <a:extLst>
              <a:ext uri="{FF2B5EF4-FFF2-40B4-BE49-F238E27FC236}">
                <a16:creationId xmlns:a16="http://schemas.microsoft.com/office/drawing/2014/main" id="{951FA470-9216-4C2E-9489-7A98B2D7829E}"/>
              </a:ext>
            </a:extLst>
          </p:cNvPr>
          <p:cNvSpPr/>
          <p:nvPr userDrawn="1"/>
        </p:nvSpPr>
        <p:spPr>
          <a:xfrm flipH="1">
            <a:off x="0" y="0"/>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6" name="Picture 5">
            <a:extLst>
              <a:ext uri="{FF2B5EF4-FFF2-40B4-BE49-F238E27FC236}">
                <a16:creationId xmlns:a16="http://schemas.microsoft.com/office/drawing/2014/main" id="{73B53391-033D-447A-8B2D-3D13A51FBC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7" name="Picture 6">
            <a:extLst>
              <a:ext uri="{FF2B5EF4-FFF2-40B4-BE49-F238E27FC236}">
                <a16:creationId xmlns:a16="http://schemas.microsoft.com/office/drawing/2014/main" id="{1A376405-525A-447E-97B6-1AC6F4F267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1830" y="3230056"/>
            <a:ext cx="140323" cy="238929"/>
          </a:xfrm>
          <a:prstGeom prst="rect">
            <a:avLst/>
          </a:prstGeom>
        </p:spPr>
      </p:pic>
      <p:sp>
        <p:nvSpPr>
          <p:cNvPr id="8" name="Slide Number Placeholder 2">
            <a:extLst>
              <a:ext uri="{FF2B5EF4-FFF2-40B4-BE49-F238E27FC236}">
                <a16:creationId xmlns:a16="http://schemas.microsoft.com/office/drawing/2014/main" id="{6A21F732-0372-4A3C-80EC-C360D6C2C763}"/>
              </a:ext>
            </a:extLst>
          </p:cNvPr>
          <p:cNvSpPr txBox="1">
            <a:spLocks/>
          </p:cNvSpPr>
          <p:nvPr userDrawn="1"/>
        </p:nvSpPr>
        <p:spPr>
          <a:xfrm>
            <a:off x="11232693" y="6470145"/>
            <a:ext cx="694507" cy="365125"/>
          </a:xfrm>
          <a:prstGeom prst="rect">
            <a:avLst/>
          </a:prstGeom>
        </p:spPr>
        <p:txBody>
          <a:bodyPr rtlCol="0"/>
          <a:lstStyle>
            <a:defPPr>
              <a:defRPr lang="pt-PT"/>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2497C1-9B55-8F46-A2B2-A5AA2F2DC612}" type="slidenum">
              <a:rPr lang="en-US" sz="1200" smtClean="0"/>
              <a:pPr rtl="0"/>
              <a:t>‹#›</a:t>
            </a:fld>
            <a:endParaRPr lang="en-US" sz="1200" dirty="0"/>
          </a:p>
        </p:txBody>
      </p:sp>
      <p:sp>
        <p:nvSpPr>
          <p:cNvPr id="11" name="Text Placeholder 3">
            <a:extLst>
              <a:ext uri="{FF2B5EF4-FFF2-40B4-BE49-F238E27FC236}">
                <a16:creationId xmlns:a16="http://schemas.microsoft.com/office/drawing/2014/main" id="{096E427D-A2CB-45E2-B206-8EB283403EFB}"/>
              </a:ext>
            </a:extLst>
          </p:cNvPr>
          <p:cNvSpPr>
            <a:spLocks noGrp="1"/>
          </p:cNvSpPr>
          <p:nvPr>
            <p:ph type="body" sz="half" idx="10" hasCustomPrompt="1"/>
          </p:nvPr>
        </p:nvSpPr>
        <p:spPr>
          <a:xfrm>
            <a:off x="665163" y="3127396"/>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28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lv-lv"/>
              <a:t>SECTION TITLE HERE </a:t>
            </a:r>
          </a:p>
        </p:txBody>
      </p:sp>
      <p:pic>
        <p:nvPicPr>
          <p:cNvPr id="12" name="Picture 11">
            <a:extLst>
              <a:ext uri="{FF2B5EF4-FFF2-40B4-BE49-F238E27FC236}">
                <a16:creationId xmlns:a16="http://schemas.microsoft.com/office/drawing/2014/main" id="{0BEA1849-7A5F-4412-8E10-235D7DAC5D3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56605" y="566284"/>
            <a:ext cx="853120" cy="176866"/>
          </a:xfrm>
          <a:prstGeom prst="rect">
            <a:avLst/>
          </a:prstGeom>
        </p:spPr>
      </p:pic>
      <p:sp>
        <p:nvSpPr>
          <p:cNvPr id="14" name="Text Placeholder 3">
            <a:extLst>
              <a:ext uri="{FF2B5EF4-FFF2-40B4-BE49-F238E27FC236}">
                <a16:creationId xmlns:a16="http://schemas.microsoft.com/office/drawing/2014/main" id="{5CF81B69-F736-4448-BD03-33C8DB7DD19B}"/>
              </a:ext>
            </a:extLst>
          </p:cNvPr>
          <p:cNvSpPr>
            <a:spLocks noGrp="1"/>
          </p:cNvSpPr>
          <p:nvPr>
            <p:ph type="body" sz="half" idx="11" hasCustomPrompt="1"/>
          </p:nvPr>
        </p:nvSpPr>
        <p:spPr>
          <a:xfrm>
            <a:off x="665163" y="4023029"/>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1400" b="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defRPr/>
            </a:pPr>
            <a:r>
              <a:rPr lang="lv-lv"/>
              <a:t>Section description goes here (1-2 sentences, 2 lines – optimal, 3 lines max)</a:t>
            </a:r>
          </a:p>
        </p:txBody>
      </p:sp>
    </p:spTree>
    <p:extLst>
      <p:ext uri="{BB962C8B-B14F-4D97-AF65-F5344CB8AC3E}">
        <p14:creationId xmlns:p14="http://schemas.microsoft.com/office/powerpoint/2010/main" val="3442125036"/>
      </p:ext>
    </p:extLst>
  </p:cSld>
  <p:clrMapOvr>
    <a:masterClrMapping/>
  </p:clrMapOvr>
  <p:extLst>
    <p:ext uri="{DCECCB84-F9BA-43D5-87BE-67443E8EF086}">
      <p15:sldGuideLst xmlns:p15="http://schemas.microsoft.com/office/powerpoint/2012/main">
        <p15:guide id="3" pos="688">
          <p15:clr>
            <a:srgbClr val="FBAE40"/>
          </p15:clr>
        </p15:guide>
        <p15:guide id="4" orient="horz" pos="164">
          <p15:clr>
            <a:srgbClr val="FBAE40"/>
          </p15:clr>
        </p15:guide>
        <p15:guide id="6" orient="horz" pos="3929">
          <p15:clr>
            <a:srgbClr val="FBAE40"/>
          </p15:clr>
        </p15:guide>
        <p15:guide id="7" pos="715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77A8B1-C903-4B58-8D13-6D11910CB071}"/>
              </a:ext>
            </a:extLst>
          </p:cNvPr>
          <p:cNvGraphicFramePr>
            <a:graphicFrameLocks noChangeAspect="1"/>
          </p:cNvGraphicFramePr>
          <p:nvPr userDrawn="1">
            <p:custDataLst>
              <p:tags r:id="rId1"/>
            </p:custDataLst>
            <p:extLst>
              <p:ext uri="{D42A27DB-BD31-4B8C-83A1-F6EECF244321}">
                <p14:modId xmlns:p14="http://schemas.microsoft.com/office/powerpoint/2010/main" val="1515525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9577A8B1-C903-4B58-8D13-6D11910CB0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96D5B3-3D87-421D-8E0B-FA12F303833A}"/>
              </a:ext>
            </a:extLst>
          </p:cNvPr>
          <p:cNvSpPr/>
          <p:nvPr userDrawn="1">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a:lnSpc>
                <a:spcPct val="90000"/>
              </a:lnSpc>
              <a:spcBef>
                <a:spcPct val="0"/>
              </a:spcBef>
              <a:spcAft>
                <a:spcPct val="0"/>
              </a:spcAft>
              <a:buClr>
                <a:schemeClr val="accent5"/>
              </a:buClr>
              <a:buSzPct val="90000"/>
            </a:pPr>
            <a:endParaRPr lang="en-US" sz="1400" b="1" i="0" baseline="0" dirty="0">
              <a:solidFill>
                <a:schemeClr val="bg1"/>
              </a:solidFill>
              <a:latin typeface="Calibri" panose="020F0502020204030204" pitchFamily="34" charset="0"/>
              <a:ea typeface="+mj-ea"/>
              <a:cs typeface="+mj-cs"/>
              <a:sym typeface="Calibri" panose="020F0502020204030204" pitchFamily="34" charset="0"/>
            </a:endParaRPr>
          </a:p>
        </p:txBody>
      </p:sp>
      <p:sp>
        <p:nvSpPr>
          <p:cNvPr id="8" name="Text Placeholder 3">
            <a:extLst>
              <a:ext uri="{FF2B5EF4-FFF2-40B4-BE49-F238E27FC236}">
                <a16:creationId xmlns:a16="http://schemas.microsoft.com/office/drawing/2014/main" id="{06AD5448-1041-4EF1-9808-849606553B2D}"/>
              </a:ext>
            </a:extLst>
          </p:cNvPr>
          <p:cNvSpPr>
            <a:spLocks noGrp="1"/>
          </p:cNvSpPr>
          <p:nvPr>
            <p:ph type="body" sz="half" idx="10" hasCustomPrompt="1"/>
          </p:nvPr>
        </p:nvSpPr>
        <p:spPr>
          <a:xfrm>
            <a:off x="661854" y="6191572"/>
            <a:ext cx="1736060" cy="435652"/>
          </a:xfrm>
          <a:prstGeom prst="rect">
            <a:avLst/>
          </a:prstGeom>
        </p:spPr>
        <p:txBody>
          <a:bodyPr rtlCol="0">
            <a:normAutofit/>
          </a:bodyPr>
          <a:lstStyle>
            <a:lvl1pPr marL="0" indent="0" rtl="0">
              <a:lnSpc>
                <a:spcPct val="100000"/>
              </a:lnSpc>
              <a:buNone/>
              <a:defRPr sz="14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www.civitta.com</a:t>
            </a:r>
          </a:p>
        </p:txBody>
      </p:sp>
      <p:pic>
        <p:nvPicPr>
          <p:cNvPr id="9" name="Picture 5">
            <a:extLst>
              <a:ext uri="{FF2B5EF4-FFF2-40B4-BE49-F238E27FC236}">
                <a16:creationId xmlns:a16="http://schemas.microsoft.com/office/drawing/2014/main" id="{809355C7-9349-46DD-BC71-BF421B894C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3730" y="5260869"/>
            <a:ext cx="140323" cy="238929"/>
          </a:xfrm>
          <a:prstGeom prst="rect">
            <a:avLst/>
          </a:prstGeom>
        </p:spPr>
      </p:pic>
      <p:pic>
        <p:nvPicPr>
          <p:cNvPr id="10" name="Picture 7">
            <a:extLst>
              <a:ext uri="{FF2B5EF4-FFF2-40B4-BE49-F238E27FC236}">
                <a16:creationId xmlns:a16="http://schemas.microsoft.com/office/drawing/2014/main" id="{D652734B-8EE7-4EFB-A776-AB8EB4DA73C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50450" y="567601"/>
            <a:ext cx="2446771" cy="513520"/>
          </a:xfrm>
          <a:prstGeom prst="rect">
            <a:avLst/>
          </a:prstGeom>
        </p:spPr>
      </p:pic>
      <p:sp>
        <p:nvSpPr>
          <p:cNvPr id="11" name="Title 1">
            <a:extLst>
              <a:ext uri="{FF2B5EF4-FFF2-40B4-BE49-F238E27FC236}">
                <a16:creationId xmlns:a16="http://schemas.microsoft.com/office/drawing/2014/main" id="{0B2613FA-6701-496B-91AE-87679790E91A}"/>
              </a:ext>
            </a:extLst>
          </p:cNvPr>
          <p:cNvSpPr>
            <a:spLocks noGrp="1"/>
          </p:cNvSpPr>
          <p:nvPr>
            <p:ph type="ctrTitle" hasCustomPrompt="1"/>
          </p:nvPr>
        </p:nvSpPr>
        <p:spPr>
          <a:xfrm>
            <a:off x="661854" y="5260869"/>
            <a:ext cx="10329800" cy="634061"/>
          </a:xfrm>
          <a:prstGeom prst="rect">
            <a:avLst/>
          </a:prstGeom>
        </p:spPr>
        <p:txBody>
          <a:bodyPr vert="horz"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1050" b="1">
                <a:solidFill>
                  <a:schemeClr val="bg1"/>
                </a:solidFill>
                <a:latin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lv-lv"/>
              <a:t>ESTONIA \ LATVIA \ LITHUANIA \ Finland \ POLAND \ Ukraine \ romania \ Moldova \ russia \ belarus \ SERBIA \ Slovakia \ BULGARIA \ NORTH MACEDONIA \ DENMARK</a:t>
            </a:r>
          </a:p>
        </p:txBody>
      </p:sp>
    </p:spTree>
    <p:extLst>
      <p:ext uri="{BB962C8B-B14F-4D97-AF65-F5344CB8AC3E}">
        <p14:creationId xmlns:p14="http://schemas.microsoft.com/office/powerpoint/2010/main" val="205634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3CE0BF-1198-4152-9086-6FCAF90BB761}"/>
              </a:ext>
            </a:extLst>
          </p:cNvPr>
          <p:cNvGraphicFramePr>
            <a:graphicFrameLocks noChangeAspect="1"/>
          </p:cNvGraphicFramePr>
          <p:nvPr userDrawn="1">
            <p:custDataLst>
              <p:tags r:id="rId1"/>
            </p:custDataLst>
            <p:extLst>
              <p:ext uri="{D42A27DB-BD31-4B8C-83A1-F6EECF244321}">
                <p14:modId xmlns:p14="http://schemas.microsoft.com/office/powerpoint/2010/main" val="2355961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3" name="Object 2" hidden="1">
                        <a:extLst>
                          <a:ext uri="{FF2B5EF4-FFF2-40B4-BE49-F238E27FC236}">
                            <a16:creationId xmlns:a16="http://schemas.microsoft.com/office/drawing/2014/main" id="{433CE0BF-1198-4152-9086-6FCAF90BB7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0A27113-AF73-426A-97F7-D8181E51D92A}"/>
              </a:ext>
            </a:extLst>
          </p:cNvPr>
          <p:cNvSpPr/>
          <p:nvPr userDrawn="1">
            <p:custDataLst>
              <p:tags r:id="rId2"/>
            </p:custDataLst>
          </p:nvPr>
        </p:nvSpPr>
        <p:spPr>
          <a:xfrm>
            <a:off x="0" y="0"/>
            <a:ext cx="158750" cy="1587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fontAlgn="base">
              <a:lnSpc>
                <a:spcPct val="90000"/>
              </a:lnSpc>
              <a:spcBef>
                <a:spcPct val="0"/>
              </a:spcBef>
              <a:spcAft>
                <a:spcPct val="0"/>
              </a:spcAft>
              <a:buClr>
                <a:srgbClr val="ABCD3A"/>
              </a:buClr>
              <a:buSzPct val="90000"/>
              <a:buFontTx/>
              <a:buNone/>
            </a:pPr>
            <a:endParaRPr lang="en-US" sz="1800" b="1" i="0" baseline="0" dirty="0" err="1">
              <a:solidFill>
                <a:srgbClr val="000000"/>
              </a:solidFill>
              <a:latin typeface="Calibri" panose="020F0502020204030204" pitchFamily="34" charset="0"/>
              <a:ea typeface="+mj-ea"/>
              <a:cs typeface="+mj-cs"/>
              <a:sym typeface="Calibri" panose="020F0502020204030204" pitchFamily="34" charset="0"/>
            </a:endParaRPr>
          </a:p>
        </p:txBody>
      </p:sp>
      <p:pic>
        <p:nvPicPr>
          <p:cNvPr id="37" name="Picture 10">
            <a:extLst>
              <a:ext uri="{FF2B5EF4-FFF2-40B4-BE49-F238E27FC236}">
                <a16:creationId xmlns:a16="http://schemas.microsoft.com/office/drawing/2014/main" id="{5ECE4DDB-0726-4A12-AB99-ED08F77D64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38" name="Title 1">
            <a:extLst>
              <a:ext uri="{FF2B5EF4-FFF2-40B4-BE49-F238E27FC236}">
                <a16:creationId xmlns:a16="http://schemas.microsoft.com/office/drawing/2014/main" id="{97845CD6-1FDC-4340-B9D7-05E44E9ACF15}"/>
              </a:ext>
            </a:extLst>
          </p:cNvPr>
          <p:cNvSpPr>
            <a:spLocks noGrp="1"/>
          </p:cNvSpPr>
          <p:nvPr>
            <p:ph type="ctrTitle" hasCustomPrompt="1"/>
          </p:nvPr>
        </p:nvSpPr>
        <p:spPr>
          <a:xfrm>
            <a:off x="950823" y="5858162"/>
            <a:ext cx="5876967" cy="566227"/>
          </a:xfrm>
          <a:prstGeom prst="rect">
            <a:avLst/>
          </a:prstGeom>
        </p:spPr>
        <p:txBody>
          <a:bodyPr vert="horz" rtlCol="0" anchor="t">
            <a:noAutofit/>
          </a:bodyPr>
          <a:lstStyle>
            <a:lvl1pPr algn="l" rtl="0">
              <a:defRPr sz="1800" b="1">
                <a:solidFill>
                  <a:schemeClr val="bg1"/>
                </a:solidFill>
                <a:latin typeface="+mj-lt"/>
              </a:defRPr>
            </a:lvl1pPr>
          </a:lstStyle>
          <a:p>
            <a:pPr rtl="0"/>
            <a:r>
              <a:rPr lang="lv-lv"/>
              <a:t>WE LOOK FORWARD TO WORKING WITH YOU</a:t>
            </a:r>
          </a:p>
        </p:txBody>
      </p:sp>
      <p:sp>
        <p:nvSpPr>
          <p:cNvPr id="39" name="TextBox 38">
            <a:extLst>
              <a:ext uri="{FF2B5EF4-FFF2-40B4-BE49-F238E27FC236}">
                <a16:creationId xmlns:a16="http://schemas.microsoft.com/office/drawing/2014/main" id="{40626473-3F2F-48D7-9A37-707428EDBC70}"/>
              </a:ext>
            </a:extLst>
          </p:cNvPr>
          <p:cNvSpPr txBox="1"/>
          <p:nvPr userDrawn="1"/>
        </p:nvSpPr>
        <p:spPr>
          <a:xfrm>
            <a:off x="8682687" y="1840038"/>
            <a:ext cx="1178528" cy="707886"/>
          </a:xfrm>
          <a:prstGeom prst="rect">
            <a:avLst/>
          </a:prstGeom>
          <a:noFill/>
        </p:spPr>
        <p:txBody>
          <a:bodyPr wrap="non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Finland</a:t>
            </a:r>
          </a:p>
          <a:p>
            <a:pPr lvl="0" rtl="0"/>
            <a:r>
              <a:rPr lang="lv-lv" sz="1000">
                <a:solidFill>
                  <a:srgbClr val="FFFFFF"/>
                </a:solidFill>
                <a:cs typeface="Avenir Next Regular"/>
              </a:rPr>
              <a:t>Info.fi@civitta.com</a:t>
            </a:r>
          </a:p>
          <a:p>
            <a:pPr lvl="0" rtl="0"/>
            <a:r>
              <a:rPr lang="lv-lv" sz="1000">
                <a:solidFill>
                  <a:schemeClr val="bg1"/>
                </a:solidFill>
                <a:latin typeface="+mj-lt"/>
              </a:rPr>
              <a:t>+358 505 261 694</a:t>
            </a:r>
          </a:p>
          <a:p>
            <a:pPr lvl="0" rtl="0"/>
            <a:r>
              <a:rPr lang="lv-lv" sz="1000">
                <a:solidFill>
                  <a:schemeClr val="bg1"/>
                </a:solidFill>
                <a:cs typeface="Avenir Next Regular"/>
              </a:rPr>
              <a:t>www.civitta.fi</a:t>
            </a:r>
            <a:endParaRPr lang="en-US" sz="1000" dirty="0">
              <a:solidFill>
                <a:srgbClr val="FFFFFF"/>
              </a:solidFill>
              <a:cs typeface="Avenir Next Regular"/>
            </a:endParaRPr>
          </a:p>
        </p:txBody>
      </p:sp>
      <p:sp>
        <p:nvSpPr>
          <p:cNvPr id="40" name="TextBox 39">
            <a:extLst>
              <a:ext uri="{FF2B5EF4-FFF2-40B4-BE49-F238E27FC236}">
                <a16:creationId xmlns:a16="http://schemas.microsoft.com/office/drawing/2014/main" id="{DD2159D1-E59D-4E0E-8116-2B80CFB8714A}"/>
              </a:ext>
            </a:extLst>
          </p:cNvPr>
          <p:cNvSpPr txBox="1"/>
          <p:nvPr userDrawn="1"/>
        </p:nvSpPr>
        <p:spPr>
          <a:xfrm>
            <a:off x="8682687" y="1116696"/>
            <a:ext cx="1511999"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Latvia</a:t>
            </a:r>
          </a:p>
          <a:p>
            <a:pPr rtl="0"/>
            <a:r>
              <a:rPr lang="lv-lv" sz="1000">
                <a:solidFill>
                  <a:schemeClr val="bg1"/>
                </a:solidFill>
                <a:latin typeface="+mj-lt"/>
              </a:rPr>
              <a:t>Info.lv@civitta.com </a:t>
            </a:r>
          </a:p>
          <a:p>
            <a:pPr rtl="0"/>
            <a:r>
              <a:rPr lang="lv-lv" sz="1000">
                <a:solidFill>
                  <a:schemeClr val="bg1"/>
                </a:solidFill>
                <a:latin typeface="+mj-lt"/>
              </a:rPr>
              <a:t>+371 277 055 85</a:t>
            </a:r>
          </a:p>
          <a:p>
            <a:pPr rtl="0"/>
            <a:r>
              <a:rPr lang="lv-lv" sz="1000">
                <a:solidFill>
                  <a:schemeClr val="bg1"/>
                </a:solidFill>
                <a:cs typeface="Avenir Next Regular"/>
              </a:rPr>
              <a:t>www.civitta.lv</a:t>
            </a:r>
          </a:p>
        </p:txBody>
      </p:sp>
      <p:sp>
        <p:nvSpPr>
          <p:cNvPr id="41" name="TextBox 40">
            <a:extLst>
              <a:ext uri="{FF2B5EF4-FFF2-40B4-BE49-F238E27FC236}">
                <a16:creationId xmlns:a16="http://schemas.microsoft.com/office/drawing/2014/main" id="{095EAB35-B377-4739-9CC1-2A0CDD1BFD25}"/>
              </a:ext>
            </a:extLst>
          </p:cNvPr>
          <p:cNvSpPr txBox="1"/>
          <p:nvPr userDrawn="1"/>
        </p:nvSpPr>
        <p:spPr>
          <a:xfrm>
            <a:off x="8682687" y="4023425"/>
            <a:ext cx="1453064"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Poland</a:t>
            </a:r>
          </a:p>
          <a:p>
            <a:pPr rtl="0"/>
            <a:r>
              <a:rPr lang="lv-lv" sz="1000">
                <a:solidFill>
                  <a:srgbClr val="FFFFFF"/>
                </a:solidFill>
              </a:rPr>
              <a:t>Info.pl@civitta.com</a:t>
            </a:r>
          </a:p>
          <a:p>
            <a:pPr rtl="0"/>
            <a:r>
              <a:rPr lang="lv-lv" sz="1000">
                <a:solidFill>
                  <a:srgbClr val="FFFFFF"/>
                </a:solidFill>
              </a:rPr>
              <a:t>+48 690 001 286</a:t>
            </a:r>
          </a:p>
          <a:p>
            <a:pPr rtl="0"/>
            <a:r>
              <a:rPr lang="lv-lv" sz="1000">
                <a:solidFill>
                  <a:schemeClr val="bg1"/>
                </a:solidFill>
                <a:cs typeface="Avenir Next Regular"/>
              </a:rPr>
              <a:t>www.civitta.pl</a:t>
            </a:r>
            <a:endParaRPr lang="en-US" sz="1000" dirty="0">
              <a:solidFill>
                <a:srgbClr val="FFFFFF"/>
              </a:solidFill>
            </a:endParaRPr>
          </a:p>
        </p:txBody>
      </p:sp>
      <p:sp>
        <p:nvSpPr>
          <p:cNvPr id="42" name="TextBox 41">
            <a:extLst>
              <a:ext uri="{FF2B5EF4-FFF2-40B4-BE49-F238E27FC236}">
                <a16:creationId xmlns:a16="http://schemas.microsoft.com/office/drawing/2014/main" id="{9DFDEE03-E626-4B0F-9CB7-2B3A8DBE2C9F}"/>
              </a:ext>
            </a:extLst>
          </p:cNvPr>
          <p:cNvSpPr txBox="1"/>
          <p:nvPr userDrawn="1"/>
        </p:nvSpPr>
        <p:spPr>
          <a:xfrm>
            <a:off x="8682687" y="393354"/>
            <a:ext cx="1180131" cy="707886"/>
          </a:xfrm>
          <a:prstGeom prst="rect">
            <a:avLst/>
          </a:prstGeom>
          <a:noFill/>
        </p:spPr>
        <p:txBody>
          <a:bodyPr wrap="non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Lithuania</a:t>
            </a:r>
            <a:br>
              <a:rPr lang="en-US" sz="1000" dirty="0">
                <a:solidFill>
                  <a:schemeClr val="bg1"/>
                </a:solidFill>
                <a:latin typeface="+mj-lt"/>
                <a:cs typeface="Avenir Next Regular"/>
              </a:rPr>
            </a:br>
            <a:r>
              <a:rPr lang="lv-lv" sz="1000">
                <a:solidFill>
                  <a:schemeClr val="bg1"/>
                </a:solidFill>
                <a:latin typeface="+mj-lt"/>
                <a:cs typeface="Avenir Next Regular"/>
              </a:rPr>
              <a:t>info.lt@civitta.com</a:t>
            </a:r>
            <a:br>
              <a:rPr lang="en-US" sz="1000" dirty="0">
                <a:solidFill>
                  <a:schemeClr val="bg1"/>
                </a:solidFill>
                <a:latin typeface="+mj-lt"/>
                <a:cs typeface="Avenir Next Regular"/>
              </a:rPr>
            </a:br>
            <a:r>
              <a:rPr lang="lv-lv" sz="1000">
                <a:solidFill>
                  <a:schemeClr val="bg1"/>
                </a:solidFill>
                <a:latin typeface="+mj-lt"/>
                <a:cs typeface="Avenir Next Regular"/>
              </a:rPr>
              <a:t>+370 685 266 80</a:t>
            </a:r>
          </a:p>
          <a:p>
            <a:pPr rtl="0"/>
            <a:r>
              <a:rPr lang="lv-lv" sz="1000">
                <a:solidFill>
                  <a:schemeClr val="bg1"/>
                </a:solidFill>
                <a:cs typeface="Avenir Next Regular"/>
              </a:rPr>
              <a:t>www.civitta.lt</a:t>
            </a:r>
          </a:p>
        </p:txBody>
      </p:sp>
      <p:sp>
        <p:nvSpPr>
          <p:cNvPr id="43" name="TextBox 42">
            <a:extLst>
              <a:ext uri="{FF2B5EF4-FFF2-40B4-BE49-F238E27FC236}">
                <a16:creationId xmlns:a16="http://schemas.microsoft.com/office/drawing/2014/main" id="{C8DFED62-80D0-4A2D-8C34-790202B111B1}"/>
              </a:ext>
            </a:extLst>
          </p:cNvPr>
          <p:cNvSpPr txBox="1"/>
          <p:nvPr userDrawn="1"/>
        </p:nvSpPr>
        <p:spPr>
          <a:xfrm>
            <a:off x="10194686" y="393354"/>
            <a:ext cx="1252266" cy="861774"/>
          </a:xfrm>
          <a:prstGeom prst="rect">
            <a:avLst/>
          </a:prstGeom>
          <a:noFill/>
        </p:spPr>
        <p:txBody>
          <a:bodyPr wrap="non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rPr>
              <a:t> Romania</a:t>
            </a:r>
          </a:p>
          <a:p>
            <a:pPr lvl="0" rtl="0"/>
            <a:r>
              <a:rPr lang="lv-lv" sz="1000">
                <a:solidFill>
                  <a:srgbClr val="FFFFFF"/>
                </a:solidFill>
              </a:rPr>
              <a:t>Info.ro@civitta.com </a:t>
            </a:r>
          </a:p>
          <a:p>
            <a:pPr lvl="0" rtl="0"/>
            <a:r>
              <a:rPr lang="lv-lv" sz="1000">
                <a:solidFill>
                  <a:srgbClr val="FFFFFF"/>
                </a:solidFill>
              </a:rPr>
              <a:t>+403 180 535 88</a:t>
            </a:r>
          </a:p>
          <a:p>
            <a:pPr lvl="0" rtl="0"/>
            <a:r>
              <a:rPr lang="lv-lv" sz="1000">
                <a:solidFill>
                  <a:schemeClr val="bg1"/>
                </a:solidFill>
                <a:cs typeface="Avenir Next Regular"/>
              </a:rPr>
              <a:t>www.civitta.ro</a:t>
            </a:r>
            <a:endParaRPr lang="en-US" sz="1000" dirty="0">
              <a:solidFill>
                <a:srgbClr val="FFFFFF"/>
              </a:solidFill>
            </a:endParaRPr>
          </a:p>
          <a:p>
            <a:pPr lvl="0" rtl="0"/>
            <a:endParaRPr lang="en-US" sz="1000" dirty="0">
              <a:solidFill>
                <a:srgbClr val="FFFFFF"/>
              </a:solidFill>
            </a:endParaRPr>
          </a:p>
        </p:txBody>
      </p:sp>
      <p:grpSp>
        <p:nvGrpSpPr>
          <p:cNvPr id="44" name="Group 43">
            <a:extLst>
              <a:ext uri="{FF2B5EF4-FFF2-40B4-BE49-F238E27FC236}">
                <a16:creationId xmlns:a16="http://schemas.microsoft.com/office/drawing/2014/main" id="{DDB3B28F-9ADC-49A4-A1AB-D12E485D7C7D}"/>
              </a:ext>
            </a:extLst>
          </p:cNvPr>
          <p:cNvGrpSpPr/>
          <p:nvPr userDrawn="1"/>
        </p:nvGrpSpPr>
        <p:grpSpPr>
          <a:xfrm>
            <a:off x="944502" y="1034377"/>
            <a:ext cx="1752530" cy="761747"/>
            <a:chOff x="944502" y="1774406"/>
            <a:chExt cx="1752530" cy="761747"/>
          </a:xfrm>
        </p:grpSpPr>
        <p:sp>
          <p:nvSpPr>
            <p:cNvPr id="45" name="Rectangle 44">
              <a:extLst>
                <a:ext uri="{FF2B5EF4-FFF2-40B4-BE49-F238E27FC236}">
                  <a16:creationId xmlns:a16="http://schemas.microsoft.com/office/drawing/2014/main" id="{253FC7D4-81AB-4FA3-825F-C6AB1AC7F501}"/>
                </a:ext>
              </a:extLst>
            </p:cNvPr>
            <p:cNvSpPr/>
            <p:nvPr userDrawn="1"/>
          </p:nvSpPr>
          <p:spPr>
            <a:xfrm>
              <a:off x="944502" y="1774406"/>
              <a:ext cx="1752530" cy="461665"/>
            </a:xfrm>
            <a:prstGeom prst="rect">
              <a:avLst/>
            </a:prstGeom>
          </p:spPr>
          <p:txBody>
            <a:bodyPr wrap="square" rtlCol="0">
              <a:spAutoFit/>
            </a:bodyPr>
            <a:lstStyle/>
            <a:p>
              <a:pPr rtl="0"/>
              <a:r>
                <a:rPr lang="lv-lv" sz="1200" b="1" kern="1200">
                  <a:solidFill>
                    <a:schemeClr val="accent2"/>
                  </a:solidFill>
                  <a:latin typeface="+mn-lt"/>
                  <a:ea typeface="+mn-ea"/>
                  <a:cs typeface="Avenir Next Regular"/>
                </a:rPr>
                <a:t>CIVITTA</a:t>
              </a:r>
              <a:r>
                <a:rPr lang="lv-lv" sz="1200" b="1">
                  <a:solidFill>
                    <a:schemeClr val="accent2"/>
                  </a:solidFill>
                  <a:latin typeface="+mj-lt"/>
                  <a:cs typeface="Avenir Next Regular"/>
                </a:rPr>
                <a:t> International</a:t>
              </a:r>
            </a:p>
            <a:p>
              <a:pPr rtl="0"/>
              <a:endParaRPr lang="en-US" sz="1200" dirty="0">
                <a:solidFill>
                  <a:srgbClr val="E8B564"/>
                </a:solidFill>
                <a:latin typeface="+mj-lt"/>
                <a:cs typeface="Avenir Next Regular"/>
              </a:endParaRPr>
            </a:p>
          </p:txBody>
        </p:sp>
        <p:sp>
          <p:nvSpPr>
            <p:cNvPr id="46" name="Rectangle 5">
              <a:extLst>
                <a:ext uri="{FF2B5EF4-FFF2-40B4-BE49-F238E27FC236}">
                  <a16:creationId xmlns:a16="http://schemas.microsoft.com/office/drawing/2014/main" id="{FC344F7F-2204-4F31-9A96-A8C1E1E61510}"/>
                </a:ext>
              </a:extLst>
            </p:cNvPr>
            <p:cNvSpPr/>
            <p:nvPr userDrawn="1"/>
          </p:nvSpPr>
          <p:spPr>
            <a:xfrm>
              <a:off x="944502" y="1935989"/>
              <a:ext cx="1544428" cy="600164"/>
            </a:xfrm>
            <a:prstGeom prst="rect">
              <a:avLst/>
            </a:prstGeom>
          </p:spPr>
          <p:txBody>
            <a:bodyPr wrap="square" rtlCol="0">
              <a:spAutoFit/>
            </a:bodyPr>
            <a:lstStyle/>
            <a:p>
              <a:pPr rtl="0"/>
              <a:r>
                <a:rPr lang="lv-lv" sz="1100" b="1">
                  <a:solidFill>
                    <a:schemeClr val="bg1"/>
                  </a:solidFill>
                  <a:latin typeface="+mj-lt"/>
                  <a:cs typeface="Avenir Next Regular"/>
                </a:rPr>
                <a:t>info@civitta.com</a:t>
              </a:r>
            </a:p>
            <a:p>
              <a:pPr rtl="0"/>
              <a:r>
                <a:rPr lang="lv-lv" sz="1100" b="1">
                  <a:solidFill>
                    <a:schemeClr val="bg1"/>
                  </a:solidFill>
                  <a:latin typeface="+mj-lt"/>
                  <a:cs typeface="Avenir Next Regular"/>
                </a:rPr>
                <a:t>+372 735 2802</a:t>
              </a:r>
            </a:p>
            <a:p>
              <a:pPr rtl="0"/>
              <a:r>
                <a:rPr lang="lv-lv" sz="1100" b="1">
                  <a:solidFill>
                    <a:schemeClr val="bg1"/>
                  </a:solidFill>
                  <a:latin typeface="+mj-lt"/>
                  <a:cs typeface="Avenir Next Regular"/>
                </a:rPr>
                <a:t>www.civitta.com</a:t>
              </a:r>
            </a:p>
          </p:txBody>
        </p:sp>
      </p:grpSp>
      <p:sp>
        <p:nvSpPr>
          <p:cNvPr id="47" name="Retângulo 11">
            <a:extLst>
              <a:ext uri="{FF2B5EF4-FFF2-40B4-BE49-F238E27FC236}">
                <a16:creationId xmlns:a16="http://schemas.microsoft.com/office/drawing/2014/main" id="{443DFFA2-5CF7-4F2A-94BE-5ED053C8C424}"/>
              </a:ext>
            </a:extLst>
          </p:cNvPr>
          <p:cNvSpPr/>
          <p:nvPr userDrawn="1"/>
        </p:nvSpPr>
        <p:spPr>
          <a:xfrm>
            <a:off x="8682687" y="2563380"/>
            <a:ext cx="1511999"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Denmark</a:t>
            </a:r>
          </a:p>
          <a:p>
            <a:pPr lvl="0" rtl="0"/>
            <a:r>
              <a:rPr lang="lv-lv" sz="1000">
                <a:solidFill>
                  <a:srgbClr val="FFFFFF"/>
                </a:solidFill>
                <a:cs typeface="Avenir Next Regular"/>
              </a:rPr>
              <a:t>Info.dk@civitta.com</a:t>
            </a:r>
          </a:p>
          <a:p>
            <a:pPr lvl="0" rtl="0"/>
            <a:r>
              <a:rPr lang="lv-lv" sz="1000">
                <a:solidFill>
                  <a:srgbClr val="FFFFFF"/>
                </a:solidFill>
                <a:cs typeface="Avenir Next Regular"/>
              </a:rPr>
              <a:t>+452 762 80 83</a:t>
            </a:r>
            <a:br>
              <a:rPr lang="en-US" sz="1000" dirty="0">
                <a:solidFill>
                  <a:srgbClr val="FFFFFF"/>
                </a:solidFill>
                <a:cs typeface="Avenir Next Regular"/>
              </a:rPr>
            </a:b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49" name="Retângulo 13">
            <a:extLst>
              <a:ext uri="{FF2B5EF4-FFF2-40B4-BE49-F238E27FC236}">
                <a16:creationId xmlns:a16="http://schemas.microsoft.com/office/drawing/2014/main" id="{E4C868D2-6D79-4477-8FD2-9B50D76BACB9}"/>
              </a:ext>
            </a:extLst>
          </p:cNvPr>
          <p:cNvSpPr/>
          <p:nvPr userDrawn="1"/>
        </p:nvSpPr>
        <p:spPr>
          <a:xfrm>
            <a:off x="10201098" y="1116696"/>
            <a:ext cx="1345310"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rPr>
              <a:t>Moldova</a:t>
            </a:r>
          </a:p>
          <a:p>
            <a:pPr lvl="0" rtl="0"/>
            <a:r>
              <a:rPr lang="lv-lv" sz="1000">
                <a:solidFill>
                  <a:schemeClr val="bg1"/>
                </a:solidFill>
              </a:rPr>
              <a:t>Info.md@civitta.com</a:t>
            </a:r>
          </a:p>
          <a:p>
            <a:pPr lvl="0" rtl="0"/>
            <a:r>
              <a:rPr lang="lv-lv" sz="1000">
                <a:solidFill>
                  <a:srgbClr val="FFFFFF"/>
                </a:solidFill>
              </a:rPr>
              <a:t>+373 797 550 99</a:t>
            </a:r>
          </a:p>
          <a:p>
            <a:pPr lvl="0" rtl="0"/>
            <a:r>
              <a:rPr lang="lv-lv" sz="1000">
                <a:solidFill>
                  <a:schemeClr val="bg1"/>
                </a:solidFill>
                <a:cs typeface="Avenir Next Regular"/>
              </a:rPr>
              <a:t>www.civitta.md</a:t>
            </a:r>
            <a:endParaRPr lang="en-US" sz="1000" dirty="0">
              <a:solidFill>
                <a:srgbClr val="FFFFFF"/>
              </a:solidFill>
            </a:endParaRPr>
          </a:p>
        </p:txBody>
      </p:sp>
      <p:sp>
        <p:nvSpPr>
          <p:cNvPr id="50" name="Retângulo 14">
            <a:extLst>
              <a:ext uri="{FF2B5EF4-FFF2-40B4-BE49-F238E27FC236}">
                <a16:creationId xmlns:a16="http://schemas.microsoft.com/office/drawing/2014/main" id="{99208BFD-37CF-452F-8CFB-3757A78EB2A3}"/>
              </a:ext>
            </a:extLst>
          </p:cNvPr>
          <p:cNvSpPr/>
          <p:nvPr userDrawn="1"/>
        </p:nvSpPr>
        <p:spPr>
          <a:xfrm>
            <a:off x="10194686" y="1840038"/>
            <a:ext cx="1351722" cy="861774"/>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Russia</a:t>
            </a:r>
          </a:p>
          <a:p>
            <a:pPr rtl="0"/>
            <a:r>
              <a:rPr lang="lv-lv" sz="1000">
                <a:solidFill>
                  <a:schemeClr val="bg1"/>
                </a:solidFill>
                <a:cs typeface="Avenir Next Regular"/>
              </a:rPr>
              <a:t>Info.ru@civitta.com</a:t>
            </a:r>
          </a:p>
          <a:p>
            <a:pPr rtl="0"/>
            <a:r>
              <a:rPr lang="lv-lv" sz="1000">
                <a:solidFill>
                  <a:schemeClr val="bg1"/>
                </a:solidFill>
                <a:cs typeface="Avenir Next Regular"/>
              </a:rPr>
              <a:t>+7401 253 074 8</a:t>
            </a:r>
          </a:p>
          <a:p>
            <a:pPr rtl="0"/>
            <a:r>
              <a:rPr lang="lv-lv" sz="1000">
                <a:solidFill>
                  <a:schemeClr val="bg1"/>
                </a:solidFill>
                <a:cs typeface="Avenir Next Regular"/>
              </a:rPr>
              <a:t>www.civitta.ru</a:t>
            </a:r>
          </a:p>
          <a:p>
            <a:pPr rtl="0"/>
            <a:endParaRPr lang="en-US" sz="1000" dirty="0">
              <a:solidFill>
                <a:srgbClr val="FFFFFF"/>
              </a:solidFill>
            </a:endParaRPr>
          </a:p>
        </p:txBody>
      </p:sp>
      <p:sp>
        <p:nvSpPr>
          <p:cNvPr id="51" name="Retângulo 15">
            <a:extLst>
              <a:ext uri="{FF2B5EF4-FFF2-40B4-BE49-F238E27FC236}">
                <a16:creationId xmlns:a16="http://schemas.microsoft.com/office/drawing/2014/main" id="{0CA55068-CBAD-4953-943E-549414587580}"/>
              </a:ext>
            </a:extLst>
          </p:cNvPr>
          <p:cNvSpPr/>
          <p:nvPr userDrawn="1"/>
        </p:nvSpPr>
        <p:spPr>
          <a:xfrm>
            <a:off x="8682687" y="4746768"/>
            <a:ext cx="1511999"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Ukraine</a:t>
            </a:r>
          </a:p>
          <a:p>
            <a:pPr lvl="0" rtl="0"/>
            <a:r>
              <a:rPr lang="lv-lv" sz="1000">
                <a:solidFill>
                  <a:srgbClr val="FFFFFF"/>
                </a:solidFill>
                <a:latin typeface="Calibri"/>
              </a:rPr>
              <a:t>Info.ua@civitta.com</a:t>
            </a:r>
          </a:p>
          <a:p>
            <a:pPr lvl="0" rtl="0"/>
            <a:r>
              <a:rPr lang="lv-lv" sz="1000">
                <a:solidFill>
                  <a:srgbClr val="FFFFFF"/>
                </a:solidFill>
              </a:rPr>
              <a:t>+380 442 270 140</a:t>
            </a:r>
          </a:p>
          <a:p>
            <a:pPr lvl="0" rtl="0"/>
            <a:r>
              <a:rPr lang="lv-lv" sz="1000">
                <a:solidFill>
                  <a:schemeClr val="bg1"/>
                </a:solidFill>
                <a:cs typeface="Avenir Next Regular"/>
              </a:rPr>
              <a:t>www.civitta.com.ua</a:t>
            </a:r>
            <a:endParaRPr lang="en-US" sz="1000" dirty="0">
              <a:solidFill>
                <a:srgbClr val="FFFFFF"/>
              </a:solidFill>
            </a:endParaRPr>
          </a:p>
        </p:txBody>
      </p:sp>
      <p:sp>
        <p:nvSpPr>
          <p:cNvPr id="52" name="Retângulo 16">
            <a:extLst>
              <a:ext uri="{FF2B5EF4-FFF2-40B4-BE49-F238E27FC236}">
                <a16:creationId xmlns:a16="http://schemas.microsoft.com/office/drawing/2014/main" id="{92B45CF6-9504-418D-A394-DF56ABDF8F4C}"/>
              </a:ext>
            </a:extLst>
          </p:cNvPr>
          <p:cNvSpPr/>
          <p:nvPr userDrawn="1"/>
        </p:nvSpPr>
        <p:spPr>
          <a:xfrm>
            <a:off x="10194686" y="2564449"/>
            <a:ext cx="1453064" cy="709200"/>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Armenia</a:t>
            </a:r>
          </a:p>
          <a:p>
            <a:pPr rtl="0"/>
            <a:r>
              <a:rPr lang="lv-lv" sz="1000">
                <a:solidFill>
                  <a:srgbClr val="FFFFFF"/>
                </a:solidFill>
              </a:rPr>
              <a:t>Info.am@civitta.com</a:t>
            </a:r>
          </a:p>
          <a:p>
            <a:pPr rtl="0"/>
            <a:r>
              <a:rPr lang="lv-lv" sz="1000">
                <a:solidFill>
                  <a:srgbClr val="FFFFFF"/>
                </a:solidFill>
              </a:rPr>
              <a:t>+374 10 546 434 </a:t>
            </a:r>
            <a:r>
              <a:rPr lang="lv-lv" sz="1000">
                <a:solidFill>
                  <a:schemeClr val="bg1"/>
                </a:solidFill>
                <a:cs typeface="Avenir Next Regular"/>
              </a:rPr>
              <a:t>www.civitta.com</a:t>
            </a:r>
            <a:endParaRPr lang="en-US" sz="1000" dirty="0">
              <a:solidFill>
                <a:srgbClr val="FFFFFF"/>
              </a:solidFill>
            </a:endParaRPr>
          </a:p>
        </p:txBody>
      </p:sp>
      <p:sp>
        <p:nvSpPr>
          <p:cNvPr id="53" name="Retângulo 16">
            <a:extLst>
              <a:ext uri="{FF2B5EF4-FFF2-40B4-BE49-F238E27FC236}">
                <a16:creationId xmlns:a16="http://schemas.microsoft.com/office/drawing/2014/main" id="{3AFC71D9-0B0C-4EEF-BC35-2C05A04D181B}"/>
              </a:ext>
            </a:extLst>
          </p:cNvPr>
          <p:cNvSpPr/>
          <p:nvPr userDrawn="1"/>
        </p:nvSpPr>
        <p:spPr>
          <a:xfrm>
            <a:off x="10194686" y="3287792"/>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Serbia</a:t>
            </a:r>
          </a:p>
          <a:p>
            <a:pPr lvl="0" rtl="0"/>
            <a:r>
              <a:rPr lang="lv-lv" sz="1000">
                <a:solidFill>
                  <a:srgbClr val="FFFFFF"/>
                </a:solidFill>
                <a:cs typeface="Avenir Next Regular"/>
              </a:rPr>
              <a:t>Info.rs@civitta.com</a:t>
            </a:r>
          </a:p>
          <a:p>
            <a:pPr lvl="0" rtl="0"/>
            <a:r>
              <a:rPr lang="lv-lv" sz="1000">
                <a:solidFill>
                  <a:srgbClr val="FFFFFF"/>
                </a:solidFill>
                <a:cs typeface="Avenir Next Regular"/>
              </a:rPr>
              <a:t>+381 11 2435 489</a:t>
            </a:r>
          </a:p>
          <a:p>
            <a:pPr lvl="0" rtl="0"/>
            <a:r>
              <a:rPr lang="lv-lv" sz="1000">
                <a:solidFill>
                  <a:schemeClr val="bg1"/>
                </a:solidFill>
                <a:cs typeface="Avenir Next Regular"/>
              </a:rPr>
              <a:t>www.civitta.rs</a:t>
            </a:r>
            <a:endParaRPr lang="en-US" sz="1000" dirty="0">
              <a:solidFill>
                <a:srgbClr val="FFFFFF"/>
              </a:solidFill>
              <a:cs typeface="Avenir Next Regular"/>
            </a:endParaRPr>
          </a:p>
        </p:txBody>
      </p:sp>
      <p:sp>
        <p:nvSpPr>
          <p:cNvPr id="54" name="Retângulo 15">
            <a:extLst>
              <a:ext uri="{FF2B5EF4-FFF2-40B4-BE49-F238E27FC236}">
                <a16:creationId xmlns:a16="http://schemas.microsoft.com/office/drawing/2014/main" id="{0C0E7EE6-F140-4D33-BB5A-82E6252C41A1}"/>
              </a:ext>
            </a:extLst>
          </p:cNvPr>
          <p:cNvSpPr/>
          <p:nvPr userDrawn="1"/>
        </p:nvSpPr>
        <p:spPr>
          <a:xfrm>
            <a:off x="8682687" y="5470109"/>
            <a:ext cx="1511999" cy="707886"/>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Belarus</a:t>
            </a:r>
          </a:p>
          <a:p>
            <a:pPr rtl="0"/>
            <a:r>
              <a:rPr lang="lv-lv" sz="1000">
                <a:solidFill>
                  <a:srgbClr val="FFFFFF"/>
                </a:solidFill>
              </a:rPr>
              <a:t>Info.by@civitta.com</a:t>
            </a:r>
          </a:p>
          <a:p>
            <a:pPr rtl="0"/>
            <a:r>
              <a:rPr lang="lv-lv" sz="1000">
                <a:solidFill>
                  <a:srgbClr val="FFFFFF"/>
                </a:solidFill>
              </a:rPr>
              <a:t>+375 296 018 517</a:t>
            </a:r>
          </a:p>
          <a:p>
            <a:pPr rtl="0"/>
            <a:r>
              <a:rPr lang="lv-lv" sz="1000">
                <a:solidFill>
                  <a:schemeClr val="bg1"/>
                </a:solidFill>
                <a:cs typeface="Avenir Next Regular"/>
              </a:rPr>
              <a:t>www.civitta.by</a:t>
            </a:r>
            <a:endParaRPr lang="en-US" sz="1000" dirty="0">
              <a:solidFill>
                <a:srgbClr val="FFFFFF"/>
              </a:solidFill>
            </a:endParaRPr>
          </a:p>
        </p:txBody>
      </p:sp>
      <p:sp>
        <p:nvSpPr>
          <p:cNvPr id="55" name="Retângulo 16">
            <a:extLst>
              <a:ext uri="{FF2B5EF4-FFF2-40B4-BE49-F238E27FC236}">
                <a16:creationId xmlns:a16="http://schemas.microsoft.com/office/drawing/2014/main" id="{DF45354A-76C1-4EF8-97B5-9381E96079F1}"/>
              </a:ext>
            </a:extLst>
          </p:cNvPr>
          <p:cNvSpPr/>
          <p:nvPr userDrawn="1"/>
        </p:nvSpPr>
        <p:spPr>
          <a:xfrm>
            <a:off x="10201098" y="4009819"/>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Bulgaria</a:t>
            </a:r>
          </a:p>
          <a:p>
            <a:pPr lvl="0" rtl="0"/>
            <a:r>
              <a:rPr lang="lv-lv" sz="1000">
                <a:solidFill>
                  <a:srgbClr val="FFFFFF"/>
                </a:solidFill>
                <a:cs typeface="Avenir Next Regular"/>
              </a:rPr>
              <a:t>Info.bg@civitta.com</a:t>
            </a:r>
          </a:p>
          <a:p>
            <a:pPr lvl="0" rtl="0"/>
            <a:r>
              <a:rPr lang="lv-lv" sz="1000">
                <a:solidFill>
                  <a:srgbClr val="FFFFFF"/>
                </a:solidFill>
                <a:cs typeface="Avenir Next Regular"/>
              </a:rPr>
              <a:t>+359 884 076 576</a:t>
            </a:r>
            <a:br>
              <a:rPr lang="en-US" sz="1000" dirty="0">
                <a:solidFill>
                  <a:srgbClr val="FFFFFF"/>
                </a:solidFill>
                <a:cs typeface="Avenir Next Regular"/>
              </a:rPr>
            </a:br>
            <a:r>
              <a:rPr lang="lv-lv" sz="1000">
                <a:solidFill>
                  <a:schemeClr val="bg1"/>
                </a:solidFill>
                <a:cs typeface="Avenir Next Regular"/>
              </a:rPr>
              <a:t>www.civitta.bg</a:t>
            </a:r>
            <a:endParaRPr lang="en-US" sz="1000" dirty="0">
              <a:solidFill>
                <a:srgbClr val="FFFFFF"/>
              </a:solidFill>
              <a:cs typeface="Avenir Next Regular"/>
            </a:endParaRPr>
          </a:p>
        </p:txBody>
      </p:sp>
      <p:sp>
        <p:nvSpPr>
          <p:cNvPr id="56" name="Retângulo 15">
            <a:extLst>
              <a:ext uri="{FF2B5EF4-FFF2-40B4-BE49-F238E27FC236}">
                <a16:creationId xmlns:a16="http://schemas.microsoft.com/office/drawing/2014/main" id="{3E72A505-F94B-41E5-8CDE-5F9D8D45B372}"/>
              </a:ext>
            </a:extLst>
          </p:cNvPr>
          <p:cNvSpPr/>
          <p:nvPr userDrawn="1"/>
        </p:nvSpPr>
        <p:spPr>
          <a:xfrm>
            <a:off x="10201098" y="4733406"/>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North Macedonia</a:t>
            </a:r>
          </a:p>
          <a:p>
            <a:pPr rtl="0"/>
            <a:r>
              <a:rPr lang="lv-lv" sz="1000">
                <a:solidFill>
                  <a:srgbClr val="FFFFFF"/>
                </a:solidFill>
              </a:rPr>
              <a:t>info.mk@civitta.com</a:t>
            </a:r>
          </a:p>
          <a:p>
            <a:pPr rtl="0"/>
            <a:r>
              <a:rPr lang="lv-lv" sz="1000">
                <a:solidFill>
                  <a:srgbClr val="FFFFFF"/>
                </a:solidFill>
              </a:rPr>
              <a:t>+389 75 230 439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57" name="Retângulo 16">
            <a:extLst>
              <a:ext uri="{FF2B5EF4-FFF2-40B4-BE49-F238E27FC236}">
                <a16:creationId xmlns:a16="http://schemas.microsoft.com/office/drawing/2014/main" id="{05861752-0ADA-471B-AB2D-C2523FAA8881}"/>
              </a:ext>
            </a:extLst>
          </p:cNvPr>
          <p:cNvSpPr/>
          <p:nvPr userDrawn="1"/>
        </p:nvSpPr>
        <p:spPr>
          <a:xfrm>
            <a:off x="8712155" y="3272711"/>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latin typeface="Calibri"/>
                <a:cs typeface="Avenir Next Regular"/>
              </a:rPr>
              <a:t>Slovakia</a:t>
            </a:r>
          </a:p>
          <a:p>
            <a:pPr rtl="0"/>
            <a:r>
              <a:rPr lang="lv-lv" sz="1000">
                <a:solidFill>
                  <a:srgbClr val="FFFFFF"/>
                </a:solidFill>
              </a:rPr>
              <a:t>info.sk@civitta.com</a:t>
            </a:r>
          </a:p>
          <a:p>
            <a:pPr rtl="0"/>
            <a:r>
              <a:rPr lang="lv-lv" sz="1000">
                <a:solidFill>
                  <a:srgbClr val="FFFFFF"/>
                </a:solidFill>
              </a:rPr>
              <a:t>+421 901 700 574</a:t>
            </a:r>
            <a:endParaRPr lang="en-US" sz="1000" dirty="0">
              <a:solidFill>
                <a:schemeClr val="bg1"/>
              </a:solidFill>
              <a:cs typeface="Avenir Next Regular"/>
            </a:endParaRPr>
          </a:p>
          <a:p>
            <a:pPr lvl="0" rtl="0"/>
            <a:r>
              <a:rPr lang="lv-lv" sz="1000">
                <a:solidFill>
                  <a:schemeClr val="bg1"/>
                </a:solidFill>
                <a:cs typeface="Avenir Next Regular"/>
              </a:rPr>
              <a:t>www.civitta.sk</a:t>
            </a:r>
            <a:endParaRPr lang="en-US" sz="1000" dirty="0">
              <a:solidFill>
                <a:srgbClr val="FFFFFF"/>
              </a:solidFill>
            </a:endParaRPr>
          </a:p>
        </p:txBody>
      </p:sp>
      <p:sp>
        <p:nvSpPr>
          <p:cNvPr id="24" name="Retângulo 15">
            <a:extLst>
              <a:ext uri="{FF2B5EF4-FFF2-40B4-BE49-F238E27FC236}">
                <a16:creationId xmlns:a16="http://schemas.microsoft.com/office/drawing/2014/main" id="{8CEBDE41-3ECC-4398-86B7-8C18DA13ACDE}"/>
              </a:ext>
            </a:extLst>
          </p:cNvPr>
          <p:cNvSpPr/>
          <p:nvPr userDrawn="1"/>
        </p:nvSpPr>
        <p:spPr>
          <a:xfrm>
            <a:off x="10194686" y="5463589"/>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Kosovo</a:t>
            </a:r>
          </a:p>
          <a:p>
            <a:pPr rtl="0"/>
            <a:r>
              <a:rPr lang="lv-lv" sz="1000">
                <a:solidFill>
                  <a:srgbClr val="FFFFFF"/>
                </a:solidFill>
              </a:rPr>
              <a:t>info.ks@civitta.com</a:t>
            </a:r>
          </a:p>
          <a:p>
            <a:pPr rtl="0"/>
            <a:r>
              <a:rPr lang="lv-lv" sz="1000">
                <a:solidFill>
                  <a:srgbClr val="FFFFFF"/>
                </a:solidFill>
              </a:rPr>
              <a:t>+383 493 380 55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25" name="TextBox 24">
            <a:extLst>
              <a:ext uri="{FF2B5EF4-FFF2-40B4-BE49-F238E27FC236}">
                <a16:creationId xmlns:a16="http://schemas.microsoft.com/office/drawing/2014/main" id="{2F5B0457-4170-4B42-88F9-B6BE0A5F2E48}"/>
              </a:ext>
            </a:extLst>
          </p:cNvPr>
          <p:cNvSpPr txBox="1"/>
          <p:nvPr userDrawn="1"/>
        </p:nvSpPr>
        <p:spPr>
          <a:xfrm>
            <a:off x="7170688" y="395764"/>
            <a:ext cx="1236236" cy="707886"/>
          </a:xfrm>
          <a:prstGeom prst="rect">
            <a:avLst/>
          </a:prstGeom>
          <a:noFill/>
        </p:spPr>
        <p:txBody>
          <a:bodyPr wrap="none" rtlCol="0">
            <a:spAutoFit/>
          </a:bodyPr>
          <a:lstStyle/>
          <a:p>
            <a:pPr rtl="0"/>
            <a:r>
              <a:rPr lang="lv-lv" sz="1000" b="1">
                <a:solidFill>
                  <a:schemeClr val="accent2"/>
                </a:solidFill>
                <a:latin typeface="+mj-lt"/>
                <a:cs typeface="Avenir Next Regular"/>
              </a:rPr>
              <a:t>CIVITTA Estonia</a:t>
            </a:r>
            <a:br>
              <a:rPr lang="en-US" sz="1000" dirty="0">
                <a:solidFill>
                  <a:schemeClr val="accent2"/>
                </a:solidFill>
                <a:latin typeface="+mj-lt"/>
                <a:cs typeface="Avenir Next Regular"/>
              </a:rPr>
            </a:br>
            <a:r>
              <a:rPr lang="lv-lv" sz="1000">
                <a:solidFill>
                  <a:schemeClr val="bg1"/>
                </a:solidFill>
                <a:latin typeface="+mj-lt"/>
                <a:cs typeface="Avenir Next Regular"/>
              </a:rPr>
              <a:t>info.ee@civitta.com</a:t>
            </a:r>
          </a:p>
          <a:p>
            <a:pPr rtl="0"/>
            <a:r>
              <a:rPr lang="lv-lv" sz="1000">
                <a:solidFill>
                  <a:schemeClr val="bg1"/>
                </a:solidFill>
                <a:latin typeface="+mj-lt"/>
                <a:cs typeface="Avenir Next Regular"/>
              </a:rPr>
              <a:t>+372 646 448 8</a:t>
            </a:r>
          </a:p>
          <a:p>
            <a:pPr rtl="0"/>
            <a:r>
              <a:rPr lang="lv-lv" sz="1000">
                <a:solidFill>
                  <a:schemeClr val="bg1"/>
                </a:solidFill>
                <a:latin typeface="+mj-lt"/>
                <a:cs typeface="Avenir Next Regular"/>
              </a:rPr>
              <a:t>www.civitta.ee</a:t>
            </a:r>
          </a:p>
        </p:txBody>
      </p:sp>
    </p:spTree>
    <p:extLst>
      <p:ext uri="{BB962C8B-B14F-4D97-AF65-F5344CB8AC3E}">
        <p14:creationId xmlns:p14="http://schemas.microsoft.com/office/powerpoint/2010/main" val="961193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õrdlus">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01CA98-454E-406C-AED5-A46318E514BE}"/>
              </a:ext>
            </a:extLst>
          </p:cNvPr>
          <p:cNvGraphicFramePr>
            <a:graphicFrameLocks noChangeAspect="1"/>
          </p:cNvGraphicFramePr>
          <p:nvPr userDrawn="1">
            <p:custDataLst>
              <p:tags r:id="rId1"/>
            </p:custDataLst>
            <p:extLst>
              <p:ext uri="{D42A27DB-BD31-4B8C-83A1-F6EECF244321}">
                <p14:modId xmlns:p14="http://schemas.microsoft.com/office/powerpoint/2010/main" val="3946923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E01CA98-454E-406C-AED5-A46318E514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Текст 6">
            <a:extLst>
              <a:ext uri="{FF2B5EF4-FFF2-40B4-BE49-F238E27FC236}">
                <a16:creationId xmlns:a16="http://schemas.microsoft.com/office/drawing/2014/main" id="{A1D2F685-DE5B-4C0A-BD45-E03F186D08CB}"/>
              </a:ext>
            </a:extLst>
          </p:cNvPr>
          <p:cNvSpPr>
            <a:spLocks noGrp="1"/>
          </p:cNvSpPr>
          <p:nvPr>
            <p:ph type="body" sz="quarter" idx="19" hasCustomPrompt="1"/>
          </p:nvPr>
        </p:nvSpPr>
        <p:spPr>
          <a:xfrm>
            <a:off x="1098550" y="1196752"/>
            <a:ext cx="4679950" cy="227012"/>
          </a:xfrm>
        </p:spPr>
        <p:txBody>
          <a:bodyPr rtlCol="0"/>
          <a:lstStyle>
            <a:lvl1pPr marL="0" indent="0" rtl="0">
              <a:buNone/>
              <a:defRPr b="1">
                <a:solidFill>
                  <a:schemeClr val="accent1"/>
                </a:solidFill>
              </a:defRPr>
            </a:lvl1pPr>
          </a:lstStyle>
          <a:p>
            <a:pPr lvl="0" rtl="0"/>
            <a:r>
              <a:rPr lang="lv-lv"/>
              <a:t>TITLE</a:t>
            </a:r>
          </a:p>
        </p:txBody>
      </p:sp>
      <p:sp>
        <p:nvSpPr>
          <p:cNvPr id="3" name="Текст 2">
            <a:extLst>
              <a:ext uri="{FF2B5EF4-FFF2-40B4-BE49-F238E27FC236}">
                <a16:creationId xmlns:a16="http://schemas.microsoft.com/office/drawing/2014/main" id="{4550A424-8C60-45B4-BCC9-D1EAE4424716}"/>
              </a:ext>
            </a:extLst>
          </p:cNvPr>
          <p:cNvSpPr>
            <a:spLocks noGrp="1"/>
          </p:cNvSpPr>
          <p:nvPr>
            <p:ph type="body" sz="quarter" idx="17" hasCustomPrompt="1"/>
          </p:nvPr>
        </p:nvSpPr>
        <p:spPr>
          <a:xfrm>
            <a:off x="1098550" y="1489875"/>
            <a:ext cx="4679950" cy="4734713"/>
          </a:xfrm>
        </p:spPr>
        <p:txBody>
          <a:bodyPr rtlCol="0"/>
          <a:lstStyle>
            <a:lvl1pPr rtl="0">
              <a:buClr>
                <a:schemeClr val="bg2"/>
              </a:buClr>
              <a:defRPr/>
            </a:lvl1pPr>
          </a:lstStyle>
          <a:p>
            <a:pPr lvl="0" rtl="0"/>
            <a:r>
              <a:rPr lang="lv-lv"/>
              <a:t>Text</a:t>
            </a:r>
          </a:p>
        </p:txBody>
      </p:sp>
      <p:sp>
        <p:nvSpPr>
          <p:cNvPr id="8" name="Slide Number Placeholder 7">
            <a:extLst>
              <a:ext uri="{FF2B5EF4-FFF2-40B4-BE49-F238E27FC236}">
                <a16:creationId xmlns:a16="http://schemas.microsoft.com/office/drawing/2014/main" id="{B095D84F-ED63-4CAA-986E-A1A1D7DF5109}"/>
              </a:ext>
            </a:extLst>
          </p:cNvPr>
          <p:cNvSpPr>
            <a:spLocks noGrp="1"/>
          </p:cNvSpPr>
          <p:nvPr>
            <p:ph type="sldNum" sz="quarter" idx="16"/>
          </p:nvPr>
        </p:nvSpPr>
        <p:spPr/>
        <p:txBody>
          <a:bodyPr rtlCol="0"/>
          <a:lstStyle>
            <a:lvl1pPr rtl="0">
              <a:defRPr/>
            </a:lvl1pPr>
          </a:lstStyle>
          <a:p>
            <a:pPr rtl="0"/>
            <a:fld id="{58D8A740-D915-479B-91B9-2DDC11B59556}" type="slidenum">
              <a:rPr lang="en-US" smtClean="0"/>
              <a:pPr/>
              <a:t>‹#›</a:t>
            </a:fld>
            <a:endParaRPr lang="en-US" dirty="0"/>
          </a:p>
        </p:txBody>
      </p:sp>
      <p:pic>
        <p:nvPicPr>
          <p:cNvPr id="9" name="Graphic 6">
            <a:extLst>
              <a:ext uri="{FF2B5EF4-FFF2-40B4-BE49-F238E27FC236}">
                <a16:creationId xmlns:a16="http://schemas.microsoft.com/office/drawing/2014/main" id="{110ED3A1-C292-47C6-9C0B-0BBD6EC6017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355" y="6532047"/>
            <a:ext cx="695251" cy="145916"/>
          </a:xfrm>
          <a:prstGeom prst="rect">
            <a:avLst/>
          </a:prstGeom>
        </p:spPr>
      </p:pic>
      <p:sp>
        <p:nvSpPr>
          <p:cNvPr id="10" name="Slide Number Placeholder 5">
            <a:extLst>
              <a:ext uri="{FF2B5EF4-FFF2-40B4-BE49-F238E27FC236}">
                <a16:creationId xmlns:a16="http://schemas.microsoft.com/office/drawing/2014/main" id="{A8A2BE4C-CF5D-4A86-9D94-8C30D2086414}"/>
              </a:ext>
            </a:extLst>
          </p:cNvPr>
          <p:cNvSpPr txBox="1">
            <a:spLocks/>
          </p:cNvSpPr>
          <p:nvPr userDrawn="1"/>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pic>
        <p:nvPicPr>
          <p:cNvPr id="12" name="Picture 13">
            <a:extLst>
              <a:ext uri="{FF2B5EF4-FFF2-40B4-BE49-F238E27FC236}">
                <a16:creationId xmlns:a16="http://schemas.microsoft.com/office/drawing/2014/main" id="{CED5C5A3-0B7A-4B49-AB15-51EC7FBC475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13" name="Imagem 54">
            <a:extLst>
              <a:ext uri="{FF2B5EF4-FFF2-40B4-BE49-F238E27FC236}">
                <a16:creationId xmlns:a16="http://schemas.microsoft.com/office/drawing/2014/main" id="{78FFCADD-9286-4665-9260-E18D29B66E23}"/>
              </a:ext>
            </a:extLst>
          </p:cNvPr>
          <p:cNvPicPr>
            <a:picLocks noChangeAspect="1"/>
          </p:cNvPicPr>
          <p:nvPr userDrawn="1"/>
        </p:nvPicPr>
        <p:blipFill>
          <a:blip r:embed="rId8"/>
          <a:stretch>
            <a:fillRect/>
          </a:stretch>
        </p:blipFill>
        <p:spPr>
          <a:xfrm>
            <a:off x="845216" y="330716"/>
            <a:ext cx="137877" cy="227930"/>
          </a:xfrm>
          <a:prstGeom prst="rect">
            <a:avLst/>
          </a:prstGeom>
        </p:spPr>
      </p:pic>
      <p:sp>
        <p:nvSpPr>
          <p:cNvPr id="14" name="Título 1">
            <a:extLst>
              <a:ext uri="{FF2B5EF4-FFF2-40B4-BE49-F238E27FC236}">
                <a16:creationId xmlns:a16="http://schemas.microsoft.com/office/drawing/2014/main" id="{E095CE1C-3C2A-4727-86E6-4062A8D88213}"/>
              </a:ext>
            </a:extLst>
          </p:cNvPr>
          <p:cNvSpPr>
            <a:spLocks noGrp="1"/>
          </p:cNvSpPr>
          <p:nvPr>
            <p:ph type="title" hasCustomPrompt="1"/>
          </p:nvPr>
        </p:nvSpPr>
        <p:spPr>
          <a:xfrm>
            <a:off x="1092200" y="262512"/>
            <a:ext cx="10261600" cy="574101"/>
          </a:xfrm>
          <a:prstGeom prst="rect">
            <a:avLst/>
          </a:prstGeom>
        </p:spPr>
        <p:txBody>
          <a:bodyPr vert="horz" lIns="0" rtlCol="0" anchor="t">
            <a:noAutofit/>
          </a:bodyPr>
          <a:lstStyle>
            <a:lvl1pPr rtl="0">
              <a:defRPr sz="2200"/>
            </a:lvl1pPr>
          </a:lstStyle>
          <a:p>
            <a:pPr rtl="0"/>
            <a:r>
              <a:rPr lang="lv-lv"/>
              <a:t>Page title</a:t>
            </a:r>
          </a:p>
        </p:txBody>
      </p:sp>
      <p:sp>
        <p:nvSpPr>
          <p:cNvPr id="15" name="Text Placeholder 14">
            <a:extLst>
              <a:ext uri="{FF2B5EF4-FFF2-40B4-BE49-F238E27FC236}">
                <a16:creationId xmlns:a16="http://schemas.microsoft.com/office/drawing/2014/main" id="{B14DA3BE-CF3B-47A4-A35B-9BBB563D5125}"/>
              </a:ext>
            </a:extLst>
          </p:cNvPr>
          <p:cNvSpPr>
            <a:spLocks noGrp="1"/>
          </p:cNvSpPr>
          <p:nvPr>
            <p:ph type="body" sz="quarter" idx="10"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grpSp>
        <p:nvGrpSpPr>
          <p:cNvPr id="26" name="Group 12">
            <a:extLst>
              <a:ext uri="{FF2B5EF4-FFF2-40B4-BE49-F238E27FC236}">
                <a16:creationId xmlns:a16="http://schemas.microsoft.com/office/drawing/2014/main" id="{6081F1BC-0830-4BBA-91B0-37B4A77F48E8}"/>
              </a:ext>
            </a:extLst>
          </p:cNvPr>
          <p:cNvGrpSpPr/>
          <p:nvPr userDrawn="1"/>
        </p:nvGrpSpPr>
        <p:grpSpPr>
          <a:xfrm>
            <a:off x="6133219" y="1545699"/>
            <a:ext cx="240429" cy="4691589"/>
            <a:chOff x="5974411" y="1790700"/>
            <a:chExt cx="236597" cy="4616805"/>
          </a:xfrm>
        </p:grpSpPr>
        <p:grpSp>
          <p:nvGrpSpPr>
            <p:cNvPr id="27" name="Group 13">
              <a:extLst>
                <a:ext uri="{FF2B5EF4-FFF2-40B4-BE49-F238E27FC236}">
                  <a16:creationId xmlns:a16="http://schemas.microsoft.com/office/drawing/2014/main" id="{5ABB1DF8-5990-4260-A19E-5EBBCA9D1979}"/>
                </a:ext>
              </a:extLst>
            </p:cNvPr>
            <p:cNvGrpSpPr/>
            <p:nvPr/>
          </p:nvGrpSpPr>
          <p:grpSpPr>
            <a:xfrm>
              <a:off x="5974411" y="3847992"/>
              <a:ext cx="236597" cy="368515"/>
              <a:chOff x="6152226" y="1407887"/>
              <a:chExt cx="236597" cy="336479"/>
            </a:xfrm>
          </p:grpSpPr>
          <p:sp>
            <p:nvSpPr>
              <p:cNvPr id="41" name="Isosceles Triangle 358">
                <a:extLst>
                  <a:ext uri="{FF2B5EF4-FFF2-40B4-BE49-F238E27FC236}">
                    <a16:creationId xmlns:a16="http://schemas.microsoft.com/office/drawing/2014/main" id="{3721A0BD-D9F9-4141-9195-75D306AED317}"/>
                  </a:ext>
                </a:extLst>
              </p:cNvPr>
              <p:cNvSpPr/>
              <p:nvPr/>
            </p:nvSpPr>
            <p:spPr>
              <a:xfrm rot="5400000">
                <a:off x="6051486" y="1508627"/>
                <a:ext cx="336478" cy="134997"/>
              </a:xfrm>
              <a:custGeom>
                <a:avLst/>
                <a:gdLst>
                  <a:gd name="connsiteX0" fmla="*/ 0 w 533400"/>
                  <a:gd name="connsiteY0" fmla="*/ 311561 h 311561"/>
                  <a:gd name="connsiteX1" fmla="*/ 266700 w 533400"/>
                  <a:gd name="connsiteY1" fmla="*/ 0 h 311561"/>
                  <a:gd name="connsiteX2" fmla="*/ 533400 w 533400"/>
                  <a:gd name="connsiteY2" fmla="*/ 311561 h 311561"/>
                  <a:gd name="connsiteX3" fmla="*/ 0 w 533400"/>
                  <a:gd name="connsiteY3" fmla="*/ 311561 h 311561"/>
                  <a:gd name="connsiteX0" fmla="*/ 0 w 533400"/>
                  <a:gd name="connsiteY0" fmla="*/ 311561 h 403001"/>
                  <a:gd name="connsiteX1" fmla="*/ 266700 w 533400"/>
                  <a:gd name="connsiteY1" fmla="*/ 0 h 403001"/>
                  <a:gd name="connsiteX2" fmla="*/ 533400 w 533400"/>
                  <a:gd name="connsiteY2" fmla="*/ 311561 h 403001"/>
                  <a:gd name="connsiteX3" fmla="*/ 91440 w 533400"/>
                  <a:gd name="connsiteY3" fmla="*/ 403001 h 403001"/>
                  <a:gd name="connsiteX0" fmla="*/ 0 w 533400"/>
                  <a:gd name="connsiteY0" fmla="*/ 311561 h 311561"/>
                  <a:gd name="connsiteX1" fmla="*/ 266700 w 533400"/>
                  <a:gd name="connsiteY1" fmla="*/ 0 h 311561"/>
                  <a:gd name="connsiteX2" fmla="*/ 533400 w 533400"/>
                  <a:gd name="connsiteY2" fmla="*/ 311561 h 311561"/>
                </a:gdLst>
                <a:ahLst/>
                <a:cxnLst>
                  <a:cxn ang="0">
                    <a:pos x="connsiteX0" y="connsiteY0"/>
                  </a:cxn>
                  <a:cxn ang="0">
                    <a:pos x="connsiteX1" y="connsiteY1"/>
                  </a:cxn>
                  <a:cxn ang="0">
                    <a:pos x="connsiteX2" y="connsiteY2"/>
                  </a:cxn>
                </a:cxnLst>
                <a:rect l="l" t="t" r="r" b="b"/>
                <a:pathLst>
                  <a:path w="533400" h="311561">
                    <a:moveTo>
                      <a:pt x="0" y="311561"/>
                    </a:moveTo>
                    <a:lnTo>
                      <a:pt x="266700" y="0"/>
                    </a:lnTo>
                    <a:lnTo>
                      <a:pt x="533400" y="311561"/>
                    </a:lnTo>
                  </a:path>
                </a:pathLst>
              </a:custGeom>
              <a:noFill/>
              <a:ln w="6350" cap="rnd" cmpd="sng" algn="ctr">
                <a:solidFill>
                  <a:srgbClr val="3CA1BC"/>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endParaRPr>
              </a:p>
            </p:txBody>
          </p:sp>
          <p:sp>
            <p:nvSpPr>
              <p:cNvPr id="42" name="Isosceles Triangle 358">
                <a:extLst>
                  <a:ext uri="{FF2B5EF4-FFF2-40B4-BE49-F238E27FC236}">
                    <a16:creationId xmlns:a16="http://schemas.microsoft.com/office/drawing/2014/main" id="{34EE279A-9324-4CCF-8637-5F79038D5D79}"/>
                  </a:ext>
                </a:extLst>
              </p:cNvPr>
              <p:cNvSpPr/>
              <p:nvPr/>
            </p:nvSpPr>
            <p:spPr>
              <a:xfrm rot="5400000">
                <a:off x="6153086" y="1508628"/>
                <a:ext cx="336478" cy="134997"/>
              </a:xfrm>
              <a:custGeom>
                <a:avLst/>
                <a:gdLst>
                  <a:gd name="connsiteX0" fmla="*/ 0 w 533400"/>
                  <a:gd name="connsiteY0" fmla="*/ 311561 h 311561"/>
                  <a:gd name="connsiteX1" fmla="*/ 266700 w 533400"/>
                  <a:gd name="connsiteY1" fmla="*/ 0 h 311561"/>
                  <a:gd name="connsiteX2" fmla="*/ 533400 w 533400"/>
                  <a:gd name="connsiteY2" fmla="*/ 311561 h 311561"/>
                  <a:gd name="connsiteX3" fmla="*/ 0 w 533400"/>
                  <a:gd name="connsiteY3" fmla="*/ 311561 h 311561"/>
                  <a:gd name="connsiteX0" fmla="*/ 0 w 533400"/>
                  <a:gd name="connsiteY0" fmla="*/ 311561 h 403001"/>
                  <a:gd name="connsiteX1" fmla="*/ 266700 w 533400"/>
                  <a:gd name="connsiteY1" fmla="*/ 0 h 403001"/>
                  <a:gd name="connsiteX2" fmla="*/ 533400 w 533400"/>
                  <a:gd name="connsiteY2" fmla="*/ 311561 h 403001"/>
                  <a:gd name="connsiteX3" fmla="*/ 91440 w 533400"/>
                  <a:gd name="connsiteY3" fmla="*/ 403001 h 403001"/>
                  <a:gd name="connsiteX0" fmla="*/ 0 w 533400"/>
                  <a:gd name="connsiteY0" fmla="*/ 311561 h 311561"/>
                  <a:gd name="connsiteX1" fmla="*/ 266700 w 533400"/>
                  <a:gd name="connsiteY1" fmla="*/ 0 h 311561"/>
                  <a:gd name="connsiteX2" fmla="*/ 533400 w 533400"/>
                  <a:gd name="connsiteY2" fmla="*/ 311561 h 311561"/>
                </a:gdLst>
                <a:ahLst/>
                <a:cxnLst>
                  <a:cxn ang="0">
                    <a:pos x="connsiteX0" y="connsiteY0"/>
                  </a:cxn>
                  <a:cxn ang="0">
                    <a:pos x="connsiteX1" y="connsiteY1"/>
                  </a:cxn>
                  <a:cxn ang="0">
                    <a:pos x="connsiteX2" y="connsiteY2"/>
                  </a:cxn>
                </a:cxnLst>
                <a:rect l="l" t="t" r="r" b="b"/>
                <a:pathLst>
                  <a:path w="533400" h="311561">
                    <a:moveTo>
                      <a:pt x="0" y="311561"/>
                    </a:moveTo>
                    <a:lnTo>
                      <a:pt x="266700" y="0"/>
                    </a:lnTo>
                    <a:lnTo>
                      <a:pt x="533400" y="311561"/>
                    </a:lnTo>
                  </a:path>
                </a:pathLst>
              </a:custGeom>
              <a:noFill/>
              <a:ln w="6350" cap="rnd" cmpd="sng" algn="ctr">
                <a:solidFill>
                  <a:srgbClr val="3CA1BC"/>
                </a:soli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cxnSp>
          <p:nvCxnSpPr>
            <p:cNvPr id="39" name="Straight Connector 14">
              <a:extLst>
                <a:ext uri="{FF2B5EF4-FFF2-40B4-BE49-F238E27FC236}">
                  <a16:creationId xmlns:a16="http://schemas.microsoft.com/office/drawing/2014/main" id="{A01E5984-2C8F-4727-AC29-BC5D02266359}"/>
                </a:ext>
              </a:extLst>
            </p:cNvPr>
            <p:cNvCxnSpPr>
              <a:cxnSpLocks/>
            </p:cNvCxnSpPr>
            <p:nvPr/>
          </p:nvCxnSpPr>
          <p:spPr>
            <a:xfrm>
              <a:off x="6041910" y="1790700"/>
              <a:ext cx="0" cy="1910722"/>
            </a:xfrm>
            <a:prstGeom prst="line">
              <a:avLst/>
            </a:prstGeom>
            <a:noFill/>
            <a:ln w="6350" cap="flat" cmpd="sng" algn="ctr">
              <a:solidFill>
                <a:srgbClr val="FFFFFF">
                  <a:lumMod val="75000"/>
                </a:srgbClr>
              </a:solidFill>
              <a:prstDash val="solid"/>
              <a:miter lim="800000"/>
            </a:ln>
            <a:effectLst/>
          </p:spPr>
        </p:cxnSp>
        <p:cxnSp>
          <p:nvCxnSpPr>
            <p:cNvPr id="40" name="Straight Connector 42">
              <a:extLst>
                <a:ext uri="{FF2B5EF4-FFF2-40B4-BE49-F238E27FC236}">
                  <a16:creationId xmlns:a16="http://schemas.microsoft.com/office/drawing/2014/main" id="{D74AB6C5-A7EC-476A-8C24-3655B68D914B}"/>
                </a:ext>
              </a:extLst>
            </p:cNvPr>
            <p:cNvCxnSpPr>
              <a:cxnSpLocks/>
            </p:cNvCxnSpPr>
            <p:nvPr/>
          </p:nvCxnSpPr>
          <p:spPr>
            <a:xfrm>
              <a:off x="6041910" y="4363078"/>
              <a:ext cx="0" cy="2044427"/>
            </a:xfrm>
            <a:prstGeom prst="line">
              <a:avLst/>
            </a:prstGeom>
            <a:noFill/>
            <a:ln w="6350" cap="flat" cmpd="sng" algn="ctr">
              <a:solidFill>
                <a:srgbClr val="FFFFFF">
                  <a:lumMod val="75000"/>
                </a:srgbClr>
              </a:solidFill>
              <a:prstDash val="solid"/>
              <a:miter lim="800000"/>
            </a:ln>
            <a:effectLst/>
          </p:spPr>
        </p:cxnSp>
      </p:grpSp>
      <p:sp>
        <p:nvSpPr>
          <p:cNvPr id="47" name="Текст 2">
            <a:extLst>
              <a:ext uri="{FF2B5EF4-FFF2-40B4-BE49-F238E27FC236}">
                <a16:creationId xmlns:a16="http://schemas.microsoft.com/office/drawing/2014/main" id="{EF039BEF-75DD-4B3E-939B-3E656F8BB03B}"/>
              </a:ext>
            </a:extLst>
          </p:cNvPr>
          <p:cNvSpPr>
            <a:spLocks noGrp="1"/>
          </p:cNvSpPr>
          <p:nvPr>
            <p:ph type="body" sz="quarter" idx="18" hasCustomPrompt="1"/>
          </p:nvPr>
        </p:nvSpPr>
        <p:spPr>
          <a:xfrm>
            <a:off x="6624417" y="1491886"/>
            <a:ext cx="4729384" cy="4734713"/>
          </a:xfrm>
        </p:spPr>
        <p:txBody>
          <a:bodyPr rtlCol="0"/>
          <a:lstStyle>
            <a:lvl1pPr rtl="0">
              <a:buClr>
                <a:schemeClr val="bg2"/>
              </a:buClr>
              <a:defRPr/>
            </a:lvl1pPr>
          </a:lstStyle>
          <a:p>
            <a:pPr lvl="0" rtl="0"/>
            <a:r>
              <a:rPr lang="lv-lv"/>
              <a:t>Text</a:t>
            </a:r>
          </a:p>
        </p:txBody>
      </p:sp>
      <p:sp>
        <p:nvSpPr>
          <p:cNvPr id="48" name="Текст 6">
            <a:extLst>
              <a:ext uri="{FF2B5EF4-FFF2-40B4-BE49-F238E27FC236}">
                <a16:creationId xmlns:a16="http://schemas.microsoft.com/office/drawing/2014/main" id="{52ABB11C-BDA1-438D-A595-0C26973A1DD9}"/>
              </a:ext>
            </a:extLst>
          </p:cNvPr>
          <p:cNvSpPr>
            <a:spLocks noGrp="1"/>
          </p:cNvSpPr>
          <p:nvPr>
            <p:ph type="body" sz="quarter" idx="20" hasCustomPrompt="1"/>
          </p:nvPr>
        </p:nvSpPr>
        <p:spPr>
          <a:xfrm>
            <a:off x="6624415" y="1196752"/>
            <a:ext cx="4727797" cy="227012"/>
          </a:xfrm>
        </p:spPr>
        <p:txBody>
          <a:bodyPr rtlCol="0"/>
          <a:lstStyle>
            <a:lvl1pPr marL="0" indent="0" rtl="0">
              <a:buNone/>
              <a:defRPr b="1">
                <a:solidFill>
                  <a:schemeClr val="accent1"/>
                </a:solidFill>
              </a:defRPr>
            </a:lvl1pPr>
          </a:lstStyle>
          <a:p>
            <a:pPr lvl="0" rtl="0"/>
            <a:r>
              <a:rPr lang="lv-lv"/>
              <a:t>TITLE</a:t>
            </a:r>
          </a:p>
        </p:txBody>
      </p:sp>
    </p:spTree>
    <p:extLst>
      <p:ext uri="{BB962C8B-B14F-4D97-AF65-F5344CB8AC3E}">
        <p14:creationId xmlns:p14="http://schemas.microsoft.com/office/powerpoint/2010/main" val="7053603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88">
          <p15:clr>
            <a:srgbClr val="FBAE40"/>
          </p15:clr>
        </p15:guide>
        <p15:guide id="3" pos="7151">
          <p15:clr>
            <a:srgbClr val="FBAE40"/>
          </p15:clr>
        </p15:guide>
        <p15:guide id="4" orient="horz" pos="164">
          <p15:clr>
            <a:srgbClr val="FBAE40"/>
          </p15:clr>
        </p15:guide>
        <p15:guide id="7" orient="horz" pos="39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õrdlus">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01CA98-454E-406C-AED5-A46318E514BE}"/>
              </a:ext>
            </a:extLst>
          </p:cNvPr>
          <p:cNvGraphicFramePr>
            <a:graphicFrameLocks noChangeAspect="1"/>
          </p:cNvGraphicFramePr>
          <p:nvPr userDrawn="1">
            <p:custDataLst>
              <p:tags r:id="rId1"/>
            </p:custDataLst>
            <p:extLst>
              <p:ext uri="{D42A27DB-BD31-4B8C-83A1-F6EECF244321}">
                <p14:modId xmlns:p14="http://schemas.microsoft.com/office/powerpoint/2010/main" val="3504505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4E01CA98-454E-406C-AED5-A46318E514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Текст 6">
            <a:extLst>
              <a:ext uri="{FF2B5EF4-FFF2-40B4-BE49-F238E27FC236}">
                <a16:creationId xmlns:a16="http://schemas.microsoft.com/office/drawing/2014/main" id="{A1D2F685-DE5B-4C0A-BD45-E03F186D08CB}"/>
              </a:ext>
            </a:extLst>
          </p:cNvPr>
          <p:cNvSpPr>
            <a:spLocks noGrp="1"/>
          </p:cNvSpPr>
          <p:nvPr>
            <p:ph type="body" sz="quarter" idx="19" hasCustomPrompt="1"/>
          </p:nvPr>
        </p:nvSpPr>
        <p:spPr>
          <a:xfrm>
            <a:off x="1098550" y="1196752"/>
            <a:ext cx="4679950" cy="227012"/>
          </a:xfrm>
        </p:spPr>
        <p:txBody>
          <a:bodyPr rtlCol="0"/>
          <a:lstStyle>
            <a:lvl1pPr marL="0" indent="0" rtl="0">
              <a:buNone/>
              <a:defRPr b="1">
                <a:solidFill>
                  <a:schemeClr val="accent1"/>
                </a:solidFill>
              </a:defRPr>
            </a:lvl1pPr>
          </a:lstStyle>
          <a:p>
            <a:pPr lvl="0" rtl="0"/>
            <a:r>
              <a:rPr lang="lv-lv"/>
              <a:t>TITLE</a:t>
            </a:r>
          </a:p>
        </p:txBody>
      </p:sp>
      <p:sp>
        <p:nvSpPr>
          <p:cNvPr id="3" name="Текст 2">
            <a:extLst>
              <a:ext uri="{FF2B5EF4-FFF2-40B4-BE49-F238E27FC236}">
                <a16:creationId xmlns:a16="http://schemas.microsoft.com/office/drawing/2014/main" id="{4550A424-8C60-45B4-BCC9-D1EAE4424716}"/>
              </a:ext>
            </a:extLst>
          </p:cNvPr>
          <p:cNvSpPr>
            <a:spLocks noGrp="1"/>
          </p:cNvSpPr>
          <p:nvPr>
            <p:ph type="body" sz="quarter" idx="17" hasCustomPrompt="1"/>
          </p:nvPr>
        </p:nvSpPr>
        <p:spPr>
          <a:xfrm>
            <a:off x="1098550" y="1489875"/>
            <a:ext cx="4679950" cy="4734713"/>
          </a:xfrm>
        </p:spPr>
        <p:txBody>
          <a:bodyPr rtlCol="0"/>
          <a:lstStyle>
            <a:lvl1pPr rtl="0">
              <a:buClr>
                <a:schemeClr val="bg2"/>
              </a:buClr>
              <a:defRPr/>
            </a:lvl1pPr>
          </a:lstStyle>
          <a:p>
            <a:pPr lvl="0" rtl="0"/>
            <a:r>
              <a:rPr lang="lv-lv"/>
              <a:t>Text</a:t>
            </a:r>
          </a:p>
        </p:txBody>
      </p:sp>
      <p:sp>
        <p:nvSpPr>
          <p:cNvPr id="8" name="Slide Number Placeholder 7">
            <a:extLst>
              <a:ext uri="{FF2B5EF4-FFF2-40B4-BE49-F238E27FC236}">
                <a16:creationId xmlns:a16="http://schemas.microsoft.com/office/drawing/2014/main" id="{B095D84F-ED63-4CAA-986E-A1A1D7DF5109}"/>
              </a:ext>
            </a:extLst>
          </p:cNvPr>
          <p:cNvSpPr>
            <a:spLocks noGrp="1"/>
          </p:cNvSpPr>
          <p:nvPr>
            <p:ph type="sldNum" sz="quarter" idx="16"/>
          </p:nvPr>
        </p:nvSpPr>
        <p:spPr/>
        <p:txBody>
          <a:bodyPr rtlCol="0"/>
          <a:lstStyle>
            <a:lvl1pPr rtl="0">
              <a:defRPr/>
            </a:lvl1pPr>
          </a:lstStyle>
          <a:p>
            <a:pPr rtl="0"/>
            <a:fld id="{58D8A740-D915-479B-91B9-2DDC11B59556}" type="slidenum">
              <a:rPr lang="en-US" smtClean="0"/>
              <a:pPr/>
              <a:t>‹#›</a:t>
            </a:fld>
            <a:endParaRPr lang="en-US" dirty="0"/>
          </a:p>
        </p:txBody>
      </p:sp>
      <p:pic>
        <p:nvPicPr>
          <p:cNvPr id="9" name="Graphic 6">
            <a:extLst>
              <a:ext uri="{FF2B5EF4-FFF2-40B4-BE49-F238E27FC236}">
                <a16:creationId xmlns:a16="http://schemas.microsoft.com/office/drawing/2014/main" id="{110ED3A1-C292-47C6-9C0B-0BBD6EC6017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355" y="6532047"/>
            <a:ext cx="695251" cy="145916"/>
          </a:xfrm>
          <a:prstGeom prst="rect">
            <a:avLst/>
          </a:prstGeom>
        </p:spPr>
      </p:pic>
      <p:sp>
        <p:nvSpPr>
          <p:cNvPr id="10" name="Slide Number Placeholder 5">
            <a:extLst>
              <a:ext uri="{FF2B5EF4-FFF2-40B4-BE49-F238E27FC236}">
                <a16:creationId xmlns:a16="http://schemas.microsoft.com/office/drawing/2014/main" id="{A8A2BE4C-CF5D-4A86-9D94-8C30D2086414}"/>
              </a:ext>
            </a:extLst>
          </p:cNvPr>
          <p:cNvSpPr txBox="1">
            <a:spLocks/>
          </p:cNvSpPr>
          <p:nvPr userDrawn="1"/>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pic>
        <p:nvPicPr>
          <p:cNvPr id="12" name="Picture 13">
            <a:extLst>
              <a:ext uri="{FF2B5EF4-FFF2-40B4-BE49-F238E27FC236}">
                <a16:creationId xmlns:a16="http://schemas.microsoft.com/office/drawing/2014/main" id="{CED5C5A3-0B7A-4B49-AB15-51EC7FBC475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13" name="Imagem 54">
            <a:extLst>
              <a:ext uri="{FF2B5EF4-FFF2-40B4-BE49-F238E27FC236}">
                <a16:creationId xmlns:a16="http://schemas.microsoft.com/office/drawing/2014/main" id="{78FFCADD-9286-4665-9260-E18D29B66E23}"/>
              </a:ext>
            </a:extLst>
          </p:cNvPr>
          <p:cNvPicPr>
            <a:picLocks noChangeAspect="1"/>
          </p:cNvPicPr>
          <p:nvPr userDrawn="1"/>
        </p:nvPicPr>
        <p:blipFill>
          <a:blip r:embed="rId8"/>
          <a:stretch>
            <a:fillRect/>
          </a:stretch>
        </p:blipFill>
        <p:spPr>
          <a:xfrm>
            <a:off x="845216" y="330716"/>
            <a:ext cx="137877" cy="227930"/>
          </a:xfrm>
          <a:prstGeom prst="rect">
            <a:avLst/>
          </a:prstGeom>
        </p:spPr>
      </p:pic>
      <p:sp>
        <p:nvSpPr>
          <p:cNvPr id="14" name="Título 1">
            <a:extLst>
              <a:ext uri="{FF2B5EF4-FFF2-40B4-BE49-F238E27FC236}">
                <a16:creationId xmlns:a16="http://schemas.microsoft.com/office/drawing/2014/main" id="{E095CE1C-3C2A-4727-86E6-4062A8D88213}"/>
              </a:ext>
            </a:extLst>
          </p:cNvPr>
          <p:cNvSpPr>
            <a:spLocks noGrp="1"/>
          </p:cNvSpPr>
          <p:nvPr>
            <p:ph type="title" hasCustomPrompt="1"/>
          </p:nvPr>
        </p:nvSpPr>
        <p:spPr>
          <a:xfrm>
            <a:off x="1092200" y="262512"/>
            <a:ext cx="10261600" cy="574101"/>
          </a:xfrm>
          <a:prstGeom prst="rect">
            <a:avLst/>
          </a:prstGeom>
        </p:spPr>
        <p:txBody>
          <a:bodyPr vert="horz" lIns="0" rtlCol="0" anchor="t">
            <a:noAutofit/>
          </a:bodyPr>
          <a:lstStyle>
            <a:lvl1pPr rtl="0">
              <a:defRPr sz="2200"/>
            </a:lvl1pPr>
          </a:lstStyle>
          <a:p>
            <a:pPr rtl="0"/>
            <a:r>
              <a:rPr lang="lv-lv"/>
              <a:t>Page title</a:t>
            </a:r>
          </a:p>
        </p:txBody>
      </p:sp>
      <p:sp>
        <p:nvSpPr>
          <p:cNvPr id="15" name="Text Placeholder 14">
            <a:extLst>
              <a:ext uri="{FF2B5EF4-FFF2-40B4-BE49-F238E27FC236}">
                <a16:creationId xmlns:a16="http://schemas.microsoft.com/office/drawing/2014/main" id="{B14DA3BE-CF3B-47A4-A35B-9BBB563D5125}"/>
              </a:ext>
            </a:extLst>
          </p:cNvPr>
          <p:cNvSpPr>
            <a:spLocks noGrp="1"/>
          </p:cNvSpPr>
          <p:nvPr>
            <p:ph type="body" sz="quarter" idx="10"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sp>
        <p:nvSpPr>
          <p:cNvPr id="47" name="Текст 2">
            <a:extLst>
              <a:ext uri="{FF2B5EF4-FFF2-40B4-BE49-F238E27FC236}">
                <a16:creationId xmlns:a16="http://schemas.microsoft.com/office/drawing/2014/main" id="{EF039BEF-75DD-4B3E-939B-3E656F8BB03B}"/>
              </a:ext>
            </a:extLst>
          </p:cNvPr>
          <p:cNvSpPr>
            <a:spLocks noGrp="1"/>
          </p:cNvSpPr>
          <p:nvPr>
            <p:ph type="body" sz="quarter" idx="18" hasCustomPrompt="1"/>
          </p:nvPr>
        </p:nvSpPr>
        <p:spPr>
          <a:xfrm>
            <a:off x="6624417" y="1491886"/>
            <a:ext cx="4729384" cy="4734713"/>
          </a:xfrm>
        </p:spPr>
        <p:txBody>
          <a:bodyPr rtlCol="0"/>
          <a:lstStyle>
            <a:lvl1pPr rtl="0">
              <a:buClr>
                <a:schemeClr val="bg2"/>
              </a:buClr>
              <a:defRPr/>
            </a:lvl1pPr>
          </a:lstStyle>
          <a:p>
            <a:pPr lvl="0" rtl="0"/>
            <a:r>
              <a:rPr lang="lv-lv"/>
              <a:t>Text</a:t>
            </a:r>
          </a:p>
        </p:txBody>
      </p:sp>
      <p:sp>
        <p:nvSpPr>
          <p:cNvPr id="48" name="Текст 6">
            <a:extLst>
              <a:ext uri="{FF2B5EF4-FFF2-40B4-BE49-F238E27FC236}">
                <a16:creationId xmlns:a16="http://schemas.microsoft.com/office/drawing/2014/main" id="{52ABB11C-BDA1-438D-A595-0C26973A1DD9}"/>
              </a:ext>
            </a:extLst>
          </p:cNvPr>
          <p:cNvSpPr>
            <a:spLocks noGrp="1"/>
          </p:cNvSpPr>
          <p:nvPr>
            <p:ph type="body" sz="quarter" idx="20" hasCustomPrompt="1"/>
          </p:nvPr>
        </p:nvSpPr>
        <p:spPr>
          <a:xfrm>
            <a:off x="6624415" y="1196752"/>
            <a:ext cx="4727797" cy="227012"/>
          </a:xfrm>
        </p:spPr>
        <p:txBody>
          <a:bodyPr rtlCol="0"/>
          <a:lstStyle>
            <a:lvl1pPr marL="0" indent="0" rtl="0">
              <a:buNone/>
              <a:defRPr b="1">
                <a:solidFill>
                  <a:schemeClr val="accent1"/>
                </a:solidFill>
              </a:defRPr>
            </a:lvl1pPr>
          </a:lstStyle>
          <a:p>
            <a:pPr lvl="0" rtl="0"/>
            <a:r>
              <a:rPr lang="lv-lv"/>
              <a:t>TITLE</a:t>
            </a:r>
          </a:p>
        </p:txBody>
      </p:sp>
    </p:spTree>
    <p:extLst>
      <p:ext uri="{BB962C8B-B14F-4D97-AF65-F5344CB8AC3E}">
        <p14:creationId xmlns:p14="http://schemas.microsoft.com/office/powerpoint/2010/main" val="39405378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88">
          <p15:clr>
            <a:srgbClr val="FBAE40"/>
          </p15:clr>
        </p15:guide>
        <p15:guide id="3" pos="7151">
          <p15:clr>
            <a:srgbClr val="FBAE40"/>
          </p15:clr>
        </p15:guide>
        <p15:guide id="4" orient="horz" pos="164">
          <p15:clr>
            <a:srgbClr val="FBAE40"/>
          </p15:clr>
        </p15:guide>
        <p15:guide id="7" orient="horz" pos="39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reak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C41E49-322F-40B2-A195-BA4AB241FD56}"/>
              </a:ext>
            </a:extLst>
          </p:cNvPr>
          <p:cNvGraphicFramePr>
            <a:graphicFrameLocks noChangeAspect="1"/>
          </p:cNvGraphicFramePr>
          <p:nvPr userDrawn="1">
            <p:custDataLst>
              <p:tags r:id="rId1"/>
            </p:custDataLst>
            <p:extLst>
              <p:ext uri="{D42A27DB-BD31-4B8C-83A1-F6EECF244321}">
                <p14:modId xmlns:p14="http://schemas.microsoft.com/office/powerpoint/2010/main" val="4012488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6C41E49-322F-40B2-A195-BA4AB241FD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Placeholder 26">
            <a:extLst>
              <a:ext uri="{FF2B5EF4-FFF2-40B4-BE49-F238E27FC236}">
                <a16:creationId xmlns:a16="http://schemas.microsoft.com/office/drawing/2014/main" id="{8E8FF0BF-2A13-4BF0-A9D2-F354E432C17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0" y="0"/>
            <a:ext cx="12192000" cy="6869113"/>
          </a:xfrm>
          <a:prstGeom prst="rect">
            <a:avLst/>
          </a:prstGeom>
        </p:spPr>
      </p:pic>
      <p:sp>
        <p:nvSpPr>
          <p:cNvPr id="5" name="Parallelogram 3">
            <a:extLst>
              <a:ext uri="{FF2B5EF4-FFF2-40B4-BE49-F238E27FC236}">
                <a16:creationId xmlns:a16="http://schemas.microsoft.com/office/drawing/2014/main" id="{9948FE7B-3CBA-4FE1-8A06-6684F8027283}"/>
              </a:ext>
            </a:extLst>
          </p:cNvPr>
          <p:cNvSpPr/>
          <p:nvPr userDrawn="1"/>
        </p:nvSpPr>
        <p:spPr>
          <a:xfrm flipH="1">
            <a:off x="0" y="0"/>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6" name="Picture 5">
            <a:extLst>
              <a:ext uri="{FF2B5EF4-FFF2-40B4-BE49-F238E27FC236}">
                <a16:creationId xmlns:a16="http://schemas.microsoft.com/office/drawing/2014/main" id="{73B53391-033D-447A-8B2D-3D13A51FBC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7" name="Picture 6">
            <a:extLst>
              <a:ext uri="{FF2B5EF4-FFF2-40B4-BE49-F238E27FC236}">
                <a16:creationId xmlns:a16="http://schemas.microsoft.com/office/drawing/2014/main" id="{1A376405-525A-447E-97B6-1AC6F4F267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1830" y="3230056"/>
            <a:ext cx="140323" cy="238929"/>
          </a:xfrm>
          <a:prstGeom prst="rect">
            <a:avLst/>
          </a:prstGeom>
        </p:spPr>
      </p:pic>
      <p:sp>
        <p:nvSpPr>
          <p:cNvPr id="8" name="Slide Number Placeholder 2">
            <a:extLst>
              <a:ext uri="{FF2B5EF4-FFF2-40B4-BE49-F238E27FC236}">
                <a16:creationId xmlns:a16="http://schemas.microsoft.com/office/drawing/2014/main" id="{6A21F732-0372-4A3C-80EC-C360D6C2C763}"/>
              </a:ext>
            </a:extLst>
          </p:cNvPr>
          <p:cNvSpPr txBox="1">
            <a:spLocks/>
          </p:cNvSpPr>
          <p:nvPr userDrawn="1"/>
        </p:nvSpPr>
        <p:spPr>
          <a:xfrm>
            <a:off x="11232693" y="6470145"/>
            <a:ext cx="694507" cy="365125"/>
          </a:xfrm>
          <a:prstGeom prst="rect">
            <a:avLst/>
          </a:prstGeom>
        </p:spPr>
        <p:txBody>
          <a:bodyPr rtlCol="0"/>
          <a:lstStyle>
            <a:defPPr>
              <a:defRPr lang="pt-PT"/>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2497C1-9B55-8F46-A2B2-A5AA2F2DC612}" type="slidenum">
              <a:rPr lang="en-US" sz="1200" smtClean="0"/>
              <a:pPr rtl="0"/>
              <a:t>‹#›</a:t>
            </a:fld>
            <a:endParaRPr lang="en-US" sz="1200" dirty="0"/>
          </a:p>
        </p:txBody>
      </p:sp>
      <p:sp>
        <p:nvSpPr>
          <p:cNvPr id="11" name="Text Placeholder 3">
            <a:extLst>
              <a:ext uri="{FF2B5EF4-FFF2-40B4-BE49-F238E27FC236}">
                <a16:creationId xmlns:a16="http://schemas.microsoft.com/office/drawing/2014/main" id="{096E427D-A2CB-45E2-B206-8EB283403EFB}"/>
              </a:ext>
            </a:extLst>
          </p:cNvPr>
          <p:cNvSpPr>
            <a:spLocks noGrp="1"/>
          </p:cNvSpPr>
          <p:nvPr>
            <p:ph type="body" sz="half" idx="10" hasCustomPrompt="1"/>
          </p:nvPr>
        </p:nvSpPr>
        <p:spPr>
          <a:xfrm>
            <a:off x="665163" y="3127396"/>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28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lv-lv"/>
              <a:t>SECTION TITLE HERE </a:t>
            </a:r>
          </a:p>
        </p:txBody>
      </p:sp>
      <p:pic>
        <p:nvPicPr>
          <p:cNvPr id="12" name="Picture 11">
            <a:extLst>
              <a:ext uri="{FF2B5EF4-FFF2-40B4-BE49-F238E27FC236}">
                <a16:creationId xmlns:a16="http://schemas.microsoft.com/office/drawing/2014/main" id="{0BEA1849-7A5F-4412-8E10-235D7DAC5D3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56605" y="566284"/>
            <a:ext cx="853120" cy="176866"/>
          </a:xfrm>
          <a:prstGeom prst="rect">
            <a:avLst/>
          </a:prstGeom>
        </p:spPr>
      </p:pic>
      <p:sp>
        <p:nvSpPr>
          <p:cNvPr id="14" name="Text Placeholder 3">
            <a:extLst>
              <a:ext uri="{FF2B5EF4-FFF2-40B4-BE49-F238E27FC236}">
                <a16:creationId xmlns:a16="http://schemas.microsoft.com/office/drawing/2014/main" id="{5CF81B69-F736-4448-BD03-33C8DB7DD19B}"/>
              </a:ext>
            </a:extLst>
          </p:cNvPr>
          <p:cNvSpPr>
            <a:spLocks noGrp="1"/>
          </p:cNvSpPr>
          <p:nvPr>
            <p:ph type="body" sz="half" idx="11" hasCustomPrompt="1"/>
          </p:nvPr>
        </p:nvSpPr>
        <p:spPr>
          <a:xfrm>
            <a:off x="665163" y="4023029"/>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1400" b="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defRPr/>
            </a:pPr>
            <a:r>
              <a:rPr lang="lv-lv"/>
              <a:t>Section description goes here (1-2 sentences, 2 lines – optimal, 3 lines max)</a:t>
            </a:r>
          </a:p>
        </p:txBody>
      </p:sp>
    </p:spTree>
    <p:extLst>
      <p:ext uri="{BB962C8B-B14F-4D97-AF65-F5344CB8AC3E}">
        <p14:creationId xmlns:p14="http://schemas.microsoft.com/office/powerpoint/2010/main" val="3161336010"/>
      </p:ext>
    </p:extLst>
  </p:cSld>
  <p:clrMapOvr>
    <a:masterClrMapping/>
  </p:clrMapOvr>
  <p:extLst>
    <p:ext uri="{DCECCB84-F9BA-43D5-87BE-67443E8EF086}">
      <p15:sldGuideLst xmlns:p15="http://schemas.microsoft.com/office/powerpoint/2012/main">
        <p15:guide id="3" pos="688">
          <p15:clr>
            <a:srgbClr val="FBAE40"/>
          </p15:clr>
        </p15:guide>
        <p15:guide id="4" orient="horz" pos="164">
          <p15:clr>
            <a:srgbClr val="FBAE40"/>
          </p15:clr>
        </p15:guide>
        <p15:guide id="6" orient="horz" pos="3929">
          <p15:clr>
            <a:srgbClr val="FBAE40"/>
          </p15:clr>
        </p15:guide>
        <p15:guide id="7" pos="71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350660A-E1BF-4EE0-A2FA-AC30EFEAB74B}"/>
              </a:ext>
            </a:extLst>
          </p:cNvPr>
          <p:cNvGraphicFramePr>
            <a:graphicFrameLocks noChangeAspect="1"/>
          </p:cNvGraphicFramePr>
          <p:nvPr userDrawn="1">
            <p:custDataLst>
              <p:tags r:id="rId1"/>
            </p:custDataLst>
            <p:extLst>
              <p:ext uri="{D42A27DB-BD31-4B8C-83A1-F6EECF244321}">
                <p14:modId xmlns:p14="http://schemas.microsoft.com/office/powerpoint/2010/main" val="279975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E350660A-E1BF-4EE0-A2FA-AC30EFEAB7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Placeholder 26">
            <a:extLst>
              <a:ext uri="{FF2B5EF4-FFF2-40B4-BE49-F238E27FC236}">
                <a16:creationId xmlns:a16="http://schemas.microsoft.com/office/drawing/2014/main" id="{79ABF1E8-A20D-DB4D-B6C5-CA299ACB019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20173"/>
            <a:ext cx="12192000" cy="6897179"/>
          </a:xfrm>
          <a:prstGeom prst="rect">
            <a:avLst/>
          </a:prstGeom>
        </p:spPr>
      </p:pic>
      <p:grpSp>
        <p:nvGrpSpPr>
          <p:cNvPr id="5" name="Group 15">
            <a:extLst>
              <a:ext uri="{FF2B5EF4-FFF2-40B4-BE49-F238E27FC236}">
                <a16:creationId xmlns:a16="http://schemas.microsoft.com/office/drawing/2014/main" id="{597B9F12-0A0D-C241-B371-BC96875CC7FA}"/>
              </a:ext>
            </a:extLst>
          </p:cNvPr>
          <p:cNvGrpSpPr/>
          <p:nvPr userDrawn="1"/>
        </p:nvGrpSpPr>
        <p:grpSpPr>
          <a:xfrm>
            <a:off x="4435505" y="-20172"/>
            <a:ext cx="5993262" cy="6897178"/>
            <a:chOff x="4435505" y="0"/>
            <a:chExt cx="5993262" cy="6897178"/>
          </a:xfrm>
        </p:grpSpPr>
        <p:sp>
          <p:nvSpPr>
            <p:cNvPr id="6" name="Parallelogram 1">
              <a:extLst>
                <a:ext uri="{FF2B5EF4-FFF2-40B4-BE49-F238E27FC236}">
                  <a16:creationId xmlns:a16="http://schemas.microsoft.com/office/drawing/2014/main" id="{61513B66-8A9E-B543-95C2-D762BF79CA34}"/>
                </a:ext>
              </a:extLst>
            </p:cNvPr>
            <p:cNvSpPr/>
            <p:nvPr/>
          </p:nvSpPr>
          <p:spPr>
            <a:xfrm>
              <a:off x="7870751" y="6424"/>
              <a:ext cx="2558016" cy="4252832"/>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016" h="4252832">
                  <a:moveTo>
                    <a:pt x="0" y="2372198"/>
                  </a:moveTo>
                  <a:lnTo>
                    <a:pt x="999801" y="3101"/>
                  </a:lnTo>
                  <a:lnTo>
                    <a:pt x="2558016" y="0"/>
                  </a:lnTo>
                  <a:lnTo>
                    <a:pt x="765648" y="4252832"/>
                  </a:lnTo>
                  <a:lnTo>
                    <a:pt x="0" y="2372198"/>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Parallelogram 1">
              <a:extLst>
                <a:ext uri="{FF2B5EF4-FFF2-40B4-BE49-F238E27FC236}">
                  <a16:creationId xmlns:a16="http://schemas.microsoft.com/office/drawing/2014/main" id="{272174B4-3258-7E44-AE36-03EA692FB3D4}"/>
                </a:ext>
              </a:extLst>
            </p:cNvPr>
            <p:cNvSpPr/>
            <p:nvPr/>
          </p:nvSpPr>
          <p:spPr>
            <a:xfrm flipH="1">
              <a:off x="4435505" y="0"/>
              <a:ext cx="3719551" cy="6897178"/>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 name="connsiteX0" fmla="*/ 0 w 3719551"/>
                <a:gd name="connsiteY0" fmla="*/ 5140112 h 5140112"/>
                <a:gd name="connsiteX1" fmla="*/ 2161336 w 3719551"/>
                <a:gd name="connsiteY1" fmla="*/ 3101 h 5140112"/>
                <a:gd name="connsiteX2" fmla="*/ 3719551 w 3719551"/>
                <a:gd name="connsiteY2" fmla="*/ 0 h 5140112"/>
                <a:gd name="connsiteX3" fmla="*/ 1927183 w 3719551"/>
                <a:gd name="connsiteY3" fmla="*/ 4252832 h 5140112"/>
                <a:gd name="connsiteX4" fmla="*/ 0 w 3719551"/>
                <a:gd name="connsiteY4" fmla="*/ 5140112 h 5140112"/>
                <a:gd name="connsiteX0" fmla="*/ 0 w 3719551"/>
                <a:gd name="connsiteY0" fmla="*/ 5140112 h 6897178"/>
                <a:gd name="connsiteX1" fmla="*/ 2161336 w 3719551"/>
                <a:gd name="connsiteY1" fmla="*/ 3101 h 6897178"/>
                <a:gd name="connsiteX2" fmla="*/ 3719551 w 3719551"/>
                <a:gd name="connsiteY2" fmla="*/ 0 h 6897178"/>
                <a:gd name="connsiteX3" fmla="*/ 753291 w 3719551"/>
                <a:gd name="connsiteY3" fmla="*/ 6897178 h 6897178"/>
                <a:gd name="connsiteX4" fmla="*/ 0 w 3719551"/>
                <a:gd name="connsiteY4" fmla="*/ 5140112 h 68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51" h="6897178">
                  <a:moveTo>
                    <a:pt x="0" y="5140112"/>
                  </a:moveTo>
                  <a:lnTo>
                    <a:pt x="2161336" y="3101"/>
                  </a:lnTo>
                  <a:lnTo>
                    <a:pt x="3719551" y="0"/>
                  </a:lnTo>
                  <a:lnTo>
                    <a:pt x="753291" y="6897178"/>
                  </a:lnTo>
                  <a:lnTo>
                    <a:pt x="0" y="5140112"/>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8" name="Parallelogram 3">
            <a:extLst>
              <a:ext uri="{FF2B5EF4-FFF2-40B4-BE49-F238E27FC236}">
                <a16:creationId xmlns:a16="http://schemas.microsoft.com/office/drawing/2014/main" id="{376CB149-7215-6A4A-99FA-276DF5838AD8}"/>
              </a:ext>
            </a:extLst>
          </p:cNvPr>
          <p:cNvSpPr/>
          <p:nvPr userDrawn="1"/>
        </p:nvSpPr>
        <p:spPr>
          <a:xfrm flipH="1">
            <a:off x="-13648" y="-8607"/>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2" name="Picture 8">
            <a:extLst>
              <a:ext uri="{FF2B5EF4-FFF2-40B4-BE49-F238E27FC236}">
                <a16:creationId xmlns:a16="http://schemas.microsoft.com/office/drawing/2014/main" id="{FD75EEDB-C2B6-1940-9185-FD04BB8B56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5346" y="564734"/>
            <a:ext cx="1328586" cy="278514"/>
          </a:xfrm>
          <a:prstGeom prst="rect">
            <a:avLst/>
          </a:prstGeom>
        </p:spPr>
      </p:pic>
      <p:pic>
        <p:nvPicPr>
          <p:cNvPr id="19" name="Picture 6">
            <a:extLst>
              <a:ext uri="{FF2B5EF4-FFF2-40B4-BE49-F238E27FC236}">
                <a16:creationId xmlns:a16="http://schemas.microsoft.com/office/drawing/2014/main" id="{BF7CD008-90C1-46BD-8EC7-D736737D418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1088" y="2799760"/>
            <a:ext cx="152156" cy="261249"/>
          </a:xfrm>
          <a:prstGeom prst="rect">
            <a:avLst/>
          </a:prstGeom>
        </p:spPr>
      </p:pic>
    </p:spTree>
    <p:extLst>
      <p:ext uri="{BB962C8B-B14F-4D97-AF65-F5344CB8AC3E}">
        <p14:creationId xmlns:p14="http://schemas.microsoft.com/office/powerpoint/2010/main" val="381333318"/>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777">
          <p15:clr>
            <a:srgbClr val="FBAE40"/>
          </p15:clr>
        </p15:guide>
        <p15:guide id="4" orient="horz" pos="39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16452B-F231-4FD6-80B1-9D3D6FEEC35C}"/>
              </a:ext>
            </a:extLst>
          </p:cNvPr>
          <p:cNvGraphicFramePr>
            <a:graphicFrameLocks noChangeAspect="1"/>
          </p:cNvGraphicFramePr>
          <p:nvPr userDrawn="1">
            <p:custDataLst>
              <p:tags r:id="rId1"/>
            </p:custDataLst>
            <p:extLst>
              <p:ext uri="{D42A27DB-BD31-4B8C-83A1-F6EECF244321}">
                <p14:modId xmlns:p14="http://schemas.microsoft.com/office/powerpoint/2010/main" val="2993610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E516452B-F231-4FD6-80B1-9D3D6FEEC3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oogle Shape;847;p60">
            <a:extLst>
              <a:ext uri="{FF2B5EF4-FFF2-40B4-BE49-F238E27FC236}">
                <a16:creationId xmlns:a16="http://schemas.microsoft.com/office/drawing/2014/main" id="{E5D0402F-DDCA-420A-B044-3544C3E60181}"/>
              </a:ext>
            </a:extLst>
          </p:cNvPr>
          <p:cNvPicPr preferRelativeResize="0"/>
          <p:nvPr userDrawn="1"/>
        </p:nvPicPr>
        <p:blipFill rotWithShape="1">
          <a:blip r:embed="rId5"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 name="TextBox 4">
            <a:extLst>
              <a:ext uri="{FF2B5EF4-FFF2-40B4-BE49-F238E27FC236}">
                <a16:creationId xmlns:a16="http://schemas.microsoft.com/office/drawing/2014/main" id="{C77A67C2-D92C-0F43-B3A1-ABCEA7899306}"/>
              </a:ext>
            </a:extLst>
          </p:cNvPr>
          <p:cNvSpPr txBox="1">
            <a:spLocks/>
          </p:cNvSpPr>
          <p:nvPr userDrawn="1"/>
        </p:nvSpPr>
        <p:spPr>
          <a:xfrm flipH="1">
            <a:off x="1489096" y="0"/>
            <a:ext cx="9841026" cy="6858000"/>
          </a:xfrm>
          <a:prstGeom prst="parallelogram">
            <a:avLst>
              <a:gd name="adj" fmla="val 31859"/>
            </a:avLst>
          </a:prstGeom>
          <a:solidFill>
            <a:schemeClr val="tx1">
              <a:alpha val="90000"/>
            </a:schemeClr>
          </a:solidFill>
          <a:ln>
            <a:noFill/>
          </a:ln>
        </p:spPr>
        <p:txBody>
          <a:bodyPr wrap="square" lIns="360000" tIns="0" rIns="0" bIns="0" rtlCol="0" anchor="ctr" anchorCtr="0">
            <a:noAutofit/>
          </a:bodyPr>
          <a:lstStyle/>
          <a:p>
            <a:pPr marL="457200" indent="-457200" rtl="0">
              <a:lnSpc>
                <a:spcPct val="150000"/>
              </a:lnSpc>
              <a:buSzPct val="100000"/>
              <a:buFont typeface="+mj-lt"/>
              <a:buAutoNum type="arabicPeriod"/>
            </a:pPr>
            <a:endParaRPr lang="en-US" sz="2000" dirty="0">
              <a:solidFill>
                <a:schemeClr val="bg1"/>
              </a:solidFill>
              <a:latin typeface="+mj-lt"/>
            </a:endParaRPr>
          </a:p>
        </p:txBody>
      </p:sp>
      <p:sp>
        <p:nvSpPr>
          <p:cNvPr id="14" name="Text Placeholder 13">
            <a:extLst>
              <a:ext uri="{FF2B5EF4-FFF2-40B4-BE49-F238E27FC236}">
                <a16:creationId xmlns:a16="http://schemas.microsoft.com/office/drawing/2014/main" id="{CB0B2807-D93F-DE4E-8F99-86A1C03839A9}"/>
              </a:ext>
            </a:extLst>
          </p:cNvPr>
          <p:cNvSpPr>
            <a:spLocks noGrp="1"/>
          </p:cNvSpPr>
          <p:nvPr>
            <p:ph type="body" sz="quarter" idx="11" hasCustomPrompt="1"/>
          </p:nvPr>
        </p:nvSpPr>
        <p:spPr>
          <a:xfrm>
            <a:off x="3488672" y="2484417"/>
            <a:ext cx="4448175" cy="2417762"/>
          </a:xfrm>
        </p:spPr>
        <p:txBody>
          <a:bodyPr rtlCol="0">
            <a:normAutofit/>
          </a:bodyPr>
          <a:lstStyle>
            <a:lvl1pPr marL="457200" indent="-457200" algn="l" defTabSz="914400" rtl="0" eaLnBrk="1" latinLnBrk="0" hangingPunct="1">
              <a:lnSpc>
                <a:spcPct val="150000"/>
              </a:lnSpc>
              <a:spcBef>
                <a:spcPts val="0"/>
              </a:spcBef>
              <a:buClr>
                <a:schemeClr val="bg1"/>
              </a:buClr>
              <a:buSzPct val="100000"/>
              <a:buFont typeface="+mj-lt"/>
              <a:buAutoNum type="arabicPeriod"/>
              <a:defRPr lang="lt-LT" sz="2000" b="0" kern="1200" dirty="0">
                <a:solidFill>
                  <a:schemeClr val="bg1"/>
                </a:solidFill>
                <a:latin typeface="+mj-lt"/>
                <a:ea typeface="+mn-ea"/>
                <a:cs typeface="+mn-cs"/>
              </a:defRPr>
            </a:lvl1pPr>
          </a:lstStyle>
          <a:p>
            <a:pPr lvl="0" rtl="0"/>
            <a:r>
              <a:rPr lang="lv-lv"/>
              <a:t>First topic text line</a:t>
            </a:r>
          </a:p>
          <a:p>
            <a:pPr lvl="0" rtl="0"/>
            <a:r>
              <a:rPr lang="lv-lv"/>
              <a:t>Second topic text line</a:t>
            </a:r>
          </a:p>
          <a:p>
            <a:pPr lvl="0" rtl="0"/>
            <a:r>
              <a:rPr lang="lv-lv"/>
              <a:t>Third topic text line</a:t>
            </a:r>
          </a:p>
          <a:p>
            <a:pPr lvl="0" rtl="0"/>
            <a:r>
              <a:rPr lang="lv-lv"/>
              <a:t>Fourth topic text line</a:t>
            </a:r>
          </a:p>
        </p:txBody>
      </p:sp>
      <p:sp>
        <p:nvSpPr>
          <p:cNvPr id="18" name="Text Placeholder 17">
            <a:extLst>
              <a:ext uri="{FF2B5EF4-FFF2-40B4-BE49-F238E27FC236}">
                <a16:creationId xmlns:a16="http://schemas.microsoft.com/office/drawing/2014/main" id="{7694FED6-407D-2143-BDD6-789C4378004D}"/>
              </a:ext>
            </a:extLst>
          </p:cNvPr>
          <p:cNvSpPr>
            <a:spLocks noGrp="1"/>
          </p:cNvSpPr>
          <p:nvPr>
            <p:ph type="body" sz="quarter" idx="13" hasCustomPrompt="1"/>
          </p:nvPr>
        </p:nvSpPr>
        <p:spPr>
          <a:xfrm>
            <a:off x="3679172" y="697142"/>
            <a:ext cx="3204227" cy="596900"/>
          </a:xfrm>
        </p:spPr>
        <p:txBody>
          <a:bodyPr rtlCol="0">
            <a:normAutofit/>
          </a:bodyPr>
          <a:lstStyle>
            <a:lvl1pPr marL="0" indent="0" rtl="0">
              <a:spcBef>
                <a:spcPts val="0"/>
              </a:spcBef>
              <a:buNone/>
              <a:defRPr sz="3200" b="1">
                <a:solidFill>
                  <a:schemeClr val="accent1"/>
                </a:solidFill>
              </a:defRPr>
            </a:lvl1pPr>
          </a:lstStyle>
          <a:p>
            <a:pPr lvl="0" rtl="0"/>
            <a:r>
              <a:rPr lang="lv-lv"/>
              <a:t>AGENDA</a:t>
            </a:r>
          </a:p>
        </p:txBody>
      </p:sp>
    </p:spTree>
    <p:extLst>
      <p:ext uri="{BB962C8B-B14F-4D97-AF65-F5344CB8AC3E}">
        <p14:creationId xmlns:p14="http://schemas.microsoft.com/office/powerpoint/2010/main" val="2819313064"/>
      </p:ext>
    </p:extLst>
  </p:cSld>
  <p:clrMapOvr>
    <a:masterClrMapping/>
  </p:clrMapOvr>
  <p:extLst>
    <p:ext uri="{DCECCB84-F9BA-43D5-87BE-67443E8EF086}">
      <p15:sldGuideLst xmlns:p15="http://schemas.microsoft.com/office/powerpoint/2012/main">
        <p15:guide id="1" pos="665">
          <p15:clr>
            <a:srgbClr val="FBAE40"/>
          </p15:clr>
        </p15:guide>
        <p15:guide id="2" orient="horz" pos="777">
          <p15:clr>
            <a:srgbClr val="FBAE40"/>
          </p15:clr>
        </p15:guide>
        <p15:guide id="3" pos="7015">
          <p15:clr>
            <a:srgbClr val="FBAE40"/>
          </p15:clr>
        </p15:guide>
        <p15:guide id="4" orient="horz" pos="38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slide 2">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5966C1-E071-47E6-9B53-B39D1FC82B73}"/>
              </a:ext>
            </a:extLst>
          </p:cNvPr>
          <p:cNvGraphicFramePr>
            <a:graphicFrameLocks noChangeAspect="1"/>
          </p:cNvGraphicFramePr>
          <p:nvPr userDrawn="1">
            <p:custDataLst>
              <p:tags r:id="rId1"/>
            </p:custDataLst>
            <p:extLst>
              <p:ext uri="{D42A27DB-BD31-4B8C-83A1-F6EECF244321}">
                <p14:modId xmlns:p14="http://schemas.microsoft.com/office/powerpoint/2010/main" val="4205568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2" name="Object 1" hidden="1">
                        <a:extLst>
                          <a:ext uri="{FF2B5EF4-FFF2-40B4-BE49-F238E27FC236}">
                            <a16:creationId xmlns:a16="http://schemas.microsoft.com/office/drawing/2014/main" id="{DC5966C1-E071-47E6-9B53-B39D1FC82B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D013097-C4EC-4D02-8E8F-BB586807A0F9}"/>
              </a:ext>
            </a:extLst>
          </p:cNvPr>
          <p:cNvSpPr>
            <a:spLocks noGrp="1"/>
          </p:cNvSpPr>
          <p:nvPr>
            <p:ph type="body" sz="half" idx="10" hasCustomPrompt="1"/>
          </p:nvPr>
        </p:nvSpPr>
        <p:spPr>
          <a:xfrm>
            <a:off x="661854" y="6191572"/>
            <a:ext cx="1736060" cy="435652"/>
          </a:xfrm>
          <a:prstGeom prst="rect">
            <a:avLst/>
          </a:prstGeom>
        </p:spPr>
        <p:txBody>
          <a:bodyPr rtlCol="0">
            <a:normAutofit/>
          </a:bodyPr>
          <a:lstStyle>
            <a:lvl1pPr marL="0" indent="0" rtl="0">
              <a:lnSpc>
                <a:spcPct val="100000"/>
              </a:lnSpc>
              <a:buNone/>
              <a:defRPr sz="14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www.civitta.com</a:t>
            </a:r>
          </a:p>
        </p:txBody>
      </p:sp>
      <p:pic>
        <p:nvPicPr>
          <p:cNvPr id="5" name="Picture 5">
            <a:extLst>
              <a:ext uri="{FF2B5EF4-FFF2-40B4-BE49-F238E27FC236}">
                <a16:creationId xmlns:a16="http://schemas.microsoft.com/office/drawing/2014/main" id="{78CF82A0-17C8-4D06-B124-C0BA6F9C51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730" y="5260869"/>
            <a:ext cx="140323" cy="238929"/>
          </a:xfrm>
          <a:prstGeom prst="rect">
            <a:avLst/>
          </a:prstGeom>
        </p:spPr>
      </p:pic>
      <p:sp>
        <p:nvSpPr>
          <p:cNvPr id="6" name="Title 1">
            <a:extLst>
              <a:ext uri="{FF2B5EF4-FFF2-40B4-BE49-F238E27FC236}">
                <a16:creationId xmlns:a16="http://schemas.microsoft.com/office/drawing/2014/main" id="{C6430D99-6689-46DE-ACB6-4BCD276701F3}"/>
              </a:ext>
            </a:extLst>
          </p:cNvPr>
          <p:cNvSpPr>
            <a:spLocks noGrp="1"/>
          </p:cNvSpPr>
          <p:nvPr>
            <p:ph type="ctrTitle"/>
          </p:nvPr>
        </p:nvSpPr>
        <p:spPr>
          <a:xfrm>
            <a:off x="661854" y="5260869"/>
            <a:ext cx="11526142" cy="634061"/>
          </a:xfrm>
          <a:prstGeom prst="rect">
            <a:avLst/>
          </a:prstGeom>
        </p:spPr>
        <p:txBody>
          <a:bodyPr vert="horz" rtlCol="0" anchor="t">
            <a:noAutofit/>
          </a:bodyPr>
          <a:lstStyle>
            <a:lvl1pPr algn="l" rtl="0">
              <a:defRPr sz="1600" b="1">
                <a:solidFill>
                  <a:schemeClr val="bg1"/>
                </a:solidFill>
                <a:latin typeface="+mj-lt"/>
              </a:defRPr>
            </a:lvl1pPr>
          </a:lstStyle>
          <a:p>
            <a:pPr rtl="0"/>
            <a:r>
              <a:rPr lang="lv-lv"/>
              <a:t>Klõpsake juhteksemplari pealkirja laadi redigeerimiseks</a:t>
            </a:r>
            <a:endParaRPr lang="en-US" dirty="0"/>
          </a:p>
        </p:txBody>
      </p:sp>
      <p:pic>
        <p:nvPicPr>
          <p:cNvPr id="7" name="Picture 7">
            <a:extLst>
              <a:ext uri="{FF2B5EF4-FFF2-40B4-BE49-F238E27FC236}">
                <a16:creationId xmlns:a16="http://schemas.microsoft.com/office/drawing/2014/main" id="{5F82255B-8503-4E38-855F-EFAFDC0D812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5345" y="564734"/>
            <a:ext cx="2476981" cy="519254"/>
          </a:xfrm>
          <a:prstGeom prst="rect">
            <a:avLst/>
          </a:prstGeom>
        </p:spPr>
      </p:pic>
    </p:spTree>
    <p:extLst>
      <p:ext uri="{BB962C8B-B14F-4D97-AF65-F5344CB8AC3E}">
        <p14:creationId xmlns:p14="http://schemas.microsoft.com/office/powerpoint/2010/main" val="409592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16452B-F231-4FD6-80B1-9D3D6FEEC35C}"/>
              </a:ext>
            </a:extLst>
          </p:cNvPr>
          <p:cNvGraphicFramePr>
            <a:graphicFrameLocks noChangeAspect="1"/>
          </p:cNvGraphicFramePr>
          <p:nvPr userDrawn="1">
            <p:custDataLst>
              <p:tags r:id="rId1"/>
            </p:custDataLst>
            <p:extLst>
              <p:ext uri="{D42A27DB-BD31-4B8C-83A1-F6EECF244321}">
                <p14:modId xmlns:p14="http://schemas.microsoft.com/office/powerpoint/2010/main" val="4180456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E516452B-F231-4FD6-80B1-9D3D6FEEC3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oogle Shape;847;p60">
            <a:extLst>
              <a:ext uri="{FF2B5EF4-FFF2-40B4-BE49-F238E27FC236}">
                <a16:creationId xmlns:a16="http://schemas.microsoft.com/office/drawing/2014/main" id="{E5D0402F-DDCA-420A-B044-3544C3E60181}"/>
              </a:ext>
            </a:extLst>
          </p:cNvPr>
          <p:cNvPicPr preferRelativeResize="0"/>
          <p:nvPr userDrawn="1"/>
        </p:nvPicPr>
        <p:blipFill rotWithShape="1">
          <a:blip r:embed="rId5"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 name="TextBox 4">
            <a:extLst>
              <a:ext uri="{FF2B5EF4-FFF2-40B4-BE49-F238E27FC236}">
                <a16:creationId xmlns:a16="http://schemas.microsoft.com/office/drawing/2014/main" id="{C77A67C2-D92C-0F43-B3A1-ABCEA7899306}"/>
              </a:ext>
            </a:extLst>
          </p:cNvPr>
          <p:cNvSpPr txBox="1">
            <a:spLocks/>
          </p:cNvSpPr>
          <p:nvPr userDrawn="1"/>
        </p:nvSpPr>
        <p:spPr>
          <a:xfrm flipH="1">
            <a:off x="1489096" y="0"/>
            <a:ext cx="9841026" cy="6858000"/>
          </a:xfrm>
          <a:prstGeom prst="parallelogram">
            <a:avLst>
              <a:gd name="adj" fmla="val 31859"/>
            </a:avLst>
          </a:prstGeom>
          <a:solidFill>
            <a:schemeClr val="tx1">
              <a:alpha val="90000"/>
            </a:schemeClr>
          </a:solidFill>
          <a:ln>
            <a:noFill/>
          </a:ln>
        </p:spPr>
        <p:txBody>
          <a:bodyPr wrap="square" lIns="360000" tIns="0" rIns="0" bIns="0" rtlCol="0" anchor="ctr" anchorCtr="0">
            <a:noAutofit/>
          </a:bodyPr>
          <a:lstStyle/>
          <a:p>
            <a:pPr marL="457200" indent="-457200" rtl="0">
              <a:lnSpc>
                <a:spcPct val="150000"/>
              </a:lnSpc>
              <a:buSzPct val="100000"/>
              <a:buFont typeface="+mj-lt"/>
              <a:buAutoNum type="arabicPeriod"/>
            </a:pPr>
            <a:endParaRPr lang="en-US" sz="2000" dirty="0">
              <a:solidFill>
                <a:schemeClr val="bg1"/>
              </a:solidFill>
              <a:latin typeface="+mj-lt"/>
            </a:endParaRPr>
          </a:p>
        </p:txBody>
      </p:sp>
      <p:sp>
        <p:nvSpPr>
          <p:cNvPr id="14" name="Text Placeholder 13">
            <a:extLst>
              <a:ext uri="{FF2B5EF4-FFF2-40B4-BE49-F238E27FC236}">
                <a16:creationId xmlns:a16="http://schemas.microsoft.com/office/drawing/2014/main" id="{CB0B2807-D93F-DE4E-8F99-86A1C03839A9}"/>
              </a:ext>
            </a:extLst>
          </p:cNvPr>
          <p:cNvSpPr>
            <a:spLocks noGrp="1"/>
          </p:cNvSpPr>
          <p:nvPr>
            <p:ph type="body" sz="quarter" idx="11" hasCustomPrompt="1"/>
          </p:nvPr>
        </p:nvSpPr>
        <p:spPr>
          <a:xfrm>
            <a:off x="3488672" y="2484417"/>
            <a:ext cx="4448175" cy="2417762"/>
          </a:xfrm>
        </p:spPr>
        <p:txBody>
          <a:bodyPr rtlCol="0">
            <a:normAutofit/>
          </a:bodyPr>
          <a:lstStyle>
            <a:lvl1pPr marL="457200" indent="-457200" algn="l" defTabSz="914400" rtl="0" eaLnBrk="1" latinLnBrk="0" hangingPunct="1">
              <a:lnSpc>
                <a:spcPct val="150000"/>
              </a:lnSpc>
              <a:spcBef>
                <a:spcPts val="0"/>
              </a:spcBef>
              <a:buClr>
                <a:schemeClr val="bg1"/>
              </a:buClr>
              <a:buSzPct val="100000"/>
              <a:buFont typeface="+mj-lt"/>
              <a:buAutoNum type="arabicPeriod"/>
              <a:defRPr lang="lt-LT" sz="2000" b="0" kern="1200" dirty="0">
                <a:solidFill>
                  <a:schemeClr val="bg1"/>
                </a:solidFill>
                <a:latin typeface="+mj-lt"/>
                <a:ea typeface="+mn-ea"/>
                <a:cs typeface="+mn-cs"/>
              </a:defRPr>
            </a:lvl1pPr>
          </a:lstStyle>
          <a:p>
            <a:pPr lvl="0" rtl="0"/>
            <a:r>
              <a:rPr lang="lv-lv"/>
              <a:t>First topic text line</a:t>
            </a:r>
          </a:p>
          <a:p>
            <a:pPr lvl="0" rtl="0"/>
            <a:r>
              <a:rPr lang="lv-lv"/>
              <a:t>Second topic text line</a:t>
            </a:r>
          </a:p>
          <a:p>
            <a:pPr lvl="0" rtl="0"/>
            <a:r>
              <a:rPr lang="lv-lv"/>
              <a:t>Third topic text line</a:t>
            </a:r>
          </a:p>
          <a:p>
            <a:pPr lvl="0" rtl="0"/>
            <a:r>
              <a:rPr lang="lv-lv"/>
              <a:t>Fourth topic text line</a:t>
            </a:r>
          </a:p>
        </p:txBody>
      </p:sp>
      <p:sp>
        <p:nvSpPr>
          <p:cNvPr id="18" name="Text Placeholder 17">
            <a:extLst>
              <a:ext uri="{FF2B5EF4-FFF2-40B4-BE49-F238E27FC236}">
                <a16:creationId xmlns:a16="http://schemas.microsoft.com/office/drawing/2014/main" id="{7694FED6-407D-2143-BDD6-789C4378004D}"/>
              </a:ext>
            </a:extLst>
          </p:cNvPr>
          <p:cNvSpPr>
            <a:spLocks noGrp="1"/>
          </p:cNvSpPr>
          <p:nvPr>
            <p:ph type="body" sz="quarter" idx="13" hasCustomPrompt="1"/>
          </p:nvPr>
        </p:nvSpPr>
        <p:spPr>
          <a:xfrm>
            <a:off x="3679172" y="697142"/>
            <a:ext cx="3204227" cy="596900"/>
          </a:xfrm>
        </p:spPr>
        <p:txBody>
          <a:bodyPr rtlCol="0">
            <a:normAutofit/>
          </a:bodyPr>
          <a:lstStyle>
            <a:lvl1pPr marL="0" indent="0" rtl="0">
              <a:spcBef>
                <a:spcPts val="0"/>
              </a:spcBef>
              <a:buNone/>
              <a:defRPr sz="3200" b="1">
                <a:solidFill>
                  <a:schemeClr val="accent1"/>
                </a:solidFill>
              </a:defRPr>
            </a:lvl1pPr>
          </a:lstStyle>
          <a:p>
            <a:pPr lvl="0" rtl="0"/>
            <a:r>
              <a:rPr lang="lv-lv"/>
              <a:t>AGENDA</a:t>
            </a:r>
          </a:p>
        </p:txBody>
      </p:sp>
    </p:spTree>
    <p:extLst>
      <p:ext uri="{BB962C8B-B14F-4D97-AF65-F5344CB8AC3E}">
        <p14:creationId xmlns:p14="http://schemas.microsoft.com/office/powerpoint/2010/main" val="3754609867"/>
      </p:ext>
    </p:extLst>
  </p:cSld>
  <p:clrMapOvr>
    <a:masterClrMapping/>
  </p:clrMapOvr>
  <p:extLst>
    <p:ext uri="{DCECCB84-F9BA-43D5-87BE-67443E8EF086}">
      <p15:sldGuideLst xmlns:p15="http://schemas.microsoft.com/office/powerpoint/2012/main">
        <p15:guide id="1" pos="665">
          <p15:clr>
            <a:srgbClr val="FBAE40"/>
          </p15:clr>
        </p15:guide>
        <p15:guide id="2" orient="horz" pos="777">
          <p15:clr>
            <a:srgbClr val="FBAE40"/>
          </p15:clr>
        </p15:guide>
        <p15:guide id="3" pos="7015">
          <p15:clr>
            <a:srgbClr val="FBAE40"/>
          </p15:clr>
        </p15:guide>
        <p15:guide id="4" orient="horz" pos="38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slide 3">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AC4B6E-6239-4D58-ABEF-6B64612446D3}"/>
              </a:ext>
            </a:extLst>
          </p:cNvPr>
          <p:cNvGraphicFramePr>
            <a:graphicFrameLocks noChangeAspect="1"/>
          </p:cNvGraphicFramePr>
          <p:nvPr userDrawn="1">
            <p:custDataLst>
              <p:tags r:id="rId1"/>
            </p:custDataLst>
            <p:extLst>
              <p:ext uri="{D42A27DB-BD31-4B8C-83A1-F6EECF244321}">
                <p14:modId xmlns:p14="http://schemas.microsoft.com/office/powerpoint/2010/main" val="3133344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FCAC4B6E-6239-4D58-ABEF-6B64612446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10">
            <a:extLst>
              <a:ext uri="{FF2B5EF4-FFF2-40B4-BE49-F238E27FC236}">
                <a16:creationId xmlns:a16="http://schemas.microsoft.com/office/drawing/2014/main" id="{C5F373CC-CF2A-40C8-AD1C-5996A7F96B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5" name="Title 1">
            <a:extLst>
              <a:ext uri="{FF2B5EF4-FFF2-40B4-BE49-F238E27FC236}">
                <a16:creationId xmlns:a16="http://schemas.microsoft.com/office/drawing/2014/main" id="{395EF125-F252-4F42-B849-FE3C2EBC45A0}"/>
              </a:ext>
            </a:extLst>
          </p:cNvPr>
          <p:cNvSpPr>
            <a:spLocks noGrp="1"/>
          </p:cNvSpPr>
          <p:nvPr>
            <p:ph type="ctrTitle" hasCustomPrompt="1"/>
          </p:nvPr>
        </p:nvSpPr>
        <p:spPr>
          <a:xfrm>
            <a:off x="950823" y="5896262"/>
            <a:ext cx="5876967" cy="566227"/>
          </a:xfrm>
          <a:prstGeom prst="rect">
            <a:avLst/>
          </a:prstGeom>
        </p:spPr>
        <p:txBody>
          <a:bodyPr vert="horz" rtlCol="0" anchor="t">
            <a:noAutofit/>
          </a:bodyPr>
          <a:lstStyle>
            <a:lvl1pPr algn="l" rtl="0">
              <a:defRPr sz="1800" b="1">
                <a:solidFill>
                  <a:schemeClr val="bg1"/>
                </a:solidFill>
                <a:latin typeface="+mj-lt"/>
              </a:defRPr>
            </a:lvl1pPr>
          </a:lstStyle>
          <a:p>
            <a:pPr rtl="0"/>
            <a:r>
              <a:rPr lang="lv-lv"/>
              <a:t>WE LOOK FORWARD TO WORKING WITH YOU!</a:t>
            </a:r>
          </a:p>
        </p:txBody>
      </p:sp>
    </p:spTree>
    <p:extLst>
      <p:ext uri="{BB962C8B-B14F-4D97-AF65-F5344CB8AC3E}">
        <p14:creationId xmlns:p14="http://schemas.microsoft.com/office/powerpoint/2010/main" val="382034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3CE0BF-1198-4152-9086-6FCAF90BB761}"/>
              </a:ext>
            </a:extLst>
          </p:cNvPr>
          <p:cNvGraphicFramePr>
            <a:graphicFrameLocks noChangeAspect="1"/>
          </p:cNvGraphicFramePr>
          <p:nvPr userDrawn="1">
            <p:custDataLst>
              <p:tags r:id="rId1"/>
            </p:custDataLst>
            <p:extLst>
              <p:ext uri="{D42A27DB-BD31-4B8C-83A1-F6EECF244321}">
                <p14:modId xmlns:p14="http://schemas.microsoft.com/office/powerpoint/2010/main" val="455329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3" name="Object 2" hidden="1">
                        <a:extLst>
                          <a:ext uri="{FF2B5EF4-FFF2-40B4-BE49-F238E27FC236}">
                            <a16:creationId xmlns:a16="http://schemas.microsoft.com/office/drawing/2014/main" id="{433CE0BF-1198-4152-9086-6FCAF90BB7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0A27113-AF73-426A-97F7-D8181E51D92A}"/>
              </a:ext>
            </a:extLst>
          </p:cNvPr>
          <p:cNvSpPr/>
          <p:nvPr userDrawn="1">
            <p:custDataLst>
              <p:tags r:id="rId2"/>
            </p:custDataLst>
          </p:nvPr>
        </p:nvSpPr>
        <p:spPr>
          <a:xfrm>
            <a:off x="0" y="0"/>
            <a:ext cx="158750" cy="1587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fontAlgn="base">
              <a:lnSpc>
                <a:spcPct val="90000"/>
              </a:lnSpc>
              <a:spcBef>
                <a:spcPct val="0"/>
              </a:spcBef>
              <a:spcAft>
                <a:spcPct val="0"/>
              </a:spcAft>
              <a:buClr>
                <a:srgbClr val="ABCD3A"/>
              </a:buClr>
              <a:buSzPct val="90000"/>
              <a:buFontTx/>
              <a:buNone/>
            </a:pPr>
            <a:endParaRPr lang="en-US" sz="1800" b="1" i="0" baseline="0" dirty="0">
              <a:solidFill>
                <a:srgbClr val="000000"/>
              </a:solidFill>
              <a:latin typeface="Calibri" panose="020F0502020204030204" pitchFamily="34" charset="0"/>
              <a:ea typeface="+mj-ea"/>
              <a:cs typeface="+mj-cs"/>
              <a:sym typeface="Calibri" panose="020F0502020204030204" pitchFamily="34" charset="0"/>
            </a:endParaRPr>
          </a:p>
        </p:txBody>
      </p:sp>
      <p:pic>
        <p:nvPicPr>
          <p:cNvPr id="37" name="Picture 10">
            <a:extLst>
              <a:ext uri="{FF2B5EF4-FFF2-40B4-BE49-F238E27FC236}">
                <a16:creationId xmlns:a16="http://schemas.microsoft.com/office/drawing/2014/main" id="{5ECE4DDB-0726-4A12-AB99-ED08F77D64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38" name="Title 1">
            <a:extLst>
              <a:ext uri="{FF2B5EF4-FFF2-40B4-BE49-F238E27FC236}">
                <a16:creationId xmlns:a16="http://schemas.microsoft.com/office/drawing/2014/main" id="{97845CD6-1FDC-4340-B9D7-05E44E9ACF15}"/>
              </a:ext>
            </a:extLst>
          </p:cNvPr>
          <p:cNvSpPr>
            <a:spLocks noGrp="1"/>
          </p:cNvSpPr>
          <p:nvPr>
            <p:ph type="ctrTitle" hasCustomPrompt="1"/>
          </p:nvPr>
        </p:nvSpPr>
        <p:spPr>
          <a:xfrm>
            <a:off x="950823" y="5858162"/>
            <a:ext cx="5876967" cy="566227"/>
          </a:xfrm>
          <a:prstGeom prst="rect">
            <a:avLst/>
          </a:prstGeom>
        </p:spPr>
        <p:txBody>
          <a:bodyPr vert="horz" rtlCol="0" anchor="t">
            <a:noAutofit/>
          </a:bodyPr>
          <a:lstStyle>
            <a:lvl1pPr algn="l" rtl="0">
              <a:defRPr sz="1800" b="1">
                <a:solidFill>
                  <a:schemeClr val="bg1"/>
                </a:solidFill>
                <a:latin typeface="+mj-lt"/>
              </a:defRPr>
            </a:lvl1pPr>
          </a:lstStyle>
          <a:p>
            <a:pPr rtl="0"/>
            <a:r>
              <a:rPr lang="lv-lv"/>
              <a:t>WE LOOK FORWARD TO WORKING WITH YOU</a:t>
            </a:r>
          </a:p>
        </p:txBody>
      </p:sp>
      <p:sp>
        <p:nvSpPr>
          <p:cNvPr id="39" name="TextBox 38">
            <a:extLst>
              <a:ext uri="{FF2B5EF4-FFF2-40B4-BE49-F238E27FC236}">
                <a16:creationId xmlns:a16="http://schemas.microsoft.com/office/drawing/2014/main" id="{40626473-3F2F-48D7-9A37-707428EDBC70}"/>
              </a:ext>
            </a:extLst>
          </p:cNvPr>
          <p:cNvSpPr txBox="1"/>
          <p:nvPr userDrawn="1"/>
        </p:nvSpPr>
        <p:spPr>
          <a:xfrm>
            <a:off x="8682687" y="1563316"/>
            <a:ext cx="1180131" cy="707886"/>
          </a:xfrm>
          <a:prstGeom prst="rect">
            <a:avLst/>
          </a:prstGeom>
          <a:noFill/>
        </p:spPr>
        <p:txBody>
          <a:bodyPr wrap="non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Lithuania</a:t>
            </a:r>
            <a:br>
              <a:rPr lang="en-US" sz="1000" dirty="0">
                <a:solidFill>
                  <a:schemeClr val="bg1"/>
                </a:solidFill>
                <a:latin typeface="+mj-lt"/>
                <a:cs typeface="Avenir Next Regular"/>
              </a:rPr>
            </a:br>
            <a:r>
              <a:rPr lang="lv-lv" sz="1000">
                <a:solidFill>
                  <a:schemeClr val="bg1"/>
                </a:solidFill>
                <a:latin typeface="+mj-lt"/>
                <a:cs typeface="Avenir Next Regular"/>
              </a:rPr>
              <a:t>info.lt@civitta.com</a:t>
            </a:r>
            <a:br>
              <a:rPr lang="en-US" sz="1000" dirty="0">
                <a:solidFill>
                  <a:schemeClr val="bg1"/>
                </a:solidFill>
                <a:latin typeface="+mj-lt"/>
                <a:cs typeface="Avenir Next Regular"/>
              </a:rPr>
            </a:br>
            <a:r>
              <a:rPr lang="lv-lv" sz="1000">
                <a:solidFill>
                  <a:schemeClr val="bg1"/>
                </a:solidFill>
                <a:latin typeface="+mj-lt"/>
                <a:cs typeface="Avenir Next Regular"/>
              </a:rPr>
              <a:t>+370 685 266 80</a:t>
            </a:r>
          </a:p>
          <a:p>
            <a:pPr rtl="0"/>
            <a:r>
              <a:rPr lang="lv-lv" sz="1000">
                <a:solidFill>
                  <a:schemeClr val="bg1"/>
                </a:solidFill>
                <a:cs typeface="Avenir Next Regular"/>
              </a:rPr>
              <a:t>www.civitta.lt</a:t>
            </a:r>
          </a:p>
        </p:txBody>
      </p:sp>
      <p:sp>
        <p:nvSpPr>
          <p:cNvPr id="40" name="TextBox 39">
            <a:extLst>
              <a:ext uri="{FF2B5EF4-FFF2-40B4-BE49-F238E27FC236}">
                <a16:creationId xmlns:a16="http://schemas.microsoft.com/office/drawing/2014/main" id="{DD2159D1-E59D-4E0E-8116-2B80CFB8714A}"/>
              </a:ext>
            </a:extLst>
          </p:cNvPr>
          <p:cNvSpPr txBox="1"/>
          <p:nvPr userDrawn="1"/>
        </p:nvSpPr>
        <p:spPr>
          <a:xfrm>
            <a:off x="8682687" y="839974"/>
            <a:ext cx="1511999"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Latvia</a:t>
            </a:r>
          </a:p>
          <a:p>
            <a:pPr rtl="0"/>
            <a:r>
              <a:rPr lang="lv-lv" sz="1000">
                <a:solidFill>
                  <a:schemeClr val="bg1"/>
                </a:solidFill>
                <a:latin typeface="+mj-lt"/>
              </a:rPr>
              <a:t>Info.lv@civitta.com </a:t>
            </a:r>
          </a:p>
          <a:p>
            <a:pPr rtl="0"/>
            <a:r>
              <a:rPr lang="lv-lv" sz="1000">
                <a:solidFill>
                  <a:schemeClr val="bg1"/>
                </a:solidFill>
                <a:latin typeface="+mj-lt"/>
              </a:rPr>
              <a:t>+371 277 055 85</a:t>
            </a:r>
          </a:p>
          <a:p>
            <a:pPr rtl="0"/>
            <a:r>
              <a:rPr lang="lv-lv" sz="1000">
                <a:solidFill>
                  <a:schemeClr val="bg1"/>
                </a:solidFill>
                <a:cs typeface="Avenir Next Regular"/>
              </a:rPr>
              <a:t>www.civitta.lv</a:t>
            </a:r>
          </a:p>
        </p:txBody>
      </p:sp>
      <p:sp>
        <p:nvSpPr>
          <p:cNvPr id="41" name="TextBox 40">
            <a:extLst>
              <a:ext uri="{FF2B5EF4-FFF2-40B4-BE49-F238E27FC236}">
                <a16:creationId xmlns:a16="http://schemas.microsoft.com/office/drawing/2014/main" id="{095EAB35-B377-4739-9CC1-2A0CDD1BFD25}"/>
              </a:ext>
            </a:extLst>
          </p:cNvPr>
          <p:cNvSpPr txBox="1"/>
          <p:nvPr userDrawn="1"/>
        </p:nvSpPr>
        <p:spPr>
          <a:xfrm>
            <a:off x="8682687" y="3746703"/>
            <a:ext cx="1453064"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Poland</a:t>
            </a:r>
          </a:p>
          <a:p>
            <a:pPr rtl="0"/>
            <a:r>
              <a:rPr lang="lv-lv" sz="1000">
                <a:solidFill>
                  <a:srgbClr val="FFFFFF"/>
                </a:solidFill>
              </a:rPr>
              <a:t>Info.pl@civitta.com</a:t>
            </a:r>
          </a:p>
          <a:p>
            <a:pPr rtl="0"/>
            <a:r>
              <a:rPr lang="lv-lv" sz="1000">
                <a:solidFill>
                  <a:srgbClr val="FFFFFF"/>
                </a:solidFill>
              </a:rPr>
              <a:t>+48 690 001 286</a:t>
            </a:r>
          </a:p>
          <a:p>
            <a:pPr rtl="0"/>
            <a:r>
              <a:rPr lang="lv-lv" sz="1000">
                <a:solidFill>
                  <a:schemeClr val="bg1"/>
                </a:solidFill>
                <a:cs typeface="Avenir Next Regular"/>
              </a:rPr>
              <a:t>www.civitta.pl</a:t>
            </a:r>
            <a:endParaRPr lang="en-US" sz="1000" dirty="0">
              <a:solidFill>
                <a:srgbClr val="FFFFFF"/>
              </a:solidFill>
            </a:endParaRPr>
          </a:p>
        </p:txBody>
      </p:sp>
      <p:sp>
        <p:nvSpPr>
          <p:cNvPr id="42" name="TextBox 41">
            <a:extLst>
              <a:ext uri="{FF2B5EF4-FFF2-40B4-BE49-F238E27FC236}">
                <a16:creationId xmlns:a16="http://schemas.microsoft.com/office/drawing/2014/main" id="{9DFDEE03-E626-4B0F-9CB7-2B3A8DBE2C9F}"/>
              </a:ext>
            </a:extLst>
          </p:cNvPr>
          <p:cNvSpPr txBox="1"/>
          <p:nvPr userDrawn="1"/>
        </p:nvSpPr>
        <p:spPr>
          <a:xfrm>
            <a:off x="8682687" y="116632"/>
            <a:ext cx="1236236" cy="707886"/>
          </a:xfrm>
          <a:prstGeom prst="rect">
            <a:avLst/>
          </a:prstGeom>
          <a:noFill/>
        </p:spPr>
        <p:txBody>
          <a:bodyPr wrap="none" rtlCol="0">
            <a:spAutoFit/>
          </a:bodyPr>
          <a:lstStyle/>
          <a:p>
            <a:pPr rtl="0"/>
            <a:r>
              <a:rPr lang="lv-lv" sz="1000" b="1">
                <a:solidFill>
                  <a:schemeClr val="accent2"/>
                </a:solidFill>
                <a:latin typeface="+mj-lt"/>
                <a:cs typeface="Avenir Next Regular"/>
              </a:rPr>
              <a:t>CIVITTA Estonia</a:t>
            </a:r>
            <a:br>
              <a:rPr lang="en-US" sz="1000" dirty="0">
                <a:solidFill>
                  <a:schemeClr val="accent2"/>
                </a:solidFill>
                <a:latin typeface="+mj-lt"/>
                <a:cs typeface="Avenir Next Regular"/>
              </a:rPr>
            </a:br>
            <a:r>
              <a:rPr lang="lv-lv" sz="1000">
                <a:solidFill>
                  <a:schemeClr val="bg1"/>
                </a:solidFill>
                <a:latin typeface="+mj-lt"/>
                <a:cs typeface="Avenir Next Regular"/>
              </a:rPr>
              <a:t>info.ee@civitta.com</a:t>
            </a:r>
          </a:p>
          <a:p>
            <a:pPr rtl="0"/>
            <a:r>
              <a:rPr lang="lv-lv" sz="1000">
                <a:solidFill>
                  <a:schemeClr val="bg1"/>
                </a:solidFill>
                <a:latin typeface="+mj-lt"/>
                <a:cs typeface="Avenir Next Regular"/>
              </a:rPr>
              <a:t>+372 646 448 8</a:t>
            </a:r>
          </a:p>
          <a:p>
            <a:pPr rtl="0"/>
            <a:r>
              <a:rPr lang="lv-lv" sz="1000">
                <a:solidFill>
                  <a:schemeClr val="bg1"/>
                </a:solidFill>
                <a:latin typeface="+mj-lt"/>
                <a:cs typeface="Avenir Next Regular"/>
              </a:rPr>
              <a:t>www.civitta.ee</a:t>
            </a:r>
          </a:p>
        </p:txBody>
      </p:sp>
      <p:sp>
        <p:nvSpPr>
          <p:cNvPr id="43" name="TextBox 42">
            <a:extLst>
              <a:ext uri="{FF2B5EF4-FFF2-40B4-BE49-F238E27FC236}">
                <a16:creationId xmlns:a16="http://schemas.microsoft.com/office/drawing/2014/main" id="{C8DFED62-80D0-4A2D-8C34-790202B111B1}"/>
              </a:ext>
            </a:extLst>
          </p:cNvPr>
          <p:cNvSpPr txBox="1"/>
          <p:nvPr userDrawn="1"/>
        </p:nvSpPr>
        <p:spPr>
          <a:xfrm>
            <a:off x="10194686" y="116632"/>
            <a:ext cx="1252266" cy="861774"/>
          </a:xfrm>
          <a:prstGeom prst="rect">
            <a:avLst/>
          </a:prstGeom>
          <a:noFill/>
        </p:spPr>
        <p:txBody>
          <a:bodyPr wrap="non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rPr>
              <a:t> Romania</a:t>
            </a:r>
          </a:p>
          <a:p>
            <a:pPr lvl="0" rtl="0"/>
            <a:r>
              <a:rPr lang="lv-lv" sz="1000">
                <a:solidFill>
                  <a:srgbClr val="FFFFFF"/>
                </a:solidFill>
              </a:rPr>
              <a:t>Info.ro@civitta.com </a:t>
            </a:r>
          </a:p>
          <a:p>
            <a:pPr lvl="0" rtl="0"/>
            <a:r>
              <a:rPr lang="lv-lv" sz="1000">
                <a:solidFill>
                  <a:srgbClr val="FFFFFF"/>
                </a:solidFill>
              </a:rPr>
              <a:t>+403 180 535 88</a:t>
            </a:r>
          </a:p>
          <a:p>
            <a:pPr lvl="0" rtl="0"/>
            <a:r>
              <a:rPr lang="lv-lv" sz="1000">
                <a:solidFill>
                  <a:schemeClr val="bg1"/>
                </a:solidFill>
                <a:cs typeface="Avenir Next Regular"/>
              </a:rPr>
              <a:t>www.civitta.ro</a:t>
            </a:r>
            <a:endParaRPr lang="en-US" sz="1000" dirty="0">
              <a:solidFill>
                <a:srgbClr val="FFFFFF"/>
              </a:solidFill>
            </a:endParaRPr>
          </a:p>
          <a:p>
            <a:pPr lvl="0" rtl="0"/>
            <a:endParaRPr lang="en-US" sz="1000" dirty="0">
              <a:solidFill>
                <a:srgbClr val="FFFFFF"/>
              </a:solidFill>
            </a:endParaRPr>
          </a:p>
        </p:txBody>
      </p:sp>
      <p:grpSp>
        <p:nvGrpSpPr>
          <p:cNvPr id="44" name="Group 43">
            <a:extLst>
              <a:ext uri="{FF2B5EF4-FFF2-40B4-BE49-F238E27FC236}">
                <a16:creationId xmlns:a16="http://schemas.microsoft.com/office/drawing/2014/main" id="{DDB3B28F-9ADC-49A4-A1AB-D12E485D7C7D}"/>
              </a:ext>
            </a:extLst>
          </p:cNvPr>
          <p:cNvGrpSpPr/>
          <p:nvPr userDrawn="1"/>
        </p:nvGrpSpPr>
        <p:grpSpPr>
          <a:xfrm>
            <a:off x="944502" y="1034377"/>
            <a:ext cx="1752530" cy="592470"/>
            <a:chOff x="944502" y="1774406"/>
            <a:chExt cx="1752530" cy="592470"/>
          </a:xfrm>
        </p:grpSpPr>
        <p:sp>
          <p:nvSpPr>
            <p:cNvPr id="45" name="Rectangle 44">
              <a:extLst>
                <a:ext uri="{FF2B5EF4-FFF2-40B4-BE49-F238E27FC236}">
                  <a16:creationId xmlns:a16="http://schemas.microsoft.com/office/drawing/2014/main" id="{253FC7D4-81AB-4FA3-825F-C6AB1AC7F501}"/>
                </a:ext>
              </a:extLst>
            </p:cNvPr>
            <p:cNvSpPr/>
            <p:nvPr userDrawn="1"/>
          </p:nvSpPr>
          <p:spPr>
            <a:xfrm>
              <a:off x="944502" y="1774406"/>
              <a:ext cx="1752530" cy="461665"/>
            </a:xfrm>
            <a:prstGeom prst="rect">
              <a:avLst/>
            </a:prstGeom>
          </p:spPr>
          <p:txBody>
            <a:bodyPr wrap="square" rtlCol="0">
              <a:spAutoFit/>
            </a:bodyPr>
            <a:lstStyle/>
            <a:p>
              <a:pPr rtl="0"/>
              <a:r>
                <a:rPr lang="lv-lv" sz="1200" b="1" kern="1200">
                  <a:solidFill>
                    <a:schemeClr val="accent2"/>
                  </a:solidFill>
                  <a:latin typeface="+mn-lt"/>
                  <a:ea typeface="+mn-ea"/>
                  <a:cs typeface="Avenir Next Regular"/>
                </a:rPr>
                <a:t>CIVITTA</a:t>
              </a:r>
              <a:r>
                <a:rPr lang="lv-lv" sz="1200" b="1">
                  <a:solidFill>
                    <a:schemeClr val="accent2"/>
                  </a:solidFill>
                  <a:latin typeface="+mj-lt"/>
                  <a:cs typeface="Avenir Next Regular"/>
                </a:rPr>
                <a:t> International</a:t>
              </a:r>
            </a:p>
            <a:p>
              <a:pPr rtl="0"/>
              <a:endParaRPr lang="en-US" sz="1200" dirty="0">
                <a:solidFill>
                  <a:srgbClr val="E8B564"/>
                </a:solidFill>
                <a:latin typeface="+mj-lt"/>
                <a:cs typeface="Avenir Next Regular"/>
              </a:endParaRPr>
            </a:p>
          </p:txBody>
        </p:sp>
        <p:sp>
          <p:nvSpPr>
            <p:cNvPr id="46" name="Rectangle 5">
              <a:extLst>
                <a:ext uri="{FF2B5EF4-FFF2-40B4-BE49-F238E27FC236}">
                  <a16:creationId xmlns:a16="http://schemas.microsoft.com/office/drawing/2014/main" id="{FC344F7F-2204-4F31-9A96-A8C1E1E61510}"/>
                </a:ext>
              </a:extLst>
            </p:cNvPr>
            <p:cNvSpPr/>
            <p:nvPr userDrawn="1"/>
          </p:nvSpPr>
          <p:spPr>
            <a:xfrm>
              <a:off x="944502" y="1935989"/>
              <a:ext cx="1544428" cy="430887"/>
            </a:xfrm>
            <a:prstGeom prst="rect">
              <a:avLst/>
            </a:prstGeom>
          </p:spPr>
          <p:txBody>
            <a:bodyPr wrap="square" rtlCol="0">
              <a:spAutoFit/>
            </a:bodyPr>
            <a:lstStyle/>
            <a:p>
              <a:pPr rtl="0"/>
              <a:r>
                <a:rPr lang="lv-lv" sz="1100" b="1">
                  <a:solidFill>
                    <a:schemeClr val="bg1"/>
                  </a:solidFill>
                  <a:latin typeface="+mj-lt"/>
                  <a:cs typeface="Avenir Next Regular"/>
                </a:rPr>
                <a:t>info@civitta.com</a:t>
              </a:r>
            </a:p>
            <a:p>
              <a:pPr rtl="0"/>
              <a:r>
                <a:rPr lang="lv-lv" sz="1100" b="1">
                  <a:solidFill>
                    <a:schemeClr val="bg1"/>
                  </a:solidFill>
                  <a:latin typeface="+mj-lt"/>
                  <a:cs typeface="Avenir Next Regular"/>
                </a:rPr>
                <a:t>www.civitta.com</a:t>
              </a:r>
            </a:p>
          </p:txBody>
        </p:sp>
      </p:grpSp>
      <p:sp>
        <p:nvSpPr>
          <p:cNvPr id="47" name="Retângulo 11">
            <a:extLst>
              <a:ext uri="{FF2B5EF4-FFF2-40B4-BE49-F238E27FC236}">
                <a16:creationId xmlns:a16="http://schemas.microsoft.com/office/drawing/2014/main" id="{443DFFA2-5CF7-4F2A-94BE-5ED053C8C424}"/>
              </a:ext>
            </a:extLst>
          </p:cNvPr>
          <p:cNvSpPr/>
          <p:nvPr userDrawn="1"/>
        </p:nvSpPr>
        <p:spPr>
          <a:xfrm>
            <a:off x="8682687" y="2286658"/>
            <a:ext cx="1511999" cy="861774"/>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Finland</a:t>
            </a:r>
          </a:p>
          <a:p>
            <a:pPr lvl="0" rtl="0"/>
            <a:r>
              <a:rPr lang="lv-lv" sz="1000">
                <a:solidFill>
                  <a:srgbClr val="FFFFFF"/>
                </a:solidFill>
                <a:cs typeface="Avenir Next Regular"/>
              </a:rPr>
              <a:t>Info.fi@civitta.com</a:t>
            </a:r>
          </a:p>
          <a:p>
            <a:pPr lvl="0" rtl="0"/>
            <a:r>
              <a:rPr lang="lv-lv" sz="1000">
                <a:solidFill>
                  <a:schemeClr val="bg1"/>
                </a:solidFill>
                <a:latin typeface="+mj-lt"/>
              </a:rPr>
              <a:t>+358 505 261 694</a:t>
            </a:r>
          </a:p>
          <a:p>
            <a:pPr lvl="0" rtl="0"/>
            <a:r>
              <a:rPr lang="lv-lv" sz="1000">
                <a:solidFill>
                  <a:schemeClr val="bg1"/>
                </a:solidFill>
                <a:cs typeface="Avenir Next Regular"/>
              </a:rPr>
              <a:t>www.civitta.fi</a:t>
            </a:r>
            <a:br>
              <a:rPr lang="en-US" sz="1000" dirty="0">
                <a:solidFill>
                  <a:srgbClr val="FFFFFF"/>
                </a:solidFill>
                <a:cs typeface="Avenir Next Regular"/>
              </a:rPr>
            </a:br>
            <a:endParaRPr lang="en-US" sz="1000" dirty="0">
              <a:solidFill>
                <a:srgbClr val="FFFFFF"/>
              </a:solidFill>
              <a:cs typeface="Avenir Next Regular"/>
            </a:endParaRPr>
          </a:p>
        </p:txBody>
      </p:sp>
      <p:sp>
        <p:nvSpPr>
          <p:cNvPr id="49" name="Retângulo 13">
            <a:extLst>
              <a:ext uri="{FF2B5EF4-FFF2-40B4-BE49-F238E27FC236}">
                <a16:creationId xmlns:a16="http://schemas.microsoft.com/office/drawing/2014/main" id="{E4C868D2-6D79-4477-8FD2-9B50D76BACB9}"/>
              </a:ext>
            </a:extLst>
          </p:cNvPr>
          <p:cNvSpPr/>
          <p:nvPr userDrawn="1"/>
        </p:nvSpPr>
        <p:spPr>
          <a:xfrm>
            <a:off x="10201098" y="839974"/>
            <a:ext cx="1345310"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rPr>
              <a:t>Moldova</a:t>
            </a:r>
          </a:p>
          <a:p>
            <a:pPr lvl="0" rtl="0"/>
            <a:r>
              <a:rPr lang="lv-lv" sz="1000">
                <a:solidFill>
                  <a:schemeClr val="bg1"/>
                </a:solidFill>
              </a:rPr>
              <a:t>Info.md@civitta.com</a:t>
            </a:r>
          </a:p>
          <a:p>
            <a:pPr lvl="0" rtl="0"/>
            <a:r>
              <a:rPr lang="lv-lv" sz="1000">
                <a:solidFill>
                  <a:srgbClr val="FFFFFF"/>
                </a:solidFill>
              </a:rPr>
              <a:t>+373 797 550 99</a:t>
            </a:r>
          </a:p>
          <a:p>
            <a:pPr lvl="0" rtl="0"/>
            <a:r>
              <a:rPr lang="lv-lv" sz="1000">
                <a:solidFill>
                  <a:schemeClr val="bg1"/>
                </a:solidFill>
                <a:cs typeface="Avenir Next Regular"/>
              </a:rPr>
              <a:t>www.civitta.md</a:t>
            </a:r>
            <a:endParaRPr lang="en-US" sz="1000" dirty="0">
              <a:solidFill>
                <a:srgbClr val="FFFFFF"/>
              </a:solidFill>
            </a:endParaRPr>
          </a:p>
        </p:txBody>
      </p:sp>
      <p:sp>
        <p:nvSpPr>
          <p:cNvPr id="50" name="Retângulo 14">
            <a:extLst>
              <a:ext uri="{FF2B5EF4-FFF2-40B4-BE49-F238E27FC236}">
                <a16:creationId xmlns:a16="http://schemas.microsoft.com/office/drawing/2014/main" id="{99208BFD-37CF-452F-8CFB-3757A78EB2A3}"/>
              </a:ext>
            </a:extLst>
          </p:cNvPr>
          <p:cNvSpPr/>
          <p:nvPr userDrawn="1"/>
        </p:nvSpPr>
        <p:spPr>
          <a:xfrm>
            <a:off x="10194686" y="1563316"/>
            <a:ext cx="1351722" cy="861774"/>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Sweden</a:t>
            </a:r>
            <a:endParaRPr lang="en-US" sz="1000" b="1" dirty="0">
              <a:solidFill>
                <a:schemeClr val="accent2"/>
              </a:solidFill>
              <a:cs typeface="Avenir Next Regular"/>
            </a:endParaRPr>
          </a:p>
          <a:p>
            <a:pPr rtl="0"/>
            <a:r>
              <a:rPr lang="lv-lv" sz="1000">
                <a:solidFill>
                  <a:schemeClr val="bg1"/>
                </a:solidFill>
                <a:cs typeface="Avenir Next Regular"/>
              </a:rPr>
              <a:t>Info.se@civitta.com</a:t>
            </a:r>
          </a:p>
          <a:p>
            <a:pPr rtl="0"/>
            <a:r>
              <a:rPr lang="lv-lv" sz="1000">
                <a:solidFill>
                  <a:schemeClr val="bg1"/>
                </a:solidFill>
                <a:cs typeface="Avenir Next Regular"/>
              </a:rPr>
              <a:t>+372 646 448 8 www.civitta.se</a:t>
            </a:r>
          </a:p>
          <a:p>
            <a:pPr rtl="0"/>
            <a:endParaRPr lang="en-US" sz="1000" dirty="0">
              <a:solidFill>
                <a:srgbClr val="FFFFFF"/>
              </a:solidFill>
            </a:endParaRPr>
          </a:p>
        </p:txBody>
      </p:sp>
      <p:sp>
        <p:nvSpPr>
          <p:cNvPr id="51" name="Retângulo 15">
            <a:extLst>
              <a:ext uri="{FF2B5EF4-FFF2-40B4-BE49-F238E27FC236}">
                <a16:creationId xmlns:a16="http://schemas.microsoft.com/office/drawing/2014/main" id="{0CA55068-CBAD-4953-943E-549414587580}"/>
              </a:ext>
            </a:extLst>
          </p:cNvPr>
          <p:cNvSpPr/>
          <p:nvPr userDrawn="1"/>
        </p:nvSpPr>
        <p:spPr>
          <a:xfrm>
            <a:off x="8682687" y="4470046"/>
            <a:ext cx="1511999"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Ukraine</a:t>
            </a:r>
          </a:p>
          <a:p>
            <a:pPr lvl="0" rtl="0"/>
            <a:r>
              <a:rPr lang="lv-lv" sz="1000">
                <a:solidFill>
                  <a:srgbClr val="FFFFFF"/>
                </a:solidFill>
                <a:latin typeface="Calibri"/>
              </a:rPr>
              <a:t>Info.ua@civitta.com</a:t>
            </a:r>
          </a:p>
          <a:p>
            <a:pPr lvl="0" rtl="0"/>
            <a:r>
              <a:rPr lang="lv-lv" sz="1000">
                <a:solidFill>
                  <a:srgbClr val="FFFFFF"/>
                </a:solidFill>
              </a:rPr>
              <a:t>+380 442 270 140</a:t>
            </a:r>
          </a:p>
          <a:p>
            <a:pPr lvl="0" rtl="0"/>
            <a:r>
              <a:rPr lang="lv-lv" sz="1000">
                <a:solidFill>
                  <a:schemeClr val="bg1"/>
                </a:solidFill>
                <a:cs typeface="Avenir Next Regular"/>
              </a:rPr>
              <a:t>www.civitta.com.ua</a:t>
            </a:r>
            <a:endParaRPr lang="en-US" sz="1000" dirty="0">
              <a:solidFill>
                <a:srgbClr val="FFFFFF"/>
              </a:solidFill>
            </a:endParaRPr>
          </a:p>
        </p:txBody>
      </p:sp>
      <p:sp>
        <p:nvSpPr>
          <p:cNvPr id="52" name="Retângulo 16">
            <a:extLst>
              <a:ext uri="{FF2B5EF4-FFF2-40B4-BE49-F238E27FC236}">
                <a16:creationId xmlns:a16="http://schemas.microsoft.com/office/drawing/2014/main" id="{92B45CF6-9504-418D-A394-DF56ABDF8F4C}"/>
              </a:ext>
            </a:extLst>
          </p:cNvPr>
          <p:cNvSpPr/>
          <p:nvPr userDrawn="1"/>
        </p:nvSpPr>
        <p:spPr>
          <a:xfrm>
            <a:off x="10194686" y="2287727"/>
            <a:ext cx="1453064" cy="709200"/>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Belarus</a:t>
            </a:r>
          </a:p>
          <a:p>
            <a:pPr rtl="0"/>
            <a:r>
              <a:rPr lang="lv-lv" sz="1000">
                <a:solidFill>
                  <a:srgbClr val="FFFFFF"/>
                </a:solidFill>
              </a:rPr>
              <a:t>Info.by@civitta.com</a:t>
            </a:r>
          </a:p>
          <a:p>
            <a:pPr rtl="0"/>
            <a:r>
              <a:rPr lang="lv-lv" sz="1000">
                <a:solidFill>
                  <a:srgbClr val="FFFFFF"/>
                </a:solidFill>
              </a:rPr>
              <a:t>+375 296 018 517</a:t>
            </a:r>
          </a:p>
          <a:p>
            <a:pPr rtl="0"/>
            <a:r>
              <a:rPr lang="lv-lv" sz="1000">
                <a:solidFill>
                  <a:schemeClr val="bg1"/>
                </a:solidFill>
                <a:cs typeface="Avenir Next Regular"/>
              </a:rPr>
              <a:t>www.civitta.by</a:t>
            </a:r>
            <a:endParaRPr lang="en-US" sz="1000" dirty="0">
              <a:solidFill>
                <a:srgbClr val="FFFFFF"/>
              </a:solidFill>
            </a:endParaRPr>
          </a:p>
        </p:txBody>
      </p:sp>
      <p:sp>
        <p:nvSpPr>
          <p:cNvPr id="53" name="Retângulo 16">
            <a:extLst>
              <a:ext uri="{FF2B5EF4-FFF2-40B4-BE49-F238E27FC236}">
                <a16:creationId xmlns:a16="http://schemas.microsoft.com/office/drawing/2014/main" id="{3AFC71D9-0B0C-4EEF-BC35-2C05A04D181B}"/>
              </a:ext>
            </a:extLst>
          </p:cNvPr>
          <p:cNvSpPr/>
          <p:nvPr userDrawn="1"/>
        </p:nvSpPr>
        <p:spPr>
          <a:xfrm>
            <a:off x="10194686" y="3011070"/>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Serbia</a:t>
            </a:r>
          </a:p>
          <a:p>
            <a:pPr lvl="0" rtl="0"/>
            <a:r>
              <a:rPr lang="lv-lv" sz="1000">
                <a:solidFill>
                  <a:srgbClr val="FFFFFF"/>
                </a:solidFill>
                <a:cs typeface="Avenir Next Regular"/>
              </a:rPr>
              <a:t>Info.rs@civitta.com</a:t>
            </a:r>
          </a:p>
          <a:p>
            <a:pPr lvl="0" rtl="0"/>
            <a:r>
              <a:rPr lang="lv-lv" sz="1000">
                <a:solidFill>
                  <a:srgbClr val="FFFFFF"/>
                </a:solidFill>
                <a:cs typeface="Avenir Next Regular"/>
              </a:rPr>
              <a:t>+381 11 2435 489</a:t>
            </a:r>
          </a:p>
          <a:p>
            <a:pPr lvl="0" rtl="0"/>
            <a:r>
              <a:rPr lang="lv-lv" sz="1000">
                <a:solidFill>
                  <a:schemeClr val="bg1"/>
                </a:solidFill>
                <a:cs typeface="Avenir Next Regular"/>
              </a:rPr>
              <a:t>www.civitta.rs</a:t>
            </a:r>
            <a:endParaRPr lang="en-US" sz="1000" dirty="0">
              <a:solidFill>
                <a:srgbClr val="FFFFFF"/>
              </a:solidFill>
              <a:cs typeface="Avenir Next Regular"/>
            </a:endParaRPr>
          </a:p>
        </p:txBody>
      </p:sp>
      <p:sp>
        <p:nvSpPr>
          <p:cNvPr id="54" name="Retângulo 15">
            <a:extLst>
              <a:ext uri="{FF2B5EF4-FFF2-40B4-BE49-F238E27FC236}">
                <a16:creationId xmlns:a16="http://schemas.microsoft.com/office/drawing/2014/main" id="{0C0E7EE6-F140-4D33-BB5A-82E6252C41A1}"/>
              </a:ext>
            </a:extLst>
          </p:cNvPr>
          <p:cNvSpPr/>
          <p:nvPr userDrawn="1"/>
        </p:nvSpPr>
        <p:spPr>
          <a:xfrm>
            <a:off x="8682687" y="5193387"/>
            <a:ext cx="1511999"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latin typeface="Calibri"/>
                <a:cs typeface="Avenir Next Regular"/>
              </a:rPr>
              <a:t>Slovakia</a:t>
            </a:r>
          </a:p>
          <a:p>
            <a:pPr rtl="0"/>
            <a:r>
              <a:rPr lang="lv-lv" sz="1000">
                <a:solidFill>
                  <a:srgbClr val="FFFFFF"/>
                </a:solidFill>
              </a:rPr>
              <a:t>info.sk@civitta.com</a:t>
            </a:r>
          </a:p>
          <a:p>
            <a:pPr rtl="0"/>
            <a:r>
              <a:rPr lang="lv-lv" sz="1000">
                <a:solidFill>
                  <a:srgbClr val="FFFFFF"/>
                </a:solidFill>
              </a:rPr>
              <a:t>+421 901 700 574</a:t>
            </a:r>
            <a:endParaRPr lang="en-US" sz="1000" dirty="0">
              <a:solidFill>
                <a:schemeClr val="bg1"/>
              </a:solidFill>
              <a:cs typeface="Avenir Next Regular"/>
            </a:endParaRPr>
          </a:p>
          <a:p>
            <a:pPr lvl="0" rtl="0"/>
            <a:r>
              <a:rPr lang="lv-lv" sz="1000">
                <a:solidFill>
                  <a:schemeClr val="bg1"/>
                </a:solidFill>
                <a:cs typeface="Avenir Next Regular"/>
              </a:rPr>
              <a:t>www.civitta.sk</a:t>
            </a:r>
            <a:endParaRPr lang="en-US" sz="1000" dirty="0">
              <a:solidFill>
                <a:srgbClr val="FFFFFF"/>
              </a:solidFill>
            </a:endParaRPr>
          </a:p>
        </p:txBody>
      </p:sp>
      <p:sp>
        <p:nvSpPr>
          <p:cNvPr id="55" name="Retângulo 16">
            <a:extLst>
              <a:ext uri="{FF2B5EF4-FFF2-40B4-BE49-F238E27FC236}">
                <a16:creationId xmlns:a16="http://schemas.microsoft.com/office/drawing/2014/main" id="{DF45354A-76C1-4EF8-97B5-9381E96079F1}"/>
              </a:ext>
            </a:extLst>
          </p:cNvPr>
          <p:cNvSpPr/>
          <p:nvPr userDrawn="1"/>
        </p:nvSpPr>
        <p:spPr>
          <a:xfrm>
            <a:off x="10201098" y="3733097"/>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Bulgaria</a:t>
            </a:r>
          </a:p>
          <a:p>
            <a:pPr lvl="0" rtl="0"/>
            <a:r>
              <a:rPr lang="lv-lv" sz="1000">
                <a:solidFill>
                  <a:srgbClr val="FFFFFF"/>
                </a:solidFill>
                <a:cs typeface="Avenir Next Regular"/>
              </a:rPr>
              <a:t>Info.bg@civitta.com</a:t>
            </a:r>
          </a:p>
          <a:p>
            <a:pPr lvl="0" rtl="0"/>
            <a:r>
              <a:rPr lang="lv-lv" sz="1000">
                <a:solidFill>
                  <a:srgbClr val="FFFFFF"/>
                </a:solidFill>
                <a:cs typeface="Avenir Next Regular"/>
              </a:rPr>
              <a:t>+359 884 076 576</a:t>
            </a:r>
            <a:br>
              <a:rPr lang="en-US" sz="1000" dirty="0">
                <a:solidFill>
                  <a:srgbClr val="FFFFFF"/>
                </a:solidFill>
                <a:cs typeface="Avenir Next Regular"/>
              </a:rPr>
            </a:br>
            <a:r>
              <a:rPr lang="lv-lv" sz="1000">
                <a:solidFill>
                  <a:schemeClr val="bg1"/>
                </a:solidFill>
                <a:cs typeface="Avenir Next Regular"/>
              </a:rPr>
              <a:t>www.civitta.bg</a:t>
            </a:r>
            <a:endParaRPr lang="en-US" sz="1000" dirty="0">
              <a:solidFill>
                <a:srgbClr val="FFFFFF"/>
              </a:solidFill>
              <a:cs typeface="Avenir Next Regular"/>
            </a:endParaRPr>
          </a:p>
        </p:txBody>
      </p:sp>
      <p:sp>
        <p:nvSpPr>
          <p:cNvPr id="56" name="Retângulo 15">
            <a:extLst>
              <a:ext uri="{FF2B5EF4-FFF2-40B4-BE49-F238E27FC236}">
                <a16:creationId xmlns:a16="http://schemas.microsoft.com/office/drawing/2014/main" id="{3E72A505-F94B-41E5-8CDE-5F9D8D45B372}"/>
              </a:ext>
            </a:extLst>
          </p:cNvPr>
          <p:cNvSpPr/>
          <p:nvPr userDrawn="1"/>
        </p:nvSpPr>
        <p:spPr>
          <a:xfrm>
            <a:off x="10201098" y="4456684"/>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North Macedonia</a:t>
            </a:r>
          </a:p>
          <a:p>
            <a:pPr rtl="0"/>
            <a:r>
              <a:rPr lang="lv-lv" sz="1000">
                <a:solidFill>
                  <a:srgbClr val="FFFFFF"/>
                </a:solidFill>
              </a:rPr>
              <a:t>info.mk@civitta.com</a:t>
            </a:r>
          </a:p>
          <a:p>
            <a:pPr rtl="0"/>
            <a:r>
              <a:rPr lang="lv-lv" sz="1000">
                <a:solidFill>
                  <a:srgbClr val="FFFFFF"/>
                </a:solidFill>
              </a:rPr>
              <a:t>+389 75 230 439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57" name="Retângulo 16">
            <a:extLst>
              <a:ext uri="{FF2B5EF4-FFF2-40B4-BE49-F238E27FC236}">
                <a16:creationId xmlns:a16="http://schemas.microsoft.com/office/drawing/2014/main" id="{05861752-0ADA-471B-AB2D-C2523FAA8881}"/>
              </a:ext>
            </a:extLst>
          </p:cNvPr>
          <p:cNvSpPr/>
          <p:nvPr userDrawn="1"/>
        </p:nvSpPr>
        <p:spPr>
          <a:xfrm>
            <a:off x="8712155" y="2995989"/>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Denmark</a:t>
            </a:r>
          </a:p>
          <a:p>
            <a:pPr lvl="0" rtl="0"/>
            <a:r>
              <a:rPr lang="lv-lv" sz="1000">
                <a:solidFill>
                  <a:srgbClr val="FFFFFF"/>
                </a:solidFill>
                <a:cs typeface="Avenir Next Regular"/>
              </a:rPr>
              <a:t>Info.dk@civitta.com</a:t>
            </a:r>
          </a:p>
          <a:p>
            <a:pPr lvl="0" rtl="0"/>
            <a:r>
              <a:rPr lang="lv-lv" sz="1000">
                <a:solidFill>
                  <a:srgbClr val="FFFFFF"/>
                </a:solidFill>
                <a:cs typeface="Avenir Next Regular"/>
              </a:rPr>
              <a:t>+452 762 80 83</a:t>
            </a:r>
            <a:br>
              <a:rPr lang="en-US" sz="1000" dirty="0">
                <a:solidFill>
                  <a:srgbClr val="FFFFFF"/>
                </a:solidFill>
                <a:cs typeface="Avenir Next Regular"/>
              </a:rPr>
            </a:b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24" name="Retângulo 15">
            <a:extLst>
              <a:ext uri="{FF2B5EF4-FFF2-40B4-BE49-F238E27FC236}">
                <a16:creationId xmlns:a16="http://schemas.microsoft.com/office/drawing/2014/main" id="{8CEBDE41-3ECC-4398-86B7-8C18DA13ACDE}"/>
              </a:ext>
            </a:extLst>
          </p:cNvPr>
          <p:cNvSpPr/>
          <p:nvPr userDrawn="1"/>
        </p:nvSpPr>
        <p:spPr>
          <a:xfrm>
            <a:off x="10194686" y="5186867"/>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Kosovo</a:t>
            </a:r>
          </a:p>
          <a:p>
            <a:pPr rtl="0"/>
            <a:r>
              <a:rPr lang="lv-lv" sz="1000">
                <a:solidFill>
                  <a:srgbClr val="FFFFFF"/>
                </a:solidFill>
              </a:rPr>
              <a:t>info.ks@civitta.com</a:t>
            </a:r>
          </a:p>
          <a:p>
            <a:pPr rtl="0"/>
            <a:r>
              <a:rPr lang="lv-lv" sz="1000">
                <a:solidFill>
                  <a:srgbClr val="FFFFFF"/>
                </a:solidFill>
              </a:rPr>
              <a:t>+383 493 380 55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25" name="Retângulo 15">
            <a:extLst>
              <a:ext uri="{FF2B5EF4-FFF2-40B4-BE49-F238E27FC236}">
                <a16:creationId xmlns:a16="http://schemas.microsoft.com/office/drawing/2014/main" id="{EB6A5657-BDE8-497D-89BE-D9F83ECB54DA}"/>
              </a:ext>
            </a:extLst>
          </p:cNvPr>
          <p:cNvSpPr/>
          <p:nvPr userDrawn="1"/>
        </p:nvSpPr>
        <p:spPr>
          <a:xfrm>
            <a:off x="8712155" y="5894753"/>
            <a:ext cx="1511999"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Armenia</a:t>
            </a:r>
            <a:endParaRPr lang="en-US" sz="1000" b="1" dirty="0">
              <a:solidFill>
                <a:schemeClr val="accent2"/>
              </a:solidFill>
              <a:latin typeface="Calibri"/>
              <a:cs typeface="Avenir Next Regular"/>
            </a:endParaRPr>
          </a:p>
          <a:p>
            <a:pPr rtl="0"/>
            <a:r>
              <a:rPr lang="lv-lv" sz="1000">
                <a:solidFill>
                  <a:srgbClr val="FFFFFF"/>
                </a:solidFill>
              </a:rPr>
              <a:t>info.am@civitta.com</a:t>
            </a:r>
          </a:p>
          <a:p>
            <a:pPr rtl="0"/>
            <a:r>
              <a:rPr lang="lv-lv" sz="1000">
                <a:solidFill>
                  <a:srgbClr val="FFFFFF"/>
                </a:solidFill>
              </a:rPr>
              <a:t>+3 741 054 6434</a:t>
            </a:r>
            <a:endParaRPr lang="en-US" sz="1000" dirty="0">
              <a:solidFill>
                <a:schemeClr val="bg1"/>
              </a:solidFill>
              <a:cs typeface="Avenir Next Regular"/>
            </a:endParaRPr>
          </a:p>
          <a:p>
            <a:pPr lvl="0" rtl="0"/>
            <a:r>
              <a:rPr lang="lv-lv" sz="1000">
                <a:solidFill>
                  <a:schemeClr val="bg1"/>
                </a:solidFill>
                <a:cs typeface="Avenir Next Regular"/>
              </a:rPr>
              <a:t>www.civitta.am</a:t>
            </a:r>
            <a:endParaRPr lang="en-US" sz="1000" dirty="0">
              <a:solidFill>
                <a:srgbClr val="FFFFFF"/>
              </a:solidFill>
            </a:endParaRPr>
          </a:p>
        </p:txBody>
      </p:sp>
      <p:sp>
        <p:nvSpPr>
          <p:cNvPr id="26" name="Retângulo 15">
            <a:extLst>
              <a:ext uri="{FF2B5EF4-FFF2-40B4-BE49-F238E27FC236}">
                <a16:creationId xmlns:a16="http://schemas.microsoft.com/office/drawing/2014/main" id="{C4AD13E3-0F82-5C47-B91B-E673BF9D52D3}"/>
              </a:ext>
            </a:extLst>
          </p:cNvPr>
          <p:cNvSpPr/>
          <p:nvPr userDrawn="1"/>
        </p:nvSpPr>
        <p:spPr>
          <a:xfrm>
            <a:off x="10200456" y="5888582"/>
            <a:ext cx="1594788" cy="553998"/>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Georgia</a:t>
            </a:r>
          </a:p>
          <a:p>
            <a:pPr rtl="0"/>
            <a:r>
              <a:rPr lang="lv-lv" sz="1000">
                <a:solidFill>
                  <a:srgbClr val="FFFFFF"/>
                </a:solidFill>
              </a:rPr>
              <a:t>info.ge@civitta.com</a:t>
            </a:r>
          </a:p>
          <a:p>
            <a:pPr rtl="0"/>
            <a:r>
              <a:rPr lang="lv-lv" sz="1000">
                <a:solidFill>
                  <a:schemeClr val="bg1"/>
                </a:solidFill>
                <a:cs typeface="Avenir Next Regular"/>
              </a:rPr>
              <a:t>www.civitta.com</a:t>
            </a:r>
            <a:endParaRPr lang="en-US" sz="1000" dirty="0">
              <a:solidFill>
                <a:srgbClr val="FFFFFF"/>
              </a:solidFill>
              <a:cs typeface="Avenir Next Regular"/>
            </a:endParaRPr>
          </a:p>
        </p:txBody>
      </p:sp>
    </p:spTree>
    <p:extLst>
      <p:ext uri="{BB962C8B-B14F-4D97-AF65-F5344CB8AC3E}">
        <p14:creationId xmlns:p14="http://schemas.microsoft.com/office/powerpoint/2010/main" val="3363556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ositivo de Título" type="title">
  <p:cSld name="Diapositivo de Título">
    <p:bg>
      <p:bgPr>
        <a:solidFill>
          <a:srgbClr val="376170"/>
        </a:solidFill>
        <a:effectLst/>
      </p:bgPr>
    </p:bg>
    <p:spTree>
      <p:nvGrpSpPr>
        <p:cNvPr id="1" name="Shape 1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857198F-58C0-7E26-0E74-7610EDA78E48}"/>
              </a:ext>
            </a:extLst>
          </p:cNvPr>
          <p:cNvGraphicFramePr>
            <a:graphicFrameLocks noChangeAspect="1"/>
          </p:cNvGraphicFramePr>
          <p:nvPr userDrawn="1">
            <p:custDataLst>
              <p:tags r:id="rId1"/>
            </p:custDataLst>
            <p:extLst>
              <p:ext uri="{D42A27DB-BD31-4B8C-83A1-F6EECF244321}">
                <p14:modId xmlns:p14="http://schemas.microsoft.com/office/powerpoint/2010/main" val="2055080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1857198F-58C0-7E26-0E74-7610EDA78E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Google Shape;14;p67"/>
          <p:cNvSpPr txBox="1">
            <a:spLocks noGrp="1"/>
          </p:cNvSpPr>
          <p:nvPr>
            <p:ph type="ctrTitle"/>
          </p:nvPr>
        </p:nvSpPr>
        <p:spPr>
          <a:xfrm>
            <a:off x="640080" y="2406316"/>
            <a:ext cx="4114800" cy="1581484"/>
          </a:xfrm>
          <a:prstGeom prst="rect">
            <a:avLst/>
          </a:prstGeom>
          <a:noFill/>
          <a:ln>
            <a:noFill/>
          </a:ln>
        </p:spPr>
        <p:txBody>
          <a:bodyPr spcFirstLastPara="1" wrap="square" lIns="91425" tIns="45700" rIns="91425" bIns="45700" rtlCol="0" anchor="t" anchorCtr="0">
            <a:noAutofit/>
          </a:bodyPr>
          <a:lstStyle>
            <a:lvl1pPr lvl="0" algn="l" rtl="0">
              <a:lnSpc>
                <a:spcPct val="9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lang="en-US" dirty="0"/>
          </a:p>
        </p:txBody>
      </p:sp>
      <p:sp>
        <p:nvSpPr>
          <p:cNvPr id="15" name="Google Shape;15;p67"/>
          <p:cNvSpPr txBox="1">
            <a:spLocks noGrp="1"/>
          </p:cNvSpPr>
          <p:nvPr>
            <p:ph type="subTitle" idx="1"/>
          </p:nvPr>
        </p:nvSpPr>
        <p:spPr>
          <a:xfrm>
            <a:off x="640080" y="4232366"/>
            <a:ext cx="3735977" cy="1025434"/>
          </a:xfrm>
          <a:prstGeom prst="rect">
            <a:avLst/>
          </a:prstGeom>
          <a:noFill/>
          <a:ln>
            <a:noFill/>
          </a:ln>
        </p:spPr>
        <p:txBody>
          <a:bodyPr spcFirstLastPara="1" wrap="square" lIns="91425" tIns="45700" rIns="91425" bIns="45700" rtlCol="0" anchor="t" anchorCtr="0">
            <a:normAutofit/>
          </a:bodyPr>
          <a:lstStyle>
            <a:lvl1pPr lvl="0" algn="l" rtl="0">
              <a:lnSpc>
                <a:spcPct val="90000"/>
              </a:lnSpc>
              <a:spcBef>
                <a:spcPts val="1000"/>
              </a:spcBef>
              <a:spcAft>
                <a:spcPts val="0"/>
              </a:spcAft>
              <a:buSzPts val="1400"/>
              <a:buNone/>
              <a:defRPr sz="1400">
                <a:solidFill>
                  <a:schemeClr val="accent4"/>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pPr rtl="0"/>
            <a:endParaRPr lang="en-US" dirty="0"/>
          </a:p>
        </p:txBody>
      </p:sp>
      <p:sp>
        <p:nvSpPr>
          <p:cNvPr id="16" name="Google Shape;16;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800" b="0" i="0" u="none" strike="noStrike" cap="none">
                <a:solidFill>
                  <a:schemeClr val="accent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pPr rtl="0"/>
            <a:endParaRPr lang="en-US" dirty="0"/>
          </a:p>
        </p:txBody>
      </p:sp>
    </p:spTree>
    <p:extLst>
      <p:ext uri="{BB962C8B-B14F-4D97-AF65-F5344CB8AC3E}">
        <p14:creationId xmlns:p14="http://schemas.microsoft.com/office/powerpoint/2010/main" val="708564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350660A-E1BF-4EE0-A2FA-AC30EFEAB74B}"/>
              </a:ext>
            </a:extLst>
          </p:cNvPr>
          <p:cNvGraphicFramePr>
            <a:graphicFrameLocks noChangeAspect="1"/>
          </p:cNvGraphicFramePr>
          <p:nvPr userDrawn="1">
            <p:custDataLst>
              <p:tags r:id="rId1"/>
            </p:custDataLst>
            <p:extLst>
              <p:ext uri="{D42A27DB-BD31-4B8C-83A1-F6EECF244321}">
                <p14:modId xmlns:p14="http://schemas.microsoft.com/office/powerpoint/2010/main" val="235007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E350660A-E1BF-4EE0-A2FA-AC30EFEAB7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Placeholder 26">
            <a:extLst>
              <a:ext uri="{FF2B5EF4-FFF2-40B4-BE49-F238E27FC236}">
                <a16:creationId xmlns:a16="http://schemas.microsoft.com/office/drawing/2014/main" id="{79ABF1E8-A20D-DB4D-B6C5-CA299ACB019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20173"/>
            <a:ext cx="12192000" cy="6897179"/>
          </a:xfrm>
          <a:prstGeom prst="rect">
            <a:avLst/>
          </a:prstGeom>
        </p:spPr>
      </p:pic>
      <p:grpSp>
        <p:nvGrpSpPr>
          <p:cNvPr id="5" name="Group 15">
            <a:extLst>
              <a:ext uri="{FF2B5EF4-FFF2-40B4-BE49-F238E27FC236}">
                <a16:creationId xmlns:a16="http://schemas.microsoft.com/office/drawing/2014/main" id="{597B9F12-0A0D-C241-B371-BC96875CC7FA}"/>
              </a:ext>
            </a:extLst>
          </p:cNvPr>
          <p:cNvGrpSpPr/>
          <p:nvPr userDrawn="1"/>
        </p:nvGrpSpPr>
        <p:grpSpPr>
          <a:xfrm>
            <a:off x="4435505" y="-20172"/>
            <a:ext cx="5993262" cy="6897178"/>
            <a:chOff x="4435505" y="0"/>
            <a:chExt cx="5993262" cy="6897178"/>
          </a:xfrm>
        </p:grpSpPr>
        <p:sp>
          <p:nvSpPr>
            <p:cNvPr id="6" name="Parallelogram 1">
              <a:extLst>
                <a:ext uri="{FF2B5EF4-FFF2-40B4-BE49-F238E27FC236}">
                  <a16:creationId xmlns:a16="http://schemas.microsoft.com/office/drawing/2014/main" id="{61513B66-8A9E-B543-95C2-D762BF79CA34}"/>
                </a:ext>
              </a:extLst>
            </p:cNvPr>
            <p:cNvSpPr/>
            <p:nvPr/>
          </p:nvSpPr>
          <p:spPr>
            <a:xfrm>
              <a:off x="7870751" y="6424"/>
              <a:ext cx="2558016" cy="4252832"/>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016" h="4252832">
                  <a:moveTo>
                    <a:pt x="0" y="2372198"/>
                  </a:moveTo>
                  <a:lnTo>
                    <a:pt x="999801" y="3101"/>
                  </a:lnTo>
                  <a:lnTo>
                    <a:pt x="2558016" y="0"/>
                  </a:lnTo>
                  <a:lnTo>
                    <a:pt x="765648" y="4252832"/>
                  </a:lnTo>
                  <a:lnTo>
                    <a:pt x="0" y="2372198"/>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Parallelogram 1">
              <a:extLst>
                <a:ext uri="{FF2B5EF4-FFF2-40B4-BE49-F238E27FC236}">
                  <a16:creationId xmlns:a16="http://schemas.microsoft.com/office/drawing/2014/main" id="{272174B4-3258-7E44-AE36-03EA692FB3D4}"/>
                </a:ext>
              </a:extLst>
            </p:cNvPr>
            <p:cNvSpPr/>
            <p:nvPr/>
          </p:nvSpPr>
          <p:spPr>
            <a:xfrm flipH="1">
              <a:off x="4435505" y="0"/>
              <a:ext cx="3719551" cy="6897178"/>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 name="connsiteX0" fmla="*/ 0 w 3719551"/>
                <a:gd name="connsiteY0" fmla="*/ 5140112 h 5140112"/>
                <a:gd name="connsiteX1" fmla="*/ 2161336 w 3719551"/>
                <a:gd name="connsiteY1" fmla="*/ 3101 h 5140112"/>
                <a:gd name="connsiteX2" fmla="*/ 3719551 w 3719551"/>
                <a:gd name="connsiteY2" fmla="*/ 0 h 5140112"/>
                <a:gd name="connsiteX3" fmla="*/ 1927183 w 3719551"/>
                <a:gd name="connsiteY3" fmla="*/ 4252832 h 5140112"/>
                <a:gd name="connsiteX4" fmla="*/ 0 w 3719551"/>
                <a:gd name="connsiteY4" fmla="*/ 5140112 h 5140112"/>
                <a:gd name="connsiteX0" fmla="*/ 0 w 3719551"/>
                <a:gd name="connsiteY0" fmla="*/ 5140112 h 6897178"/>
                <a:gd name="connsiteX1" fmla="*/ 2161336 w 3719551"/>
                <a:gd name="connsiteY1" fmla="*/ 3101 h 6897178"/>
                <a:gd name="connsiteX2" fmla="*/ 3719551 w 3719551"/>
                <a:gd name="connsiteY2" fmla="*/ 0 h 6897178"/>
                <a:gd name="connsiteX3" fmla="*/ 753291 w 3719551"/>
                <a:gd name="connsiteY3" fmla="*/ 6897178 h 6897178"/>
                <a:gd name="connsiteX4" fmla="*/ 0 w 3719551"/>
                <a:gd name="connsiteY4" fmla="*/ 5140112 h 68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51" h="6897178">
                  <a:moveTo>
                    <a:pt x="0" y="5140112"/>
                  </a:moveTo>
                  <a:lnTo>
                    <a:pt x="2161336" y="3101"/>
                  </a:lnTo>
                  <a:lnTo>
                    <a:pt x="3719551" y="0"/>
                  </a:lnTo>
                  <a:lnTo>
                    <a:pt x="753291" y="6897178"/>
                  </a:lnTo>
                  <a:lnTo>
                    <a:pt x="0" y="5140112"/>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8" name="Parallelogram 3">
            <a:extLst>
              <a:ext uri="{FF2B5EF4-FFF2-40B4-BE49-F238E27FC236}">
                <a16:creationId xmlns:a16="http://schemas.microsoft.com/office/drawing/2014/main" id="{376CB149-7215-6A4A-99FA-276DF5838AD8}"/>
              </a:ext>
            </a:extLst>
          </p:cNvPr>
          <p:cNvSpPr/>
          <p:nvPr userDrawn="1"/>
        </p:nvSpPr>
        <p:spPr>
          <a:xfrm flipH="1">
            <a:off x="-13648" y="-8607"/>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2" name="Picture 8">
            <a:extLst>
              <a:ext uri="{FF2B5EF4-FFF2-40B4-BE49-F238E27FC236}">
                <a16:creationId xmlns:a16="http://schemas.microsoft.com/office/drawing/2014/main" id="{FD75EEDB-C2B6-1940-9185-FD04BB8B56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5346" y="564734"/>
            <a:ext cx="1328586" cy="278514"/>
          </a:xfrm>
          <a:prstGeom prst="rect">
            <a:avLst/>
          </a:prstGeom>
        </p:spPr>
      </p:pic>
      <p:pic>
        <p:nvPicPr>
          <p:cNvPr id="19" name="Picture 6">
            <a:extLst>
              <a:ext uri="{FF2B5EF4-FFF2-40B4-BE49-F238E27FC236}">
                <a16:creationId xmlns:a16="http://schemas.microsoft.com/office/drawing/2014/main" id="{BF7CD008-90C1-46BD-8EC7-D736737D418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1088" y="2799760"/>
            <a:ext cx="152156" cy="261249"/>
          </a:xfrm>
          <a:prstGeom prst="rect">
            <a:avLst/>
          </a:prstGeom>
        </p:spPr>
      </p:pic>
    </p:spTree>
    <p:extLst>
      <p:ext uri="{BB962C8B-B14F-4D97-AF65-F5344CB8AC3E}">
        <p14:creationId xmlns:p14="http://schemas.microsoft.com/office/powerpoint/2010/main" val="4027163140"/>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777">
          <p15:clr>
            <a:srgbClr val="FBAE40"/>
          </p15:clr>
        </p15:guide>
        <p15:guide id="4" orient="horz" pos="39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16452B-F231-4FD6-80B1-9D3D6FEEC35C}"/>
              </a:ext>
            </a:extLst>
          </p:cNvPr>
          <p:cNvGraphicFramePr>
            <a:graphicFrameLocks noChangeAspect="1"/>
          </p:cNvGraphicFramePr>
          <p:nvPr userDrawn="1">
            <p:custDataLst>
              <p:tags r:id="rId1"/>
            </p:custDataLst>
            <p:extLst>
              <p:ext uri="{D42A27DB-BD31-4B8C-83A1-F6EECF244321}">
                <p14:modId xmlns:p14="http://schemas.microsoft.com/office/powerpoint/2010/main" val="3408842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E516452B-F231-4FD6-80B1-9D3D6FEEC3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oogle Shape;847;p60">
            <a:extLst>
              <a:ext uri="{FF2B5EF4-FFF2-40B4-BE49-F238E27FC236}">
                <a16:creationId xmlns:a16="http://schemas.microsoft.com/office/drawing/2014/main" id="{E5D0402F-DDCA-420A-B044-3544C3E60181}"/>
              </a:ext>
            </a:extLst>
          </p:cNvPr>
          <p:cNvPicPr preferRelativeResize="0"/>
          <p:nvPr userDrawn="1"/>
        </p:nvPicPr>
        <p:blipFill rotWithShape="1">
          <a:blip r:embed="rId5"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 name="TextBox 4">
            <a:extLst>
              <a:ext uri="{FF2B5EF4-FFF2-40B4-BE49-F238E27FC236}">
                <a16:creationId xmlns:a16="http://schemas.microsoft.com/office/drawing/2014/main" id="{C77A67C2-D92C-0F43-B3A1-ABCEA7899306}"/>
              </a:ext>
            </a:extLst>
          </p:cNvPr>
          <p:cNvSpPr txBox="1">
            <a:spLocks/>
          </p:cNvSpPr>
          <p:nvPr userDrawn="1"/>
        </p:nvSpPr>
        <p:spPr>
          <a:xfrm flipH="1">
            <a:off x="1489096" y="0"/>
            <a:ext cx="9841026" cy="6858000"/>
          </a:xfrm>
          <a:prstGeom prst="parallelogram">
            <a:avLst>
              <a:gd name="adj" fmla="val 31859"/>
            </a:avLst>
          </a:prstGeom>
          <a:solidFill>
            <a:schemeClr val="tx1">
              <a:alpha val="90000"/>
            </a:schemeClr>
          </a:solidFill>
          <a:ln>
            <a:noFill/>
          </a:ln>
        </p:spPr>
        <p:txBody>
          <a:bodyPr wrap="square" lIns="360000" tIns="0" rIns="0" bIns="0" rtlCol="0" anchor="ctr" anchorCtr="0">
            <a:noAutofit/>
          </a:bodyPr>
          <a:lstStyle/>
          <a:p>
            <a:pPr marL="457200" indent="-457200" rtl="0">
              <a:lnSpc>
                <a:spcPct val="150000"/>
              </a:lnSpc>
              <a:buSzPct val="100000"/>
              <a:buFont typeface="+mj-lt"/>
              <a:buAutoNum type="arabicPeriod"/>
            </a:pPr>
            <a:endParaRPr lang="en-US" sz="2000" dirty="0">
              <a:solidFill>
                <a:schemeClr val="bg1"/>
              </a:solidFill>
              <a:latin typeface="+mj-lt"/>
            </a:endParaRPr>
          </a:p>
        </p:txBody>
      </p:sp>
      <p:sp>
        <p:nvSpPr>
          <p:cNvPr id="14" name="Text Placeholder 13">
            <a:extLst>
              <a:ext uri="{FF2B5EF4-FFF2-40B4-BE49-F238E27FC236}">
                <a16:creationId xmlns:a16="http://schemas.microsoft.com/office/drawing/2014/main" id="{CB0B2807-D93F-DE4E-8F99-86A1C03839A9}"/>
              </a:ext>
            </a:extLst>
          </p:cNvPr>
          <p:cNvSpPr>
            <a:spLocks noGrp="1"/>
          </p:cNvSpPr>
          <p:nvPr>
            <p:ph type="body" sz="quarter" idx="11" hasCustomPrompt="1"/>
          </p:nvPr>
        </p:nvSpPr>
        <p:spPr>
          <a:xfrm>
            <a:off x="3488672" y="2484417"/>
            <a:ext cx="4448175" cy="2417762"/>
          </a:xfrm>
        </p:spPr>
        <p:txBody>
          <a:bodyPr rtlCol="0">
            <a:normAutofit/>
          </a:bodyPr>
          <a:lstStyle>
            <a:lvl1pPr marL="457200" indent="-457200" algn="l" defTabSz="914400" rtl="0" eaLnBrk="1" latinLnBrk="0" hangingPunct="1">
              <a:lnSpc>
                <a:spcPct val="150000"/>
              </a:lnSpc>
              <a:spcBef>
                <a:spcPts val="0"/>
              </a:spcBef>
              <a:buClr>
                <a:schemeClr val="bg1"/>
              </a:buClr>
              <a:buSzPct val="100000"/>
              <a:buFont typeface="+mj-lt"/>
              <a:buAutoNum type="arabicPeriod"/>
              <a:defRPr lang="lt-LT" sz="2000" b="0" kern="1200" dirty="0">
                <a:solidFill>
                  <a:schemeClr val="bg1"/>
                </a:solidFill>
                <a:latin typeface="+mj-lt"/>
                <a:ea typeface="+mn-ea"/>
                <a:cs typeface="+mn-cs"/>
              </a:defRPr>
            </a:lvl1pPr>
          </a:lstStyle>
          <a:p>
            <a:pPr lvl="0" rtl="0"/>
            <a:r>
              <a:rPr lang="lv-lv"/>
              <a:t>First topic text line</a:t>
            </a:r>
          </a:p>
          <a:p>
            <a:pPr lvl="0" rtl="0"/>
            <a:r>
              <a:rPr lang="lv-lv"/>
              <a:t>Second topic text line</a:t>
            </a:r>
          </a:p>
          <a:p>
            <a:pPr lvl="0" rtl="0"/>
            <a:r>
              <a:rPr lang="lv-lv"/>
              <a:t>Third topic text line</a:t>
            </a:r>
          </a:p>
          <a:p>
            <a:pPr lvl="0" rtl="0"/>
            <a:r>
              <a:rPr lang="lv-lv"/>
              <a:t>Fourth topic text line</a:t>
            </a:r>
          </a:p>
        </p:txBody>
      </p:sp>
      <p:sp>
        <p:nvSpPr>
          <p:cNvPr id="18" name="Text Placeholder 17">
            <a:extLst>
              <a:ext uri="{FF2B5EF4-FFF2-40B4-BE49-F238E27FC236}">
                <a16:creationId xmlns:a16="http://schemas.microsoft.com/office/drawing/2014/main" id="{7694FED6-407D-2143-BDD6-789C4378004D}"/>
              </a:ext>
            </a:extLst>
          </p:cNvPr>
          <p:cNvSpPr>
            <a:spLocks noGrp="1"/>
          </p:cNvSpPr>
          <p:nvPr>
            <p:ph type="body" sz="quarter" idx="13" hasCustomPrompt="1"/>
          </p:nvPr>
        </p:nvSpPr>
        <p:spPr>
          <a:xfrm>
            <a:off x="3679172" y="697142"/>
            <a:ext cx="3204227" cy="596900"/>
          </a:xfrm>
        </p:spPr>
        <p:txBody>
          <a:bodyPr rtlCol="0">
            <a:normAutofit/>
          </a:bodyPr>
          <a:lstStyle>
            <a:lvl1pPr marL="0" indent="0" rtl="0">
              <a:spcBef>
                <a:spcPts val="0"/>
              </a:spcBef>
              <a:buNone/>
              <a:defRPr sz="3200" b="1">
                <a:solidFill>
                  <a:schemeClr val="accent1"/>
                </a:solidFill>
              </a:defRPr>
            </a:lvl1pPr>
          </a:lstStyle>
          <a:p>
            <a:pPr lvl="0" rtl="0"/>
            <a:r>
              <a:rPr lang="lv-lv"/>
              <a:t>AGENDA</a:t>
            </a:r>
          </a:p>
        </p:txBody>
      </p:sp>
    </p:spTree>
    <p:extLst>
      <p:ext uri="{BB962C8B-B14F-4D97-AF65-F5344CB8AC3E}">
        <p14:creationId xmlns:p14="http://schemas.microsoft.com/office/powerpoint/2010/main" val="2018932256"/>
      </p:ext>
    </p:extLst>
  </p:cSld>
  <p:clrMapOvr>
    <a:masterClrMapping/>
  </p:clrMapOvr>
  <p:extLst>
    <p:ext uri="{DCECCB84-F9BA-43D5-87BE-67443E8EF086}">
      <p15:sldGuideLst xmlns:p15="http://schemas.microsoft.com/office/powerpoint/2012/main">
        <p15:guide id="1" pos="665">
          <p15:clr>
            <a:srgbClr val="FBAE40"/>
          </p15:clr>
        </p15:guide>
        <p15:guide id="2" orient="horz" pos="777">
          <p15:clr>
            <a:srgbClr val="FBAE40"/>
          </p15:clr>
        </p15:guide>
        <p15:guide id="3" pos="7015">
          <p15:clr>
            <a:srgbClr val="FBAE40"/>
          </p15:clr>
        </p15:guide>
        <p15:guide id="4" orient="horz" pos="38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reak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C41E49-322F-40B2-A195-BA4AB241FD56}"/>
              </a:ext>
            </a:extLst>
          </p:cNvPr>
          <p:cNvGraphicFramePr>
            <a:graphicFrameLocks noChangeAspect="1"/>
          </p:cNvGraphicFramePr>
          <p:nvPr userDrawn="1">
            <p:custDataLst>
              <p:tags r:id="rId1"/>
            </p:custDataLst>
            <p:extLst>
              <p:ext uri="{D42A27DB-BD31-4B8C-83A1-F6EECF244321}">
                <p14:modId xmlns:p14="http://schemas.microsoft.com/office/powerpoint/2010/main" val="2817703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6C41E49-322F-40B2-A195-BA4AB241FD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Placeholder 26">
            <a:extLst>
              <a:ext uri="{FF2B5EF4-FFF2-40B4-BE49-F238E27FC236}">
                <a16:creationId xmlns:a16="http://schemas.microsoft.com/office/drawing/2014/main" id="{8E8FF0BF-2A13-4BF0-A9D2-F354E432C17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0" y="0"/>
            <a:ext cx="12192000" cy="6869113"/>
          </a:xfrm>
          <a:prstGeom prst="rect">
            <a:avLst/>
          </a:prstGeom>
        </p:spPr>
      </p:pic>
      <p:sp>
        <p:nvSpPr>
          <p:cNvPr id="5" name="Parallelogram 3">
            <a:extLst>
              <a:ext uri="{FF2B5EF4-FFF2-40B4-BE49-F238E27FC236}">
                <a16:creationId xmlns:a16="http://schemas.microsoft.com/office/drawing/2014/main" id="{9948FE7B-3CBA-4FE1-8A06-6684F8027283}"/>
              </a:ext>
            </a:extLst>
          </p:cNvPr>
          <p:cNvSpPr/>
          <p:nvPr userDrawn="1"/>
        </p:nvSpPr>
        <p:spPr>
          <a:xfrm flipH="1">
            <a:off x="0" y="0"/>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6" name="Picture 5">
            <a:extLst>
              <a:ext uri="{FF2B5EF4-FFF2-40B4-BE49-F238E27FC236}">
                <a16:creationId xmlns:a16="http://schemas.microsoft.com/office/drawing/2014/main" id="{73B53391-033D-447A-8B2D-3D13A51FBC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7" name="Picture 6">
            <a:extLst>
              <a:ext uri="{FF2B5EF4-FFF2-40B4-BE49-F238E27FC236}">
                <a16:creationId xmlns:a16="http://schemas.microsoft.com/office/drawing/2014/main" id="{1A376405-525A-447E-97B6-1AC6F4F267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1830" y="3230056"/>
            <a:ext cx="140323" cy="238929"/>
          </a:xfrm>
          <a:prstGeom prst="rect">
            <a:avLst/>
          </a:prstGeom>
        </p:spPr>
      </p:pic>
      <p:sp>
        <p:nvSpPr>
          <p:cNvPr id="8" name="Slide Number Placeholder 2">
            <a:extLst>
              <a:ext uri="{FF2B5EF4-FFF2-40B4-BE49-F238E27FC236}">
                <a16:creationId xmlns:a16="http://schemas.microsoft.com/office/drawing/2014/main" id="{6A21F732-0372-4A3C-80EC-C360D6C2C763}"/>
              </a:ext>
            </a:extLst>
          </p:cNvPr>
          <p:cNvSpPr txBox="1">
            <a:spLocks/>
          </p:cNvSpPr>
          <p:nvPr userDrawn="1"/>
        </p:nvSpPr>
        <p:spPr>
          <a:xfrm>
            <a:off x="11232693" y="6470145"/>
            <a:ext cx="694507" cy="365125"/>
          </a:xfrm>
          <a:prstGeom prst="rect">
            <a:avLst/>
          </a:prstGeom>
        </p:spPr>
        <p:txBody>
          <a:bodyPr rtlCol="0"/>
          <a:lstStyle>
            <a:defPPr>
              <a:defRPr lang="pt-PT"/>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2497C1-9B55-8F46-A2B2-A5AA2F2DC612}" type="slidenum">
              <a:rPr lang="en-US" sz="1200" smtClean="0"/>
              <a:pPr rtl="0"/>
              <a:t>‹#›</a:t>
            </a:fld>
            <a:endParaRPr lang="en-US" sz="1200" dirty="0"/>
          </a:p>
        </p:txBody>
      </p:sp>
      <p:sp>
        <p:nvSpPr>
          <p:cNvPr id="11" name="Text Placeholder 3">
            <a:extLst>
              <a:ext uri="{FF2B5EF4-FFF2-40B4-BE49-F238E27FC236}">
                <a16:creationId xmlns:a16="http://schemas.microsoft.com/office/drawing/2014/main" id="{096E427D-A2CB-45E2-B206-8EB283403EFB}"/>
              </a:ext>
            </a:extLst>
          </p:cNvPr>
          <p:cNvSpPr>
            <a:spLocks noGrp="1"/>
          </p:cNvSpPr>
          <p:nvPr>
            <p:ph type="body" sz="half" idx="10" hasCustomPrompt="1"/>
          </p:nvPr>
        </p:nvSpPr>
        <p:spPr>
          <a:xfrm>
            <a:off x="665163" y="3127396"/>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28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lv-lv"/>
              <a:t>SECTION TITLE HERE </a:t>
            </a:r>
          </a:p>
        </p:txBody>
      </p:sp>
      <p:pic>
        <p:nvPicPr>
          <p:cNvPr id="12" name="Picture 11">
            <a:extLst>
              <a:ext uri="{FF2B5EF4-FFF2-40B4-BE49-F238E27FC236}">
                <a16:creationId xmlns:a16="http://schemas.microsoft.com/office/drawing/2014/main" id="{0BEA1849-7A5F-4412-8E10-235D7DAC5D3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56605" y="566284"/>
            <a:ext cx="853120" cy="176866"/>
          </a:xfrm>
          <a:prstGeom prst="rect">
            <a:avLst/>
          </a:prstGeom>
        </p:spPr>
      </p:pic>
      <p:sp>
        <p:nvSpPr>
          <p:cNvPr id="14" name="Text Placeholder 3">
            <a:extLst>
              <a:ext uri="{FF2B5EF4-FFF2-40B4-BE49-F238E27FC236}">
                <a16:creationId xmlns:a16="http://schemas.microsoft.com/office/drawing/2014/main" id="{5CF81B69-F736-4448-BD03-33C8DB7DD19B}"/>
              </a:ext>
            </a:extLst>
          </p:cNvPr>
          <p:cNvSpPr>
            <a:spLocks noGrp="1"/>
          </p:cNvSpPr>
          <p:nvPr>
            <p:ph type="body" sz="half" idx="11" hasCustomPrompt="1"/>
          </p:nvPr>
        </p:nvSpPr>
        <p:spPr>
          <a:xfrm>
            <a:off x="665163" y="4023029"/>
            <a:ext cx="3976687" cy="885535"/>
          </a:xfrm>
          <a:prstGeom prst="rect">
            <a:avLst/>
          </a:prstGeom>
        </p:spPr>
        <p:txBody>
          <a:bodyPr rtlCol="0">
            <a:noAutofit/>
          </a:bodyPr>
          <a:lstStyle>
            <a:lvl1pPr marL="0" marR="0" indent="0" algn="l" defTabSz="914400" rtl="0" eaLnBrk="1" fontAlgn="auto" latinLnBrk="0" hangingPunct="1">
              <a:lnSpc>
                <a:spcPct val="90000"/>
              </a:lnSpc>
              <a:spcBef>
                <a:spcPts val="0"/>
              </a:spcBef>
              <a:spcAft>
                <a:spcPts val="0"/>
              </a:spcAft>
              <a:buClr>
                <a:schemeClr val="bg1"/>
              </a:buClr>
              <a:buSzTx/>
              <a:buFont typeface="+mj-lt"/>
              <a:buNone/>
              <a:tabLst/>
              <a:defRPr sz="1400" b="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defRPr/>
            </a:pPr>
            <a:r>
              <a:rPr lang="lv-lv"/>
              <a:t>Section description goes here (1-2 sentences, 2 lines – optimal, 3 lines max)</a:t>
            </a:r>
          </a:p>
        </p:txBody>
      </p:sp>
    </p:spTree>
    <p:extLst>
      <p:ext uri="{BB962C8B-B14F-4D97-AF65-F5344CB8AC3E}">
        <p14:creationId xmlns:p14="http://schemas.microsoft.com/office/powerpoint/2010/main" val="858544852"/>
      </p:ext>
    </p:extLst>
  </p:cSld>
  <p:clrMapOvr>
    <a:masterClrMapping/>
  </p:clrMapOvr>
  <p:extLst>
    <p:ext uri="{DCECCB84-F9BA-43D5-87BE-67443E8EF086}">
      <p15:sldGuideLst xmlns:p15="http://schemas.microsoft.com/office/powerpoint/2012/main">
        <p15:guide id="3" pos="688">
          <p15:clr>
            <a:srgbClr val="FBAE40"/>
          </p15:clr>
        </p15:guide>
        <p15:guide id="4" orient="horz" pos="164">
          <p15:clr>
            <a:srgbClr val="FBAE40"/>
          </p15:clr>
        </p15:guide>
        <p15:guide id="6" orient="horz" pos="3929">
          <p15:clr>
            <a:srgbClr val="FBAE40"/>
          </p15:clr>
        </p15:guide>
        <p15:guide id="7" pos="715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ASIC TEX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9EE79D8-813D-4B08-A947-8DC226A6D452}"/>
              </a:ext>
            </a:extLst>
          </p:cNvPr>
          <p:cNvGraphicFramePr>
            <a:graphicFrameLocks noChangeAspect="1"/>
          </p:cNvGraphicFramePr>
          <p:nvPr>
            <p:custDataLst>
              <p:tags r:id="rId1"/>
            </p:custDataLst>
            <p:extLst>
              <p:ext uri="{D42A27DB-BD31-4B8C-83A1-F6EECF244321}">
                <p14:modId xmlns:p14="http://schemas.microsoft.com/office/powerpoint/2010/main" val="12649023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9" imgH="277" progId="TCLayout.ActiveDocument.1">
                  <p:embed/>
                </p:oleObj>
              </mc:Choice>
              <mc:Fallback>
                <p:oleObj name="think-cell Slide" r:id="rId4" imgW="279" imgH="277" progId="TCLayout.ActiveDocument.1">
                  <p:embed/>
                  <p:pic>
                    <p:nvPicPr>
                      <p:cNvPr id="2" name="Object 1" hidden="1">
                        <a:extLst>
                          <a:ext uri="{FF2B5EF4-FFF2-40B4-BE49-F238E27FC236}">
                            <a16:creationId xmlns:a16="http://schemas.microsoft.com/office/drawing/2014/main" id="{F9EE79D8-813D-4B08-A947-8DC226A6D45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FE8526-07F2-4B78-A06B-D0323690609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US" sz="2200" b="1" i="0" baseline="0" dirty="0">
              <a:latin typeface="Calibri" panose="020F0502020204030204" pitchFamily="34" charset="0"/>
              <a:ea typeface="+mj-ea"/>
              <a:cs typeface="+mj-cs"/>
              <a:sym typeface="Calibri" panose="020F0502020204030204" pitchFamily="34" charset="0"/>
            </a:endParaRPr>
          </a:p>
        </p:txBody>
      </p:sp>
      <p:sp>
        <p:nvSpPr>
          <p:cNvPr id="16" name="Slide Number Placeholder 5">
            <a:extLst>
              <a:ext uri="{FF2B5EF4-FFF2-40B4-BE49-F238E27FC236}">
                <a16:creationId xmlns:a16="http://schemas.microsoft.com/office/drawing/2014/main" id="{F0EA514A-08C0-4F28-84E3-CB564266330C}"/>
              </a:ext>
            </a:extLst>
          </p:cNvPr>
          <p:cNvSpPr txBox="1">
            <a:spLocks/>
          </p:cNvSpPr>
          <p:nvPr/>
        </p:nvSpPr>
        <p:spPr>
          <a:xfrm>
            <a:off x="11225863" y="6432665"/>
            <a:ext cx="89755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sp>
        <p:nvSpPr>
          <p:cNvPr id="10" name="Título 1">
            <a:extLst>
              <a:ext uri="{FF2B5EF4-FFF2-40B4-BE49-F238E27FC236}">
                <a16:creationId xmlns:a16="http://schemas.microsoft.com/office/drawing/2014/main" id="{0644CEF2-191D-40E4-9A6D-51367EB7BE57}"/>
              </a:ext>
            </a:extLst>
          </p:cNvPr>
          <p:cNvSpPr>
            <a:spLocks noGrp="1"/>
          </p:cNvSpPr>
          <p:nvPr>
            <p:ph type="title" hasCustomPrompt="1"/>
          </p:nvPr>
        </p:nvSpPr>
        <p:spPr>
          <a:xfrm>
            <a:off x="1092200" y="262512"/>
            <a:ext cx="10261600" cy="502663"/>
          </a:xfrm>
          <a:prstGeom prst="rect">
            <a:avLst/>
          </a:prstGeom>
        </p:spPr>
        <p:txBody>
          <a:bodyPr vert="horz" lIns="0" rtlCol="0" anchor="t">
            <a:noAutofit/>
          </a:bodyPr>
          <a:lstStyle>
            <a:lvl1pPr rtl="0">
              <a:defRPr sz="2200"/>
            </a:lvl1pPr>
          </a:lstStyle>
          <a:p>
            <a:pPr rtl="0"/>
            <a:r>
              <a:rPr lang="lv-lv"/>
              <a:t>Page title</a:t>
            </a:r>
          </a:p>
        </p:txBody>
      </p:sp>
      <p:pic>
        <p:nvPicPr>
          <p:cNvPr id="13" name="Imagem 54">
            <a:extLst>
              <a:ext uri="{FF2B5EF4-FFF2-40B4-BE49-F238E27FC236}">
                <a16:creationId xmlns:a16="http://schemas.microsoft.com/office/drawing/2014/main" id="{2EDE7AB0-2B84-4550-ACEE-52114271D446}"/>
              </a:ext>
            </a:extLst>
          </p:cNvPr>
          <p:cNvPicPr>
            <a:picLocks noChangeAspect="1"/>
          </p:cNvPicPr>
          <p:nvPr/>
        </p:nvPicPr>
        <p:blipFill>
          <a:blip r:embed="rId6"/>
          <a:stretch>
            <a:fillRect/>
          </a:stretch>
        </p:blipFill>
        <p:spPr>
          <a:xfrm>
            <a:off x="845216" y="330716"/>
            <a:ext cx="137877" cy="227930"/>
          </a:xfrm>
          <a:prstGeom prst="rect">
            <a:avLst/>
          </a:prstGeom>
        </p:spPr>
      </p:pic>
      <p:pic>
        <p:nvPicPr>
          <p:cNvPr id="12" name="Picture 6" descr="civitta_LOGO.ai.ps">
            <a:extLst>
              <a:ext uri="{FF2B5EF4-FFF2-40B4-BE49-F238E27FC236}">
                <a16:creationId xmlns:a16="http://schemas.microsoft.com/office/drawing/2014/main" id="{0D2C6724-8232-4C86-A187-7FA2B722E9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166" t="39481" r="20990" b="29116"/>
          <a:stretch/>
        </p:blipFill>
        <p:spPr>
          <a:xfrm>
            <a:off x="425155" y="6524346"/>
            <a:ext cx="874599" cy="195276"/>
          </a:xfrm>
          <a:prstGeom prst="rect">
            <a:avLst/>
          </a:prstGeom>
        </p:spPr>
      </p:pic>
      <p:pic>
        <p:nvPicPr>
          <p:cNvPr id="14" name="Picture 13">
            <a:extLst>
              <a:ext uri="{FF2B5EF4-FFF2-40B4-BE49-F238E27FC236}">
                <a16:creationId xmlns:a16="http://schemas.microsoft.com/office/drawing/2014/main" id="{85AF9D42-85A6-46D2-9395-6953702F40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sp>
        <p:nvSpPr>
          <p:cNvPr id="11" name="Text Placeholder 14">
            <a:extLst>
              <a:ext uri="{FF2B5EF4-FFF2-40B4-BE49-F238E27FC236}">
                <a16:creationId xmlns:a16="http://schemas.microsoft.com/office/drawing/2014/main" id="{50522F53-2B9C-4C0E-8D46-05A126E760FD}"/>
              </a:ext>
            </a:extLst>
          </p:cNvPr>
          <p:cNvSpPr>
            <a:spLocks noGrp="1"/>
          </p:cNvSpPr>
          <p:nvPr>
            <p:ph type="body" sz="quarter" idx="10"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spTree>
    <p:extLst>
      <p:ext uri="{BB962C8B-B14F-4D97-AF65-F5344CB8AC3E}">
        <p14:creationId xmlns:p14="http://schemas.microsoft.com/office/powerpoint/2010/main" val="2160971855"/>
      </p:ext>
    </p:extLst>
  </p:cSld>
  <p:clrMapOvr>
    <a:masterClrMapping/>
  </p:clrMapOvr>
  <p:hf hdr="0" ftr="0" dt="0"/>
  <p:extLst>
    <p:ext uri="{DCECCB84-F9BA-43D5-87BE-67443E8EF086}">
      <p15:sldGuideLst xmlns:p15="http://schemas.microsoft.com/office/powerpoint/2012/main">
        <p15:guide id="2" orient="horz" pos="527">
          <p15:clr>
            <a:srgbClr val="FBAE40"/>
          </p15:clr>
        </p15:guide>
        <p15:guide id="3" orient="horz" pos="3929">
          <p15:clr>
            <a:srgbClr val="FBAE40"/>
          </p15:clr>
        </p15:guide>
        <p15:guide id="4" pos="7151">
          <p15:clr>
            <a:srgbClr val="FBAE40"/>
          </p15:clr>
        </p15:guide>
        <p15:guide id="5" pos="688">
          <p15:clr>
            <a:srgbClr val="FBAE40"/>
          </p15:clr>
        </p15:guide>
        <p15:guide id="6" orient="horz" pos="777">
          <p15:clr>
            <a:srgbClr val="FBAE40"/>
          </p15:clr>
        </p15:guide>
        <p15:guide id="7" orient="horz" pos="1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slide 2">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5966C1-E071-47E6-9B53-B39D1FC82B73}"/>
              </a:ext>
            </a:extLst>
          </p:cNvPr>
          <p:cNvGraphicFramePr>
            <a:graphicFrameLocks noChangeAspect="1"/>
          </p:cNvGraphicFramePr>
          <p:nvPr userDrawn="1">
            <p:custDataLst>
              <p:tags r:id="rId1"/>
            </p:custDataLst>
            <p:extLst>
              <p:ext uri="{D42A27DB-BD31-4B8C-83A1-F6EECF244321}">
                <p14:modId xmlns:p14="http://schemas.microsoft.com/office/powerpoint/2010/main" val="3149705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2" name="Object 1" hidden="1">
                        <a:extLst>
                          <a:ext uri="{FF2B5EF4-FFF2-40B4-BE49-F238E27FC236}">
                            <a16:creationId xmlns:a16="http://schemas.microsoft.com/office/drawing/2014/main" id="{DC5966C1-E071-47E6-9B53-B39D1FC82B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D013097-C4EC-4D02-8E8F-BB586807A0F9}"/>
              </a:ext>
            </a:extLst>
          </p:cNvPr>
          <p:cNvSpPr>
            <a:spLocks noGrp="1"/>
          </p:cNvSpPr>
          <p:nvPr>
            <p:ph type="body" sz="half" idx="10" hasCustomPrompt="1"/>
          </p:nvPr>
        </p:nvSpPr>
        <p:spPr>
          <a:xfrm>
            <a:off x="661854" y="6191572"/>
            <a:ext cx="1736060" cy="435652"/>
          </a:xfrm>
          <a:prstGeom prst="rect">
            <a:avLst/>
          </a:prstGeom>
        </p:spPr>
        <p:txBody>
          <a:bodyPr rtlCol="0">
            <a:normAutofit/>
          </a:bodyPr>
          <a:lstStyle>
            <a:lvl1pPr marL="0" indent="0" rtl="0">
              <a:lnSpc>
                <a:spcPct val="100000"/>
              </a:lnSpc>
              <a:buNone/>
              <a:defRPr sz="14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www.civitta.com</a:t>
            </a:r>
          </a:p>
        </p:txBody>
      </p:sp>
      <p:pic>
        <p:nvPicPr>
          <p:cNvPr id="5" name="Picture 5">
            <a:extLst>
              <a:ext uri="{FF2B5EF4-FFF2-40B4-BE49-F238E27FC236}">
                <a16:creationId xmlns:a16="http://schemas.microsoft.com/office/drawing/2014/main" id="{78CF82A0-17C8-4D06-B124-C0BA6F9C51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730" y="5260869"/>
            <a:ext cx="140323" cy="238929"/>
          </a:xfrm>
          <a:prstGeom prst="rect">
            <a:avLst/>
          </a:prstGeom>
        </p:spPr>
      </p:pic>
      <p:sp>
        <p:nvSpPr>
          <p:cNvPr id="6" name="Title 1">
            <a:extLst>
              <a:ext uri="{FF2B5EF4-FFF2-40B4-BE49-F238E27FC236}">
                <a16:creationId xmlns:a16="http://schemas.microsoft.com/office/drawing/2014/main" id="{C6430D99-6689-46DE-ACB6-4BCD276701F3}"/>
              </a:ext>
            </a:extLst>
          </p:cNvPr>
          <p:cNvSpPr>
            <a:spLocks noGrp="1"/>
          </p:cNvSpPr>
          <p:nvPr>
            <p:ph type="ctrTitle" hasCustomPrompt="1"/>
          </p:nvPr>
        </p:nvSpPr>
        <p:spPr>
          <a:xfrm>
            <a:off x="661854" y="5260869"/>
            <a:ext cx="11526142" cy="634061"/>
          </a:xfrm>
          <a:prstGeom prst="rect">
            <a:avLst/>
          </a:prstGeom>
        </p:spPr>
        <p:txBody>
          <a:bodyPr vert="horz" rtlCol="0" anchor="t">
            <a:noAutofit/>
          </a:bodyPr>
          <a:lstStyle>
            <a:lvl1pPr algn="l" rtl="0">
              <a:defRPr sz="1600" b="1">
                <a:solidFill>
                  <a:schemeClr val="bg1"/>
                </a:solidFill>
                <a:latin typeface="+mj-lt"/>
              </a:defRPr>
            </a:lvl1pPr>
          </a:lstStyle>
          <a:p>
            <a:pPr rtl="0"/>
            <a:r>
              <a:rPr lang="lv-lv"/>
              <a:t>Click to edit Master title style</a:t>
            </a:r>
          </a:p>
        </p:txBody>
      </p:sp>
      <p:pic>
        <p:nvPicPr>
          <p:cNvPr id="7" name="Picture 7">
            <a:extLst>
              <a:ext uri="{FF2B5EF4-FFF2-40B4-BE49-F238E27FC236}">
                <a16:creationId xmlns:a16="http://schemas.microsoft.com/office/drawing/2014/main" id="{5F82255B-8503-4E38-855F-EFAFDC0D812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5345" y="564734"/>
            <a:ext cx="2476981" cy="519254"/>
          </a:xfrm>
          <a:prstGeom prst="rect">
            <a:avLst/>
          </a:prstGeom>
        </p:spPr>
      </p:pic>
    </p:spTree>
    <p:extLst>
      <p:ext uri="{BB962C8B-B14F-4D97-AF65-F5344CB8AC3E}">
        <p14:creationId xmlns:p14="http://schemas.microsoft.com/office/powerpoint/2010/main" val="1259954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 3">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AC4B6E-6239-4D58-ABEF-6B64612446D3}"/>
              </a:ext>
            </a:extLst>
          </p:cNvPr>
          <p:cNvGraphicFramePr>
            <a:graphicFrameLocks noChangeAspect="1"/>
          </p:cNvGraphicFramePr>
          <p:nvPr userDrawn="1">
            <p:custDataLst>
              <p:tags r:id="rId1"/>
            </p:custDataLst>
            <p:extLst>
              <p:ext uri="{D42A27DB-BD31-4B8C-83A1-F6EECF244321}">
                <p14:modId xmlns:p14="http://schemas.microsoft.com/office/powerpoint/2010/main" val="1282578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FCAC4B6E-6239-4D58-ABEF-6B64612446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10">
            <a:extLst>
              <a:ext uri="{FF2B5EF4-FFF2-40B4-BE49-F238E27FC236}">
                <a16:creationId xmlns:a16="http://schemas.microsoft.com/office/drawing/2014/main" id="{C5F373CC-CF2A-40C8-AD1C-5996A7F96B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5" name="Title 1">
            <a:extLst>
              <a:ext uri="{FF2B5EF4-FFF2-40B4-BE49-F238E27FC236}">
                <a16:creationId xmlns:a16="http://schemas.microsoft.com/office/drawing/2014/main" id="{395EF125-F252-4F42-B849-FE3C2EBC45A0}"/>
              </a:ext>
            </a:extLst>
          </p:cNvPr>
          <p:cNvSpPr>
            <a:spLocks noGrp="1"/>
          </p:cNvSpPr>
          <p:nvPr>
            <p:ph type="ctrTitle" hasCustomPrompt="1"/>
          </p:nvPr>
        </p:nvSpPr>
        <p:spPr>
          <a:xfrm>
            <a:off x="950823" y="5896262"/>
            <a:ext cx="5876967" cy="566227"/>
          </a:xfrm>
          <a:prstGeom prst="rect">
            <a:avLst/>
          </a:prstGeom>
        </p:spPr>
        <p:txBody>
          <a:bodyPr vert="horz" rtlCol="0" anchor="t">
            <a:noAutofit/>
          </a:bodyPr>
          <a:lstStyle>
            <a:lvl1pPr algn="l" rtl="0">
              <a:defRPr sz="1800" b="1">
                <a:solidFill>
                  <a:schemeClr val="bg1"/>
                </a:solidFill>
                <a:latin typeface="+mj-lt"/>
              </a:defRPr>
            </a:lvl1pPr>
          </a:lstStyle>
          <a:p>
            <a:pPr rtl="0"/>
            <a:r>
              <a:rPr lang="lv-lv"/>
              <a:t>WE LOOK FORWARD TO WORKING WITH YOU!</a:t>
            </a:r>
          </a:p>
        </p:txBody>
      </p:sp>
    </p:spTree>
    <p:extLst>
      <p:ext uri="{BB962C8B-B14F-4D97-AF65-F5344CB8AC3E}">
        <p14:creationId xmlns:p14="http://schemas.microsoft.com/office/powerpoint/2010/main" val="3003368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4">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3CE0BF-1198-4152-9086-6FCAF90BB761}"/>
              </a:ext>
            </a:extLst>
          </p:cNvPr>
          <p:cNvGraphicFramePr>
            <a:graphicFrameLocks noChangeAspect="1"/>
          </p:cNvGraphicFramePr>
          <p:nvPr userDrawn="1">
            <p:custDataLst>
              <p:tags r:id="rId1"/>
            </p:custDataLst>
            <p:extLst>
              <p:ext uri="{D42A27DB-BD31-4B8C-83A1-F6EECF244321}">
                <p14:modId xmlns:p14="http://schemas.microsoft.com/office/powerpoint/2010/main" val="3603508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3" name="Object 2" hidden="1">
                        <a:extLst>
                          <a:ext uri="{FF2B5EF4-FFF2-40B4-BE49-F238E27FC236}">
                            <a16:creationId xmlns:a16="http://schemas.microsoft.com/office/drawing/2014/main" id="{433CE0BF-1198-4152-9086-6FCAF90BB7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0A27113-AF73-426A-97F7-D8181E51D92A}"/>
              </a:ext>
            </a:extLst>
          </p:cNvPr>
          <p:cNvSpPr/>
          <p:nvPr userDrawn="1">
            <p:custDataLst>
              <p:tags r:id="rId2"/>
            </p:custDataLst>
          </p:nvPr>
        </p:nvSpPr>
        <p:spPr>
          <a:xfrm>
            <a:off x="0" y="0"/>
            <a:ext cx="158750" cy="1587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fontAlgn="base">
              <a:lnSpc>
                <a:spcPct val="90000"/>
              </a:lnSpc>
              <a:spcBef>
                <a:spcPct val="0"/>
              </a:spcBef>
              <a:spcAft>
                <a:spcPct val="0"/>
              </a:spcAft>
              <a:buClr>
                <a:srgbClr val="ABCD3A"/>
              </a:buClr>
              <a:buSzPct val="90000"/>
              <a:buFontTx/>
              <a:buNone/>
            </a:pPr>
            <a:endParaRPr lang="en-US" sz="1800" b="1" i="0" baseline="0" dirty="0">
              <a:solidFill>
                <a:srgbClr val="000000"/>
              </a:solidFill>
              <a:latin typeface="Calibri" panose="020F0502020204030204" pitchFamily="34" charset="0"/>
              <a:ea typeface="+mj-ea"/>
              <a:cs typeface="+mj-cs"/>
              <a:sym typeface="Calibri" panose="020F0502020204030204" pitchFamily="34" charset="0"/>
            </a:endParaRPr>
          </a:p>
        </p:txBody>
      </p:sp>
      <p:pic>
        <p:nvPicPr>
          <p:cNvPr id="37" name="Picture 10">
            <a:extLst>
              <a:ext uri="{FF2B5EF4-FFF2-40B4-BE49-F238E27FC236}">
                <a16:creationId xmlns:a16="http://schemas.microsoft.com/office/drawing/2014/main" id="{5ECE4DDB-0726-4A12-AB99-ED08F77D64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38" name="Title 1">
            <a:extLst>
              <a:ext uri="{FF2B5EF4-FFF2-40B4-BE49-F238E27FC236}">
                <a16:creationId xmlns:a16="http://schemas.microsoft.com/office/drawing/2014/main" id="{97845CD6-1FDC-4340-B9D7-05E44E9ACF15}"/>
              </a:ext>
            </a:extLst>
          </p:cNvPr>
          <p:cNvSpPr>
            <a:spLocks noGrp="1"/>
          </p:cNvSpPr>
          <p:nvPr>
            <p:ph type="ctrTitle" hasCustomPrompt="1"/>
          </p:nvPr>
        </p:nvSpPr>
        <p:spPr>
          <a:xfrm>
            <a:off x="950823" y="5858162"/>
            <a:ext cx="5876967" cy="566227"/>
          </a:xfrm>
          <a:prstGeom prst="rect">
            <a:avLst/>
          </a:prstGeom>
        </p:spPr>
        <p:txBody>
          <a:bodyPr vert="horz" rtlCol="0" anchor="t">
            <a:noAutofit/>
          </a:bodyPr>
          <a:lstStyle>
            <a:lvl1pPr algn="l" rtl="0">
              <a:defRPr sz="1800" b="1">
                <a:solidFill>
                  <a:schemeClr val="bg1"/>
                </a:solidFill>
                <a:latin typeface="+mj-lt"/>
              </a:defRPr>
            </a:lvl1pPr>
          </a:lstStyle>
          <a:p>
            <a:pPr rtl="0"/>
            <a:r>
              <a:rPr lang="lv-lv"/>
              <a:t>WE LOOK FORWARD TO WORKING WITH YOU</a:t>
            </a:r>
          </a:p>
        </p:txBody>
      </p:sp>
      <p:sp>
        <p:nvSpPr>
          <p:cNvPr id="39" name="TextBox 38">
            <a:extLst>
              <a:ext uri="{FF2B5EF4-FFF2-40B4-BE49-F238E27FC236}">
                <a16:creationId xmlns:a16="http://schemas.microsoft.com/office/drawing/2014/main" id="{40626473-3F2F-48D7-9A37-707428EDBC70}"/>
              </a:ext>
            </a:extLst>
          </p:cNvPr>
          <p:cNvSpPr txBox="1"/>
          <p:nvPr userDrawn="1"/>
        </p:nvSpPr>
        <p:spPr>
          <a:xfrm>
            <a:off x="8682687" y="1563316"/>
            <a:ext cx="1180131" cy="707886"/>
          </a:xfrm>
          <a:prstGeom prst="rect">
            <a:avLst/>
          </a:prstGeom>
          <a:noFill/>
        </p:spPr>
        <p:txBody>
          <a:bodyPr wrap="non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Lithuania</a:t>
            </a:r>
            <a:br>
              <a:rPr lang="en-US" sz="1000" dirty="0">
                <a:solidFill>
                  <a:schemeClr val="bg1"/>
                </a:solidFill>
                <a:latin typeface="+mj-lt"/>
                <a:cs typeface="Avenir Next Regular"/>
              </a:rPr>
            </a:br>
            <a:r>
              <a:rPr lang="lv-lv" sz="1000">
                <a:solidFill>
                  <a:schemeClr val="bg1"/>
                </a:solidFill>
                <a:latin typeface="+mj-lt"/>
                <a:cs typeface="Avenir Next Regular"/>
              </a:rPr>
              <a:t>info.lt@civitta.com</a:t>
            </a:r>
            <a:br>
              <a:rPr lang="en-US" sz="1000" dirty="0">
                <a:solidFill>
                  <a:schemeClr val="bg1"/>
                </a:solidFill>
                <a:latin typeface="+mj-lt"/>
                <a:cs typeface="Avenir Next Regular"/>
              </a:rPr>
            </a:br>
            <a:r>
              <a:rPr lang="lv-lv" sz="1000">
                <a:solidFill>
                  <a:schemeClr val="bg1"/>
                </a:solidFill>
                <a:latin typeface="+mj-lt"/>
                <a:cs typeface="Avenir Next Regular"/>
              </a:rPr>
              <a:t>+370 685 266 80</a:t>
            </a:r>
          </a:p>
          <a:p>
            <a:pPr rtl="0"/>
            <a:r>
              <a:rPr lang="lv-lv" sz="1000">
                <a:solidFill>
                  <a:schemeClr val="bg1"/>
                </a:solidFill>
                <a:cs typeface="Avenir Next Regular"/>
              </a:rPr>
              <a:t>www.civitta.lt</a:t>
            </a:r>
          </a:p>
        </p:txBody>
      </p:sp>
      <p:sp>
        <p:nvSpPr>
          <p:cNvPr id="40" name="TextBox 39">
            <a:extLst>
              <a:ext uri="{FF2B5EF4-FFF2-40B4-BE49-F238E27FC236}">
                <a16:creationId xmlns:a16="http://schemas.microsoft.com/office/drawing/2014/main" id="{DD2159D1-E59D-4E0E-8116-2B80CFB8714A}"/>
              </a:ext>
            </a:extLst>
          </p:cNvPr>
          <p:cNvSpPr txBox="1"/>
          <p:nvPr userDrawn="1"/>
        </p:nvSpPr>
        <p:spPr>
          <a:xfrm>
            <a:off x="8682687" y="839974"/>
            <a:ext cx="1511999"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Latvia</a:t>
            </a:r>
          </a:p>
          <a:p>
            <a:pPr rtl="0"/>
            <a:r>
              <a:rPr lang="lv-lv" sz="1000">
                <a:solidFill>
                  <a:schemeClr val="bg1"/>
                </a:solidFill>
                <a:latin typeface="+mj-lt"/>
              </a:rPr>
              <a:t>Info.lv@civitta.com </a:t>
            </a:r>
          </a:p>
          <a:p>
            <a:pPr rtl="0"/>
            <a:r>
              <a:rPr lang="lv-lv" sz="1000">
                <a:solidFill>
                  <a:schemeClr val="bg1"/>
                </a:solidFill>
                <a:latin typeface="+mj-lt"/>
              </a:rPr>
              <a:t>+371 277 055 85</a:t>
            </a:r>
          </a:p>
          <a:p>
            <a:pPr rtl="0"/>
            <a:r>
              <a:rPr lang="lv-lv" sz="1000">
                <a:solidFill>
                  <a:schemeClr val="bg1"/>
                </a:solidFill>
                <a:cs typeface="Avenir Next Regular"/>
              </a:rPr>
              <a:t>www.civitta.lv</a:t>
            </a:r>
          </a:p>
        </p:txBody>
      </p:sp>
      <p:sp>
        <p:nvSpPr>
          <p:cNvPr id="41" name="TextBox 40">
            <a:extLst>
              <a:ext uri="{FF2B5EF4-FFF2-40B4-BE49-F238E27FC236}">
                <a16:creationId xmlns:a16="http://schemas.microsoft.com/office/drawing/2014/main" id="{095EAB35-B377-4739-9CC1-2A0CDD1BFD25}"/>
              </a:ext>
            </a:extLst>
          </p:cNvPr>
          <p:cNvSpPr txBox="1"/>
          <p:nvPr userDrawn="1"/>
        </p:nvSpPr>
        <p:spPr>
          <a:xfrm>
            <a:off x="8682687" y="3746703"/>
            <a:ext cx="1453064"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Poland</a:t>
            </a:r>
          </a:p>
          <a:p>
            <a:pPr rtl="0"/>
            <a:r>
              <a:rPr lang="lv-lv" sz="1000">
                <a:solidFill>
                  <a:srgbClr val="FFFFFF"/>
                </a:solidFill>
              </a:rPr>
              <a:t>Info.pl@civitta.com</a:t>
            </a:r>
          </a:p>
          <a:p>
            <a:pPr rtl="0"/>
            <a:r>
              <a:rPr lang="lv-lv" sz="1000">
                <a:solidFill>
                  <a:srgbClr val="FFFFFF"/>
                </a:solidFill>
              </a:rPr>
              <a:t>+48 690 001 286</a:t>
            </a:r>
          </a:p>
          <a:p>
            <a:pPr rtl="0"/>
            <a:r>
              <a:rPr lang="lv-lv" sz="1000">
                <a:solidFill>
                  <a:schemeClr val="bg1"/>
                </a:solidFill>
                <a:cs typeface="Avenir Next Regular"/>
              </a:rPr>
              <a:t>www.civitta.pl</a:t>
            </a:r>
            <a:endParaRPr lang="en-US" sz="1000" dirty="0">
              <a:solidFill>
                <a:srgbClr val="FFFFFF"/>
              </a:solidFill>
            </a:endParaRPr>
          </a:p>
        </p:txBody>
      </p:sp>
      <p:sp>
        <p:nvSpPr>
          <p:cNvPr id="42" name="TextBox 41">
            <a:extLst>
              <a:ext uri="{FF2B5EF4-FFF2-40B4-BE49-F238E27FC236}">
                <a16:creationId xmlns:a16="http://schemas.microsoft.com/office/drawing/2014/main" id="{9DFDEE03-E626-4B0F-9CB7-2B3A8DBE2C9F}"/>
              </a:ext>
            </a:extLst>
          </p:cNvPr>
          <p:cNvSpPr txBox="1"/>
          <p:nvPr userDrawn="1"/>
        </p:nvSpPr>
        <p:spPr>
          <a:xfrm>
            <a:off x="8682687" y="116632"/>
            <a:ext cx="1236236" cy="707886"/>
          </a:xfrm>
          <a:prstGeom prst="rect">
            <a:avLst/>
          </a:prstGeom>
          <a:noFill/>
        </p:spPr>
        <p:txBody>
          <a:bodyPr wrap="none" rtlCol="0">
            <a:spAutoFit/>
          </a:bodyPr>
          <a:lstStyle/>
          <a:p>
            <a:pPr rtl="0"/>
            <a:r>
              <a:rPr lang="lv-lv" sz="1000" b="1">
                <a:solidFill>
                  <a:schemeClr val="accent2"/>
                </a:solidFill>
                <a:latin typeface="+mj-lt"/>
                <a:cs typeface="Avenir Next Regular"/>
              </a:rPr>
              <a:t>CIVITTA Estonia</a:t>
            </a:r>
            <a:br>
              <a:rPr lang="en-US" sz="1000" dirty="0">
                <a:solidFill>
                  <a:schemeClr val="accent2"/>
                </a:solidFill>
                <a:latin typeface="+mj-lt"/>
                <a:cs typeface="Avenir Next Regular"/>
              </a:rPr>
            </a:br>
            <a:r>
              <a:rPr lang="lv-lv" sz="1000">
                <a:solidFill>
                  <a:schemeClr val="bg1"/>
                </a:solidFill>
                <a:latin typeface="+mj-lt"/>
                <a:cs typeface="Avenir Next Regular"/>
              </a:rPr>
              <a:t>info.ee@civitta.com</a:t>
            </a:r>
          </a:p>
          <a:p>
            <a:pPr rtl="0"/>
            <a:r>
              <a:rPr lang="lv-lv" sz="1000">
                <a:solidFill>
                  <a:schemeClr val="bg1"/>
                </a:solidFill>
                <a:latin typeface="+mj-lt"/>
                <a:cs typeface="Avenir Next Regular"/>
              </a:rPr>
              <a:t>+372 646 448 8</a:t>
            </a:r>
          </a:p>
          <a:p>
            <a:pPr rtl="0"/>
            <a:r>
              <a:rPr lang="lv-lv" sz="1000">
                <a:solidFill>
                  <a:schemeClr val="bg1"/>
                </a:solidFill>
                <a:latin typeface="+mj-lt"/>
                <a:cs typeface="Avenir Next Regular"/>
              </a:rPr>
              <a:t>www.civitta.ee</a:t>
            </a:r>
          </a:p>
        </p:txBody>
      </p:sp>
      <p:sp>
        <p:nvSpPr>
          <p:cNvPr id="43" name="TextBox 42">
            <a:extLst>
              <a:ext uri="{FF2B5EF4-FFF2-40B4-BE49-F238E27FC236}">
                <a16:creationId xmlns:a16="http://schemas.microsoft.com/office/drawing/2014/main" id="{C8DFED62-80D0-4A2D-8C34-790202B111B1}"/>
              </a:ext>
            </a:extLst>
          </p:cNvPr>
          <p:cNvSpPr txBox="1"/>
          <p:nvPr userDrawn="1"/>
        </p:nvSpPr>
        <p:spPr>
          <a:xfrm>
            <a:off x="10194686" y="116632"/>
            <a:ext cx="1252266" cy="861774"/>
          </a:xfrm>
          <a:prstGeom prst="rect">
            <a:avLst/>
          </a:prstGeom>
          <a:noFill/>
        </p:spPr>
        <p:txBody>
          <a:bodyPr wrap="non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rPr>
              <a:t> Romania</a:t>
            </a:r>
          </a:p>
          <a:p>
            <a:pPr lvl="0" rtl="0"/>
            <a:r>
              <a:rPr lang="lv-lv" sz="1000">
                <a:solidFill>
                  <a:srgbClr val="FFFFFF"/>
                </a:solidFill>
              </a:rPr>
              <a:t>Info.ro@civitta.com </a:t>
            </a:r>
          </a:p>
          <a:p>
            <a:pPr lvl="0" rtl="0"/>
            <a:r>
              <a:rPr lang="lv-lv" sz="1000">
                <a:solidFill>
                  <a:srgbClr val="FFFFFF"/>
                </a:solidFill>
              </a:rPr>
              <a:t>+403 180 535 88</a:t>
            </a:r>
          </a:p>
          <a:p>
            <a:pPr lvl="0" rtl="0"/>
            <a:r>
              <a:rPr lang="lv-lv" sz="1000">
                <a:solidFill>
                  <a:schemeClr val="bg1"/>
                </a:solidFill>
                <a:cs typeface="Avenir Next Regular"/>
              </a:rPr>
              <a:t>www.civitta.ro</a:t>
            </a:r>
            <a:endParaRPr lang="en-US" sz="1000" dirty="0">
              <a:solidFill>
                <a:srgbClr val="FFFFFF"/>
              </a:solidFill>
            </a:endParaRPr>
          </a:p>
          <a:p>
            <a:pPr lvl="0" rtl="0"/>
            <a:endParaRPr lang="en-US" sz="1000" dirty="0">
              <a:solidFill>
                <a:srgbClr val="FFFFFF"/>
              </a:solidFill>
            </a:endParaRPr>
          </a:p>
        </p:txBody>
      </p:sp>
      <p:grpSp>
        <p:nvGrpSpPr>
          <p:cNvPr id="44" name="Group 43">
            <a:extLst>
              <a:ext uri="{FF2B5EF4-FFF2-40B4-BE49-F238E27FC236}">
                <a16:creationId xmlns:a16="http://schemas.microsoft.com/office/drawing/2014/main" id="{DDB3B28F-9ADC-49A4-A1AB-D12E485D7C7D}"/>
              </a:ext>
            </a:extLst>
          </p:cNvPr>
          <p:cNvGrpSpPr/>
          <p:nvPr userDrawn="1"/>
        </p:nvGrpSpPr>
        <p:grpSpPr>
          <a:xfrm>
            <a:off x="944502" y="1034377"/>
            <a:ext cx="1752530" cy="592470"/>
            <a:chOff x="944502" y="1774406"/>
            <a:chExt cx="1752530" cy="592470"/>
          </a:xfrm>
        </p:grpSpPr>
        <p:sp>
          <p:nvSpPr>
            <p:cNvPr id="45" name="Rectangle 44">
              <a:extLst>
                <a:ext uri="{FF2B5EF4-FFF2-40B4-BE49-F238E27FC236}">
                  <a16:creationId xmlns:a16="http://schemas.microsoft.com/office/drawing/2014/main" id="{253FC7D4-81AB-4FA3-825F-C6AB1AC7F501}"/>
                </a:ext>
              </a:extLst>
            </p:cNvPr>
            <p:cNvSpPr/>
            <p:nvPr userDrawn="1"/>
          </p:nvSpPr>
          <p:spPr>
            <a:xfrm>
              <a:off x="944502" y="1774406"/>
              <a:ext cx="1752530" cy="461665"/>
            </a:xfrm>
            <a:prstGeom prst="rect">
              <a:avLst/>
            </a:prstGeom>
          </p:spPr>
          <p:txBody>
            <a:bodyPr wrap="square" rtlCol="0">
              <a:spAutoFit/>
            </a:bodyPr>
            <a:lstStyle/>
            <a:p>
              <a:pPr rtl="0"/>
              <a:r>
                <a:rPr lang="lv-lv" sz="1200" b="1" kern="1200">
                  <a:solidFill>
                    <a:schemeClr val="accent2"/>
                  </a:solidFill>
                  <a:latin typeface="+mn-lt"/>
                  <a:ea typeface="+mn-ea"/>
                  <a:cs typeface="Avenir Next Regular"/>
                </a:rPr>
                <a:t>CIVITTA</a:t>
              </a:r>
              <a:r>
                <a:rPr lang="lv-lv" sz="1200" b="1">
                  <a:solidFill>
                    <a:schemeClr val="accent2"/>
                  </a:solidFill>
                  <a:latin typeface="+mj-lt"/>
                  <a:cs typeface="Avenir Next Regular"/>
                </a:rPr>
                <a:t> International</a:t>
              </a:r>
            </a:p>
            <a:p>
              <a:pPr rtl="0"/>
              <a:endParaRPr lang="en-US" sz="1200" dirty="0">
                <a:solidFill>
                  <a:srgbClr val="E8B564"/>
                </a:solidFill>
                <a:latin typeface="+mj-lt"/>
                <a:cs typeface="Avenir Next Regular"/>
              </a:endParaRPr>
            </a:p>
          </p:txBody>
        </p:sp>
        <p:sp>
          <p:nvSpPr>
            <p:cNvPr id="46" name="Rectangle 5">
              <a:extLst>
                <a:ext uri="{FF2B5EF4-FFF2-40B4-BE49-F238E27FC236}">
                  <a16:creationId xmlns:a16="http://schemas.microsoft.com/office/drawing/2014/main" id="{FC344F7F-2204-4F31-9A96-A8C1E1E61510}"/>
                </a:ext>
              </a:extLst>
            </p:cNvPr>
            <p:cNvSpPr/>
            <p:nvPr userDrawn="1"/>
          </p:nvSpPr>
          <p:spPr>
            <a:xfrm>
              <a:off x="944502" y="1935989"/>
              <a:ext cx="1544428" cy="430887"/>
            </a:xfrm>
            <a:prstGeom prst="rect">
              <a:avLst/>
            </a:prstGeom>
          </p:spPr>
          <p:txBody>
            <a:bodyPr wrap="square" rtlCol="0">
              <a:spAutoFit/>
            </a:bodyPr>
            <a:lstStyle/>
            <a:p>
              <a:pPr rtl="0"/>
              <a:r>
                <a:rPr lang="lv-lv" sz="1100" b="1">
                  <a:solidFill>
                    <a:schemeClr val="bg1"/>
                  </a:solidFill>
                  <a:latin typeface="+mj-lt"/>
                  <a:cs typeface="Avenir Next Regular"/>
                </a:rPr>
                <a:t>info@civitta.com</a:t>
              </a:r>
            </a:p>
            <a:p>
              <a:pPr rtl="0"/>
              <a:r>
                <a:rPr lang="lv-lv" sz="1100" b="1">
                  <a:solidFill>
                    <a:schemeClr val="bg1"/>
                  </a:solidFill>
                  <a:latin typeface="+mj-lt"/>
                  <a:cs typeface="Avenir Next Regular"/>
                </a:rPr>
                <a:t>www.civitta.com</a:t>
              </a:r>
            </a:p>
          </p:txBody>
        </p:sp>
      </p:grpSp>
      <p:sp>
        <p:nvSpPr>
          <p:cNvPr id="47" name="Retângulo 11">
            <a:extLst>
              <a:ext uri="{FF2B5EF4-FFF2-40B4-BE49-F238E27FC236}">
                <a16:creationId xmlns:a16="http://schemas.microsoft.com/office/drawing/2014/main" id="{443DFFA2-5CF7-4F2A-94BE-5ED053C8C424}"/>
              </a:ext>
            </a:extLst>
          </p:cNvPr>
          <p:cNvSpPr/>
          <p:nvPr userDrawn="1"/>
        </p:nvSpPr>
        <p:spPr>
          <a:xfrm>
            <a:off x="8682687" y="2286658"/>
            <a:ext cx="1511999" cy="861774"/>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Finland</a:t>
            </a:r>
          </a:p>
          <a:p>
            <a:pPr lvl="0" rtl="0"/>
            <a:r>
              <a:rPr lang="lv-lv" sz="1000">
                <a:solidFill>
                  <a:srgbClr val="FFFFFF"/>
                </a:solidFill>
                <a:cs typeface="Avenir Next Regular"/>
              </a:rPr>
              <a:t>Info.fi@civitta.com</a:t>
            </a:r>
          </a:p>
          <a:p>
            <a:pPr lvl="0" rtl="0"/>
            <a:r>
              <a:rPr lang="lv-lv" sz="1000">
                <a:solidFill>
                  <a:schemeClr val="bg1"/>
                </a:solidFill>
                <a:latin typeface="+mj-lt"/>
              </a:rPr>
              <a:t>+358 505 261 694</a:t>
            </a:r>
          </a:p>
          <a:p>
            <a:pPr lvl="0" rtl="0"/>
            <a:r>
              <a:rPr lang="lv-lv" sz="1000">
                <a:solidFill>
                  <a:schemeClr val="bg1"/>
                </a:solidFill>
                <a:cs typeface="Avenir Next Regular"/>
              </a:rPr>
              <a:t>www.civitta.fi</a:t>
            </a:r>
            <a:br>
              <a:rPr lang="en-US" sz="1000" dirty="0">
                <a:solidFill>
                  <a:srgbClr val="FFFFFF"/>
                </a:solidFill>
                <a:cs typeface="Avenir Next Regular"/>
              </a:rPr>
            </a:br>
            <a:endParaRPr lang="en-US" sz="1000" dirty="0">
              <a:solidFill>
                <a:srgbClr val="FFFFFF"/>
              </a:solidFill>
              <a:cs typeface="Avenir Next Regular"/>
            </a:endParaRPr>
          </a:p>
        </p:txBody>
      </p:sp>
      <p:sp>
        <p:nvSpPr>
          <p:cNvPr id="49" name="Retângulo 13">
            <a:extLst>
              <a:ext uri="{FF2B5EF4-FFF2-40B4-BE49-F238E27FC236}">
                <a16:creationId xmlns:a16="http://schemas.microsoft.com/office/drawing/2014/main" id="{E4C868D2-6D79-4477-8FD2-9B50D76BACB9}"/>
              </a:ext>
            </a:extLst>
          </p:cNvPr>
          <p:cNvSpPr/>
          <p:nvPr userDrawn="1"/>
        </p:nvSpPr>
        <p:spPr>
          <a:xfrm>
            <a:off x="10201098" y="839974"/>
            <a:ext cx="1345310"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rPr>
              <a:t>Moldova</a:t>
            </a:r>
          </a:p>
          <a:p>
            <a:pPr lvl="0" rtl="0"/>
            <a:r>
              <a:rPr lang="lv-lv" sz="1000">
                <a:solidFill>
                  <a:schemeClr val="bg1"/>
                </a:solidFill>
              </a:rPr>
              <a:t>Info.md@civitta.com</a:t>
            </a:r>
          </a:p>
          <a:p>
            <a:pPr lvl="0" rtl="0"/>
            <a:r>
              <a:rPr lang="lv-lv" sz="1000">
                <a:solidFill>
                  <a:srgbClr val="FFFFFF"/>
                </a:solidFill>
              </a:rPr>
              <a:t>+373 797 550 99</a:t>
            </a:r>
          </a:p>
          <a:p>
            <a:pPr lvl="0" rtl="0"/>
            <a:r>
              <a:rPr lang="lv-lv" sz="1000">
                <a:solidFill>
                  <a:schemeClr val="bg1"/>
                </a:solidFill>
                <a:cs typeface="Avenir Next Regular"/>
              </a:rPr>
              <a:t>www.civitta.md</a:t>
            </a:r>
            <a:endParaRPr lang="en-US" sz="1000" dirty="0">
              <a:solidFill>
                <a:srgbClr val="FFFFFF"/>
              </a:solidFill>
            </a:endParaRPr>
          </a:p>
        </p:txBody>
      </p:sp>
      <p:sp>
        <p:nvSpPr>
          <p:cNvPr id="50" name="Retângulo 14">
            <a:extLst>
              <a:ext uri="{FF2B5EF4-FFF2-40B4-BE49-F238E27FC236}">
                <a16:creationId xmlns:a16="http://schemas.microsoft.com/office/drawing/2014/main" id="{99208BFD-37CF-452F-8CFB-3757A78EB2A3}"/>
              </a:ext>
            </a:extLst>
          </p:cNvPr>
          <p:cNvSpPr/>
          <p:nvPr userDrawn="1"/>
        </p:nvSpPr>
        <p:spPr>
          <a:xfrm>
            <a:off x="10194686" y="1563316"/>
            <a:ext cx="1351722" cy="861774"/>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Sweden</a:t>
            </a:r>
            <a:endParaRPr lang="en-US" sz="1000" b="1" dirty="0">
              <a:solidFill>
                <a:schemeClr val="accent2"/>
              </a:solidFill>
              <a:cs typeface="Avenir Next Regular"/>
            </a:endParaRPr>
          </a:p>
          <a:p>
            <a:pPr rtl="0"/>
            <a:r>
              <a:rPr lang="lv-lv" sz="1000">
                <a:solidFill>
                  <a:schemeClr val="bg1"/>
                </a:solidFill>
                <a:cs typeface="Avenir Next Regular"/>
              </a:rPr>
              <a:t>Info.se@civitta.com</a:t>
            </a:r>
          </a:p>
          <a:p>
            <a:pPr rtl="0"/>
            <a:r>
              <a:rPr lang="lv-lv" sz="1000">
                <a:solidFill>
                  <a:schemeClr val="bg1"/>
                </a:solidFill>
                <a:cs typeface="Avenir Next Regular"/>
              </a:rPr>
              <a:t>+372 646 448 8 www.civitta.se</a:t>
            </a:r>
          </a:p>
          <a:p>
            <a:pPr rtl="0"/>
            <a:endParaRPr lang="en-US" sz="1000" dirty="0">
              <a:solidFill>
                <a:srgbClr val="FFFFFF"/>
              </a:solidFill>
            </a:endParaRPr>
          </a:p>
        </p:txBody>
      </p:sp>
      <p:sp>
        <p:nvSpPr>
          <p:cNvPr id="51" name="Retângulo 15">
            <a:extLst>
              <a:ext uri="{FF2B5EF4-FFF2-40B4-BE49-F238E27FC236}">
                <a16:creationId xmlns:a16="http://schemas.microsoft.com/office/drawing/2014/main" id="{0CA55068-CBAD-4953-943E-549414587580}"/>
              </a:ext>
            </a:extLst>
          </p:cNvPr>
          <p:cNvSpPr/>
          <p:nvPr userDrawn="1"/>
        </p:nvSpPr>
        <p:spPr>
          <a:xfrm>
            <a:off x="8682687" y="4470046"/>
            <a:ext cx="1511999"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Ukraine</a:t>
            </a:r>
          </a:p>
          <a:p>
            <a:pPr lvl="0" rtl="0"/>
            <a:r>
              <a:rPr lang="lv-lv" sz="1000">
                <a:solidFill>
                  <a:srgbClr val="FFFFFF"/>
                </a:solidFill>
                <a:latin typeface="Calibri"/>
              </a:rPr>
              <a:t>Info.ua@civitta.com</a:t>
            </a:r>
          </a:p>
          <a:p>
            <a:pPr lvl="0" rtl="0"/>
            <a:r>
              <a:rPr lang="lv-lv" sz="1000">
                <a:solidFill>
                  <a:srgbClr val="FFFFFF"/>
                </a:solidFill>
              </a:rPr>
              <a:t>+380 442 270 140</a:t>
            </a:r>
          </a:p>
          <a:p>
            <a:pPr lvl="0" rtl="0"/>
            <a:r>
              <a:rPr lang="lv-lv" sz="1000">
                <a:solidFill>
                  <a:schemeClr val="bg1"/>
                </a:solidFill>
                <a:cs typeface="Avenir Next Regular"/>
              </a:rPr>
              <a:t>www.civitta.com.ua</a:t>
            </a:r>
            <a:endParaRPr lang="en-US" sz="1000" dirty="0">
              <a:solidFill>
                <a:srgbClr val="FFFFFF"/>
              </a:solidFill>
            </a:endParaRPr>
          </a:p>
        </p:txBody>
      </p:sp>
      <p:sp>
        <p:nvSpPr>
          <p:cNvPr id="52" name="Retângulo 16">
            <a:extLst>
              <a:ext uri="{FF2B5EF4-FFF2-40B4-BE49-F238E27FC236}">
                <a16:creationId xmlns:a16="http://schemas.microsoft.com/office/drawing/2014/main" id="{92B45CF6-9504-418D-A394-DF56ABDF8F4C}"/>
              </a:ext>
            </a:extLst>
          </p:cNvPr>
          <p:cNvSpPr/>
          <p:nvPr userDrawn="1"/>
        </p:nvSpPr>
        <p:spPr>
          <a:xfrm>
            <a:off x="10194686" y="2287727"/>
            <a:ext cx="1453064" cy="709200"/>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Belarus</a:t>
            </a:r>
          </a:p>
          <a:p>
            <a:pPr rtl="0"/>
            <a:r>
              <a:rPr lang="lv-lv" sz="1000">
                <a:solidFill>
                  <a:srgbClr val="FFFFFF"/>
                </a:solidFill>
              </a:rPr>
              <a:t>Info.by@civitta.com</a:t>
            </a:r>
          </a:p>
          <a:p>
            <a:pPr rtl="0"/>
            <a:r>
              <a:rPr lang="lv-lv" sz="1000">
                <a:solidFill>
                  <a:srgbClr val="FFFFFF"/>
                </a:solidFill>
              </a:rPr>
              <a:t>+375 296 018 517</a:t>
            </a:r>
          </a:p>
          <a:p>
            <a:pPr rtl="0"/>
            <a:r>
              <a:rPr lang="lv-lv" sz="1000">
                <a:solidFill>
                  <a:schemeClr val="bg1"/>
                </a:solidFill>
                <a:cs typeface="Avenir Next Regular"/>
              </a:rPr>
              <a:t>www.civitta.by</a:t>
            </a:r>
            <a:endParaRPr lang="en-US" sz="1000" dirty="0">
              <a:solidFill>
                <a:srgbClr val="FFFFFF"/>
              </a:solidFill>
            </a:endParaRPr>
          </a:p>
        </p:txBody>
      </p:sp>
      <p:sp>
        <p:nvSpPr>
          <p:cNvPr id="53" name="Retângulo 16">
            <a:extLst>
              <a:ext uri="{FF2B5EF4-FFF2-40B4-BE49-F238E27FC236}">
                <a16:creationId xmlns:a16="http://schemas.microsoft.com/office/drawing/2014/main" id="{3AFC71D9-0B0C-4EEF-BC35-2C05A04D181B}"/>
              </a:ext>
            </a:extLst>
          </p:cNvPr>
          <p:cNvSpPr/>
          <p:nvPr userDrawn="1"/>
        </p:nvSpPr>
        <p:spPr>
          <a:xfrm>
            <a:off x="10194686" y="3011070"/>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Serbia</a:t>
            </a:r>
          </a:p>
          <a:p>
            <a:pPr lvl="0" rtl="0"/>
            <a:r>
              <a:rPr lang="lv-lv" sz="1000">
                <a:solidFill>
                  <a:srgbClr val="FFFFFF"/>
                </a:solidFill>
                <a:cs typeface="Avenir Next Regular"/>
              </a:rPr>
              <a:t>Info.rs@civitta.com</a:t>
            </a:r>
          </a:p>
          <a:p>
            <a:pPr lvl="0" rtl="0"/>
            <a:r>
              <a:rPr lang="lv-lv" sz="1000">
                <a:solidFill>
                  <a:srgbClr val="FFFFFF"/>
                </a:solidFill>
                <a:cs typeface="Avenir Next Regular"/>
              </a:rPr>
              <a:t>+381 11 2435 489</a:t>
            </a:r>
          </a:p>
          <a:p>
            <a:pPr lvl="0" rtl="0"/>
            <a:r>
              <a:rPr lang="lv-lv" sz="1000">
                <a:solidFill>
                  <a:schemeClr val="bg1"/>
                </a:solidFill>
                <a:cs typeface="Avenir Next Regular"/>
              </a:rPr>
              <a:t>www.civitta.rs</a:t>
            </a:r>
            <a:endParaRPr lang="en-US" sz="1000" dirty="0">
              <a:solidFill>
                <a:srgbClr val="FFFFFF"/>
              </a:solidFill>
              <a:cs typeface="Avenir Next Regular"/>
            </a:endParaRPr>
          </a:p>
        </p:txBody>
      </p:sp>
      <p:sp>
        <p:nvSpPr>
          <p:cNvPr id="54" name="Retângulo 15">
            <a:extLst>
              <a:ext uri="{FF2B5EF4-FFF2-40B4-BE49-F238E27FC236}">
                <a16:creationId xmlns:a16="http://schemas.microsoft.com/office/drawing/2014/main" id="{0C0E7EE6-F140-4D33-BB5A-82E6252C41A1}"/>
              </a:ext>
            </a:extLst>
          </p:cNvPr>
          <p:cNvSpPr/>
          <p:nvPr userDrawn="1"/>
        </p:nvSpPr>
        <p:spPr>
          <a:xfrm>
            <a:off x="8682687" y="5193387"/>
            <a:ext cx="1511999"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latin typeface="Calibri"/>
                <a:cs typeface="Avenir Next Regular"/>
              </a:rPr>
              <a:t>Slovakia</a:t>
            </a:r>
          </a:p>
          <a:p>
            <a:pPr rtl="0"/>
            <a:r>
              <a:rPr lang="lv-lv" sz="1000">
                <a:solidFill>
                  <a:srgbClr val="FFFFFF"/>
                </a:solidFill>
              </a:rPr>
              <a:t>info.sk@civitta.com</a:t>
            </a:r>
          </a:p>
          <a:p>
            <a:pPr rtl="0"/>
            <a:r>
              <a:rPr lang="lv-lv" sz="1000">
                <a:solidFill>
                  <a:srgbClr val="FFFFFF"/>
                </a:solidFill>
              </a:rPr>
              <a:t>+421 901 700 574</a:t>
            </a:r>
            <a:endParaRPr lang="en-US" sz="1000" dirty="0">
              <a:solidFill>
                <a:schemeClr val="bg1"/>
              </a:solidFill>
              <a:cs typeface="Avenir Next Regular"/>
            </a:endParaRPr>
          </a:p>
          <a:p>
            <a:pPr lvl="0" rtl="0"/>
            <a:r>
              <a:rPr lang="lv-lv" sz="1000">
                <a:solidFill>
                  <a:schemeClr val="bg1"/>
                </a:solidFill>
                <a:cs typeface="Avenir Next Regular"/>
              </a:rPr>
              <a:t>www.civitta.sk</a:t>
            </a:r>
            <a:endParaRPr lang="en-US" sz="1000" dirty="0">
              <a:solidFill>
                <a:srgbClr val="FFFFFF"/>
              </a:solidFill>
            </a:endParaRPr>
          </a:p>
        </p:txBody>
      </p:sp>
      <p:sp>
        <p:nvSpPr>
          <p:cNvPr id="55" name="Retângulo 16">
            <a:extLst>
              <a:ext uri="{FF2B5EF4-FFF2-40B4-BE49-F238E27FC236}">
                <a16:creationId xmlns:a16="http://schemas.microsoft.com/office/drawing/2014/main" id="{DF45354A-76C1-4EF8-97B5-9381E96079F1}"/>
              </a:ext>
            </a:extLst>
          </p:cNvPr>
          <p:cNvSpPr/>
          <p:nvPr userDrawn="1"/>
        </p:nvSpPr>
        <p:spPr>
          <a:xfrm>
            <a:off x="10201098" y="3733097"/>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Bulgaria</a:t>
            </a:r>
          </a:p>
          <a:p>
            <a:pPr lvl="0" rtl="0"/>
            <a:r>
              <a:rPr lang="lv-lv" sz="1000">
                <a:solidFill>
                  <a:srgbClr val="FFFFFF"/>
                </a:solidFill>
                <a:cs typeface="Avenir Next Regular"/>
              </a:rPr>
              <a:t>Info.bg@civitta.com</a:t>
            </a:r>
          </a:p>
          <a:p>
            <a:pPr lvl="0" rtl="0"/>
            <a:r>
              <a:rPr lang="lv-lv" sz="1000">
                <a:solidFill>
                  <a:srgbClr val="FFFFFF"/>
                </a:solidFill>
                <a:cs typeface="Avenir Next Regular"/>
              </a:rPr>
              <a:t>+359 884 076 576</a:t>
            </a:r>
            <a:br>
              <a:rPr lang="en-US" sz="1000" dirty="0">
                <a:solidFill>
                  <a:srgbClr val="FFFFFF"/>
                </a:solidFill>
                <a:cs typeface="Avenir Next Regular"/>
              </a:rPr>
            </a:br>
            <a:r>
              <a:rPr lang="lv-lv" sz="1000">
                <a:solidFill>
                  <a:schemeClr val="bg1"/>
                </a:solidFill>
                <a:cs typeface="Avenir Next Regular"/>
              </a:rPr>
              <a:t>www.civitta.bg</a:t>
            </a:r>
            <a:endParaRPr lang="en-US" sz="1000" dirty="0">
              <a:solidFill>
                <a:srgbClr val="FFFFFF"/>
              </a:solidFill>
              <a:cs typeface="Avenir Next Regular"/>
            </a:endParaRPr>
          </a:p>
        </p:txBody>
      </p:sp>
      <p:sp>
        <p:nvSpPr>
          <p:cNvPr id="56" name="Retângulo 15">
            <a:extLst>
              <a:ext uri="{FF2B5EF4-FFF2-40B4-BE49-F238E27FC236}">
                <a16:creationId xmlns:a16="http://schemas.microsoft.com/office/drawing/2014/main" id="{3E72A505-F94B-41E5-8CDE-5F9D8D45B372}"/>
              </a:ext>
            </a:extLst>
          </p:cNvPr>
          <p:cNvSpPr/>
          <p:nvPr userDrawn="1"/>
        </p:nvSpPr>
        <p:spPr>
          <a:xfrm>
            <a:off x="10201098" y="4456684"/>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North Macedonia</a:t>
            </a:r>
          </a:p>
          <a:p>
            <a:pPr rtl="0"/>
            <a:r>
              <a:rPr lang="lv-lv" sz="1000">
                <a:solidFill>
                  <a:srgbClr val="FFFFFF"/>
                </a:solidFill>
              </a:rPr>
              <a:t>info.mk@civitta.com</a:t>
            </a:r>
          </a:p>
          <a:p>
            <a:pPr rtl="0"/>
            <a:r>
              <a:rPr lang="lv-lv" sz="1000">
                <a:solidFill>
                  <a:srgbClr val="FFFFFF"/>
                </a:solidFill>
              </a:rPr>
              <a:t>+389 71 391 957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57" name="Retângulo 16">
            <a:extLst>
              <a:ext uri="{FF2B5EF4-FFF2-40B4-BE49-F238E27FC236}">
                <a16:creationId xmlns:a16="http://schemas.microsoft.com/office/drawing/2014/main" id="{05861752-0ADA-471B-AB2D-C2523FAA8881}"/>
              </a:ext>
            </a:extLst>
          </p:cNvPr>
          <p:cNvSpPr/>
          <p:nvPr userDrawn="1"/>
        </p:nvSpPr>
        <p:spPr>
          <a:xfrm>
            <a:off x="8712155" y="2995989"/>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Denmark</a:t>
            </a:r>
          </a:p>
          <a:p>
            <a:pPr lvl="0" rtl="0"/>
            <a:r>
              <a:rPr lang="lv-lv" sz="1000">
                <a:solidFill>
                  <a:srgbClr val="FFFFFF"/>
                </a:solidFill>
                <a:cs typeface="Avenir Next Regular"/>
              </a:rPr>
              <a:t>Info.dk@civitta.com</a:t>
            </a:r>
          </a:p>
          <a:p>
            <a:pPr lvl="0" rtl="0"/>
            <a:r>
              <a:rPr lang="lv-lv" sz="1000">
                <a:solidFill>
                  <a:srgbClr val="FFFFFF"/>
                </a:solidFill>
                <a:cs typeface="Avenir Next Regular"/>
              </a:rPr>
              <a:t>+452 762 80 83</a:t>
            </a:r>
            <a:br>
              <a:rPr lang="en-US" sz="1000" dirty="0">
                <a:solidFill>
                  <a:srgbClr val="FFFFFF"/>
                </a:solidFill>
                <a:cs typeface="Avenir Next Regular"/>
              </a:rPr>
            </a:b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24" name="Retângulo 15">
            <a:extLst>
              <a:ext uri="{FF2B5EF4-FFF2-40B4-BE49-F238E27FC236}">
                <a16:creationId xmlns:a16="http://schemas.microsoft.com/office/drawing/2014/main" id="{8CEBDE41-3ECC-4398-86B7-8C18DA13ACDE}"/>
              </a:ext>
            </a:extLst>
          </p:cNvPr>
          <p:cNvSpPr/>
          <p:nvPr userDrawn="1"/>
        </p:nvSpPr>
        <p:spPr>
          <a:xfrm>
            <a:off x="10194686" y="5186867"/>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Kosovo</a:t>
            </a:r>
          </a:p>
          <a:p>
            <a:pPr rtl="0"/>
            <a:r>
              <a:rPr lang="lv-lv" sz="1000">
                <a:solidFill>
                  <a:srgbClr val="FFFFFF"/>
                </a:solidFill>
              </a:rPr>
              <a:t>info.ks@civitta.com</a:t>
            </a:r>
          </a:p>
          <a:p>
            <a:pPr rtl="0"/>
            <a:r>
              <a:rPr lang="lv-lv" sz="1000">
                <a:solidFill>
                  <a:srgbClr val="FFFFFF"/>
                </a:solidFill>
              </a:rPr>
              <a:t>+383 493 380 55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25" name="Retângulo 15">
            <a:extLst>
              <a:ext uri="{FF2B5EF4-FFF2-40B4-BE49-F238E27FC236}">
                <a16:creationId xmlns:a16="http://schemas.microsoft.com/office/drawing/2014/main" id="{EB6A5657-BDE8-497D-89BE-D9F83ECB54DA}"/>
              </a:ext>
            </a:extLst>
          </p:cNvPr>
          <p:cNvSpPr/>
          <p:nvPr userDrawn="1"/>
        </p:nvSpPr>
        <p:spPr>
          <a:xfrm>
            <a:off x="8712155" y="5894753"/>
            <a:ext cx="1511999"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Armenia</a:t>
            </a:r>
            <a:endParaRPr lang="en-US" sz="1000" b="1" dirty="0">
              <a:solidFill>
                <a:schemeClr val="accent2"/>
              </a:solidFill>
              <a:latin typeface="Calibri"/>
              <a:cs typeface="Avenir Next Regular"/>
            </a:endParaRPr>
          </a:p>
          <a:p>
            <a:pPr rtl="0"/>
            <a:r>
              <a:rPr lang="lv-lv" sz="1000">
                <a:solidFill>
                  <a:srgbClr val="FFFFFF"/>
                </a:solidFill>
              </a:rPr>
              <a:t>info.am@civitta.com</a:t>
            </a:r>
          </a:p>
          <a:p>
            <a:pPr rtl="0"/>
            <a:r>
              <a:rPr lang="lv-lv" sz="1000">
                <a:solidFill>
                  <a:srgbClr val="FFFFFF"/>
                </a:solidFill>
              </a:rPr>
              <a:t>+3 741 054 6434</a:t>
            </a:r>
            <a:endParaRPr lang="en-US" sz="1000" dirty="0">
              <a:solidFill>
                <a:schemeClr val="bg1"/>
              </a:solidFill>
              <a:cs typeface="Avenir Next Regular"/>
            </a:endParaRPr>
          </a:p>
          <a:p>
            <a:pPr lvl="0" rtl="0"/>
            <a:r>
              <a:rPr lang="lv-lv" sz="1000">
                <a:solidFill>
                  <a:schemeClr val="bg1"/>
                </a:solidFill>
                <a:cs typeface="Avenir Next Regular"/>
              </a:rPr>
              <a:t>www.civitta.am</a:t>
            </a:r>
            <a:endParaRPr lang="en-US" sz="1000" dirty="0">
              <a:solidFill>
                <a:srgbClr val="FFFFFF"/>
              </a:solidFill>
            </a:endParaRPr>
          </a:p>
        </p:txBody>
      </p:sp>
      <p:sp>
        <p:nvSpPr>
          <p:cNvPr id="26" name="Retângulo 15">
            <a:extLst>
              <a:ext uri="{FF2B5EF4-FFF2-40B4-BE49-F238E27FC236}">
                <a16:creationId xmlns:a16="http://schemas.microsoft.com/office/drawing/2014/main" id="{C4AD13E3-0F82-5C47-B91B-E673BF9D52D3}"/>
              </a:ext>
            </a:extLst>
          </p:cNvPr>
          <p:cNvSpPr/>
          <p:nvPr userDrawn="1"/>
        </p:nvSpPr>
        <p:spPr>
          <a:xfrm>
            <a:off x="10200456" y="5888582"/>
            <a:ext cx="1594788" cy="553998"/>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Georgia</a:t>
            </a:r>
          </a:p>
          <a:p>
            <a:pPr rtl="0"/>
            <a:r>
              <a:rPr lang="lv-lv" sz="1000">
                <a:solidFill>
                  <a:srgbClr val="FFFFFF"/>
                </a:solidFill>
              </a:rPr>
              <a:t>info.ge@civitta.com</a:t>
            </a:r>
          </a:p>
          <a:p>
            <a:pPr rtl="0"/>
            <a:r>
              <a:rPr lang="lv-lv" sz="1000">
                <a:solidFill>
                  <a:schemeClr val="bg1"/>
                </a:solidFill>
                <a:cs typeface="Avenir Next Regular"/>
              </a:rPr>
              <a:t>www.civitta.com</a:t>
            </a:r>
            <a:endParaRPr lang="en-US" sz="1000" dirty="0">
              <a:solidFill>
                <a:srgbClr val="FFFFFF"/>
              </a:solidFill>
              <a:cs typeface="Avenir Next Regular"/>
            </a:endParaRPr>
          </a:p>
        </p:txBody>
      </p:sp>
    </p:spTree>
    <p:extLst>
      <p:ext uri="{BB962C8B-B14F-4D97-AF65-F5344CB8AC3E}">
        <p14:creationId xmlns:p14="http://schemas.microsoft.com/office/powerpoint/2010/main" val="251792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2">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5966C1-E071-47E6-9B53-B39D1FC82B73}"/>
              </a:ext>
            </a:extLst>
          </p:cNvPr>
          <p:cNvGraphicFramePr>
            <a:graphicFrameLocks noChangeAspect="1"/>
          </p:cNvGraphicFramePr>
          <p:nvPr userDrawn="1">
            <p:custDataLst>
              <p:tags r:id="rId1"/>
            </p:custDataLst>
            <p:extLst>
              <p:ext uri="{D42A27DB-BD31-4B8C-83A1-F6EECF244321}">
                <p14:modId xmlns:p14="http://schemas.microsoft.com/office/powerpoint/2010/main" val="619452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2" name="Object 1" hidden="1">
                        <a:extLst>
                          <a:ext uri="{FF2B5EF4-FFF2-40B4-BE49-F238E27FC236}">
                            <a16:creationId xmlns:a16="http://schemas.microsoft.com/office/drawing/2014/main" id="{DC5966C1-E071-47E6-9B53-B39D1FC82B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D013097-C4EC-4D02-8E8F-BB586807A0F9}"/>
              </a:ext>
            </a:extLst>
          </p:cNvPr>
          <p:cNvSpPr>
            <a:spLocks noGrp="1"/>
          </p:cNvSpPr>
          <p:nvPr>
            <p:ph type="body" sz="half" idx="10" hasCustomPrompt="1"/>
          </p:nvPr>
        </p:nvSpPr>
        <p:spPr>
          <a:xfrm>
            <a:off x="661854" y="6191572"/>
            <a:ext cx="1736060" cy="435652"/>
          </a:xfrm>
          <a:prstGeom prst="rect">
            <a:avLst/>
          </a:prstGeom>
        </p:spPr>
        <p:txBody>
          <a:bodyPr rtlCol="0">
            <a:normAutofit/>
          </a:bodyPr>
          <a:lstStyle>
            <a:lvl1pPr marL="0" indent="0" rtl="0">
              <a:lnSpc>
                <a:spcPct val="100000"/>
              </a:lnSpc>
              <a:buNone/>
              <a:defRPr sz="14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www.civitta.com</a:t>
            </a:r>
          </a:p>
        </p:txBody>
      </p:sp>
      <p:pic>
        <p:nvPicPr>
          <p:cNvPr id="5" name="Picture 5">
            <a:extLst>
              <a:ext uri="{FF2B5EF4-FFF2-40B4-BE49-F238E27FC236}">
                <a16:creationId xmlns:a16="http://schemas.microsoft.com/office/drawing/2014/main" id="{78CF82A0-17C8-4D06-B124-C0BA6F9C51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730" y="5260869"/>
            <a:ext cx="140323" cy="238929"/>
          </a:xfrm>
          <a:prstGeom prst="rect">
            <a:avLst/>
          </a:prstGeom>
        </p:spPr>
      </p:pic>
      <p:sp>
        <p:nvSpPr>
          <p:cNvPr id="6" name="Title 1">
            <a:extLst>
              <a:ext uri="{FF2B5EF4-FFF2-40B4-BE49-F238E27FC236}">
                <a16:creationId xmlns:a16="http://schemas.microsoft.com/office/drawing/2014/main" id="{C6430D99-6689-46DE-ACB6-4BCD276701F3}"/>
              </a:ext>
            </a:extLst>
          </p:cNvPr>
          <p:cNvSpPr>
            <a:spLocks noGrp="1"/>
          </p:cNvSpPr>
          <p:nvPr>
            <p:ph type="ctrTitle"/>
          </p:nvPr>
        </p:nvSpPr>
        <p:spPr>
          <a:xfrm>
            <a:off x="661854" y="5260869"/>
            <a:ext cx="11526142" cy="634061"/>
          </a:xfrm>
          <a:prstGeom prst="rect">
            <a:avLst/>
          </a:prstGeom>
        </p:spPr>
        <p:txBody>
          <a:bodyPr vert="horz" rtlCol="0" anchor="t">
            <a:noAutofit/>
          </a:bodyPr>
          <a:lstStyle>
            <a:lvl1pPr algn="l" rtl="0">
              <a:defRPr sz="1600" b="1">
                <a:solidFill>
                  <a:schemeClr val="bg1"/>
                </a:solidFill>
                <a:latin typeface="+mj-lt"/>
              </a:defRPr>
            </a:lvl1pPr>
          </a:lstStyle>
          <a:p>
            <a:pPr rtl="0"/>
            <a:r>
              <a:rPr lang="lv-lv"/>
              <a:t>Klõpsake juhteksemplari pealkirja laadi redigeerimiseks</a:t>
            </a:r>
            <a:endParaRPr lang="en-US" dirty="0"/>
          </a:p>
        </p:txBody>
      </p:sp>
      <p:pic>
        <p:nvPicPr>
          <p:cNvPr id="7" name="Picture 7">
            <a:extLst>
              <a:ext uri="{FF2B5EF4-FFF2-40B4-BE49-F238E27FC236}">
                <a16:creationId xmlns:a16="http://schemas.microsoft.com/office/drawing/2014/main" id="{5F82255B-8503-4E38-855F-EFAFDC0D812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5345" y="564734"/>
            <a:ext cx="2476981" cy="519254"/>
          </a:xfrm>
          <a:prstGeom prst="rect">
            <a:avLst/>
          </a:prstGeom>
        </p:spPr>
      </p:pic>
    </p:spTree>
    <p:extLst>
      <p:ext uri="{BB962C8B-B14F-4D97-AF65-F5344CB8AC3E}">
        <p14:creationId xmlns:p14="http://schemas.microsoft.com/office/powerpoint/2010/main" val="107389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3">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AC4B6E-6239-4D58-ABEF-6B64612446D3}"/>
              </a:ext>
            </a:extLst>
          </p:cNvPr>
          <p:cNvGraphicFramePr>
            <a:graphicFrameLocks noChangeAspect="1"/>
          </p:cNvGraphicFramePr>
          <p:nvPr userDrawn="1">
            <p:custDataLst>
              <p:tags r:id="rId1"/>
            </p:custDataLst>
            <p:extLst>
              <p:ext uri="{D42A27DB-BD31-4B8C-83A1-F6EECF244321}">
                <p14:modId xmlns:p14="http://schemas.microsoft.com/office/powerpoint/2010/main" val="2478995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FCAC4B6E-6239-4D58-ABEF-6B64612446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10">
            <a:extLst>
              <a:ext uri="{FF2B5EF4-FFF2-40B4-BE49-F238E27FC236}">
                <a16:creationId xmlns:a16="http://schemas.microsoft.com/office/drawing/2014/main" id="{C5F373CC-CF2A-40C8-AD1C-5996A7F96B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5" name="Title 1">
            <a:extLst>
              <a:ext uri="{FF2B5EF4-FFF2-40B4-BE49-F238E27FC236}">
                <a16:creationId xmlns:a16="http://schemas.microsoft.com/office/drawing/2014/main" id="{395EF125-F252-4F42-B849-FE3C2EBC45A0}"/>
              </a:ext>
            </a:extLst>
          </p:cNvPr>
          <p:cNvSpPr>
            <a:spLocks noGrp="1"/>
          </p:cNvSpPr>
          <p:nvPr>
            <p:ph type="ctrTitle" hasCustomPrompt="1"/>
          </p:nvPr>
        </p:nvSpPr>
        <p:spPr>
          <a:xfrm>
            <a:off x="950823" y="5896262"/>
            <a:ext cx="5876967" cy="566227"/>
          </a:xfrm>
          <a:prstGeom prst="rect">
            <a:avLst/>
          </a:prstGeom>
        </p:spPr>
        <p:txBody>
          <a:bodyPr vert="horz" rtlCol="0" anchor="t">
            <a:noAutofit/>
          </a:bodyPr>
          <a:lstStyle>
            <a:lvl1pPr algn="l" rtl="0">
              <a:defRPr sz="1800" b="1">
                <a:solidFill>
                  <a:schemeClr val="bg1"/>
                </a:solidFill>
                <a:latin typeface="+mj-lt"/>
              </a:defRPr>
            </a:lvl1pPr>
          </a:lstStyle>
          <a:p>
            <a:pPr rtl="0"/>
            <a:r>
              <a:rPr lang="lv-lv"/>
              <a:t>WE LOOK FORWARD TO WORKING WITH YOU!</a:t>
            </a:r>
          </a:p>
        </p:txBody>
      </p:sp>
    </p:spTree>
    <p:extLst>
      <p:ext uri="{BB962C8B-B14F-4D97-AF65-F5344CB8AC3E}">
        <p14:creationId xmlns:p14="http://schemas.microsoft.com/office/powerpoint/2010/main" val="170410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4">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3CE0BF-1198-4152-9086-6FCAF90BB761}"/>
              </a:ext>
            </a:extLst>
          </p:cNvPr>
          <p:cNvGraphicFramePr>
            <a:graphicFrameLocks noChangeAspect="1"/>
          </p:cNvGraphicFramePr>
          <p:nvPr userDrawn="1">
            <p:custDataLst>
              <p:tags r:id="rId1"/>
            </p:custDataLst>
            <p:extLst>
              <p:ext uri="{D42A27DB-BD31-4B8C-83A1-F6EECF244321}">
                <p14:modId xmlns:p14="http://schemas.microsoft.com/office/powerpoint/2010/main" val="1704234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3" name="Object 2" hidden="1">
                        <a:extLst>
                          <a:ext uri="{FF2B5EF4-FFF2-40B4-BE49-F238E27FC236}">
                            <a16:creationId xmlns:a16="http://schemas.microsoft.com/office/drawing/2014/main" id="{433CE0BF-1198-4152-9086-6FCAF90BB7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0A27113-AF73-426A-97F7-D8181E51D92A}"/>
              </a:ext>
            </a:extLst>
          </p:cNvPr>
          <p:cNvSpPr/>
          <p:nvPr userDrawn="1">
            <p:custDataLst>
              <p:tags r:id="rId2"/>
            </p:custDataLst>
          </p:nvPr>
        </p:nvSpPr>
        <p:spPr>
          <a:xfrm>
            <a:off x="0" y="0"/>
            <a:ext cx="158750" cy="1587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fontAlgn="base">
              <a:lnSpc>
                <a:spcPct val="90000"/>
              </a:lnSpc>
              <a:spcBef>
                <a:spcPct val="0"/>
              </a:spcBef>
              <a:spcAft>
                <a:spcPct val="0"/>
              </a:spcAft>
              <a:buClr>
                <a:srgbClr val="ABCD3A"/>
              </a:buClr>
              <a:buSzPct val="90000"/>
              <a:buFontTx/>
              <a:buNone/>
            </a:pPr>
            <a:endParaRPr lang="en-US" sz="1800" b="1" i="0" baseline="0" dirty="0">
              <a:solidFill>
                <a:srgbClr val="000000"/>
              </a:solidFill>
              <a:latin typeface="Calibri" panose="020F0502020204030204" pitchFamily="34" charset="0"/>
              <a:ea typeface="+mj-ea"/>
              <a:cs typeface="+mj-cs"/>
              <a:sym typeface="Calibri" panose="020F0502020204030204" pitchFamily="34" charset="0"/>
            </a:endParaRPr>
          </a:p>
        </p:txBody>
      </p:sp>
      <p:pic>
        <p:nvPicPr>
          <p:cNvPr id="37" name="Picture 10">
            <a:extLst>
              <a:ext uri="{FF2B5EF4-FFF2-40B4-BE49-F238E27FC236}">
                <a16:creationId xmlns:a16="http://schemas.microsoft.com/office/drawing/2014/main" id="{5ECE4DDB-0726-4A12-AB99-ED08F77D64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38" name="Title 1">
            <a:extLst>
              <a:ext uri="{FF2B5EF4-FFF2-40B4-BE49-F238E27FC236}">
                <a16:creationId xmlns:a16="http://schemas.microsoft.com/office/drawing/2014/main" id="{97845CD6-1FDC-4340-B9D7-05E44E9ACF15}"/>
              </a:ext>
            </a:extLst>
          </p:cNvPr>
          <p:cNvSpPr>
            <a:spLocks noGrp="1"/>
          </p:cNvSpPr>
          <p:nvPr>
            <p:ph type="ctrTitle" hasCustomPrompt="1"/>
          </p:nvPr>
        </p:nvSpPr>
        <p:spPr>
          <a:xfrm>
            <a:off x="950823" y="5858162"/>
            <a:ext cx="5876967" cy="566227"/>
          </a:xfrm>
          <a:prstGeom prst="rect">
            <a:avLst/>
          </a:prstGeom>
        </p:spPr>
        <p:txBody>
          <a:bodyPr vert="horz" rtlCol="0" anchor="t">
            <a:noAutofit/>
          </a:bodyPr>
          <a:lstStyle>
            <a:lvl1pPr algn="l" rtl="0">
              <a:defRPr sz="1800" b="1">
                <a:solidFill>
                  <a:schemeClr val="bg1"/>
                </a:solidFill>
                <a:latin typeface="+mj-lt"/>
              </a:defRPr>
            </a:lvl1pPr>
          </a:lstStyle>
          <a:p>
            <a:pPr rtl="0"/>
            <a:r>
              <a:rPr lang="lv-lv"/>
              <a:t>WE LOOK FORWARD TO WORKING WITH YOU</a:t>
            </a:r>
          </a:p>
        </p:txBody>
      </p:sp>
      <p:sp>
        <p:nvSpPr>
          <p:cNvPr id="39" name="TextBox 38">
            <a:extLst>
              <a:ext uri="{FF2B5EF4-FFF2-40B4-BE49-F238E27FC236}">
                <a16:creationId xmlns:a16="http://schemas.microsoft.com/office/drawing/2014/main" id="{40626473-3F2F-48D7-9A37-707428EDBC70}"/>
              </a:ext>
            </a:extLst>
          </p:cNvPr>
          <p:cNvSpPr txBox="1"/>
          <p:nvPr userDrawn="1"/>
        </p:nvSpPr>
        <p:spPr>
          <a:xfrm>
            <a:off x="8682687" y="1563316"/>
            <a:ext cx="1180131" cy="707886"/>
          </a:xfrm>
          <a:prstGeom prst="rect">
            <a:avLst/>
          </a:prstGeom>
          <a:noFill/>
        </p:spPr>
        <p:txBody>
          <a:bodyPr wrap="non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Lithuania</a:t>
            </a:r>
            <a:br>
              <a:rPr lang="en-US" sz="1000" dirty="0">
                <a:solidFill>
                  <a:schemeClr val="bg1"/>
                </a:solidFill>
                <a:latin typeface="+mj-lt"/>
                <a:cs typeface="Avenir Next Regular"/>
              </a:rPr>
            </a:br>
            <a:r>
              <a:rPr lang="lv-lv" sz="1000">
                <a:solidFill>
                  <a:schemeClr val="bg1"/>
                </a:solidFill>
                <a:latin typeface="+mj-lt"/>
                <a:cs typeface="Avenir Next Regular"/>
              </a:rPr>
              <a:t>info.lt@civitta.com</a:t>
            </a:r>
            <a:br>
              <a:rPr lang="en-US" sz="1000" dirty="0">
                <a:solidFill>
                  <a:schemeClr val="bg1"/>
                </a:solidFill>
                <a:latin typeface="+mj-lt"/>
                <a:cs typeface="Avenir Next Regular"/>
              </a:rPr>
            </a:br>
            <a:r>
              <a:rPr lang="lv-lv" sz="1000">
                <a:solidFill>
                  <a:schemeClr val="bg1"/>
                </a:solidFill>
                <a:latin typeface="+mj-lt"/>
                <a:cs typeface="Avenir Next Regular"/>
              </a:rPr>
              <a:t>+370 685 266 80</a:t>
            </a:r>
          </a:p>
          <a:p>
            <a:pPr rtl="0"/>
            <a:r>
              <a:rPr lang="lv-lv" sz="1000">
                <a:solidFill>
                  <a:schemeClr val="bg1"/>
                </a:solidFill>
                <a:cs typeface="Avenir Next Regular"/>
              </a:rPr>
              <a:t>www.civitta.lt</a:t>
            </a:r>
          </a:p>
        </p:txBody>
      </p:sp>
      <p:sp>
        <p:nvSpPr>
          <p:cNvPr id="40" name="TextBox 39">
            <a:extLst>
              <a:ext uri="{FF2B5EF4-FFF2-40B4-BE49-F238E27FC236}">
                <a16:creationId xmlns:a16="http://schemas.microsoft.com/office/drawing/2014/main" id="{DD2159D1-E59D-4E0E-8116-2B80CFB8714A}"/>
              </a:ext>
            </a:extLst>
          </p:cNvPr>
          <p:cNvSpPr txBox="1"/>
          <p:nvPr userDrawn="1"/>
        </p:nvSpPr>
        <p:spPr>
          <a:xfrm>
            <a:off x="8682687" y="839974"/>
            <a:ext cx="1511999"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latin typeface="+mj-lt"/>
                <a:cs typeface="Avenir Next Regular"/>
              </a:rPr>
              <a:t> Latvia</a:t>
            </a:r>
          </a:p>
          <a:p>
            <a:pPr rtl="0"/>
            <a:r>
              <a:rPr lang="lv-lv" sz="1000">
                <a:solidFill>
                  <a:schemeClr val="bg1"/>
                </a:solidFill>
                <a:latin typeface="+mj-lt"/>
              </a:rPr>
              <a:t>Info.lv@civitta.com </a:t>
            </a:r>
          </a:p>
          <a:p>
            <a:pPr rtl="0"/>
            <a:r>
              <a:rPr lang="lv-lv" sz="1000">
                <a:solidFill>
                  <a:schemeClr val="bg1"/>
                </a:solidFill>
                <a:latin typeface="+mj-lt"/>
              </a:rPr>
              <a:t>+371 277 055 85</a:t>
            </a:r>
          </a:p>
          <a:p>
            <a:pPr rtl="0"/>
            <a:r>
              <a:rPr lang="lv-lv" sz="1000">
                <a:solidFill>
                  <a:schemeClr val="bg1"/>
                </a:solidFill>
                <a:cs typeface="Avenir Next Regular"/>
              </a:rPr>
              <a:t>www.civitta.lv</a:t>
            </a:r>
          </a:p>
        </p:txBody>
      </p:sp>
      <p:sp>
        <p:nvSpPr>
          <p:cNvPr id="41" name="TextBox 40">
            <a:extLst>
              <a:ext uri="{FF2B5EF4-FFF2-40B4-BE49-F238E27FC236}">
                <a16:creationId xmlns:a16="http://schemas.microsoft.com/office/drawing/2014/main" id="{095EAB35-B377-4739-9CC1-2A0CDD1BFD25}"/>
              </a:ext>
            </a:extLst>
          </p:cNvPr>
          <p:cNvSpPr txBox="1"/>
          <p:nvPr userDrawn="1"/>
        </p:nvSpPr>
        <p:spPr>
          <a:xfrm>
            <a:off x="8682687" y="3746703"/>
            <a:ext cx="1453064" cy="709200"/>
          </a:xfrm>
          <a:prstGeom prst="rect">
            <a:avLst/>
          </a:prstGeom>
          <a:noFill/>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Poland</a:t>
            </a:r>
          </a:p>
          <a:p>
            <a:pPr rtl="0"/>
            <a:r>
              <a:rPr lang="lv-lv" sz="1000">
                <a:solidFill>
                  <a:srgbClr val="FFFFFF"/>
                </a:solidFill>
              </a:rPr>
              <a:t>Info.pl@civitta.com</a:t>
            </a:r>
          </a:p>
          <a:p>
            <a:pPr rtl="0"/>
            <a:r>
              <a:rPr lang="lv-lv" sz="1000">
                <a:solidFill>
                  <a:srgbClr val="FFFFFF"/>
                </a:solidFill>
              </a:rPr>
              <a:t>+48 690 001 286</a:t>
            </a:r>
          </a:p>
          <a:p>
            <a:pPr rtl="0"/>
            <a:r>
              <a:rPr lang="lv-lv" sz="1000">
                <a:solidFill>
                  <a:schemeClr val="bg1"/>
                </a:solidFill>
                <a:cs typeface="Avenir Next Regular"/>
              </a:rPr>
              <a:t>www.civitta.pl</a:t>
            </a:r>
            <a:endParaRPr lang="en-US" sz="1000" dirty="0">
              <a:solidFill>
                <a:srgbClr val="FFFFFF"/>
              </a:solidFill>
            </a:endParaRPr>
          </a:p>
        </p:txBody>
      </p:sp>
      <p:sp>
        <p:nvSpPr>
          <p:cNvPr id="42" name="TextBox 41">
            <a:extLst>
              <a:ext uri="{FF2B5EF4-FFF2-40B4-BE49-F238E27FC236}">
                <a16:creationId xmlns:a16="http://schemas.microsoft.com/office/drawing/2014/main" id="{9DFDEE03-E626-4B0F-9CB7-2B3A8DBE2C9F}"/>
              </a:ext>
            </a:extLst>
          </p:cNvPr>
          <p:cNvSpPr txBox="1"/>
          <p:nvPr userDrawn="1"/>
        </p:nvSpPr>
        <p:spPr>
          <a:xfrm>
            <a:off x="8682687" y="116632"/>
            <a:ext cx="1236236" cy="707886"/>
          </a:xfrm>
          <a:prstGeom prst="rect">
            <a:avLst/>
          </a:prstGeom>
          <a:noFill/>
        </p:spPr>
        <p:txBody>
          <a:bodyPr wrap="none" rtlCol="0">
            <a:spAutoFit/>
          </a:bodyPr>
          <a:lstStyle/>
          <a:p>
            <a:pPr rtl="0"/>
            <a:r>
              <a:rPr lang="lv-lv" sz="1000" b="1">
                <a:solidFill>
                  <a:schemeClr val="accent2"/>
                </a:solidFill>
                <a:latin typeface="+mj-lt"/>
                <a:cs typeface="Avenir Next Regular"/>
              </a:rPr>
              <a:t>CIVITTA Estonia</a:t>
            </a:r>
            <a:br>
              <a:rPr lang="en-US" sz="1000" dirty="0">
                <a:solidFill>
                  <a:schemeClr val="accent2"/>
                </a:solidFill>
                <a:latin typeface="+mj-lt"/>
                <a:cs typeface="Avenir Next Regular"/>
              </a:rPr>
            </a:br>
            <a:r>
              <a:rPr lang="lv-lv" sz="1000">
                <a:solidFill>
                  <a:schemeClr val="bg1"/>
                </a:solidFill>
                <a:latin typeface="+mj-lt"/>
                <a:cs typeface="Avenir Next Regular"/>
              </a:rPr>
              <a:t>info.ee@civitta.com</a:t>
            </a:r>
          </a:p>
          <a:p>
            <a:pPr rtl="0"/>
            <a:r>
              <a:rPr lang="lv-lv" sz="1000">
                <a:solidFill>
                  <a:schemeClr val="bg1"/>
                </a:solidFill>
                <a:latin typeface="+mj-lt"/>
                <a:cs typeface="Avenir Next Regular"/>
              </a:rPr>
              <a:t>+372 646 448 8</a:t>
            </a:r>
          </a:p>
          <a:p>
            <a:pPr rtl="0"/>
            <a:r>
              <a:rPr lang="lv-lv" sz="1000">
                <a:solidFill>
                  <a:schemeClr val="bg1"/>
                </a:solidFill>
                <a:latin typeface="+mj-lt"/>
                <a:cs typeface="Avenir Next Regular"/>
              </a:rPr>
              <a:t>www.civitta.ee</a:t>
            </a:r>
          </a:p>
        </p:txBody>
      </p:sp>
      <p:sp>
        <p:nvSpPr>
          <p:cNvPr id="43" name="TextBox 42">
            <a:extLst>
              <a:ext uri="{FF2B5EF4-FFF2-40B4-BE49-F238E27FC236}">
                <a16:creationId xmlns:a16="http://schemas.microsoft.com/office/drawing/2014/main" id="{C8DFED62-80D0-4A2D-8C34-790202B111B1}"/>
              </a:ext>
            </a:extLst>
          </p:cNvPr>
          <p:cNvSpPr txBox="1"/>
          <p:nvPr userDrawn="1"/>
        </p:nvSpPr>
        <p:spPr>
          <a:xfrm>
            <a:off x="10194686" y="116632"/>
            <a:ext cx="1252266" cy="861774"/>
          </a:xfrm>
          <a:prstGeom prst="rect">
            <a:avLst/>
          </a:prstGeom>
          <a:noFill/>
        </p:spPr>
        <p:txBody>
          <a:bodyPr wrap="non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rPr>
              <a:t> Romania</a:t>
            </a:r>
          </a:p>
          <a:p>
            <a:pPr lvl="0" rtl="0"/>
            <a:r>
              <a:rPr lang="lv-lv" sz="1000">
                <a:solidFill>
                  <a:srgbClr val="FFFFFF"/>
                </a:solidFill>
              </a:rPr>
              <a:t>Info.ro@civitta.com </a:t>
            </a:r>
          </a:p>
          <a:p>
            <a:pPr lvl="0" rtl="0"/>
            <a:r>
              <a:rPr lang="lv-lv" sz="1000">
                <a:solidFill>
                  <a:srgbClr val="FFFFFF"/>
                </a:solidFill>
              </a:rPr>
              <a:t>+403 180 535 88</a:t>
            </a:r>
          </a:p>
          <a:p>
            <a:pPr lvl="0" rtl="0"/>
            <a:r>
              <a:rPr lang="lv-lv" sz="1000">
                <a:solidFill>
                  <a:schemeClr val="bg1"/>
                </a:solidFill>
                <a:cs typeface="Avenir Next Regular"/>
              </a:rPr>
              <a:t>www.civitta.ro</a:t>
            </a:r>
            <a:endParaRPr lang="en-US" sz="1000" dirty="0">
              <a:solidFill>
                <a:srgbClr val="FFFFFF"/>
              </a:solidFill>
            </a:endParaRPr>
          </a:p>
          <a:p>
            <a:pPr lvl="0" rtl="0"/>
            <a:endParaRPr lang="en-US" sz="1000" dirty="0">
              <a:solidFill>
                <a:srgbClr val="FFFFFF"/>
              </a:solidFill>
            </a:endParaRPr>
          </a:p>
        </p:txBody>
      </p:sp>
      <p:grpSp>
        <p:nvGrpSpPr>
          <p:cNvPr id="44" name="Group 43">
            <a:extLst>
              <a:ext uri="{FF2B5EF4-FFF2-40B4-BE49-F238E27FC236}">
                <a16:creationId xmlns:a16="http://schemas.microsoft.com/office/drawing/2014/main" id="{DDB3B28F-9ADC-49A4-A1AB-D12E485D7C7D}"/>
              </a:ext>
            </a:extLst>
          </p:cNvPr>
          <p:cNvGrpSpPr/>
          <p:nvPr userDrawn="1"/>
        </p:nvGrpSpPr>
        <p:grpSpPr>
          <a:xfrm>
            <a:off x="944502" y="1034377"/>
            <a:ext cx="1752530" cy="592470"/>
            <a:chOff x="944502" y="1774406"/>
            <a:chExt cx="1752530" cy="592470"/>
          </a:xfrm>
        </p:grpSpPr>
        <p:sp>
          <p:nvSpPr>
            <p:cNvPr id="45" name="Rectangle 44">
              <a:extLst>
                <a:ext uri="{FF2B5EF4-FFF2-40B4-BE49-F238E27FC236}">
                  <a16:creationId xmlns:a16="http://schemas.microsoft.com/office/drawing/2014/main" id="{253FC7D4-81AB-4FA3-825F-C6AB1AC7F501}"/>
                </a:ext>
              </a:extLst>
            </p:cNvPr>
            <p:cNvSpPr/>
            <p:nvPr userDrawn="1"/>
          </p:nvSpPr>
          <p:spPr>
            <a:xfrm>
              <a:off x="944502" y="1774406"/>
              <a:ext cx="1752530" cy="461665"/>
            </a:xfrm>
            <a:prstGeom prst="rect">
              <a:avLst/>
            </a:prstGeom>
          </p:spPr>
          <p:txBody>
            <a:bodyPr wrap="square" rtlCol="0">
              <a:spAutoFit/>
            </a:bodyPr>
            <a:lstStyle/>
            <a:p>
              <a:pPr rtl="0"/>
              <a:r>
                <a:rPr lang="lv-lv" sz="1200" b="1" kern="1200">
                  <a:solidFill>
                    <a:schemeClr val="accent2"/>
                  </a:solidFill>
                  <a:latin typeface="+mn-lt"/>
                  <a:ea typeface="+mn-ea"/>
                  <a:cs typeface="Avenir Next Regular"/>
                </a:rPr>
                <a:t>CIVITTA</a:t>
              </a:r>
              <a:r>
                <a:rPr lang="lv-lv" sz="1200" b="1">
                  <a:solidFill>
                    <a:schemeClr val="accent2"/>
                  </a:solidFill>
                  <a:latin typeface="+mj-lt"/>
                  <a:cs typeface="Avenir Next Regular"/>
                </a:rPr>
                <a:t> International</a:t>
              </a:r>
            </a:p>
            <a:p>
              <a:pPr rtl="0"/>
              <a:endParaRPr lang="en-US" sz="1200" dirty="0">
                <a:solidFill>
                  <a:srgbClr val="E8B564"/>
                </a:solidFill>
                <a:latin typeface="+mj-lt"/>
                <a:cs typeface="Avenir Next Regular"/>
              </a:endParaRPr>
            </a:p>
          </p:txBody>
        </p:sp>
        <p:sp>
          <p:nvSpPr>
            <p:cNvPr id="46" name="Rectangle 5">
              <a:extLst>
                <a:ext uri="{FF2B5EF4-FFF2-40B4-BE49-F238E27FC236}">
                  <a16:creationId xmlns:a16="http://schemas.microsoft.com/office/drawing/2014/main" id="{FC344F7F-2204-4F31-9A96-A8C1E1E61510}"/>
                </a:ext>
              </a:extLst>
            </p:cNvPr>
            <p:cNvSpPr/>
            <p:nvPr userDrawn="1"/>
          </p:nvSpPr>
          <p:spPr>
            <a:xfrm>
              <a:off x="944502" y="1935989"/>
              <a:ext cx="1544428" cy="430887"/>
            </a:xfrm>
            <a:prstGeom prst="rect">
              <a:avLst/>
            </a:prstGeom>
          </p:spPr>
          <p:txBody>
            <a:bodyPr wrap="square" rtlCol="0">
              <a:spAutoFit/>
            </a:bodyPr>
            <a:lstStyle/>
            <a:p>
              <a:pPr rtl="0"/>
              <a:r>
                <a:rPr lang="lv-lv" sz="1100" b="1">
                  <a:solidFill>
                    <a:schemeClr val="bg1"/>
                  </a:solidFill>
                  <a:latin typeface="+mj-lt"/>
                  <a:cs typeface="Avenir Next Regular"/>
                </a:rPr>
                <a:t>info@civitta.com</a:t>
              </a:r>
            </a:p>
            <a:p>
              <a:pPr rtl="0"/>
              <a:r>
                <a:rPr lang="lv-lv" sz="1100" b="1">
                  <a:solidFill>
                    <a:schemeClr val="bg1"/>
                  </a:solidFill>
                  <a:latin typeface="+mj-lt"/>
                  <a:cs typeface="Avenir Next Regular"/>
                </a:rPr>
                <a:t>www.civitta.com</a:t>
              </a:r>
            </a:p>
          </p:txBody>
        </p:sp>
      </p:grpSp>
      <p:sp>
        <p:nvSpPr>
          <p:cNvPr id="47" name="Retângulo 11">
            <a:extLst>
              <a:ext uri="{FF2B5EF4-FFF2-40B4-BE49-F238E27FC236}">
                <a16:creationId xmlns:a16="http://schemas.microsoft.com/office/drawing/2014/main" id="{443DFFA2-5CF7-4F2A-94BE-5ED053C8C424}"/>
              </a:ext>
            </a:extLst>
          </p:cNvPr>
          <p:cNvSpPr/>
          <p:nvPr userDrawn="1"/>
        </p:nvSpPr>
        <p:spPr>
          <a:xfrm>
            <a:off x="8682687" y="2286658"/>
            <a:ext cx="1511999" cy="861774"/>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Finland</a:t>
            </a:r>
          </a:p>
          <a:p>
            <a:pPr lvl="0" rtl="0"/>
            <a:r>
              <a:rPr lang="lv-lv" sz="1000">
                <a:solidFill>
                  <a:srgbClr val="FFFFFF"/>
                </a:solidFill>
                <a:cs typeface="Avenir Next Regular"/>
              </a:rPr>
              <a:t>Info.fi@civitta.com</a:t>
            </a:r>
          </a:p>
          <a:p>
            <a:pPr lvl="0" rtl="0"/>
            <a:r>
              <a:rPr lang="lv-lv" sz="1000">
                <a:solidFill>
                  <a:schemeClr val="bg1"/>
                </a:solidFill>
                <a:latin typeface="+mj-lt"/>
              </a:rPr>
              <a:t>+358 505 261 694</a:t>
            </a:r>
          </a:p>
          <a:p>
            <a:pPr lvl="0" rtl="0"/>
            <a:r>
              <a:rPr lang="lv-lv" sz="1000">
                <a:solidFill>
                  <a:schemeClr val="bg1"/>
                </a:solidFill>
                <a:cs typeface="Avenir Next Regular"/>
              </a:rPr>
              <a:t>www.civitta.fi</a:t>
            </a:r>
            <a:br>
              <a:rPr lang="en-US" sz="1000" dirty="0">
                <a:solidFill>
                  <a:srgbClr val="FFFFFF"/>
                </a:solidFill>
                <a:cs typeface="Avenir Next Regular"/>
              </a:rPr>
            </a:br>
            <a:endParaRPr lang="en-US" sz="1000" dirty="0">
              <a:solidFill>
                <a:srgbClr val="FFFFFF"/>
              </a:solidFill>
              <a:cs typeface="Avenir Next Regular"/>
            </a:endParaRPr>
          </a:p>
        </p:txBody>
      </p:sp>
      <p:sp>
        <p:nvSpPr>
          <p:cNvPr id="49" name="Retângulo 13">
            <a:extLst>
              <a:ext uri="{FF2B5EF4-FFF2-40B4-BE49-F238E27FC236}">
                <a16:creationId xmlns:a16="http://schemas.microsoft.com/office/drawing/2014/main" id="{E4C868D2-6D79-4477-8FD2-9B50D76BACB9}"/>
              </a:ext>
            </a:extLst>
          </p:cNvPr>
          <p:cNvSpPr/>
          <p:nvPr userDrawn="1"/>
        </p:nvSpPr>
        <p:spPr>
          <a:xfrm>
            <a:off x="10201098" y="839974"/>
            <a:ext cx="1345310"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rPr>
              <a:t>Moldova</a:t>
            </a:r>
          </a:p>
          <a:p>
            <a:pPr lvl="0" rtl="0"/>
            <a:r>
              <a:rPr lang="lv-lv" sz="1000">
                <a:solidFill>
                  <a:schemeClr val="bg1"/>
                </a:solidFill>
              </a:rPr>
              <a:t>Info.md@civitta.com</a:t>
            </a:r>
          </a:p>
          <a:p>
            <a:pPr lvl="0" rtl="0"/>
            <a:r>
              <a:rPr lang="lv-lv" sz="1000">
                <a:solidFill>
                  <a:srgbClr val="FFFFFF"/>
                </a:solidFill>
              </a:rPr>
              <a:t>+373 797 550 99</a:t>
            </a:r>
          </a:p>
          <a:p>
            <a:pPr lvl="0" rtl="0"/>
            <a:r>
              <a:rPr lang="lv-lv" sz="1000">
                <a:solidFill>
                  <a:schemeClr val="bg1"/>
                </a:solidFill>
                <a:cs typeface="Avenir Next Regular"/>
              </a:rPr>
              <a:t>www.civitta.md</a:t>
            </a:r>
            <a:endParaRPr lang="en-US" sz="1000" dirty="0">
              <a:solidFill>
                <a:srgbClr val="FFFFFF"/>
              </a:solidFill>
            </a:endParaRPr>
          </a:p>
        </p:txBody>
      </p:sp>
      <p:sp>
        <p:nvSpPr>
          <p:cNvPr id="50" name="Retângulo 14">
            <a:extLst>
              <a:ext uri="{FF2B5EF4-FFF2-40B4-BE49-F238E27FC236}">
                <a16:creationId xmlns:a16="http://schemas.microsoft.com/office/drawing/2014/main" id="{99208BFD-37CF-452F-8CFB-3757A78EB2A3}"/>
              </a:ext>
            </a:extLst>
          </p:cNvPr>
          <p:cNvSpPr/>
          <p:nvPr userDrawn="1"/>
        </p:nvSpPr>
        <p:spPr>
          <a:xfrm>
            <a:off x="10194686" y="1563316"/>
            <a:ext cx="1351722" cy="861774"/>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Sweden</a:t>
            </a:r>
            <a:endParaRPr lang="en-US" sz="1000" b="1" dirty="0">
              <a:solidFill>
                <a:schemeClr val="accent2"/>
              </a:solidFill>
              <a:cs typeface="Avenir Next Regular"/>
            </a:endParaRPr>
          </a:p>
          <a:p>
            <a:pPr rtl="0"/>
            <a:r>
              <a:rPr lang="lv-lv" sz="1000">
                <a:solidFill>
                  <a:schemeClr val="bg1"/>
                </a:solidFill>
                <a:cs typeface="Avenir Next Regular"/>
              </a:rPr>
              <a:t>Info.se@civitta.com</a:t>
            </a:r>
          </a:p>
          <a:p>
            <a:pPr rtl="0"/>
            <a:r>
              <a:rPr lang="lv-lv" sz="1000">
                <a:solidFill>
                  <a:schemeClr val="bg1"/>
                </a:solidFill>
                <a:cs typeface="Avenir Next Regular"/>
              </a:rPr>
              <a:t>+372 646 448 8 www.civitta.se</a:t>
            </a:r>
          </a:p>
          <a:p>
            <a:pPr rtl="0"/>
            <a:endParaRPr lang="en-US" sz="1000" dirty="0">
              <a:solidFill>
                <a:srgbClr val="FFFFFF"/>
              </a:solidFill>
            </a:endParaRPr>
          </a:p>
        </p:txBody>
      </p:sp>
      <p:sp>
        <p:nvSpPr>
          <p:cNvPr id="51" name="Retângulo 15">
            <a:extLst>
              <a:ext uri="{FF2B5EF4-FFF2-40B4-BE49-F238E27FC236}">
                <a16:creationId xmlns:a16="http://schemas.microsoft.com/office/drawing/2014/main" id="{0CA55068-CBAD-4953-943E-549414587580}"/>
              </a:ext>
            </a:extLst>
          </p:cNvPr>
          <p:cNvSpPr/>
          <p:nvPr userDrawn="1"/>
        </p:nvSpPr>
        <p:spPr>
          <a:xfrm>
            <a:off x="8682687" y="4470046"/>
            <a:ext cx="1511999"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Ukraine</a:t>
            </a:r>
          </a:p>
          <a:p>
            <a:pPr lvl="0" rtl="0"/>
            <a:r>
              <a:rPr lang="lv-lv" sz="1000">
                <a:solidFill>
                  <a:srgbClr val="FFFFFF"/>
                </a:solidFill>
                <a:latin typeface="Calibri"/>
              </a:rPr>
              <a:t>Info.ua@civitta.com</a:t>
            </a:r>
          </a:p>
          <a:p>
            <a:pPr lvl="0" rtl="0"/>
            <a:r>
              <a:rPr lang="lv-lv" sz="1000">
                <a:solidFill>
                  <a:srgbClr val="FFFFFF"/>
                </a:solidFill>
              </a:rPr>
              <a:t>+380 442 270 140</a:t>
            </a:r>
          </a:p>
          <a:p>
            <a:pPr lvl="0" rtl="0"/>
            <a:r>
              <a:rPr lang="lv-lv" sz="1000">
                <a:solidFill>
                  <a:schemeClr val="bg1"/>
                </a:solidFill>
                <a:cs typeface="Avenir Next Regular"/>
              </a:rPr>
              <a:t>www.civitta.com.ua</a:t>
            </a:r>
            <a:endParaRPr lang="en-US" sz="1000" dirty="0">
              <a:solidFill>
                <a:srgbClr val="FFFFFF"/>
              </a:solidFill>
            </a:endParaRPr>
          </a:p>
        </p:txBody>
      </p:sp>
      <p:sp>
        <p:nvSpPr>
          <p:cNvPr id="52" name="Retângulo 16">
            <a:extLst>
              <a:ext uri="{FF2B5EF4-FFF2-40B4-BE49-F238E27FC236}">
                <a16:creationId xmlns:a16="http://schemas.microsoft.com/office/drawing/2014/main" id="{92B45CF6-9504-418D-A394-DF56ABDF8F4C}"/>
              </a:ext>
            </a:extLst>
          </p:cNvPr>
          <p:cNvSpPr/>
          <p:nvPr userDrawn="1"/>
        </p:nvSpPr>
        <p:spPr>
          <a:xfrm>
            <a:off x="10194686" y="2287727"/>
            <a:ext cx="1453064" cy="709200"/>
          </a:xfrm>
          <a:prstGeom prst="rect">
            <a:avLst/>
          </a:prstGeom>
        </p:spPr>
        <p:txBody>
          <a:bodyPr wrap="square" rtlCol="0">
            <a:spAutoFit/>
          </a:bodyPr>
          <a:lstStyle/>
          <a:p>
            <a:pPr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Belarus</a:t>
            </a:r>
          </a:p>
          <a:p>
            <a:pPr rtl="0"/>
            <a:r>
              <a:rPr lang="lv-lv" sz="1000">
                <a:solidFill>
                  <a:srgbClr val="FFFFFF"/>
                </a:solidFill>
              </a:rPr>
              <a:t>Info.by@civitta.com</a:t>
            </a:r>
          </a:p>
          <a:p>
            <a:pPr rtl="0"/>
            <a:r>
              <a:rPr lang="lv-lv" sz="1000">
                <a:solidFill>
                  <a:srgbClr val="FFFFFF"/>
                </a:solidFill>
              </a:rPr>
              <a:t>+375 296 018 517</a:t>
            </a:r>
          </a:p>
          <a:p>
            <a:pPr rtl="0"/>
            <a:r>
              <a:rPr lang="lv-lv" sz="1000">
                <a:solidFill>
                  <a:schemeClr val="bg1"/>
                </a:solidFill>
                <a:cs typeface="Avenir Next Regular"/>
              </a:rPr>
              <a:t>www.civitta.by</a:t>
            </a:r>
            <a:endParaRPr lang="en-US" sz="1000" dirty="0">
              <a:solidFill>
                <a:srgbClr val="FFFFFF"/>
              </a:solidFill>
            </a:endParaRPr>
          </a:p>
        </p:txBody>
      </p:sp>
      <p:sp>
        <p:nvSpPr>
          <p:cNvPr id="53" name="Retângulo 16">
            <a:extLst>
              <a:ext uri="{FF2B5EF4-FFF2-40B4-BE49-F238E27FC236}">
                <a16:creationId xmlns:a16="http://schemas.microsoft.com/office/drawing/2014/main" id="{3AFC71D9-0B0C-4EEF-BC35-2C05A04D181B}"/>
              </a:ext>
            </a:extLst>
          </p:cNvPr>
          <p:cNvSpPr/>
          <p:nvPr userDrawn="1"/>
        </p:nvSpPr>
        <p:spPr>
          <a:xfrm>
            <a:off x="10194686" y="3011070"/>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Serbia</a:t>
            </a:r>
          </a:p>
          <a:p>
            <a:pPr lvl="0" rtl="0"/>
            <a:r>
              <a:rPr lang="lv-lv" sz="1000">
                <a:solidFill>
                  <a:srgbClr val="FFFFFF"/>
                </a:solidFill>
                <a:cs typeface="Avenir Next Regular"/>
              </a:rPr>
              <a:t>Info.rs@civitta.com</a:t>
            </a:r>
          </a:p>
          <a:p>
            <a:pPr lvl="0" rtl="0"/>
            <a:r>
              <a:rPr lang="lv-lv" sz="1000">
                <a:solidFill>
                  <a:srgbClr val="FFFFFF"/>
                </a:solidFill>
                <a:cs typeface="Avenir Next Regular"/>
              </a:rPr>
              <a:t>+381 11 2435 489</a:t>
            </a:r>
          </a:p>
          <a:p>
            <a:pPr lvl="0" rtl="0"/>
            <a:r>
              <a:rPr lang="lv-lv" sz="1000">
                <a:solidFill>
                  <a:schemeClr val="bg1"/>
                </a:solidFill>
                <a:cs typeface="Avenir Next Regular"/>
              </a:rPr>
              <a:t>www.civitta.rs</a:t>
            </a:r>
            <a:endParaRPr lang="en-US" sz="1000" dirty="0">
              <a:solidFill>
                <a:srgbClr val="FFFFFF"/>
              </a:solidFill>
              <a:cs typeface="Avenir Next Regular"/>
            </a:endParaRPr>
          </a:p>
        </p:txBody>
      </p:sp>
      <p:sp>
        <p:nvSpPr>
          <p:cNvPr id="54" name="Retângulo 15">
            <a:extLst>
              <a:ext uri="{FF2B5EF4-FFF2-40B4-BE49-F238E27FC236}">
                <a16:creationId xmlns:a16="http://schemas.microsoft.com/office/drawing/2014/main" id="{0C0E7EE6-F140-4D33-BB5A-82E6252C41A1}"/>
              </a:ext>
            </a:extLst>
          </p:cNvPr>
          <p:cNvSpPr/>
          <p:nvPr userDrawn="1"/>
        </p:nvSpPr>
        <p:spPr>
          <a:xfrm>
            <a:off x="8682687" y="5193387"/>
            <a:ext cx="1511999"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latin typeface="Calibri"/>
                <a:cs typeface="Avenir Next Regular"/>
              </a:rPr>
              <a:t>Slovakia</a:t>
            </a:r>
          </a:p>
          <a:p>
            <a:pPr rtl="0"/>
            <a:r>
              <a:rPr lang="lv-lv" sz="1000">
                <a:solidFill>
                  <a:srgbClr val="FFFFFF"/>
                </a:solidFill>
              </a:rPr>
              <a:t>info.sk@civitta.com</a:t>
            </a:r>
          </a:p>
          <a:p>
            <a:pPr rtl="0"/>
            <a:r>
              <a:rPr lang="lv-lv" sz="1000">
                <a:solidFill>
                  <a:srgbClr val="FFFFFF"/>
                </a:solidFill>
              </a:rPr>
              <a:t>+421 901 700 574</a:t>
            </a:r>
            <a:endParaRPr lang="en-US" sz="1000" dirty="0">
              <a:solidFill>
                <a:schemeClr val="bg1"/>
              </a:solidFill>
              <a:cs typeface="Avenir Next Regular"/>
            </a:endParaRPr>
          </a:p>
          <a:p>
            <a:pPr lvl="0" rtl="0"/>
            <a:r>
              <a:rPr lang="lv-lv" sz="1000">
                <a:solidFill>
                  <a:schemeClr val="bg1"/>
                </a:solidFill>
                <a:cs typeface="Avenir Next Regular"/>
              </a:rPr>
              <a:t>www.civitta.sk</a:t>
            </a:r>
            <a:endParaRPr lang="en-US" sz="1000" dirty="0">
              <a:solidFill>
                <a:srgbClr val="FFFFFF"/>
              </a:solidFill>
            </a:endParaRPr>
          </a:p>
        </p:txBody>
      </p:sp>
      <p:sp>
        <p:nvSpPr>
          <p:cNvPr id="55" name="Retângulo 16">
            <a:extLst>
              <a:ext uri="{FF2B5EF4-FFF2-40B4-BE49-F238E27FC236}">
                <a16:creationId xmlns:a16="http://schemas.microsoft.com/office/drawing/2014/main" id="{DF45354A-76C1-4EF8-97B5-9381E96079F1}"/>
              </a:ext>
            </a:extLst>
          </p:cNvPr>
          <p:cNvSpPr/>
          <p:nvPr userDrawn="1"/>
        </p:nvSpPr>
        <p:spPr>
          <a:xfrm>
            <a:off x="10201098" y="3733097"/>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cs typeface="Avenir Next Regular"/>
              </a:rPr>
              <a:t> Bulgaria</a:t>
            </a:r>
          </a:p>
          <a:p>
            <a:pPr lvl="0" rtl="0"/>
            <a:r>
              <a:rPr lang="lv-lv" sz="1000">
                <a:solidFill>
                  <a:srgbClr val="FFFFFF"/>
                </a:solidFill>
                <a:cs typeface="Avenir Next Regular"/>
              </a:rPr>
              <a:t>Info.bg@civitta.com</a:t>
            </a:r>
          </a:p>
          <a:p>
            <a:pPr lvl="0" rtl="0"/>
            <a:r>
              <a:rPr lang="lv-lv" sz="1000">
                <a:solidFill>
                  <a:srgbClr val="FFFFFF"/>
                </a:solidFill>
                <a:cs typeface="Avenir Next Regular"/>
              </a:rPr>
              <a:t>+359 884 076 576</a:t>
            </a:r>
            <a:br>
              <a:rPr lang="en-US" sz="1000" dirty="0">
                <a:solidFill>
                  <a:srgbClr val="FFFFFF"/>
                </a:solidFill>
                <a:cs typeface="Avenir Next Regular"/>
              </a:rPr>
            </a:br>
            <a:r>
              <a:rPr lang="lv-lv" sz="1000">
                <a:solidFill>
                  <a:schemeClr val="bg1"/>
                </a:solidFill>
                <a:cs typeface="Avenir Next Regular"/>
              </a:rPr>
              <a:t>www.civitta.bg</a:t>
            </a:r>
            <a:endParaRPr lang="en-US" sz="1000" dirty="0">
              <a:solidFill>
                <a:srgbClr val="FFFFFF"/>
              </a:solidFill>
              <a:cs typeface="Avenir Next Regular"/>
            </a:endParaRPr>
          </a:p>
        </p:txBody>
      </p:sp>
      <p:sp>
        <p:nvSpPr>
          <p:cNvPr id="56" name="Retângulo 15">
            <a:extLst>
              <a:ext uri="{FF2B5EF4-FFF2-40B4-BE49-F238E27FC236}">
                <a16:creationId xmlns:a16="http://schemas.microsoft.com/office/drawing/2014/main" id="{3E72A505-F94B-41E5-8CDE-5F9D8D45B372}"/>
              </a:ext>
            </a:extLst>
          </p:cNvPr>
          <p:cNvSpPr/>
          <p:nvPr userDrawn="1"/>
        </p:nvSpPr>
        <p:spPr>
          <a:xfrm>
            <a:off x="10201098" y="4456684"/>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North Macedonia</a:t>
            </a:r>
          </a:p>
          <a:p>
            <a:pPr rtl="0"/>
            <a:r>
              <a:rPr lang="lv-lv" sz="1000">
                <a:solidFill>
                  <a:srgbClr val="FFFFFF"/>
                </a:solidFill>
              </a:rPr>
              <a:t>info.mk@civitta.com</a:t>
            </a:r>
          </a:p>
          <a:p>
            <a:pPr rtl="0"/>
            <a:r>
              <a:rPr lang="lv-lv" sz="1000">
                <a:solidFill>
                  <a:srgbClr val="FFFFFF"/>
                </a:solidFill>
              </a:rPr>
              <a:t>+389 75 230 439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57" name="Retângulo 16">
            <a:extLst>
              <a:ext uri="{FF2B5EF4-FFF2-40B4-BE49-F238E27FC236}">
                <a16:creationId xmlns:a16="http://schemas.microsoft.com/office/drawing/2014/main" id="{05861752-0ADA-471B-AB2D-C2523FAA8881}"/>
              </a:ext>
            </a:extLst>
          </p:cNvPr>
          <p:cNvSpPr/>
          <p:nvPr userDrawn="1"/>
        </p:nvSpPr>
        <p:spPr>
          <a:xfrm>
            <a:off x="8712155" y="2995989"/>
            <a:ext cx="1453064" cy="709200"/>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t>
            </a:r>
            <a:r>
              <a:rPr lang="lv-lv" sz="1000" b="1">
                <a:solidFill>
                  <a:schemeClr val="accent2"/>
                </a:solidFill>
                <a:cs typeface="Avenir Next Regular"/>
              </a:rPr>
              <a:t>Denmark</a:t>
            </a:r>
          </a:p>
          <a:p>
            <a:pPr lvl="0" rtl="0"/>
            <a:r>
              <a:rPr lang="lv-lv" sz="1000">
                <a:solidFill>
                  <a:srgbClr val="FFFFFF"/>
                </a:solidFill>
                <a:cs typeface="Avenir Next Regular"/>
              </a:rPr>
              <a:t>Info.dk@civitta.com</a:t>
            </a:r>
          </a:p>
          <a:p>
            <a:pPr lvl="0" rtl="0"/>
            <a:r>
              <a:rPr lang="lv-lv" sz="1000">
                <a:solidFill>
                  <a:srgbClr val="FFFFFF"/>
                </a:solidFill>
                <a:cs typeface="Avenir Next Regular"/>
              </a:rPr>
              <a:t>+452 762 80 83</a:t>
            </a:r>
            <a:br>
              <a:rPr lang="en-US" sz="1000" dirty="0">
                <a:solidFill>
                  <a:srgbClr val="FFFFFF"/>
                </a:solidFill>
                <a:cs typeface="Avenir Next Regular"/>
              </a:rPr>
            </a:b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24" name="Retângulo 15">
            <a:extLst>
              <a:ext uri="{FF2B5EF4-FFF2-40B4-BE49-F238E27FC236}">
                <a16:creationId xmlns:a16="http://schemas.microsoft.com/office/drawing/2014/main" id="{8CEBDE41-3ECC-4398-86B7-8C18DA13ACDE}"/>
              </a:ext>
            </a:extLst>
          </p:cNvPr>
          <p:cNvSpPr/>
          <p:nvPr userDrawn="1"/>
        </p:nvSpPr>
        <p:spPr>
          <a:xfrm>
            <a:off x="10194686" y="5186867"/>
            <a:ext cx="1594788"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Kosovo</a:t>
            </a:r>
          </a:p>
          <a:p>
            <a:pPr rtl="0"/>
            <a:r>
              <a:rPr lang="lv-lv" sz="1000">
                <a:solidFill>
                  <a:srgbClr val="FFFFFF"/>
                </a:solidFill>
              </a:rPr>
              <a:t>info.ks@civitta.com</a:t>
            </a:r>
          </a:p>
          <a:p>
            <a:pPr rtl="0"/>
            <a:r>
              <a:rPr lang="lv-lv" sz="1000">
                <a:solidFill>
                  <a:srgbClr val="FFFFFF"/>
                </a:solidFill>
              </a:rPr>
              <a:t>+383 493 380 55 </a:t>
            </a:r>
            <a:r>
              <a:rPr lang="lv-lv" sz="1000">
                <a:solidFill>
                  <a:schemeClr val="bg1"/>
                </a:solidFill>
                <a:cs typeface="Avenir Next Regular"/>
              </a:rPr>
              <a:t>www.civitta.com</a:t>
            </a:r>
            <a:endParaRPr lang="en-US" sz="1000" dirty="0">
              <a:solidFill>
                <a:srgbClr val="FFFFFF"/>
              </a:solidFill>
              <a:cs typeface="Avenir Next Regular"/>
            </a:endParaRPr>
          </a:p>
        </p:txBody>
      </p:sp>
      <p:sp>
        <p:nvSpPr>
          <p:cNvPr id="25" name="Retângulo 15">
            <a:extLst>
              <a:ext uri="{FF2B5EF4-FFF2-40B4-BE49-F238E27FC236}">
                <a16:creationId xmlns:a16="http://schemas.microsoft.com/office/drawing/2014/main" id="{EB6A5657-BDE8-497D-89BE-D9F83ECB54DA}"/>
              </a:ext>
            </a:extLst>
          </p:cNvPr>
          <p:cNvSpPr/>
          <p:nvPr userDrawn="1"/>
        </p:nvSpPr>
        <p:spPr>
          <a:xfrm>
            <a:off x="8712155" y="5894753"/>
            <a:ext cx="1511999" cy="707886"/>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 Armenia</a:t>
            </a:r>
            <a:endParaRPr lang="en-US" sz="1000" b="1" dirty="0">
              <a:solidFill>
                <a:schemeClr val="accent2"/>
              </a:solidFill>
              <a:latin typeface="Calibri"/>
              <a:cs typeface="Avenir Next Regular"/>
            </a:endParaRPr>
          </a:p>
          <a:p>
            <a:pPr rtl="0"/>
            <a:r>
              <a:rPr lang="lv-lv" sz="1000">
                <a:solidFill>
                  <a:srgbClr val="FFFFFF"/>
                </a:solidFill>
              </a:rPr>
              <a:t>info.am@civitta.com</a:t>
            </a:r>
          </a:p>
          <a:p>
            <a:pPr rtl="0"/>
            <a:r>
              <a:rPr lang="lv-lv" sz="1000">
                <a:solidFill>
                  <a:srgbClr val="FFFFFF"/>
                </a:solidFill>
              </a:rPr>
              <a:t>+3 741 054 6434</a:t>
            </a:r>
            <a:endParaRPr lang="en-US" sz="1000" dirty="0">
              <a:solidFill>
                <a:schemeClr val="bg1"/>
              </a:solidFill>
              <a:cs typeface="Avenir Next Regular"/>
            </a:endParaRPr>
          </a:p>
          <a:p>
            <a:pPr lvl="0" rtl="0"/>
            <a:r>
              <a:rPr lang="lv-lv" sz="1000">
                <a:solidFill>
                  <a:schemeClr val="bg1"/>
                </a:solidFill>
                <a:cs typeface="Avenir Next Regular"/>
              </a:rPr>
              <a:t>www.civitta.am</a:t>
            </a:r>
            <a:endParaRPr lang="en-US" sz="1000" dirty="0">
              <a:solidFill>
                <a:srgbClr val="FFFFFF"/>
              </a:solidFill>
            </a:endParaRPr>
          </a:p>
        </p:txBody>
      </p:sp>
      <p:sp>
        <p:nvSpPr>
          <p:cNvPr id="26" name="Retângulo 15">
            <a:extLst>
              <a:ext uri="{FF2B5EF4-FFF2-40B4-BE49-F238E27FC236}">
                <a16:creationId xmlns:a16="http://schemas.microsoft.com/office/drawing/2014/main" id="{C4AD13E3-0F82-5C47-B91B-E673BF9D52D3}"/>
              </a:ext>
            </a:extLst>
          </p:cNvPr>
          <p:cNvSpPr/>
          <p:nvPr userDrawn="1"/>
        </p:nvSpPr>
        <p:spPr>
          <a:xfrm>
            <a:off x="10200456" y="5888582"/>
            <a:ext cx="1594788" cy="553998"/>
          </a:xfrm>
          <a:prstGeom prst="rect">
            <a:avLst/>
          </a:prstGeom>
        </p:spPr>
        <p:txBody>
          <a:bodyPr wrap="square" rtlCol="0">
            <a:spAutoFit/>
          </a:bodyPr>
          <a:lstStyle/>
          <a:p>
            <a:pPr lvl="0" rtl="0"/>
            <a:r>
              <a:rPr lang="lv-lv" sz="1000" b="1" kern="1200">
                <a:solidFill>
                  <a:schemeClr val="accent2"/>
                </a:solidFill>
                <a:latin typeface="+mn-lt"/>
                <a:ea typeface="+mn-ea"/>
                <a:cs typeface="Avenir Next Regular"/>
              </a:rPr>
              <a:t>CIVITTA</a:t>
            </a:r>
            <a:r>
              <a:rPr lang="lv-lv" sz="1000" b="1">
                <a:solidFill>
                  <a:schemeClr val="accent2"/>
                </a:solidFill>
                <a:latin typeface="Calibri"/>
                <a:cs typeface="Avenir Next Regular"/>
              </a:rPr>
              <a:t> Georgia</a:t>
            </a:r>
          </a:p>
          <a:p>
            <a:pPr rtl="0"/>
            <a:r>
              <a:rPr lang="lv-lv" sz="1000">
                <a:solidFill>
                  <a:srgbClr val="FFFFFF"/>
                </a:solidFill>
              </a:rPr>
              <a:t>info.ge@civitta.com</a:t>
            </a:r>
          </a:p>
          <a:p>
            <a:pPr rtl="0"/>
            <a:r>
              <a:rPr lang="lv-lv" sz="1000">
                <a:solidFill>
                  <a:schemeClr val="bg1"/>
                </a:solidFill>
                <a:cs typeface="Avenir Next Regular"/>
              </a:rPr>
              <a:t>www.civitta.com</a:t>
            </a:r>
            <a:endParaRPr lang="en-US" sz="1000" dirty="0">
              <a:solidFill>
                <a:srgbClr val="FFFFFF"/>
              </a:solidFill>
              <a:cs typeface="Avenir Next Regular"/>
            </a:endParaRPr>
          </a:p>
        </p:txBody>
      </p:sp>
    </p:spTree>
    <p:extLst>
      <p:ext uri="{BB962C8B-B14F-4D97-AF65-F5344CB8AC3E}">
        <p14:creationId xmlns:p14="http://schemas.microsoft.com/office/powerpoint/2010/main" val="113679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3E47B4-072A-4C77-B3AB-C4AB142F6D9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355" y="6532047"/>
            <a:ext cx="695251" cy="145916"/>
          </a:xfrm>
          <a:prstGeom prst="rect">
            <a:avLst/>
          </a:prstGeom>
        </p:spPr>
      </p:pic>
      <p:graphicFrame>
        <p:nvGraphicFramePr>
          <p:cNvPr id="4" name="Object 3" hidden="1">
            <a:extLst>
              <a:ext uri="{FF2B5EF4-FFF2-40B4-BE49-F238E27FC236}">
                <a16:creationId xmlns:a16="http://schemas.microsoft.com/office/drawing/2014/main" id="{48A0E963-B4FD-4739-BCC6-BB4171BD06C1}"/>
              </a:ext>
            </a:extLst>
          </p:cNvPr>
          <p:cNvGraphicFramePr>
            <a:graphicFrameLocks noChangeAspect="1"/>
          </p:cNvGraphicFramePr>
          <p:nvPr userDrawn="1">
            <p:custDataLst>
              <p:tags r:id="rId1"/>
            </p:custDataLst>
            <p:extLst>
              <p:ext uri="{D42A27DB-BD31-4B8C-83A1-F6EECF244321}">
                <p14:modId xmlns:p14="http://schemas.microsoft.com/office/powerpoint/2010/main" val="2550902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9" imgH="277" progId="TCLayout.ActiveDocument.1">
                  <p:embed/>
                </p:oleObj>
              </mc:Choice>
              <mc:Fallback>
                <p:oleObj name="think-cell Slide" r:id="rId6" imgW="279" imgH="277" progId="TCLayout.ActiveDocument.1">
                  <p:embed/>
                  <p:pic>
                    <p:nvPicPr>
                      <p:cNvPr id="4" name="Object 3" hidden="1">
                        <a:extLst>
                          <a:ext uri="{FF2B5EF4-FFF2-40B4-BE49-F238E27FC236}">
                            <a16:creationId xmlns:a16="http://schemas.microsoft.com/office/drawing/2014/main" id="{48A0E963-B4FD-4739-BCC6-BB4171BD06C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F842B919-F8B1-4E11-A114-040D7F21A66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US" sz="2200" b="1" i="0" baseline="0" dirty="0">
              <a:latin typeface="Calibri" panose="020F0502020204030204" pitchFamily="34" charset="0"/>
              <a:ea typeface="+mj-ea"/>
              <a:cs typeface="+mj-cs"/>
              <a:sym typeface="Calibri" panose="020F0502020204030204" pitchFamily="34" charset="0"/>
            </a:endParaRPr>
          </a:p>
        </p:txBody>
      </p:sp>
      <p:sp>
        <p:nvSpPr>
          <p:cNvPr id="3" name="Marcador de Posição de Conteúdo 2">
            <a:extLst>
              <a:ext uri="{FF2B5EF4-FFF2-40B4-BE49-F238E27FC236}">
                <a16:creationId xmlns:a16="http://schemas.microsoft.com/office/drawing/2014/main" id="{59B6D261-4CEF-4BB2-8B7C-AB1D502D009E}"/>
              </a:ext>
            </a:extLst>
          </p:cNvPr>
          <p:cNvSpPr>
            <a:spLocks noGrp="1"/>
          </p:cNvSpPr>
          <p:nvPr>
            <p:ph idx="1" hasCustomPrompt="1"/>
          </p:nvPr>
        </p:nvSpPr>
        <p:spPr>
          <a:xfrm>
            <a:off x="1092200" y="1243706"/>
            <a:ext cx="10260013" cy="5030094"/>
          </a:xfrm>
          <a:prstGeom prst="rect">
            <a:avLst/>
          </a:prstGeom>
        </p:spPr>
        <p:txBody>
          <a:bodyPr lIns="0" tIns="0" rIns="0" bIns="0" rtlCol="0">
            <a:normAutofit/>
          </a:bodyPr>
          <a:lstStyle>
            <a:lvl1pPr marL="172800" indent="-172800" rtl="0">
              <a:lnSpc>
                <a:spcPct val="100000"/>
              </a:lnSpc>
              <a:spcBef>
                <a:spcPts val="300"/>
              </a:spcBef>
              <a:spcAft>
                <a:spcPts val="300"/>
              </a:spcAft>
              <a:buClr>
                <a:schemeClr val="tx2"/>
              </a:buClr>
              <a:buSzPct val="90000"/>
              <a:defRPr sz="1200"/>
            </a:lvl1pPr>
            <a:lvl2pPr marL="685800" indent="-172800" rtl="0">
              <a:lnSpc>
                <a:spcPct val="100000"/>
              </a:lnSpc>
              <a:spcBef>
                <a:spcPts val="300"/>
              </a:spcBef>
              <a:spcAft>
                <a:spcPts val="300"/>
              </a:spcAft>
              <a:buClr>
                <a:schemeClr val="tx2"/>
              </a:buClr>
              <a:buFont typeface="Calibri" panose="020F0502020204030204" pitchFamily="34" charset="0"/>
              <a:buChar char="‐"/>
              <a:defRPr sz="1200"/>
            </a:lvl2pPr>
            <a:lvl3pPr>
              <a:buClr>
                <a:schemeClr val="tx2"/>
              </a:buClr>
              <a:defRPr sz="1200"/>
            </a:lvl3pPr>
            <a:lvl4pPr>
              <a:buClr>
                <a:schemeClr val="tx2"/>
              </a:buClr>
              <a:defRPr sz="1200"/>
            </a:lvl4pPr>
            <a:lvl5pPr>
              <a:buClr>
                <a:schemeClr val="tx2"/>
              </a:buClr>
              <a:defRPr sz="1200"/>
            </a:lvl5pPr>
            <a:lvl6pPr>
              <a:buClr>
                <a:schemeClr val="tx2"/>
              </a:buClr>
              <a:defRPr sz="1200"/>
            </a:lvl6pPr>
            <a:lvl7pPr>
              <a:buClr>
                <a:schemeClr val="tx2"/>
              </a:buClr>
              <a:defRPr sz="1200"/>
            </a:lvl7pPr>
            <a:lvl8pPr>
              <a:buClr>
                <a:schemeClr val="tx2"/>
              </a:buClr>
              <a:defRPr sz="1200"/>
            </a:lvl8pPr>
            <a:lvl9pPr marL="3657600" indent="0">
              <a:buClr>
                <a:schemeClr val="tx2"/>
              </a:buClr>
              <a:buNone/>
              <a:defRPr sz="1200"/>
            </a:lvl9pPr>
          </a:lstStyle>
          <a:p>
            <a:pPr lvl="0" rtl="0"/>
            <a:r>
              <a:rPr lang="lv-lv"/>
              <a:t>Edit Text</a:t>
            </a:r>
          </a:p>
          <a:p>
            <a:pPr lvl="1" rtl="0"/>
            <a:r>
              <a:rPr lang="lv-lv"/>
              <a:t>Edit text</a:t>
            </a:r>
          </a:p>
        </p:txBody>
      </p:sp>
      <p:sp>
        <p:nvSpPr>
          <p:cNvPr id="8" name="Slide Number Placeholder 5">
            <a:extLst>
              <a:ext uri="{FF2B5EF4-FFF2-40B4-BE49-F238E27FC236}">
                <a16:creationId xmlns:a16="http://schemas.microsoft.com/office/drawing/2014/main" id="{A3C17742-4E25-4299-96C6-840A6E05AC27}"/>
              </a:ext>
            </a:extLst>
          </p:cNvPr>
          <p:cNvSpPr txBox="1">
            <a:spLocks/>
          </p:cNvSpPr>
          <p:nvPr/>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grpSp>
        <p:nvGrpSpPr>
          <p:cNvPr id="11" name="Slide Elements" hidden="1">
            <a:extLst>
              <a:ext uri="{FF2B5EF4-FFF2-40B4-BE49-F238E27FC236}">
                <a16:creationId xmlns:a16="http://schemas.microsoft.com/office/drawing/2014/main" id="{61FB7AE4-1878-46F1-8A45-290C53D43A8F}"/>
              </a:ext>
            </a:extLst>
          </p:cNvPr>
          <p:cNvGrpSpPr/>
          <p:nvPr userDrawn="1"/>
        </p:nvGrpSpPr>
        <p:grpSpPr bwMode="gray">
          <a:xfrm>
            <a:off x="1223554" y="6397041"/>
            <a:ext cx="8618537" cy="325438"/>
            <a:chOff x="119063" y="6305945"/>
            <a:chExt cx="8618537" cy="325438"/>
          </a:xfrm>
        </p:grpSpPr>
        <p:sp>
          <p:nvSpPr>
            <p:cNvPr id="12" name="4. Footnote">
              <a:extLst>
                <a:ext uri="{FF2B5EF4-FFF2-40B4-BE49-F238E27FC236}">
                  <a16:creationId xmlns:a16="http://schemas.microsoft.com/office/drawing/2014/main" id="{5386FCDD-524B-449D-9D8A-84CCED68B133}"/>
                </a:ext>
              </a:extLst>
            </p:cNvPr>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rtl="0">
                <a:defRPr/>
              </a:pPr>
              <a:r>
                <a:rPr lang="lv-lv" sz="800">
                  <a:solidFill>
                    <a:schemeClr val="tx1"/>
                  </a:solidFill>
                  <a:latin typeface="+mn-lt"/>
                  <a:ea typeface="+mn-ea"/>
                </a:rPr>
                <a:t>1 Footnote</a:t>
              </a:r>
            </a:p>
          </p:txBody>
        </p:sp>
        <p:sp>
          <p:nvSpPr>
            <p:cNvPr id="13" name="5. Source">
              <a:extLst>
                <a:ext uri="{FF2B5EF4-FFF2-40B4-BE49-F238E27FC236}">
                  <a16:creationId xmlns:a16="http://schemas.microsoft.com/office/drawing/2014/main" id="{8BDAB961-1610-443C-B189-92B8CFF55339}"/>
                </a:ext>
              </a:extLst>
            </p:cNvPr>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spAutoFit/>
            </a:bodyPr>
            <a:lstStyle/>
            <a:p>
              <a:pPr marL="609600" indent="-609600" defTabSz="895350" rtl="0">
                <a:tabLst>
                  <a:tab pos="630238" algn="l"/>
                </a:tabLst>
              </a:pPr>
              <a:r>
                <a:rPr lang="lv-lv" sz="800">
                  <a:solidFill>
                    <a:schemeClr val="tx1"/>
                  </a:solidFill>
                  <a:latin typeface="+mn-lt"/>
                  <a:ea typeface="+mn-ea"/>
                </a:rPr>
                <a:t>SOURCE: Source</a:t>
              </a:r>
            </a:p>
          </p:txBody>
        </p:sp>
      </p:grpSp>
      <p:pic>
        <p:nvPicPr>
          <p:cNvPr id="14" name="Picture 13">
            <a:extLst>
              <a:ext uri="{FF2B5EF4-FFF2-40B4-BE49-F238E27FC236}">
                <a16:creationId xmlns:a16="http://schemas.microsoft.com/office/drawing/2014/main" id="{C7F26780-D513-4CC1-96AD-EEFA3BBB661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18" name="Imagem 54">
            <a:extLst>
              <a:ext uri="{FF2B5EF4-FFF2-40B4-BE49-F238E27FC236}">
                <a16:creationId xmlns:a16="http://schemas.microsoft.com/office/drawing/2014/main" id="{30765847-8338-4D9F-8EE9-C7E5F4FB81C2}"/>
              </a:ext>
            </a:extLst>
          </p:cNvPr>
          <p:cNvPicPr>
            <a:picLocks noChangeAspect="1"/>
          </p:cNvPicPr>
          <p:nvPr userDrawn="1"/>
        </p:nvPicPr>
        <p:blipFill>
          <a:blip r:embed="rId9"/>
          <a:stretch>
            <a:fillRect/>
          </a:stretch>
        </p:blipFill>
        <p:spPr>
          <a:xfrm>
            <a:off x="845216" y="330716"/>
            <a:ext cx="137877" cy="227930"/>
          </a:xfrm>
          <a:prstGeom prst="rect">
            <a:avLst/>
          </a:prstGeom>
        </p:spPr>
      </p:pic>
      <p:sp>
        <p:nvSpPr>
          <p:cNvPr id="20" name="Título 1">
            <a:extLst>
              <a:ext uri="{FF2B5EF4-FFF2-40B4-BE49-F238E27FC236}">
                <a16:creationId xmlns:a16="http://schemas.microsoft.com/office/drawing/2014/main" id="{EC40FC04-C999-43A5-987C-1B6148CF4027}"/>
              </a:ext>
            </a:extLst>
          </p:cNvPr>
          <p:cNvSpPr>
            <a:spLocks noGrp="1"/>
          </p:cNvSpPr>
          <p:nvPr>
            <p:ph type="title" hasCustomPrompt="1"/>
          </p:nvPr>
        </p:nvSpPr>
        <p:spPr>
          <a:xfrm>
            <a:off x="1092200" y="262512"/>
            <a:ext cx="10261600" cy="574101"/>
          </a:xfrm>
          <a:prstGeom prst="rect">
            <a:avLst/>
          </a:prstGeom>
        </p:spPr>
        <p:txBody>
          <a:bodyPr vert="horz" lIns="0" rtlCol="0" anchor="t">
            <a:noAutofit/>
          </a:bodyPr>
          <a:lstStyle>
            <a:lvl1pPr rtl="0">
              <a:defRPr sz="2200"/>
            </a:lvl1pPr>
          </a:lstStyle>
          <a:p>
            <a:pPr rtl="0"/>
            <a:r>
              <a:rPr lang="lv-lv"/>
              <a:t>Page title</a:t>
            </a:r>
          </a:p>
        </p:txBody>
      </p:sp>
      <p:sp>
        <p:nvSpPr>
          <p:cNvPr id="22" name="Text Placeholder 14">
            <a:extLst>
              <a:ext uri="{FF2B5EF4-FFF2-40B4-BE49-F238E27FC236}">
                <a16:creationId xmlns:a16="http://schemas.microsoft.com/office/drawing/2014/main" id="{0A54CE3B-413E-4C88-AE4D-54627B3FB73F}"/>
              </a:ext>
            </a:extLst>
          </p:cNvPr>
          <p:cNvSpPr>
            <a:spLocks noGrp="1"/>
          </p:cNvSpPr>
          <p:nvPr>
            <p:ph type="body" sz="quarter" idx="10"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spTree>
    <p:extLst>
      <p:ext uri="{BB962C8B-B14F-4D97-AF65-F5344CB8AC3E}">
        <p14:creationId xmlns:p14="http://schemas.microsoft.com/office/powerpoint/2010/main" val="292902834"/>
      </p:ext>
    </p:extLst>
  </p:cSld>
  <p:clrMapOvr>
    <a:masterClrMapping/>
  </p:clrMapOvr>
  <p:extLst>
    <p:ext uri="{DCECCB84-F9BA-43D5-87BE-67443E8EF086}">
      <p15:sldGuideLst xmlns:p15="http://schemas.microsoft.com/office/powerpoint/2012/main">
        <p15:guide id="2" pos="688">
          <p15:clr>
            <a:srgbClr val="FBAE40"/>
          </p15:clr>
        </p15:guide>
        <p15:guide id="3" pos="7151">
          <p15:clr>
            <a:srgbClr val="FBAE40"/>
          </p15:clr>
        </p15:guide>
        <p15:guide id="4" orient="horz" pos="527">
          <p15:clr>
            <a:srgbClr val="FBAE40"/>
          </p15:clr>
        </p15:guide>
        <p15:guide id="5" orient="horz" pos="164">
          <p15:clr>
            <a:srgbClr val="FBAE40"/>
          </p15:clr>
        </p15:guide>
        <p15:guide id="6" orient="horz" pos="777">
          <p15:clr>
            <a:srgbClr val="FBAE40"/>
          </p15:clr>
        </p15:guide>
        <p15:guide id="7" orient="horz" pos="39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3E47B4-072A-4C77-B3AB-C4AB142F6D9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355" y="6532047"/>
            <a:ext cx="695251" cy="145916"/>
          </a:xfrm>
          <a:prstGeom prst="rect">
            <a:avLst/>
          </a:prstGeom>
        </p:spPr>
      </p:pic>
      <p:graphicFrame>
        <p:nvGraphicFramePr>
          <p:cNvPr id="4" name="Object 3" hidden="1">
            <a:extLst>
              <a:ext uri="{FF2B5EF4-FFF2-40B4-BE49-F238E27FC236}">
                <a16:creationId xmlns:a16="http://schemas.microsoft.com/office/drawing/2014/main" id="{48A0E963-B4FD-4739-BCC6-BB4171BD06C1}"/>
              </a:ext>
            </a:extLst>
          </p:cNvPr>
          <p:cNvGraphicFramePr>
            <a:graphicFrameLocks noChangeAspect="1"/>
          </p:cNvGraphicFramePr>
          <p:nvPr userDrawn="1">
            <p:custDataLst>
              <p:tags r:id="rId1"/>
            </p:custDataLst>
            <p:extLst>
              <p:ext uri="{D42A27DB-BD31-4B8C-83A1-F6EECF244321}">
                <p14:modId xmlns:p14="http://schemas.microsoft.com/office/powerpoint/2010/main" val="34078907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9" imgH="277" progId="TCLayout.ActiveDocument.1">
                  <p:embed/>
                </p:oleObj>
              </mc:Choice>
              <mc:Fallback>
                <p:oleObj name="think-cell Slide" r:id="rId6" imgW="279" imgH="277" progId="TCLayout.ActiveDocument.1">
                  <p:embed/>
                  <p:pic>
                    <p:nvPicPr>
                      <p:cNvPr id="4" name="Object 3" hidden="1">
                        <a:extLst>
                          <a:ext uri="{FF2B5EF4-FFF2-40B4-BE49-F238E27FC236}">
                            <a16:creationId xmlns:a16="http://schemas.microsoft.com/office/drawing/2014/main" id="{48A0E963-B4FD-4739-BCC6-BB4171BD06C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F842B919-F8B1-4E11-A114-040D7F21A66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US" sz="2200" b="1" i="0" baseline="0" dirty="0">
              <a:latin typeface="Calibri" panose="020F0502020204030204" pitchFamily="34" charset="0"/>
              <a:ea typeface="+mj-ea"/>
              <a:cs typeface="+mj-cs"/>
              <a:sym typeface="Calibri" panose="020F0502020204030204" pitchFamily="34" charset="0"/>
            </a:endParaRPr>
          </a:p>
        </p:txBody>
      </p:sp>
      <p:sp>
        <p:nvSpPr>
          <p:cNvPr id="8" name="Slide Number Placeholder 5">
            <a:extLst>
              <a:ext uri="{FF2B5EF4-FFF2-40B4-BE49-F238E27FC236}">
                <a16:creationId xmlns:a16="http://schemas.microsoft.com/office/drawing/2014/main" id="{A3C17742-4E25-4299-96C6-840A6E05AC27}"/>
              </a:ext>
            </a:extLst>
          </p:cNvPr>
          <p:cNvSpPr txBox="1">
            <a:spLocks/>
          </p:cNvSpPr>
          <p:nvPr/>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grpSp>
        <p:nvGrpSpPr>
          <p:cNvPr id="11" name="Slide Elements" hidden="1">
            <a:extLst>
              <a:ext uri="{FF2B5EF4-FFF2-40B4-BE49-F238E27FC236}">
                <a16:creationId xmlns:a16="http://schemas.microsoft.com/office/drawing/2014/main" id="{61FB7AE4-1878-46F1-8A45-290C53D43A8F}"/>
              </a:ext>
            </a:extLst>
          </p:cNvPr>
          <p:cNvGrpSpPr/>
          <p:nvPr userDrawn="1"/>
        </p:nvGrpSpPr>
        <p:grpSpPr bwMode="gray">
          <a:xfrm>
            <a:off x="1223554" y="6397041"/>
            <a:ext cx="8618537" cy="325438"/>
            <a:chOff x="119063" y="6305945"/>
            <a:chExt cx="8618537" cy="325438"/>
          </a:xfrm>
        </p:grpSpPr>
        <p:sp>
          <p:nvSpPr>
            <p:cNvPr id="12" name="4. Footnote">
              <a:extLst>
                <a:ext uri="{FF2B5EF4-FFF2-40B4-BE49-F238E27FC236}">
                  <a16:creationId xmlns:a16="http://schemas.microsoft.com/office/drawing/2014/main" id="{5386FCDD-524B-449D-9D8A-84CCED68B133}"/>
                </a:ext>
              </a:extLst>
            </p:cNvPr>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rtl="0">
                <a:defRPr/>
              </a:pPr>
              <a:r>
                <a:rPr lang="lv-lv" sz="800">
                  <a:solidFill>
                    <a:schemeClr val="tx1"/>
                  </a:solidFill>
                  <a:latin typeface="+mn-lt"/>
                  <a:ea typeface="+mn-ea"/>
                </a:rPr>
                <a:t>1 Footnote</a:t>
              </a:r>
            </a:p>
          </p:txBody>
        </p:sp>
        <p:sp>
          <p:nvSpPr>
            <p:cNvPr id="13" name="5. Source">
              <a:extLst>
                <a:ext uri="{FF2B5EF4-FFF2-40B4-BE49-F238E27FC236}">
                  <a16:creationId xmlns:a16="http://schemas.microsoft.com/office/drawing/2014/main" id="{8BDAB961-1610-443C-B189-92B8CFF55339}"/>
                </a:ext>
              </a:extLst>
            </p:cNvPr>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spAutoFit/>
            </a:bodyPr>
            <a:lstStyle/>
            <a:p>
              <a:pPr marL="609600" indent="-609600" defTabSz="895350" rtl="0">
                <a:tabLst>
                  <a:tab pos="630238" algn="l"/>
                </a:tabLst>
              </a:pPr>
              <a:r>
                <a:rPr lang="lv-lv" sz="800">
                  <a:solidFill>
                    <a:schemeClr val="tx1"/>
                  </a:solidFill>
                  <a:latin typeface="+mn-lt"/>
                  <a:ea typeface="+mn-ea"/>
                </a:rPr>
                <a:t>SOURCE: Source</a:t>
              </a:r>
            </a:p>
          </p:txBody>
        </p:sp>
      </p:grpSp>
      <p:pic>
        <p:nvPicPr>
          <p:cNvPr id="14" name="Picture 13">
            <a:extLst>
              <a:ext uri="{FF2B5EF4-FFF2-40B4-BE49-F238E27FC236}">
                <a16:creationId xmlns:a16="http://schemas.microsoft.com/office/drawing/2014/main" id="{C7F26780-D513-4CC1-96AD-EEFA3BBB661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18" name="Imagem 54">
            <a:extLst>
              <a:ext uri="{FF2B5EF4-FFF2-40B4-BE49-F238E27FC236}">
                <a16:creationId xmlns:a16="http://schemas.microsoft.com/office/drawing/2014/main" id="{30765847-8338-4D9F-8EE9-C7E5F4FB81C2}"/>
              </a:ext>
            </a:extLst>
          </p:cNvPr>
          <p:cNvPicPr>
            <a:picLocks noChangeAspect="1"/>
          </p:cNvPicPr>
          <p:nvPr userDrawn="1"/>
        </p:nvPicPr>
        <p:blipFill>
          <a:blip r:embed="rId9"/>
          <a:stretch>
            <a:fillRect/>
          </a:stretch>
        </p:blipFill>
        <p:spPr>
          <a:xfrm>
            <a:off x="845216" y="330716"/>
            <a:ext cx="137877" cy="227930"/>
          </a:xfrm>
          <a:prstGeom prst="rect">
            <a:avLst/>
          </a:prstGeom>
        </p:spPr>
      </p:pic>
      <p:sp>
        <p:nvSpPr>
          <p:cNvPr id="20" name="Título 1">
            <a:extLst>
              <a:ext uri="{FF2B5EF4-FFF2-40B4-BE49-F238E27FC236}">
                <a16:creationId xmlns:a16="http://schemas.microsoft.com/office/drawing/2014/main" id="{EC40FC04-C999-43A5-987C-1B6148CF4027}"/>
              </a:ext>
            </a:extLst>
          </p:cNvPr>
          <p:cNvSpPr>
            <a:spLocks noGrp="1"/>
          </p:cNvSpPr>
          <p:nvPr>
            <p:ph type="title" hasCustomPrompt="1"/>
          </p:nvPr>
        </p:nvSpPr>
        <p:spPr>
          <a:xfrm>
            <a:off x="1092200" y="262512"/>
            <a:ext cx="10261600" cy="574101"/>
          </a:xfrm>
          <a:prstGeom prst="rect">
            <a:avLst/>
          </a:prstGeom>
        </p:spPr>
        <p:txBody>
          <a:bodyPr vert="horz" lIns="0" rtlCol="0" anchor="t">
            <a:noAutofit/>
          </a:bodyPr>
          <a:lstStyle>
            <a:lvl1pPr rtl="0">
              <a:defRPr sz="2200"/>
            </a:lvl1pPr>
          </a:lstStyle>
          <a:p>
            <a:pPr rtl="0"/>
            <a:r>
              <a:rPr lang="lv-lv"/>
              <a:t>Page title</a:t>
            </a:r>
          </a:p>
        </p:txBody>
      </p:sp>
      <p:sp>
        <p:nvSpPr>
          <p:cNvPr id="22" name="Text Placeholder 14">
            <a:extLst>
              <a:ext uri="{FF2B5EF4-FFF2-40B4-BE49-F238E27FC236}">
                <a16:creationId xmlns:a16="http://schemas.microsoft.com/office/drawing/2014/main" id="{0A54CE3B-413E-4C88-AE4D-54627B3FB73F}"/>
              </a:ext>
            </a:extLst>
          </p:cNvPr>
          <p:cNvSpPr>
            <a:spLocks noGrp="1"/>
          </p:cNvSpPr>
          <p:nvPr>
            <p:ph type="body" sz="quarter" idx="10"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spTree>
    <p:extLst>
      <p:ext uri="{BB962C8B-B14F-4D97-AF65-F5344CB8AC3E}">
        <p14:creationId xmlns:p14="http://schemas.microsoft.com/office/powerpoint/2010/main" val="2413458352"/>
      </p:ext>
    </p:extLst>
  </p:cSld>
  <p:clrMapOvr>
    <a:masterClrMapping/>
  </p:clrMapOvr>
  <p:extLst>
    <p:ext uri="{DCECCB84-F9BA-43D5-87BE-67443E8EF086}">
      <p15:sldGuideLst xmlns:p15="http://schemas.microsoft.com/office/powerpoint/2012/main">
        <p15:guide id="2" pos="688">
          <p15:clr>
            <a:srgbClr val="FBAE40"/>
          </p15:clr>
        </p15:guide>
        <p15:guide id="3" pos="7151">
          <p15:clr>
            <a:srgbClr val="FBAE40"/>
          </p15:clr>
        </p15:guide>
        <p15:guide id="4" orient="horz" pos="527">
          <p15:clr>
            <a:srgbClr val="FBAE40"/>
          </p15:clr>
        </p15:guide>
        <p15:guide id="5" orient="horz" pos="164">
          <p15:clr>
            <a:srgbClr val="FBAE40"/>
          </p15:clr>
        </p15:guide>
        <p15:guide id="6" orient="horz" pos="777">
          <p15:clr>
            <a:srgbClr val="FBAE40"/>
          </p15:clr>
        </p15:guide>
        <p15:guide id="7" orient="horz" pos="39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ert Profil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A0E963-B4FD-4739-BCC6-BB4171BD06C1}"/>
              </a:ext>
            </a:extLst>
          </p:cNvPr>
          <p:cNvGraphicFramePr>
            <a:graphicFrameLocks noChangeAspect="1"/>
          </p:cNvGraphicFramePr>
          <p:nvPr userDrawn="1">
            <p:custDataLst>
              <p:tags r:id="rId1"/>
            </p:custDataLst>
            <p:extLst>
              <p:ext uri="{D42A27DB-BD31-4B8C-83A1-F6EECF244321}">
                <p14:modId xmlns:p14="http://schemas.microsoft.com/office/powerpoint/2010/main" val="106340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9" imgH="277" progId="TCLayout.ActiveDocument.1">
                  <p:embed/>
                </p:oleObj>
              </mc:Choice>
              <mc:Fallback>
                <p:oleObj name="think-cell Slide" r:id="rId4" imgW="279" imgH="277" progId="TCLayout.ActiveDocument.1">
                  <p:embed/>
                  <p:pic>
                    <p:nvPicPr>
                      <p:cNvPr id="4" name="Object 3" hidden="1">
                        <a:extLst>
                          <a:ext uri="{FF2B5EF4-FFF2-40B4-BE49-F238E27FC236}">
                            <a16:creationId xmlns:a16="http://schemas.microsoft.com/office/drawing/2014/main" id="{48A0E963-B4FD-4739-BCC6-BB4171BD06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F842B919-F8B1-4E11-A114-040D7F21A66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US" sz="2200" b="1" i="0" baseline="0" dirty="0">
              <a:latin typeface="Calibri" panose="020F0502020204030204" pitchFamily="34" charset="0"/>
              <a:ea typeface="+mj-ea"/>
              <a:cs typeface="+mj-cs"/>
              <a:sym typeface="Calibri" panose="020F0502020204030204" pitchFamily="34" charset="0"/>
            </a:endParaRPr>
          </a:p>
        </p:txBody>
      </p:sp>
      <p:grpSp>
        <p:nvGrpSpPr>
          <p:cNvPr id="11" name="Slide Elements" hidden="1">
            <a:extLst>
              <a:ext uri="{FF2B5EF4-FFF2-40B4-BE49-F238E27FC236}">
                <a16:creationId xmlns:a16="http://schemas.microsoft.com/office/drawing/2014/main" id="{61FB7AE4-1878-46F1-8A45-290C53D43A8F}"/>
              </a:ext>
            </a:extLst>
          </p:cNvPr>
          <p:cNvGrpSpPr/>
          <p:nvPr userDrawn="1"/>
        </p:nvGrpSpPr>
        <p:grpSpPr bwMode="gray">
          <a:xfrm>
            <a:off x="1223554" y="6397041"/>
            <a:ext cx="8618537" cy="325438"/>
            <a:chOff x="119063" y="6305945"/>
            <a:chExt cx="8618537" cy="325438"/>
          </a:xfrm>
        </p:grpSpPr>
        <p:sp>
          <p:nvSpPr>
            <p:cNvPr id="12" name="4. Footnote">
              <a:extLst>
                <a:ext uri="{FF2B5EF4-FFF2-40B4-BE49-F238E27FC236}">
                  <a16:creationId xmlns:a16="http://schemas.microsoft.com/office/drawing/2014/main" id="{5386FCDD-524B-449D-9D8A-84CCED68B133}"/>
                </a:ext>
              </a:extLst>
            </p:cNvPr>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rtl="0">
                <a:defRPr/>
              </a:pPr>
              <a:r>
                <a:rPr lang="lv-lv" sz="800">
                  <a:solidFill>
                    <a:schemeClr val="tx1"/>
                  </a:solidFill>
                  <a:latin typeface="+mn-lt"/>
                  <a:ea typeface="+mn-ea"/>
                </a:rPr>
                <a:t>1 Footnote</a:t>
              </a:r>
            </a:p>
          </p:txBody>
        </p:sp>
        <p:sp>
          <p:nvSpPr>
            <p:cNvPr id="13" name="5. Source">
              <a:extLst>
                <a:ext uri="{FF2B5EF4-FFF2-40B4-BE49-F238E27FC236}">
                  <a16:creationId xmlns:a16="http://schemas.microsoft.com/office/drawing/2014/main" id="{8BDAB961-1610-443C-B189-92B8CFF55339}"/>
                </a:ext>
              </a:extLst>
            </p:cNvPr>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spAutoFit/>
            </a:bodyPr>
            <a:lstStyle/>
            <a:p>
              <a:pPr marL="609600" indent="-609600" defTabSz="895350" rtl="0">
                <a:tabLst>
                  <a:tab pos="630238" algn="l"/>
                </a:tabLst>
              </a:pPr>
              <a:r>
                <a:rPr lang="lv-lv" sz="800">
                  <a:solidFill>
                    <a:schemeClr val="tx1"/>
                  </a:solidFill>
                  <a:latin typeface="+mn-lt"/>
                  <a:ea typeface="+mn-ea"/>
                </a:rPr>
                <a:t>SOURCE: Source</a:t>
              </a:r>
            </a:p>
          </p:txBody>
        </p:sp>
      </p:grpSp>
      <p:pic>
        <p:nvPicPr>
          <p:cNvPr id="15" name="Graphic 14">
            <a:extLst>
              <a:ext uri="{FF2B5EF4-FFF2-40B4-BE49-F238E27FC236}">
                <a16:creationId xmlns:a16="http://schemas.microsoft.com/office/drawing/2014/main" id="{59662FDA-3AD7-49C7-A699-343E8D78A0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355" y="6532047"/>
            <a:ext cx="695251" cy="145916"/>
          </a:xfrm>
          <a:prstGeom prst="rect">
            <a:avLst/>
          </a:prstGeom>
        </p:spPr>
      </p:pic>
      <p:sp>
        <p:nvSpPr>
          <p:cNvPr id="17" name="Slide Number Placeholder 5">
            <a:extLst>
              <a:ext uri="{FF2B5EF4-FFF2-40B4-BE49-F238E27FC236}">
                <a16:creationId xmlns:a16="http://schemas.microsoft.com/office/drawing/2014/main" id="{F94AA19B-DE5F-41F0-B3CE-C3D9BA4CE6C0}"/>
              </a:ext>
            </a:extLst>
          </p:cNvPr>
          <p:cNvSpPr txBox="1">
            <a:spLocks/>
          </p:cNvSpPr>
          <p:nvPr userDrawn="1"/>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pic>
        <p:nvPicPr>
          <p:cNvPr id="19" name="Picture 18">
            <a:extLst>
              <a:ext uri="{FF2B5EF4-FFF2-40B4-BE49-F238E27FC236}">
                <a16:creationId xmlns:a16="http://schemas.microsoft.com/office/drawing/2014/main" id="{77FA27D7-C790-4CA8-B347-727FD3CB1D4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21" name="Imagem 54">
            <a:extLst>
              <a:ext uri="{FF2B5EF4-FFF2-40B4-BE49-F238E27FC236}">
                <a16:creationId xmlns:a16="http://schemas.microsoft.com/office/drawing/2014/main" id="{9EF89D63-466A-4C4B-91EB-785E1DD8092F}"/>
              </a:ext>
            </a:extLst>
          </p:cNvPr>
          <p:cNvPicPr>
            <a:picLocks noChangeAspect="1"/>
          </p:cNvPicPr>
          <p:nvPr userDrawn="1"/>
        </p:nvPicPr>
        <p:blipFill>
          <a:blip r:embed="rId9"/>
          <a:stretch>
            <a:fillRect/>
          </a:stretch>
        </p:blipFill>
        <p:spPr>
          <a:xfrm>
            <a:off x="845216" y="330716"/>
            <a:ext cx="137877" cy="227930"/>
          </a:xfrm>
          <a:prstGeom prst="rect">
            <a:avLst/>
          </a:prstGeom>
        </p:spPr>
      </p:pic>
      <p:sp>
        <p:nvSpPr>
          <p:cNvPr id="23" name="Text Placeholder 14">
            <a:extLst>
              <a:ext uri="{FF2B5EF4-FFF2-40B4-BE49-F238E27FC236}">
                <a16:creationId xmlns:a16="http://schemas.microsoft.com/office/drawing/2014/main" id="{F0EAE806-3761-4728-A448-3AED8688A7B7}"/>
              </a:ext>
            </a:extLst>
          </p:cNvPr>
          <p:cNvSpPr>
            <a:spLocks noGrp="1"/>
          </p:cNvSpPr>
          <p:nvPr>
            <p:ph type="body" sz="quarter" idx="10"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pic>
        <p:nvPicPr>
          <p:cNvPr id="24" name="Graphic 23">
            <a:extLst>
              <a:ext uri="{FF2B5EF4-FFF2-40B4-BE49-F238E27FC236}">
                <a16:creationId xmlns:a16="http://schemas.microsoft.com/office/drawing/2014/main" id="{668BECC7-193F-4D16-869F-139600BCF9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355" y="6532047"/>
            <a:ext cx="695251" cy="145916"/>
          </a:xfrm>
          <a:prstGeom prst="rect">
            <a:avLst/>
          </a:prstGeom>
        </p:spPr>
      </p:pic>
      <p:sp>
        <p:nvSpPr>
          <p:cNvPr id="25" name="Slide Number Placeholder 5">
            <a:extLst>
              <a:ext uri="{FF2B5EF4-FFF2-40B4-BE49-F238E27FC236}">
                <a16:creationId xmlns:a16="http://schemas.microsoft.com/office/drawing/2014/main" id="{A2D5AE4C-8637-41CF-B7AD-8B6C78DDF224}"/>
              </a:ext>
            </a:extLst>
          </p:cNvPr>
          <p:cNvSpPr txBox="1">
            <a:spLocks/>
          </p:cNvSpPr>
          <p:nvPr userDrawn="1"/>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pic>
        <p:nvPicPr>
          <p:cNvPr id="26" name="Picture 25">
            <a:extLst>
              <a:ext uri="{FF2B5EF4-FFF2-40B4-BE49-F238E27FC236}">
                <a16:creationId xmlns:a16="http://schemas.microsoft.com/office/drawing/2014/main" id="{A1CA0FE0-A088-411E-83D0-4EE5ECAF050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27" name="Imagem 54">
            <a:extLst>
              <a:ext uri="{FF2B5EF4-FFF2-40B4-BE49-F238E27FC236}">
                <a16:creationId xmlns:a16="http://schemas.microsoft.com/office/drawing/2014/main" id="{F82D7D25-8715-4E2D-B6EC-D7C058636D0D}"/>
              </a:ext>
            </a:extLst>
          </p:cNvPr>
          <p:cNvPicPr>
            <a:picLocks noChangeAspect="1"/>
          </p:cNvPicPr>
          <p:nvPr userDrawn="1"/>
        </p:nvPicPr>
        <p:blipFill>
          <a:blip r:embed="rId9"/>
          <a:stretch>
            <a:fillRect/>
          </a:stretch>
        </p:blipFill>
        <p:spPr>
          <a:xfrm>
            <a:off x="845216" y="330716"/>
            <a:ext cx="137877" cy="227930"/>
          </a:xfrm>
          <a:prstGeom prst="rect">
            <a:avLst/>
          </a:prstGeom>
        </p:spPr>
      </p:pic>
      <p:sp>
        <p:nvSpPr>
          <p:cNvPr id="28" name="Text Placeholder 14">
            <a:extLst>
              <a:ext uri="{FF2B5EF4-FFF2-40B4-BE49-F238E27FC236}">
                <a16:creationId xmlns:a16="http://schemas.microsoft.com/office/drawing/2014/main" id="{72A65CF7-B2F6-4CFD-8F49-2E0EB82A9C3F}"/>
              </a:ext>
            </a:extLst>
          </p:cNvPr>
          <p:cNvSpPr>
            <a:spLocks noGrp="1"/>
          </p:cNvSpPr>
          <p:nvPr>
            <p:ph type="body" sz="quarter" idx="11"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sp>
        <p:nvSpPr>
          <p:cNvPr id="29" name="Picture Placeholder 76">
            <a:extLst>
              <a:ext uri="{FF2B5EF4-FFF2-40B4-BE49-F238E27FC236}">
                <a16:creationId xmlns:a16="http://schemas.microsoft.com/office/drawing/2014/main" id="{EFA5B246-5C96-4239-A880-0E7D477ACFF8}"/>
              </a:ext>
            </a:extLst>
          </p:cNvPr>
          <p:cNvSpPr>
            <a:spLocks noGrp="1"/>
          </p:cNvSpPr>
          <p:nvPr>
            <p:ph type="pic" sz="quarter" idx="15" hasCustomPrompt="1"/>
          </p:nvPr>
        </p:nvSpPr>
        <p:spPr>
          <a:xfrm>
            <a:off x="1092200" y="1556649"/>
            <a:ext cx="2880573" cy="2880000"/>
          </a:xfrm>
        </p:spPr>
        <p:txBody>
          <a:bodyPr rtlCol="0"/>
          <a:lstStyle>
            <a:lvl1pPr marL="0" marR="0" indent="0" algn="l" defTabSz="914400" rtl="0" eaLnBrk="1" fontAlgn="auto" latinLnBrk="0" hangingPunct="1">
              <a:lnSpc>
                <a:spcPct val="100000"/>
              </a:lnSpc>
              <a:spcBef>
                <a:spcPts val="300"/>
              </a:spcBef>
              <a:spcAft>
                <a:spcPts val="300"/>
              </a:spcAft>
              <a:buClr>
                <a:schemeClr val="tx2"/>
              </a:buClr>
              <a:buSzPct val="90000"/>
              <a:buFont typeface="Arial" panose="020B0604020202020204" pitchFamily="34" charset="0"/>
              <a:buNone/>
              <a:tabLst/>
              <a:defRPr b="1"/>
            </a:lvl1pPr>
          </a:lstStyle>
          <a:p>
            <a:pPr marL="172800" marR="0" lvl="0" indent="-172800" algn="l" defTabSz="914400" rtl="0" eaLnBrk="1" fontAlgn="auto" latinLnBrk="0" hangingPunct="1">
              <a:lnSpc>
                <a:spcPct val="100000"/>
              </a:lnSpc>
              <a:spcBef>
                <a:spcPts val="300"/>
              </a:spcBef>
              <a:spcAft>
                <a:spcPts val="300"/>
              </a:spcAft>
              <a:buClr>
                <a:schemeClr val="tx2"/>
              </a:buClr>
              <a:buSzPct val="90000"/>
              <a:buFont typeface="Arial" panose="020B0604020202020204" pitchFamily="34" charset="0"/>
              <a:buChar char="•"/>
              <a:tabLst/>
              <a:defRPr/>
            </a:pPr>
            <a:r>
              <a:rPr lang="lv-lv"/>
              <a:t>Add &amp; change picture to Black &amp; White</a:t>
            </a:r>
          </a:p>
        </p:txBody>
      </p:sp>
      <p:cxnSp>
        <p:nvCxnSpPr>
          <p:cNvPr id="30" name="Conexão reta 8">
            <a:extLst>
              <a:ext uri="{FF2B5EF4-FFF2-40B4-BE49-F238E27FC236}">
                <a16:creationId xmlns:a16="http://schemas.microsoft.com/office/drawing/2014/main" id="{AC4D03F7-59F8-4307-B9C5-BD6D87745C29}"/>
              </a:ext>
            </a:extLst>
          </p:cNvPr>
          <p:cNvCxnSpPr>
            <a:cxnSpLocks/>
          </p:cNvCxnSpPr>
          <p:nvPr userDrawn="1"/>
        </p:nvCxnSpPr>
        <p:spPr>
          <a:xfrm>
            <a:off x="1106103" y="4991864"/>
            <a:ext cx="288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Retângulo 9">
            <a:extLst>
              <a:ext uri="{FF2B5EF4-FFF2-40B4-BE49-F238E27FC236}">
                <a16:creationId xmlns:a16="http://schemas.microsoft.com/office/drawing/2014/main" id="{87C13744-752B-4450-B1D0-B252E234D687}"/>
              </a:ext>
            </a:extLst>
          </p:cNvPr>
          <p:cNvSpPr/>
          <p:nvPr userDrawn="1"/>
        </p:nvSpPr>
        <p:spPr>
          <a:xfrm>
            <a:off x="1106103" y="4991864"/>
            <a:ext cx="390525"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2" name="Título 1">
            <a:extLst>
              <a:ext uri="{FF2B5EF4-FFF2-40B4-BE49-F238E27FC236}">
                <a16:creationId xmlns:a16="http://schemas.microsoft.com/office/drawing/2014/main" id="{7A94FAE5-C853-4187-B1B7-1EC021137DA7}"/>
              </a:ext>
            </a:extLst>
          </p:cNvPr>
          <p:cNvSpPr txBox="1">
            <a:spLocks/>
          </p:cNvSpPr>
          <p:nvPr userDrawn="1"/>
        </p:nvSpPr>
        <p:spPr>
          <a:xfrm>
            <a:off x="1092200" y="262512"/>
            <a:ext cx="3506088" cy="574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100" b="1" kern="1200" cap="all" baseline="0">
                <a:solidFill>
                  <a:schemeClr val="tx1"/>
                </a:solidFill>
                <a:latin typeface="+mn-lt"/>
                <a:ea typeface="+mj-ea"/>
                <a:cs typeface="+mj-cs"/>
              </a:defRPr>
            </a:lvl1pPr>
          </a:lstStyle>
          <a:p>
            <a:pPr rtl="0"/>
            <a:r>
              <a:rPr lang="lv-lv" sz="2000">
                <a:solidFill>
                  <a:schemeClr val="accent2"/>
                </a:solidFill>
              </a:rPr>
              <a:t>CivittA</a:t>
            </a:r>
            <a:r>
              <a:rPr lang="lv-lv" sz="2500">
                <a:solidFill>
                  <a:schemeClr val="accent2"/>
                </a:solidFill>
              </a:rPr>
              <a:t>:</a:t>
            </a:r>
            <a:br>
              <a:rPr lang="en-US" sz="2000" dirty="0">
                <a:solidFill>
                  <a:schemeClr val="accent4"/>
                </a:solidFill>
              </a:rPr>
            </a:br>
            <a:r>
              <a:rPr lang="lv-lv" sz="2000">
                <a:solidFill>
                  <a:schemeClr val="accent1"/>
                </a:solidFill>
              </a:rPr>
              <a:t>OUR EXPERTS</a:t>
            </a:r>
          </a:p>
        </p:txBody>
      </p:sp>
      <p:sp>
        <p:nvSpPr>
          <p:cNvPr id="33" name="Rectangle 5">
            <a:extLst>
              <a:ext uri="{FF2B5EF4-FFF2-40B4-BE49-F238E27FC236}">
                <a16:creationId xmlns:a16="http://schemas.microsoft.com/office/drawing/2014/main" id="{9DBE5821-1121-41A5-8613-A5E733CBA9FD}"/>
              </a:ext>
            </a:extLst>
          </p:cNvPr>
          <p:cNvSpPr/>
          <p:nvPr userDrawn="1"/>
        </p:nvSpPr>
        <p:spPr>
          <a:xfrm>
            <a:off x="4347677" y="5055182"/>
            <a:ext cx="864000" cy="215444"/>
          </a:xfrm>
          <a:prstGeom prst="rect">
            <a:avLst/>
          </a:prstGeom>
        </p:spPr>
        <p:txBody>
          <a:bodyPr wrap="square" lIns="0" tIns="0" rIns="0" bIns="0" rtlCol="0" anchor="ctr">
            <a:spAutoFit/>
          </a:bodyPr>
          <a:lstStyle/>
          <a:p>
            <a:pPr marL="9525" algn="just" rtl="0">
              <a:spcAft>
                <a:spcPts val="300"/>
              </a:spcAft>
              <a:defRPr/>
            </a:pPr>
            <a:r>
              <a:rPr lang="lv-lv" sz="1400" b="1">
                <a:solidFill>
                  <a:schemeClr val="accent1"/>
                </a:solidFill>
              </a:rPr>
              <a:t>Industries:</a:t>
            </a:r>
            <a:endParaRPr lang="en-US" sz="1400" dirty="0">
              <a:solidFill>
                <a:srgbClr val="000000"/>
              </a:solidFill>
              <a:ea typeface="ＭＳ Ｐゴシック" pitchFamily="34" charset="-128"/>
              <a:cs typeface="Calibri"/>
            </a:endParaRPr>
          </a:p>
        </p:txBody>
      </p:sp>
      <p:sp>
        <p:nvSpPr>
          <p:cNvPr id="34" name="Rectangle 5">
            <a:extLst>
              <a:ext uri="{FF2B5EF4-FFF2-40B4-BE49-F238E27FC236}">
                <a16:creationId xmlns:a16="http://schemas.microsoft.com/office/drawing/2014/main" id="{FCE4148E-9CD6-4B63-A7F1-2C39E2BBB33F}"/>
              </a:ext>
            </a:extLst>
          </p:cNvPr>
          <p:cNvSpPr/>
          <p:nvPr userDrawn="1"/>
        </p:nvSpPr>
        <p:spPr>
          <a:xfrm>
            <a:off x="4347677" y="5438848"/>
            <a:ext cx="864000" cy="215444"/>
          </a:xfrm>
          <a:prstGeom prst="rect">
            <a:avLst/>
          </a:prstGeom>
        </p:spPr>
        <p:txBody>
          <a:bodyPr wrap="square" lIns="0" tIns="0" rIns="0" bIns="0" rtlCol="0" anchor="ctr">
            <a:spAutoFit/>
          </a:bodyPr>
          <a:lstStyle/>
          <a:p>
            <a:pPr marL="9525" algn="just" rtl="0">
              <a:spcAft>
                <a:spcPts val="300"/>
              </a:spcAft>
              <a:defRPr/>
            </a:pPr>
            <a:r>
              <a:rPr lang="lv-lv" sz="1400" b="1">
                <a:solidFill>
                  <a:schemeClr val="accent1"/>
                </a:solidFill>
              </a:rPr>
              <a:t>Languages:</a:t>
            </a:r>
            <a:endParaRPr lang="en-US" sz="1400" dirty="0">
              <a:solidFill>
                <a:srgbClr val="000000"/>
              </a:solidFill>
              <a:ea typeface="ＭＳ Ｐゴシック" pitchFamily="34" charset="-128"/>
              <a:cs typeface="Calibri"/>
            </a:endParaRPr>
          </a:p>
        </p:txBody>
      </p:sp>
      <p:pic>
        <p:nvPicPr>
          <p:cNvPr id="35" name="Imagem 54">
            <a:extLst>
              <a:ext uri="{FF2B5EF4-FFF2-40B4-BE49-F238E27FC236}">
                <a16:creationId xmlns:a16="http://schemas.microsoft.com/office/drawing/2014/main" id="{45635088-A572-4532-925A-C3F4DE301958}"/>
              </a:ext>
            </a:extLst>
          </p:cNvPr>
          <p:cNvPicPr>
            <a:picLocks noChangeAspect="1"/>
          </p:cNvPicPr>
          <p:nvPr userDrawn="1"/>
        </p:nvPicPr>
        <p:blipFill>
          <a:blip r:embed="rId9"/>
          <a:stretch>
            <a:fillRect/>
          </a:stretch>
        </p:blipFill>
        <p:spPr>
          <a:xfrm>
            <a:off x="845216" y="330716"/>
            <a:ext cx="137877" cy="227930"/>
          </a:xfrm>
          <a:prstGeom prst="rect">
            <a:avLst/>
          </a:prstGeom>
        </p:spPr>
      </p:pic>
      <p:pic>
        <p:nvPicPr>
          <p:cNvPr id="36" name="Graphic 35">
            <a:extLst>
              <a:ext uri="{FF2B5EF4-FFF2-40B4-BE49-F238E27FC236}">
                <a16:creationId xmlns:a16="http://schemas.microsoft.com/office/drawing/2014/main" id="{3583D6A5-25DC-4441-A883-24CDD6BB300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355" y="6532047"/>
            <a:ext cx="695251" cy="145916"/>
          </a:xfrm>
          <a:prstGeom prst="rect">
            <a:avLst/>
          </a:prstGeom>
        </p:spPr>
      </p:pic>
      <p:sp>
        <p:nvSpPr>
          <p:cNvPr id="37" name="Slide Number Placeholder 5">
            <a:extLst>
              <a:ext uri="{FF2B5EF4-FFF2-40B4-BE49-F238E27FC236}">
                <a16:creationId xmlns:a16="http://schemas.microsoft.com/office/drawing/2014/main" id="{180E5750-413A-4A4B-801F-D143BFA76B8A}"/>
              </a:ext>
            </a:extLst>
          </p:cNvPr>
          <p:cNvSpPr txBox="1">
            <a:spLocks/>
          </p:cNvSpPr>
          <p:nvPr userDrawn="1"/>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158F33DB-420C-4C6B-8ADD-EC1D9E54B115}" type="slidenum">
              <a:rPr lang="en-US" sz="1200" b="0" smtClean="0">
                <a:solidFill>
                  <a:schemeClr val="tx1"/>
                </a:solidFill>
                <a:latin typeface="+mj-lt"/>
              </a:rPr>
              <a:pPr algn="l" rtl="0"/>
              <a:t>‹#›</a:t>
            </a:fld>
            <a:endParaRPr lang="en-US" sz="1200" b="0" dirty="0">
              <a:solidFill>
                <a:schemeClr val="tx1"/>
              </a:solidFill>
              <a:latin typeface="+mj-lt"/>
            </a:endParaRPr>
          </a:p>
        </p:txBody>
      </p:sp>
      <p:pic>
        <p:nvPicPr>
          <p:cNvPr id="38" name="Picture 37">
            <a:extLst>
              <a:ext uri="{FF2B5EF4-FFF2-40B4-BE49-F238E27FC236}">
                <a16:creationId xmlns:a16="http://schemas.microsoft.com/office/drawing/2014/main" id="{F38E4FD8-A944-4B17-9541-E81C8C5B819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sp>
        <p:nvSpPr>
          <p:cNvPr id="39" name="Text Placeholder 14">
            <a:extLst>
              <a:ext uri="{FF2B5EF4-FFF2-40B4-BE49-F238E27FC236}">
                <a16:creationId xmlns:a16="http://schemas.microsoft.com/office/drawing/2014/main" id="{7BBB9360-9F49-4C3E-9372-B718BF67002A}"/>
              </a:ext>
            </a:extLst>
          </p:cNvPr>
          <p:cNvSpPr>
            <a:spLocks noGrp="1"/>
          </p:cNvSpPr>
          <p:nvPr>
            <p:ph type="body" sz="quarter" idx="16" hasCustomPrompt="1"/>
          </p:nvPr>
        </p:nvSpPr>
        <p:spPr>
          <a:xfrm>
            <a:off x="1191844" y="6465199"/>
            <a:ext cx="9788575" cy="276924"/>
          </a:xfrm>
          <a:prstGeom prst="rect">
            <a:avLst/>
          </a:prstGeom>
        </p:spPr>
        <p:txBody>
          <a:bodyPr rtlCol="0" anchor="ctr" anchorCtr="0">
            <a:normAutofit/>
          </a:bodyPr>
          <a:lstStyle>
            <a:lvl1pPr marL="0" indent="0" rtl="0">
              <a:buNone/>
              <a:defRPr sz="900">
                <a:solidFill>
                  <a:schemeClr val="bg1">
                    <a:lumMod val="50000"/>
                  </a:schemeClr>
                </a:solidFill>
              </a:defRPr>
            </a:lvl1pPr>
          </a:lstStyle>
          <a:p>
            <a:pPr lvl="0" rtl="0"/>
            <a:r>
              <a:rPr lang="lv-lv"/>
              <a:t>Source:</a:t>
            </a:r>
          </a:p>
        </p:txBody>
      </p:sp>
      <p:sp>
        <p:nvSpPr>
          <p:cNvPr id="40" name="Picture Placeholder 4">
            <a:extLst>
              <a:ext uri="{FF2B5EF4-FFF2-40B4-BE49-F238E27FC236}">
                <a16:creationId xmlns:a16="http://schemas.microsoft.com/office/drawing/2014/main" id="{843660FC-82B1-4E03-8468-131C7CC93EDA}"/>
              </a:ext>
            </a:extLst>
          </p:cNvPr>
          <p:cNvSpPr>
            <a:spLocks noGrp="1"/>
          </p:cNvSpPr>
          <p:nvPr>
            <p:ph type="pic" sz="quarter" idx="17" hasCustomPrompt="1"/>
          </p:nvPr>
        </p:nvSpPr>
        <p:spPr>
          <a:xfrm>
            <a:off x="3792773" y="4687209"/>
            <a:ext cx="180000" cy="180000"/>
          </a:xfrm>
        </p:spPr>
        <p:txBody>
          <a:bodyPr lIns="0" tIns="0" rIns="0" bIns="0" rtlCol="0">
            <a:noAutofit/>
          </a:bodyPr>
          <a:lstStyle>
            <a:lvl1pPr marL="0" indent="0" algn="ctr" rtl="0">
              <a:spcBef>
                <a:spcPts val="0"/>
              </a:spcBef>
              <a:spcAft>
                <a:spcPts val="0"/>
              </a:spcAft>
              <a:buNone/>
              <a:defRPr sz="400"/>
            </a:lvl1pPr>
          </a:lstStyle>
          <a:p>
            <a:pPr rtl="0"/>
            <a:r>
              <a:rPr lang="lv-lv"/>
              <a:t>Linkedin</a:t>
            </a:r>
            <a:endParaRPr lang="en-US" dirty="0"/>
          </a:p>
          <a:p>
            <a:pPr rtl="0"/>
            <a:r>
              <a:rPr lang="lv-lv"/>
              <a:t>Icon</a:t>
            </a:r>
          </a:p>
        </p:txBody>
      </p:sp>
      <p:sp>
        <p:nvSpPr>
          <p:cNvPr id="41" name="Text Placeholder 8">
            <a:extLst>
              <a:ext uri="{FF2B5EF4-FFF2-40B4-BE49-F238E27FC236}">
                <a16:creationId xmlns:a16="http://schemas.microsoft.com/office/drawing/2014/main" id="{DAE54575-E9FF-4FBF-BE13-6178BEDC812A}"/>
              </a:ext>
            </a:extLst>
          </p:cNvPr>
          <p:cNvSpPr>
            <a:spLocks noGrp="1"/>
          </p:cNvSpPr>
          <p:nvPr>
            <p:ph type="body" sz="quarter" idx="12" hasCustomPrompt="1"/>
          </p:nvPr>
        </p:nvSpPr>
        <p:spPr>
          <a:xfrm>
            <a:off x="5231904" y="4982904"/>
            <a:ext cx="6120309" cy="360000"/>
          </a:xfrm>
        </p:spPr>
        <p:txBody>
          <a:bodyPr lIns="0" tIns="0" rIns="0" bIns="0" rtlCol="0" anchor="ctr">
            <a:normAutofit/>
          </a:bodyPr>
          <a:lstStyle>
            <a:lvl1pPr marL="0" marR="0" indent="0" algn="l" defTabSz="914400" rtl="0" eaLnBrk="1" fontAlgn="auto" latinLnBrk="0" hangingPunct="1">
              <a:lnSpc>
                <a:spcPct val="100000"/>
              </a:lnSpc>
              <a:spcBef>
                <a:spcPts val="300"/>
              </a:spcBef>
              <a:spcAft>
                <a:spcPts val="300"/>
              </a:spcAft>
              <a:buClr>
                <a:schemeClr val="tx2"/>
              </a:buClr>
              <a:buSzPct val="90000"/>
              <a:buFont typeface="Arial" panose="020B0604020202020204" pitchFamily="34" charset="0"/>
              <a:buNone/>
              <a:tabLst/>
              <a:defRPr sz="1400"/>
            </a:lvl1pPr>
          </a:lstStyle>
          <a:p>
            <a:pPr marL="0" marR="0" lvl="0" indent="0" algn="l" defTabSz="914400" rtl="0" eaLnBrk="1" fontAlgn="auto" latinLnBrk="0" hangingPunct="1">
              <a:lnSpc>
                <a:spcPct val="100000"/>
              </a:lnSpc>
              <a:spcBef>
                <a:spcPts val="300"/>
              </a:spcBef>
              <a:spcAft>
                <a:spcPts val="300"/>
              </a:spcAft>
              <a:buClr>
                <a:schemeClr val="tx2"/>
              </a:buClr>
              <a:buSzPct val="90000"/>
              <a:buFont typeface="Arial" panose="020B0604020202020204" pitchFamily="34" charset="0"/>
              <a:buNone/>
              <a:tabLst/>
              <a:defRPr/>
            </a:pPr>
            <a:r>
              <a:rPr lang="lv-lv"/>
              <a:t>Industry 1 | Industry 2 | Industry 3</a:t>
            </a:r>
          </a:p>
        </p:txBody>
      </p:sp>
      <p:sp>
        <p:nvSpPr>
          <p:cNvPr id="42" name="Text Placeholder 8">
            <a:extLst>
              <a:ext uri="{FF2B5EF4-FFF2-40B4-BE49-F238E27FC236}">
                <a16:creationId xmlns:a16="http://schemas.microsoft.com/office/drawing/2014/main" id="{2C8EF3C9-4275-4F3A-8A49-A69CD2D89FCD}"/>
              </a:ext>
            </a:extLst>
          </p:cNvPr>
          <p:cNvSpPr>
            <a:spLocks noGrp="1"/>
          </p:cNvSpPr>
          <p:nvPr>
            <p:ph type="body" sz="quarter" idx="13" hasCustomPrompt="1"/>
          </p:nvPr>
        </p:nvSpPr>
        <p:spPr>
          <a:xfrm>
            <a:off x="5231904" y="5366570"/>
            <a:ext cx="6120309" cy="360000"/>
          </a:xfrm>
        </p:spPr>
        <p:txBody>
          <a:bodyPr lIns="0" tIns="0" rIns="0" bIns="0" rtlCol="0" anchor="ctr">
            <a:normAutofit/>
          </a:bodyPr>
          <a:lstStyle>
            <a:lvl1pPr marL="0" marR="0" indent="0" algn="l" defTabSz="914400" rtl="0" eaLnBrk="1" fontAlgn="auto" latinLnBrk="0" hangingPunct="1">
              <a:lnSpc>
                <a:spcPct val="100000"/>
              </a:lnSpc>
              <a:spcBef>
                <a:spcPts val="300"/>
              </a:spcBef>
              <a:spcAft>
                <a:spcPts val="300"/>
              </a:spcAft>
              <a:buClr>
                <a:schemeClr val="tx2"/>
              </a:buClr>
              <a:buSzPct val="90000"/>
              <a:buFont typeface="Arial" panose="020B0604020202020204" pitchFamily="34" charset="0"/>
              <a:buNone/>
              <a:tabLst/>
              <a:defRPr sz="1400"/>
            </a:lvl1pPr>
          </a:lstStyle>
          <a:p>
            <a:pPr marL="0" marR="0" lvl="0" indent="0" algn="l" defTabSz="914400" rtl="0" eaLnBrk="1" fontAlgn="auto" latinLnBrk="0" hangingPunct="1">
              <a:lnSpc>
                <a:spcPct val="100000"/>
              </a:lnSpc>
              <a:spcBef>
                <a:spcPts val="300"/>
              </a:spcBef>
              <a:spcAft>
                <a:spcPts val="300"/>
              </a:spcAft>
              <a:buClr>
                <a:schemeClr val="tx2"/>
              </a:buClr>
              <a:buSzPct val="90000"/>
              <a:buFont typeface="Arial" panose="020B0604020202020204" pitchFamily="34" charset="0"/>
              <a:buNone/>
              <a:tabLst/>
              <a:defRPr/>
            </a:pPr>
            <a:r>
              <a:rPr lang="lv-lv"/>
              <a:t>Language 1 | Language 2 | Language 3</a:t>
            </a:r>
          </a:p>
        </p:txBody>
      </p:sp>
      <p:sp>
        <p:nvSpPr>
          <p:cNvPr id="43" name="Text Placeholder 74">
            <a:extLst>
              <a:ext uri="{FF2B5EF4-FFF2-40B4-BE49-F238E27FC236}">
                <a16:creationId xmlns:a16="http://schemas.microsoft.com/office/drawing/2014/main" id="{728535AE-518D-45D4-A38D-059885D80BC8}"/>
              </a:ext>
            </a:extLst>
          </p:cNvPr>
          <p:cNvSpPr>
            <a:spLocks noGrp="1"/>
          </p:cNvSpPr>
          <p:nvPr>
            <p:ph type="body" sz="quarter" idx="14" hasCustomPrompt="1"/>
          </p:nvPr>
        </p:nvSpPr>
        <p:spPr>
          <a:xfrm>
            <a:off x="4347677" y="1970193"/>
            <a:ext cx="7004536" cy="2610000"/>
          </a:xfrm>
        </p:spPr>
        <p:txBody>
          <a:bodyPr lIns="0" tIns="0" rIns="0" bIns="0" rtlCol="0">
            <a:normAutofit/>
          </a:bodyPr>
          <a:lstStyle>
            <a:lvl1pPr marL="0" marR="0" indent="0" algn="l" defTabSz="914400" rtl="0" eaLnBrk="1" fontAlgn="auto" latinLnBrk="0" hangingPunct="1">
              <a:lnSpc>
                <a:spcPct val="100000"/>
              </a:lnSpc>
              <a:spcBef>
                <a:spcPts val="300"/>
              </a:spcBef>
              <a:spcAft>
                <a:spcPts val="300"/>
              </a:spcAft>
              <a:buClr>
                <a:schemeClr val="tx2"/>
              </a:buClr>
              <a:buSzPct val="90000"/>
              <a:buFont typeface="Arial" panose="020B0604020202020204" pitchFamily="34" charset="0"/>
              <a:buNone/>
              <a:tabLst/>
              <a:defRPr sz="1400"/>
            </a:lvl1pPr>
          </a:lstStyle>
          <a:p>
            <a:pPr lvl="0" rtl="0"/>
            <a:r>
              <a:rPr lang="lv-lv"/>
              <a:t>Add a brief description about your key experiences structure in few paragraphs. </a:t>
            </a:r>
          </a:p>
        </p:txBody>
      </p:sp>
      <p:sp>
        <p:nvSpPr>
          <p:cNvPr id="44" name="Text Placeholder 7">
            <a:extLst>
              <a:ext uri="{FF2B5EF4-FFF2-40B4-BE49-F238E27FC236}">
                <a16:creationId xmlns:a16="http://schemas.microsoft.com/office/drawing/2014/main" id="{2ED0DA4B-D826-44A3-AEFD-BDC4DDC9652B}"/>
              </a:ext>
            </a:extLst>
          </p:cNvPr>
          <p:cNvSpPr>
            <a:spLocks noGrp="1"/>
          </p:cNvSpPr>
          <p:nvPr>
            <p:ph type="body" sz="quarter" idx="18" hasCustomPrompt="1"/>
          </p:nvPr>
        </p:nvSpPr>
        <p:spPr>
          <a:xfrm>
            <a:off x="1092200" y="4633209"/>
            <a:ext cx="2610000" cy="288000"/>
          </a:xfrm>
        </p:spPr>
        <p:txBody>
          <a:bodyPr lIns="0" tIns="0" rIns="0" bIns="0" rtlCol="0" anchor="ctr">
            <a:noAutofit/>
          </a:bodyPr>
          <a:lstStyle>
            <a:lvl1pPr marL="0" indent="0" rtl="0">
              <a:buNone/>
              <a:defRPr sz="1800" b="1">
                <a:solidFill>
                  <a:schemeClr val="accent1"/>
                </a:solidFill>
              </a:defRPr>
            </a:lvl1pPr>
            <a:lvl2pPr marL="513000" indent="0">
              <a:buNone/>
              <a:defRPr/>
            </a:lvl2pPr>
            <a:lvl3pPr marL="914400" indent="0">
              <a:buNone/>
              <a:defRPr/>
            </a:lvl3pPr>
            <a:lvl4pPr marL="1371600" indent="0">
              <a:buNone/>
              <a:defRPr/>
            </a:lvl4pPr>
            <a:lvl5pPr marL="1828800" indent="0">
              <a:buNone/>
              <a:defRPr/>
            </a:lvl5pPr>
          </a:lstStyle>
          <a:p>
            <a:pPr lvl="0" rtl="0"/>
            <a:r>
              <a:rPr lang="lv-lv"/>
              <a:t>First Name Last Name</a:t>
            </a:r>
          </a:p>
        </p:txBody>
      </p:sp>
      <p:sp>
        <p:nvSpPr>
          <p:cNvPr id="45" name="Text Placeholder 7">
            <a:extLst>
              <a:ext uri="{FF2B5EF4-FFF2-40B4-BE49-F238E27FC236}">
                <a16:creationId xmlns:a16="http://schemas.microsoft.com/office/drawing/2014/main" id="{F90331DE-6974-4F03-8800-3C6C8CEEF508}"/>
              </a:ext>
            </a:extLst>
          </p:cNvPr>
          <p:cNvSpPr>
            <a:spLocks noGrp="1"/>
          </p:cNvSpPr>
          <p:nvPr>
            <p:ph type="body" sz="quarter" idx="19" hasCustomPrompt="1"/>
          </p:nvPr>
        </p:nvSpPr>
        <p:spPr>
          <a:xfrm>
            <a:off x="1092200" y="5112265"/>
            <a:ext cx="2610000" cy="288000"/>
          </a:xfrm>
        </p:spPr>
        <p:txBody>
          <a:bodyPr lIns="0" tIns="0" rIns="0" bIns="0" rtlCol="0" anchor="ctr">
            <a:noAutofit/>
          </a:bodyPr>
          <a:lstStyle>
            <a:lvl1pPr marL="0" indent="0" rtl="0">
              <a:buNone/>
              <a:defRPr sz="1600" b="1">
                <a:solidFill>
                  <a:schemeClr val="accent1"/>
                </a:solidFill>
              </a:defRPr>
            </a:lvl1pPr>
            <a:lvl2pPr marL="513000" indent="0">
              <a:buNone/>
              <a:defRPr/>
            </a:lvl2pPr>
            <a:lvl3pPr marL="914400" indent="0">
              <a:buNone/>
              <a:defRPr/>
            </a:lvl3pPr>
            <a:lvl4pPr marL="1371600" indent="0">
              <a:buNone/>
              <a:defRPr/>
            </a:lvl4pPr>
            <a:lvl5pPr marL="1828800" indent="0">
              <a:buNone/>
              <a:defRPr/>
            </a:lvl5pPr>
          </a:lstStyle>
          <a:p>
            <a:pPr lvl="0" rtl="0"/>
            <a:r>
              <a:rPr lang="lv-lv"/>
              <a:t>Position, CC (2 letters-country)</a:t>
            </a:r>
          </a:p>
        </p:txBody>
      </p:sp>
      <p:sp>
        <p:nvSpPr>
          <p:cNvPr id="46" name="Text Placeholder 7">
            <a:extLst>
              <a:ext uri="{FF2B5EF4-FFF2-40B4-BE49-F238E27FC236}">
                <a16:creationId xmlns:a16="http://schemas.microsoft.com/office/drawing/2014/main" id="{D94E426A-432A-4649-8E0B-CB5F6C03BB1B}"/>
              </a:ext>
            </a:extLst>
          </p:cNvPr>
          <p:cNvSpPr>
            <a:spLocks noGrp="1"/>
          </p:cNvSpPr>
          <p:nvPr>
            <p:ph type="body" sz="quarter" idx="20" hasCustomPrompt="1"/>
          </p:nvPr>
        </p:nvSpPr>
        <p:spPr>
          <a:xfrm>
            <a:off x="1092200" y="5591321"/>
            <a:ext cx="2610000" cy="180000"/>
          </a:xfrm>
        </p:spPr>
        <p:txBody>
          <a:bodyPr lIns="0" tIns="0" rIns="0" bIns="0" rtlCol="0" anchor="ctr">
            <a:noAutofit/>
          </a:bodyPr>
          <a:lstStyle>
            <a:lvl1pPr marL="0" indent="0" rtl="0">
              <a:buFont typeface="Arial" panose="020B0604020202020204" pitchFamily="34" charset="0"/>
              <a:buNone/>
              <a:defRPr sz="1200">
                <a:solidFill>
                  <a:schemeClr val="accent1"/>
                </a:solidFill>
              </a:defRPr>
            </a:lvl1pPr>
            <a:lvl2pPr marL="513000" indent="0">
              <a:buNone/>
              <a:defRPr sz="1200"/>
            </a:lvl2pPr>
            <a:lvl3pPr marL="914400" indent="0">
              <a:buNone/>
              <a:defRPr sz="1200"/>
            </a:lvl3pPr>
            <a:lvl4pPr marL="1371600" indent="0">
              <a:buNone/>
              <a:defRPr sz="1200"/>
            </a:lvl4pPr>
            <a:lvl5pPr marL="1828800" indent="0">
              <a:buNone/>
              <a:defRPr sz="1200"/>
            </a:lvl5pPr>
          </a:lstStyle>
          <a:p>
            <a:pPr lvl="0" rtl="0"/>
            <a:r>
              <a:rPr lang="lv-lv"/>
              <a:t>myname@civitta.com (CIVITTA Email)</a:t>
            </a:r>
          </a:p>
        </p:txBody>
      </p:sp>
      <p:sp>
        <p:nvSpPr>
          <p:cNvPr id="47" name="Text Placeholder 7">
            <a:extLst>
              <a:ext uri="{FF2B5EF4-FFF2-40B4-BE49-F238E27FC236}">
                <a16:creationId xmlns:a16="http://schemas.microsoft.com/office/drawing/2014/main" id="{EE9955C3-400C-4BDE-9DDA-39AE9C1044B6}"/>
              </a:ext>
            </a:extLst>
          </p:cNvPr>
          <p:cNvSpPr>
            <a:spLocks noGrp="1"/>
          </p:cNvSpPr>
          <p:nvPr>
            <p:ph type="body" sz="quarter" idx="21" hasCustomPrompt="1"/>
          </p:nvPr>
        </p:nvSpPr>
        <p:spPr>
          <a:xfrm>
            <a:off x="1092200" y="5838169"/>
            <a:ext cx="2610000" cy="180000"/>
          </a:xfrm>
        </p:spPr>
        <p:txBody>
          <a:bodyPr lIns="0" tIns="0" rIns="0" bIns="0" rtlCol="0" anchor="ctr">
            <a:noAutofit/>
          </a:bodyPr>
          <a:lstStyle>
            <a:lvl1pPr marL="0" indent="0" rtl="0">
              <a:buFont typeface="Arial" panose="020B0604020202020204" pitchFamily="34" charset="0"/>
              <a:buNone/>
              <a:defRPr sz="1200">
                <a:solidFill>
                  <a:schemeClr val="accent1"/>
                </a:solidFill>
              </a:defRPr>
            </a:lvl1pPr>
            <a:lvl2pPr marL="513000" indent="0">
              <a:buNone/>
              <a:defRPr sz="1200"/>
            </a:lvl2pPr>
            <a:lvl3pPr marL="914400" indent="0">
              <a:buNone/>
              <a:defRPr sz="1200"/>
            </a:lvl3pPr>
            <a:lvl4pPr marL="1371600" indent="0">
              <a:buNone/>
              <a:defRPr sz="1200"/>
            </a:lvl4pPr>
            <a:lvl5pPr marL="1828800" indent="0">
              <a:buNone/>
              <a:defRPr sz="1200"/>
            </a:lvl5pPr>
          </a:lstStyle>
          <a:p>
            <a:pPr lvl="0" rtl="0"/>
            <a:r>
              <a:rPr lang="lv-lv"/>
              <a:t>+123 123 123 (Phone in INTL format)</a:t>
            </a:r>
          </a:p>
        </p:txBody>
      </p:sp>
    </p:spTree>
    <p:extLst>
      <p:ext uri="{BB962C8B-B14F-4D97-AF65-F5344CB8AC3E}">
        <p14:creationId xmlns:p14="http://schemas.microsoft.com/office/powerpoint/2010/main" val="3430795650"/>
      </p:ext>
    </p:extLst>
  </p:cSld>
  <p:clrMapOvr>
    <a:masterClrMapping/>
  </p:clrMapOvr>
  <p:extLst>
    <p:ext uri="{DCECCB84-F9BA-43D5-87BE-67443E8EF086}">
      <p15:sldGuideLst xmlns:p15="http://schemas.microsoft.com/office/powerpoint/2012/main">
        <p15:guide id="2" pos="688">
          <p15:clr>
            <a:srgbClr val="FBAE40"/>
          </p15:clr>
        </p15:guide>
        <p15:guide id="3" pos="7151">
          <p15:clr>
            <a:srgbClr val="FBAE40"/>
          </p15:clr>
        </p15:guide>
        <p15:guide id="4" orient="horz" pos="527">
          <p15:clr>
            <a:srgbClr val="FBAE40"/>
          </p15:clr>
        </p15:guide>
        <p15:guide id="5" orient="horz" pos="164">
          <p15:clr>
            <a:srgbClr val="FBAE40"/>
          </p15:clr>
        </p15:guide>
        <p15:guide id="6" orient="horz" pos="777">
          <p15:clr>
            <a:srgbClr val="FBAE40"/>
          </p15:clr>
        </p15:guide>
        <p15:guide id="7" orient="horz" pos="3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C41E49-322F-40B2-A195-BA4AB241FD56}"/>
              </a:ext>
            </a:extLst>
          </p:cNvPr>
          <p:cNvGraphicFramePr>
            <a:graphicFrameLocks noChangeAspect="1"/>
          </p:cNvGraphicFramePr>
          <p:nvPr userDrawn="1">
            <p:custDataLst>
              <p:tags r:id="rId1"/>
            </p:custDataLst>
            <p:extLst>
              <p:ext uri="{D42A27DB-BD31-4B8C-83A1-F6EECF244321}">
                <p14:modId xmlns:p14="http://schemas.microsoft.com/office/powerpoint/2010/main" val="1155375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66C41E49-322F-40B2-A195-BA4AB241FD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1760D388-3621-4BA7-8183-F07B2D8A0CDE}"/>
              </a:ext>
            </a:extLst>
          </p:cNvPr>
          <p:cNvGrpSpPr/>
          <p:nvPr userDrawn="1"/>
        </p:nvGrpSpPr>
        <p:grpSpPr>
          <a:xfrm>
            <a:off x="0" y="0"/>
            <a:ext cx="12192000" cy="6862215"/>
            <a:chOff x="0" y="0"/>
            <a:chExt cx="12192000" cy="6862215"/>
          </a:xfrm>
        </p:grpSpPr>
        <p:pic>
          <p:nvPicPr>
            <p:cNvPr id="3" name="Picture Placeholder 26">
              <a:extLst>
                <a:ext uri="{FF2B5EF4-FFF2-40B4-BE49-F238E27FC236}">
                  <a16:creationId xmlns:a16="http://schemas.microsoft.com/office/drawing/2014/main" id="{29D0D61B-FC4B-45AF-9A35-5F879988152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62215"/>
            </a:xfrm>
            <a:prstGeom prst="rect">
              <a:avLst/>
            </a:prstGeom>
          </p:spPr>
        </p:pic>
        <p:sp>
          <p:nvSpPr>
            <p:cNvPr id="5" name="TextBox 4">
              <a:extLst>
                <a:ext uri="{FF2B5EF4-FFF2-40B4-BE49-F238E27FC236}">
                  <a16:creationId xmlns:a16="http://schemas.microsoft.com/office/drawing/2014/main" id="{4C60C53D-BB64-4A65-A4E0-CBCFC9A8350E}"/>
                </a:ext>
              </a:extLst>
            </p:cNvPr>
            <p:cNvSpPr txBox="1">
              <a:spLocks/>
            </p:cNvSpPr>
            <p:nvPr userDrawn="1"/>
          </p:nvSpPr>
          <p:spPr>
            <a:xfrm flipH="1">
              <a:off x="1489096" y="0"/>
              <a:ext cx="9841026" cy="6858000"/>
            </a:xfrm>
            <a:prstGeom prst="parallelogram">
              <a:avLst>
                <a:gd name="adj" fmla="val 31859"/>
              </a:avLst>
            </a:prstGeom>
            <a:solidFill>
              <a:schemeClr val="accent1">
                <a:alpha val="90000"/>
              </a:schemeClr>
            </a:solidFill>
            <a:ln>
              <a:noFill/>
            </a:ln>
          </p:spPr>
          <p:txBody>
            <a:bodyPr wrap="square" lIns="360000" tIns="0" rIns="0" bIns="0" rtlCol="0" anchor="ctr" anchorCtr="0">
              <a:noAutofit/>
            </a:bodyPr>
            <a:lstStyle/>
            <a:p>
              <a:pPr marL="457200" indent="-457200" rtl="0">
                <a:lnSpc>
                  <a:spcPct val="150000"/>
                </a:lnSpc>
                <a:buSzPct val="100000"/>
                <a:buFont typeface="+mj-lt"/>
                <a:buAutoNum type="arabicPeriod"/>
              </a:pPr>
              <a:endParaRPr lang="en-US" sz="2000" dirty="0">
                <a:solidFill>
                  <a:schemeClr val="bg1"/>
                </a:solidFill>
                <a:latin typeface="+mj-lt"/>
              </a:endParaRPr>
            </a:p>
          </p:txBody>
        </p:sp>
      </p:grpSp>
      <p:sp>
        <p:nvSpPr>
          <p:cNvPr id="8" name="Text Placeholder 3">
            <a:extLst>
              <a:ext uri="{FF2B5EF4-FFF2-40B4-BE49-F238E27FC236}">
                <a16:creationId xmlns:a16="http://schemas.microsoft.com/office/drawing/2014/main" id="{0771704B-0809-450A-A754-030C478E72DB}"/>
              </a:ext>
            </a:extLst>
          </p:cNvPr>
          <p:cNvSpPr>
            <a:spLocks noGrp="1"/>
          </p:cNvSpPr>
          <p:nvPr>
            <p:ph type="body" sz="half" idx="10" hasCustomPrompt="1"/>
          </p:nvPr>
        </p:nvSpPr>
        <p:spPr>
          <a:xfrm>
            <a:off x="3488671" y="2480199"/>
            <a:ext cx="4448175" cy="2417762"/>
          </a:xfrm>
          <a:prstGeom prst="rect">
            <a:avLst/>
          </a:prstGeom>
        </p:spPr>
        <p:txBody>
          <a:bodyPr rtlCol="0">
            <a:noAutofit/>
          </a:bodyPr>
          <a:lstStyle>
            <a:lvl1pPr marL="457200" marR="0" indent="-457200" algn="l" defTabSz="914400" rtl="0" eaLnBrk="1" fontAlgn="auto" latinLnBrk="0" hangingPunct="1">
              <a:lnSpc>
                <a:spcPct val="150000"/>
              </a:lnSpc>
              <a:spcBef>
                <a:spcPts val="0"/>
              </a:spcBef>
              <a:spcAft>
                <a:spcPts val="0"/>
              </a:spcAft>
              <a:buClr>
                <a:schemeClr val="bg1"/>
              </a:buClr>
              <a:buSzTx/>
              <a:buFont typeface="+mj-lt"/>
              <a:buAutoNum type="arabicPeriod"/>
              <a:tabLst/>
              <a:defRPr sz="2000" b="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457200" marR="0" lvl="0" indent="-457200" algn="l" defTabSz="914400" rtl="0" eaLnBrk="1" fontAlgn="auto" latinLnBrk="0" hangingPunct="1">
              <a:lnSpc>
                <a:spcPct val="150000"/>
              </a:lnSpc>
              <a:spcBef>
                <a:spcPts val="0"/>
              </a:spcBef>
              <a:spcAft>
                <a:spcPts val="0"/>
              </a:spcAft>
              <a:buClr>
                <a:schemeClr val="bg1"/>
              </a:buClr>
              <a:buSzTx/>
              <a:buFont typeface="+mj-lt"/>
              <a:buAutoNum type="arabicPeriod"/>
              <a:tabLst/>
              <a:defRPr/>
            </a:pPr>
            <a:r>
              <a:rPr lang="lv-lv"/>
              <a:t>First topic text line</a:t>
            </a:r>
            <a:br>
              <a:rPr lang="en-US" dirty="0"/>
            </a:br>
            <a:r>
              <a:rPr lang="lv-lv"/>
              <a:t>Second topic text line</a:t>
            </a:r>
            <a:br>
              <a:rPr lang="en-US" dirty="0"/>
            </a:br>
            <a:r>
              <a:rPr lang="lv-lv"/>
              <a:t>Third topic text line</a:t>
            </a:r>
            <a:br>
              <a:rPr lang="en-US" dirty="0"/>
            </a:br>
            <a:r>
              <a:rPr lang="lv-lv"/>
              <a:t>Fourth topic text line</a:t>
            </a:r>
          </a:p>
        </p:txBody>
      </p:sp>
      <p:sp>
        <p:nvSpPr>
          <p:cNvPr id="11" name="Text Placeholder 17">
            <a:extLst>
              <a:ext uri="{FF2B5EF4-FFF2-40B4-BE49-F238E27FC236}">
                <a16:creationId xmlns:a16="http://schemas.microsoft.com/office/drawing/2014/main" id="{6F31A735-8A20-47FE-A447-9FB4B73AAD2C}"/>
              </a:ext>
            </a:extLst>
          </p:cNvPr>
          <p:cNvSpPr txBox="1">
            <a:spLocks/>
          </p:cNvSpPr>
          <p:nvPr userDrawn="1"/>
        </p:nvSpPr>
        <p:spPr>
          <a:xfrm>
            <a:off x="3679172" y="697142"/>
            <a:ext cx="3204227" cy="596900"/>
          </a:xfrm>
          <a:prstGeom prst="rect">
            <a:avLst/>
          </a:prstGeom>
        </p:spPr>
        <p:txBody>
          <a:bodyPr rtlCol="0">
            <a:normAutofit/>
          </a:bodyPr>
          <a:lstStyle>
            <a:lvl1pPr marL="0" indent="0" algn="l" defTabSz="914400" rtl="0" eaLnBrk="1" latinLnBrk="0" hangingPunct="1">
              <a:lnSpc>
                <a:spcPct val="90000"/>
              </a:lnSpc>
              <a:spcBef>
                <a:spcPts val="0"/>
              </a:spcBef>
              <a:buClr>
                <a:schemeClr val="accent5"/>
              </a:buClr>
              <a:buFont typeface="Arial" panose="020B0604020202020204" pitchFamily="34" charset="0"/>
              <a:buNone/>
              <a:defRPr sz="32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lv-lv">
                <a:solidFill>
                  <a:schemeClr val="accent2"/>
                </a:solidFill>
              </a:rPr>
              <a:t>AGENDA</a:t>
            </a:r>
          </a:p>
        </p:txBody>
      </p:sp>
    </p:spTree>
    <p:extLst>
      <p:ext uri="{BB962C8B-B14F-4D97-AF65-F5344CB8AC3E}">
        <p14:creationId xmlns:p14="http://schemas.microsoft.com/office/powerpoint/2010/main" val="1461623386"/>
      </p:ext>
    </p:extLst>
  </p:cSld>
  <p:clrMapOvr>
    <a:masterClrMapping/>
  </p:clrMapOvr>
  <p:extLst>
    <p:ext uri="{DCECCB84-F9BA-43D5-87BE-67443E8EF086}">
      <p15:sldGuideLst xmlns:p15="http://schemas.microsoft.com/office/powerpoint/2012/main">
        <p15:guide id="3" pos="688">
          <p15:clr>
            <a:srgbClr val="FBAE40"/>
          </p15:clr>
        </p15:guide>
        <p15:guide id="4" orient="horz" pos="164">
          <p15:clr>
            <a:srgbClr val="FBAE40"/>
          </p15:clr>
        </p15:guide>
        <p15:guide id="5" orient="horz" pos="5">
          <p15:clr>
            <a:srgbClr val="FBAE40"/>
          </p15:clr>
        </p15:guide>
        <p15:guide id="6" orient="horz" pos="3929">
          <p15:clr>
            <a:srgbClr val="FBAE40"/>
          </p15:clr>
        </p15:guide>
        <p15:guide id="7" pos="71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0.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oleObject" Target="../embeddings/oleObject7.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1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slideLayout" Target="../slideLayouts/slideLayout19.xml"/><Relationship Id="rId7" Type="http://schemas.openxmlformats.org/officeDocument/2006/relationships/tags" Target="../tags/tag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oleObject" Target="../embeddings/oleObject19.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heme" Target="../theme/theme4.xml"/><Relationship Id="rId1" Type="http://schemas.openxmlformats.org/officeDocument/2006/relationships/slideLayout" Target="../slideLayouts/slideLayout22.xml"/><Relationship Id="rId5" Type="http://schemas.openxmlformats.org/officeDocument/2006/relationships/image" Target="../media/image21.emf"/><Relationship Id="rId4" Type="http://schemas.openxmlformats.org/officeDocument/2006/relationships/oleObject" Target="../embeddings/oleObject25.bin"/></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oleObject" Target="../embeddings/oleObject27.bin"/><Relationship Id="rId5" Type="http://schemas.openxmlformats.org/officeDocument/2006/relationships/slideLayout" Target="../slideLayouts/slideLayout27.xml"/><Relationship Id="rId10" Type="http://schemas.openxmlformats.org/officeDocument/2006/relationships/tags" Target="../tags/tag39.xml"/><Relationship Id="rId4" Type="http://schemas.openxmlformats.org/officeDocument/2006/relationships/slideLayout" Target="../slideLayouts/slideLayout26.xml"/><Relationship Id="rId9" Type="http://schemas.openxmlformats.org/officeDocument/2006/relationships/tags" Target="../tags/tag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54430D-6173-48AE-BA19-524E634F69F0}"/>
              </a:ext>
            </a:extLst>
          </p:cNvPr>
          <p:cNvGraphicFramePr>
            <a:graphicFrameLocks noChangeAspect="1"/>
          </p:cNvGraphicFramePr>
          <p:nvPr>
            <p:custDataLst>
              <p:tags r:id="rId7"/>
            </p:custDataLst>
            <p:extLst>
              <p:ext uri="{D42A27DB-BD31-4B8C-83A1-F6EECF244321}">
                <p14:modId xmlns:p14="http://schemas.microsoft.com/office/powerpoint/2010/main" val="1235975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9" imgH="277" progId="TCLayout.ActiveDocument.1">
                  <p:embed/>
                </p:oleObj>
              </mc:Choice>
              <mc:Fallback>
                <p:oleObj name="think-cell Slide" r:id="rId9" imgW="279" imgH="277" progId="TCLayout.ActiveDocument.1">
                  <p:embed/>
                  <p:pic>
                    <p:nvPicPr>
                      <p:cNvPr id="4" name="Object 3" hidden="1">
                        <a:extLst>
                          <a:ext uri="{FF2B5EF4-FFF2-40B4-BE49-F238E27FC236}">
                            <a16:creationId xmlns:a16="http://schemas.microsoft.com/office/drawing/2014/main" id="{7E54430D-6173-48AE-BA19-524E634F69F0}"/>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9337F53-9637-49E5-B30D-45007CD67945}"/>
              </a:ext>
            </a:extLst>
          </p:cNvPr>
          <p:cNvSpPr/>
          <p:nvPr userDrawn="1">
            <p:custDataLst>
              <p:tags r:id="rId8"/>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a:lnSpc>
                <a:spcPct val="90000"/>
              </a:lnSpc>
              <a:spcBef>
                <a:spcPct val="0"/>
              </a:spcBef>
              <a:spcAft>
                <a:spcPct val="0"/>
              </a:spcAft>
              <a:buClr>
                <a:schemeClr val="accent5"/>
              </a:buClr>
              <a:buSzPct val="90000"/>
            </a:pPr>
            <a:endParaRPr lang="en-US" sz="2100" b="1" i="0" baseline="0" dirty="0">
              <a:solidFill>
                <a:schemeClr val="bg1"/>
              </a:solidFill>
              <a:latin typeface="Calibri" panose="020F0502020204030204" pitchFamily="34" charset="0"/>
              <a:ea typeface="+mj-ea"/>
              <a:cs typeface="+mj-cs"/>
              <a:sym typeface="Calibri" panose="020F0502020204030204" pitchFamily="34" charset="0"/>
            </a:endParaRPr>
          </a:p>
        </p:txBody>
      </p:sp>
      <p:sp>
        <p:nvSpPr>
          <p:cNvPr id="2" name="Marcador de Posição do Título 1">
            <a:extLst>
              <a:ext uri="{FF2B5EF4-FFF2-40B4-BE49-F238E27FC236}">
                <a16:creationId xmlns:a16="http://schemas.microsoft.com/office/drawing/2014/main" id="{FA25C4B8-EF35-4CC9-86E9-A9341E353FE8}"/>
              </a:ext>
            </a:extLst>
          </p:cNvPr>
          <p:cNvSpPr>
            <a:spLocks noGrp="1"/>
          </p:cNvSpPr>
          <p:nvPr>
            <p:ph type="title"/>
          </p:nvPr>
        </p:nvSpPr>
        <p:spPr>
          <a:xfrm>
            <a:off x="994954" y="185782"/>
            <a:ext cx="10358846" cy="510086"/>
          </a:xfrm>
          <a:prstGeom prst="rect">
            <a:avLst/>
          </a:prstGeom>
        </p:spPr>
        <p:txBody>
          <a:bodyPr vert="horz" lIns="91440" tIns="45720" rIns="91440" bIns="45720" rtlCol="0" anchor="ctr">
            <a:normAutofit/>
          </a:bodyPr>
          <a:lstStyle/>
          <a:p>
            <a:pPr rtl="0"/>
            <a:r>
              <a:rPr lang="lv-lv"/>
              <a:t>Page title</a:t>
            </a:r>
          </a:p>
        </p:txBody>
      </p:sp>
      <p:sp>
        <p:nvSpPr>
          <p:cNvPr id="3" name="Marcador de Posição do Texto 2">
            <a:extLst>
              <a:ext uri="{FF2B5EF4-FFF2-40B4-BE49-F238E27FC236}">
                <a16:creationId xmlns:a16="http://schemas.microsoft.com/office/drawing/2014/main" id="{CBFBD344-6490-403D-867B-709C1D17AE83}"/>
              </a:ext>
            </a:extLst>
          </p:cNvPr>
          <p:cNvSpPr>
            <a:spLocks noGrp="1"/>
          </p:cNvSpPr>
          <p:nvPr>
            <p:ph type="body" idx="1"/>
          </p:nvPr>
        </p:nvSpPr>
        <p:spPr>
          <a:xfrm>
            <a:off x="994954" y="1253331"/>
            <a:ext cx="10358846" cy="5003778"/>
          </a:xfrm>
          <a:prstGeom prst="rect">
            <a:avLst/>
          </a:prstGeom>
        </p:spPr>
        <p:txBody>
          <a:bodyPr vert="horz" lIns="91440" tIns="45720" rIns="91440" bIns="45720" rtlCol="0">
            <a:normAutofit/>
          </a:bodyPr>
          <a:lstStyle/>
          <a:p>
            <a:pPr lvl="0" rtl="0"/>
            <a:r>
              <a:rPr lang="lv-lv"/>
              <a:t>Edit Text</a:t>
            </a:r>
          </a:p>
        </p:txBody>
      </p:sp>
      <p:sp>
        <p:nvSpPr>
          <p:cNvPr id="6" name="Marcador de Posição do Número do Diapositivo 5">
            <a:extLst>
              <a:ext uri="{FF2B5EF4-FFF2-40B4-BE49-F238E27FC236}">
                <a16:creationId xmlns:a16="http://schemas.microsoft.com/office/drawing/2014/main" id="{B10FC80C-CE4D-4076-80BF-9F38F322F6AE}"/>
              </a:ext>
            </a:extLst>
          </p:cNvPr>
          <p:cNvSpPr>
            <a:spLocks noGrp="1"/>
          </p:cNvSpPr>
          <p:nvPr>
            <p:ph type="sldNum" sz="quarter" idx="4"/>
          </p:nvPr>
        </p:nvSpPr>
        <p:spPr>
          <a:xfrm>
            <a:off x="11168743" y="6394294"/>
            <a:ext cx="694507"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pPr rtl="0"/>
            <a:fld id="{58D8A740-D915-479B-91B9-2DDC11B59556}" type="slidenum">
              <a:rPr lang="en-US" smtClean="0"/>
              <a:pPr/>
              <a:t>‹#›</a:t>
            </a:fld>
            <a:endParaRPr lang="en-US" dirty="0"/>
          </a:p>
        </p:txBody>
      </p:sp>
    </p:spTree>
    <p:extLst>
      <p:ext uri="{BB962C8B-B14F-4D97-AF65-F5344CB8AC3E}">
        <p14:creationId xmlns:p14="http://schemas.microsoft.com/office/powerpoint/2010/main" val="14512675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662" r:id="rId5"/>
  </p:sldLayoutIdLst>
  <p:hf hdr="0" ftr="0" dt="0"/>
  <p:txStyles>
    <p:titleStyle>
      <a:lvl1pPr algn="l" defTabSz="914400" rtl="0" eaLnBrk="1" latinLnBrk="0" hangingPunct="1">
        <a:lnSpc>
          <a:spcPct val="90000"/>
        </a:lnSpc>
        <a:spcBef>
          <a:spcPct val="0"/>
        </a:spcBef>
        <a:buNone/>
        <a:defRPr sz="2100" b="1" kern="1200" cap="all"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1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54430D-6173-48AE-BA19-524E634F69F0}"/>
              </a:ext>
            </a:extLst>
          </p:cNvPr>
          <p:cNvGraphicFramePr>
            <a:graphicFrameLocks noChangeAspect="1"/>
          </p:cNvGraphicFramePr>
          <p:nvPr>
            <p:custDataLst>
              <p:tags r:id="rId13"/>
            </p:custDataLst>
            <p:extLst>
              <p:ext uri="{D42A27DB-BD31-4B8C-83A1-F6EECF244321}">
                <p14:modId xmlns:p14="http://schemas.microsoft.com/office/powerpoint/2010/main" val="14868956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279" imgH="277" progId="TCLayout.ActiveDocument.1">
                  <p:embed/>
                </p:oleObj>
              </mc:Choice>
              <mc:Fallback>
                <p:oleObj name="think-cell Slide" r:id="rId15" imgW="279" imgH="277" progId="TCLayout.ActiveDocument.1">
                  <p:embed/>
                  <p:pic>
                    <p:nvPicPr>
                      <p:cNvPr id="4" name="Object 3" hidden="1">
                        <a:extLst>
                          <a:ext uri="{FF2B5EF4-FFF2-40B4-BE49-F238E27FC236}">
                            <a16:creationId xmlns:a16="http://schemas.microsoft.com/office/drawing/2014/main" id="{7E54430D-6173-48AE-BA19-524E634F69F0}"/>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9337F53-9637-49E5-B30D-45007CD67945}"/>
              </a:ext>
            </a:extLst>
          </p:cNvPr>
          <p:cNvSpPr/>
          <p:nvPr userDrawn="1">
            <p:custDataLst>
              <p:tags r:id="rId14"/>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a:lnSpc>
                <a:spcPct val="90000"/>
              </a:lnSpc>
              <a:spcBef>
                <a:spcPct val="0"/>
              </a:spcBef>
              <a:spcAft>
                <a:spcPct val="0"/>
              </a:spcAft>
              <a:buClr>
                <a:schemeClr val="accent5"/>
              </a:buClr>
              <a:buSzPct val="90000"/>
            </a:pPr>
            <a:endParaRPr lang="en-US" sz="2100" b="1" i="0" baseline="0" dirty="0">
              <a:solidFill>
                <a:schemeClr val="bg1"/>
              </a:solidFill>
              <a:latin typeface="Calibri" panose="020F0502020204030204" pitchFamily="34" charset="0"/>
              <a:ea typeface="+mj-ea"/>
              <a:cs typeface="+mj-cs"/>
              <a:sym typeface="Calibri" panose="020F0502020204030204" pitchFamily="34" charset="0"/>
            </a:endParaRPr>
          </a:p>
        </p:txBody>
      </p:sp>
      <p:sp>
        <p:nvSpPr>
          <p:cNvPr id="2" name="Marcador de Posição do Título 1">
            <a:extLst>
              <a:ext uri="{FF2B5EF4-FFF2-40B4-BE49-F238E27FC236}">
                <a16:creationId xmlns:a16="http://schemas.microsoft.com/office/drawing/2014/main" id="{FA25C4B8-EF35-4CC9-86E9-A9341E353FE8}"/>
              </a:ext>
            </a:extLst>
          </p:cNvPr>
          <p:cNvSpPr>
            <a:spLocks noGrp="1"/>
          </p:cNvSpPr>
          <p:nvPr>
            <p:ph type="title"/>
          </p:nvPr>
        </p:nvSpPr>
        <p:spPr>
          <a:xfrm>
            <a:off x="994954" y="185782"/>
            <a:ext cx="10358846" cy="510086"/>
          </a:xfrm>
          <a:prstGeom prst="rect">
            <a:avLst/>
          </a:prstGeom>
        </p:spPr>
        <p:txBody>
          <a:bodyPr vert="horz" lIns="91440" tIns="45720" rIns="91440" bIns="45720" rtlCol="0" anchor="ctr">
            <a:normAutofit/>
          </a:bodyPr>
          <a:lstStyle/>
          <a:p>
            <a:pPr rtl="0"/>
            <a:r>
              <a:rPr lang="lv-lv"/>
              <a:t>Page title</a:t>
            </a:r>
          </a:p>
        </p:txBody>
      </p:sp>
      <p:sp>
        <p:nvSpPr>
          <p:cNvPr id="3" name="Marcador de Posição do Texto 2">
            <a:extLst>
              <a:ext uri="{FF2B5EF4-FFF2-40B4-BE49-F238E27FC236}">
                <a16:creationId xmlns:a16="http://schemas.microsoft.com/office/drawing/2014/main" id="{CBFBD344-6490-403D-867B-709C1D17AE83}"/>
              </a:ext>
            </a:extLst>
          </p:cNvPr>
          <p:cNvSpPr>
            <a:spLocks noGrp="1"/>
          </p:cNvSpPr>
          <p:nvPr>
            <p:ph type="body" idx="1"/>
          </p:nvPr>
        </p:nvSpPr>
        <p:spPr>
          <a:xfrm>
            <a:off x="994954" y="1253331"/>
            <a:ext cx="10358846" cy="5003778"/>
          </a:xfrm>
          <a:prstGeom prst="rect">
            <a:avLst/>
          </a:prstGeom>
        </p:spPr>
        <p:txBody>
          <a:bodyPr vert="horz" lIns="91440" tIns="45720" rIns="91440" bIns="45720" rtlCol="0">
            <a:normAutofit/>
          </a:bodyPr>
          <a:lstStyle/>
          <a:p>
            <a:pPr lvl="0" rtl="0"/>
            <a:r>
              <a:rPr lang="lv-lv"/>
              <a:t>Edit Text</a:t>
            </a:r>
          </a:p>
          <a:p>
            <a:pPr lvl="1" rtl="0"/>
            <a:r>
              <a:rPr lang="lv-lv"/>
              <a:t>Edit text</a:t>
            </a:r>
          </a:p>
        </p:txBody>
      </p:sp>
      <p:sp>
        <p:nvSpPr>
          <p:cNvPr id="6" name="Marcador de Posição do Número do Diapositivo 5">
            <a:extLst>
              <a:ext uri="{FF2B5EF4-FFF2-40B4-BE49-F238E27FC236}">
                <a16:creationId xmlns:a16="http://schemas.microsoft.com/office/drawing/2014/main" id="{B10FC80C-CE4D-4076-80BF-9F38F322F6AE}"/>
              </a:ext>
            </a:extLst>
          </p:cNvPr>
          <p:cNvSpPr>
            <a:spLocks noGrp="1"/>
          </p:cNvSpPr>
          <p:nvPr>
            <p:ph type="sldNum" sz="quarter" idx="4"/>
          </p:nvPr>
        </p:nvSpPr>
        <p:spPr>
          <a:xfrm>
            <a:off x="11168743" y="6394294"/>
            <a:ext cx="694507" cy="365125"/>
          </a:xfrm>
          <a:prstGeom prst="rect">
            <a:avLst/>
          </a:prstGeom>
        </p:spPr>
        <p:txBody>
          <a:bodyPr vert="horz" lIns="91440" tIns="45720" rIns="91440" bIns="45720" rtlCol="0" anchor="ctr"/>
          <a:lstStyle>
            <a:lvl1pPr algn="r" rtl="0">
              <a:defRPr sz="1200">
                <a:solidFill>
                  <a:schemeClr val="accent1"/>
                </a:solidFill>
              </a:defRPr>
            </a:lvl1pPr>
          </a:lstStyle>
          <a:p>
            <a:pPr rtl="0"/>
            <a:fld id="{58D8A740-D915-479B-91B9-2DDC11B59556}" type="slidenum">
              <a:rPr lang="en-US" smtClean="0"/>
              <a:pPr/>
              <a:t>‹#›</a:t>
            </a:fld>
            <a:endParaRPr lang="en-US" dirty="0"/>
          </a:p>
        </p:txBody>
      </p:sp>
    </p:spTree>
    <p:extLst>
      <p:ext uri="{BB962C8B-B14F-4D97-AF65-F5344CB8AC3E}">
        <p14:creationId xmlns:p14="http://schemas.microsoft.com/office/powerpoint/2010/main" val="11328275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38" r:id="rId11"/>
  </p:sldLayoutIdLst>
  <p:hf hdr="0" ftr="0" dt="0"/>
  <p:txStyles>
    <p:titleStyle>
      <a:lvl1pPr algn="l" defTabSz="914400" rtl="0" eaLnBrk="1" latinLnBrk="0" hangingPunct="1">
        <a:lnSpc>
          <a:spcPct val="90000"/>
        </a:lnSpc>
        <a:spcBef>
          <a:spcPct val="0"/>
        </a:spcBef>
        <a:buNone/>
        <a:defRPr sz="2100" b="1" kern="1200" cap="all" baseline="0">
          <a:solidFill>
            <a:schemeClr val="accent1"/>
          </a:solidFill>
          <a:latin typeface="+mn-lt"/>
          <a:ea typeface="+mj-ea"/>
          <a:cs typeface="+mj-cs"/>
        </a:defRPr>
      </a:lvl1pPr>
    </p:titleStyle>
    <p:bodyStyle>
      <a:lvl1pPr marL="172800" indent="-172800" algn="l" defTabSz="914400" rtl="0" eaLnBrk="1" latinLnBrk="0" hangingPunct="1">
        <a:lnSpc>
          <a:spcPct val="100000"/>
        </a:lnSpc>
        <a:spcBef>
          <a:spcPts val="300"/>
        </a:spcBef>
        <a:spcAft>
          <a:spcPts val="300"/>
        </a:spcAft>
        <a:buClr>
          <a:schemeClr val="tx2"/>
        </a:buClr>
        <a:buSzPct val="90000"/>
        <a:buFont typeface="Arial" panose="020B0604020202020204" pitchFamily="34" charset="0"/>
        <a:buChar char="•"/>
        <a:defRPr sz="1200" kern="1200">
          <a:solidFill>
            <a:srgbClr val="000000"/>
          </a:solidFill>
          <a:latin typeface="+mn-lt"/>
          <a:ea typeface="+mn-ea"/>
          <a:cs typeface="+mn-cs"/>
        </a:defRPr>
      </a:lvl1pPr>
      <a:lvl2pPr marL="685800" indent="-172800" algn="l" defTabSz="914400" rtl="0" eaLnBrk="1" latinLnBrk="0" hangingPunct="1">
        <a:lnSpc>
          <a:spcPct val="100000"/>
        </a:lnSpc>
        <a:spcBef>
          <a:spcPts val="300"/>
        </a:spcBef>
        <a:spcAft>
          <a:spcPts val="300"/>
        </a:spcAft>
        <a:buClr>
          <a:schemeClr val="tx2"/>
        </a:buClr>
        <a:buFont typeface="Calibri" panose="020F0502020204030204" pitchFamily="34" charset="0"/>
        <a:buChar char="‐"/>
        <a:defRPr sz="12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54430D-6173-48AE-BA19-524E634F69F0}"/>
              </a:ext>
            </a:extLst>
          </p:cNvPr>
          <p:cNvGraphicFramePr>
            <a:graphicFrameLocks noChangeAspect="1"/>
          </p:cNvGraphicFramePr>
          <p:nvPr>
            <p:custDataLst>
              <p:tags r:id="rId7"/>
            </p:custDataLst>
            <p:extLst>
              <p:ext uri="{D42A27DB-BD31-4B8C-83A1-F6EECF244321}">
                <p14:modId xmlns:p14="http://schemas.microsoft.com/office/powerpoint/2010/main" val="4001749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9" imgH="277" progId="TCLayout.ActiveDocument.1">
                  <p:embed/>
                </p:oleObj>
              </mc:Choice>
              <mc:Fallback>
                <p:oleObj name="think-cell Slide" r:id="rId9" imgW="279" imgH="277" progId="TCLayout.ActiveDocument.1">
                  <p:embed/>
                  <p:pic>
                    <p:nvPicPr>
                      <p:cNvPr id="4" name="Object 3" hidden="1">
                        <a:extLst>
                          <a:ext uri="{FF2B5EF4-FFF2-40B4-BE49-F238E27FC236}">
                            <a16:creationId xmlns:a16="http://schemas.microsoft.com/office/drawing/2014/main" id="{7E54430D-6173-48AE-BA19-524E634F69F0}"/>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9337F53-9637-49E5-B30D-45007CD67945}"/>
              </a:ext>
            </a:extLst>
          </p:cNvPr>
          <p:cNvSpPr/>
          <p:nvPr userDrawn="1">
            <p:custDataLst>
              <p:tags r:id="rId8"/>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a:lnSpc>
                <a:spcPct val="90000"/>
              </a:lnSpc>
              <a:spcBef>
                <a:spcPct val="0"/>
              </a:spcBef>
              <a:spcAft>
                <a:spcPct val="0"/>
              </a:spcAft>
              <a:buClr>
                <a:schemeClr val="accent5"/>
              </a:buClr>
              <a:buSzPct val="90000"/>
            </a:pPr>
            <a:endParaRPr lang="en-US" sz="2100" b="1" i="0" baseline="0" dirty="0">
              <a:solidFill>
                <a:schemeClr val="bg1"/>
              </a:solidFill>
              <a:latin typeface="Calibri" panose="020F0502020204030204" pitchFamily="34" charset="0"/>
              <a:ea typeface="+mj-ea"/>
              <a:cs typeface="+mj-cs"/>
              <a:sym typeface="Calibri" panose="020F0502020204030204" pitchFamily="34" charset="0"/>
            </a:endParaRPr>
          </a:p>
        </p:txBody>
      </p:sp>
      <p:sp>
        <p:nvSpPr>
          <p:cNvPr id="2" name="Marcador de Posição do Título 1">
            <a:extLst>
              <a:ext uri="{FF2B5EF4-FFF2-40B4-BE49-F238E27FC236}">
                <a16:creationId xmlns:a16="http://schemas.microsoft.com/office/drawing/2014/main" id="{FA25C4B8-EF35-4CC9-86E9-A9341E353FE8}"/>
              </a:ext>
            </a:extLst>
          </p:cNvPr>
          <p:cNvSpPr>
            <a:spLocks noGrp="1"/>
          </p:cNvSpPr>
          <p:nvPr>
            <p:ph type="title"/>
          </p:nvPr>
        </p:nvSpPr>
        <p:spPr>
          <a:xfrm>
            <a:off x="994954" y="185782"/>
            <a:ext cx="10358846" cy="510086"/>
          </a:xfrm>
          <a:prstGeom prst="rect">
            <a:avLst/>
          </a:prstGeom>
        </p:spPr>
        <p:txBody>
          <a:bodyPr vert="horz" lIns="91440" tIns="45720" rIns="91440" bIns="45720" rtlCol="0" anchor="ctr">
            <a:normAutofit/>
          </a:bodyPr>
          <a:lstStyle/>
          <a:p>
            <a:pPr rtl="0"/>
            <a:r>
              <a:rPr lang="lv-lv"/>
              <a:t>Page title</a:t>
            </a:r>
          </a:p>
        </p:txBody>
      </p:sp>
      <p:sp>
        <p:nvSpPr>
          <p:cNvPr id="3" name="Marcador de Posição do Texto 2">
            <a:extLst>
              <a:ext uri="{FF2B5EF4-FFF2-40B4-BE49-F238E27FC236}">
                <a16:creationId xmlns:a16="http://schemas.microsoft.com/office/drawing/2014/main" id="{CBFBD344-6490-403D-867B-709C1D17AE83}"/>
              </a:ext>
            </a:extLst>
          </p:cNvPr>
          <p:cNvSpPr>
            <a:spLocks noGrp="1"/>
          </p:cNvSpPr>
          <p:nvPr>
            <p:ph type="body" idx="1"/>
          </p:nvPr>
        </p:nvSpPr>
        <p:spPr>
          <a:xfrm>
            <a:off x="994954" y="1253331"/>
            <a:ext cx="10358846" cy="5003778"/>
          </a:xfrm>
          <a:prstGeom prst="rect">
            <a:avLst/>
          </a:prstGeom>
        </p:spPr>
        <p:txBody>
          <a:bodyPr vert="horz" lIns="91440" tIns="45720" rIns="91440" bIns="45720" rtlCol="0">
            <a:normAutofit/>
          </a:bodyPr>
          <a:lstStyle/>
          <a:p>
            <a:pPr lvl="0" rtl="0"/>
            <a:r>
              <a:rPr lang="lv-lv"/>
              <a:t>Edit Text</a:t>
            </a:r>
          </a:p>
        </p:txBody>
      </p:sp>
      <p:sp>
        <p:nvSpPr>
          <p:cNvPr id="6" name="Marcador de Posição do Número do Diapositivo 5">
            <a:extLst>
              <a:ext uri="{FF2B5EF4-FFF2-40B4-BE49-F238E27FC236}">
                <a16:creationId xmlns:a16="http://schemas.microsoft.com/office/drawing/2014/main" id="{B10FC80C-CE4D-4076-80BF-9F38F322F6AE}"/>
              </a:ext>
            </a:extLst>
          </p:cNvPr>
          <p:cNvSpPr>
            <a:spLocks noGrp="1"/>
          </p:cNvSpPr>
          <p:nvPr>
            <p:ph type="sldNum" sz="quarter" idx="4"/>
          </p:nvPr>
        </p:nvSpPr>
        <p:spPr>
          <a:xfrm>
            <a:off x="11168743" y="6394294"/>
            <a:ext cx="694507"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pPr rtl="0"/>
            <a:fld id="{58D8A740-D915-479B-91B9-2DDC11B59556}" type="slidenum">
              <a:rPr lang="en-US" smtClean="0"/>
              <a:pPr/>
              <a:t>‹#›</a:t>
            </a:fld>
            <a:endParaRPr lang="en-US" dirty="0"/>
          </a:p>
        </p:txBody>
      </p:sp>
    </p:spTree>
    <p:extLst>
      <p:ext uri="{BB962C8B-B14F-4D97-AF65-F5344CB8AC3E}">
        <p14:creationId xmlns:p14="http://schemas.microsoft.com/office/powerpoint/2010/main" val="15526982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6" r:id="rId4"/>
    <p:sldLayoutId id="2147483727" r:id="rId5"/>
  </p:sldLayoutIdLst>
  <p:hf hdr="0" ftr="0" dt="0"/>
  <p:txStyles>
    <p:titleStyle>
      <a:lvl1pPr algn="l" defTabSz="914400" rtl="0" eaLnBrk="1" latinLnBrk="0" hangingPunct="1">
        <a:lnSpc>
          <a:spcPct val="90000"/>
        </a:lnSpc>
        <a:spcBef>
          <a:spcPct val="0"/>
        </a:spcBef>
        <a:buNone/>
        <a:defRPr sz="2100" b="1" kern="1200" cap="all"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1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3AC510-822D-0583-367A-E7A4F1784711}"/>
              </a:ext>
            </a:extLst>
          </p:cNvPr>
          <p:cNvGraphicFramePr>
            <a:graphicFrameLocks noChangeAspect="1"/>
          </p:cNvGraphicFramePr>
          <p:nvPr userDrawn="1">
            <p:custDataLst>
              <p:tags r:id="rId3"/>
            </p:custDataLst>
            <p:extLst>
              <p:ext uri="{D42A27DB-BD31-4B8C-83A1-F6EECF244321}">
                <p14:modId xmlns:p14="http://schemas.microsoft.com/office/powerpoint/2010/main" val="287534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A3AC510-822D-0583-367A-E7A4F17847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Google Shape;10;p65"/>
          <p:cNvSpPr txBox="1">
            <a:spLocks noGrp="1"/>
          </p:cNvSpPr>
          <p:nvPr>
            <p:ph type="title"/>
          </p:nvPr>
        </p:nvSpPr>
        <p:spPr>
          <a:xfrm>
            <a:off x="477439" y="185782"/>
            <a:ext cx="10358846" cy="510086"/>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lang="en-US" dirty="0"/>
          </a:p>
        </p:txBody>
      </p:sp>
      <p:sp>
        <p:nvSpPr>
          <p:cNvPr id="11" name="Google Shape;11;p65"/>
          <p:cNvSpPr txBox="1">
            <a:spLocks noGrp="1"/>
          </p:cNvSpPr>
          <p:nvPr>
            <p:ph type="body" idx="1"/>
          </p:nvPr>
        </p:nvSpPr>
        <p:spPr>
          <a:xfrm>
            <a:off x="477439" y="1278731"/>
            <a:ext cx="10358846" cy="5003778"/>
          </a:xfrm>
          <a:prstGeom prst="rect">
            <a:avLst/>
          </a:prstGeom>
          <a:noFill/>
          <a:ln>
            <a:noFill/>
          </a:ln>
        </p:spPr>
        <p:txBody>
          <a:bodyPr spcFirstLastPara="1" wrap="square" lIns="91425" tIns="45700" rIns="91425" bIns="45700" rtlCol="0" anchor="t" anchorCtr="0">
            <a:normAutofit/>
          </a:bodyPr>
          <a:lstStyle>
            <a:lvl1pPr marL="457200" marR="0" lvl="0" indent="-317500" algn="l" rtl="0">
              <a:lnSpc>
                <a:spcPct val="90000"/>
              </a:lnSpc>
              <a:spcBef>
                <a:spcPts val="1000"/>
              </a:spcBef>
              <a:spcAft>
                <a:spcPts val="0"/>
              </a:spcAft>
              <a:buClr>
                <a:schemeClr val="accent5"/>
              </a:buClr>
              <a:buSzPts val="1400"/>
              <a:buFont typeface="Arial"/>
              <a:buChar char="•"/>
              <a:defRPr sz="1400" b="0" i="0" u="none" strike="noStrike" cap="none">
                <a:solidFill>
                  <a:srgbClr val="000000"/>
                </a:solidFill>
                <a:latin typeface="Calibri"/>
                <a:ea typeface="Calibri"/>
                <a:cs typeface="Calibri"/>
                <a:sym typeface="Calibri"/>
              </a:defRPr>
            </a:lvl1pPr>
            <a:lvl2pPr marL="914400" marR="0" lvl="1" indent="-317500" algn="l" rtl="0">
              <a:lnSpc>
                <a:spcPct val="90000"/>
              </a:lnSpc>
              <a:spcBef>
                <a:spcPts val="500"/>
              </a:spcBef>
              <a:spcAft>
                <a:spcPts val="0"/>
              </a:spcAft>
              <a:buClr>
                <a:schemeClr val="accent5"/>
              </a:buClr>
              <a:buSzPts val="1400"/>
              <a:buFont typeface="Arial"/>
              <a:buChar char="•"/>
              <a:defRPr sz="14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accent5"/>
              </a:buClr>
              <a:buSzPts val="1400"/>
              <a:buFont typeface="Arial"/>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5"/>
              </a:buClr>
              <a:buSzPts val="1400"/>
              <a:buFont typeface="Arial"/>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accent5"/>
              </a:buClr>
              <a:buSzPts val="1400"/>
              <a:buFont typeface="Arial"/>
              <a:buChar char="•"/>
              <a:defRPr sz="14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rtl="0"/>
            <a:endParaRPr lang="en-US" dirty="0"/>
          </a:p>
        </p:txBody>
      </p:sp>
      <p:sp>
        <p:nvSpPr>
          <p:cNvPr id="12" name="Google Shape;12;p65"/>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rtl="0"/>
            <a:fld id="{00000000-1234-1234-1234-123412341234}" type="slidenum">
              <a:rPr lang="en-US" smtClean="0"/>
              <a:pPr/>
              <a:t>‹#›</a:t>
            </a:fld>
            <a:endParaRPr lang="en-US" dirty="0"/>
          </a:p>
        </p:txBody>
      </p:sp>
    </p:spTree>
    <p:extLst>
      <p:ext uri="{BB962C8B-B14F-4D97-AF65-F5344CB8AC3E}">
        <p14:creationId xmlns:p14="http://schemas.microsoft.com/office/powerpoint/2010/main" val="3334950386"/>
      </p:ext>
    </p:extLst>
  </p:cSld>
  <p:clrMap bg1="lt1" tx1="dk1" bg2="dk2" tx2="lt2" accent1="accent1" accent2="accent2" accent3="accent3" accent4="accent4" accent5="accent5" accent6="accent6" hlink="hlink" folHlink="folHlink"/>
  <p:sldLayoutIdLst>
    <p:sldLayoutId id="214748372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54430D-6173-48AE-BA19-524E634F69F0}"/>
              </a:ext>
            </a:extLst>
          </p:cNvPr>
          <p:cNvGraphicFramePr>
            <a:graphicFrameLocks noChangeAspect="1"/>
          </p:cNvGraphicFramePr>
          <p:nvPr>
            <p:custDataLst>
              <p:tags r:id="rId9"/>
            </p:custDataLst>
            <p:extLst>
              <p:ext uri="{D42A27DB-BD31-4B8C-83A1-F6EECF244321}">
                <p14:modId xmlns:p14="http://schemas.microsoft.com/office/powerpoint/2010/main" val="125852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9" imgH="277" progId="TCLayout.ActiveDocument.1">
                  <p:embed/>
                </p:oleObj>
              </mc:Choice>
              <mc:Fallback>
                <p:oleObj name="think-cell Slide" r:id="rId11" imgW="279" imgH="277" progId="TCLayout.ActiveDocument.1">
                  <p:embed/>
                  <p:pic>
                    <p:nvPicPr>
                      <p:cNvPr id="4" name="Object 3" hidden="1">
                        <a:extLst>
                          <a:ext uri="{FF2B5EF4-FFF2-40B4-BE49-F238E27FC236}">
                            <a16:creationId xmlns:a16="http://schemas.microsoft.com/office/drawing/2014/main" id="{7E54430D-6173-48AE-BA19-524E634F69F0}"/>
                          </a:ext>
                        </a:extLst>
                      </p:cNvPr>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9337F53-9637-49E5-B30D-45007CD67945}"/>
              </a:ext>
            </a:extLst>
          </p:cNvPr>
          <p:cNvSpPr/>
          <p:nvPr userDrawn="1">
            <p:custDataLst>
              <p:tags r:id="rId10"/>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a:lnSpc>
                <a:spcPct val="90000"/>
              </a:lnSpc>
              <a:spcBef>
                <a:spcPct val="0"/>
              </a:spcBef>
              <a:spcAft>
                <a:spcPct val="0"/>
              </a:spcAft>
              <a:buClr>
                <a:schemeClr val="accent5"/>
              </a:buClr>
              <a:buSzPct val="90000"/>
            </a:pPr>
            <a:endParaRPr lang="en-US" sz="2100" b="1" i="0" baseline="0" dirty="0">
              <a:solidFill>
                <a:schemeClr val="bg1"/>
              </a:solidFill>
              <a:latin typeface="Calibri" panose="020F0502020204030204" pitchFamily="34" charset="0"/>
              <a:ea typeface="+mj-ea"/>
              <a:cs typeface="+mj-cs"/>
              <a:sym typeface="Calibri" panose="020F0502020204030204" pitchFamily="34" charset="0"/>
            </a:endParaRPr>
          </a:p>
        </p:txBody>
      </p:sp>
      <p:sp>
        <p:nvSpPr>
          <p:cNvPr id="2" name="Marcador de Posição do Título 1">
            <a:extLst>
              <a:ext uri="{FF2B5EF4-FFF2-40B4-BE49-F238E27FC236}">
                <a16:creationId xmlns:a16="http://schemas.microsoft.com/office/drawing/2014/main" id="{FA25C4B8-EF35-4CC9-86E9-A9341E353FE8}"/>
              </a:ext>
            </a:extLst>
          </p:cNvPr>
          <p:cNvSpPr>
            <a:spLocks noGrp="1"/>
          </p:cNvSpPr>
          <p:nvPr>
            <p:ph type="title"/>
          </p:nvPr>
        </p:nvSpPr>
        <p:spPr>
          <a:xfrm>
            <a:off x="994954" y="185782"/>
            <a:ext cx="10358846" cy="510086"/>
          </a:xfrm>
          <a:prstGeom prst="rect">
            <a:avLst/>
          </a:prstGeom>
        </p:spPr>
        <p:txBody>
          <a:bodyPr vert="horz" lIns="91440" tIns="45720" rIns="91440" bIns="45720" rtlCol="0" anchor="ctr">
            <a:normAutofit/>
          </a:bodyPr>
          <a:lstStyle/>
          <a:p>
            <a:pPr rtl="0"/>
            <a:r>
              <a:rPr lang="lv-lv"/>
              <a:t>Page title</a:t>
            </a:r>
          </a:p>
        </p:txBody>
      </p:sp>
      <p:sp>
        <p:nvSpPr>
          <p:cNvPr id="3" name="Marcador de Posição do Texto 2">
            <a:extLst>
              <a:ext uri="{FF2B5EF4-FFF2-40B4-BE49-F238E27FC236}">
                <a16:creationId xmlns:a16="http://schemas.microsoft.com/office/drawing/2014/main" id="{CBFBD344-6490-403D-867B-709C1D17AE83}"/>
              </a:ext>
            </a:extLst>
          </p:cNvPr>
          <p:cNvSpPr>
            <a:spLocks noGrp="1"/>
          </p:cNvSpPr>
          <p:nvPr>
            <p:ph type="body" idx="1"/>
          </p:nvPr>
        </p:nvSpPr>
        <p:spPr>
          <a:xfrm>
            <a:off x="994954" y="1253331"/>
            <a:ext cx="10358846" cy="5003778"/>
          </a:xfrm>
          <a:prstGeom prst="rect">
            <a:avLst/>
          </a:prstGeom>
        </p:spPr>
        <p:txBody>
          <a:bodyPr vert="horz" lIns="91440" tIns="45720" rIns="91440" bIns="45720" rtlCol="0">
            <a:normAutofit/>
          </a:bodyPr>
          <a:lstStyle/>
          <a:p>
            <a:pPr lvl="0" rtl="0"/>
            <a:r>
              <a:rPr lang="lv-lv"/>
              <a:t>Edit Text</a:t>
            </a:r>
          </a:p>
        </p:txBody>
      </p:sp>
      <p:sp>
        <p:nvSpPr>
          <p:cNvPr id="6" name="Marcador de Posição do Número do Diapositivo 5">
            <a:extLst>
              <a:ext uri="{FF2B5EF4-FFF2-40B4-BE49-F238E27FC236}">
                <a16:creationId xmlns:a16="http://schemas.microsoft.com/office/drawing/2014/main" id="{B10FC80C-CE4D-4076-80BF-9F38F322F6AE}"/>
              </a:ext>
            </a:extLst>
          </p:cNvPr>
          <p:cNvSpPr>
            <a:spLocks noGrp="1"/>
          </p:cNvSpPr>
          <p:nvPr>
            <p:ph type="sldNum" sz="quarter" idx="4"/>
          </p:nvPr>
        </p:nvSpPr>
        <p:spPr>
          <a:xfrm>
            <a:off x="11168743" y="6394294"/>
            <a:ext cx="694507"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pPr rtl="0"/>
            <a:fld id="{58D8A740-D915-479B-91B9-2DDC11B59556}" type="slidenum">
              <a:rPr lang="en-US" smtClean="0"/>
              <a:pPr/>
              <a:t>‹#›</a:t>
            </a:fld>
            <a:endParaRPr lang="en-US" dirty="0"/>
          </a:p>
        </p:txBody>
      </p:sp>
    </p:spTree>
    <p:extLst>
      <p:ext uri="{BB962C8B-B14F-4D97-AF65-F5344CB8AC3E}">
        <p14:creationId xmlns:p14="http://schemas.microsoft.com/office/powerpoint/2010/main" val="46520832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hf hdr="0" ftr="0" dt="0"/>
  <p:txStyles>
    <p:titleStyle>
      <a:lvl1pPr algn="l" defTabSz="914400" rtl="0" eaLnBrk="1" latinLnBrk="0" hangingPunct="1">
        <a:lnSpc>
          <a:spcPct val="90000"/>
        </a:lnSpc>
        <a:spcBef>
          <a:spcPct val="0"/>
        </a:spcBef>
        <a:buNone/>
        <a:defRPr sz="2100" b="1" kern="1200" cap="all"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1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tags" Target="../tags/tag49.xml"/><Relationship Id="rId6" Type="http://schemas.openxmlformats.org/officeDocument/2006/relationships/image" Target="../media/image25.jpeg"/><Relationship Id="rId11" Type="http://schemas.openxmlformats.org/officeDocument/2006/relationships/image" Target="../media/image27.png"/><Relationship Id="rId5" Type="http://schemas.openxmlformats.org/officeDocument/2006/relationships/image" Target="../media/image21.emf"/><Relationship Id="rId10" Type="http://schemas.openxmlformats.org/officeDocument/2006/relationships/image" Target="../media/image26.png"/><Relationship Id="rId4" Type="http://schemas.openxmlformats.org/officeDocument/2006/relationships/oleObject" Target="../embeddings/oleObject35.bin"/><Relationship Id="rId9" Type="http://schemas.openxmlformats.org/officeDocument/2006/relationships/hyperlink" Target="https://drive.google.com/file/d/1GuZ1baLWHAv-_rOyHbRGe1HtvlstW1LY/view"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notesSlide" Target="../notesSlides/notesSlide7.xml"/><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slideLayout" Target="../slideLayouts/slideLayout15.xml"/><Relationship Id="rId16" Type="http://schemas.openxmlformats.org/officeDocument/2006/relationships/image" Target="../media/image46.png"/><Relationship Id="rId1" Type="http://schemas.openxmlformats.org/officeDocument/2006/relationships/tags" Target="../tags/tag58.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2.emf"/><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oleObject" Target="../embeddings/oleObject42.bin"/><Relationship Id="rId9" Type="http://schemas.openxmlformats.org/officeDocument/2006/relationships/image" Target="../media/image39.sv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hart" Target="../charts/chart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2.emf"/><Relationship Id="rId5" Type="http://schemas.openxmlformats.org/officeDocument/2006/relationships/oleObject" Target="../embeddings/oleObject43.bin"/><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notesSlide" Target="../notesSlides/notesSlide9.xml"/><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slideLayout" Target="../slideLayouts/slideLayout15.xml"/><Relationship Id="rId16" Type="http://schemas.openxmlformats.org/officeDocument/2006/relationships/image" Target="../media/image46.png"/><Relationship Id="rId1" Type="http://schemas.openxmlformats.org/officeDocument/2006/relationships/tags" Target="../tags/tag61.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2.emf"/><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oleObject" Target="../embeddings/oleObject44.bin"/><Relationship Id="rId9" Type="http://schemas.openxmlformats.org/officeDocument/2006/relationships/image" Target="../media/image39.sv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hart" Target="../charts/chart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2.emf"/><Relationship Id="rId5" Type="http://schemas.openxmlformats.org/officeDocument/2006/relationships/oleObject" Target="../embeddings/oleObject45.bin"/><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notesSlide" Target="../notesSlides/notesSlide11.xml"/><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slideLayout" Target="../slideLayouts/slideLayout15.xml"/><Relationship Id="rId16" Type="http://schemas.openxmlformats.org/officeDocument/2006/relationships/image" Target="../media/image46.png"/><Relationship Id="rId1" Type="http://schemas.openxmlformats.org/officeDocument/2006/relationships/tags" Target="../tags/tag6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2.emf"/><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oleObject" Target="../embeddings/oleObject46.bin"/><Relationship Id="rId9" Type="http://schemas.openxmlformats.org/officeDocument/2006/relationships/image" Target="../media/image39.sv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16.xml"/><Relationship Id="rId1" Type="http://schemas.openxmlformats.org/officeDocument/2006/relationships/tags" Target="../tags/tag65.xml"/><Relationship Id="rId6" Type="http://schemas.openxmlformats.org/officeDocument/2006/relationships/image" Target="../media/image33.png"/><Relationship Id="rId5" Type="http://schemas.openxmlformats.org/officeDocument/2006/relationships/image" Target="../media/image21.emf"/><Relationship Id="rId4" Type="http://schemas.openxmlformats.org/officeDocument/2006/relationships/oleObject" Target="../embeddings/oleObject47.bin"/><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66.xml"/><Relationship Id="rId5" Type="http://schemas.openxmlformats.org/officeDocument/2006/relationships/image" Target="../media/image32.emf"/><Relationship Id="rId4"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2.xml"/><Relationship Id="rId1" Type="http://schemas.openxmlformats.org/officeDocument/2006/relationships/tags" Target="../tags/tag50.xml"/><Relationship Id="rId5" Type="http://schemas.openxmlformats.org/officeDocument/2006/relationships/image" Target="../media/image31.png"/><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32.e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34.png"/><Relationship Id="rId2" Type="http://schemas.openxmlformats.org/officeDocument/2006/relationships/slideLayout" Target="../slideLayouts/slideLayout25.xml"/><Relationship Id="rId1" Type="http://schemas.openxmlformats.org/officeDocument/2006/relationships/tags" Target="../tags/tag52.xml"/><Relationship Id="rId6" Type="http://schemas.openxmlformats.org/officeDocument/2006/relationships/image" Target="../media/image33.png"/><Relationship Id="rId5" Type="http://schemas.openxmlformats.org/officeDocument/2006/relationships/image" Target="../media/image21.emf"/><Relationship Id="rId4" Type="http://schemas.openxmlformats.org/officeDocument/2006/relationships/oleObject" Target="../embeddings/oleObject38.bin"/><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hart" Target="../charts/char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2.emf"/><Relationship Id="rId5" Type="http://schemas.openxmlformats.org/officeDocument/2006/relationships/oleObject" Target="../embeddings/oleObject39.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notesSlide" Target="../notesSlides/notesSlide5.xml"/><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slideLayout" Target="../slideLayouts/slideLayout15.xml"/><Relationship Id="rId16" Type="http://schemas.openxmlformats.org/officeDocument/2006/relationships/image" Target="../media/image46.png"/><Relationship Id="rId1" Type="http://schemas.openxmlformats.org/officeDocument/2006/relationships/tags" Target="../tags/tag55.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2.emf"/><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oleObject" Target="../embeddings/oleObject40.bin"/><Relationship Id="rId9" Type="http://schemas.openxmlformats.org/officeDocument/2006/relationships/image" Target="../media/image39.sv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hart" Target="../charts/char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2.emf"/><Relationship Id="rId5" Type="http://schemas.openxmlformats.org/officeDocument/2006/relationships/oleObject" Target="../embeddings/oleObject41.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02D51FF-8A66-4972-B451-A6C4493311B4}"/>
              </a:ext>
            </a:extLst>
          </p:cNvPr>
          <p:cNvGraphicFramePr>
            <a:graphicFrameLocks noChangeAspect="1"/>
          </p:cNvGraphicFramePr>
          <p:nvPr>
            <p:custDataLst>
              <p:tags r:id="rId1"/>
            </p:custDataLst>
            <p:extLst>
              <p:ext uri="{D42A27DB-BD31-4B8C-83A1-F6EECF244321}">
                <p14:modId xmlns:p14="http://schemas.microsoft.com/office/powerpoint/2010/main" val="437194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902D51FF-8A66-4972-B451-A6C449331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descr="sprite plastic bottle on table">
            <a:extLst>
              <a:ext uri="{FF2B5EF4-FFF2-40B4-BE49-F238E27FC236}">
                <a16:creationId xmlns:a16="http://schemas.microsoft.com/office/drawing/2014/main" id="{12559D51-A5D7-C057-ED9B-BCE69B40333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5697"/>
          <a:stretch/>
        </p:blipFill>
        <p:spPr bwMode="auto">
          <a:xfrm>
            <a:off x="0" y="-3918"/>
            <a:ext cx="12192000" cy="6855514"/>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2;p1"/>
          <p:cNvSpPr/>
          <p:nvPr/>
        </p:nvSpPr>
        <p:spPr>
          <a:xfrm flipH="1">
            <a:off x="-8799" y="-18006"/>
            <a:ext cx="6448236" cy="6876006"/>
          </a:xfrm>
          <a:custGeom>
            <a:avLst/>
            <a:gdLst/>
            <a:ahLst/>
            <a:cxnLst/>
            <a:rect l="l" t="t" r="r" b="b"/>
            <a:pathLst>
              <a:path w="6417866" h="6876006" extrusionOk="0">
                <a:moveTo>
                  <a:pt x="0" y="6876006"/>
                </a:moveTo>
                <a:lnTo>
                  <a:pt x="2873449" y="7374"/>
                </a:lnTo>
                <a:lnTo>
                  <a:pt x="6416404" y="0"/>
                </a:lnTo>
                <a:cubicBezTo>
                  <a:pt x="6422607" y="2286000"/>
                  <a:pt x="6406687" y="4586747"/>
                  <a:pt x="6412890" y="6872747"/>
                </a:cubicBezTo>
                <a:lnTo>
                  <a:pt x="0" y="6876006"/>
                </a:lnTo>
                <a:close/>
              </a:path>
            </a:pathLst>
          </a:custGeom>
          <a:solidFill>
            <a:schemeClr val="dk1">
              <a:alpha val="84705"/>
            </a:schemeClr>
          </a:solidFill>
          <a:ln>
            <a:noFill/>
          </a:ln>
        </p:spPr>
        <p:txBody>
          <a:bodyPr spcFirstLastPara="1"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kern="0" dirty="0">
              <a:solidFill>
                <a:srgbClr val="FFFFFF"/>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kern="0" dirty="0">
              <a:solidFill>
                <a:srgbClr val="FFFFFF"/>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kern="0" dirty="0">
              <a:solidFill>
                <a:srgbClr val="FFFFFF"/>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lv-LV" kern="0" dirty="0">
              <a:solidFill>
                <a:srgbClr val="FFFFFF"/>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23" name="Google Shape;23;p1"/>
          <p:cNvPicPr preferRelativeResize="0"/>
          <p:nvPr/>
        </p:nvPicPr>
        <p:blipFill rotWithShape="1">
          <a:blip r:embed="rId7">
            <a:alphaModFix/>
          </a:blip>
          <a:srcRect/>
          <a:stretch/>
        </p:blipFill>
        <p:spPr>
          <a:xfrm>
            <a:off x="343252" y="2760133"/>
            <a:ext cx="196395" cy="337206"/>
          </a:xfrm>
          <a:prstGeom prst="rect">
            <a:avLst/>
          </a:prstGeom>
          <a:noFill/>
          <a:ln>
            <a:noFill/>
          </a:ln>
        </p:spPr>
      </p:pic>
      <p:sp>
        <p:nvSpPr>
          <p:cNvPr id="24" name="Google Shape;24;p1"/>
          <p:cNvSpPr txBox="1"/>
          <p:nvPr/>
        </p:nvSpPr>
        <p:spPr>
          <a:xfrm>
            <a:off x="661854" y="6191572"/>
            <a:ext cx="1736060" cy="435652"/>
          </a:xfrm>
          <a:prstGeom prst="rect">
            <a:avLst/>
          </a:prstGeom>
          <a:noFill/>
          <a:ln>
            <a:noFill/>
          </a:ln>
        </p:spPr>
        <p:txBody>
          <a:bodyPr spcFirstLastPara="1" wrap="square" lIns="91425" tIns="45700" rIns="91425" bIns="45700" rtlCol="0" anchor="t" anchorCtr="0">
            <a:normAutofit/>
          </a:bodyPr>
          <a:lstStyle/>
          <a:p>
            <a:pPr marL="0" marR="0" lvl="0" indent="0" algn="l" defTabSz="914400" rtl="0" eaLnBrk="1" fontAlgn="auto" latinLnBrk="0" hangingPunct="1">
              <a:lnSpc>
                <a:spcPct val="100000"/>
              </a:lnSpc>
              <a:spcBef>
                <a:spcPts val="0"/>
              </a:spcBef>
              <a:spcAft>
                <a:spcPts val="0"/>
              </a:spcAft>
              <a:buClr>
                <a:srgbClr val="00ABC0"/>
              </a:buClr>
              <a:buSzPts val="1400"/>
              <a:buFont typeface="Arial"/>
              <a:buNone/>
              <a:tabLst/>
              <a:defRPr/>
            </a:pPr>
            <a:r>
              <a:rPr lang="lv-lv" sz="1400" b="0" i="0" u="none" strike="noStrike" kern="0" cap="none" spc="0" normalizeH="0" noProof="0">
                <a:ln>
                  <a:noFill/>
                </a:ln>
                <a:solidFill>
                  <a:srgbClr val="00ABC0"/>
                </a:solidFill>
                <a:effectLst/>
                <a:uLnTx/>
                <a:uFillTx/>
                <a:latin typeface="Calibri"/>
                <a:ea typeface="Calibri"/>
                <a:cs typeface="Calibri"/>
                <a:sym typeface="Calibri"/>
              </a:rPr>
              <a:t>2023</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Google Shape;25;p1"/>
          <p:cNvSpPr txBox="1"/>
          <p:nvPr/>
        </p:nvSpPr>
        <p:spPr>
          <a:xfrm>
            <a:off x="579201" y="2564904"/>
            <a:ext cx="4206238" cy="1369062"/>
          </a:xfrm>
          <a:prstGeom prst="rect">
            <a:avLst/>
          </a:prstGeom>
          <a:noFill/>
          <a:ln>
            <a:noFill/>
          </a:ln>
        </p:spPr>
        <p:txBody>
          <a:bodyPr spcFirstLastPara="1" wrap="square" lIns="91425" tIns="45700" rIns="91425" bIns="45700" rtlCol="0" anchor="t" anchorCtr="0">
            <a:noAutofit/>
          </a:bodyPr>
          <a:lstStyle/>
          <a:p>
            <a:pPr marL="0" marR="0" lvl="0" indent="0" algn="l" defTabSz="914400" rtl="0" eaLnBrk="1" fontAlgn="auto" latinLnBrk="0" hangingPunct="1">
              <a:lnSpc>
                <a:spcPct val="95238"/>
              </a:lnSpc>
              <a:spcBef>
                <a:spcPts val="0"/>
              </a:spcBef>
              <a:spcAft>
                <a:spcPts val="0"/>
              </a:spcAft>
              <a:buClr>
                <a:srgbClr val="FFFFFF"/>
              </a:buClr>
              <a:buSzPts val="4200"/>
              <a:buFont typeface="Calibri"/>
              <a:buNone/>
              <a:tabLst/>
              <a:defRPr/>
            </a:pPr>
            <a:r>
              <a:rPr lang="en-gb" sz="4200" b="1" i="1" u="none" strike="noStrike" kern="0" cap="none" spc="0" normalizeH="0" noProof="0" dirty="0">
                <a:ln>
                  <a:noFill/>
                </a:ln>
                <a:solidFill>
                  <a:srgbClr val="FFFFFF"/>
                </a:solidFill>
                <a:effectLst/>
                <a:uLnTx/>
                <a:uFillTx/>
                <a:latin typeface="Calibri"/>
                <a:ea typeface="Calibri"/>
                <a:cs typeface="Calibri"/>
                <a:sym typeface="Calibri"/>
              </a:rPr>
              <a:t>PACKGDEPO</a:t>
            </a:r>
            <a:r>
              <a:rPr lang="en-gb" sz="4200" b="1" i="0" u="none" strike="noStrike" kern="0" cap="none" spc="0" normalizeH="0" noProof="0" dirty="0">
                <a:ln>
                  <a:noFill/>
                </a:ln>
                <a:solidFill>
                  <a:srgbClr val="FFFFFF"/>
                </a:solidFill>
                <a:effectLst/>
                <a:uLnTx/>
                <a:uFillTx/>
                <a:latin typeface="Calibri"/>
                <a:ea typeface="Calibri"/>
                <a:cs typeface="Calibri"/>
                <a:sym typeface="Calibri"/>
              </a:rPr>
              <a:t> CEĻVEDIS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7" name="Google Shape;27;p1"/>
          <p:cNvPicPr preferRelativeResize="0"/>
          <p:nvPr/>
        </p:nvPicPr>
        <p:blipFill rotWithShape="1">
          <a:blip r:embed="rId8">
            <a:alphaModFix/>
          </a:blip>
          <a:srcRect/>
          <a:stretch/>
        </p:blipFill>
        <p:spPr>
          <a:xfrm>
            <a:off x="735346" y="564734"/>
            <a:ext cx="1328586" cy="278514"/>
          </a:xfrm>
          <a:prstGeom prst="rect">
            <a:avLst/>
          </a:prstGeom>
          <a:noFill/>
          <a:ln>
            <a:noFill/>
          </a:ln>
        </p:spPr>
      </p:pic>
      <p:grpSp>
        <p:nvGrpSpPr>
          <p:cNvPr id="28" name="Google Shape;28;p1"/>
          <p:cNvGrpSpPr/>
          <p:nvPr/>
        </p:nvGrpSpPr>
        <p:grpSpPr>
          <a:xfrm>
            <a:off x="4631791" y="0"/>
            <a:ext cx="5859401" cy="6876006"/>
            <a:chOff x="4435505" y="0"/>
            <a:chExt cx="5993261" cy="6897178"/>
          </a:xfrm>
        </p:grpSpPr>
        <p:sp>
          <p:nvSpPr>
            <p:cNvPr id="29" name="Google Shape;29;p1"/>
            <p:cNvSpPr/>
            <p:nvPr/>
          </p:nvSpPr>
          <p:spPr>
            <a:xfrm>
              <a:off x="7870751" y="6424"/>
              <a:ext cx="2558016" cy="4252832"/>
            </a:xfrm>
            <a:custGeom>
              <a:avLst/>
              <a:gdLst/>
              <a:ahLst/>
              <a:cxnLst/>
              <a:rect l="l" t="t" r="r" b="b"/>
              <a:pathLst>
                <a:path w="2558016" h="4252832" extrusionOk="0">
                  <a:moveTo>
                    <a:pt x="0" y="2372198"/>
                  </a:moveTo>
                  <a:lnTo>
                    <a:pt x="999801" y="3101"/>
                  </a:lnTo>
                  <a:lnTo>
                    <a:pt x="2558016" y="0"/>
                  </a:lnTo>
                  <a:lnTo>
                    <a:pt x="765648" y="4252832"/>
                  </a:lnTo>
                  <a:lnTo>
                    <a:pt x="0" y="2372198"/>
                  </a:lnTo>
                  <a:close/>
                </a:path>
              </a:pathLst>
            </a:custGeom>
            <a:solidFill>
              <a:schemeClr val="accent4">
                <a:alpha val="49803"/>
              </a:schemeClr>
            </a:solidFill>
            <a:ln>
              <a:noFill/>
            </a:ln>
          </p:spPr>
          <p:txBody>
            <a:bodyPr spcFirstLastPara="1"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0" name="Google Shape;30;p1"/>
            <p:cNvSpPr/>
            <p:nvPr/>
          </p:nvSpPr>
          <p:spPr>
            <a:xfrm flipH="1">
              <a:off x="4435505" y="0"/>
              <a:ext cx="3719551" cy="6897178"/>
            </a:xfrm>
            <a:custGeom>
              <a:avLst/>
              <a:gdLst/>
              <a:ahLst/>
              <a:cxnLst/>
              <a:rect l="l" t="t" r="r" b="b"/>
              <a:pathLst>
                <a:path w="3719551" h="6897178" extrusionOk="0">
                  <a:moveTo>
                    <a:pt x="0" y="5140112"/>
                  </a:moveTo>
                  <a:lnTo>
                    <a:pt x="2161336" y="3101"/>
                  </a:lnTo>
                  <a:lnTo>
                    <a:pt x="3719551" y="0"/>
                  </a:lnTo>
                  <a:lnTo>
                    <a:pt x="753291" y="6897178"/>
                  </a:lnTo>
                  <a:lnTo>
                    <a:pt x="0" y="5140112"/>
                  </a:lnTo>
                  <a:close/>
                </a:path>
              </a:pathLst>
            </a:custGeom>
            <a:solidFill>
              <a:schemeClr val="accent4">
                <a:alpha val="49803"/>
              </a:schemeClr>
            </a:solidFill>
            <a:ln>
              <a:noFill/>
            </a:ln>
          </p:spPr>
          <p:txBody>
            <a:bodyPr spcFirstLastPara="1"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2" name="Content Placeholder 26">
            <a:extLst>
              <a:ext uri="{FF2B5EF4-FFF2-40B4-BE49-F238E27FC236}">
                <a16:creationId xmlns:a16="http://schemas.microsoft.com/office/drawing/2014/main" id="{C052ACD4-FE95-4E6C-6407-0796D49EFFB4}"/>
              </a:ext>
            </a:extLst>
          </p:cNvPr>
          <p:cNvSpPr txBox="1">
            <a:spLocks/>
          </p:cNvSpPr>
          <p:nvPr/>
        </p:nvSpPr>
        <p:spPr>
          <a:xfrm>
            <a:off x="642718" y="6259524"/>
            <a:ext cx="1206500" cy="274392"/>
          </a:xfrm>
          <a:prstGeom prst="rect">
            <a:avLst/>
          </a:prstGeom>
        </p:spPr>
        <p:txBody>
          <a:bodyPr vert="horz" lIns="91440" tIns="45720" rIns="91440" bIns="45720" rtlCol="0">
            <a:normAutofit/>
          </a:bodyPr>
          <a:lstStyle>
            <a:lvl1pPr marL="172800" indent="-172800" algn="l" defTabSz="914400" rtl="0" eaLnBrk="1" latinLnBrk="0" hangingPunct="1">
              <a:lnSpc>
                <a:spcPct val="100000"/>
              </a:lnSpc>
              <a:spcBef>
                <a:spcPts val="300"/>
              </a:spcBef>
              <a:spcAft>
                <a:spcPts val="300"/>
              </a:spcAft>
              <a:buClr>
                <a:schemeClr val="tx2"/>
              </a:buClr>
              <a:buSzPct val="90000"/>
              <a:buFont typeface="Arial" panose="020B0604020202020204" pitchFamily="34" charset="0"/>
              <a:buChar char="•"/>
              <a:defRPr sz="1200" kern="1200">
                <a:solidFill>
                  <a:srgbClr val="000000"/>
                </a:solidFill>
                <a:latin typeface="+mn-lt"/>
                <a:ea typeface="+mn-ea"/>
                <a:cs typeface="+mn-cs"/>
              </a:defRPr>
            </a:lvl1pPr>
            <a:lvl2pPr marL="685800" indent="-172800" algn="l" defTabSz="914400" rtl="0" eaLnBrk="1" latinLnBrk="0" hangingPunct="1">
              <a:lnSpc>
                <a:spcPct val="100000"/>
              </a:lnSpc>
              <a:spcBef>
                <a:spcPts val="300"/>
              </a:spcBef>
              <a:spcAft>
                <a:spcPts val="300"/>
              </a:spcAft>
              <a:buClr>
                <a:schemeClr val="tx2"/>
              </a:buClr>
              <a:buFont typeface="Calibri" panose="020F0502020204030204" pitchFamily="34" charset="0"/>
              <a:buChar char="‐"/>
              <a:defRPr sz="12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9pPr>
          </a:lstStyle>
          <a:p>
            <a:pPr marL="172800" marR="0" lvl="0" indent="-172800" algn="l" defTabSz="914400" rtl="0" eaLnBrk="1" fontAlgn="auto" latinLnBrk="0" hangingPunct="1">
              <a:lnSpc>
                <a:spcPct val="100000"/>
              </a:lnSpc>
              <a:spcBef>
                <a:spcPts val="300"/>
              </a:spcBef>
              <a:spcAft>
                <a:spcPts val="300"/>
              </a:spcAft>
              <a:buClr>
                <a:srgbClr val="BFBFBF"/>
              </a:buClr>
              <a:buSzPct val="90000"/>
              <a:buFont typeface="Arial" panose="020B0604020202020204" pitchFamily="34" charset="0"/>
              <a:buChar char="•"/>
              <a:tabLst/>
              <a:defRPr/>
            </a:pPr>
            <a:r>
              <a:rPr lang="lv-lv" sz="1200" b="0" i="0" u="none" strike="noStrike" kern="1200" cap="none" spc="0" normalizeH="0" noProof="0">
                <a:ln>
                  <a:noFill/>
                </a:ln>
                <a:solidFill>
                  <a:srgbClr val="48B9D5"/>
                </a:solidFill>
                <a:effectLst/>
                <a:uLnTx/>
                <a:uFillTx/>
                <a:latin typeface="Calibri"/>
                <a:ea typeface="+mn-ea"/>
                <a:cs typeface="+mn-cs"/>
              </a:rPr>
              <a:t>2022</a:t>
            </a:r>
          </a:p>
        </p:txBody>
      </p:sp>
      <p:sp>
        <p:nvSpPr>
          <p:cNvPr id="3" name="TextBox 2">
            <a:extLst>
              <a:ext uri="{FF2B5EF4-FFF2-40B4-BE49-F238E27FC236}">
                <a16:creationId xmlns:a16="http://schemas.microsoft.com/office/drawing/2014/main" id="{1E880FE4-5864-4AAD-2426-4E4A884AD9CF}"/>
              </a:ext>
            </a:extLst>
          </p:cNvPr>
          <p:cNvSpPr txBox="1"/>
          <p:nvPr/>
        </p:nvSpPr>
        <p:spPr>
          <a:xfrm>
            <a:off x="1245968" y="6324623"/>
            <a:ext cx="5020791" cy="38472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300"/>
              </a:spcBef>
              <a:spcAft>
                <a:spcPts val="300"/>
              </a:spcAft>
              <a:buClr>
                <a:srgbClr val="BFBFBF"/>
              </a:buClr>
              <a:buSzPct val="90000"/>
              <a:buFontTx/>
              <a:buNone/>
              <a:tabLst/>
              <a:defRPr/>
            </a:pPr>
            <a:r>
              <a:rPr lang="lv-lv" sz="1000" b="0" i="0" u="none" strike="noStrike" kern="0" cap="none" spc="0" normalizeH="0" noProof="0">
                <a:ln>
                  <a:noFill/>
                </a:ln>
                <a:solidFill>
                  <a:srgbClr val="48B9D5"/>
                </a:solidFill>
                <a:effectLst/>
                <a:uLnTx/>
                <a:uFillTx/>
                <a:latin typeface="Arial"/>
                <a:ea typeface="+mn-ea"/>
                <a:cs typeface="+mn-cs"/>
              </a:rPr>
              <a:t>Vairāk slaidu atradīsiet </a:t>
            </a:r>
            <a:r>
              <a:rPr lang="lv-lv" sz="1000" b="0" i="0" u="none" strike="noStrike" kern="0" cap="none" spc="0" normalizeH="0" noProof="0">
                <a:ln>
                  <a:noFill/>
                </a:ln>
                <a:solidFill>
                  <a:srgbClr val="48B9D5"/>
                </a:solidFill>
                <a:effectLst/>
                <a:uLnTx/>
                <a:uFillTx/>
                <a:latin typeface="Arial"/>
                <a:ea typeface="+mn-ea"/>
                <a:cs typeface="+mn-cs"/>
                <a:hlinkClick r:id="rId9">
                  <a:extLst>
                    <a:ext uri="{A12FA001-AC4F-418D-AE19-62706E023703}">
                      <ahyp:hlinkClr xmlns:ahyp="http://schemas.microsoft.com/office/drawing/2018/hyperlinkcolor" val="tx"/>
                    </a:ext>
                  </a:extLst>
                </a:hlinkClick>
              </a:rPr>
              <a:t>šeit</a:t>
            </a:r>
            <a:endParaRPr kumimoji="0" lang="en-US" sz="1000" b="0" i="0" u="none" strike="noStrike" kern="0" cap="none" spc="0" normalizeH="0" baseline="0" noProof="0" dirty="0">
              <a:ln>
                <a:noFill/>
              </a:ln>
              <a:solidFill>
                <a:srgbClr val="48B9D5"/>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
                <a:srgbClr val="BFBFBF"/>
              </a:buClr>
              <a:buSzPct val="90000"/>
              <a:buFontTx/>
              <a:buNone/>
              <a:tabLst/>
              <a:defRPr/>
            </a:pPr>
            <a:r>
              <a:rPr lang="lv-lv" sz="1000" b="0" i="0" u="none" strike="noStrike" kern="0" cap="none" spc="0" normalizeH="0" noProof="0">
                <a:ln>
                  <a:noFill/>
                </a:ln>
                <a:solidFill>
                  <a:srgbClr val="48B9D5"/>
                </a:solidFill>
                <a:effectLst/>
                <a:uLnTx/>
                <a:uFillTx/>
                <a:latin typeface="Arial"/>
                <a:ea typeface="+mn-ea"/>
                <a:cs typeface="+mn-cs"/>
              </a:rPr>
              <a:t> </a:t>
            </a:r>
          </a:p>
        </p:txBody>
      </p:sp>
      <p:sp>
        <p:nvSpPr>
          <p:cNvPr id="4" name="Rectangle 1">
            <a:extLst>
              <a:ext uri="{FF2B5EF4-FFF2-40B4-BE49-F238E27FC236}">
                <a16:creationId xmlns:a16="http://schemas.microsoft.com/office/drawing/2014/main" id="{DC88219F-F4E2-685B-0881-DECD9C364B28}"/>
              </a:ext>
            </a:extLst>
          </p:cNvPr>
          <p:cNvSpPr/>
          <p:nvPr/>
        </p:nvSpPr>
        <p:spPr>
          <a:xfrm>
            <a:off x="-126281" y="6019800"/>
            <a:ext cx="6603281" cy="898227"/>
          </a:xfrm>
          <a:custGeom>
            <a:avLst/>
            <a:gdLst>
              <a:gd name="connsiteX0" fmla="*/ 0 w 12208355"/>
              <a:gd name="connsiteY0" fmla="*/ 0 h 803504"/>
              <a:gd name="connsiteX1" fmla="*/ 12208355 w 12208355"/>
              <a:gd name="connsiteY1" fmla="*/ 0 h 803504"/>
              <a:gd name="connsiteX2" fmla="*/ 12208355 w 12208355"/>
              <a:gd name="connsiteY2" fmla="*/ 803504 h 803504"/>
              <a:gd name="connsiteX3" fmla="*/ 0 w 12208355"/>
              <a:gd name="connsiteY3" fmla="*/ 803504 h 803504"/>
              <a:gd name="connsiteX4" fmla="*/ 0 w 12208355"/>
              <a:gd name="connsiteY4" fmla="*/ 0 h 803504"/>
              <a:gd name="connsiteX0" fmla="*/ 0 w 12208355"/>
              <a:gd name="connsiteY0" fmla="*/ 0 h 803504"/>
              <a:gd name="connsiteX1" fmla="*/ 6502880 w 12208355"/>
              <a:gd name="connsiteY1" fmla="*/ 0 h 803504"/>
              <a:gd name="connsiteX2" fmla="*/ 12208355 w 12208355"/>
              <a:gd name="connsiteY2" fmla="*/ 803504 h 803504"/>
              <a:gd name="connsiteX3" fmla="*/ 0 w 12208355"/>
              <a:gd name="connsiteY3" fmla="*/ 803504 h 803504"/>
              <a:gd name="connsiteX4" fmla="*/ 0 w 12208355"/>
              <a:gd name="connsiteY4" fmla="*/ 0 h 803504"/>
              <a:gd name="connsiteX0" fmla="*/ 0 w 7169630"/>
              <a:gd name="connsiteY0" fmla="*/ 0 h 803504"/>
              <a:gd name="connsiteX1" fmla="*/ 6502880 w 7169630"/>
              <a:gd name="connsiteY1" fmla="*/ 0 h 803504"/>
              <a:gd name="connsiteX2" fmla="*/ 7169630 w 7169630"/>
              <a:gd name="connsiteY2" fmla="*/ 803504 h 803504"/>
              <a:gd name="connsiteX3" fmla="*/ 0 w 7169630"/>
              <a:gd name="connsiteY3" fmla="*/ 803504 h 803504"/>
              <a:gd name="connsiteX4" fmla="*/ 0 w 7169630"/>
              <a:gd name="connsiteY4" fmla="*/ 0 h 803504"/>
              <a:gd name="connsiteX0" fmla="*/ 0 w 7169630"/>
              <a:gd name="connsiteY0" fmla="*/ 9525 h 813029"/>
              <a:gd name="connsiteX1" fmla="*/ 6169505 w 7169630"/>
              <a:gd name="connsiteY1" fmla="*/ 0 h 813029"/>
              <a:gd name="connsiteX2" fmla="*/ 7169630 w 7169630"/>
              <a:gd name="connsiteY2" fmla="*/ 813029 h 813029"/>
              <a:gd name="connsiteX3" fmla="*/ 0 w 7169630"/>
              <a:gd name="connsiteY3" fmla="*/ 813029 h 813029"/>
              <a:gd name="connsiteX4" fmla="*/ 0 w 7169630"/>
              <a:gd name="connsiteY4" fmla="*/ 9525 h 813029"/>
              <a:gd name="connsiteX0" fmla="*/ 0 w 6391417"/>
              <a:gd name="connsiteY0" fmla="*/ 9525 h 813029"/>
              <a:gd name="connsiteX1" fmla="*/ 6169505 w 6391417"/>
              <a:gd name="connsiteY1" fmla="*/ 0 h 813029"/>
              <a:gd name="connsiteX2" fmla="*/ 6391417 w 6391417"/>
              <a:gd name="connsiteY2" fmla="*/ 803301 h 813029"/>
              <a:gd name="connsiteX3" fmla="*/ 0 w 6391417"/>
              <a:gd name="connsiteY3" fmla="*/ 813029 h 813029"/>
              <a:gd name="connsiteX4" fmla="*/ 0 w 6391417"/>
              <a:gd name="connsiteY4" fmla="*/ 9525 h 813029"/>
              <a:gd name="connsiteX0" fmla="*/ 0 w 6169505"/>
              <a:gd name="connsiteY0" fmla="*/ 9525 h 813029"/>
              <a:gd name="connsiteX1" fmla="*/ 6169505 w 6169505"/>
              <a:gd name="connsiteY1" fmla="*/ 0 h 813029"/>
              <a:gd name="connsiteX2" fmla="*/ 6138498 w 6169505"/>
              <a:gd name="connsiteY2" fmla="*/ 783846 h 813029"/>
              <a:gd name="connsiteX3" fmla="*/ 0 w 6169505"/>
              <a:gd name="connsiteY3" fmla="*/ 813029 h 813029"/>
              <a:gd name="connsiteX4" fmla="*/ 0 w 6169505"/>
              <a:gd name="connsiteY4" fmla="*/ 9525 h 813029"/>
              <a:gd name="connsiteX0" fmla="*/ 0 w 6595698"/>
              <a:gd name="connsiteY0" fmla="*/ 9525 h 813029"/>
              <a:gd name="connsiteX1" fmla="*/ 6169505 w 6595698"/>
              <a:gd name="connsiteY1" fmla="*/ 0 h 813029"/>
              <a:gd name="connsiteX2" fmla="*/ 6595698 w 6595698"/>
              <a:gd name="connsiteY2" fmla="*/ 774118 h 813029"/>
              <a:gd name="connsiteX3" fmla="*/ 0 w 6595698"/>
              <a:gd name="connsiteY3" fmla="*/ 813029 h 813029"/>
              <a:gd name="connsiteX4" fmla="*/ 0 w 6595698"/>
              <a:gd name="connsiteY4" fmla="*/ 9525 h 813029"/>
              <a:gd name="connsiteX0" fmla="*/ 0 w 6663341"/>
              <a:gd name="connsiteY0" fmla="*/ 9525 h 813029"/>
              <a:gd name="connsiteX1" fmla="*/ 6169505 w 6663341"/>
              <a:gd name="connsiteY1" fmla="*/ 0 h 813029"/>
              <a:gd name="connsiteX2" fmla="*/ 6663341 w 6663341"/>
              <a:gd name="connsiteY2" fmla="*/ 812940 h 813029"/>
              <a:gd name="connsiteX3" fmla="*/ 0 w 6663341"/>
              <a:gd name="connsiteY3" fmla="*/ 813029 h 813029"/>
              <a:gd name="connsiteX4" fmla="*/ 0 w 6663341"/>
              <a:gd name="connsiteY4" fmla="*/ 9525 h 813029"/>
              <a:gd name="connsiteX0" fmla="*/ 0 w 6624687"/>
              <a:gd name="connsiteY0" fmla="*/ 9525 h 813029"/>
              <a:gd name="connsiteX1" fmla="*/ 6169505 w 6624687"/>
              <a:gd name="connsiteY1" fmla="*/ 0 h 813029"/>
              <a:gd name="connsiteX2" fmla="*/ 6624687 w 6624687"/>
              <a:gd name="connsiteY2" fmla="*/ 812940 h 813029"/>
              <a:gd name="connsiteX3" fmla="*/ 0 w 6624687"/>
              <a:gd name="connsiteY3" fmla="*/ 813029 h 813029"/>
              <a:gd name="connsiteX4" fmla="*/ 0 w 6624687"/>
              <a:gd name="connsiteY4" fmla="*/ 9525 h 813029"/>
              <a:gd name="connsiteX0" fmla="*/ 0 w 6557043"/>
              <a:gd name="connsiteY0" fmla="*/ 9525 h 813029"/>
              <a:gd name="connsiteX1" fmla="*/ 6169505 w 6557043"/>
              <a:gd name="connsiteY1" fmla="*/ 0 h 813029"/>
              <a:gd name="connsiteX2" fmla="*/ 6557043 w 6557043"/>
              <a:gd name="connsiteY2" fmla="*/ 812940 h 813029"/>
              <a:gd name="connsiteX3" fmla="*/ 0 w 6557043"/>
              <a:gd name="connsiteY3" fmla="*/ 813029 h 813029"/>
              <a:gd name="connsiteX4" fmla="*/ 0 w 6557043"/>
              <a:gd name="connsiteY4" fmla="*/ 9525 h 81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7043" h="813029">
                <a:moveTo>
                  <a:pt x="0" y="9525"/>
                </a:moveTo>
                <a:lnTo>
                  <a:pt x="6169505" y="0"/>
                </a:lnTo>
                <a:lnTo>
                  <a:pt x="6557043" y="812940"/>
                </a:lnTo>
                <a:lnTo>
                  <a:pt x="0" y="813029"/>
                </a:lnTo>
                <a:lnTo>
                  <a:pt x="0" y="9525"/>
                </a:lnTo>
                <a:close/>
              </a:path>
            </a:pathLst>
          </a:custGeom>
          <a:solidFill>
            <a:srgbClr val="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ABCD3A"/>
              </a:buClr>
              <a:buSzPct val="90000"/>
              <a:buFontTx/>
              <a:buNone/>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91238927-258C-DD15-6193-6D9387BEFF8F}"/>
              </a:ext>
            </a:extLst>
          </p:cNvPr>
          <p:cNvPicPr>
            <a:picLocks noChangeAspect="1"/>
          </p:cNvPicPr>
          <p:nvPr/>
        </p:nvPicPr>
        <p:blipFill>
          <a:blip r:embed="rId10"/>
          <a:stretch>
            <a:fillRect/>
          </a:stretch>
        </p:blipFill>
        <p:spPr>
          <a:xfrm>
            <a:off x="38682" y="6097197"/>
            <a:ext cx="2010794" cy="757052"/>
          </a:xfrm>
          <a:prstGeom prst="rect">
            <a:avLst/>
          </a:prstGeom>
        </p:spPr>
      </p:pic>
      <p:pic>
        <p:nvPicPr>
          <p:cNvPr id="6" name="Picture 5">
            <a:extLst>
              <a:ext uri="{FF2B5EF4-FFF2-40B4-BE49-F238E27FC236}">
                <a16:creationId xmlns:a16="http://schemas.microsoft.com/office/drawing/2014/main" id="{F9398EDC-E445-881D-4C1E-5D428D860C36}"/>
              </a:ext>
            </a:extLst>
          </p:cNvPr>
          <p:cNvPicPr>
            <a:picLocks noChangeAspect="1"/>
          </p:cNvPicPr>
          <p:nvPr/>
        </p:nvPicPr>
        <p:blipFill rotWithShape="1">
          <a:blip r:embed="rId11"/>
          <a:srcRect t="7014" r="5141" b="6594"/>
          <a:stretch/>
        </p:blipFill>
        <p:spPr>
          <a:xfrm>
            <a:off x="2091137" y="6097197"/>
            <a:ext cx="816749" cy="757053"/>
          </a:xfrm>
          <a:prstGeom prst="rect">
            <a:avLst/>
          </a:prstGeom>
        </p:spPr>
      </p:pic>
      <p:pic>
        <p:nvPicPr>
          <p:cNvPr id="7" name="Picture 6">
            <a:extLst>
              <a:ext uri="{FF2B5EF4-FFF2-40B4-BE49-F238E27FC236}">
                <a16:creationId xmlns:a16="http://schemas.microsoft.com/office/drawing/2014/main" id="{810044FC-8613-7960-4346-17952D6DE88F}"/>
              </a:ext>
            </a:extLst>
          </p:cNvPr>
          <p:cNvPicPr/>
          <p:nvPr/>
        </p:nvPicPr>
        <p:blipFill rotWithShape="1">
          <a:blip r:embed="rId12" cstate="print">
            <a:extLst>
              <a:ext uri="{28A0092B-C50C-407E-A947-70E740481C1C}">
                <a14:useLocalDpi xmlns:a14="http://schemas.microsoft.com/office/drawing/2010/main" val="0"/>
              </a:ext>
            </a:extLst>
          </a:blip>
          <a:srcRect l="5409" t="13832" b="13543"/>
          <a:stretch/>
        </p:blipFill>
        <p:spPr bwMode="auto">
          <a:xfrm>
            <a:off x="2949547" y="6097197"/>
            <a:ext cx="2166076" cy="757052"/>
          </a:xfrm>
          <a:prstGeom prst="rect">
            <a:avLst/>
          </a:prstGeom>
          <a:noFill/>
          <a:ln>
            <a:noFill/>
          </a:ln>
        </p:spPr>
      </p:pic>
      <p:pic>
        <p:nvPicPr>
          <p:cNvPr id="8" name="Picture 7">
            <a:extLst>
              <a:ext uri="{FF2B5EF4-FFF2-40B4-BE49-F238E27FC236}">
                <a16:creationId xmlns:a16="http://schemas.microsoft.com/office/drawing/2014/main" id="{165C2737-273C-BCE2-4F50-C5BAAA093BE0}"/>
              </a:ext>
            </a:extLst>
          </p:cNvPr>
          <p:cNvPicPr>
            <a:picLocks noChangeAspect="1"/>
          </p:cNvPicPr>
          <p:nvPr/>
        </p:nvPicPr>
        <p:blipFill>
          <a:blip r:embed="rId13"/>
          <a:stretch>
            <a:fillRect/>
          </a:stretch>
        </p:blipFill>
        <p:spPr>
          <a:xfrm>
            <a:off x="5157284" y="6097723"/>
            <a:ext cx="736235" cy="756000"/>
          </a:xfrm>
          <a:prstGeom prst="rect">
            <a:avLst/>
          </a:prstGeom>
        </p:spPr>
      </p:pic>
      <p:sp>
        <p:nvSpPr>
          <p:cNvPr id="10" name="Google Shape;25;p1">
            <a:extLst>
              <a:ext uri="{FF2B5EF4-FFF2-40B4-BE49-F238E27FC236}">
                <a16:creationId xmlns:a16="http://schemas.microsoft.com/office/drawing/2014/main" id="{56EA2B4C-7465-772D-F2CA-2E3841CD2E9A}"/>
              </a:ext>
            </a:extLst>
          </p:cNvPr>
          <p:cNvSpPr txBox="1"/>
          <p:nvPr/>
        </p:nvSpPr>
        <p:spPr>
          <a:xfrm>
            <a:off x="583539" y="5221420"/>
            <a:ext cx="1636858" cy="327508"/>
          </a:xfrm>
          <a:prstGeom prst="rect">
            <a:avLst/>
          </a:prstGeom>
          <a:noFill/>
          <a:ln>
            <a:noFill/>
          </a:ln>
        </p:spPr>
        <p:txBody>
          <a:bodyPr spcFirstLastPara="1" wrap="square" lIns="91425" tIns="45700" rIns="91425" bIns="45700" rtlCol="0" anchor="t" anchorCtr="0">
            <a:noAutofit/>
          </a:bodyPr>
          <a:lstStyle/>
          <a:p>
            <a:pPr marL="0" marR="0" lvl="0" indent="0" algn="l" defTabSz="914400" rtl="0" eaLnBrk="1" fontAlgn="auto" latinLnBrk="0" hangingPunct="1">
              <a:lnSpc>
                <a:spcPct val="95238"/>
              </a:lnSpc>
              <a:spcBef>
                <a:spcPts val="0"/>
              </a:spcBef>
              <a:spcAft>
                <a:spcPts val="0"/>
              </a:spcAft>
              <a:buClr>
                <a:srgbClr val="FFFFFF"/>
              </a:buClr>
              <a:buSzPts val="4200"/>
              <a:buFont typeface="Calibri"/>
              <a:buNone/>
              <a:tabLst/>
              <a:defRPr/>
            </a:pPr>
            <a:r>
              <a:rPr kumimoji="0" lang="lv-LV" kern="0" baseline="0" dirty="0">
                <a:solidFill>
                  <a:srgbClr val="FFFFFF"/>
                </a:solidFill>
                <a:latin typeface="+mj-lt"/>
                <a:cs typeface="Calibri"/>
                <a:sym typeface="Calibri"/>
              </a:rPr>
              <a:t>Aprīlis 2023</a:t>
            </a:r>
            <a:endParaRPr kumimoji="0" lang="en-US"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11" name="Google Shape;25;p1">
            <a:extLst>
              <a:ext uri="{FF2B5EF4-FFF2-40B4-BE49-F238E27FC236}">
                <a16:creationId xmlns:a16="http://schemas.microsoft.com/office/drawing/2014/main" id="{70C53BA5-EB51-2164-60D5-F07023057B4C}"/>
              </a:ext>
            </a:extLst>
          </p:cNvPr>
          <p:cNvSpPr txBox="1"/>
          <p:nvPr/>
        </p:nvSpPr>
        <p:spPr>
          <a:xfrm>
            <a:off x="579201" y="4160866"/>
            <a:ext cx="4863381" cy="898227"/>
          </a:xfrm>
          <a:prstGeom prst="rect">
            <a:avLst/>
          </a:prstGeom>
          <a:noFill/>
          <a:ln>
            <a:noFill/>
          </a:ln>
        </p:spPr>
        <p:txBody>
          <a:bodyPr spcFirstLastPara="1" wrap="square" lIns="91425" tIns="45700" rIns="91425" bIns="45700" rtlCol="0" anchor="t" anchorCtr="0">
            <a:noAutofit/>
          </a:bodyPr>
          <a:lstStyle/>
          <a:p>
            <a:pPr marL="0" marR="0" lvl="0" indent="0" algn="l" defTabSz="914400" rtl="0" eaLnBrk="1" fontAlgn="auto" latinLnBrk="0" hangingPunct="1">
              <a:lnSpc>
                <a:spcPct val="95238"/>
              </a:lnSpc>
              <a:spcBef>
                <a:spcPts val="0"/>
              </a:spcBef>
              <a:spcAft>
                <a:spcPts val="0"/>
              </a:spcAft>
              <a:buClr>
                <a:srgbClr val="FFFFFF"/>
              </a:buClr>
              <a:buSzPts val="4200"/>
              <a:buFont typeface="Calibri"/>
              <a:buNone/>
              <a:tabLst/>
              <a:defRPr/>
            </a:pPr>
            <a:r>
              <a:rPr lang="lv-LV" sz="2600" b="0" i="0" dirty="0">
                <a:solidFill>
                  <a:srgbClr val="E5F4F7"/>
                </a:solidFill>
                <a:effectLst/>
                <a:latin typeface="Inter"/>
              </a:rPr>
              <a:t>Pārrobežu iepakojuma depozīta atgriešanas sistēmas analīze</a:t>
            </a:r>
            <a:endParaRPr kumimoji="0" lang="en-US" sz="2600" b="0" i="0" u="none" strike="noStrike" kern="0" cap="none" spc="0" normalizeH="0" baseline="0" noProof="0" dirty="0">
              <a:ln>
                <a:noFill/>
              </a:ln>
              <a:solidFill>
                <a:srgbClr val="E5F4F7"/>
              </a:solidFill>
              <a:effectLst/>
              <a:uLnTx/>
              <a:uFillTx/>
              <a:latin typeface="Arial"/>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4286940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ksti kohatäide 7">
            <a:extLst>
              <a:ext uri="{FF2B5EF4-FFF2-40B4-BE49-F238E27FC236}">
                <a16:creationId xmlns:a16="http://schemas.microsoft.com/office/drawing/2014/main" id="{673F4364-2FA9-8E43-02AB-EB7A43A27840}"/>
              </a:ext>
            </a:extLst>
          </p:cNvPr>
          <p:cNvSpPr>
            <a:spLocks noGrp="1"/>
          </p:cNvSpPr>
          <p:nvPr>
            <p:ph type="body" sz="quarter" idx="19"/>
          </p:nvPr>
        </p:nvSpPr>
        <p:spPr/>
        <p:txBody>
          <a:bodyPr rtlCol="0">
            <a:normAutofit fontScale="85000" lnSpcReduction="20000"/>
          </a:bodyPr>
          <a:lstStyle/>
          <a:p>
            <a:pPr rtl="0"/>
            <a:r>
              <a:rPr lang="lv-lv"/>
              <a:t>PRIEKŠROCĪBAS</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7"/>
          </p:nvPr>
        </p:nvSpPr>
        <p:spPr/>
        <p:txBody>
          <a:bodyPr rtlCol="0">
            <a:normAutofit lnSpcReduction="10000"/>
          </a:bodyPr>
          <a:lstStyle/>
          <a:p>
            <a:pPr marL="0" indent="0" rtl="0">
              <a:buNone/>
            </a:pPr>
            <a:r>
              <a:rPr lang="lv-lv" sz="1400" b="1" dirty="0">
                <a:solidFill>
                  <a:schemeClr val="accent1"/>
                </a:solidFill>
              </a:rPr>
              <a:t>Uzņēmumam</a:t>
            </a:r>
          </a:p>
          <a:p>
            <a:pPr rtl="0"/>
            <a:r>
              <a:rPr lang="lv-lv" sz="1400" dirty="0"/>
              <a:t>Visus iepakojumus var pareizi utilizēt</a:t>
            </a:r>
          </a:p>
          <a:p>
            <a:pPr rtl="0"/>
            <a:endParaRPr lang="en-US" sz="1400" dirty="0"/>
          </a:p>
          <a:p>
            <a:pPr marL="0" indent="0" rtl="0">
              <a:buNone/>
            </a:pPr>
            <a:r>
              <a:rPr lang="lv-lv" sz="1400" b="1" dirty="0">
                <a:solidFill>
                  <a:schemeClr val="accent1"/>
                </a:solidFill>
              </a:rPr>
              <a:t>Patērētājam</a:t>
            </a:r>
          </a:p>
          <a:p>
            <a:pPr rtl="0"/>
            <a:r>
              <a:rPr lang="lv-lv" sz="1400" dirty="0"/>
              <a:t>Motivācija nodot tos iepakojumus, par kuriem tiek atmaksāts depozīts</a:t>
            </a:r>
          </a:p>
          <a:p>
            <a:pPr rtl="0"/>
            <a:endParaRPr lang="en-US" sz="1400" dirty="0"/>
          </a:p>
          <a:p>
            <a:pPr marL="0" indent="0" rtl="0">
              <a:buNone/>
            </a:pPr>
            <a:r>
              <a:rPr lang="lv-lv" sz="1400" b="1" dirty="0">
                <a:solidFill>
                  <a:schemeClr val="accent1"/>
                </a:solidFill>
              </a:rPr>
              <a:t>Ražotāja atbildīgajai organizācijai</a:t>
            </a:r>
          </a:p>
          <a:p>
            <a:pPr rtl="0"/>
            <a:r>
              <a:rPr lang="lv-lv" sz="1400" dirty="0"/>
              <a:t>Saņems iepakojumus, kas iegādāti ārvalstīs</a:t>
            </a:r>
          </a:p>
          <a:p>
            <a:pPr rtl="0"/>
            <a:endParaRPr lang="en-US" sz="1400" dirty="0"/>
          </a:p>
          <a:p>
            <a:pPr marL="0" indent="0" rtl="0">
              <a:buNone/>
            </a:pPr>
            <a:r>
              <a:rPr lang="lv-lv" sz="1400" b="1" dirty="0">
                <a:solidFill>
                  <a:schemeClr val="accent1"/>
                </a:solidFill>
              </a:rPr>
              <a:t>Valstij</a:t>
            </a:r>
          </a:p>
          <a:p>
            <a:pPr rtl="0"/>
            <a:r>
              <a:rPr lang="lv-lv" sz="1400" dirty="0"/>
              <a:t>Spēj kontrolēt sistēmu</a:t>
            </a:r>
          </a:p>
          <a:p>
            <a:pPr rtl="0"/>
            <a:r>
              <a:rPr lang="lv-LV" sz="1400" dirty="0"/>
              <a:t>Palielinot kvalitatīvu materiālu pārstrādi, palielināt </a:t>
            </a:r>
            <a:r>
              <a:rPr lang="lv-LV" sz="1400" dirty="0" err="1"/>
              <a:t>atdeves</a:t>
            </a:r>
            <a:r>
              <a:rPr lang="lv-LV" sz="1400" dirty="0"/>
              <a:t> rādītājus</a:t>
            </a:r>
          </a:p>
          <a:p>
            <a:pPr marL="0" indent="0" rtl="0">
              <a:buNone/>
            </a:pPr>
            <a:endParaRPr lang="lv-LV" sz="1400" dirty="0"/>
          </a:p>
          <a:p>
            <a:pPr marL="0" indent="0" rtl="0">
              <a:buNone/>
            </a:pPr>
            <a:r>
              <a:rPr lang="lv-LV" sz="1400" b="1" dirty="0">
                <a:solidFill>
                  <a:schemeClr val="accent1"/>
                </a:solidFill>
              </a:rPr>
              <a:t>Igaunija un Latvija</a:t>
            </a:r>
            <a:endParaRPr lang="lv-lv" sz="1400" b="1" dirty="0">
              <a:solidFill>
                <a:schemeClr val="accent1"/>
              </a:solidFill>
            </a:endParaRPr>
          </a:p>
          <a:p>
            <a:pPr rtl="0"/>
            <a:r>
              <a:rPr lang="lv-lv" sz="1400" dirty="0"/>
              <a:t>-</a:t>
            </a:r>
          </a:p>
          <a:p>
            <a:pPr rtl="0"/>
            <a:endParaRPr lang="lv-lv" sz="1400" dirty="0"/>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p:txBody>
          <a:bodyPr vert="horz" rtlCol="0"/>
          <a:lstStyle/>
          <a:p>
            <a:pPr rtl="0"/>
            <a:r>
              <a:rPr lang="lv-lv" dirty="0"/>
              <a:t>2. VARIANTS – TURPINA IZMANTOT STARPTAUTISKO SVĪTRKODU		2/2</a:t>
            </a:r>
          </a:p>
        </p:txBody>
      </p:sp>
      <p:sp>
        <p:nvSpPr>
          <p:cNvPr id="20" name="Teksti kohatäide 19">
            <a:extLst>
              <a:ext uri="{FF2B5EF4-FFF2-40B4-BE49-F238E27FC236}">
                <a16:creationId xmlns:a16="http://schemas.microsoft.com/office/drawing/2014/main" id="{35FDE918-1EF4-A540-6C52-EE29AA59FDEF}"/>
              </a:ext>
            </a:extLst>
          </p:cNvPr>
          <p:cNvSpPr>
            <a:spLocks noGrp="1"/>
          </p:cNvSpPr>
          <p:nvPr>
            <p:ph type="body" sz="quarter" idx="10"/>
          </p:nvPr>
        </p:nvSpPr>
        <p:spPr/>
        <p:txBody>
          <a:bodyPr rtlCol="0"/>
          <a:lstStyle/>
          <a:p>
            <a:pPr rtl="0"/>
            <a:endParaRPr lang="en-US" dirty="0"/>
          </a:p>
        </p:txBody>
      </p:sp>
      <p:sp>
        <p:nvSpPr>
          <p:cNvPr id="7" name="Teksti kohatäide 6">
            <a:extLst>
              <a:ext uri="{FF2B5EF4-FFF2-40B4-BE49-F238E27FC236}">
                <a16:creationId xmlns:a16="http://schemas.microsoft.com/office/drawing/2014/main" id="{19E2F60B-EB5E-3572-7850-15CFEC304D6A}"/>
              </a:ext>
            </a:extLst>
          </p:cNvPr>
          <p:cNvSpPr>
            <a:spLocks noGrp="1"/>
          </p:cNvSpPr>
          <p:nvPr>
            <p:ph type="body" sz="quarter" idx="18"/>
          </p:nvPr>
        </p:nvSpPr>
        <p:spPr/>
        <p:txBody>
          <a:bodyPr rtlCol="0">
            <a:normAutofit/>
          </a:bodyPr>
          <a:lstStyle/>
          <a:p>
            <a:pPr marL="0" indent="0" rtl="0">
              <a:buNone/>
            </a:pPr>
            <a:r>
              <a:rPr lang="lv-lv" sz="1400" b="1" dirty="0">
                <a:solidFill>
                  <a:schemeClr val="accent1"/>
                </a:solidFill>
              </a:rPr>
              <a:t>Uzņēmumam</a:t>
            </a:r>
          </a:p>
          <a:p>
            <a:pPr rtl="0"/>
            <a:r>
              <a:rPr lang="lv-lv" sz="1400" dirty="0"/>
              <a:t>Nepieciešams jauns marķējums</a:t>
            </a:r>
          </a:p>
          <a:p>
            <a:pPr rtl="0"/>
            <a:r>
              <a:rPr lang="lv-lv" sz="1400" dirty="0"/>
              <a:t>Jaunas izmaksas</a:t>
            </a:r>
          </a:p>
          <a:p>
            <a:pPr rtl="0"/>
            <a:endParaRPr lang="en-US" sz="1400" dirty="0"/>
          </a:p>
          <a:p>
            <a:pPr marL="0" indent="0" rtl="0">
              <a:buNone/>
            </a:pPr>
            <a:r>
              <a:rPr lang="lv-lv" sz="1400" b="1" dirty="0">
                <a:solidFill>
                  <a:schemeClr val="accent1"/>
                </a:solidFill>
              </a:rPr>
              <a:t>Patērētājam</a:t>
            </a:r>
          </a:p>
          <a:p>
            <a:pPr rtl="0"/>
            <a:r>
              <a:rPr lang="lv-lv" sz="1400" dirty="0"/>
              <a:t>Nav motivācijas nodot iepakojumus bez maksas</a:t>
            </a:r>
          </a:p>
          <a:p>
            <a:pPr rtl="0"/>
            <a:endParaRPr lang="en-US" sz="1400" dirty="0"/>
          </a:p>
          <a:p>
            <a:pPr marL="0" indent="0" rtl="0">
              <a:buNone/>
            </a:pPr>
            <a:r>
              <a:rPr lang="lv-lv" sz="1400" b="1" dirty="0">
                <a:solidFill>
                  <a:schemeClr val="accent1"/>
                </a:solidFill>
              </a:rPr>
              <a:t>Ražotāja atbildīgajai organizācijai</a:t>
            </a:r>
          </a:p>
          <a:p>
            <a:pPr rtl="0"/>
            <a:r>
              <a:rPr lang="lv-lv" sz="1400" dirty="0"/>
              <a:t>Papildu izmaksas par ārvalstu iepakojumu pārstrādi</a:t>
            </a:r>
          </a:p>
          <a:p>
            <a:pPr rtl="0"/>
            <a:endParaRPr lang="en-US" sz="1400" dirty="0"/>
          </a:p>
          <a:p>
            <a:pPr marL="0" indent="0" rtl="0">
              <a:buNone/>
            </a:pPr>
            <a:r>
              <a:rPr lang="lv-lv" sz="1400" b="1" dirty="0">
                <a:solidFill>
                  <a:schemeClr val="accent1"/>
                </a:solidFill>
              </a:rPr>
              <a:t>Valstij</a:t>
            </a:r>
          </a:p>
          <a:p>
            <a:pPr rtl="0"/>
            <a:r>
              <a:rPr lang="lv-lv" sz="1400" dirty="0"/>
              <a:t>Nevar piespiest pārstrādāt maksimālo daudzumu</a:t>
            </a:r>
          </a:p>
          <a:p>
            <a:pPr marL="0" indent="0" rtl="0">
              <a:buNone/>
            </a:pPr>
            <a:endParaRPr lang="en-US" sz="1400" dirty="0"/>
          </a:p>
          <a:p>
            <a:pPr marL="0" indent="0">
              <a:buNone/>
            </a:pPr>
            <a:r>
              <a:rPr lang="lv-LV" sz="1400" b="1" dirty="0">
                <a:solidFill>
                  <a:schemeClr val="accent1"/>
                </a:solidFill>
              </a:rPr>
              <a:t>Igaunija un Latvija</a:t>
            </a:r>
            <a:endParaRPr lang="lv-lv" sz="1400" b="1" dirty="0">
              <a:solidFill>
                <a:schemeClr val="accent1"/>
              </a:solidFill>
            </a:endParaRPr>
          </a:p>
          <a:p>
            <a:pPr rtl="0"/>
            <a:r>
              <a:rPr lang="lv-lv" sz="1400" dirty="0"/>
              <a:t>Valstis nav gatavas ES mēroga sistēmai</a:t>
            </a:r>
          </a:p>
          <a:p>
            <a:pPr rtl="0"/>
            <a:endParaRPr lang="en-US" sz="1400" dirty="0"/>
          </a:p>
        </p:txBody>
      </p:sp>
      <p:sp>
        <p:nvSpPr>
          <p:cNvPr id="9" name="Teksti kohatäide 8">
            <a:extLst>
              <a:ext uri="{FF2B5EF4-FFF2-40B4-BE49-F238E27FC236}">
                <a16:creationId xmlns:a16="http://schemas.microsoft.com/office/drawing/2014/main" id="{F367D8A6-3543-146D-42E2-1AB0C6FD495D}"/>
              </a:ext>
            </a:extLst>
          </p:cNvPr>
          <p:cNvSpPr>
            <a:spLocks noGrp="1"/>
          </p:cNvSpPr>
          <p:nvPr>
            <p:ph type="body" sz="quarter" idx="20"/>
          </p:nvPr>
        </p:nvSpPr>
        <p:spPr/>
        <p:txBody>
          <a:bodyPr rtlCol="0">
            <a:normAutofit fontScale="85000" lnSpcReduction="20000"/>
          </a:bodyPr>
          <a:lstStyle/>
          <a:p>
            <a:pPr rtl="0"/>
            <a:r>
              <a:rPr lang="lv-lv"/>
              <a:t>TRŪKUMI</a:t>
            </a:r>
          </a:p>
        </p:txBody>
      </p:sp>
      <p:pic>
        <p:nvPicPr>
          <p:cNvPr id="11" name="Pilt 10" descr="Group success outline">
            <a:extLst>
              <a:ext uri="{FF2B5EF4-FFF2-40B4-BE49-F238E27FC236}">
                <a16:creationId xmlns:a16="http://schemas.microsoft.com/office/drawing/2014/main" id="{58210B5F-F910-DA3C-85D1-2CA2571DC1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8449" y="5205279"/>
            <a:ext cx="793304" cy="793304"/>
          </a:xfrm>
          <a:prstGeom prst="rect">
            <a:avLst/>
          </a:prstGeom>
        </p:spPr>
      </p:pic>
      <p:pic>
        <p:nvPicPr>
          <p:cNvPr id="13" name="Pilt 12" descr="Cycle with people outline">
            <a:extLst>
              <a:ext uri="{FF2B5EF4-FFF2-40B4-BE49-F238E27FC236}">
                <a16:creationId xmlns:a16="http://schemas.microsoft.com/office/drawing/2014/main" id="{EEC3AB93-A849-8532-4EA4-095E8E4762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18449" y="3091192"/>
            <a:ext cx="793304" cy="793304"/>
          </a:xfrm>
          <a:prstGeom prst="rect">
            <a:avLst/>
          </a:prstGeom>
        </p:spPr>
      </p:pic>
      <p:pic>
        <p:nvPicPr>
          <p:cNvPr id="15" name="Pilt 14" descr="Lecturer outline">
            <a:extLst>
              <a:ext uri="{FF2B5EF4-FFF2-40B4-BE49-F238E27FC236}">
                <a16:creationId xmlns:a16="http://schemas.microsoft.com/office/drawing/2014/main" id="{1BC0BB0D-5C6B-6989-B5C4-F040B72839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1944" y="4158977"/>
            <a:ext cx="793304" cy="793304"/>
          </a:xfrm>
          <a:prstGeom prst="rect">
            <a:avLst/>
          </a:prstGeom>
        </p:spPr>
      </p:pic>
      <p:pic>
        <p:nvPicPr>
          <p:cNvPr id="17" name="Pilt 16" descr="Teacher outline">
            <a:extLst>
              <a:ext uri="{FF2B5EF4-FFF2-40B4-BE49-F238E27FC236}">
                <a16:creationId xmlns:a16="http://schemas.microsoft.com/office/drawing/2014/main" id="{6106FC16-B8F9-6A97-0FDC-9BEFA15078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7551" y="1339728"/>
            <a:ext cx="793304" cy="793304"/>
          </a:xfrm>
          <a:prstGeom prst="rect">
            <a:avLst/>
          </a:prstGeom>
        </p:spPr>
      </p:pic>
      <p:pic>
        <p:nvPicPr>
          <p:cNvPr id="19" name="Pilt 18" descr="Register outline">
            <a:extLst>
              <a:ext uri="{FF2B5EF4-FFF2-40B4-BE49-F238E27FC236}">
                <a16:creationId xmlns:a16="http://schemas.microsoft.com/office/drawing/2014/main" id="{F308BA17-E7CE-4BFE-FB02-80C678B308A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27551" y="2276008"/>
            <a:ext cx="793304" cy="793304"/>
          </a:xfrm>
          <a:prstGeom prst="rect">
            <a:avLst/>
          </a:prstGeom>
        </p:spPr>
      </p:pic>
      <p:pic>
        <p:nvPicPr>
          <p:cNvPr id="2" name="Pilt 1" descr="Badge Follow with solid fill">
            <a:extLst>
              <a:ext uri="{FF2B5EF4-FFF2-40B4-BE49-F238E27FC236}">
                <a16:creationId xmlns:a16="http://schemas.microsoft.com/office/drawing/2014/main" id="{AABFB765-D740-6240-9CB9-7E94230DADD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49827" y="1115946"/>
            <a:ext cx="388624" cy="388624"/>
          </a:xfrm>
          <a:prstGeom prst="rect">
            <a:avLst/>
          </a:prstGeom>
        </p:spPr>
      </p:pic>
      <p:pic>
        <p:nvPicPr>
          <p:cNvPr id="3" name="Pilt 2" descr="Badge Unfollow with solid fill">
            <a:extLst>
              <a:ext uri="{FF2B5EF4-FFF2-40B4-BE49-F238E27FC236}">
                <a16:creationId xmlns:a16="http://schemas.microsoft.com/office/drawing/2014/main" id="{499C1DCF-A6D6-4E0F-02CA-85163C62C44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80176" y="1083483"/>
            <a:ext cx="388624" cy="388624"/>
          </a:xfrm>
          <a:prstGeom prst="rect">
            <a:avLst/>
          </a:prstGeom>
        </p:spPr>
      </p:pic>
    </p:spTree>
    <p:extLst>
      <p:ext uri="{BB962C8B-B14F-4D97-AF65-F5344CB8AC3E}">
        <p14:creationId xmlns:p14="http://schemas.microsoft.com/office/powerpoint/2010/main" val="151824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2641321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Sisu kohatäide 6">
            <a:extLst>
              <a:ext uri="{FF2B5EF4-FFF2-40B4-BE49-F238E27FC236}">
                <a16:creationId xmlns:a16="http://schemas.microsoft.com/office/drawing/2014/main" id="{F14168E8-F370-4849-69B6-C63DE44BD58C}"/>
              </a:ext>
            </a:extLst>
          </p:cNvPr>
          <p:cNvSpPr>
            <a:spLocks noGrp="1"/>
          </p:cNvSpPr>
          <p:nvPr>
            <p:ph idx="1"/>
          </p:nvPr>
        </p:nvSpPr>
        <p:spPr>
          <a:xfrm>
            <a:off x="1092201" y="1243706"/>
            <a:ext cx="7236047" cy="5030094"/>
          </a:xfrm>
        </p:spPr>
        <p:txBody>
          <a:bodyPr rtlCol="0">
            <a:normAutofit lnSpcReduction="10000"/>
          </a:bodyPr>
          <a:lstStyle/>
          <a:p>
            <a:pPr rtl="0"/>
            <a:r>
              <a:rPr lang="lv-lv" sz="1600" dirty="0"/>
              <a:t>Šis variants nozīmē, ka RAO pieņem visus citu valstu iepakojumus gan ar valsts, gan starptautisko svītrkodu, par ko valstis ir vienojušās un ko nosaka abu valstu tiesību akti. Tie atmaksās depozītu klientam par visiem šiem ārzemju iepakojumiem, bet tie viens otram kompensēs saistītās izmaksas tikai par iepakojumiem ar valsts kodu.</a:t>
            </a:r>
          </a:p>
          <a:p>
            <a:pPr rtl="0"/>
            <a:endParaRPr lang="en-US" sz="1600" dirty="0"/>
          </a:p>
          <a:p>
            <a:pPr rtl="0"/>
            <a:r>
              <a:rPr lang="lv-lv" sz="1600" dirty="0"/>
              <a:t>Abu valstu RAO pieņems viena otras (ārzemju) iepakojumus, ievērojot šādus nosacījumus:</a:t>
            </a:r>
          </a:p>
          <a:p>
            <a:pPr lvl="1" rtl="0"/>
            <a:r>
              <a:rPr lang="lv-lv" sz="1600" dirty="0"/>
              <a:t>valstis piekritīs izmantot šo sistēmu – abās valstīs ir pieņemti tiesību akti, kas regulē RAO un iepakošanas uzņēmumu darbību</a:t>
            </a:r>
          </a:p>
          <a:p>
            <a:pPr lvl="1" rtl="0"/>
            <a:r>
              <a:rPr lang="lv-lv" sz="1600" dirty="0"/>
              <a:t>abu valstu marķējumā izmanto gan valsts, gan starptautisko svītrkodu</a:t>
            </a:r>
          </a:p>
          <a:p>
            <a:pPr lvl="1" rtl="0"/>
            <a:r>
              <a:rPr lang="lv-lv" sz="1600" dirty="0"/>
              <a:t>iepakojumu reģistrācija paliek nemainīga</a:t>
            </a:r>
          </a:p>
          <a:p>
            <a:pPr lvl="1" rtl="0"/>
            <a:r>
              <a:rPr lang="lv-lv" sz="1600" dirty="0"/>
              <a:t>saskaņotie iepakojumi ar valsts un starptautisko svītrkodu tiek pieņemti otrā valstī</a:t>
            </a:r>
          </a:p>
          <a:p>
            <a:pPr lvl="1" rtl="0"/>
            <a:r>
              <a:rPr lang="lv-lv" sz="1600" dirty="0"/>
              <a:t>par saskaņotajiem iepakojumiem klientam tiek atmaksāts depozīts</a:t>
            </a:r>
          </a:p>
          <a:p>
            <a:pPr lvl="1" rtl="0"/>
            <a:r>
              <a:rPr lang="lv-lv" sz="1600" dirty="0"/>
              <a:t>vietējai RAO no otras valsts tiek maksāts tikai par tiem iepakojumiem, kuriem ir valsts kods</a:t>
            </a:r>
          </a:p>
          <a:p>
            <a:pPr lvl="1" rtl="0"/>
            <a:r>
              <a:rPr lang="lv-lv" sz="1600" dirty="0"/>
              <a:t>visas izmaksas, kas saistītas ar ārzemju iepakojumu pārstrādi ar starptautisko svītrkodu, sedz vietējā RAO</a:t>
            </a:r>
          </a:p>
          <a:p>
            <a:pPr rtl="0"/>
            <a:endParaRPr lang="en-US" sz="1600" dirty="0"/>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p:txBody>
          <a:bodyPr vert="horz" rtlCol="0"/>
          <a:lstStyle/>
          <a:p>
            <a:pPr rtl="0"/>
            <a:r>
              <a:rPr lang="lv-lv"/>
              <a:t>3. VARIANTS – TURPINA IZMANTOT STARPTAUTISKO UN VALSTS SVĪTRKODU	1/2</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0"/>
          </p:nvPr>
        </p:nvSpPr>
        <p:spPr/>
        <p:txBody>
          <a:bodyPr rtlCol="0">
            <a:normAutofit fontScale="85000" lnSpcReduction="20000"/>
          </a:bodyPr>
          <a:lstStyle/>
          <a:p>
            <a:pPr rtl="0"/>
            <a:endParaRPr lang="en-US" sz="1400" dirty="0"/>
          </a:p>
          <a:p>
            <a:pPr rtl="0"/>
            <a:endParaRPr lang="en-US" sz="1400" dirty="0"/>
          </a:p>
        </p:txBody>
      </p:sp>
      <p:graphicFrame>
        <p:nvGraphicFramePr>
          <p:cNvPr id="15" name="Chart 3">
            <a:extLst>
              <a:ext uri="{FF2B5EF4-FFF2-40B4-BE49-F238E27FC236}">
                <a16:creationId xmlns:a16="http://schemas.microsoft.com/office/drawing/2014/main" id="{1437410C-331F-7786-D328-39CE56EB221D}"/>
              </a:ext>
            </a:extLst>
          </p:cNvPr>
          <p:cNvGraphicFramePr/>
          <p:nvPr>
            <p:custDataLst>
              <p:tags r:id="rId2"/>
            </p:custDataLst>
            <p:extLst>
              <p:ext uri="{D42A27DB-BD31-4B8C-83A1-F6EECF244321}">
                <p14:modId xmlns:p14="http://schemas.microsoft.com/office/powerpoint/2010/main" val="446881637"/>
              </p:ext>
            </p:extLst>
          </p:nvPr>
        </p:nvGraphicFramePr>
        <p:xfrm>
          <a:off x="8885238" y="2193925"/>
          <a:ext cx="22860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409BE986-5F12-D686-4220-CF5E22B169E6}"/>
              </a:ext>
            </a:extLst>
          </p:cNvPr>
          <p:cNvSpPr txBox="1"/>
          <p:nvPr/>
        </p:nvSpPr>
        <p:spPr>
          <a:xfrm>
            <a:off x="8789194" y="4452938"/>
            <a:ext cx="2478088" cy="10731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dirty="0">
                <a:ln>
                  <a:noFill/>
                </a:ln>
                <a:solidFill>
                  <a:schemeClr val="accent1"/>
                </a:solidFill>
                <a:effectLst/>
                <a:uLnTx/>
                <a:uFillTx/>
              </a:rPr>
              <a:t>ROBEŽU ŠĶĒRSOJOŠO IEPAKOJUMU APJOMU DINAMIKA (paredzamā prognoze)</a:t>
            </a:r>
          </a:p>
        </p:txBody>
      </p:sp>
      <p:sp>
        <p:nvSpPr>
          <p:cNvPr id="13" name="TextBox 12">
            <a:extLst>
              <a:ext uri="{FF2B5EF4-FFF2-40B4-BE49-F238E27FC236}">
                <a16:creationId xmlns:a16="http://schemas.microsoft.com/office/drawing/2014/main" id="{5B407DA4-E4AE-5616-5201-082F28D7FD33}"/>
              </a:ext>
            </a:extLst>
          </p:cNvPr>
          <p:cNvSpPr txBox="1"/>
          <p:nvPr/>
        </p:nvSpPr>
        <p:spPr>
          <a:xfrm>
            <a:off x="9846269" y="1841051"/>
            <a:ext cx="1224136" cy="574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a:ln>
                  <a:noFill/>
                </a:ln>
                <a:solidFill>
                  <a:schemeClr val="accent1"/>
                </a:solidFill>
                <a:effectLst/>
                <a:uLnTx/>
                <a:uFillTx/>
              </a:rPr>
              <a:t>MAZI APJOMI</a:t>
            </a:r>
          </a:p>
        </p:txBody>
      </p:sp>
    </p:spTree>
    <p:extLst>
      <p:ext uri="{BB962C8B-B14F-4D97-AF65-F5344CB8AC3E}">
        <p14:creationId xmlns:p14="http://schemas.microsoft.com/office/powerpoint/2010/main" val="321917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1989461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ksti kohatäide 7">
            <a:extLst>
              <a:ext uri="{FF2B5EF4-FFF2-40B4-BE49-F238E27FC236}">
                <a16:creationId xmlns:a16="http://schemas.microsoft.com/office/drawing/2014/main" id="{673F4364-2FA9-8E43-02AB-EB7A43A27840}"/>
              </a:ext>
            </a:extLst>
          </p:cNvPr>
          <p:cNvSpPr>
            <a:spLocks noGrp="1"/>
          </p:cNvSpPr>
          <p:nvPr>
            <p:ph type="body" sz="quarter" idx="19"/>
          </p:nvPr>
        </p:nvSpPr>
        <p:spPr/>
        <p:txBody>
          <a:bodyPr rtlCol="0">
            <a:normAutofit fontScale="85000" lnSpcReduction="20000"/>
          </a:bodyPr>
          <a:lstStyle/>
          <a:p>
            <a:pPr rtl="0"/>
            <a:r>
              <a:rPr lang="lv-lv"/>
              <a:t>PRIEKŠROCĪBAS</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7"/>
          </p:nvPr>
        </p:nvSpPr>
        <p:spPr/>
        <p:txBody>
          <a:bodyPr rtlCol="0">
            <a:normAutofit lnSpcReduction="10000"/>
          </a:bodyPr>
          <a:lstStyle/>
          <a:p>
            <a:pPr marL="0" indent="0" rtl="0">
              <a:buNone/>
            </a:pPr>
            <a:r>
              <a:rPr lang="lv-lv" sz="1400" b="1" dirty="0">
                <a:solidFill>
                  <a:schemeClr val="accent1"/>
                </a:solidFill>
              </a:rPr>
              <a:t>Uzņēmumam</a:t>
            </a:r>
          </a:p>
          <a:p>
            <a:pPr rtl="0"/>
            <a:r>
              <a:rPr lang="lv-lv" sz="1400" dirty="0"/>
              <a:t>Visus iepakojumus var utilizēt</a:t>
            </a:r>
          </a:p>
          <a:p>
            <a:pPr rtl="0"/>
            <a:endParaRPr lang="en-US" sz="1400" dirty="0"/>
          </a:p>
          <a:p>
            <a:pPr marL="0" indent="0" rtl="0">
              <a:buNone/>
            </a:pPr>
            <a:r>
              <a:rPr lang="lv-lv" sz="1400" b="1" dirty="0">
                <a:solidFill>
                  <a:schemeClr val="accent1"/>
                </a:solidFill>
              </a:rPr>
              <a:t>Patērētājam</a:t>
            </a:r>
          </a:p>
          <a:p>
            <a:pPr rtl="0"/>
            <a:r>
              <a:rPr lang="lv-lv" sz="1400" dirty="0"/>
              <a:t>Motivācija nodot visus iepakojumus</a:t>
            </a:r>
          </a:p>
          <a:p>
            <a:pPr rtl="0"/>
            <a:r>
              <a:rPr lang="lv-LV" sz="1400" dirty="0"/>
              <a:t>LV un EE pirktos iepakojumus nodot vienā depozīta iepakojumu automātā, tās nav atsevišķi jāsavāc</a:t>
            </a:r>
            <a:endParaRPr lang="lv-lv" sz="1400" dirty="0"/>
          </a:p>
          <a:p>
            <a:pPr rtl="0"/>
            <a:endParaRPr lang="en-US" sz="1400" dirty="0"/>
          </a:p>
          <a:p>
            <a:pPr marL="0" indent="0" rtl="0">
              <a:buNone/>
            </a:pPr>
            <a:r>
              <a:rPr lang="lv-lv" sz="1400" b="1" dirty="0">
                <a:solidFill>
                  <a:schemeClr val="accent1"/>
                </a:solidFill>
              </a:rPr>
              <a:t>Ražotāja atbildīgajai organizācijai</a:t>
            </a:r>
          </a:p>
          <a:p>
            <a:pPr rtl="0"/>
            <a:r>
              <a:rPr lang="lv-lv" sz="1400" dirty="0"/>
              <a:t>Saņem apstrādes maksu par valsts iepakojumiem</a:t>
            </a:r>
          </a:p>
          <a:p>
            <a:pPr rtl="0"/>
            <a:endParaRPr lang="en-US" sz="1400" dirty="0"/>
          </a:p>
          <a:p>
            <a:pPr marL="0" indent="0" rtl="0">
              <a:buNone/>
            </a:pPr>
            <a:r>
              <a:rPr lang="lv-lv" sz="1400" b="1" dirty="0">
                <a:solidFill>
                  <a:schemeClr val="accent1"/>
                </a:solidFill>
              </a:rPr>
              <a:t>Valstij</a:t>
            </a:r>
          </a:p>
          <a:p>
            <a:pPr rtl="0"/>
            <a:r>
              <a:rPr lang="lv-lv" sz="1400" dirty="0"/>
              <a:t>Spēj kontrolēt sistēmu</a:t>
            </a:r>
          </a:p>
          <a:p>
            <a:pPr rtl="0"/>
            <a:r>
              <a:rPr lang="lv-LV" sz="1400" dirty="0"/>
              <a:t>Palielinot kvalitatīvu materiālu pārstrādi, palielināt </a:t>
            </a:r>
            <a:r>
              <a:rPr lang="lv-LV" sz="1400" dirty="0" err="1"/>
              <a:t>atdeves</a:t>
            </a:r>
            <a:r>
              <a:rPr lang="lv-LV" sz="1400" dirty="0"/>
              <a:t> rādītājus</a:t>
            </a:r>
          </a:p>
          <a:p>
            <a:pPr rtl="0"/>
            <a:endParaRPr lang="lv-LV" sz="1400" dirty="0"/>
          </a:p>
          <a:p>
            <a:pPr marL="0" indent="0" rtl="0">
              <a:buNone/>
            </a:pPr>
            <a:r>
              <a:rPr lang="lv-LV" sz="1400" b="1" dirty="0">
                <a:solidFill>
                  <a:schemeClr val="accent1"/>
                </a:solidFill>
              </a:rPr>
              <a:t>Igaunija un Latvija</a:t>
            </a:r>
            <a:endParaRPr lang="lv-lv" sz="1400" b="1" dirty="0">
              <a:solidFill>
                <a:schemeClr val="accent1"/>
              </a:solidFill>
            </a:endParaRPr>
          </a:p>
          <a:p>
            <a:pPr rtl="0"/>
            <a:r>
              <a:rPr lang="lv-lv" sz="1400" dirty="0"/>
              <a:t>-</a:t>
            </a:r>
          </a:p>
          <a:p>
            <a:pPr rtl="0"/>
            <a:endParaRPr lang="lv-lv" sz="1400" dirty="0"/>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p:txBody>
          <a:bodyPr vert="horz" rtlCol="0"/>
          <a:lstStyle/>
          <a:p>
            <a:pPr rtl="0"/>
            <a:r>
              <a:rPr lang="lv-lv"/>
              <a:t>3. VARIANTS – TURPINA IZMANTOT STARPTAUTISKO UN VALSTS SVĪTRKODU	2/2</a:t>
            </a:r>
          </a:p>
        </p:txBody>
      </p:sp>
      <p:sp>
        <p:nvSpPr>
          <p:cNvPr id="20" name="Teksti kohatäide 19">
            <a:extLst>
              <a:ext uri="{FF2B5EF4-FFF2-40B4-BE49-F238E27FC236}">
                <a16:creationId xmlns:a16="http://schemas.microsoft.com/office/drawing/2014/main" id="{35FDE918-1EF4-A540-6C52-EE29AA59FDEF}"/>
              </a:ext>
            </a:extLst>
          </p:cNvPr>
          <p:cNvSpPr>
            <a:spLocks noGrp="1"/>
          </p:cNvSpPr>
          <p:nvPr>
            <p:ph type="body" sz="quarter" idx="10"/>
          </p:nvPr>
        </p:nvSpPr>
        <p:spPr/>
        <p:txBody>
          <a:bodyPr rtlCol="0"/>
          <a:lstStyle/>
          <a:p>
            <a:pPr rtl="0"/>
            <a:endParaRPr lang="en-US" dirty="0"/>
          </a:p>
        </p:txBody>
      </p:sp>
      <p:sp>
        <p:nvSpPr>
          <p:cNvPr id="7" name="Teksti kohatäide 6">
            <a:extLst>
              <a:ext uri="{FF2B5EF4-FFF2-40B4-BE49-F238E27FC236}">
                <a16:creationId xmlns:a16="http://schemas.microsoft.com/office/drawing/2014/main" id="{19E2F60B-EB5E-3572-7850-15CFEC304D6A}"/>
              </a:ext>
            </a:extLst>
          </p:cNvPr>
          <p:cNvSpPr>
            <a:spLocks noGrp="1"/>
          </p:cNvSpPr>
          <p:nvPr>
            <p:ph type="body" sz="quarter" idx="18"/>
          </p:nvPr>
        </p:nvSpPr>
        <p:spPr/>
        <p:txBody>
          <a:bodyPr rtlCol="0">
            <a:normAutofit/>
          </a:bodyPr>
          <a:lstStyle/>
          <a:p>
            <a:pPr marL="0" indent="0" rtl="0">
              <a:buNone/>
            </a:pPr>
            <a:r>
              <a:rPr lang="lv-lv" sz="1400" b="1" dirty="0">
                <a:solidFill>
                  <a:schemeClr val="accent1"/>
                </a:solidFill>
              </a:rPr>
              <a:t>Uzņēmumam</a:t>
            </a:r>
          </a:p>
          <a:p>
            <a:pPr rtl="0"/>
            <a:r>
              <a:rPr lang="lv-lv" sz="1400" dirty="0"/>
              <a:t>-</a:t>
            </a:r>
          </a:p>
          <a:p>
            <a:pPr rtl="0"/>
            <a:endParaRPr lang="en-US" sz="1400" dirty="0"/>
          </a:p>
          <a:p>
            <a:pPr marL="0" indent="0" rtl="0">
              <a:buNone/>
            </a:pPr>
            <a:r>
              <a:rPr lang="lv-lv" sz="1400" b="1" dirty="0">
                <a:solidFill>
                  <a:schemeClr val="accent1"/>
                </a:solidFill>
              </a:rPr>
              <a:t>Patērētājam</a:t>
            </a:r>
          </a:p>
          <a:p>
            <a:pPr rtl="0"/>
            <a:r>
              <a:rPr lang="lv-lv" sz="1400" dirty="0"/>
              <a:t>-</a:t>
            </a:r>
          </a:p>
          <a:p>
            <a:pPr marL="0" indent="0" rtl="0">
              <a:buNone/>
            </a:pPr>
            <a:endParaRPr lang="en-US" sz="1400" dirty="0"/>
          </a:p>
          <a:p>
            <a:pPr marL="0" indent="0" rtl="0">
              <a:buNone/>
            </a:pPr>
            <a:r>
              <a:rPr lang="lv-lv" sz="1400" b="1" dirty="0">
                <a:solidFill>
                  <a:schemeClr val="accent1"/>
                </a:solidFill>
              </a:rPr>
              <a:t>Ražotāja atbildīgajai organizācijai</a:t>
            </a:r>
          </a:p>
          <a:p>
            <a:pPr rtl="0"/>
            <a:r>
              <a:rPr lang="lv-lv" sz="1400" dirty="0"/>
              <a:t>Izmaksas par iepakojumu ar starptautisko svītrkodu apstrādi</a:t>
            </a:r>
          </a:p>
          <a:p>
            <a:pPr rtl="0"/>
            <a:r>
              <a:rPr lang="lv-lv" sz="1400" dirty="0"/>
              <a:t>Vairāk jāziņo un jākomunicē</a:t>
            </a:r>
          </a:p>
          <a:p>
            <a:pPr rtl="0"/>
            <a:endParaRPr lang="en-US" sz="1400" dirty="0"/>
          </a:p>
          <a:p>
            <a:pPr marL="0" indent="0" rtl="0">
              <a:buNone/>
            </a:pPr>
            <a:r>
              <a:rPr lang="lv-lv" sz="1400" b="1" dirty="0">
                <a:solidFill>
                  <a:schemeClr val="accent1"/>
                </a:solidFill>
              </a:rPr>
              <a:t>Valstij</a:t>
            </a:r>
          </a:p>
          <a:p>
            <a:pPr rtl="0"/>
            <a:r>
              <a:rPr lang="lv-lv" sz="1400" dirty="0"/>
              <a:t>Daudz izmaiņu nolikumos</a:t>
            </a:r>
          </a:p>
          <a:p>
            <a:pPr rtl="0"/>
            <a:endParaRPr lang="en-US" sz="1400" dirty="0"/>
          </a:p>
          <a:p>
            <a:pPr marL="0" indent="0">
              <a:buNone/>
            </a:pPr>
            <a:r>
              <a:rPr lang="lv-LV" sz="1400" b="1" dirty="0">
                <a:solidFill>
                  <a:schemeClr val="accent1"/>
                </a:solidFill>
              </a:rPr>
              <a:t>Igaunija un Latvija</a:t>
            </a:r>
            <a:endParaRPr lang="lv-lv" sz="1400" b="1" dirty="0">
              <a:solidFill>
                <a:schemeClr val="accent1"/>
              </a:solidFill>
            </a:endParaRPr>
          </a:p>
          <a:p>
            <a:pPr rtl="0"/>
            <a:r>
              <a:rPr lang="lv-lv" sz="1400" dirty="0"/>
              <a:t>Valstis ir tikai daļēji gatavas ES mēroga sistēmai</a:t>
            </a:r>
          </a:p>
        </p:txBody>
      </p:sp>
      <p:sp>
        <p:nvSpPr>
          <p:cNvPr id="9" name="Teksti kohatäide 8">
            <a:extLst>
              <a:ext uri="{FF2B5EF4-FFF2-40B4-BE49-F238E27FC236}">
                <a16:creationId xmlns:a16="http://schemas.microsoft.com/office/drawing/2014/main" id="{F367D8A6-3543-146D-42E2-1AB0C6FD495D}"/>
              </a:ext>
            </a:extLst>
          </p:cNvPr>
          <p:cNvSpPr>
            <a:spLocks noGrp="1"/>
          </p:cNvSpPr>
          <p:nvPr>
            <p:ph type="body" sz="quarter" idx="20"/>
          </p:nvPr>
        </p:nvSpPr>
        <p:spPr/>
        <p:txBody>
          <a:bodyPr rtlCol="0">
            <a:normAutofit fontScale="85000" lnSpcReduction="20000"/>
          </a:bodyPr>
          <a:lstStyle/>
          <a:p>
            <a:pPr rtl="0"/>
            <a:r>
              <a:rPr lang="lv-lv"/>
              <a:t>TRŪKUMI</a:t>
            </a:r>
          </a:p>
        </p:txBody>
      </p:sp>
      <p:pic>
        <p:nvPicPr>
          <p:cNvPr id="11" name="Pilt 10" descr="Group success outline">
            <a:extLst>
              <a:ext uri="{FF2B5EF4-FFF2-40B4-BE49-F238E27FC236}">
                <a16:creationId xmlns:a16="http://schemas.microsoft.com/office/drawing/2014/main" id="{58210B5F-F910-DA3C-85D1-2CA2571DC1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8449" y="5205279"/>
            <a:ext cx="793304" cy="793304"/>
          </a:xfrm>
          <a:prstGeom prst="rect">
            <a:avLst/>
          </a:prstGeom>
        </p:spPr>
      </p:pic>
      <p:pic>
        <p:nvPicPr>
          <p:cNvPr id="13" name="Pilt 12" descr="Cycle with people outline">
            <a:extLst>
              <a:ext uri="{FF2B5EF4-FFF2-40B4-BE49-F238E27FC236}">
                <a16:creationId xmlns:a16="http://schemas.microsoft.com/office/drawing/2014/main" id="{EEC3AB93-A849-8532-4EA4-095E8E4762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18449" y="3091192"/>
            <a:ext cx="793304" cy="793304"/>
          </a:xfrm>
          <a:prstGeom prst="rect">
            <a:avLst/>
          </a:prstGeom>
        </p:spPr>
      </p:pic>
      <p:pic>
        <p:nvPicPr>
          <p:cNvPr id="15" name="Pilt 14" descr="Lecturer outline">
            <a:extLst>
              <a:ext uri="{FF2B5EF4-FFF2-40B4-BE49-F238E27FC236}">
                <a16:creationId xmlns:a16="http://schemas.microsoft.com/office/drawing/2014/main" id="{1BC0BB0D-5C6B-6989-B5C4-F040B72839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1944" y="4158977"/>
            <a:ext cx="793304" cy="793304"/>
          </a:xfrm>
          <a:prstGeom prst="rect">
            <a:avLst/>
          </a:prstGeom>
        </p:spPr>
      </p:pic>
      <p:pic>
        <p:nvPicPr>
          <p:cNvPr id="17" name="Pilt 16" descr="Teacher outline">
            <a:extLst>
              <a:ext uri="{FF2B5EF4-FFF2-40B4-BE49-F238E27FC236}">
                <a16:creationId xmlns:a16="http://schemas.microsoft.com/office/drawing/2014/main" id="{6106FC16-B8F9-6A97-0FDC-9BEFA15078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7551" y="1339728"/>
            <a:ext cx="793304" cy="793304"/>
          </a:xfrm>
          <a:prstGeom prst="rect">
            <a:avLst/>
          </a:prstGeom>
        </p:spPr>
      </p:pic>
      <p:pic>
        <p:nvPicPr>
          <p:cNvPr id="19" name="Pilt 18" descr="Register outline">
            <a:extLst>
              <a:ext uri="{FF2B5EF4-FFF2-40B4-BE49-F238E27FC236}">
                <a16:creationId xmlns:a16="http://schemas.microsoft.com/office/drawing/2014/main" id="{F308BA17-E7CE-4BFE-FB02-80C678B308A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27551" y="2276008"/>
            <a:ext cx="793304" cy="793304"/>
          </a:xfrm>
          <a:prstGeom prst="rect">
            <a:avLst/>
          </a:prstGeom>
        </p:spPr>
      </p:pic>
      <p:pic>
        <p:nvPicPr>
          <p:cNvPr id="2" name="Pilt 1" descr="Badge Follow with solid fill">
            <a:extLst>
              <a:ext uri="{FF2B5EF4-FFF2-40B4-BE49-F238E27FC236}">
                <a16:creationId xmlns:a16="http://schemas.microsoft.com/office/drawing/2014/main" id="{092CE31A-D3B7-4EC8-F132-99AB7684AF9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49827" y="1101251"/>
            <a:ext cx="388624" cy="388624"/>
          </a:xfrm>
          <a:prstGeom prst="rect">
            <a:avLst/>
          </a:prstGeom>
        </p:spPr>
      </p:pic>
      <p:pic>
        <p:nvPicPr>
          <p:cNvPr id="3" name="Pilt 2" descr="Badge Unfollow with solid fill">
            <a:extLst>
              <a:ext uri="{FF2B5EF4-FFF2-40B4-BE49-F238E27FC236}">
                <a16:creationId xmlns:a16="http://schemas.microsoft.com/office/drawing/2014/main" id="{ED464D8C-5CC1-1C00-F690-1ABCC389258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80176" y="1083483"/>
            <a:ext cx="388624" cy="388624"/>
          </a:xfrm>
          <a:prstGeom prst="rect">
            <a:avLst/>
          </a:prstGeom>
        </p:spPr>
      </p:pic>
    </p:spTree>
    <p:extLst>
      <p:ext uri="{BB962C8B-B14F-4D97-AF65-F5344CB8AC3E}">
        <p14:creationId xmlns:p14="http://schemas.microsoft.com/office/powerpoint/2010/main" val="145474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114339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isu kohatäide 12">
            <a:extLst>
              <a:ext uri="{FF2B5EF4-FFF2-40B4-BE49-F238E27FC236}">
                <a16:creationId xmlns:a16="http://schemas.microsoft.com/office/drawing/2014/main" id="{9A9957E6-BD03-9FD6-BAE3-6B4D644E5CAD}"/>
              </a:ext>
            </a:extLst>
          </p:cNvPr>
          <p:cNvSpPr>
            <a:spLocks noGrp="1"/>
          </p:cNvSpPr>
          <p:nvPr>
            <p:ph idx="1"/>
          </p:nvPr>
        </p:nvSpPr>
        <p:spPr>
          <a:xfrm>
            <a:off x="1092201" y="1243706"/>
            <a:ext cx="7164040" cy="5030094"/>
          </a:xfrm>
        </p:spPr>
        <p:txBody>
          <a:bodyPr rtlCol="0">
            <a:normAutofit/>
          </a:bodyPr>
          <a:lstStyle/>
          <a:p>
            <a:pPr rtl="0"/>
            <a:r>
              <a:rPr lang="lv-lv" sz="1600"/>
              <a:t>Šis variants nozīmē, ka RAO pieņem citu valstu iepakojumus tikai ar valsts svītrkodu, par ko valstis ir vienojušās un ko nosaka abu valstu tiesību akti. Tie atmaksās depozītu klientam par visiem šiem ārzemju iepakojumiem, un tie viens otram kompensēs visas saistītās izmaksas par šiem iepakojumiem.</a:t>
            </a:r>
          </a:p>
          <a:p>
            <a:pPr rtl="0"/>
            <a:endParaRPr lang="en-US" sz="1600" dirty="0"/>
          </a:p>
          <a:p>
            <a:pPr rtl="0"/>
            <a:r>
              <a:rPr lang="lv-lv" sz="1600"/>
              <a:t>Abu valstu RAO pieņems viena otras (ārzemju) iepakojumus, ievērojot šādus nosacījumus:</a:t>
            </a:r>
          </a:p>
          <a:p>
            <a:pPr lvl="1" rtl="0"/>
            <a:r>
              <a:rPr lang="lv-lv" sz="1600"/>
              <a:t>valstis piekritīs izmantot šo sistēmu – abās valstīs ir pieņemti tiesību akti, kas regulē RAO un iepakošanas uzņēmumu darbību</a:t>
            </a:r>
          </a:p>
          <a:p>
            <a:pPr lvl="1" rtl="0"/>
            <a:r>
              <a:rPr lang="lv-lv" sz="1600"/>
              <a:t>abu valstu marķējumā izmanto tikai valsts svītrkodu</a:t>
            </a:r>
          </a:p>
          <a:p>
            <a:pPr lvl="1" rtl="0"/>
            <a:r>
              <a:rPr lang="lv-lv" sz="1600"/>
              <a:t>jāreģistrē iepakojums ar mainītu marķējumu</a:t>
            </a:r>
          </a:p>
          <a:p>
            <a:pPr lvl="1" rtl="0"/>
            <a:r>
              <a:rPr lang="lv-lv" sz="1600"/>
              <a:t>saskaņotie iepakojumi ar valsts svītrkodu tiek pieņemti otrā valstī</a:t>
            </a:r>
          </a:p>
          <a:p>
            <a:pPr lvl="1" rtl="0"/>
            <a:r>
              <a:rPr lang="lv-lv" sz="1600"/>
              <a:t>par visiem saskaņotajiem iepakojumiem klientam tiek atmaksāts depozīts</a:t>
            </a:r>
          </a:p>
          <a:p>
            <a:pPr lvl="1" rtl="0"/>
            <a:r>
              <a:rPr lang="lv-lv" sz="1600"/>
              <a:t>vietējai RAO no otras valsts tiek maksāts par visiem iepakojumiem, kuriem ir valsts kods</a:t>
            </a:r>
          </a:p>
          <a:p>
            <a:pPr lvl="1" rtl="0"/>
            <a:r>
              <a:rPr lang="lv-lv" sz="1600"/>
              <a:t>visas izmaksas, kas saistītas ar ārzemju iepakojumu pārstrādi ar valsts svītrkodu, sedz iepakojumu izcelsmes valsts RAO</a:t>
            </a:r>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p:txBody>
          <a:bodyPr vert="horz" rtlCol="0"/>
          <a:lstStyle/>
          <a:p>
            <a:pPr rtl="0"/>
            <a:r>
              <a:rPr lang="lv-lv"/>
              <a:t>4. VARIANTS – TURPINA IZMANTOT VALSTS SVĪTRKODU			1/2</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0"/>
          </p:nvPr>
        </p:nvSpPr>
        <p:spPr/>
        <p:txBody>
          <a:bodyPr rtlCol="0">
            <a:normAutofit fontScale="85000" lnSpcReduction="20000"/>
          </a:bodyPr>
          <a:lstStyle/>
          <a:p>
            <a:pPr rtl="0"/>
            <a:endParaRPr lang="en-US" sz="1400" dirty="0"/>
          </a:p>
          <a:p>
            <a:pPr rtl="0"/>
            <a:endParaRPr lang="en-US" sz="1400" dirty="0"/>
          </a:p>
        </p:txBody>
      </p:sp>
      <p:graphicFrame>
        <p:nvGraphicFramePr>
          <p:cNvPr id="18" name="Chart 3">
            <a:extLst>
              <a:ext uri="{FF2B5EF4-FFF2-40B4-BE49-F238E27FC236}">
                <a16:creationId xmlns:a16="http://schemas.microsoft.com/office/drawing/2014/main" id="{2B621124-A1D5-AB63-3D75-C45B476596F6}"/>
              </a:ext>
            </a:extLst>
          </p:cNvPr>
          <p:cNvGraphicFramePr/>
          <p:nvPr>
            <p:custDataLst>
              <p:tags r:id="rId2"/>
            </p:custDataLst>
            <p:extLst>
              <p:ext uri="{D42A27DB-BD31-4B8C-83A1-F6EECF244321}">
                <p14:modId xmlns:p14="http://schemas.microsoft.com/office/powerpoint/2010/main" val="1051757975"/>
              </p:ext>
            </p:extLst>
          </p:nvPr>
        </p:nvGraphicFramePr>
        <p:xfrm>
          <a:off x="8885238" y="2193925"/>
          <a:ext cx="22860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91C6DA66-EB6E-6186-6039-9B7BD41DC4B1}"/>
              </a:ext>
            </a:extLst>
          </p:cNvPr>
          <p:cNvSpPr txBox="1"/>
          <p:nvPr/>
        </p:nvSpPr>
        <p:spPr>
          <a:xfrm>
            <a:off x="8789194" y="4452938"/>
            <a:ext cx="2478088" cy="10731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dirty="0">
                <a:ln>
                  <a:noFill/>
                </a:ln>
                <a:solidFill>
                  <a:schemeClr val="accent1"/>
                </a:solidFill>
                <a:effectLst/>
                <a:uLnTx/>
                <a:uFillTx/>
              </a:rPr>
              <a:t>ROBEŽU ŠĶĒRSOJOŠO IEPAKOJUMU APJOMU DINAMIKA (paredzamā prognoze)</a:t>
            </a:r>
          </a:p>
        </p:txBody>
      </p:sp>
      <p:sp>
        <p:nvSpPr>
          <p:cNvPr id="17" name="TextBox 16">
            <a:extLst>
              <a:ext uri="{FF2B5EF4-FFF2-40B4-BE49-F238E27FC236}">
                <a16:creationId xmlns:a16="http://schemas.microsoft.com/office/drawing/2014/main" id="{26E4C3AD-EF5F-F865-4E5D-AE8250A88A61}"/>
              </a:ext>
            </a:extLst>
          </p:cNvPr>
          <p:cNvSpPr txBox="1"/>
          <p:nvPr/>
        </p:nvSpPr>
        <p:spPr>
          <a:xfrm>
            <a:off x="9846269" y="1841051"/>
            <a:ext cx="1224136" cy="574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a:ln>
                  <a:noFill/>
                </a:ln>
                <a:solidFill>
                  <a:schemeClr val="accent1"/>
                </a:solidFill>
                <a:effectLst/>
                <a:uLnTx/>
                <a:uFillTx/>
              </a:rPr>
              <a:t>LIELĀKI APJOMI</a:t>
            </a:r>
          </a:p>
        </p:txBody>
      </p:sp>
    </p:spTree>
    <p:extLst>
      <p:ext uri="{BB962C8B-B14F-4D97-AF65-F5344CB8AC3E}">
        <p14:creationId xmlns:p14="http://schemas.microsoft.com/office/powerpoint/2010/main" val="158326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381310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ksti kohatäide 7">
            <a:extLst>
              <a:ext uri="{FF2B5EF4-FFF2-40B4-BE49-F238E27FC236}">
                <a16:creationId xmlns:a16="http://schemas.microsoft.com/office/drawing/2014/main" id="{673F4364-2FA9-8E43-02AB-EB7A43A27840}"/>
              </a:ext>
            </a:extLst>
          </p:cNvPr>
          <p:cNvSpPr>
            <a:spLocks noGrp="1"/>
          </p:cNvSpPr>
          <p:nvPr>
            <p:ph type="body" sz="quarter" idx="19"/>
          </p:nvPr>
        </p:nvSpPr>
        <p:spPr/>
        <p:txBody>
          <a:bodyPr rtlCol="0">
            <a:normAutofit fontScale="85000" lnSpcReduction="20000"/>
          </a:bodyPr>
          <a:lstStyle/>
          <a:p>
            <a:pPr rtl="0"/>
            <a:r>
              <a:rPr lang="lv-lv"/>
              <a:t>PRIEKŠROCĪBAS</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7"/>
          </p:nvPr>
        </p:nvSpPr>
        <p:spPr/>
        <p:txBody>
          <a:bodyPr rtlCol="0">
            <a:normAutofit/>
          </a:bodyPr>
          <a:lstStyle/>
          <a:p>
            <a:pPr marL="0" indent="0" rtl="0">
              <a:buNone/>
            </a:pPr>
            <a:r>
              <a:rPr lang="lv-lv" sz="1400" b="1" dirty="0">
                <a:solidFill>
                  <a:schemeClr val="accent1"/>
                </a:solidFill>
              </a:rPr>
              <a:t>Uzņēmumam</a:t>
            </a:r>
          </a:p>
          <a:p>
            <a:pPr rtl="0"/>
            <a:r>
              <a:rPr lang="lv-lv" sz="1400" dirty="0"/>
              <a:t>Visus iepakojumus var utilizēt</a:t>
            </a:r>
          </a:p>
          <a:p>
            <a:pPr rtl="0"/>
            <a:endParaRPr lang="en-US" sz="1400" dirty="0"/>
          </a:p>
          <a:p>
            <a:pPr marL="0" indent="0" rtl="0">
              <a:buNone/>
            </a:pPr>
            <a:r>
              <a:rPr lang="lv-lv" sz="1400" b="1" dirty="0">
                <a:solidFill>
                  <a:schemeClr val="accent1"/>
                </a:solidFill>
              </a:rPr>
              <a:t>Patērētājam</a:t>
            </a:r>
          </a:p>
          <a:p>
            <a:pPr rtl="0"/>
            <a:r>
              <a:rPr lang="lv-lv" sz="1400" dirty="0"/>
              <a:t>Motivācija nodot iepakojumus</a:t>
            </a:r>
          </a:p>
          <a:p>
            <a:pPr rtl="0"/>
            <a:endParaRPr lang="en-US" sz="1400" dirty="0"/>
          </a:p>
          <a:p>
            <a:pPr marL="0" indent="0" rtl="0">
              <a:buNone/>
            </a:pPr>
            <a:r>
              <a:rPr lang="lv-lv" sz="1400" b="1" dirty="0">
                <a:solidFill>
                  <a:schemeClr val="accent1"/>
                </a:solidFill>
              </a:rPr>
              <a:t>Ražotāja atbildīgajai organizācijai</a:t>
            </a:r>
          </a:p>
          <a:p>
            <a:pPr rtl="0"/>
            <a:r>
              <a:rPr lang="lv-lv" sz="1400" dirty="0"/>
              <a:t>Saņems daudzus iepakojumus, kas iegādāti ārvalstīs</a:t>
            </a:r>
          </a:p>
          <a:p>
            <a:pPr rtl="0"/>
            <a:r>
              <a:rPr lang="lv-lv" sz="1400" dirty="0"/>
              <a:t>Saņems apstrādes maksu</a:t>
            </a:r>
          </a:p>
          <a:p>
            <a:pPr rtl="0"/>
            <a:endParaRPr lang="en-US" sz="1400" dirty="0"/>
          </a:p>
          <a:p>
            <a:pPr marL="0" indent="0" rtl="0">
              <a:buNone/>
            </a:pPr>
            <a:r>
              <a:rPr lang="lv-lv" sz="1400" b="1" dirty="0">
                <a:solidFill>
                  <a:schemeClr val="accent1"/>
                </a:solidFill>
              </a:rPr>
              <a:t>Valstij</a:t>
            </a:r>
          </a:p>
          <a:p>
            <a:pPr rtl="0"/>
            <a:r>
              <a:rPr lang="lv-lv" sz="1400" dirty="0"/>
              <a:t>Spēj kontrolēt sistēmu</a:t>
            </a:r>
          </a:p>
          <a:p>
            <a:pPr rtl="0"/>
            <a:r>
              <a:rPr lang="lv-lv" sz="1400" dirty="0"/>
              <a:t>Var palielināt pārstrādi</a:t>
            </a:r>
          </a:p>
          <a:p>
            <a:pPr rtl="0"/>
            <a:endParaRPr lang="en-US" sz="1400" dirty="0"/>
          </a:p>
          <a:p>
            <a:pPr marL="0" indent="0">
              <a:buNone/>
            </a:pPr>
            <a:r>
              <a:rPr lang="lv-LV" sz="1400" b="1" dirty="0">
                <a:solidFill>
                  <a:schemeClr val="accent1"/>
                </a:solidFill>
              </a:rPr>
              <a:t>Igaunija un Latvija</a:t>
            </a:r>
            <a:endParaRPr lang="lv-lv" sz="1400" dirty="0"/>
          </a:p>
          <a:p>
            <a:pPr rtl="0"/>
            <a:r>
              <a:rPr lang="lv-lv" sz="1400" dirty="0"/>
              <a:t>Valstis pilnībā gatavas ES mēroga sistēmai</a:t>
            </a:r>
          </a:p>
          <a:p>
            <a:pPr rtl="0"/>
            <a:endParaRPr lang="en-US" sz="1400" dirty="0"/>
          </a:p>
          <a:p>
            <a:pPr rtl="0"/>
            <a:endParaRPr lang="en-US" sz="1400" dirty="0"/>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p:txBody>
          <a:bodyPr vert="horz" rtlCol="0"/>
          <a:lstStyle/>
          <a:p>
            <a:pPr rtl="0"/>
            <a:r>
              <a:rPr lang="lv-lv"/>
              <a:t>4. VARIANTS – TURPINA IZMANTOT VALSTS SVĪTRKODU			2/2</a:t>
            </a:r>
          </a:p>
        </p:txBody>
      </p:sp>
      <p:sp>
        <p:nvSpPr>
          <p:cNvPr id="20" name="Teksti kohatäide 19">
            <a:extLst>
              <a:ext uri="{FF2B5EF4-FFF2-40B4-BE49-F238E27FC236}">
                <a16:creationId xmlns:a16="http://schemas.microsoft.com/office/drawing/2014/main" id="{35FDE918-1EF4-A540-6C52-EE29AA59FDEF}"/>
              </a:ext>
            </a:extLst>
          </p:cNvPr>
          <p:cNvSpPr>
            <a:spLocks noGrp="1"/>
          </p:cNvSpPr>
          <p:nvPr>
            <p:ph type="body" sz="quarter" idx="10"/>
          </p:nvPr>
        </p:nvSpPr>
        <p:spPr/>
        <p:txBody>
          <a:bodyPr rtlCol="0"/>
          <a:lstStyle/>
          <a:p>
            <a:pPr rtl="0"/>
            <a:endParaRPr lang="en-US" dirty="0"/>
          </a:p>
        </p:txBody>
      </p:sp>
      <p:sp>
        <p:nvSpPr>
          <p:cNvPr id="7" name="Teksti kohatäide 6">
            <a:extLst>
              <a:ext uri="{FF2B5EF4-FFF2-40B4-BE49-F238E27FC236}">
                <a16:creationId xmlns:a16="http://schemas.microsoft.com/office/drawing/2014/main" id="{19E2F60B-EB5E-3572-7850-15CFEC304D6A}"/>
              </a:ext>
            </a:extLst>
          </p:cNvPr>
          <p:cNvSpPr>
            <a:spLocks noGrp="1"/>
          </p:cNvSpPr>
          <p:nvPr>
            <p:ph type="body" sz="quarter" idx="18"/>
          </p:nvPr>
        </p:nvSpPr>
        <p:spPr/>
        <p:txBody>
          <a:bodyPr rtlCol="0">
            <a:normAutofit fontScale="92500"/>
          </a:bodyPr>
          <a:lstStyle/>
          <a:p>
            <a:pPr marL="0" indent="0" rtl="0">
              <a:buNone/>
            </a:pPr>
            <a:r>
              <a:rPr lang="lv-lv" sz="1400" b="1" dirty="0">
                <a:solidFill>
                  <a:schemeClr val="accent1"/>
                </a:solidFill>
              </a:rPr>
              <a:t>Uzņēmumam</a:t>
            </a:r>
          </a:p>
          <a:p>
            <a:pPr rtl="0"/>
            <a:r>
              <a:rPr lang="lv-lv" sz="1400" dirty="0"/>
              <a:t>Nepieciešams jauns marķējums</a:t>
            </a:r>
          </a:p>
          <a:p>
            <a:pPr rtl="0"/>
            <a:r>
              <a:rPr lang="lv-lv" sz="1400" dirty="0"/>
              <a:t>Jaunas izmaksas</a:t>
            </a:r>
          </a:p>
          <a:p>
            <a:pPr rtl="0"/>
            <a:endParaRPr lang="en-US" sz="1400" dirty="0"/>
          </a:p>
          <a:p>
            <a:pPr marL="0" indent="0" rtl="0">
              <a:buNone/>
            </a:pPr>
            <a:r>
              <a:rPr lang="lv-lv" sz="1400" b="1" dirty="0">
                <a:solidFill>
                  <a:schemeClr val="accent1"/>
                </a:solidFill>
              </a:rPr>
              <a:t>Patērētājam</a:t>
            </a:r>
          </a:p>
          <a:p>
            <a:pPr rtl="0"/>
            <a:r>
              <a:rPr lang="lv-lv" sz="1400" dirty="0"/>
              <a:t>-</a:t>
            </a:r>
          </a:p>
          <a:p>
            <a:pPr marL="0" indent="0" rtl="0">
              <a:buNone/>
            </a:pPr>
            <a:endParaRPr lang="en-US" sz="1400" dirty="0"/>
          </a:p>
          <a:p>
            <a:pPr marL="0" indent="0" rtl="0">
              <a:buNone/>
            </a:pPr>
            <a:r>
              <a:rPr lang="lv-lv" sz="1400" b="1" dirty="0">
                <a:solidFill>
                  <a:schemeClr val="accent1"/>
                </a:solidFill>
              </a:rPr>
              <a:t>Ražotāja atbildīgajai organizācijai</a:t>
            </a:r>
          </a:p>
          <a:p>
            <a:pPr rtl="0"/>
            <a:r>
              <a:rPr lang="lv-lv" sz="1400" dirty="0"/>
              <a:t>Vairāk jāziņo un jākomunicē</a:t>
            </a:r>
          </a:p>
          <a:p>
            <a:pPr rtl="0"/>
            <a:endParaRPr lang="en-US" sz="1400" dirty="0"/>
          </a:p>
          <a:p>
            <a:pPr marL="0" indent="0" rtl="0">
              <a:buNone/>
            </a:pPr>
            <a:r>
              <a:rPr lang="lv-lv" sz="1400" b="1" dirty="0">
                <a:solidFill>
                  <a:schemeClr val="accent1"/>
                </a:solidFill>
              </a:rPr>
              <a:t>Valstij</a:t>
            </a:r>
          </a:p>
          <a:p>
            <a:pPr rtl="0"/>
            <a:r>
              <a:rPr lang="lv-lv" sz="1400" dirty="0"/>
              <a:t>Daudz izmaiņu nolikumos</a:t>
            </a:r>
          </a:p>
          <a:p>
            <a:pPr rtl="0"/>
            <a:r>
              <a:rPr lang="lv-LV" sz="1400" dirty="0"/>
              <a:t>Nepieciešams papildu laiks, lai izstrādātu prasības tiesību aktos</a:t>
            </a:r>
            <a:endParaRPr lang="lv-lv" sz="1400" dirty="0"/>
          </a:p>
          <a:p>
            <a:pPr rtl="0"/>
            <a:endParaRPr lang="en-US" sz="1400" dirty="0"/>
          </a:p>
          <a:p>
            <a:pPr marL="0" indent="0">
              <a:buNone/>
            </a:pPr>
            <a:r>
              <a:rPr lang="lv-LV" sz="1400" b="1" dirty="0">
                <a:solidFill>
                  <a:schemeClr val="accent1"/>
                </a:solidFill>
              </a:rPr>
              <a:t>Igaunija un Latvija</a:t>
            </a:r>
            <a:endParaRPr lang="lv-lv" sz="1400" b="1" dirty="0">
              <a:solidFill>
                <a:schemeClr val="accent1"/>
              </a:solidFill>
            </a:endParaRPr>
          </a:p>
          <a:p>
            <a:pPr marL="0" indent="0" rtl="0">
              <a:buNone/>
            </a:pPr>
            <a:endParaRPr lang="lv-lv" sz="1400" b="1" dirty="0">
              <a:solidFill>
                <a:schemeClr val="accent1"/>
              </a:solidFill>
            </a:endParaRPr>
          </a:p>
          <a:p>
            <a:pPr rtl="0"/>
            <a:r>
              <a:rPr lang="lv-lv" sz="1400" dirty="0"/>
              <a:t>-</a:t>
            </a:r>
          </a:p>
          <a:p>
            <a:pPr rtl="0"/>
            <a:endParaRPr lang="en-US" sz="1400" dirty="0"/>
          </a:p>
        </p:txBody>
      </p:sp>
      <p:sp>
        <p:nvSpPr>
          <p:cNvPr id="9" name="Teksti kohatäide 8">
            <a:extLst>
              <a:ext uri="{FF2B5EF4-FFF2-40B4-BE49-F238E27FC236}">
                <a16:creationId xmlns:a16="http://schemas.microsoft.com/office/drawing/2014/main" id="{F367D8A6-3543-146D-42E2-1AB0C6FD495D}"/>
              </a:ext>
            </a:extLst>
          </p:cNvPr>
          <p:cNvSpPr>
            <a:spLocks noGrp="1"/>
          </p:cNvSpPr>
          <p:nvPr>
            <p:ph type="body" sz="quarter" idx="20"/>
          </p:nvPr>
        </p:nvSpPr>
        <p:spPr/>
        <p:txBody>
          <a:bodyPr rtlCol="0">
            <a:normAutofit fontScale="85000" lnSpcReduction="20000"/>
          </a:bodyPr>
          <a:lstStyle/>
          <a:p>
            <a:pPr rtl="0"/>
            <a:r>
              <a:rPr lang="lv-lv"/>
              <a:t>TRŪKUMI</a:t>
            </a:r>
          </a:p>
        </p:txBody>
      </p:sp>
      <p:pic>
        <p:nvPicPr>
          <p:cNvPr id="11" name="Pilt 10" descr="Group success outline">
            <a:extLst>
              <a:ext uri="{FF2B5EF4-FFF2-40B4-BE49-F238E27FC236}">
                <a16:creationId xmlns:a16="http://schemas.microsoft.com/office/drawing/2014/main" id="{58210B5F-F910-DA3C-85D1-2CA2571DC1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8449" y="5205279"/>
            <a:ext cx="793304" cy="793304"/>
          </a:xfrm>
          <a:prstGeom prst="rect">
            <a:avLst/>
          </a:prstGeom>
        </p:spPr>
      </p:pic>
      <p:pic>
        <p:nvPicPr>
          <p:cNvPr id="13" name="Pilt 12" descr="Cycle with people outline">
            <a:extLst>
              <a:ext uri="{FF2B5EF4-FFF2-40B4-BE49-F238E27FC236}">
                <a16:creationId xmlns:a16="http://schemas.microsoft.com/office/drawing/2014/main" id="{EEC3AB93-A849-8532-4EA4-095E8E4762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18449" y="3091192"/>
            <a:ext cx="793304" cy="793304"/>
          </a:xfrm>
          <a:prstGeom prst="rect">
            <a:avLst/>
          </a:prstGeom>
        </p:spPr>
      </p:pic>
      <p:pic>
        <p:nvPicPr>
          <p:cNvPr id="15" name="Pilt 14" descr="Lecturer outline">
            <a:extLst>
              <a:ext uri="{FF2B5EF4-FFF2-40B4-BE49-F238E27FC236}">
                <a16:creationId xmlns:a16="http://schemas.microsoft.com/office/drawing/2014/main" id="{1BC0BB0D-5C6B-6989-B5C4-F040B72839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1944" y="4158977"/>
            <a:ext cx="793304" cy="793304"/>
          </a:xfrm>
          <a:prstGeom prst="rect">
            <a:avLst/>
          </a:prstGeom>
        </p:spPr>
      </p:pic>
      <p:pic>
        <p:nvPicPr>
          <p:cNvPr id="17" name="Pilt 16" descr="Teacher outline">
            <a:extLst>
              <a:ext uri="{FF2B5EF4-FFF2-40B4-BE49-F238E27FC236}">
                <a16:creationId xmlns:a16="http://schemas.microsoft.com/office/drawing/2014/main" id="{6106FC16-B8F9-6A97-0FDC-9BEFA15078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7551" y="1339728"/>
            <a:ext cx="793304" cy="793304"/>
          </a:xfrm>
          <a:prstGeom prst="rect">
            <a:avLst/>
          </a:prstGeom>
        </p:spPr>
      </p:pic>
      <p:pic>
        <p:nvPicPr>
          <p:cNvPr id="19" name="Pilt 18" descr="Register outline">
            <a:extLst>
              <a:ext uri="{FF2B5EF4-FFF2-40B4-BE49-F238E27FC236}">
                <a16:creationId xmlns:a16="http://schemas.microsoft.com/office/drawing/2014/main" id="{F308BA17-E7CE-4BFE-FB02-80C678B308A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27551" y="2276008"/>
            <a:ext cx="793304" cy="793304"/>
          </a:xfrm>
          <a:prstGeom prst="rect">
            <a:avLst/>
          </a:prstGeom>
        </p:spPr>
      </p:pic>
      <p:pic>
        <p:nvPicPr>
          <p:cNvPr id="2" name="Pilt 1" descr="Badge Follow with solid fill">
            <a:extLst>
              <a:ext uri="{FF2B5EF4-FFF2-40B4-BE49-F238E27FC236}">
                <a16:creationId xmlns:a16="http://schemas.microsoft.com/office/drawing/2014/main" id="{092CE31A-D3B7-4EC8-F132-99AB7684AF9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49827" y="1083483"/>
            <a:ext cx="388624" cy="388624"/>
          </a:xfrm>
          <a:prstGeom prst="rect">
            <a:avLst/>
          </a:prstGeom>
        </p:spPr>
      </p:pic>
      <p:pic>
        <p:nvPicPr>
          <p:cNvPr id="3" name="Pilt 2" descr="Badge Unfollow with solid fill">
            <a:extLst>
              <a:ext uri="{FF2B5EF4-FFF2-40B4-BE49-F238E27FC236}">
                <a16:creationId xmlns:a16="http://schemas.microsoft.com/office/drawing/2014/main" id="{ED464D8C-5CC1-1C00-F690-1ABCC389258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80176" y="1083483"/>
            <a:ext cx="388624" cy="388624"/>
          </a:xfrm>
          <a:prstGeom prst="rect">
            <a:avLst/>
          </a:prstGeom>
        </p:spPr>
      </p:pic>
    </p:spTree>
    <p:extLst>
      <p:ext uri="{BB962C8B-B14F-4D97-AF65-F5344CB8AC3E}">
        <p14:creationId xmlns:p14="http://schemas.microsoft.com/office/powerpoint/2010/main" val="169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8BCAB4-22C6-C13C-FF63-FC3A72996676}"/>
              </a:ext>
            </a:extLst>
          </p:cNvPr>
          <p:cNvGraphicFramePr>
            <a:graphicFrameLocks noChangeAspect="1"/>
          </p:cNvGraphicFramePr>
          <p:nvPr>
            <p:custDataLst>
              <p:tags r:id="rId1"/>
            </p:custDataLst>
            <p:extLst>
              <p:ext uri="{D42A27DB-BD31-4B8C-83A1-F6EECF244321}">
                <p14:modId xmlns:p14="http://schemas.microsoft.com/office/powerpoint/2010/main" val="3069171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8E8BCAB4-22C6-C13C-FF63-FC3A729966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9A38F1B-8F0C-61BA-F996-13B2191685E9}"/>
              </a:ext>
            </a:extLst>
          </p:cNvPr>
          <p:cNvPicPr>
            <a:picLocks noChangeAspect="1"/>
          </p:cNvPicPr>
          <p:nvPr/>
        </p:nvPicPr>
        <p:blipFill>
          <a:blip r:embed="rId6"/>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71816C21-2E6C-7B8E-94C7-85A2EE80FCD4}"/>
              </a:ext>
            </a:extLst>
          </p:cNvPr>
          <p:cNvPicPr>
            <a:picLocks noChangeAspect="1"/>
          </p:cNvPicPr>
          <p:nvPr/>
        </p:nvPicPr>
        <p:blipFill>
          <a:blip r:embed="rId7"/>
          <a:stretch>
            <a:fillRect/>
          </a:stretch>
        </p:blipFill>
        <p:spPr>
          <a:xfrm>
            <a:off x="0" y="0"/>
            <a:ext cx="6426336" cy="6858000"/>
          </a:xfrm>
          <a:prstGeom prst="rect">
            <a:avLst/>
          </a:prstGeom>
        </p:spPr>
      </p:pic>
      <p:sp>
        <p:nvSpPr>
          <p:cNvPr id="2" name="Text Placeholder 1">
            <a:extLst>
              <a:ext uri="{FF2B5EF4-FFF2-40B4-BE49-F238E27FC236}">
                <a16:creationId xmlns:a16="http://schemas.microsoft.com/office/drawing/2014/main" id="{485D68CF-2713-4B0B-90FF-5ED517B8349E}"/>
              </a:ext>
            </a:extLst>
          </p:cNvPr>
          <p:cNvSpPr>
            <a:spLocks noGrp="1"/>
          </p:cNvSpPr>
          <p:nvPr>
            <p:ph type="body" sz="half" idx="10"/>
          </p:nvPr>
        </p:nvSpPr>
        <p:spPr/>
        <p:txBody>
          <a:bodyPr rtlCol="0"/>
          <a:lstStyle/>
          <a:p>
            <a:pPr rtl="0"/>
            <a:r>
              <a:rPr lang="lv-lv"/>
              <a:t>NĀKAMIE SOĻI</a:t>
            </a:r>
          </a:p>
        </p:txBody>
      </p:sp>
      <p:pic>
        <p:nvPicPr>
          <p:cNvPr id="9" name="Google Shape;23;p1">
            <a:extLst>
              <a:ext uri="{FF2B5EF4-FFF2-40B4-BE49-F238E27FC236}">
                <a16:creationId xmlns:a16="http://schemas.microsoft.com/office/drawing/2014/main" id="{9D1053B5-92A6-B009-047F-D541EF7E5836}"/>
              </a:ext>
            </a:extLst>
          </p:cNvPr>
          <p:cNvPicPr preferRelativeResize="0"/>
          <p:nvPr/>
        </p:nvPicPr>
        <p:blipFill rotWithShape="1">
          <a:blip r:embed="rId8">
            <a:alphaModFix/>
          </a:blip>
          <a:srcRect/>
          <a:stretch/>
        </p:blipFill>
        <p:spPr>
          <a:xfrm>
            <a:off x="540896" y="3240037"/>
            <a:ext cx="140832" cy="225405"/>
          </a:xfrm>
          <a:prstGeom prst="rect">
            <a:avLst/>
          </a:prstGeom>
          <a:noFill/>
          <a:ln>
            <a:noFill/>
          </a:ln>
        </p:spPr>
      </p:pic>
      <p:pic>
        <p:nvPicPr>
          <p:cNvPr id="11" name="Picture 10">
            <a:extLst>
              <a:ext uri="{FF2B5EF4-FFF2-40B4-BE49-F238E27FC236}">
                <a16:creationId xmlns:a16="http://schemas.microsoft.com/office/drawing/2014/main" id="{C0712AF9-1F35-5037-0A71-E4B62394D6D2}"/>
              </a:ext>
            </a:extLst>
          </p:cNvPr>
          <p:cNvPicPr>
            <a:picLocks noChangeAspect="1"/>
          </p:cNvPicPr>
          <p:nvPr/>
        </p:nvPicPr>
        <p:blipFill>
          <a:blip r:embed="rId9"/>
          <a:stretch>
            <a:fillRect/>
          </a:stretch>
        </p:blipFill>
        <p:spPr>
          <a:xfrm>
            <a:off x="762000" y="589330"/>
            <a:ext cx="836488" cy="172670"/>
          </a:xfrm>
          <a:prstGeom prst="rect">
            <a:avLst/>
          </a:prstGeom>
        </p:spPr>
      </p:pic>
      <p:sp>
        <p:nvSpPr>
          <p:cNvPr id="7" name="Text Placeholder 6">
            <a:extLst>
              <a:ext uri="{FF2B5EF4-FFF2-40B4-BE49-F238E27FC236}">
                <a16:creationId xmlns:a16="http://schemas.microsoft.com/office/drawing/2014/main" id="{084DBB90-AAFA-EE76-3E93-BFDDF10C8918}"/>
              </a:ext>
            </a:extLst>
          </p:cNvPr>
          <p:cNvSpPr>
            <a:spLocks noGrp="1"/>
          </p:cNvSpPr>
          <p:nvPr>
            <p:ph type="body" sz="half" idx="11"/>
          </p:nvPr>
        </p:nvSpPr>
        <p:spPr/>
        <p:txBody>
          <a:bodyPr rtlCol="0"/>
          <a:lstStyle/>
          <a:p>
            <a:pPr rtl="0"/>
            <a:endParaRPr lang="en-US"/>
          </a:p>
        </p:txBody>
      </p:sp>
    </p:spTree>
    <p:extLst>
      <p:ext uri="{BB962C8B-B14F-4D97-AF65-F5344CB8AC3E}">
        <p14:creationId xmlns:p14="http://schemas.microsoft.com/office/powerpoint/2010/main" val="3416003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544C539-F3C1-5B34-49E9-2FBF43865F0C}"/>
              </a:ext>
            </a:extLst>
          </p:cNvPr>
          <p:cNvGraphicFramePr>
            <a:graphicFrameLocks noChangeAspect="1"/>
          </p:cNvGraphicFramePr>
          <p:nvPr>
            <p:custDataLst>
              <p:tags r:id="rId1"/>
            </p:custDataLst>
            <p:extLst>
              <p:ext uri="{D42A27DB-BD31-4B8C-83A1-F6EECF244321}">
                <p14:modId xmlns:p14="http://schemas.microsoft.com/office/powerpoint/2010/main" val="301511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4544C539-F3C1-5B34-49E9-2FBF43865F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Sisu kohatäide 14">
            <a:extLst>
              <a:ext uri="{FF2B5EF4-FFF2-40B4-BE49-F238E27FC236}">
                <a16:creationId xmlns:a16="http://schemas.microsoft.com/office/drawing/2014/main" id="{02B45486-1B5C-3048-818B-C7EB3C28FF81}"/>
              </a:ext>
            </a:extLst>
          </p:cNvPr>
          <p:cNvSpPr>
            <a:spLocks noGrp="1"/>
          </p:cNvSpPr>
          <p:nvPr>
            <p:ph idx="1"/>
          </p:nvPr>
        </p:nvSpPr>
        <p:spPr>
          <a:xfrm>
            <a:off x="1092200" y="1222376"/>
            <a:ext cx="10260013" cy="5030094"/>
          </a:xfrm>
        </p:spPr>
        <p:txBody>
          <a:bodyPr rtlCol="0">
            <a:normAutofit/>
          </a:bodyPr>
          <a:lstStyle/>
          <a:p>
            <a:pPr marL="0" indent="0" rtl="0">
              <a:buNone/>
            </a:pPr>
            <a:r>
              <a:rPr lang="lv-lv" sz="1600" dirty="0"/>
              <a:t>Lai izvēlētos, kuru variantu īstenot, ir jāveic vismaz trīs turpmākas analīzes.</a:t>
            </a:r>
          </a:p>
          <a:p>
            <a:pPr marL="342900" indent="-342900" rtl="0">
              <a:buFont typeface="+mj-lt"/>
              <a:buAutoNum type="arabicPeriod"/>
            </a:pPr>
            <a:endParaRPr lang="lv-lv" sz="1600" dirty="0"/>
          </a:p>
          <a:p>
            <a:pPr marL="342900" indent="-342900" rtl="0">
              <a:buFont typeface="+mj-lt"/>
              <a:buAutoNum type="arabicPeriod"/>
            </a:pPr>
            <a:r>
              <a:rPr lang="lv-lv" sz="1600" b="1" dirty="0">
                <a:solidFill>
                  <a:schemeClr val="accent1"/>
                </a:solidFill>
              </a:rPr>
              <a:t>Izmaiņu alternatīvu tehniskā analīze </a:t>
            </a:r>
            <a:r>
              <a:rPr lang="lv-lv" sz="1600" dirty="0"/>
              <a:t>– kura alternatīva ir reāli īstenojama</a:t>
            </a:r>
          </a:p>
          <a:p>
            <a:pPr lvl="1" rtl="0"/>
            <a:r>
              <a:rPr lang="lv-lv" sz="1600" dirty="0"/>
              <a:t>IT analīze</a:t>
            </a:r>
          </a:p>
          <a:p>
            <a:pPr lvl="1" rtl="0"/>
            <a:r>
              <a:rPr lang="lv-lv" sz="1600" dirty="0"/>
              <a:t>Tehniskās iespējas</a:t>
            </a:r>
          </a:p>
          <a:p>
            <a:pPr marL="342900" indent="-342900" rtl="0">
              <a:buFont typeface="+mj-lt"/>
              <a:buAutoNum type="arabicPeriod"/>
            </a:pPr>
            <a:endParaRPr lang="lv-lv" sz="1600" b="1" dirty="0">
              <a:solidFill>
                <a:schemeClr val="accent1"/>
              </a:solidFill>
            </a:endParaRPr>
          </a:p>
          <a:p>
            <a:pPr marL="342900" indent="-342900" rtl="0">
              <a:buFont typeface="+mj-lt"/>
              <a:buAutoNum type="arabicPeriod"/>
            </a:pPr>
            <a:r>
              <a:rPr lang="lv-lv" sz="1600" b="1" dirty="0">
                <a:solidFill>
                  <a:schemeClr val="accent1"/>
                </a:solidFill>
              </a:rPr>
              <a:t>Izmaksu un ieguvumu analīze </a:t>
            </a:r>
            <a:r>
              <a:rPr lang="lv-lv" sz="1600" dirty="0"/>
              <a:t>– kuru alternatīvu izvēlēties</a:t>
            </a:r>
          </a:p>
          <a:p>
            <a:pPr lvl="1" rtl="0"/>
            <a:r>
              <a:rPr lang="lv-lv" sz="1600" dirty="0"/>
              <a:t>Alternatīvu izmaksas</a:t>
            </a:r>
          </a:p>
          <a:p>
            <a:pPr lvl="1" rtl="0"/>
            <a:r>
              <a:rPr lang="lv-lv" sz="1600" dirty="0"/>
              <a:t>Iesaistīto pušu ieguvumi</a:t>
            </a:r>
          </a:p>
          <a:p>
            <a:pPr marL="342900" indent="-342900" rtl="0">
              <a:buFont typeface="+mj-lt"/>
              <a:buAutoNum type="arabicPeriod"/>
            </a:pPr>
            <a:endParaRPr lang="lv-lv" sz="1600" b="1" dirty="0">
              <a:solidFill>
                <a:schemeClr val="accent1"/>
              </a:solidFill>
            </a:endParaRPr>
          </a:p>
          <a:p>
            <a:pPr marL="342900" indent="-342900" rtl="0">
              <a:buFont typeface="+mj-lt"/>
              <a:buAutoNum type="arabicPeriod"/>
            </a:pPr>
            <a:r>
              <a:rPr lang="lv-lv" sz="1600" b="1" dirty="0">
                <a:solidFill>
                  <a:schemeClr val="accent1"/>
                </a:solidFill>
              </a:rPr>
              <a:t>Juridiskā analīze </a:t>
            </a:r>
            <a:r>
              <a:rPr lang="lv-lv" sz="1600" dirty="0"/>
              <a:t>– lai noteiktu, vai ir jāmaina spēkā esošie tiesību akti attiecībā uz izvēlēto variantu</a:t>
            </a:r>
          </a:p>
          <a:p>
            <a:pPr lvl="1" rtl="0"/>
            <a:r>
              <a:rPr lang="lv-lv" sz="1600" dirty="0"/>
              <a:t>Pašreizējā nolikumu struktūra</a:t>
            </a:r>
          </a:p>
          <a:p>
            <a:pPr lvl="1" rtl="0"/>
            <a:r>
              <a:rPr lang="lv-lv" sz="1600" dirty="0"/>
              <a:t>Juridisko izmaiņu paraugs</a:t>
            </a:r>
          </a:p>
          <a:p>
            <a:pPr rtl="0"/>
            <a:endParaRPr lang="en-US" sz="1600" dirty="0"/>
          </a:p>
          <a:p>
            <a:pPr rtl="0"/>
            <a:endParaRPr lang="en-US" sz="1600" dirty="0"/>
          </a:p>
        </p:txBody>
      </p:sp>
      <p:sp>
        <p:nvSpPr>
          <p:cNvPr id="5" name="Pealkiri 4">
            <a:extLst>
              <a:ext uri="{FF2B5EF4-FFF2-40B4-BE49-F238E27FC236}">
                <a16:creationId xmlns:a16="http://schemas.microsoft.com/office/drawing/2014/main" id="{7850C255-C11D-C15E-5247-084E9FC9740F}"/>
              </a:ext>
            </a:extLst>
          </p:cNvPr>
          <p:cNvSpPr>
            <a:spLocks noGrp="1"/>
          </p:cNvSpPr>
          <p:nvPr>
            <p:ph type="title"/>
          </p:nvPr>
        </p:nvSpPr>
        <p:spPr/>
        <p:txBody>
          <a:bodyPr vert="horz" rtlCol="0"/>
          <a:lstStyle/>
          <a:p>
            <a:pPr rtl="0"/>
            <a:r>
              <a:rPr lang="lv-lv"/>
              <a:t>Kā rīkoties tālāk?</a:t>
            </a:r>
          </a:p>
        </p:txBody>
      </p:sp>
      <p:sp>
        <p:nvSpPr>
          <p:cNvPr id="16" name="Teksti kohatäide 15">
            <a:extLst>
              <a:ext uri="{FF2B5EF4-FFF2-40B4-BE49-F238E27FC236}">
                <a16:creationId xmlns:a16="http://schemas.microsoft.com/office/drawing/2014/main" id="{19FF8DFF-9E99-C903-DDD5-00F3873986F4}"/>
              </a:ext>
            </a:extLst>
          </p:cNvPr>
          <p:cNvSpPr>
            <a:spLocks noGrp="1"/>
          </p:cNvSpPr>
          <p:nvPr>
            <p:ph type="body" sz="quarter" idx="10"/>
          </p:nvPr>
        </p:nvSpPr>
        <p:spPr/>
        <p:txBody>
          <a:bodyPr rtlCol="0"/>
          <a:lstStyle/>
          <a:p>
            <a:pPr rtl="0"/>
            <a:endParaRPr lang="en-US" dirty="0"/>
          </a:p>
        </p:txBody>
      </p:sp>
    </p:spTree>
    <p:extLst>
      <p:ext uri="{BB962C8B-B14F-4D97-AF65-F5344CB8AC3E}">
        <p14:creationId xmlns:p14="http://schemas.microsoft.com/office/powerpoint/2010/main" val="33829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BE038B-1F6C-E8D2-EDFD-BECF1D4E1AC9}"/>
              </a:ext>
            </a:extLst>
          </p:cNvPr>
          <p:cNvSpPr>
            <a:spLocks noGrp="1"/>
          </p:cNvSpPr>
          <p:nvPr>
            <p:ph idx="1"/>
          </p:nvPr>
        </p:nvSpPr>
        <p:spPr>
          <a:xfrm>
            <a:off x="1089026" y="908720"/>
            <a:ext cx="10260013" cy="5556479"/>
          </a:xfrm>
        </p:spPr>
        <p:txBody>
          <a:bodyPr>
            <a:noAutofit/>
          </a:bodyPr>
          <a:lstStyle/>
          <a:p>
            <a:pPr algn="just"/>
            <a:r>
              <a:rPr lang="lv-LV" sz="2000" dirty="0"/>
              <a:t>Šis ceļvedis tiek veikts Igaunijas Vides ministrijas un Latvijas Vides aizsardzības un reģionālās attīstības ministrijas PACKGDEPO sadarbības projekta ietvaros - “Izpratnes veidošana par iepakojuma depozītu un stratēģisku pieeju iepakojuma depozītu sistēmu saskaņošanai Igaunijā un Latvijā”, ko Eiropas Reģionālās attīstības fonds (ERAF) finansē no </a:t>
            </a:r>
            <a:r>
              <a:rPr lang="lv-LV" sz="2000" dirty="0" err="1"/>
              <a:t>Interreg</a:t>
            </a:r>
            <a:r>
              <a:rPr lang="lv-LV" sz="2000" dirty="0"/>
              <a:t> </a:t>
            </a:r>
            <a:r>
              <a:rPr lang="lv-LV" sz="2000" dirty="0" err="1"/>
              <a:t>Est</a:t>
            </a:r>
            <a:r>
              <a:rPr lang="lv-LV" sz="2000" dirty="0"/>
              <a:t>-Lat programmas 2014. –2020. gadam.</a:t>
            </a:r>
          </a:p>
          <a:p>
            <a:pPr algn="just"/>
            <a:endParaRPr lang="lv-LV" sz="2000" dirty="0"/>
          </a:p>
          <a:p>
            <a:pPr algn="just"/>
            <a:r>
              <a:rPr lang="lv-LV" sz="2000" dirty="0"/>
              <a:t>Ceļveža pamatā ir politiskā un tehniskā analīze “Iepakojuma depozīta </a:t>
            </a:r>
            <a:r>
              <a:rPr lang="lv-LV" sz="2000"/>
              <a:t>sistēmas pārrobežu </a:t>
            </a:r>
            <a:r>
              <a:rPr lang="lv-LV" sz="2000" dirty="0"/>
              <a:t>ieviešana: Projekta ietvaros paveiktās problēmas un risinājumi par Igaunijas un Latvijas piemēru”</a:t>
            </a:r>
          </a:p>
          <a:p>
            <a:pPr algn="just"/>
            <a:r>
              <a:rPr lang="lv-LV" sz="2000" dirty="0"/>
              <a:t>Projekta rezultātā gan Igaunijas Vides ministrija, gan Latvijas Republikas Vides aizsardzības un reģionālās attīstības ministrija atzīst autora paveikto un, balstoties uz veiktajām diskusijām un analīzi, secina, ka izstrādātā stratēģiskā pieeja ietver četrus iespējamos atšķirīgos scenārijus, kam nepieciešama papildu analīze, lai virzītos uz priekšu.</a:t>
            </a:r>
          </a:p>
          <a:p>
            <a:pPr algn="just"/>
            <a:endParaRPr lang="lv-LV" sz="2000" dirty="0"/>
          </a:p>
          <a:p>
            <a:pPr algn="just"/>
            <a:r>
              <a:rPr lang="lv-LV" sz="2000" dirty="0"/>
              <a:t>Projekta ilgums: 2021. gada februāris – 2023. gada aprīlis</a:t>
            </a:r>
          </a:p>
          <a:p>
            <a:pPr algn="just"/>
            <a:endParaRPr lang="lv-LV" sz="2000" dirty="0"/>
          </a:p>
          <a:p>
            <a:pPr algn="just"/>
            <a:r>
              <a:rPr lang="lv-LV" sz="2000" dirty="0"/>
              <a:t>Analīze un ceļvedis pabeigts 2023. gada aprīlī</a:t>
            </a:r>
          </a:p>
        </p:txBody>
      </p:sp>
      <p:sp>
        <p:nvSpPr>
          <p:cNvPr id="3" name="Title 2">
            <a:extLst>
              <a:ext uri="{FF2B5EF4-FFF2-40B4-BE49-F238E27FC236}">
                <a16:creationId xmlns:a16="http://schemas.microsoft.com/office/drawing/2014/main" id="{8A68B0BA-68EC-B00B-15C0-02EF5592AC3A}"/>
              </a:ext>
            </a:extLst>
          </p:cNvPr>
          <p:cNvSpPr>
            <a:spLocks noGrp="1"/>
          </p:cNvSpPr>
          <p:nvPr>
            <p:ph type="title"/>
          </p:nvPr>
        </p:nvSpPr>
        <p:spPr/>
        <p:txBody>
          <a:bodyPr/>
          <a:lstStyle/>
          <a:p>
            <a:r>
              <a:rPr lang="lv-LV" dirty="0"/>
              <a:t>Priekšvārds</a:t>
            </a:r>
          </a:p>
        </p:txBody>
      </p:sp>
      <p:sp>
        <p:nvSpPr>
          <p:cNvPr id="4" name="Text Placeholder 3">
            <a:extLst>
              <a:ext uri="{FF2B5EF4-FFF2-40B4-BE49-F238E27FC236}">
                <a16:creationId xmlns:a16="http://schemas.microsoft.com/office/drawing/2014/main" id="{FF498C57-882D-A2F9-A547-CF7FC542CFF5}"/>
              </a:ext>
            </a:extLst>
          </p:cNvPr>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400200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276898-FDBC-BA0A-3A80-44BD6D02F1F0}"/>
              </a:ext>
            </a:extLst>
          </p:cNvPr>
          <p:cNvSpPr>
            <a:spLocks noGrp="1"/>
          </p:cNvSpPr>
          <p:nvPr>
            <p:ph idx="1"/>
          </p:nvPr>
        </p:nvSpPr>
        <p:spPr/>
        <p:txBody>
          <a:bodyPr>
            <a:normAutofit fontScale="92500"/>
          </a:bodyPr>
          <a:lstStyle/>
          <a:p>
            <a:pPr algn="just"/>
            <a:r>
              <a:rPr lang="lv-LV" sz="2200" b="1" dirty="0"/>
              <a:t>1. scenārijs </a:t>
            </a:r>
            <a:r>
              <a:rPr lang="lv-LV" sz="2200" dirty="0"/>
              <a:t>- RAO pieņem citas valsts depozīta iepakojumu bez maksas un neprasa kompensāciju. Patērētājs var atvest atpakaļ citu valstu depozīta iepakojumu, nesaņemot depozītu.</a:t>
            </a:r>
          </a:p>
          <a:p>
            <a:pPr algn="just"/>
            <a:r>
              <a:rPr lang="lv-LV" sz="2200" b="1" dirty="0"/>
              <a:t>2. scenārijs -</a:t>
            </a:r>
            <a:r>
              <a:rPr lang="lv-LV" sz="2200" dirty="0"/>
              <a:t> RAO pieņem citu valstu depozīta iepakojumu ar starptautiskiem svītrkodiem, par kuriem vienojušās valstis un kuri noteikti abu valstu tiesību aktos. Depozīta maksa patērētājam tiek maksāta par šiem citu valstu iepakojumiem, bet kompensācija starp RAO netiek izmaksāta.</a:t>
            </a:r>
          </a:p>
          <a:p>
            <a:pPr algn="just"/>
            <a:r>
              <a:rPr lang="lv-LV" sz="2200" b="1" dirty="0"/>
              <a:t>3. scenārijs </a:t>
            </a:r>
            <a:r>
              <a:rPr lang="lv-LV" sz="2200" dirty="0"/>
              <a:t>- RAO pieņem citu valstu depozīta iepakojumu ar nacionālajiem un starptautiskajiem svītrkodiem, par ko vienojušās valstis un kas noteikti abu valstu likumdošanā. Depozīta maksa tiek atdota atpakaļ patērētājam par visiem citu valstu iepakojumiem, bet kompensācija tiek izmaksāta tikai par iepakojumiem ar valsts kodiem starp RAO.</a:t>
            </a:r>
          </a:p>
          <a:p>
            <a:pPr algn="just"/>
            <a:r>
              <a:rPr lang="lv-LV" sz="2200" b="1" dirty="0"/>
              <a:t>4. scenārijs </a:t>
            </a:r>
            <a:r>
              <a:rPr lang="lv-LV" sz="2200" dirty="0"/>
              <a:t>- RAO pieņem citu valstu depozīta iepakojumus, kuros ir tikai valstu svītrkodi, par ko vienojušās valstis un kas noteikts katras valsts tiesību aktos. Depozīta maksa tiek atmaksāta patērētājam par visiem citu valstu iepakojumiem un kompensācija par visām ar šiem iepakojumiem saistītajām izmaksām starp ražotājiem.</a:t>
            </a:r>
          </a:p>
        </p:txBody>
      </p:sp>
      <p:sp>
        <p:nvSpPr>
          <p:cNvPr id="3" name="Title 2">
            <a:extLst>
              <a:ext uri="{FF2B5EF4-FFF2-40B4-BE49-F238E27FC236}">
                <a16:creationId xmlns:a16="http://schemas.microsoft.com/office/drawing/2014/main" id="{58AB5529-AEC2-B73D-67F0-4A62BE5C5C2B}"/>
              </a:ext>
            </a:extLst>
          </p:cNvPr>
          <p:cNvSpPr>
            <a:spLocks noGrp="1"/>
          </p:cNvSpPr>
          <p:nvPr>
            <p:ph type="title"/>
          </p:nvPr>
        </p:nvSpPr>
        <p:spPr/>
        <p:txBody>
          <a:bodyPr/>
          <a:lstStyle/>
          <a:p>
            <a:r>
              <a:rPr lang="lv-LV" dirty="0"/>
              <a:t>4 dažādi scenāriji</a:t>
            </a:r>
          </a:p>
        </p:txBody>
      </p:sp>
      <p:sp>
        <p:nvSpPr>
          <p:cNvPr id="4" name="Text Placeholder 3">
            <a:extLst>
              <a:ext uri="{FF2B5EF4-FFF2-40B4-BE49-F238E27FC236}">
                <a16:creationId xmlns:a16="http://schemas.microsoft.com/office/drawing/2014/main" id="{287BC509-73D9-253B-13C1-E64B85121D4E}"/>
              </a:ext>
            </a:extLst>
          </p:cNvPr>
          <p:cNvSpPr>
            <a:spLocks noGrp="1"/>
          </p:cNvSpPr>
          <p:nvPr>
            <p:ph type="body" sz="quarter" idx="10"/>
          </p:nvPr>
        </p:nvSpPr>
        <p:spPr/>
        <p:txBody>
          <a:bodyPr/>
          <a:lstStyle/>
          <a:p>
            <a:endParaRPr lang="lv-LV"/>
          </a:p>
        </p:txBody>
      </p:sp>
    </p:spTree>
    <p:extLst>
      <p:ext uri="{BB962C8B-B14F-4D97-AF65-F5344CB8AC3E}">
        <p14:creationId xmlns:p14="http://schemas.microsoft.com/office/powerpoint/2010/main" val="401091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DCF22-EDB6-5AEB-CF0F-C8B3E7038166}"/>
              </a:ext>
            </a:extLst>
          </p:cNvPr>
          <p:cNvGraphicFramePr>
            <a:graphicFrameLocks noChangeAspect="1"/>
          </p:cNvGraphicFramePr>
          <p:nvPr>
            <p:custDataLst>
              <p:tags r:id="rId1"/>
            </p:custDataLst>
            <p:extLst>
              <p:ext uri="{D42A27DB-BD31-4B8C-83A1-F6EECF244321}">
                <p14:modId xmlns:p14="http://schemas.microsoft.com/office/powerpoint/2010/main" val="3643494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ct 3" hidden="1">
                        <a:extLst>
                          <a:ext uri="{FF2B5EF4-FFF2-40B4-BE49-F238E27FC236}">
                            <a16:creationId xmlns:a16="http://schemas.microsoft.com/office/drawing/2014/main" id="{BD1DCF22-EDB6-5AEB-CF0F-C8B3E70381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5852C63-D40E-F274-559B-28D7FA1A719F}"/>
              </a:ext>
            </a:extLst>
          </p:cNvPr>
          <p:cNvPicPr>
            <a:picLocks noChangeAspect="1"/>
          </p:cNvPicPr>
          <p:nvPr/>
        </p:nvPicPr>
        <p:blipFill>
          <a:blip r:embed="rId5"/>
          <a:stretch>
            <a:fillRect/>
          </a:stretch>
        </p:blipFill>
        <p:spPr>
          <a:xfrm>
            <a:off x="1259123" y="0"/>
            <a:ext cx="9673753" cy="6858000"/>
          </a:xfrm>
          <a:prstGeom prst="rect">
            <a:avLst/>
          </a:prstGeom>
        </p:spPr>
      </p:pic>
    </p:spTree>
    <p:extLst>
      <p:ext uri="{BB962C8B-B14F-4D97-AF65-F5344CB8AC3E}">
        <p14:creationId xmlns:p14="http://schemas.microsoft.com/office/powerpoint/2010/main" val="190367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20D36B-D56E-B691-1E39-4000249D4308}"/>
              </a:ext>
            </a:extLst>
          </p:cNvPr>
          <p:cNvGraphicFramePr>
            <a:graphicFrameLocks noChangeAspect="1"/>
          </p:cNvGraphicFramePr>
          <p:nvPr>
            <p:custDataLst>
              <p:tags r:id="rId1"/>
            </p:custDataLst>
            <p:extLst>
              <p:ext uri="{D42A27DB-BD31-4B8C-83A1-F6EECF244321}">
                <p14:modId xmlns:p14="http://schemas.microsoft.com/office/powerpoint/2010/main" val="2125634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EF20D36B-D56E-B691-1E39-4000249D43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isu kohatäide 6">
            <a:extLst>
              <a:ext uri="{FF2B5EF4-FFF2-40B4-BE49-F238E27FC236}">
                <a16:creationId xmlns:a16="http://schemas.microsoft.com/office/drawing/2014/main" id="{15B02DE2-370E-654F-5173-E0233B32EA5C}"/>
              </a:ext>
            </a:extLst>
          </p:cNvPr>
          <p:cNvSpPr>
            <a:spLocks noGrp="1"/>
          </p:cNvSpPr>
          <p:nvPr>
            <p:ph idx="1"/>
          </p:nvPr>
        </p:nvSpPr>
        <p:spPr/>
        <p:txBody>
          <a:bodyPr rtlCol="0">
            <a:normAutofit/>
          </a:bodyPr>
          <a:lstStyle/>
          <a:p>
            <a:pPr rtl="0"/>
            <a:r>
              <a:rPr lang="lv-lv" sz="1600" b="1"/>
              <a:t>Iesaistītā</a:t>
            </a:r>
            <a:r>
              <a:rPr lang="lv-lv" sz="1600"/>
              <a:t> puse – visas puses, kuras veiks izmaiņas un/vai izjutīs to sekas</a:t>
            </a:r>
          </a:p>
          <a:p>
            <a:pPr rtl="0"/>
            <a:r>
              <a:rPr lang="lv-lv" sz="1600" b="1"/>
              <a:t>Stimuls</a:t>
            </a:r>
            <a:r>
              <a:rPr lang="lv-lv" sz="1600"/>
              <a:t> iesaistītajai pusei – sistēmas radītais rezultāts, kas šai pusei ir svarīgs</a:t>
            </a:r>
          </a:p>
          <a:p>
            <a:pPr rtl="0"/>
            <a:r>
              <a:rPr lang="lv-lv" sz="1600" b="1"/>
              <a:t>Izmaksas</a:t>
            </a:r>
            <a:r>
              <a:rPr lang="lv-lv" sz="1600"/>
              <a:t> iesaistītajai pusei – ieguldījums vai faktiskās naudas izmaksas, kas nepieciešamas no iesaistītās puses</a:t>
            </a:r>
          </a:p>
          <a:p>
            <a:pPr rtl="0"/>
            <a:r>
              <a:rPr lang="lv-lv" sz="1600" b="1"/>
              <a:t>Ienākums</a:t>
            </a:r>
            <a:r>
              <a:rPr lang="lv-lv" sz="1600"/>
              <a:t> iesaistītajai pusei – ieguvums vai faktiskie naudas ienākumi, ko gūst iesaistītā puse </a:t>
            </a:r>
          </a:p>
          <a:p>
            <a:pPr rtl="0"/>
            <a:endParaRPr lang="en-US" sz="1600" dirty="0"/>
          </a:p>
          <a:p>
            <a:pPr rtl="0"/>
            <a:r>
              <a:rPr lang="lv-lv" sz="1600" b="1"/>
              <a:t>Līgumi </a:t>
            </a:r>
            <a:r>
              <a:rPr lang="lv-lv" sz="1600"/>
              <a:t>– jebkāda veida vienošanās starp valstīm, kas nodrošina sistēmas darbību</a:t>
            </a:r>
          </a:p>
          <a:p>
            <a:pPr rtl="0"/>
            <a:r>
              <a:rPr lang="lv-lv" sz="1600" b="1"/>
              <a:t>Pakts </a:t>
            </a:r>
            <a:r>
              <a:rPr lang="lv-lv" sz="1600"/>
              <a:t>– vienošanās starp iesaistīto valstu ražotāja atbildīgajām organizācijām (RAO) par savstarpēju iepakojumu pieņemšanu</a:t>
            </a:r>
          </a:p>
          <a:p>
            <a:pPr rtl="0"/>
            <a:r>
              <a:rPr lang="lv-lv" sz="1600" b="1"/>
              <a:t>Marķēšana </a:t>
            </a:r>
            <a:r>
              <a:rPr lang="lv-lv" sz="1600"/>
              <a:t>– depozīta un svītrkoda marķējums uz iepakojuma</a:t>
            </a:r>
          </a:p>
          <a:p>
            <a:pPr rtl="0"/>
            <a:r>
              <a:rPr lang="lv-lv" sz="1600" b="1"/>
              <a:t>Iepakojumi </a:t>
            </a:r>
            <a:r>
              <a:rPr lang="lv-lv" sz="1600"/>
              <a:t>– konkrēti iepakojuma veidi, kas ir saskaņoti un marķēti saskaņā ar sistēmu (un valstu vienošanos)</a:t>
            </a:r>
          </a:p>
          <a:p>
            <a:pPr rtl="0"/>
            <a:r>
              <a:rPr lang="lv-lv" sz="1600" b="1"/>
              <a:t>Pārskatu sniegšana </a:t>
            </a:r>
            <a:r>
              <a:rPr lang="lv-lv" sz="1600"/>
              <a:t>– iepakojuma un datu reģistrācija par iepakojuma apriti starp valstīm </a:t>
            </a:r>
          </a:p>
          <a:p>
            <a:pPr rtl="0"/>
            <a:r>
              <a:rPr lang="lv-lv" sz="1600" b="1"/>
              <a:t>Uzraudzība </a:t>
            </a:r>
            <a:r>
              <a:rPr lang="lv-lv" sz="1600"/>
              <a:t>– valsts sistēma, kas nodrošina pareizu sistēmas darbību</a:t>
            </a:r>
          </a:p>
          <a:p>
            <a:pPr rtl="0"/>
            <a:r>
              <a:rPr lang="lv-lv" sz="1600" b="1"/>
              <a:t>Sistēmas darbības rezultāts </a:t>
            </a:r>
            <a:r>
              <a:rPr lang="lv-lv" sz="1600"/>
              <a:t>– maksimāli iespējamais ieguvumu līmenis visām pusēm</a:t>
            </a:r>
          </a:p>
          <a:p>
            <a:pPr rtl="0"/>
            <a:r>
              <a:rPr lang="lv-lv" sz="1600" b="1"/>
              <a:t>RAO</a:t>
            </a:r>
            <a:r>
              <a:rPr lang="lv-lv" sz="1600"/>
              <a:t> – Ražotāja atbildīgā organizācija – organizācija, kas ir atbildīga par depozīta iepakojumu savākšanu un pārstrādi</a:t>
            </a:r>
          </a:p>
          <a:p>
            <a:pPr marL="0" indent="0" rtl="0">
              <a:buNone/>
            </a:pPr>
            <a:endParaRPr lang="en-US" sz="1600" dirty="0"/>
          </a:p>
        </p:txBody>
      </p:sp>
      <p:sp>
        <p:nvSpPr>
          <p:cNvPr id="6" name="Pealkiri 5">
            <a:extLst>
              <a:ext uri="{FF2B5EF4-FFF2-40B4-BE49-F238E27FC236}">
                <a16:creationId xmlns:a16="http://schemas.microsoft.com/office/drawing/2014/main" id="{96431CDB-FC42-9D09-28D8-1B638E81F1EB}"/>
              </a:ext>
            </a:extLst>
          </p:cNvPr>
          <p:cNvSpPr>
            <a:spLocks noGrp="1"/>
          </p:cNvSpPr>
          <p:nvPr>
            <p:ph type="title"/>
          </p:nvPr>
        </p:nvSpPr>
        <p:spPr/>
        <p:txBody>
          <a:bodyPr vert="horz" rtlCol="0"/>
          <a:lstStyle/>
          <a:p>
            <a:pPr rtl="0"/>
            <a:r>
              <a:rPr lang="lv-lv"/>
              <a:t>Ceļvedī izmantotā terminoloģija</a:t>
            </a:r>
          </a:p>
        </p:txBody>
      </p:sp>
      <p:sp>
        <p:nvSpPr>
          <p:cNvPr id="8" name="Teksti kohatäide 7">
            <a:extLst>
              <a:ext uri="{FF2B5EF4-FFF2-40B4-BE49-F238E27FC236}">
                <a16:creationId xmlns:a16="http://schemas.microsoft.com/office/drawing/2014/main" id="{5BEA6665-D3FA-F299-D16C-18F5A8F54E8D}"/>
              </a:ext>
            </a:extLst>
          </p:cNvPr>
          <p:cNvSpPr>
            <a:spLocks noGrp="1"/>
          </p:cNvSpPr>
          <p:nvPr>
            <p:ph type="body" sz="quarter" idx="10"/>
          </p:nvPr>
        </p:nvSpPr>
        <p:spPr/>
        <p:txBody>
          <a:bodyPr rtlCol="0"/>
          <a:lstStyle/>
          <a:p>
            <a:pPr rtl="0"/>
            <a:endParaRPr lang="en-US" dirty="0"/>
          </a:p>
        </p:txBody>
      </p:sp>
    </p:spTree>
    <p:extLst>
      <p:ext uri="{BB962C8B-B14F-4D97-AF65-F5344CB8AC3E}">
        <p14:creationId xmlns:p14="http://schemas.microsoft.com/office/powerpoint/2010/main" val="334456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E8BCAB4-22C6-C13C-FF63-FC3A72996676}"/>
              </a:ext>
            </a:extLst>
          </p:cNvPr>
          <p:cNvGraphicFramePr>
            <a:graphicFrameLocks noChangeAspect="1"/>
          </p:cNvGraphicFramePr>
          <p:nvPr>
            <p:custDataLst>
              <p:tags r:id="rId1"/>
            </p:custDataLst>
            <p:extLst>
              <p:ext uri="{D42A27DB-BD31-4B8C-83A1-F6EECF244321}">
                <p14:modId xmlns:p14="http://schemas.microsoft.com/office/powerpoint/2010/main" val="4158636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8E8BCAB4-22C6-C13C-FF63-FC3A729966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9A38F1B-8F0C-61BA-F996-13B2191685E9}"/>
              </a:ext>
            </a:extLst>
          </p:cNvPr>
          <p:cNvPicPr>
            <a:picLocks noChangeAspect="1"/>
          </p:cNvPicPr>
          <p:nvPr/>
        </p:nvPicPr>
        <p:blipFill>
          <a:blip r:embed="rId6"/>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71816C21-2E6C-7B8E-94C7-85A2EE80FCD4}"/>
              </a:ext>
            </a:extLst>
          </p:cNvPr>
          <p:cNvPicPr>
            <a:picLocks noChangeAspect="1"/>
          </p:cNvPicPr>
          <p:nvPr/>
        </p:nvPicPr>
        <p:blipFill>
          <a:blip r:embed="rId7"/>
          <a:stretch>
            <a:fillRect/>
          </a:stretch>
        </p:blipFill>
        <p:spPr>
          <a:xfrm>
            <a:off x="0" y="0"/>
            <a:ext cx="6426336" cy="6858000"/>
          </a:xfrm>
          <a:prstGeom prst="rect">
            <a:avLst/>
          </a:prstGeom>
        </p:spPr>
      </p:pic>
      <p:sp>
        <p:nvSpPr>
          <p:cNvPr id="2" name="Text Placeholder 1">
            <a:extLst>
              <a:ext uri="{FF2B5EF4-FFF2-40B4-BE49-F238E27FC236}">
                <a16:creationId xmlns:a16="http://schemas.microsoft.com/office/drawing/2014/main" id="{485D68CF-2713-4B0B-90FF-5ED517B8349E}"/>
              </a:ext>
            </a:extLst>
          </p:cNvPr>
          <p:cNvSpPr>
            <a:spLocks noGrp="1"/>
          </p:cNvSpPr>
          <p:nvPr>
            <p:ph type="body" sz="half" idx="10"/>
          </p:nvPr>
        </p:nvSpPr>
        <p:spPr/>
        <p:txBody>
          <a:bodyPr rtlCol="0"/>
          <a:lstStyle/>
          <a:p>
            <a:pPr rtl="0"/>
            <a:r>
              <a:rPr lang="lv-lv"/>
              <a:t>VARIANTI</a:t>
            </a:r>
          </a:p>
        </p:txBody>
      </p:sp>
      <p:sp>
        <p:nvSpPr>
          <p:cNvPr id="3" name="Text Placeholder 2">
            <a:extLst>
              <a:ext uri="{FF2B5EF4-FFF2-40B4-BE49-F238E27FC236}">
                <a16:creationId xmlns:a16="http://schemas.microsoft.com/office/drawing/2014/main" id="{4F47EFB5-66E4-436D-BF98-C1D9E0536C40}"/>
              </a:ext>
            </a:extLst>
          </p:cNvPr>
          <p:cNvSpPr>
            <a:spLocks noGrp="1"/>
          </p:cNvSpPr>
          <p:nvPr>
            <p:ph type="body" sz="half" idx="11"/>
          </p:nvPr>
        </p:nvSpPr>
        <p:spPr>
          <a:xfrm>
            <a:off x="665163" y="4023029"/>
            <a:ext cx="3976687" cy="1710227"/>
          </a:xfrm>
        </p:spPr>
        <p:txBody>
          <a:bodyPr rtlCol="0"/>
          <a:lstStyle/>
          <a:p>
            <a:pPr rtl="0"/>
            <a:endParaRPr lang="en-US" dirty="0"/>
          </a:p>
        </p:txBody>
      </p:sp>
      <p:pic>
        <p:nvPicPr>
          <p:cNvPr id="9" name="Google Shape;23;p1">
            <a:extLst>
              <a:ext uri="{FF2B5EF4-FFF2-40B4-BE49-F238E27FC236}">
                <a16:creationId xmlns:a16="http://schemas.microsoft.com/office/drawing/2014/main" id="{9D1053B5-92A6-B009-047F-D541EF7E5836}"/>
              </a:ext>
            </a:extLst>
          </p:cNvPr>
          <p:cNvPicPr preferRelativeResize="0"/>
          <p:nvPr/>
        </p:nvPicPr>
        <p:blipFill rotWithShape="1">
          <a:blip r:embed="rId8">
            <a:alphaModFix/>
          </a:blip>
          <a:srcRect/>
          <a:stretch/>
        </p:blipFill>
        <p:spPr>
          <a:xfrm>
            <a:off x="540896" y="3240037"/>
            <a:ext cx="140832" cy="225405"/>
          </a:xfrm>
          <a:prstGeom prst="rect">
            <a:avLst/>
          </a:prstGeom>
          <a:noFill/>
          <a:ln>
            <a:noFill/>
          </a:ln>
        </p:spPr>
      </p:pic>
      <p:pic>
        <p:nvPicPr>
          <p:cNvPr id="11" name="Picture 10">
            <a:extLst>
              <a:ext uri="{FF2B5EF4-FFF2-40B4-BE49-F238E27FC236}">
                <a16:creationId xmlns:a16="http://schemas.microsoft.com/office/drawing/2014/main" id="{C0712AF9-1F35-5037-0A71-E4B62394D6D2}"/>
              </a:ext>
            </a:extLst>
          </p:cNvPr>
          <p:cNvPicPr>
            <a:picLocks noChangeAspect="1"/>
          </p:cNvPicPr>
          <p:nvPr/>
        </p:nvPicPr>
        <p:blipFill>
          <a:blip r:embed="rId9"/>
          <a:stretch>
            <a:fillRect/>
          </a:stretch>
        </p:blipFill>
        <p:spPr>
          <a:xfrm>
            <a:off x="762000" y="589330"/>
            <a:ext cx="836488" cy="172670"/>
          </a:xfrm>
          <a:prstGeom prst="rect">
            <a:avLst/>
          </a:prstGeom>
        </p:spPr>
      </p:pic>
    </p:spTree>
    <p:extLst>
      <p:ext uri="{BB962C8B-B14F-4D97-AF65-F5344CB8AC3E}">
        <p14:creationId xmlns:p14="http://schemas.microsoft.com/office/powerpoint/2010/main" val="72010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1204568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Sisu kohatäide 23">
            <a:extLst>
              <a:ext uri="{FF2B5EF4-FFF2-40B4-BE49-F238E27FC236}">
                <a16:creationId xmlns:a16="http://schemas.microsoft.com/office/drawing/2014/main" id="{DF1B0D9C-789D-8965-9ADB-DA33DE9EBFBC}"/>
              </a:ext>
            </a:extLst>
          </p:cNvPr>
          <p:cNvSpPr>
            <a:spLocks noGrp="1"/>
          </p:cNvSpPr>
          <p:nvPr>
            <p:ph idx="1"/>
          </p:nvPr>
        </p:nvSpPr>
        <p:spPr>
          <a:xfrm>
            <a:off x="1092200" y="1243706"/>
            <a:ext cx="7164039" cy="5030094"/>
          </a:xfrm>
        </p:spPr>
        <p:txBody>
          <a:bodyPr rtlCol="0">
            <a:normAutofit/>
          </a:bodyPr>
          <a:lstStyle/>
          <a:p>
            <a:pPr rtl="0"/>
            <a:r>
              <a:rPr lang="lv-lv" sz="1600"/>
              <a:t>Šis variants nozīmē, ka RAO pieņem citu valstu iepakojumus, par kuriem savstarpēji vienojušās. Tie neatmaksās depozītu klientam par šiem ārzemju iepakojumiem, kā arī nekompensēs viens otram ar to saistītās izmaksas.</a:t>
            </a:r>
          </a:p>
          <a:p>
            <a:pPr rtl="0"/>
            <a:endParaRPr lang="en-US" sz="1600" dirty="0"/>
          </a:p>
          <a:p>
            <a:pPr rtl="0"/>
            <a:r>
              <a:rPr lang="lv-lv" sz="1600"/>
              <a:t>Abu valstu RAO pieņems viena otras (ārzemju) iepakojumus, kā tas jau tiek darīts šodien, ievērojot šādus nosacījumus:</a:t>
            </a:r>
          </a:p>
          <a:p>
            <a:pPr lvl="1" rtl="0"/>
            <a:r>
              <a:rPr lang="lv-lv" sz="1600"/>
              <a:t>nekādas juridiskas piespiedu prasības no valsts puses attiecībā uz RAO</a:t>
            </a:r>
          </a:p>
          <a:p>
            <a:pPr lvl="1" rtl="0"/>
            <a:r>
              <a:rPr lang="lv-lv" sz="1600"/>
              <a:t>visi marķējumi, ko izmanto abās valstīs, ir tādi paši kā šobrīd</a:t>
            </a:r>
          </a:p>
          <a:p>
            <a:pPr lvl="1" rtl="0"/>
            <a:r>
              <a:rPr lang="lv-lv" sz="1600"/>
              <a:t>iepakojumu reģistrācija paliek tāda pati kā šobrīd</a:t>
            </a:r>
          </a:p>
          <a:p>
            <a:pPr lvl="1" rtl="0"/>
            <a:r>
              <a:rPr lang="lv-lv" sz="1600"/>
              <a:t>saskaņotie iepakojumi tiek pieņemti otrā valstī</a:t>
            </a:r>
          </a:p>
          <a:p>
            <a:pPr lvl="1" rtl="0"/>
            <a:r>
              <a:rPr lang="lv-lv" sz="1600"/>
              <a:t>depozīts klientam netiek izmaksāts</a:t>
            </a:r>
          </a:p>
          <a:p>
            <a:pPr lvl="1" rtl="0"/>
            <a:r>
              <a:rPr lang="lv-lv" sz="1600"/>
              <a:t>vietējam RAO nekas netiek maksāts no otras valsts RAO</a:t>
            </a:r>
          </a:p>
          <a:p>
            <a:pPr lvl="1" rtl="0"/>
            <a:r>
              <a:rPr lang="lv-lv" sz="1600"/>
              <a:t>visas izmaksas, kas saistītas ar šo ārzemju iepakojumu pārstrādi, sedz vietējā RAO</a:t>
            </a:r>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p:txBody>
          <a:bodyPr vert="horz" rtlCol="0"/>
          <a:lstStyle/>
          <a:p>
            <a:pPr rtl="0"/>
            <a:r>
              <a:rPr lang="lv-lv" dirty="0"/>
              <a:t>1. VARIANTS – TURPINA IZMANTOT ŠĪBRĪŽA MARĶĒJUMU			1/2 </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0"/>
          </p:nvPr>
        </p:nvSpPr>
        <p:spPr/>
        <p:txBody>
          <a:bodyPr rtlCol="0">
            <a:normAutofit fontScale="85000" lnSpcReduction="20000"/>
          </a:bodyPr>
          <a:lstStyle/>
          <a:p>
            <a:pPr rtl="0"/>
            <a:endParaRPr lang="en-US" sz="1400" dirty="0"/>
          </a:p>
          <a:p>
            <a:pPr rtl="0"/>
            <a:endParaRPr lang="en-US" sz="1400" dirty="0"/>
          </a:p>
        </p:txBody>
      </p:sp>
      <p:graphicFrame>
        <p:nvGraphicFramePr>
          <p:cNvPr id="66" name="Chart 3">
            <a:extLst>
              <a:ext uri="{FF2B5EF4-FFF2-40B4-BE49-F238E27FC236}">
                <a16:creationId xmlns:a16="http://schemas.microsoft.com/office/drawing/2014/main" id="{A7F222AB-7EB3-E3D1-4CE6-3934CA9A5C6B}"/>
              </a:ext>
            </a:extLst>
          </p:cNvPr>
          <p:cNvGraphicFramePr/>
          <p:nvPr>
            <p:custDataLst>
              <p:tags r:id="rId2"/>
            </p:custDataLst>
            <p:extLst>
              <p:ext uri="{D42A27DB-BD31-4B8C-83A1-F6EECF244321}">
                <p14:modId xmlns:p14="http://schemas.microsoft.com/office/powerpoint/2010/main" val="3349815205"/>
              </p:ext>
            </p:extLst>
          </p:nvPr>
        </p:nvGraphicFramePr>
        <p:xfrm>
          <a:off x="8885238" y="2193925"/>
          <a:ext cx="22860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54">
            <a:extLst>
              <a:ext uri="{FF2B5EF4-FFF2-40B4-BE49-F238E27FC236}">
                <a16:creationId xmlns:a16="http://schemas.microsoft.com/office/drawing/2014/main" id="{39B8C7A8-7106-0350-DA51-5D7D545AD3E0}"/>
              </a:ext>
            </a:extLst>
          </p:cNvPr>
          <p:cNvSpPr txBox="1"/>
          <p:nvPr/>
        </p:nvSpPr>
        <p:spPr>
          <a:xfrm>
            <a:off x="8789194" y="4452938"/>
            <a:ext cx="2478088" cy="10731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dirty="0">
                <a:ln>
                  <a:noFill/>
                </a:ln>
                <a:solidFill>
                  <a:schemeClr val="accent1"/>
                </a:solidFill>
                <a:effectLst/>
                <a:uLnTx/>
                <a:uFillTx/>
              </a:rPr>
              <a:t>ROBEŽU ŠĶĒRSOJOŠO IEPAKOJUMU APJOMU DINAMIKA (paredzamā prognoze)</a:t>
            </a:r>
          </a:p>
        </p:txBody>
      </p:sp>
      <p:sp>
        <p:nvSpPr>
          <p:cNvPr id="64" name="TextBox 63">
            <a:extLst>
              <a:ext uri="{FF2B5EF4-FFF2-40B4-BE49-F238E27FC236}">
                <a16:creationId xmlns:a16="http://schemas.microsoft.com/office/drawing/2014/main" id="{AE5A8328-5E01-D0A0-AB68-BBA1EBCE3DD5}"/>
              </a:ext>
            </a:extLst>
          </p:cNvPr>
          <p:cNvSpPr txBox="1"/>
          <p:nvPr/>
        </p:nvSpPr>
        <p:spPr>
          <a:xfrm>
            <a:off x="9846269" y="1841051"/>
            <a:ext cx="1224136" cy="574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a:ln>
                  <a:noFill/>
                </a:ln>
                <a:solidFill>
                  <a:schemeClr val="accent1"/>
                </a:solidFill>
                <a:effectLst/>
                <a:uLnTx/>
                <a:uFillTx/>
              </a:rPr>
              <a:t>ĻOTI MAZI APJOMI</a:t>
            </a:r>
          </a:p>
        </p:txBody>
      </p:sp>
    </p:spTree>
    <p:extLst>
      <p:ext uri="{BB962C8B-B14F-4D97-AF65-F5344CB8AC3E}">
        <p14:creationId xmlns:p14="http://schemas.microsoft.com/office/powerpoint/2010/main" val="286810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2418675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ksti kohatäide 7">
            <a:extLst>
              <a:ext uri="{FF2B5EF4-FFF2-40B4-BE49-F238E27FC236}">
                <a16:creationId xmlns:a16="http://schemas.microsoft.com/office/drawing/2014/main" id="{673F4364-2FA9-8E43-02AB-EB7A43A27840}"/>
              </a:ext>
            </a:extLst>
          </p:cNvPr>
          <p:cNvSpPr>
            <a:spLocks noGrp="1"/>
          </p:cNvSpPr>
          <p:nvPr>
            <p:ph type="body" sz="quarter" idx="19"/>
          </p:nvPr>
        </p:nvSpPr>
        <p:spPr/>
        <p:txBody>
          <a:bodyPr rtlCol="0">
            <a:normAutofit fontScale="85000" lnSpcReduction="20000"/>
          </a:bodyPr>
          <a:lstStyle/>
          <a:p>
            <a:pPr rtl="0"/>
            <a:r>
              <a:rPr lang="lv-lv"/>
              <a:t>PRIEKŠROCĪBAS</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7"/>
          </p:nvPr>
        </p:nvSpPr>
        <p:spPr/>
        <p:txBody>
          <a:bodyPr rtlCol="0">
            <a:normAutofit/>
          </a:bodyPr>
          <a:lstStyle/>
          <a:p>
            <a:pPr marL="0" indent="0" rtl="0">
              <a:buNone/>
            </a:pPr>
            <a:r>
              <a:rPr lang="lv-lv" sz="1400" b="1" dirty="0">
                <a:solidFill>
                  <a:schemeClr val="accent1"/>
                </a:solidFill>
              </a:rPr>
              <a:t>Uzņēmumam</a:t>
            </a:r>
          </a:p>
          <a:p>
            <a:pPr rtl="0"/>
            <a:r>
              <a:rPr lang="lv-lv" sz="1400" dirty="0"/>
              <a:t>Dažus iepakojumus jau var utilizēt</a:t>
            </a:r>
          </a:p>
          <a:p>
            <a:pPr rtl="0"/>
            <a:r>
              <a:rPr lang="lv-lv" sz="1400" dirty="0"/>
              <a:t>Nav nepieciešams jauns marķējums</a:t>
            </a:r>
          </a:p>
          <a:p>
            <a:pPr rtl="0"/>
            <a:endParaRPr lang="en-US" sz="1400" dirty="0"/>
          </a:p>
          <a:p>
            <a:pPr marL="0" indent="0" rtl="0">
              <a:buNone/>
            </a:pPr>
            <a:r>
              <a:rPr lang="lv-lv" sz="1400" b="1" dirty="0">
                <a:solidFill>
                  <a:schemeClr val="accent1"/>
                </a:solidFill>
              </a:rPr>
              <a:t>Patērētājam</a:t>
            </a:r>
          </a:p>
          <a:p>
            <a:pPr rtl="0"/>
            <a:r>
              <a:rPr lang="lv-lv" sz="1400" dirty="0"/>
              <a:t>-</a:t>
            </a:r>
            <a:endParaRPr lang="en-US" sz="1400" dirty="0"/>
          </a:p>
          <a:p>
            <a:pPr marL="0" indent="0" rtl="0">
              <a:buNone/>
            </a:pPr>
            <a:r>
              <a:rPr lang="lv-lv" sz="1400" b="1" dirty="0">
                <a:solidFill>
                  <a:schemeClr val="accent1"/>
                </a:solidFill>
              </a:rPr>
              <a:t>Ražotāja atbildīgajai organizācijai</a:t>
            </a:r>
          </a:p>
          <a:p>
            <a:pPr rtl="0"/>
            <a:r>
              <a:rPr lang="lv-lv" sz="1400" dirty="0"/>
              <a:t>Saņems nedaudz vairāk iepakojumu, kas iegādāti ārvalstīs</a:t>
            </a:r>
          </a:p>
          <a:p>
            <a:pPr rtl="0"/>
            <a:r>
              <a:rPr lang="lv-lv" sz="1400" dirty="0"/>
              <a:t>Būs kontrole pār sistēmas darbību</a:t>
            </a:r>
          </a:p>
          <a:p>
            <a:pPr rtl="0"/>
            <a:endParaRPr lang="en-US" sz="1400" dirty="0"/>
          </a:p>
          <a:p>
            <a:pPr marL="0" indent="0" rtl="0">
              <a:buNone/>
            </a:pPr>
            <a:r>
              <a:rPr lang="lv-lv" sz="1400" b="1" dirty="0">
                <a:solidFill>
                  <a:schemeClr val="accent1"/>
                </a:solidFill>
              </a:rPr>
              <a:t>Valstij</a:t>
            </a:r>
          </a:p>
          <a:p>
            <a:pPr rtl="0"/>
            <a:r>
              <a:rPr lang="lv-lv" sz="1400" dirty="0"/>
              <a:t>-</a:t>
            </a:r>
          </a:p>
          <a:p>
            <a:pPr rtl="0"/>
            <a:endParaRPr lang="en-US" sz="1400" dirty="0"/>
          </a:p>
          <a:p>
            <a:pPr marL="0" indent="0" rtl="0">
              <a:buNone/>
            </a:pPr>
            <a:r>
              <a:rPr lang="lv-LV" sz="1400" b="1" dirty="0">
                <a:solidFill>
                  <a:schemeClr val="accent1"/>
                </a:solidFill>
              </a:rPr>
              <a:t>Igaunija un Latvija</a:t>
            </a:r>
            <a:endParaRPr lang="lv-lv" sz="1400" b="1" dirty="0">
              <a:solidFill>
                <a:schemeClr val="accent1"/>
              </a:solidFill>
            </a:endParaRPr>
          </a:p>
          <a:p>
            <a:pPr rtl="0"/>
            <a:r>
              <a:rPr lang="lv-lv" sz="1400" dirty="0"/>
              <a:t>-</a:t>
            </a:r>
          </a:p>
          <a:p>
            <a:pPr rtl="0"/>
            <a:endParaRPr lang="en-US" sz="1400" dirty="0"/>
          </a:p>
          <a:p>
            <a:pPr rtl="0"/>
            <a:endParaRPr lang="en-US" sz="1400" dirty="0"/>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a:xfrm>
            <a:off x="1090612" y="270782"/>
            <a:ext cx="10261600" cy="574101"/>
          </a:xfrm>
        </p:spPr>
        <p:txBody>
          <a:bodyPr vert="horz" rtlCol="0"/>
          <a:lstStyle/>
          <a:p>
            <a:pPr rtl="0"/>
            <a:r>
              <a:rPr lang="lv-lv" dirty="0"/>
              <a:t>1. VARIANTS – TURPINA IZMANTOT ŠĪBRĪŽA MARĶĒJUMU			2/2 </a:t>
            </a:r>
          </a:p>
        </p:txBody>
      </p:sp>
      <p:sp>
        <p:nvSpPr>
          <p:cNvPr id="20" name="Teksti kohatäide 19">
            <a:extLst>
              <a:ext uri="{FF2B5EF4-FFF2-40B4-BE49-F238E27FC236}">
                <a16:creationId xmlns:a16="http://schemas.microsoft.com/office/drawing/2014/main" id="{35FDE918-1EF4-A540-6C52-EE29AA59FDEF}"/>
              </a:ext>
            </a:extLst>
          </p:cNvPr>
          <p:cNvSpPr>
            <a:spLocks noGrp="1"/>
          </p:cNvSpPr>
          <p:nvPr>
            <p:ph type="body" sz="quarter" idx="10"/>
          </p:nvPr>
        </p:nvSpPr>
        <p:spPr/>
        <p:txBody>
          <a:bodyPr rtlCol="0"/>
          <a:lstStyle/>
          <a:p>
            <a:pPr rtl="0"/>
            <a:endParaRPr lang="en-US" dirty="0"/>
          </a:p>
        </p:txBody>
      </p:sp>
      <p:sp>
        <p:nvSpPr>
          <p:cNvPr id="7" name="Teksti kohatäide 6">
            <a:extLst>
              <a:ext uri="{FF2B5EF4-FFF2-40B4-BE49-F238E27FC236}">
                <a16:creationId xmlns:a16="http://schemas.microsoft.com/office/drawing/2014/main" id="{19E2F60B-EB5E-3572-7850-15CFEC304D6A}"/>
              </a:ext>
            </a:extLst>
          </p:cNvPr>
          <p:cNvSpPr>
            <a:spLocks noGrp="1"/>
          </p:cNvSpPr>
          <p:nvPr>
            <p:ph type="body" sz="quarter" idx="18"/>
          </p:nvPr>
        </p:nvSpPr>
        <p:spPr/>
        <p:txBody>
          <a:bodyPr rtlCol="0">
            <a:normAutofit/>
          </a:bodyPr>
          <a:lstStyle/>
          <a:p>
            <a:pPr marL="0" indent="0" rtl="0">
              <a:buNone/>
            </a:pPr>
            <a:r>
              <a:rPr lang="lv-lv" sz="1400" b="1" dirty="0">
                <a:solidFill>
                  <a:schemeClr val="accent1"/>
                </a:solidFill>
              </a:rPr>
              <a:t>Uzņēmumam</a:t>
            </a:r>
          </a:p>
          <a:p>
            <a:pPr rtl="0"/>
            <a:r>
              <a:rPr lang="lv-lv" sz="1400" dirty="0"/>
              <a:t>Joprojām pastāv tirgus barjera</a:t>
            </a:r>
          </a:p>
          <a:p>
            <a:pPr rtl="0"/>
            <a:endParaRPr lang="en-US" sz="1400" dirty="0"/>
          </a:p>
          <a:p>
            <a:pPr marL="0" indent="0" rtl="0">
              <a:buNone/>
            </a:pPr>
            <a:r>
              <a:rPr lang="lv-lv" sz="1400" b="1" dirty="0">
                <a:solidFill>
                  <a:schemeClr val="accent1"/>
                </a:solidFill>
              </a:rPr>
              <a:t>Patērētājam</a:t>
            </a:r>
          </a:p>
          <a:p>
            <a:pPr rtl="0"/>
            <a:r>
              <a:rPr lang="lv-lv" sz="1400" dirty="0"/>
              <a:t>Nav motivācijas nodot iepakojumus, nesaņem depozītu</a:t>
            </a:r>
          </a:p>
          <a:p>
            <a:pPr rtl="0"/>
            <a:endParaRPr lang="en-US" sz="1400" dirty="0"/>
          </a:p>
          <a:p>
            <a:pPr marL="0" indent="0" rtl="0">
              <a:buNone/>
            </a:pPr>
            <a:r>
              <a:rPr lang="lv-lv" sz="1400" b="1" dirty="0">
                <a:solidFill>
                  <a:schemeClr val="accent1"/>
                </a:solidFill>
              </a:rPr>
              <a:t>Ražotāja atbildīgajai organizācijai</a:t>
            </a:r>
          </a:p>
          <a:p>
            <a:pPr rtl="0"/>
            <a:r>
              <a:rPr lang="lv-lv" sz="1400" dirty="0"/>
              <a:t>Papildu izmaksas par ārvalstu iepakojumu pārstrādi</a:t>
            </a:r>
          </a:p>
          <a:p>
            <a:pPr rtl="0"/>
            <a:endParaRPr lang="et-EE" sz="1400" dirty="0"/>
          </a:p>
          <a:p>
            <a:pPr marL="0" indent="0" rtl="0">
              <a:buNone/>
            </a:pPr>
            <a:endParaRPr lang="en-US" sz="1400" dirty="0"/>
          </a:p>
          <a:p>
            <a:pPr marL="0" indent="0" rtl="0">
              <a:buNone/>
            </a:pPr>
            <a:r>
              <a:rPr lang="lv-lv" sz="1400" b="1" dirty="0">
                <a:solidFill>
                  <a:schemeClr val="accent1"/>
                </a:solidFill>
              </a:rPr>
              <a:t>Valstij</a:t>
            </a:r>
          </a:p>
          <a:p>
            <a:pPr rtl="0"/>
            <a:r>
              <a:rPr lang="lv-lv" sz="1400" dirty="0"/>
              <a:t>Nevar palielināt pārstrādi</a:t>
            </a:r>
          </a:p>
          <a:p>
            <a:pPr rtl="0"/>
            <a:r>
              <a:rPr lang="lv-lv" sz="1400" dirty="0"/>
              <a:t>Nav iespējams ietekmēt sistēmas darbību</a:t>
            </a:r>
          </a:p>
          <a:p>
            <a:pPr rtl="0"/>
            <a:endParaRPr lang="en-US" sz="1400" dirty="0"/>
          </a:p>
          <a:p>
            <a:pPr marL="0" indent="0">
              <a:buNone/>
            </a:pPr>
            <a:r>
              <a:rPr lang="lv-LV" sz="1400" b="1" dirty="0">
                <a:solidFill>
                  <a:schemeClr val="accent1"/>
                </a:solidFill>
              </a:rPr>
              <a:t>Igaunija un Latvija</a:t>
            </a:r>
            <a:endParaRPr lang="lv-lv" sz="1400" b="1" dirty="0">
              <a:solidFill>
                <a:schemeClr val="accent1"/>
              </a:solidFill>
            </a:endParaRPr>
          </a:p>
          <a:p>
            <a:pPr rtl="0"/>
            <a:r>
              <a:rPr lang="lv-lv" sz="1400" dirty="0"/>
              <a:t>Valstis nav gatavas ES mēroga sistēmai</a:t>
            </a:r>
          </a:p>
          <a:p>
            <a:pPr rtl="0"/>
            <a:endParaRPr lang="en-US" sz="1400" dirty="0"/>
          </a:p>
        </p:txBody>
      </p:sp>
      <p:sp>
        <p:nvSpPr>
          <p:cNvPr id="9" name="Teksti kohatäide 8">
            <a:extLst>
              <a:ext uri="{FF2B5EF4-FFF2-40B4-BE49-F238E27FC236}">
                <a16:creationId xmlns:a16="http://schemas.microsoft.com/office/drawing/2014/main" id="{F367D8A6-3543-146D-42E2-1AB0C6FD495D}"/>
              </a:ext>
            </a:extLst>
          </p:cNvPr>
          <p:cNvSpPr>
            <a:spLocks noGrp="1"/>
          </p:cNvSpPr>
          <p:nvPr>
            <p:ph type="body" sz="quarter" idx="20"/>
          </p:nvPr>
        </p:nvSpPr>
        <p:spPr/>
        <p:txBody>
          <a:bodyPr rtlCol="0">
            <a:normAutofit fontScale="85000" lnSpcReduction="20000"/>
          </a:bodyPr>
          <a:lstStyle/>
          <a:p>
            <a:pPr rtl="0"/>
            <a:r>
              <a:rPr lang="lv-lv"/>
              <a:t>TRŪKUMI</a:t>
            </a:r>
          </a:p>
        </p:txBody>
      </p:sp>
      <p:pic>
        <p:nvPicPr>
          <p:cNvPr id="11" name="Pilt 10" descr="Group success outline">
            <a:extLst>
              <a:ext uri="{FF2B5EF4-FFF2-40B4-BE49-F238E27FC236}">
                <a16:creationId xmlns:a16="http://schemas.microsoft.com/office/drawing/2014/main" id="{58210B5F-F910-DA3C-85D1-2CA2571DC1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8449" y="5205279"/>
            <a:ext cx="793304" cy="793304"/>
          </a:xfrm>
          <a:prstGeom prst="rect">
            <a:avLst/>
          </a:prstGeom>
        </p:spPr>
      </p:pic>
      <p:pic>
        <p:nvPicPr>
          <p:cNvPr id="13" name="Pilt 12" descr="Cycle with people outline">
            <a:extLst>
              <a:ext uri="{FF2B5EF4-FFF2-40B4-BE49-F238E27FC236}">
                <a16:creationId xmlns:a16="http://schemas.microsoft.com/office/drawing/2014/main" id="{EEC3AB93-A849-8532-4EA4-095E8E4762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18449" y="3091192"/>
            <a:ext cx="793304" cy="793304"/>
          </a:xfrm>
          <a:prstGeom prst="rect">
            <a:avLst/>
          </a:prstGeom>
        </p:spPr>
      </p:pic>
      <p:pic>
        <p:nvPicPr>
          <p:cNvPr id="15" name="Pilt 14" descr="Lecturer outline">
            <a:extLst>
              <a:ext uri="{FF2B5EF4-FFF2-40B4-BE49-F238E27FC236}">
                <a16:creationId xmlns:a16="http://schemas.microsoft.com/office/drawing/2014/main" id="{1BC0BB0D-5C6B-6989-B5C4-F040B72839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1944" y="4158977"/>
            <a:ext cx="793304" cy="793304"/>
          </a:xfrm>
          <a:prstGeom prst="rect">
            <a:avLst/>
          </a:prstGeom>
        </p:spPr>
      </p:pic>
      <p:pic>
        <p:nvPicPr>
          <p:cNvPr id="17" name="Pilt 16" descr="Teacher outline">
            <a:extLst>
              <a:ext uri="{FF2B5EF4-FFF2-40B4-BE49-F238E27FC236}">
                <a16:creationId xmlns:a16="http://schemas.microsoft.com/office/drawing/2014/main" id="{6106FC16-B8F9-6A97-0FDC-9BEFA15078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7551" y="1339728"/>
            <a:ext cx="793304" cy="793304"/>
          </a:xfrm>
          <a:prstGeom prst="rect">
            <a:avLst/>
          </a:prstGeom>
        </p:spPr>
      </p:pic>
      <p:pic>
        <p:nvPicPr>
          <p:cNvPr id="19" name="Pilt 18" descr="Register outline">
            <a:extLst>
              <a:ext uri="{FF2B5EF4-FFF2-40B4-BE49-F238E27FC236}">
                <a16:creationId xmlns:a16="http://schemas.microsoft.com/office/drawing/2014/main" id="{F308BA17-E7CE-4BFE-FB02-80C678B308A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27551" y="2276008"/>
            <a:ext cx="793304" cy="793304"/>
          </a:xfrm>
          <a:prstGeom prst="rect">
            <a:avLst/>
          </a:prstGeom>
        </p:spPr>
      </p:pic>
      <p:pic>
        <p:nvPicPr>
          <p:cNvPr id="3" name="Pilt 2" descr="Badge Follow with solid fill">
            <a:extLst>
              <a:ext uri="{FF2B5EF4-FFF2-40B4-BE49-F238E27FC236}">
                <a16:creationId xmlns:a16="http://schemas.microsoft.com/office/drawing/2014/main" id="{F26658AF-A17D-4965-B138-99C1E4922F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49827" y="1115946"/>
            <a:ext cx="388624" cy="388624"/>
          </a:xfrm>
          <a:prstGeom prst="rect">
            <a:avLst/>
          </a:prstGeom>
        </p:spPr>
      </p:pic>
      <p:pic>
        <p:nvPicPr>
          <p:cNvPr id="16" name="Pilt 15" descr="Badge Unfollow with solid fill">
            <a:extLst>
              <a:ext uri="{FF2B5EF4-FFF2-40B4-BE49-F238E27FC236}">
                <a16:creationId xmlns:a16="http://schemas.microsoft.com/office/drawing/2014/main" id="{4146718F-19F0-0511-4C50-7F8B80325DA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680176" y="1083483"/>
            <a:ext cx="388624" cy="388624"/>
          </a:xfrm>
          <a:prstGeom prst="rect">
            <a:avLst/>
          </a:prstGeom>
        </p:spPr>
      </p:pic>
    </p:spTree>
    <p:extLst>
      <p:ext uri="{BB962C8B-B14F-4D97-AF65-F5344CB8AC3E}">
        <p14:creationId xmlns:p14="http://schemas.microsoft.com/office/powerpoint/2010/main" val="29396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C701BCF-A05D-06F5-96FD-107382B015B9}"/>
              </a:ext>
            </a:extLst>
          </p:cNvPr>
          <p:cNvGraphicFramePr>
            <a:graphicFrameLocks noChangeAspect="1"/>
          </p:cNvGraphicFramePr>
          <p:nvPr>
            <p:custDataLst>
              <p:tags r:id="rId1"/>
            </p:custDataLst>
            <p:extLst>
              <p:ext uri="{D42A27DB-BD31-4B8C-83A1-F6EECF244321}">
                <p14:modId xmlns:p14="http://schemas.microsoft.com/office/powerpoint/2010/main" val="83623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0" name="think-cell data - do not delete" hidden="1">
                        <a:extLst>
                          <a:ext uri="{FF2B5EF4-FFF2-40B4-BE49-F238E27FC236}">
                            <a16:creationId xmlns:a16="http://schemas.microsoft.com/office/drawing/2014/main" id="{3C701BCF-A05D-06F5-96FD-107382B015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Sisu kohatäide 11">
            <a:extLst>
              <a:ext uri="{FF2B5EF4-FFF2-40B4-BE49-F238E27FC236}">
                <a16:creationId xmlns:a16="http://schemas.microsoft.com/office/drawing/2014/main" id="{0E691A14-4162-1148-823B-29400578FFD3}"/>
              </a:ext>
            </a:extLst>
          </p:cNvPr>
          <p:cNvSpPr>
            <a:spLocks noGrp="1"/>
          </p:cNvSpPr>
          <p:nvPr>
            <p:ph idx="1"/>
          </p:nvPr>
        </p:nvSpPr>
        <p:spPr>
          <a:xfrm>
            <a:off x="1092201" y="1243706"/>
            <a:ext cx="7164040" cy="5030094"/>
          </a:xfrm>
        </p:spPr>
        <p:txBody>
          <a:bodyPr rtlCol="0"/>
          <a:lstStyle/>
          <a:p>
            <a:pPr rtl="0"/>
            <a:r>
              <a:rPr lang="lv-lv" sz="1600" dirty="0"/>
              <a:t>Šis variants nozīmē, ka RAO pieņem citu valstu iepakojumus ar starptautisko svītrkodu, par ko valstis ir vienojušās un ko nosaka abu valstu tiesību akti. Tie atmaksās depozītu klientam par šiem ārzemju iepakojumiem, bet nekompensēs viens otram ar to saistītās izmaksas.</a:t>
            </a:r>
          </a:p>
          <a:p>
            <a:pPr rtl="0"/>
            <a:endParaRPr lang="en-US" sz="1600" dirty="0"/>
          </a:p>
          <a:p>
            <a:pPr rtl="0"/>
            <a:r>
              <a:rPr lang="lv-lv" sz="1600" dirty="0"/>
              <a:t>Abu valstu RAO pieņems viena otras (ārzemju) iepakojumus, ievērojot šādus nosacījumus:</a:t>
            </a:r>
          </a:p>
          <a:p>
            <a:pPr lvl="1" rtl="0"/>
            <a:r>
              <a:rPr lang="lv-lv" sz="1600" dirty="0"/>
              <a:t>valstis piekritīs izmantot šo sistēmu – abās valstīs ir pieņemti tiesību akti, kas regulē RAO un iepakošanas uzņēmumu darbību</a:t>
            </a:r>
          </a:p>
          <a:p>
            <a:pPr lvl="1" rtl="0"/>
            <a:r>
              <a:rPr lang="lv-lv" sz="1600" dirty="0"/>
              <a:t>abu valstu marķējums izmanto tikai starptautisko svītrkodu </a:t>
            </a:r>
          </a:p>
          <a:p>
            <a:pPr lvl="1" rtl="0"/>
            <a:r>
              <a:rPr lang="lv-lv" sz="1600" dirty="0"/>
              <a:t>jāreģistrē iepakojums ar mainītu marķējumu</a:t>
            </a:r>
          </a:p>
          <a:p>
            <a:pPr lvl="1" rtl="0"/>
            <a:r>
              <a:rPr lang="lv-lv" sz="1600" dirty="0"/>
              <a:t>saskaņotie iepakojumi ar starptautisko svītrkodu tiek pieņemti otrā valstī</a:t>
            </a:r>
          </a:p>
          <a:p>
            <a:pPr lvl="1" rtl="0"/>
            <a:r>
              <a:rPr lang="lv-lv" sz="1600" dirty="0"/>
              <a:t>par saskaņotajiem iepakojumiem ar starptautiskajiem svītrkodiem klientam tiek atmaksāts depozīts</a:t>
            </a:r>
          </a:p>
          <a:p>
            <a:pPr lvl="1" rtl="0"/>
            <a:r>
              <a:rPr lang="lv-lv" sz="1600" dirty="0"/>
              <a:t>vietējam RAO nekas netiek maksāts no otras valsts RAO</a:t>
            </a:r>
          </a:p>
          <a:p>
            <a:pPr lvl="1" rtl="0"/>
            <a:r>
              <a:rPr lang="lv-lv" sz="1600" dirty="0"/>
              <a:t>visas izmaksas, kas saistītas ar šo ārzemju iepakojumu pārstrādi, sedz vietējā RAO</a:t>
            </a:r>
          </a:p>
          <a:p>
            <a:pPr rtl="0"/>
            <a:endParaRPr lang="en-US" dirty="0"/>
          </a:p>
        </p:txBody>
      </p:sp>
      <p:sp>
        <p:nvSpPr>
          <p:cNvPr id="4" name="Pealkiri 3">
            <a:extLst>
              <a:ext uri="{FF2B5EF4-FFF2-40B4-BE49-F238E27FC236}">
                <a16:creationId xmlns:a16="http://schemas.microsoft.com/office/drawing/2014/main" id="{98E45EA2-1299-D269-7B4E-7BB59C0E719A}"/>
              </a:ext>
            </a:extLst>
          </p:cNvPr>
          <p:cNvSpPr>
            <a:spLocks noGrp="1"/>
          </p:cNvSpPr>
          <p:nvPr>
            <p:ph type="title"/>
          </p:nvPr>
        </p:nvSpPr>
        <p:spPr/>
        <p:txBody>
          <a:bodyPr vert="horz" rtlCol="0"/>
          <a:lstStyle/>
          <a:p>
            <a:pPr rtl="0"/>
            <a:r>
              <a:rPr lang="lv-lv" dirty="0"/>
              <a:t>2. VARIANTS – TURPINA IZMANTOT STARPTAUTISKO SVĪTRKODU		1/2</a:t>
            </a:r>
          </a:p>
        </p:txBody>
      </p:sp>
      <p:sp>
        <p:nvSpPr>
          <p:cNvPr id="6" name="Teksti kohatäide 5">
            <a:extLst>
              <a:ext uri="{FF2B5EF4-FFF2-40B4-BE49-F238E27FC236}">
                <a16:creationId xmlns:a16="http://schemas.microsoft.com/office/drawing/2014/main" id="{6CE95425-AEF3-00A3-0D55-C027E3CDB710}"/>
              </a:ext>
            </a:extLst>
          </p:cNvPr>
          <p:cNvSpPr>
            <a:spLocks noGrp="1"/>
          </p:cNvSpPr>
          <p:nvPr>
            <p:ph type="body" sz="quarter" idx="10"/>
          </p:nvPr>
        </p:nvSpPr>
        <p:spPr/>
        <p:txBody>
          <a:bodyPr rtlCol="0"/>
          <a:lstStyle/>
          <a:p>
            <a:pPr rtl="0"/>
            <a:endParaRPr lang="en-US" dirty="0"/>
          </a:p>
          <a:p>
            <a:pPr rtl="0"/>
            <a:endParaRPr lang="en-US" dirty="0"/>
          </a:p>
        </p:txBody>
      </p:sp>
      <p:graphicFrame>
        <p:nvGraphicFramePr>
          <p:cNvPr id="21" name="Chart 3">
            <a:extLst>
              <a:ext uri="{FF2B5EF4-FFF2-40B4-BE49-F238E27FC236}">
                <a16:creationId xmlns:a16="http://schemas.microsoft.com/office/drawing/2014/main" id="{2FD93834-6F37-C74B-FEE3-12222A48A116}"/>
              </a:ext>
            </a:extLst>
          </p:cNvPr>
          <p:cNvGraphicFramePr/>
          <p:nvPr>
            <p:custDataLst>
              <p:tags r:id="rId2"/>
            </p:custDataLst>
            <p:extLst>
              <p:ext uri="{D42A27DB-BD31-4B8C-83A1-F6EECF244321}">
                <p14:modId xmlns:p14="http://schemas.microsoft.com/office/powerpoint/2010/main" val="3697891190"/>
              </p:ext>
            </p:extLst>
          </p:nvPr>
        </p:nvGraphicFramePr>
        <p:xfrm>
          <a:off x="8885238" y="2193925"/>
          <a:ext cx="22860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85F5A4F7-6937-12B6-23E8-67F8956226C1}"/>
              </a:ext>
            </a:extLst>
          </p:cNvPr>
          <p:cNvSpPr txBox="1"/>
          <p:nvPr/>
        </p:nvSpPr>
        <p:spPr>
          <a:xfrm>
            <a:off x="8789194" y="4452938"/>
            <a:ext cx="2478088" cy="10731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dirty="0">
                <a:ln>
                  <a:noFill/>
                </a:ln>
                <a:solidFill>
                  <a:schemeClr val="accent1"/>
                </a:solidFill>
                <a:effectLst/>
                <a:uLnTx/>
                <a:uFillTx/>
              </a:rPr>
              <a:t>ROBEŽU ŠĶĒRSOJOŠO IEPAKOJUMU APJOMU DINAMIKA (paredzamā prognoze)</a:t>
            </a:r>
          </a:p>
        </p:txBody>
      </p:sp>
      <p:sp>
        <p:nvSpPr>
          <p:cNvPr id="16" name="TextBox 15">
            <a:extLst>
              <a:ext uri="{FF2B5EF4-FFF2-40B4-BE49-F238E27FC236}">
                <a16:creationId xmlns:a16="http://schemas.microsoft.com/office/drawing/2014/main" id="{F77C25BC-BE52-229B-9143-E6CF0080CD21}"/>
              </a:ext>
            </a:extLst>
          </p:cNvPr>
          <p:cNvSpPr txBox="1"/>
          <p:nvPr/>
        </p:nvSpPr>
        <p:spPr>
          <a:xfrm>
            <a:off x="9846269" y="1841051"/>
            <a:ext cx="1224136" cy="5741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marR="0" lvl="0" indent="0" algn="ctr" defTabSz="914400" rtl="0" eaLnBrk="1" fontAlgn="auto" latinLnBrk="0" hangingPunct="1">
              <a:lnSpc>
                <a:spcPct val="100000"/>
              </a:lnSpc>
              <a:spcBef>
                <a:spcPts val="600"/>
              </a:spcBef>
              <a:spcAft>
                <a:spcPts val="0"/>
              </a:spcAft>
              <a:buClr>
                <a:srgbClr val="ABCD3A"/>
              </a:buClr>
              <a:buSzPct val="90000"/>
              <a:buFontTx/>
              <a:buNone/>
              <a:tabLst/>
              <a:defRPr/>
            </a:pPr>
            <a:r>
              <a:rPr lang="lv-lv" sz="1400" b="1" i="0" u="none" strike="noStrike" kern="0" cap="none" spc="0" normalizeH="0" noProof="0">
                <a:ln>
                  <a:noFill/>
                </a:ln>
                <a:solidFill>
                  <a:schemeClr val="accent1"/>
                </a:solidFill>
                <a:effectLst/>
                <a:uLnTx/>
                <a:uFillTx/>
              </a:rPr>
              <a:t>MAZI APJOMI</a:t>
            </a:r>
          </a:p>
        </p:txBody>
      </p:sp>
    </p:spTree>
    <p:extLst>
      <p:ext uri="{BB962C8B-B14F-4D97-AF65-F5344CB8AC3E}">
        <p14:creationId xmlns:p14="http://schemas.microsoft.com/office/powerpoint/2010/main" val="3860328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EWNAMES" val="True"/>
  <p:tag name="PREVIOUSNAME" val="C:\Users\Yulia Klyushina\Downloads\20180624 good slides first draft .pptx"/>
  <p:tag name="THINKCELLPRESENTATIONDONOTDELETE" val="&lt;?xml version=&quot;1.0&quot; encoding=&quot;UTF-16&quot; standalone=&quot;yes&quot;?&gt;&lt;root reqver=&quot;27037&quot;&gt;&lt;version val=&quot;32832&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1.00000000000000000000E+00&quot;&gt;&lt;m_msothmcolidx val=&quot;0&quot;/&gt;&lt;m_rgb r=&quot;01&quot; g=&quot;B1&quot; b=&quot;C2&quot;/&gt;&lt;/elem&gt;&lt;elem m_fUsage=&quot;9.00000000000000022204E-01&quot;&gt;&lt;m_msothmcolidx val=&quot;0&quot;/&gt;&lt;m_rgb r=&quot;AC&quot; g=&quot;AC&quot; b=&quot;AC&quot;/&gt;&lt;/elem&gt;&lt;elem m_fUsage=&quot;8.10000000000000053291E-01&quot;&gt;&lt;m_msothmcolidx val=&quot;0&quot;/&gt;&lt;m_rgb r=&quot;F0&quot; g=&quot;DE&quot; b=&quot;DD&quot;/&gt;&lt;/elem&gt;&lt;elem m_fUsage=&quot;7.29000000000000092371E-01&quot;&gt;&lt;m_msothmcolidx val=&quot;0&quot;/&gt;&lt;m_rgb r=&quot;BE&quot; g=&quot;70&quot; b=&quot;6B&quot;/&gt;&lt;/elem&gt;&lt;elem m_fUsage=&quot;6.56100000000000127542E-01&quot;&gt;&lt;m_msothmcolidx val=&quot;0&quot;/&gt;&lt;m_rgb r=&quot;C2&quot; g=&quot;C9&quot; b=&quot;C9&quot;/&gt;&lt;/elem&gt;&lt;elem m_fUsage=&quot;5.90490000000000181402E-01&quot;&gt;&lt;m_msothmcolidx val=&quot;0&quot;/&gt;&lt;m_rgb r=&quot;DA&quot; g=&quot;E9&quot; b=&quot;A7&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9F7ah7lSm2NhFIUZ1gD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hlEwmlRQqW1.fMDhAeJ2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1hlEwmlRQqW1.fMDhAeJ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hlEwmlRQqW1.fMDhAeJ2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0N2oNqPSau6DE8KxL1J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31R7vEPRBa6hoT1q6XA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9F7ah7lSm2NhFIUZ1gD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9F7ah7lSm2NhFIUZ1gDX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31R7vEPRBa6hoT1q6XA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9F7ah7lSm2NhFIUZ1gD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BPQW9ltSgqxhOnUBCaR0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31R7vEPRBa6hoT1q6XA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KMpMTGJTQjnhfbAqVLO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2UoKCSm6SenoyegPTkSjs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SVqlqC2R9YY2R_2RNnoGc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T98XxCmGeUjipnK2wqmL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31R7vEPRBa6hoT1q6XAtQ"/>
</p:tagLst>
</file>

<file path=ppt/theme/theme1.xml><?xml version="1.0" encoding="utf-8"?>
<a:theme xmlns:a="http://schemas.openxmlformats.org/drawingml/2006/main" name="TEMPLATE 2022">
  <a:themeElements>
    <a:clrScheme name="Civitta">
      <a:dk1>
        <a:srgbClr val="134753"/>
      </a:dk1>
      <a:lt1>
        <a:srgbClr val="FFFFFF"/>
      </a:lt1>
      <a:dk2>
        <a:srgbClr val="4C4C4C"/>
      </a:dk2>
      <a:lt2>
        <a:srgbClr val="C2E8F1"/>
      </a:lt2>
      <a:accent1>
        <a:srgbClr val="3CA1BC"/>
      </a:accent1>
      <a:accent2>
        <a:srgbClr val="48B9D5"/>
      </a:accent2>
      <a:accent3>
        <a:srgbClr val="502523"/>
      </a:accent3>
      <a:accent4>
        <a:srgbClr val="00ABC0"/>
      </a:accent4>
      <a:accent5>
        <a:srgbClr val="ABCD3A"/>
      </a:accent5>
      <a:accent6>
        <a:srgbClr val="588133"/>
      </a:accent6>
      <a:hlink>
        <a:srgbClr val="00ABC0"/>
      </a:hlink>
      <a:folHlink>
        <a:srgbClr val="134753"/>
      </a:folHlink>
    </a:clrScheme>
    <a:fontScheme name="Civitta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buClr>
            <a:schemeClr val="accent5"/>
          </a:buClr>
          <a:buSzPct val="90000"/>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rtlCol="0" anchor="t" anchorCtr="0">
        <a:noAutofit/>
      </a:bodyPr>
      <a:lstStyle>
        <a:defPPr marL="228600" algn="l">
          <a:lnSpc>
            <a:spcPct val="100000"/>
          </a:lnSpc>
          <a:spcBef>
            <a:spcPts val="600"/>
          </a:spcBef>
          <a:buClr>
            <a:schemeClr val="accent5"/>
          </a:buClr>
          <a:buSzPct val="90000"/>
          <a:defRPr sz="1200" dirty="0" err="1" smtClean="0">
            <a:solidFill>
              <a:srgbClr val="000000"/>
            </a:solidFill>
          </a:defRPr>
        </a:defPPr>
      </a:lstStyle>
    </a:txDef>
  </a:objectDefaults>
  <a:extraClrSchemeLst/>
  <a:extLst>
    <a:ext uri="{05A4C25C-085E-4340-85A3-A5531E510DB2}">
      <thm15:themeFamily xmlns:thm15="http://schemas.microsoft.com/office/thememl/2012/main" name="Presentation2" id="{C09F0DAD-868E-4346-B312-A47B3329D12F}" vid="{EE54DCC6-6BB2-3544-95B2-B6B8135D1111}"/>
    </a:ext>
  </a:extLst>
</a:theme>
</file>

<file path=ppt/theme/theme2.xml><?xml version="1.0" encoding="utf-8"?>
<a:theme xmlns:a="http://schemas.openxmlformats.org/drawingml/2006/main" name="CIVITTA Template 2020">
  <a:themeElements>
    <a:clrScheme name="CIVITTA New Stefan v4.0">
      <a:dk1>
        <a:srgbClr val="000000"/>
      </a:dk1>
      <a:lt1>
        <a:srgbClr val="FFFFFF"/>
      </a:lt1>
      <a:dk2>
        <a:srgbClr val="ABCD3A"/>
      </a:dk2>
      <a:lt2>
        <a:srgbClr val="BFBFBF"/>
      </a:lt2>
      <a:accent1>
        <a:srgbClr val="134753"/>
      </a:accent1>
      <a:accent2>
        <a:srgbClr val="48B9D5"/>
      </a:accent2>
      <a:accent3>
        <a:srgbClr val="7F7F7F"/>
      </a:accent3>
      <a:accent4>
        <a:srgbClr val="A6A6A6"/>
      </a:accent4>
      <a:accent5>
        <a:srgbClr val="BFBFBF"/>
      </a:accent5>
      <a:accent6>
        <a:srgbClr val="D9D9D9"/>
      </a:accent6>
      <a:hlink>
        <a:srgbClr val="00ABC0"/>
      </a:hlink>
      <a:folHlink>
        <a:srgbClr val="134753"/>
      </a:folHlink>
    </a:clrScheme>
    <a:fontScheme name="Civitta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defPPr marL="0" algn="l" fontAlgn="base">
          <a:spcBef>
            <a:spcPts val="300"/>
          </a:spcBef>
          <a:spcAft>
            <a:spcPts val="300"/>
          </a:spcAft>
          <a:buClr>
            <a:srgbClr val="ABCD3A"/>
          </a:buClr>
          <a:buSzPct val="90000"/>
          <a:defRPr sz="1200" b="1" dirty="0" smtClean="0">
            <a:solidFill>
              <a:schemeClr val="accent1"/>
            </a:solidFill>
          </a:defRPr>
        </a:defPPr>
      </a:lstStyle>
      <a:style>
        <a:lnRef idx="2">
          <a:schemeClr val="dk1"/>
        </a:lnRef>
        <a:fillRef idx="1">
          <a:schemeClr val="lt1"/>
        </a:fillRef>
        <a:effectRef idx="0">
          <a:schemeClr val="dk1"/>
        </a:effectRef>
        <a:fontRef idx="minor">
          <a:schemeClr val="dk1"/>
        </a:fontRef>
      </a:style>
    </a:spDef>
    <a:lnDef>
      <a:spPr>
        <a:ln w="6350">
          <a:solidFill>
            <a:schemeClr val="bg1">
              <a:lumMod val="7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extLst>
          <a:ext uri="{909E8E84-426E-40dd-AFC4-6F175D3DCCD1}">
            <a14:hiddenFill xmlns:a14="http://schemas.microsoft.com/office/drawing/2010/main" xmlns="" xmlns:p="http://schemas.openxmlformats.org/presentationml/2006/main" xmlns:r="http://schemas.openxmlformats.org/officeDocument/2006/relationships">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a:effectLst>
                <a:outerShdw dist="35921" dir="2700000" algn="ctr" rotWithShape="0">
                  <a:schemeClr val="bg2"/>
                </a:outerShdw>
              </a:effectLst>
            </a14:hiddenEffects>
          </a:ext>
        </a:extLst>
      </a:spPr>
      <a:bodyPr vert="horz" wrap="square" lIns="0" tIns="0" rIns="0" bIns="0" rtlCol="0" anchor="t" anchorCtr="0">
        <a:spAutoFit/>
      </a:bodyPr>
      <a:lstStyle>
        <a:defPPr marL="171450" indent="-171450" algn="l">
          <a:lnSpc>
            <a:spcPct val="100000"/>
          </a:lnSpc>
          <a:spcBef>
            <a:spcPts val="300"/>
          </a:spcBef>
          <a:spcAft>
            <a:spcPts val="300"/>
          </a:spcAft>
          <a:buClr>
            <a:schemeClr val="accent5"/>
          </a:buClr>
          <a:buSzPct val="90000"/>
          <a:buFont typeface="Arial" panose="020B0604020202020204" pitchFamily="34" charset="0"/>
          <a:buChar char="•"/>
          <a:defRPr sz="1200" dirty="0" err="1" smtClean="0">
            <a:solidFill>
              <a:srgbClr val="000000"/>
            </a:solidFill>
          </a:defRPr>
        </a:defPPr>
      </a:lstStyle>
    </a:txDef>
  </a:objectDefaults>
  <a:extraClrSchemeLst/>
  <a:extLst>
    <a:ext uri="{05A4C25C-085E-4340-85A3-A5531E510DB2}">
      <thm15:themeFamily xmlns:thm15="http://schemas.microsoft.com/office/thememl/2012/main" name="CIVITTA Power Point Template 2020" id="{95B6CF58-36AA-472D-A9C9-16D2C564FF3E}" vid="{B91F5844-4B0D-47D5-B102-4F336BFFF8D0}"/>
    </a:ext>
  </a:extLst>
</a:theme>
</file>

<file path=ppt/theme/theme3.xml><?xml version="1.0" encoding="utf-8"?>
<a:theme xmlns:a="http://schemas.openxmlformats.org/drawingml/2006/main" name="1_TEMPLATE 2022">
  <a:themeElements>
    <a:clrScheme name="Civitta">
      <a:dk1>
        <a:srgbClr val="134753"/>
      </a:dk1>
      <a:lt1>
        <a:srgbClr val="FFFFFF"/>
      </a:lt1>
      <a:dk2>
        <a:srgbClr val="4C4C4C"/>
      </a:dk2>
      <a:lt2>
        <a:srgbClr val="C2E8F1"/>
      </a:lt2>
      <a:accent1>
        <a:srgbClr val="3CA1BC"/>
      </a:accent1>
      <a:accent2>
        <a:srgbClr val="48B9D5"/>
      </a:accent2>
      <a:accent3>
        <a:srgbClr val="502523"/>
      </a:accent3>
      <a:accent4>
        <a:srgbClr val="00ABC0"/>
      </a:accent4>
      <a:accent5>
        <a:srgbClr val="ABCD3A"/>
      </a:accent5>
      <a:accent6>
        <a:srgbClr val="588133"/>
      </a:accent6>
      <a:hlink>
        <a:srgbClr val="00ABC0"/>
      </a:hlink>
      <a:folHlink>
        <a:srgbClr val="134753"/>
      </a:folHlink>
    </a:clrScheme>
    <a:fontScheme name="Civitta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buClr>
            <a:schemeClr val="accent5"/>
          </a:buClr>
          <a:buSzPct val="90000"/>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rtlCol="0" anchor="t" anchorCtr="0">
        <a:noAutofit/>
      </a:bodyPr>
      <a:lstStyle>
        <a:defPPr marL="228600" algn="l">
          <a:lnSpc>
            <a:spcPct val="100000"/>
          </a:lnSpc>
          <a:spcBef>
            <a:spcPts val="600"/>
          </a:spcBef>
          <a:buClr>
            <a:schemeClr val="accent5"/>
          </a:buClr>
          <a:buSzPct val="90000"/>
          <a:defRPr sz="1200" dirty="0" err="1" smtClean="0">
            <a:solidFill>
              <a:srgbClr val="000000"/>
            </a:solidFill>
          </a:defRPr>
        </a:defPPr>
      </a:lstStyle>
    </a:txDef>
  </a:objectDefaults>
  <a:extraClrSchemeLst/>
  <a:extLst>
    <a:ext uri="{05A4C25C-085E-4340-85A3-A5531E510DB2}">
      <thm15:themeFamily xmlns:thm15="http://schemas.microsoft.com/office/thememl/2012/main" name="Presentation2" id="{C09F0DAD-868E-4346-B312-A47B3329D12F}" vid="{EE54DCC6-6BB2-3544-95B2-B6B8135D1111}"/>
    </a:ext>
  </a:extLst>
</a:theme>
</file>

<file path=ppt/theme/theme4.xml><?xml version="1.0" encoding="utf-8"?>
<a:theme xmlns:a="http://schemas.openxmlformats.org/drawingml/2006/main" name="Tema do Office">
  <a:themeElements>
    <a:clrScheme name="Civitta">
      <a:dk1>
        <a:srgbClr val="134753"/>
      </a:dk1>
      <a:lt1>
        <a:srgbClr val="FFFFFF"/>
      </a:lt1>
      <a:dk2>
        <a:srgbClr val="4C4C4C"/>
      </a:dk2>
      <a:lt2>
        <a:srgbClr val="C2E8F1"/>
      </a:lt2>
      <a:accent1>
        <a:srgbClr val="3CA1BC"/>
      </a:accent1>
      <a:accent2>
        <a:srgbClr val="48B9D5"/>
      </a:accent2>
      <a:accent3>
        <a:srgbClr val="502523"/>
      </a:accent3>
      <a:accent4>
        <a:srgbClr val="00ABC0"/>
      </a:accent4>
      <a:accent5>
        <a:srgbClr val="ABCD3A"/>
      </a:accent5>
      <a:accent6>
        <a:srgbClr val="588133"/>
      </a:accent6>
      <a:hlink>
        <a:srgbClr val="00ABC0"/>
      </a:hlink>
      <a:folHlink>
        <a:srgbClr val="1347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PLATE 2022">
  <a:themeElements>
    <a:clrScheme name="Civitta">
      <a:dk1>
        <a:srgbClr val="134753"/>
      </a:dk1>
      <a:lt1>
        <a:srgbClr val="FFFFFF"/>
      </a:lt1>
      <a:dk2>
        <a:srgbClr val="4C4C4C"/>
      </a:dk2>
      <a:lt2>
        <a:srgbClr val="C2E8F1"/>
      </a:lt2>
      <a:accent1>
        <a:srgbClr val="3CA1BC"/>
      </a:accent1>
      <a:accent2>
        <a:srgbClr val="48B9D5"/>
      </a:accent2>
      <a:accent3>
        <a:srgbClr val="502523"/>
      </a:accent3>
      <a:accent4>
        <a:srgbClr val="00ABC0"/>
      </a:accent4>
      <a:accent5>
        <a:srgbClr val="ABCD3A"/>
      </a:accent5>
      <a:accent6>
        <a:srgbClr val="588133"/>
      </a:accent6>
      <a:hlink>
        <a:srgbClr val="00ABC0"/>
      </a:hlink>
      <a:folHlink>
        <a:srgbClr val="134753"/>
      </a:folHlink>
    </a:clrScheme>
    <a:fontScheme name="Civitta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buClr>
            <a:schemeClr val="accent5"/>
          </a:buClr>
          <a:buSzPct val="90000"/>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rtlCol="0" anchor="t" anchorCtr="0">
        <a:noAutofit/>
      </a:bodyPr>
      <a:lstStyle>
        <a:defPPr marL="228600" algn="l">
          <a:lnSpc>
            <a:spcPct val="100000"/>
          </a:lnSpc>
          <a:spcBef>
            <a:spcPts val="600"/>
          </a:spcBef>
          <a:buClr>
            <a:schemeClr val="accent5"/>
          </a:buClr>
          <a:buSzPct val="90000"/>
          <a:defRPr sz="1200" dirty="0" err="1" smtClean="0">
            <a:solidFill>
              <a:srgbClr val="000000"/>
            </a:solidFill>
          </a:defRPr>
        </a:defPPr>
      </a:lstStyle>
    </a:txDef>
  </a:objectDefaults>
  <a:extraClrSchemeLst/>
  <a:extLst>
    <a:ext uri="{05A4C25C-085E-4340-85A3-A5531E510DB2}">
      <thm15:themeFamily xmlns:thm15="http://schemas.microsoft.com/office/thememl/2012/main" name="Presentation2" id="{C09F0DAD-868E-4346-B312-A47B3329D12F}" vid="{EE54DCC6-6BB2-3544-95B2-B6B8135D1111}"/>
    </a:ext>
  </a:extLst>
</a:theme>
</file>

<file path=ppt/theme/theme6.xml><?xml version="1.0" encoding="utf-8"?>
<a:theme xmlns:a="http://schemas.openxmlformats.org/drawingml/2006/main" name="Tema do Office">
  <a:themeElements>
    <a:clrScheme name="CIVITTA 2020">
      <a:dk1>
        <a:srgbClr val="000000"/>
      </a:dk1>
      <a:lt1>
        <a:srgbClr val="FFFFFF"/>
      </a:lt1>
      <a:dk2>
        <a:srgbClr val="ABCD3A"/>
      </a:dk2>
      <a:lt2>
        <a:srgbClr val="BFBFBF"/>
      </a:lt2>
      <a:accent1>
        <a:srgbClr val="134753"/>
      </a:accent1>
      <a:accent2>
        <a:srgbClr val="00ABC0"/>
      </a:accent2>
      <a:accent3>
        <a:srgbClr val="7F7F7F"/>
      </a:accent3>
      <a:accent4>
        <a:srgbClr val="A6A6A6"/>
      </a:accent4>
      <a:accent5>
        <a:srgbClr val="BFBFBF"/>
      </a:accent5>
      <a:accent6>
        <a:srgbClr val="D9D9D9"/>
      </a:accent6>
      <a:hlink>
        <a:srgbClr val="48B9D5"/>
      </a:hlink>
      <a:folHlink>
        <a:srgbClr val="134753"/>
      </a:folHlink>
    </a:clrScheme>
    <a:fontScheme name="CIVIT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IVITTA 2020">
      <a:dk1>
        <a:srgbClr val="000000"/>
      </a:dk1>
      <a:lt1>
        <a:srgbClr val="FFFFFF"/>
      </a:lt1>
      <a:dk2>
        <a:srgbClr val="ABCD3A"/>
      </a:dk2>
      <a:lt2>
        <a:srgbClr val="BFBFBF"/>
      </a:lt2>
      <a:accent1>
        <a:srgbClr val="134753"/>
      </a:accent1>
      <a:accent2>
        <a:srgbClr val="00ABC0"/>
      </a:accent2>
      <a:accent3>
        <a:srgbClr val="7F7F7F"/>
      </a:accent3>
      <a:accent4>
        <a:srgbClr val="A6A6A6"/>
      </a:accent4>
      <a:accent5>
        <a:srgbClr val="BFBFBF"/>
      </a:accent5>
      <a:accent6>
        <a:srgbClr val="D9D9D9"/>
      </a:accent6>
      <a:hlink>
        <a:srgbClr val="48B9D5"/>
      </a:hlink>
      <a:folHlink>
        <a:srgbClr val="134753"/>
      </a:folHlink>
    </a:clrScheme>
    <a:fontScheme name="CIVIT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CIVITTA PPT Template 2022</Template>
  <TotalTime>62</TotalTime>
  <Words>1605</Words>
  <Application>Microsoft Office PowerPoint</Application>
  <PresentationFormat>Widescreen</PresentationFormat>
  <Paragraphs>260</Paragraphs>
  <Slides>16</Slides>
  <Notes>13</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Inter</vt:lpstr>
      <vt:lpstr>Times New Roman</vt:lpstr>
      <vt:lpstr>TEMPLATE 2022</vt:lpstr>
      <vt:lpstr>CIVITTA Template 2020</vt:lpstr>
      <vt:lpstr>1_TEMPLATE 2022</vt:lpstr>
      <vt:lpstr>Tema do Office</vt:lpstr>
      <vt:lpstr>2_TEMPLATE 2022</vt:lpstr>
      <vt:lpstr>think-cell Slide</vt:lpstr>
      <vt:lpstr>PowerPoint Presentation</vt:lpstr>
      <vt:lpstr>Priekšvārds</vt:lpstr>
      <vt:lpstr>4 dažādi scenāriji</vt:lpstr>
      <vt:lpstr>PowerPoint Presentation</vt:lpstr>
      <vt:lpstr>Ceļvedī izmantotā terminoloģija</vt:lpstr>
      <vt:lpstr>PowerPoint Presentation</vt:lpstr>
      <vt:lpstr>1. VARIANTS – TURPINA IZMANTOT ŠĪBRĪŽA MARĶĒJUMU   1/2 </vt:lpstr>
      <vt:lpstr>1. VARIANTS – TURPINA IZMANTOT ŠĪBRĪŽA MARĶĒJUMU   2/2 </vt:lpstr>
      <vt:lpstr>2. VARIANTS – TURPINA IZMANTOT STARPTAUTISKO SVĪTRKODU  1/2</vt:lpstr>
      <vt:lpstr>2. VARIANTS – TURPINA IZMANTOT STARPTAUTISKO SVĪTRKODU  2/2</vt:lpstr>
      <vt:lpstr>3. VARIANTS – TURPINA IZMANTOT STARPTAUTISKO UN VALSTS SVĪTRKODU 1/2</vt:lpstr>
      <vt:lpstr>3. VARIANTS – TURPINA IZMANTOT STARPTAUTISKO UN VALSTS SVĪTRKODU 2/2</vt:lpstr>
      <vt:lpstr>4. VARIANTS – TURPINA IZMANTOT VALSTS SVĪTRKODU   1/2</vt:lpstr>
      <vt:lpstr>4. VARIANTS – TURPINA IZMANTOT VALSTS SVĪTRKODU   2/2</vt:lpstr>
      <vt:lpstr>PowerPoint Presentation</vt:lpstr>
      <vt:lpstr>Kā rīkoties tālāk?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Tagatisrahaga pakendite süsteem</dc:title>
  <dc:creator>Rita Treimuth</dc:creator>
  <cp:lastModifiedBy>Santa Kristiāna Šteinblūma</cp:lastModifiedBy>
  <cp:revision>46</cp:revision>
  <dcterms:created xsi:type="dcterms:W3CDTF">2023-04-02T18:07:34Z</dcterms:created>
  <dcterms:modified xsi:type="dcterms:W3CDTF">2023-06-22T12:52:19Z</dcterms:modified>
</cp:coreProperties>
</file>