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notesSlides/notesSlide13.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2"/>
  </p:notesMasterIdLst>
  <p:handoutMasterIdLst>
    <p:handoutMasterId r:id="rId23"/>
  </p:handoutMasterIdLst>
  <p:sldIdLst>
    <p:sldId id="256" r:id="rId2"/>
    <p:sldId id="360" r:id="rId3"/>
    <p:sldId id="361" r:id="rId4"/>
    <p:sldId id="268" r:id="rId5"/>
    <p:sldId id="342" r:id="rId6"/>
    <p:sldId id="266" r:id="rId7"/>
    <p:sldId id="343" r:id="rId8"/>
    <p:sldId id="272" r:id="rId9"/>
    <p:sldId id="365" r:id="rId10"/>
    <p:sldId id="383" r:id="rId11"/>
    <p:sldId id="382" r:id="rId12"/>
    <p:sldId id="366" r:id="rId13"/>
    <p:sldId id="369" r:id="rId14"/>
    <p:sldId id="280" r:id="rId15"/>
    <p:sldId id="380" r:id="rId16"/>
    <p:sldId id="381" r:id="rId17"/>
    <p:sldId id="377" r:id="rId18"/>
    <p:sldId id="378" r:id="rId19"/>
    <p:sldId id="359" r:id="rId20"/>
    <p:sldId id="315" r:id="rId21"/>
  </p:sldIdLst>
  <p:sldSz cx="9144000" cy="6858000" type="screen4x3"/>
  <p:notesSz cx="6797675" cy="9928225"/>
  <p:defaultTextStyle>
    <a:defPPr>
      <a:defRPr lang="en-US"/>
    </a:defPPr>
    <a:lvl1pPr algn="l" defTabSz="938213" rtl="0" eaLnBrk="0" fontAlgn="base" hangingPunct="0">
      <a:spcBef>
        <a:spcPct val="0"/>
      </a:spcBef>
      <a:spcAft>
        <a:spcPct val="0"/>
      </a:spcAft>
      <a:defRPr sz="1700" kern="1200">
        <a:solidFill>
          <a:schemeClr val="tx1"/>
        </a:solidFill>
        <a:latin typeface="Times New Roman" pitchFamily="18" charset="0"/>
        <a:ea typeface="+mn-ea"/>
        <a:cs typeface="Arial" charset="0"/>
      </a:defRPr>
    </a:lvl1pPr>
    <a:lvl2pPr marL="468313" indent="-11113" algn="l" defTabSz="938213" rtl="0" eaLnBrk="0" fontAlgn="base" hangingPunct="0">
      <a:spcBef>
        <a:spcPct val="0"/>
      </a:spcBef>
      <a:spcAft>
        <a:spcPct val="0"/>
      </a:spcAft>
      <a:defRPr sz="1700" kern="1200">
        <a:solidFill>
          <a:schemeClr val="tx1"/>
        </a:solidFill>
        <a:latin typeface="Times New Roman" pitchFamily="18" charset="0"/>
        <a:ea typeface="+mn-ea"/>
        <a:cs typeface="Arial" charset="0"/>
      </a:defRPr>
    </a:lvl2pPr>
    <a:lvl3pPr marL="938213" indent="-23813" algn="l" defTabSz="938213" rtl="0" eaLnBrk="0" fontAlgn="base" hangingPunct="0">
      <a:spcBef>
        <a:spcPct val="0"/>
      </a:spcBef>
      <a:spcAft>
        <a:spcPct val="0"/>
      </a:spcAft>
      <a:defRPr sz="1700" kern="1200">
        <a:solidFill>
          <a:schemeClr val="tx1"/>
        </a:solidFill>
        <a:latin typeface="Times New Roman" pitchFamily="18" charset="0"/>
        <a:ea typeface="+mn-ea"/>
        <a:cs typeface="Arial" charset="0"/>
      </a:defRPr>
    </a:lvl3pPr>
    <a:lvl4pPr marL="1408113" indent="-36513" algn="l" defTabSz="938213" rtl="0" eaLnBrk="0" fontAlgn="base" hangingPunct="0">
      <a:spcBef>
        <a:spcPct val="0"/>
      </a:spcBef>
      <a:spcAft>
        <a:spcPct val="0"/>
      </a:spcAft>
      <a:defRPr sz="1700" kern="1200">
        <a:solidFill>
          <a:schemeClr val="tx1"/>
        </a:solidFill>
        <a:latin typeface="Times New Roman" pitchFamily="18" charset="0"/>
        <a:ea typeface="+mn-ea"/>
        <a:cs typeface="Arial" charset="0"/>
      </a:defRPr>
    </a:lvl4pPr>
    <a:lvl5pPr marL="1878013" indent="-49213" algn="l" defTabSz="938213" rtl="0" eaLnBrk="0" fontAlgn="base" hangingPunct="0">
      <a:spcBef>
        <a:spcPct val="0"/>
      </a:spcBef>
      <a:spcAft>
        <a:spcPct val="0"/>
      </a:spcAft>
      <a:defRPr sz="1700" kern="1200">
        <a:solidFill>
          <a:schemeClr val="tx1"/>
        </a:solidFill>
        <a:latin typeface="Times New Roman" pitchFamily="18" charset="0"/>
        <a:ea typeface="+mn-ea"/>
        <a:cs typeface="Arial" charset="0"/>
      </a:defRPr>
    </a:lvl5pPr>
    <a:lvl6pPr marL="2286000" algn="l" defTabSz="914400" rtl="0" eaLnBrk="1" latinLnBrk="0" hangingPunct="1">
      <a:defRPr sz="1700" kern="1200">
        <a:solidFill>
          <a:schemeClr val="tx1"/>
        </a:solidFill>
        <a:latin typeface="Times New Roman" pitchFamily="18" charset="0"/>
        <a:ea typeface="+mn-ea"/>
        <a:cs typeface="Arial" charset="0"/>
      </a:defRPr>
    </a:lvl6pPr>
    <a:lvl7pPr marL="2743200" algn="l" defTabSz="914400" rtl="0" eaLnBrk="1" latinLnBrk="0" hangingPunct="1">
      <a:defRPr sz="1700" kern="1200">
        <a:solidFill>
          <a:schemeClr val="tx1"/>
        </a:solidFill>
        <a:latin typeface="Times New Roman" pitchFamily="18" charset="0"/>
        <a:ea typeface="+mn-ea"/>
        <a:cs typeface="Arial" charset="0"/>
      </a:defRPr>
    </a:lvl7pPr>
    <a:lvl8pPr marL="3200400" algn="l" defTabSz="914400" rtl="0" eaLnBrk="1" latinLnBrk="0" hangingPunct="1">
      <a:defRPr sz="1700" kern="1200">
        <a:solidFill>
          <a:schemeClr val="tx1"/>
        </a:solidFill>
        <a:latin typeface="Times New Roman" pitchFamily="18" charset="0"/>
        <a:ea typeface="+mn-ea"/>
        <a:cs typeface="Arial" charset="0"/>
      </a:defRPr>
    </a:lvl8pPr>
    <a:lvl9pPr marL="3657600" algn="l" defTabSz="914400" rtl="0" eaLnBrk="1" latinLnBrk="0" hangingPunct="1">
      <a:defRPr sz="1700" kern="1200">
        <a:solidFill>
          <a:schemeClr val="tx1"/>
        </a:solidFill>
        <a:latin typeface="Times New Roman" pitchFamily="18" charset="0"/>
        <a:ea typeface="+mn-ea"/>
        <a:cs typeface="Arial" charset="0"/>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E8F8F3"/>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2624" autoAdjust="0"/>
  </p:normalViewPr>
  <p:slideViewPr>
    <p:cSldViewPr snapToGrid="0" snapToObjects="1">
      <p:cViewPr varScale="1">
        <p:scale>
          <a:sx n="89" d="100"/>
          <a:sy n="89" d="100"/>
        </p:scale>
        <p:origin x="-624"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8475"/>
          </a:xfrm>
          <a:prstGeom prst="rect">
            <a:avLst/>
          </a:prstGeom>
        </p:spPr>
        <p:txBody>
          <a:bodyPr vert="horz" lIns="91440" tIns="45720" rIns="91440" bIns="45720" rtlCol="0"/>
          <a:lstStyle>
            <a:lvl1pPr algn="l">
              <a:defRPr sz="1200"/>
            </a:lvl1pPr>
          </a:lstStyle>
          <a:p>
            <a:endParaRPr lang="lv-LV"/>
          </a:p>
        </p:txBody>
      </p:sp>
      <p:sp>
        <p:nvSpPr>
          <p:cNvPr id="3" name="Date Placeholder 2"/>
          <p:cNvSpPr>
            <a:spLocks noGrp="1"/>
          </p:cNvSpPr>
          <p:nvPr>
            <p:ph type="dt" sz="quarter" idx="1"/>
          </p:nvPr>
        </p:nvSpPr>
        <p:spPr>
          <a:xfrm>
            <a:off x="3849688" y="0"/>
            <a:ext cx="2946400" cy="498475"/>
          </a:xfrm>
          <a:prstGeom prst="rect">
            <a:avLst/>
          </a:prstGeom>
        </p:spPr>
        <p:txBody>
          <a:bodyPr vert="horz" lIns="91440" tIns="45720" rIns="91440" bIns="45720" rtlCol="0"/>
          <a:lstStyle>
            <a:lvl1pPr algn="r">
              <a:defRPr sz="1200"/>
            </a:lvl1pPr>
          </a:lstStyle>
          <a:p>
            <a:fld id="{9D80027A-1F91-4FF4-889C-E4CA6671036C}" type="datetimeFigureOut">
              <a:rPr lang="lv-LV" smtClean="0"/>
              <a:pPr/>
              <a:t>2015.11.03.</a:t>
            </a:fld>
            <a:endParaRPr lang="lv-LV"/>
          </a:p>
        </p:txBody>
      </p:sp>
      <p:sp>
        <p:nvSpPr>
          <p:cNvPr id="4" name="Footer Placeholder 3"/>
          <p:cNvSpPr>
            <a:spLocks noGrp="1"/>
          </p:cNvSpPr>
          <p:nvPr>
            <p:ph type="ftr" sz="quarter" idx="2"/>
          </p:nvPr>
        </p:nvSpPr>
        <p:spPr>
          <a:xfrm>
            <a:off x="0" y="9429750"/>
            <a:ext cx="2946400" cy="498475"/>
          </a:xfrm>
          <a:prstGeom prst="rect">
            <a:avLst/>
          </a:prstGeom>
        </p:spPr>
        <p:txBody>
          <a:bodyPr vert="horz" lIns="91440" tIns="45720" rIns="91440" bIns="45720" rtlCol="0" anchor="b"/>
          <a:lstStyle>
            <a:lvl1pPr algn="l">
              <a:defRPr sz="1200"/>
            </a:lvl1pPr>
          </a:lstStyle>
          <a:p>
            <a:endParaRPr lang="lv-LV"/>
          </a:p>
        </p:txBody>
      </p:sp>
      <p:sp>
        <p:nvSpPr>
          <p:cNvPr id="5" name="Slide Number Placeholder 4"/>
          <p:cNvSpPr>
            <a:spLocks noGrp="1"/>
          </p:cNvSpPr>
          <p:nvPr>
            <p:ph type="sldNum" sz="quarter" idx="3"/>
          </p:nvPr>
        </p:nvSpPr>
        <p:spPr>
          <a:xfrm>
            <a:off x="3849688" y="9429750"/>
            <a:ext cx="2946400" cy="498475"/>
          </a:xfrm>
          <a:prstGeom prst="rect">
            <a:avLst/>
          </a:prstGeom>
        </p:spPr>
        <p:txBody>
          <a:bodyPr vert="horz" lIns="91440" tIns="45720" rIns="91440" bIns="45720" rtlCol="0" anchor="b"/>
          <a:lstStyle>
            <a:lvl1pPr algn="r">
              <a:defRPr sz="1200"/>
            </a:lvl1pPr>
          </a:lstStyle>
          <a:p>
            <a:fld id="{59A0E3DC-3F46-484E-8242-ECD784858B1F}" type="slidenum">
              <a:rPr lang="lv-LV" smtClean="0"/>
              <a:pPr/>
              <a:t>‹#›</a:t>
            </a:fld>
            <a:endParaRPr lang="lv-LV"/>
          </a:p>
        </p:txBody>
      </p:sp>
    </p:spTree>
    <p:extLst>
      <p:ext uri="{BB962C8B-B14F-4D97-AF65-F5344CB8AC3E}">
        <p14:creationId xmlns:p14="http://schemas.microsoft.com/office/powerpoint/2010/main" xmlns="" val="9814932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60" cy="496412"/>
          </a:xfrm>
          <a:prstGeom prst="rect">
            <a:avLst/>
          </a:prstGeom>
        </p:spPr>
        <p:txBody>
          <a:bodyPr vert="horz" lIns="92126" tIns="46063" rIns="92126" bIns="46063" rtlCol="0"/>
          <a:lstStyle>
            <a:lvl1pPr algn="l" defTabSz="946622" eaLnBrk="1" fontAlgn="auto" hangingPunct="1">
              <a:spcBef>
                <a:spcPts val="0"/>
              </a:spcBef>
              <a:spcAft>
                <a:spcPts val="0"/>
              </a:spcAft>
              <a:defRPr sz="1200">
                <a:latin typeface="+mn-lt"/>
                <a:cs typeface="+mn-cs"/>
              </a:defRPr>
            </a:lvl1pPr>
          </a:lstStyle>
          <a:p>
            <a:pPr>
              <a:defRPr/>
            </a:pPr>
            <a:endParaRPr lang="lv-LV"/>
          </a:p>
        </p:txBody>
      </p:sp>
      <p:sp>
        <p:nvSpPr>
          <p:cNvPr id="3" name="Date Placeholder 2"/>
          <p:cNvSpPr>
            <a:spLocks noGrp="1"/>
          </p:cNvSpPr>
          <p:nvPr>
            <p:ph type="dt" idx="1"/>
          </p:nvPr>
        </p:nvSpPr>
        <p:spPr>
          <a:xfrm>
            <a:off x="3850443" y="0"/>
            <a:ext cx="2945660" cy="496412"/>
          </a:xfrm>
          <a:prstGeom prst="rect">
            <a:avLst/>
          </a:prstGeom>
        </p:spPr>
        <p:txBody>
          <a:bodyPr vert="horz" lIns="92126" tIns="46063" rIns="92126" bIns="46063" rtlCol="0"/>
          <a:lstStyle>
            <a:lvl1pPr algn="r" defTabSz="946622" eaLnBrk="1" fontAlgn="auto" hangingPunct="1">
              <a:spcBef>
                <a:spcPts val="0"/>
              </a:spcBef>
              <a:spcAft>
                <a:spcPts val="0"/>
              </a:spcAft>
              <a:defRPr sz="1200">
                <a:latin typeface="+mn-lt"/>
                <a:cs typeface="+mn-cs"/>
              </a:defRPr>
            </a:lvl1pPr>
          </a:lstStyle>
          <a:p>
            <a:pPr>
              <a:defRPr/>
            </a:pPr>
            <a:fld id="{B958EEE3-63D5-4F1B-96A6-0544F03D5CA7}" type="datetimeFigureOut">
              <a:rPr lang="lv-LV"/>
              <a:pPr>
                <a:defRPr/>
              </a:pPr>
              <a:t>2015.11.03.</a:t>
            </a:fld>
            <a:endParaRPr lang="lv-LV"/>
          </a:p>
        </p:txBody>
      </p:sp>
      <p:sp>
        <p:nvSpPr>
          <p:cNvPr id="4" name="Slide Image Placeholder 3"/>
          <p:cNvSpPr>
            <a:spLocks noGrp="1" noRot="1" noChangeAspect="1"/>
          </p:cNvSpPr>
          <p:nvPr>
            <p:ph type="sldImg" idx="2"/>
          </p:nvPr>
        </p:nvSpPr>
        <p:spPr>
          <a:xfrm>
            <a:off x="915988" y="744538"/>
            <a:ext cx="4965700" cy="3724275"/>
          </a:xfrm>
          <a:prstGeom prst="rect">
            <a:avLst/>
          </a:prstGeom>
          <a:noFill/>
          <a:ln w="12700">
            <a:solidFill>
              <a:prstClr val="black"/>
            </a:solidFill>
          </a:ln>
        </p:spPr>
        <p:txBody>
          <a:bodyPr vert="horz" lIns="92126" tIns="46063" rIns="92126" bIns="46063" rtlCol="0" anchor="ctr"/>
          <a:lstStyle/>
          <a:p>
            <a:pPr lvl="0"/>
            <a:endParaRPr lang="lv-LV" noProof="0"/>
          </a:p>
        </p:txBody>
      </p:sp>
      <p:sp>
        <p:nvSpPr>
          <p:cNvPr id="5" name="Notes Placeholder 4"/>
          <p:cNvSpPr>
            <a:spLocks noGrp="1"/>
          </p:cNvSpPr>
          <p:nvPr>
            <p:ph type="body" sz="quarter" idx="3"/>
          </p:nvPr>
        </p:nvSpPr>
        <p:spPr>
          <a:xfrm>
            <a:off x="679768" y="4715908"/>
            <a:ext cx="5438140" cy="4467701"/>
          </a:xfrm>
          <a:prstGeom prst="rect">
            <a:avLst/>
          </a:prstGeom>
        </p:spPr>
        <p:txBody>
          <a:bodyPr vert="horz" lIns="92126" tIns="46063" rIns="92126" bIns="46063"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lv-LV" noProof="0"/>
          </a:p>
        </p:txBody>
      </p:sp>
      <p:sp>
        <p:nvSpPr>
          <p:cNvPr id="6" name="Footer Placeholder 5"/>
          <p:cNvSpPr>
            <a:spLocks noGrp="1"/>
          </p:cNvSpPr>
          <p:nvPr>
            <p:ph type="ftr" sz="quarter" idx="4"/>
          </p:nvPr>
        </p:nvSpPr>
        <p:spPr>
          <a:xfrm>
            <a:off x="0" y="9430090"/>
            <a:ext cx="2945660" cy="496412"/>
          </a:xfrm>
          <a:prstGeom prst="rect">
            <a:avLst/>
          </a:prstGeom>
        </p:spPr>
        <p:txBody>
          <a:bodyPr vert="horz" lIns="92126" tIns="46063" rIns="92126" bIns="46063" rtlCol="0" anchor="b"/>
          <a:lstStyle>
            <a:lvl1pPr algn="l" defTabSz="946622" eaLnBrk="1" fontAlgn="auto" hangingPunct="1">
              <a:spcBef>
                <a:spcPts val="0"/>
              </a:spcBef>
              <a:spcAft>
                <a:spcPts val="0"/>
              </a:spcAft>
              <a:defRPr sz="1200">
                <a:latin typeface="+mn-lt"/>
                <a:cs typeface="+mn-cs"/>
              </a:defRPr>
            </a:lvl1pPr>
          </a:lstStyle>
          <a:p>
            <a:pPr>
              <a:defRPr/>
            </a:pPr>
            <a:endParaRPr lang="lv-LV"/>
          </a:p>
        </p:txBody>
      </p:sp>
      <p:sp>
        <p:nvSpPr>
          <p:cNvPr id="7" name="Slide Number Placeholder 6"/>
          <p:cNvSpPr>
            <a:spLocks noGrp="1"/>
          </p:cNvSpPr>
          <p:nvPr>
            <p:ph type="sldNum" sz="quarter" idx="5"/>
          </p:nvPr>
        </p:nvSpPr>
        <p:spPr>
          <a:xfrm>
            <a:off x="3850443" y="9430090"/>
            <a:ext cx="2945660" cy="496412"/>
          </a:xfrm>
          <a:prstGeom prst="rect">
            <a:avLst/>
          </a:prstGeom>
        </p:spPr>
        <p:txBody>
          <a:bodyPr vert="horz" wrap="square" lIns="92126" tIns="46063" rIns="92126" bIns="46063" numCol="1" anchor="b" anchorCtr="0" compatLnSpc="1">
            <a:prstTxWarp prst="textNoShape">
              <a:avLst/>
            </a:prstTxWarp>
          </a:bodyPr>
          <a:lstStyle>
            <a:lvl1pPr algn="r" eaLnBrk="1" hangingPunct="1">
              <a:defRPr sz="1200">
                <a:latin typeface="Calibri" pitchFamily="34" charset="0"/>
              </a:defRPr>
            </a:lvl1pPr>
          </a:lstStyle>
          <a:p>
            <a:fld id="{F1910159-CA03-4E69-8D5D-CEA946B072B5}" type="slidenum">
              <a:rPr lang="lv-LV" altLang="en-US"/>
              <a:pPr/>
              <a:t>‹#›</a:t>
            </a:fld>
            <a:endParaRPr lang="lv-LV" altLang="en-US"/>
          </a:p>
        </p:txBody>
      </p:sp>
    </p:spTree>
    <p:extLst>
      <p:ext uri="{BB962C8B-B14F-4D97-AF65-F5344CB8AC3E}">
        <p14:creationId xmlns:p14="http://schemas.microsoft.com/office/powerpoint/2010/main" xmlns="" val="696316249"/>
      </p:ext>
    </p:extLst>
  </p:cSld>
  <p:clrMap bg1="lt1" tx1="dk1" bg2="lt2" tx2="dk2" accent1="accent1" accent2="accent2" accent3="accent3" accent4="accent4" accent5="accent5" accent6="accent6" hlink="hlink" folHlink="folHlink"/>
  <p:notesStyle>
    <a:lvl1pPr algn="l" defTabSz="938213" rtl="0" eaLnBrk="0" fontAlgn="base" hangingPunct="0">
      <a:spcBef>
        <a:spcPct val="30000"/>
      </a:spcBef>
      <a:spcAft>
        <a:spcPct val="0"/>
      </a:spcAft>
      <a:defRPr sz="1200" kern="1200">
        <a:solidFill>
          <a:schemeClr val="tx1"/>
        </a:solidFill>
        <a:latin typeface="+mn-lt"/>
        <a:ea typeface="+mn-ea"/>
        <a:cs typeface="+mn-cs"/>
      </a:defRPr>
    </a:lvl1pPr>
    <a:lvl2pPr marL="468313" algn="l" defTabSz="938213" rtl="0" eaLnBrk="0" fontAlgn="base" hangingPunct="0">
      <a:spcBef>
        <a:spcPct val="30000"/>
      </a:spcBef>
      <a:spcAft>
        <a:spcPct val="0"/>
      </a:spcAft>
      <a:defRPr sz="1200" kern="1200">
        <a:solidFill>
          <a:schemeClr val="tx1"/>
        </a:solidFill>
        <a:latin typeface="+mn-lt"/>
        <a:ea typeface="+mn-ea"/>
        <a:cs typeface="+mn-cs"/>
      </a:defRPr>
    </a:lvl2pPr>
    <a:lvl3pPr marL="938213" algn="l" defTabSz="938213" rtl="0" eaLnBrk="0" fontAlgn="base" hangingPunct="0">
      <a:spcBef>
        <a:spcPct val="30000"/>
      </a:spcBef>
      <a:spcAft>
        <a:spcPct val="0"/>
      </a:spcAft>
      <a:defRPr sz="1200" kern="1200">
        <a:solidFill>
          <a:schemeClr val="tx1"/>
        </a:solidFill>
        <a:latin typeface="+mn-lt"/>
        <a:ea typeface="+mn-ea"/>
        <a:cs typeface="+mn-cs"/>
      </a:defRPr>
    </a:lvl3pPr>
    <a:lvl4pPr marL="1408113" algn="l" defTabSz="938213" rtl="0" eaLnBrk="0" fontAlgn="base" hangingPunct="0">
      <a:spcBef>
        <a:spcPct val="30000"/>
      </a:spcBef>
      <a:spcAft>
        <a:spcPct val="0"/>
      </a:spcAft>
      <a:defRPr sz="1200" kern="1200">
        <a:solidFill>
          <a:schemeClr val="tx1"/>
        </a:solidFill>
        <a:latin typeface="+mn-lt"/>
        <a:ea typeface="+mn-ea"/>
        <a:cs typeface="+mn-cs"/>
      </a:defRPr>
    </a:lvl4pPr>
    <a:lvl5pPr marL="1878013" algn="l" defTabSz="938213" rtl="0" eaLnBrk="0" fontAlgn="base" hangingPunct="0">
      <a:spcBef>
        <a:spcPct val="30000"/>
      </a:spcBef>
      <a:spcAft>
        <a:spcPct val="0"/>
      </a:spcAft>
      <a:defRPr sz="1200" kern="1200">
        <a:solidFill>
          <a:schemeClr val="tx1"/>
        </a:solidFill>
        <a:latin typeface="+mn-lt"/>
        <a:ea typeface="+mn-ea"/>
        <a:cs typeface="+mn-cs"/>
      </a:defRPr>
    </a:lvl5pPr>
    <a:lvl6pPr marL="2348940" algn="l" defTabSz="939575" rtl="0" eaLnBrk="1" latinLnBrk="0" hangingPunct="1">
      <a:defRPr sz="1200" kern="1200">
        <a:solidFill>
          <a:schemeClr val="tx1"/>
        </a:solidFill>
        <a:latin typeface="+mn-lt"/>
        <a:ea typeface="+mn-ea"/>
        <a:cs typeface="+mn-cs"/>
      </a:defRPr>
    </a:lvl6pPr>
    <a:lvl7pPr marL="2818729" algn="l" defTabSz="939575" rtl="0" eaLnBrk="1" latinLnBrk="0" hangingPunct="1">
      <a:defRPr sz="1200" kern="1200">
        <a:solidFill>
          <a:schemeClr val="tx1"/>
        </a:solidFill>
        <a:latin typeface="+mn-lt"/>
        <a:ea typeface="+mn-ea"/>
        <a:cs typeface="+mn-cs"/>
      </a:defRPr>
    </a:lvl7pPr>
    <a:lvl8pPr marL="3288515" algn="l" defTabSz="939575" rtl="0" eaLnBrk="1" latinLnBrk="0" hangingPunct="1">
      <a:defRPr sz="1200" kern="1200">
        <a:solidFill>
          <a:schemeClr val="tx1"/>
        </a:solidFill>
        <a:latin typeface="+mn-lt"/>
        <a:ea typeface="+mn-ea"/>
        <a:cs typeface="+mn-cs"/>
      </a:defRPr>
    </a:lvl8pPr>
    <a:lvl9pPr marL="3758305" algn="l" defTabSz="939575"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fontAlgn="t" hangingPunct="1">
              <a:buFont typeface="Arial" panose="020B0604020202020204" pitchFamily="34" charset="0"/>
              <a:buNone/>
            </a:pPr>
            <a:endParaRPr lang="lv-LV" altLang="lv-LV" dirty="0" smtClean="0">
              <a:latin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F1910159-CA03-4E69-8D5D-CEA946B072B5}" type="slidenum">
              <a:rPr lang="lv-LV" altLang="en-US" smtClean="0"/>
              <a:pPr/>
              <a:t>3</a:t>
            </a:fld>
            <a:endParaRPr lang="lv-LV" altLang="en-US"/>
          </a:p>
        </p:txBody>
      </p:sp>
    </p:spTree>
    <p:extLst>
      <p:ext uri="{BB962C8B-B14F-4D97-AF65-F5344CB8AC3E}">
        <p14:creationId xmlns:p14="http://schemas.microsoft.com/office/powerpoint/2010/main" xmlns="" val="22517997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45250">
              <a:defRPr/>
            </a:pPr>
            <a:endParaRPr lang="lv-LV" dirty="0"/>
          </a:p>
        </p:txBody>
      </p:sp>
      <p:sp>
        <p:nvSpPr>
          <p:cNvPr id="4" name="Slide Number Placeholder 3"/>
          <p:cNvSpPr>
            <a:spLocks noGrp="1"/>
          </p:cNvSpPr>
          <p:nvPr>
            <p:ph type="sldNum" sz="quarter" idx="10"/>
          </p:nvPr>
        </p:nvSpPr>
        <p:spPr/>
        <p:txBody>
          <a:bodyPr/>
          <a:lstStyle/>
          <a:p>
            <a:fld id="{F1910159-CA03-4E69-8D5D-CEA946B072B5}" type="slidenum">
              <a:rPr lang="lv-LV" altLang="en-US" smtClean="0"/>
              <a:pPr/>
              <a:t>13</a:t>
            </a:fld>
            <a:endParaRPr lang="lv-LV" altLang="en-US"/>
          </a:p>
        </p:txBody>
      </p:sp>
    </p:spTree>
    <p:extLst>
      <p:ext uri="{BB962C8B-B14F-4D97-AF65-F5344CB8AC3E}">
        <p14:creationId xmlns:p14="http://schemas.microsoft.com/office/powerpoint/2010/main" xmlns="" val="12652775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v-LV" dirty="0"/>
          </a:p>
        </p:txBody>
      </p:sp>
      <p:sp>
        <p:nvSpPr>
          <p:cNvPr id="4" name="Slide Number Placeholder 3"/>
          <p:cNvSpPr>
            <a:spLocks noGrp="1"/>
          </p:cNvSpPr>
          <p:nvPr>
            <p:ph type="sldNum" sz="quarter" idx="10"/>
          </p:nvPr>
        </p:nvSpPr>
        <p:spPr/>
        <p:txBody>
          <a:bodyPr/>
          <a:lstStyle/>
          <a:p>
            <a:fld id="{F1910159-CA03-4E69-8D5D-CEA946B072B5}" type="slidenum">
              <a:rPr lang="lv-LV" altLang="en-US" smtClean="0"/>
              <a:pPr/>
              <a:t>14</a:t>
            </a:fld>
            <a:endParaRPr lang="lv-LV" altLang="en-US"/>
          </a:p>
        </p:txBody>
      </p:sp>
    </p:spTree>
    <p:extLst>
      <p:ext uri="{BB962C8B-B14F-4D97-AF65-F5344CB8AC3E}">
        <p14:creationId xmlns:p14="http://schemas.microsoft.com/office/powerpoint/2010/main" xmlns="" val="4745342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defTabSz="908050"/>
            <a:r>
              <a:rPr lang="lv-LV" altLang="lv-LV" b="1" dirty="0" smtClean="0">
                <a:latin typeface="Times New Roman" panose="02020603050405020304" pitchFamily="18" charset="0"/>
              </a:rPr>
              <a:t>Par pašvaldībām: </a:t>
            </a:r>
            <a:endParaRPr lang="lv-LV" altLang="lv-LV" dirty="0" smtClean="0">
              <a:latin typeface="Times New Roman" panose="02020603050405020304" pitchFamily="18" charset="0"/>
            </a:endParaRPr>
          </a:p>
          <a:p>
            <a:r>
              <a:rPr lang="lv-LV" altLang="lv-LV" b="1" dirty="0" smtClean="0">
                <a:latin typeface="Times New Roman" panose="02020603050405020304" pitchFamily="18" charset="0"/>
              </a:rPr>
              <a:t>1)</a:t>
            </a:r>
            <a:r>
              <a:rPr lang="lv-LV" sz="1200" kern="1200" dirty="0" smtClean="0">
                <a:solidFill>
                  <a:schemeClr val="tx1"/>
                </a:solidFill>
                <a:effectLst/>
                <a:latin typeface="+mn-lt"/>
                <a:ea typeface="+mn-ea"/>
                <a:cs typeface="+mn-cs"/>
              </a:rPr>
              <a:t> Izvērtējot problēmas attiecībā uz datu apmaiņu starp pašvaldībām un valsts pārvaldi, pasākuma ietvaros ir plānots īstenot divus centralizētus projektus pašvaldību koplietošanas informācijas sistēmu attīstībai (šobrīd plānoti divi projekt</a:t>
            </a:r>
            <a:r>
              <a:rPr lang="lv-LV" sz="1200" kern="1200" baseline="0" dirty="0" smtClean="0">
                <a:solidFill>
                  <a:schemeClr val="tx1"/>
                </a:solidFill>
                <a:effectLst/>
                <a:latin typeface="+mn-lt"/>
                <a:ea typeface="+mn-ea"/>
                <a:cs typeface="+mn-cs"/>
              </a:rPr>
              <a:t>i – finansējuma saņēmēji Rīga un Ventspils, citas pašvaldības piesaistot kā sadarbības partnerus)</a:t>
            </a:r>
            <a:r>
              <a:rPr lang="lv-LV" sz="1200" kern="1200" dirty="0" smtClean="0">
                <a:solidFill>
                  <a:schemeClr val="tx1"/>
                </a:solidFill>
                <a:effectLst/>
                <a:latin typeface="+mn-lt"/>
                <a:ea typeface="+mn-ea"/>
                <a:cs typeface="+mn-cs"/>
              </a:rPr>
              <a:t>.</a:t>
            </a:r>
            <a:r>
              <a:rPr lang="lv-LV" sz="1200" kern="1200" baseline="0" dirty="0" smtClean="0">
                <a:solidFill>
                  <a:schemeClr val="tx1"/>
                </a:solidFill>
                <a:effectLst/>
                <a:latin typeface="+mn-lt"/>
                <a:ea typeface="+mn-ea"/>
                <a:cs typeface="+mn-cs"/>
              </a:rPr>
              <a:t> </a:t>
            </a:r>
          </a:p>
          <a:p>
            <a:r>
              <a:rPr lang="lv-LV" sz="1200" b="1" kern="1200" dirty="0" smtClean="0">
                <a:solidFill>
                  <a:schemeClr val="tx1"/>
                </a:solidFill>
                <a:effectLst/>
                <a:latin typeface="+mn-lt"/>
                <a:ea typeface="+mn-ea"/>
                <a:cs typeface="+mn-cs"/>
              </a:rPr>
              <a:t>2)</a:t>
            </a:r>
            <a:r>
              <a:rPr lang="lv-LV" sz="1200" kern="1200" dirty="0" smtClean="0">
                <a:solidFill>
                  <a:schemeClr val="tx1"/>
                </a:solidFill>
                <a:effectLst/>
                <a:latin typeface="+mn-lt"/>
                <a:ea typeface="+mn-ea"/>
                <a:cs typeface="+mn-cs"/>
              </a:rPr>
              <a:t>Ja kāda cita pasākuma projekta ietvaros tiks attīstīta finansējuma saņēmēja vai sadarbības partnera sistēma, kurai nebūs nodrošināta sasaiste ar iepriekšminētajām pašvaldību koplietošanas sistēmām, ja šādai mijiedarbībai ir jābūt – projekta ietvaros būs jāparedz līdzekļi šīs pašvaldību koplietošanas sistēmas pielāgošanai. </a:t>
            </a:r>
          </a:p>
          <a:p>
            <a:endParaRPr lang="lv-LV" altLang="lv-LV" b="1" dirty="0" smtClean="0">
              <a:latin typeface="Times New Roman" panose="02020603050405020304" pitchFamily="18" charset="0"/>
            </a:endParaRPr>
          </a:p>
          <a:p>
            <a:r>
              <a:rPr lang="lv-LV" altLang="lv-LV" b="1" dirty="0" smtClean="0">
                <a:latin typeface="Times New Roman" panose="02020603050405020304" pitchFamily="18" charset="0"/>
              </a:rPr>
              <a:t>MK noteikumu</a:t>
            </a:r>
            <a:r>
              <a:rPr lang="lv-LV" altLang="lv-LV" b="1" baseline="0" dirty="0" smtClean="0">
                <a:latin typeface="Times New Roman" panose="02020603050405020304" pitchFamily="18" charset="0"/>
              </a:rPr>
              <a:t> projekta punkts:</a:t>
            </a:r>
          </a:p>
          <a:p>
            <a:r>
              <a:rPr lang="lv-LV" sz="1200" kern="1200" dirty="0" smtClean="0">
                <a:solidFill>
                  <a:schemeClr val="tx1"/>
                </a:solidFill>
                <a:effectLst/>
                <a:latin typeface="+mn-lt"/>
                <a:ea typeface="+mn-ea"/>
                <a:cs typeface="+mn-cs"/>
              </a:rPr>
              <a:t>Ja projekta ietvaros izveidojamā vai attīstāmā informācijas sistēma satur pašvaldībām nepieciešamu informāciju, finansējuma saņēmējs vai sadarbības partneris nodrošina attiecīgās pašvaldību koplietošanas informācijas sistēmas pielāgošanu šīs informācijas izmantošanai pašvaldībās, nepieciešamības gadījumā veicot ieguldījumus pašvaldību informācijas sistēmās, ja tās atrodas pašvaldību īpašumā.</a:t>
            </a:r>
          </a:p>
          <a:p>
            <a:endParaRPr lang="lv-LV" altLang="lv-LV" b="1" dirty="0" smtClean="0">
              <a:latin typeface="Times New Roman" panose="02020603050405020304" pitchFamily="18" charset="0"/>
            </a:endParaRPr>
          </a:p>
          <a:p>
            <a:pPr defTabSz="908050"/>
            <a:r>
              <a:rPr lang="lv-LV" altLang="lv-LV" b="1" dirty="0" smtClean="0">
                <a:solidFill>
                  <a:srgbClr val="026227"/>
                </a:solidFill>
                <a:latin typeface="Times New Roman" panose="02020603050405020304" pitchFamily="18" charset="0"/>
                <a:cs typeface="Times New Roman" panose="02020603050405020304" pitchFamily="18" charset="0"/>
                <a:sym typeface="Arial" panose="020B0604020202020204" pitchFamily="34" charset="0"/>
              </a:rPr>
              <a:t>Publiskā sektora informācijas </a:t>
            </a:r>
            <a:r>
              <a:rPr lang="lv-LV" altLang="lv-LV" b="1" dirty="0" err="1" smtClean="0">
                <a:solidFill>
                  <a:srgbClr val="026227"/>
                </a:solidFill>
                <a:latin typeface="Times New Roman" panose="02020603050405020304" pitchFamily="18" charset="0"/>
                <a:cs typeface="Times New Roman" panose="02020603050405020304" pitchFamily="18" charset="0"/>
                <a:sym typeface="Arial" panose="020B0604020202020204" pitchFamily="34" charset="0"/>
              </a:rPr>
              <a:t>atkalizmantošanas</a:t>
            </a:r>
            <a:r>
              <a:rPr lang="lv-LV" altLang="lv-LV" b="1" dirty="0" smtClean="0">
                <a:solidFill>
                  <a:srgbClr val="026227"/>
                </a:solidFill>
                <a:latin typeface="Times New Roman" panose="02020603050405020304" pitchFamily="18" charset="0"/>
                <a:cs typeface="Times New Roman" panose="02020603050405020304" pitchFamily="18" charset="0"/>
                <a:sym typeface="Arial" panose="020B0604020202020204" pitchFamily="34" charset="0"/>
              </a:rPr>
              <a:t> indekss </a:t>
            </a:r>
            <a:r>
              <a:rPr lang="lv-LV" altLang="lv-LV" dirty="0" smtClean="0">
                <a:solidFill>
                  <a:srgbClr val="026227"/>
                </a:solidFill>
                <a:latin typeface="Times New Roman" panose="02020603050405020304" pitchFamily="18" charset="0"/>
                <a:cs typeface="Times New Roman" panose="02020603050405020304" pitchFamily="18" charset="0"/>
                <a:sym typeface="Arial" panose="020B0604020202020204" pitchFamily="34" charset="0"/>
              </a:rPr>
              <a:t>: </a:t>
            </a:r>
            <a:r>
              <a:rPr lang="lv-LV" altLang="lv-LV" dirty="0" smtClean="0">
                <a:latin typeface="Times New Roman" panose="02020603050405020304" pitchFamily="18" charset="0"/>
                <a:sym typeface="Arial" panose="020B0604020202020204" pitchFamily="34" charset="0"/>
              </a:rPr>
              <a:t>i</a:t>
            </a:r>
            <a:r>
              <a:rPr lang="lv-LV" altLang="lv-LV" dirty="0" smtClean="0">
                <a:latin typeface="Times New Roman" panose="02020603050405020304" pitchFamily="18" charset="0"/>
              </a:rPr>
              <a:t>ndekss novērtē atvērto datu pieejamības un publiskā sektora informācijas </a:t>
            </a:r>
            <a:r>
              <a:rPr lang="lv-LV" altLang="lv-LV" dirty="0" err="1" smtClean="0">
                <a:latin typeface="Times New Roman" panose="02020603050405020304" pitchFamily="18" charset="0"/>
              </a:rPr>
              <a:t>atkalizmantošanas</a:t>
            </a:r>
            <a:r>
              <a:rPr lang="lv-LV" altLang="lv-LV" dirty="0" smtClean="0">
                <a:latin typeface="Times New Roman" panose="02020603050405020304" pitchFamily="18" charset="0"/>
              </a:rPr>
              <a:t> situāciju Latvijā, ņemot vērā 7 aspektus: Publiskā sektora </a:t>
            </a:r>
            <a:r>
              <a:rPr lang="lv-LV" altLang="lv-LV" dirty="0" err="1" smtClean="0">
                <a:latin typeface="Times New Roman" panose="02020603050405020304" pitchFamily="18" charset="0"/>
              </a:rPr>
              <a:t>atkalizmantošanas</a:t>
            </a:r>
            <a:r>
              <a:rPr lang="lv-LV" altLang="lv-LV" dirty="0" smtClean="0">
                <a:latin typeface="Times New Roman" panose="02020603050405020304" pitchFamily="18" charset="0"/>
              </a:rPr>
              <a:t> direktīvas (2003/98EK) ieviešana, </a:t>
            </a:r>
            <a:r>
              <a:rPr lang="lv-LV" altLang="lv-LV" dirty="0" err="1" smtClean="0">
                <a:latin typeface="Times New Roman" panose="02020603050405020304" pitchFamily="18" charset="0"/>
              </a:rPr>
              <a:t>atkalizmantošanas</a:t>
            </a:r>
            <a:r>
              <a:rPr lang="lv-LV" altLang="lv-LV" dirty="0" smtClean="0">
                <a:latin typeface="Times New Roman" panose="02020603050405020304" pitchFamily="18" charset="0"/>
              </a:rPr>
              <a:t> prakse, formāti, izmaksas, ekskluzīvās vienošanās ,pašvaldību līmeņa informācijas </a:t>
            </a:r>
            <a:r>
              <a:rPr lang="lv-LV" altLang="lv-LV" dirty="0" err="1" smtClean="0">
                <a:latin typeface="Times New Roman" panose="02020603050405020304" pitchFamily="18" charset="0"/>
              </a:rPr>
              <a:t>atkalizmantošana</a:t>
            </a:r>
            <a:r>
              <a:rPr lang="lv-LV" altLang="lv-LV" dirty="0" smtClean="0">
                <a:latin typeface="Times New Roman" panose="02020603050405020304" pitchFamily="18" charset="0"/>
              </a:rPr>
              <a:t>, notikumi un pasākumi informācijas </a:t>
            </a:r>
            <a:r>
              <a:rPr lang="lv-LV" altLang="lv-LV" dirty="0" err="1" smtClean="0">
                <a:latin typeface="Times New Roman" panose="02020603050405020304" pitchFamily="18" charset="0"/>
              </a:rPr>
              <a:t>atkalizmantošanas</a:t>
            </a:r>
            <a:r>
              <a:rPr lang="lv-LV" altLang="lv-LV" dirty="0" smtClean="0">
                <a:latin typeface="Times New Roman" panose="02020603050405020304" pitchFamily="18" charset="0"/>
              </a:rPr>
              <a:t> jomā.</a:t>
            </a:r>
          </a:p>
          <a:p>
            <a:pPr defTabSz="908050"/>
            <a:endParaRPr lang="lv-LV" altLang="lv-LV" b="1" dirty="0" smtClean="0">
              <a:latin typeface="Times New Roman" panose="02020603050405020304" pitchFamily="18" charset="0"/>
            </a:endParaRPr>
          </a:p>
          <a:p>
            <a:pPr defTabSz="908050"/>
            <a:r>
              <a:rPr lang="lv-LV" altLang="lv-LV" b="1" dirty="0" smtClean="0">
                <a:latin typeface="Times New Roman" panose="02020603050405020304" pitchFamily="18" charset="0"/>
              </a:rPr>
              <a:t>Rādītāji šobrīd:</a:t>
            </a:r>
          </a:p>
          <a:p>
            <a:pPr defTabSz="908050"/>
            <a:r>
              <a:rPr lang="lv-LV" altLang="lv-LV" dirty="0" smtClean="0">
                <a:solidFill>
                  <a:srgbClr val="026227"/>
                </a:solidFill>
                <a:latin typeface="Times New Roman" panose="02020603050405020304" pitchFamily="18" charset="0"/>
                <a:cs typeface="Times New Roman" panose="02020603050405020304" pitchFamily="18" charset="0"/>
                <a:sym typeface="Arial" panose="020B0604020202020204" pitchFamily="34" charset="0"/>
              </a:rPr>
              <a:t>Vidējais publiskā sektora informācijas </a:t>
            </a:r>
            <a:r>
              <a:rPr lang="lv-LV" altLang="lv-LV" dirty="0" err="1" smtClean="0">
                <a:solidFill>
                  <a:srgbClr val="026227"/>
                </a:solidFill>
                <a:latin typeface="Times New Roman" panose="02020603050405020304" pitchFamily="18" charset="0"/>
                <a:cs typeface="Times New Roman" panose="02020603050405020304" pitchFamily="18" charset="0"/>
                <a:sym typeface="Arial" panose="020B0604020202020204" pitchFamily="34" charset="0"/>
              </a:rPr>
              <a:t>atkalizmantošanas</a:t>
            </a:r>
            <a:r>
              <a:rPr lang="lv-LV" altLang="lv-LV" dirty="0" smtClean="0">
                <a:solidFill>
                  <a:srgbClr val="026227"/>
                </a:solidFill>
                <a:latin typeface="Times New Roman" panose="02020603050405020304" pitchFamily="18" charset="0"/>
                <a:cs typeface="Times New Roman" panose="02020603050405020304" pitchFamily="18" charset="0"/>
                <a:sym typeface="Arial" panose="020B0604020202020204" pitchFamily="34" charset="0"/>
              </a:rPr>
              <a:t> indekss - 285</a:t>
            </a:r>
            <a:endParaRPr lang="lv-LV" altLang="lv-LV" b="1" dirty="0" smtClean="0">
              <a:latin typeface="Times New Roman" panose="02020603050405020304" pitchFamily="18" charset="0"/>
            </a:endParaRPr>
          </a:p>
          <a:p>
            <a:pPr defTabSz="908050"/>
            <a:r>
              <a:rPr lang="lv-LV" altLang="lv-LV" dirty="0" smtClean="0">
                <a:solidFill>
                  <a:srgbClr val="026227"/>
                </a:solidFill>
                <a:latin typeface="Times New Roman" panose="02020603050405020304" pitchFamily="18" charset="0"/>
                <a:cs typeface="Times New Roman" panose="02020603050405020304" pitchFamily="18" charset="0"/>
                <a:sym typeface="Arial" panose="020B0604020202020204" pitchFamily="34" charset="0"/>
              </a:rPr>
              <a:t>Iedzīvotāju īpatsvars, kas izmanto e-pakalpojumus – 12,6</a:t>
            </a:r>
          </a:p>
          <a:p>
            <a:pPr defTabSz="908050"/>
            <a:r>
              <a:rPr lang="lv-LV" altLang="lv-LV" dirty="0" smtClean="0">
                <a:solidFill>
                  <a:srgbClr val="026227"/>
                </a:solidFill>
                <a:latin typeface="Times New Roman" panose="02020603050405020304" pitchFamily="18" charset="0"/>
                <a:cs typeface="Times New Roman" panose="02020603050405020304" pitchFamily="18" charset="0"/>
                <a:sym typeface="Arial" panose="020B0604020202020204" pitchFamily="34" charset="0"/>
              </a:rPr>
              <a:t>Uzņēmumu īpatsvars, kas izmanto e-pakalpojumus – 85,4</a:t>
            </a:r>
            <a:endParaRPr lang="lv-LV" altLang="lv-LV" b="1" dirty="0" smtClean="0">
              <a:latin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F1910159-CA03-4E69-8D5D-CEA946B072B5}" type="slidenum">
              <a:rPr lang="lv-LV" altLang="en-US" smtClean="0"/>
              <a:pPr/>
              <a:t>17</a:t>
            </a:fld>
            <a:endParaRPr lang="lv-LV" altLang="en-US"/>
          </a:p>
        </p:txBody>
      </p:sp>
    </p:spTree>
    <p:extLst>
      <p:ext uri="{BB962C8B-B14F-4D97-AF65-F5344CB8AC3E}">
        <p14:creationId xmlns:p14="http://schemas.microsoft.com/office/powerpoint/2010/main" xmlns="" val="4382913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p:spPr>
      </p:sp>
      <p:sp>
        <p:nvSpPr>
          <p:cNvPr id="43011" name="Notes Placeholder 2"/>
          <p:cNvSpPr>
            <a:spLocks noGrp="1"/>
          </p:cNvSpPr>
          <p:nvPr>
            <p:ph type="body" idx="1"/>
          </p:nvPr>
        </p:nvSpPr>
        <p:spPr bwMode="auto">
          <a:noFill/>
        </p:spPr>
        <p:txBody>
          <a:bodyPr wrap="square" numCol="1" anchor="t" anchorCtr="0" compatLnSpc="1">
            <a:prstTxWarp prst="textNoShape">
              <a:avLst/>
            </a:prstTxWarp>
          </a:bodyPr>
          <a:lstStyle/>
          <a:p>
            <a:r>
              <a:rPr lang="lv-LV" altLang="lv-LV" dirty="0" smtClean="0">
                <a:latin typeface="Times New Roman" pitchFamily="18" charset="0"/>
              </a:rPr>
              <a:t>*Lai uzsāktu projektu atlasi 1.pasākuma ietvaros, ir jābūt apstiprinātai IKT </a:t>
            </a:r>
            <a:r>
              <a:rPr lang="lv-LV" altLang="lv-LV" dirty="0" err="1" smtClean="0">
                <a:latin typeface="Times New Roman" pitchFamily="18" charset="0"/>
              </a:rPr>
              <a:t>mērķarhitektūrai</a:t>
            </a:r>
            <a:r>
              <a:rPr lang="lv-LV" altLang="lv-LV" dirty="0" smtClean="0">
                <a:latin typeface="Times New Roman" pitchFamily="18" charset="0"/>
              </a:rPr>
              <a:t>, kuras ietvaros tiks iekļauts plānoto </a:t>
            </a:r>
            <a:r>
              <a:rPr lang="lv-LV" altLang="lv-LV" smtClean="0">
                <a:latin typeface="Times New Roman" pitchFamily="18" charset="0"/>
              </a:rPr>
              <a:t>projektu saraksts.</a:t>
            </a:r>
            <a:endParaRPr lang="lv-LV" altLang="lv-LV" dirty="0" smtClean="0">
              <a:latin typeface="Times New Roman" pitchFamily="18" charset="0"/>
            </a:endParaRPr>
          </a:p>
        </p:txBody>
      </p:sp>
      <p:sp>
        <p:nvSpPr>
          <p:cNvPr id="43012" name="Slide Number Placeholder 3"/>
          <p:cNvSpPr>
            <a:spLocks noGrp="1"/>
          </p:cNvSpPr>
          <p:nvPr>
            <p:ph type="sldNum" sz="quarter" idx="5"/>
          </p:nvPr>
        </p:nvSpPr>
        <p:spPr bwMode="auto">
          <a:noFill/>
          <a:ln>
            <a:miter lim="800000"/>
            <a:headEnd/>
            <a:tailEnd/>
          </a:ln>
        </p:spPr>
        <p:txBody>
          <a:bodyPr/>
          <a:lstStyle/>
          <a:p>
            <a:fld id="{F193847B-9712-4F7C-B284-C41325F84411}" type="slidenum">
              <a:rPr lang="lv-LV" altLang="en-US" smtClean="0"/>
              <a:pPr/>
              <a:t>18</a:t>
            </a:fld>
            <a:endParaRPr lang="lv-LV" altLang="en-US" smtClean="0"/>
          </a:p>
        </p:txBody>
      </p:sp>
    </p:spTree>
    <p:extLst>
      <p:ext uri="{BB962C8B-B14F-4D97-AF65-F5344CB8AC3E}">
        <p14:creationId xmlns:p14="http://schemas.microsoft.com/office/powerpoint/2010/main" xmlns="" val="4898462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lv-LV" altLang="lv-LV" dirty="0" smtClean="0">
                <a:latin typeface="Times New Roman" panose="02020603050405020304" pitchFamily="18" charset="0"/>
              </a:rPr>
              <a:t>*Aprēķina skaidrojums: Vidēji 1 jauna darbavieta uz 41 tūkst. EUR publisko investīciju (Vispārējās ekonomiskās izaugsmes ietekme – 23,3 tūkst. strādājošo, 3.3.2.specifiskā atbalsta mērķa ietekme – 1,5 tūkst. strādājošo, bet 5.6.2.specifiskā atbalsta mērķa ietekme – 5,8 tūkst. strādājošo).</a:t>
            </a:r>
          </a:p>
          <a:p>
            <a:r>
              <a:rPr lang="lv-LV" altLang="lv-LV" dirty="0" smtClean="0">
                <a:latin typeface="Times New Roman" panose="02020603050405020304" pitchFamily="18" charset="0"/>
              </a:rPr>
              <a:t>Rezultātos parādīti tikai tiešie projektu iznākuma rādītāji.</a:t>
            </a:r>
          </a:p>
        </p:txBody>
      </p:sp>
      <p:sp>
        <p:nvSpPr>
          <p:cNvPr id="4" name="Slide Number Placeholder 3"/>
          <p:cNvSpPr>
            <a:spLocks noGrp="1"/>
          </p:cNvSpPr>
          <p:nvPr>
            <p:ph type="sldNum" sz="quarter" idx="10"/>
          </p:nvPr>
        </p:nvSpPr>
        <p:spPr/>
        <p:txBody>
          <a:bodyPr/>
          <a:lstStyle/>
          <a:p>
            <a:fld id="{F1910159-CA03-4E69-8D5D-CEA946B072B5}" type="slidenum">
              <a:rPr lang="lv-LV" altLang="en-US" smtClean="0"/>
              <a:pPr/>
              <a:t>4</a:t>
            </a:fld>
            <a:endParaRPr lang="lv-LV" altLang="en-US"/>
          </a:p>
        </p:txBody>
      </p:sp>
    </p:spTree>
    <p:extLst>
      <p:ext uri="{BB962C8B-B14F-4D97-AF65-F5344CB8AC3E}">
        <p14:creationId xmlns:p14="http://schemas.microsoft.com/office/powerpoint/2010/main" xmlns="" val="22017804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lv-LV" dirty="0" smtClean="0"/>
              <a:t>*ņemot vērā nepieciešamību MK noteikumos</a:t>
            </a:r>
            <a:r>
              <a:rPr lang="lv-LV" baseline="0" dirty="0" smtClean="0"/>
              <a:t> iekļautos nosacījumus saskaņot ar Eiropas Komisiju, projektu atlase un pārējie procesa soļi pēc tās būs atkarīgi no Eiropas Komisijas saskaņojuma</a:t>
            </a:r>
            <a:endParaRPr lang="lv-LV" dirty="0"/>
          </a:p>
        </p:txBody>
      </p:sp>
      <p:sp>
        <p:nvSpPr>
          <p:cNvPr id="4" name="Slide Number Placeholder 3"/>
          <p:cNvSpPr>
            <a:spLocks noGrp="1"/>
          </p:cNvSpPr>
          <p:nvPr>
            <p:ph type="sldNum" sz="quarter" idx="10"/>
          </p:nvPr>
        </p:nvSpPr>
        <p:spPr/>
        <p:txBody>
          <a:bodyPr/>
          <a:lstStyle/>
          <a:p>
            <a:fld id="{F1910159-CA03-4E69-8D5D-CEA946B072B5}" type="slidenum">
              <a:rPr lang="lv-LV" altLang="en-US" smtClean="0"/>
              <a:pPr/>
              <a:t>5</a:t>
            </a:fld>
            <a:endParaRPr lang="lv-LV" altLang="en-US"/>
          </a:p>
        </p:txBody>
      </p:sp>
    </p:spTree>
    <p:extLst>
      <p:ext uri="{BB962C8B-B14F-4D97-AF65-F5344CB8AC3E}">
        <p14:creationId xmlns:p14="http://schemas.microsoft.com/office/powerpoint/2010/main" xmlns="" val="18360388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lv-LV" altLang="lv-LV" dirty="0" smtClean="0">
                <a:latin typeface="Times New Roman" panose="02020603050405020304" pitchFamily="18" charset="0"/>
              </a:rPr>
              <a:t>*Aprēķina skaidrojums: Vidēji 1 jauna darbavieta uz 41 tūkst. EUR publisko investīciju (Vispārējās ekonomiskās izaugsmes ietekme – 23,3 tūkst. strādājošo, 3.3.2.specifiskā atbalsta mērķa ietekme – 1,5 tūkst. strādājošo, bet 5.6.2.specifiskā atbalsta mērķa ietekme – 5,8 tūkst. strādājošo).</a:t>
            </a:r>
          </a:p>
          <a:p>
            <a:r>
              <a:rPr lang="lv-LV" altLang="lv-LV" dirty="0" smtClean="0">
                <a:latin typeface="Times New Roman" panose="02020603050405020304" pitchFamily="18" charset="0"/>
              </a:rPr>
              <a:t>Rezultātos parādīti tikai tiešie projektu iznākuma rādītāji.</a:t>
            </a:r>
          </a:p>
        </p:txBody>
      </p:sp>
      <p:sp>
        <p:nvSpPr>
          <p:cNvPr id="4" name="Slide Number Placeholder 3"/>
          <p:cNvSpPr>
            <a:spLocks noGrp="1"/>
          </p:cNvSpPr>
          <p:nvPr>
            <p:ph type="sldNum" sz="quarter" idx="10"/>
          </p:nvPr>
        </p:nvSpPr>
        <p:spPr/>
        <p:txBody>
          <a:bodyPr/>
          <a:lstStyle/>
          <a:p>
            <a:fld id="{F1910159-CA03-4E69-8D5D-CEA946B072B5}" type="slidenum">
              <a:rPr lang="lv-LV" altLang="en-US" smtClean="0"/>
              <a:pPr/>
              <a:t>6</a:t>
            </a:fld>
            <a:endParaRPr lang="lv-LV" altLang="en-US"/>
          </a:p>
        </p:txBody>
      </p:sp>
    </p:spTree>
    <p:extLst>
      <p:ext uri="{BB962C8B-B14F-4D97-AF65-F5344CB8AC3E}">
        <p14:creationId xmlns:p14="http://schemas.microsoft.com/office/powerpoint/2010/main" xmlns="" val="18551320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45250">
              <a:defRPr/>
            </a:pPr>
            <a:endParaRPr lang="lv-LV" dirty="0" smtClean="0"/>
          </a:p>
        </p:txBody>
      </p:sp>
      <p:sp>
        <p:nvSpPr>
          <p:cNvPr id="4" name="Slide Number Placeholder 3"/>
          <p:cNvSpPr>
            <a:spLocks noGrp="1"/>
          </p:cNvSpPr>
          <p:nvPr>
            <p:ph type="sldNum" sz="quarter" idx="10"/>
          </p:nvPr>
        </p:nvSpPr>
        <p:spPr/>
        <p:txBody>
          <a:bodyPr/>
          <a:lstStyle/>
          <a:p>
            <a:fld id="{F1910159-CA03-4E69-8D5D-CEA946B072B5}" type="slidenum">
              <a:rPr lang="lv-LV" altLang="en-US" smtClean="0"/>
              <a:pPr/>
              <a:t>7</a:t>
            </a:fld>
            <a:endParaRPr lang="lv-LV" altLang="en-US"/>
          </a:p>
        </p:txBody>
      </p:sp>
    </p:spTree>
    <p:extLst>
      <p:ext uri="{BB962C8B-B14F-4D97-AF65-F5344CB8AC3E}">
        <p14:creationId xmlns:p14="http://schemas.microsoft.com/office/powerpoint/2010/main" xmlns="" val="31273008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45250">
              <a:defRPr/>
            </a:pPr>
            <a:r>
              <a:rPr lang="lv-LV" altLang="lv-LV" dirty="0" smtClean="0">
                <a:latin typeface="Times New Roman" panose="02020603050405020304" pitchFamily="18" charset="0"/>
              </a:rPr>
              <a:t>Rādītāji kopēji ar EM energoefektivitātes SAM rādītājiem.</a:t>
            </a:r>
          </a:p>
        </p:txBody>
      </p:sp>
      <p:sp>
        <p:nvSpPr>
          <p:cNvPr id="4" name="Slide Number Placeholder 3"/>
          <p:cNvSpPr>
            <a:spLocks noGrp="1"/>
          </p:cNvSpPr>
          <p:nvPr>
            <p:ph type="sldNum" sz="quarter" idx="10"/>
          </p:nvPr>
        </p:nvSpPr>
        <p:spPr/>
        <p:txBody>
          <a:bodyPr/>
          <a:lstStyle/>
          <a:p>
            <a:fld id="{F1910159-CA03-4E69-8D5D-CEA946B072B5}" type="slidenum">
              <a:rPr lang="lv-LV" altLang="en-US" smtClean="0"/>
              <a:pPr/>
              <a:t>8</a:t>
            </a:fld>
            <a:endParaRPr lang="lv-LV" altLang="en-US"/>
          </a:p>
        </p:txBody>
      </p:sp>
    </p:spTree>
    <p:extLst>
      <p:ext uri="{BB962C8B-B14F-4D97-AF65-F5344CB8AC3E}">
        <p14:creationId xmlns:p14="http://schemas.microsoft.com/office/powerpoint/2010/main" xmlns="" val="2181927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45250">
              <a:defRPr/>
            </a:pPr>
            <a:endParaRPr lang="lv-LV" dirty="0"/>
          </a:p>
        </p:txBody>
      </p:sp>
      <p:sp>
        <p:nvSpPr>
          <p:cNvPr id="4" name="Slide Number Placeholder 3"/>
          <p:cNvSpPr>
            <a:spLocks noGrp="1"/>
          </p:cNvSpPr>
          <p:nvPr>
            <p:ph type="sldNum" sz="quarter" idx="10"/>
          </p:nvPr>
        </p:nvSpPr>
        <p:spPr/>
        <p:txBody>
          <a:bodyPr/>
          <a:lstStyle/>
          <a:p>
            <a:fld id="{F1910159-CA03-4E69-8D5D-CEA946B072B5}" type="slidenum">
              <a:rPr lang="lv-LV" altLang="en-US" smtClean="0"/>
              <a:pPr/>
              <a:t>10</a:t>
            </a:fld>
            <a:endParaRPr lang="lv-LV" altLang="en-US"/>
          </a:p>
        </p:txBody>
      </p:sp>
    </p:spTree>
    <p:extLst>
      <p:ext uri="{BB962C8B-B14F-4D97-AF65-F5344CB8AC3E}">
        <p14:creationId xmlns:p14="http://schemas.microsoft.com/office/powerpoint/2010/main" xmlns="" val="17795982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45250">
              <a:defRPr/>
            </a:pPr>
            <a:r>
              <a:rPr lang="lv-LV" altLang="lv-LV" dirty="0" smtClean="0">
                <a:latin typeface="Times New Roman" panose="02020603050405020304" pitchFamily="18" charset="0"/>
              </a:rPr>
              <a:t>SAM ieviešana plānota atklāta konkursa veidā.</a:t>
            </a:r>
          </a:p>
        </p:txBody>
      </p:sp>
      <p:sp>
        <p:nvSpPr>
          <p:cNvPr id="4" name="Slide Number Placeholder 3"/>
          <p:cNvSpPr>
            <a:spLocks noGrp="1"/>
          </p:cNvSpPr>
          <p:nvPr>
            <p:ph type="sldNum" sz="quarter" idx="10"/>
          </p:nvPr>
        </p:nvSpPr>
        <p:spPr/>
        <p:txBody>
          <a:bodyPr/>
          <a:lstStyle/>
          <a:p>
            <a:fld id="{F1910159-CA03-4E69-8D5D-CEA946B072B5}" type="slidenum">
              <a:rPr lang="lv-LV" altLang="en-US" smtClean="0"/>
              <a:pPr/>
              <a:t>11</a:t>
            </a:fld>
            <a:endParaRPr lang="lv-LV" altLang="en-US"/>
          </a:p>
        </p:txBody>
      </p:sp>
    </p:spTree>
    <p:extLst>
      <p:ext uri="{BB962C8B-B14F-4D97-AF65-F5344CB8AC3E}">
        <p14:creationId xmlns:p14="http://schemas.microsoft.com/office/powerpoint/2010/main" xmlns="" val="30695448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spcAft>
                <a:spcPts val="0"/>
              </a:spcAft>
              <a:buClr>
                <a:srgbClr val="000000"/>
              </a:buClr>
            </a:pPr>
            <a:endParaRPr lang="lv-LV" altLang="lv-LV" sz="800" b="1" dirty="0" smtClean="0">
              <a:solidFill>
                <a:schemeClr val="tx1">
                  <a:lumMod val="95000"/>
                  <a:lumOff val="5000"/>
                </a:schemeClr>
              </a:solidFill>
              <a:latin typeface="Arial" panose="020B0604020202020204" pitchFamily="34" charset="0"/>
              <a:sym typeface="Arial" charset="0"/>
            </a:endParaRPr>
          </a:p>
          <a:p>
            <a:pPr algn="just">
              <a:spcAft>
                <a:spcPts val="0"/>
              </a:spcAft>
              <a:buClr>
                <a:srgbClr val="000000"/>
              </a:buClr>
            </a:pPr>
            <a:endParaRPr lang="lv-LV" altLang="lv-LV" sz="800" b="1" dirty="0" smtClean="0">
              <a:solidFill>
                <a:srgbClr val="0062AC"/>
              </a:solidFill>
              <a:latin typeface="Arial" panose="020B0604020202020204" pitchFamily="34" charset="0"/>
              <a:cs typeface="Arial" panose="020B0604020202020204" pitchFamily="34" charset="0"/>
            </a:endParaRPr>
          </a:p>
          <a:p>
            <a:endParaRPr lang="lv-LV" dirty="0"/>
          </a:p>
        </p:txBody>
      </p:sp>
      <p:sp>
        <p:nvSpPr>
          <p:cNvPr id="4" name="Slide Number Placeholder 3"/>
          <p:cNvSpPr>
            <a:spLocks noGrp="1"/>
          </p:cNvSpPr>
          <p:nvPr>
            <p:ph type="sldNum" sz="quarter" idx="10"/>
          </p:nvPr>
        </p:nvSpPr>
        <p:spPr/>
        <p:txBody>
          <a:bodyPr/>
          <a:lstStyle/>
          <a:p>
            <a:fld id="{F1910159-CA03-4E69-8D5D-CEA946B072B5}" type="slidenum">
              <a:rPr lang="lv-LV" altLang="en-US" smtClean="0"/>
              <a:pPr/>
              <a:t>12</a:t>
            </a:fld>
            <a:endParaRPr lang="lv-LV" altLang="en-US"/>
          </a:p>
        </p:txBody>
      </p:sp>
    </p:spTree>
    <p:extLst>
      <p:ext uri="{BB962C8B-B14F-4D97-AF65-F5344CB8AC3E}">
        <p14:creationId xmlns:p14="http://schemas.microsoft.com/office/powerpoint/2010/main" xmlns="" val="356194908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5" name="Picture 6"/>
          <p:cNvPicPr>
            <a:picLocks noChangeAspect="1"/>
          </p:cNvPicPr>
          <p:nvPr userDrawn="1"/>
        </p:nvPicPr>
        <p:blipFill>
          <a:blip r:embed="rId2" cstate="print"/>
          <a:srcRect/>
          <a:stretch>
            <a:fillRect/>
          </a:stretch>
        </p:blipFill>
        <p:spPr bwMode="auto">
          <a:xfrm>
            <a:off x="2682875" y="0"/>
            <a:ext cx="3778250" cy="4165600"/>
          </a:xfrm>
          <a:prstGeom prst="rect">
            <a:avLst/>
          </a:prstGeom>
          <a:noFill/>
          <a:ln w="9525">
            <a:noFill/>
            <a:miter lim="800000"/>
            <a:headEnd/>
            <a:tailEnd/>
          </a:ln>
        </p:spPr>
      </p:pic>
      <p:pic>
        <p:nvPicPr>
          <p:cNvPr id="6" name="Picture 7"/>
          <p:cNvPicPr>
            <a:picLocks noChangeAspect="1"/>
          </p:cNvPicPr>
          <p:nvPr userDrawn="1"/>
        </p:nvPicPr>
        <p:blipFill>
          <a:blip r:embed="rId3" cstate="print"/>
          <a:srcRect/>
          <a:stretch>
            <a:fillRect/>
          </a:stretch>
        </p:blipFill>
        <p:spPr bwMode="auto">
          <a:xfrm>
            <a:off x="0" y="6621463"/>
            <a:ext cx="9144000" cy="246062"/>
          </a:xfrm>
          <a:prstGeom prst="rect">
            <a:avLst/>
          </a:prstGeom>
          <a:noFill/>
          <a:ln w="9525">
            <a:noFill/>
            <a:miter lim="800000"/>
            <a:headEnd/>
            <a:tailEnd/>
          </a:ln>
        </p:spPr>
      </p:pic>
      <p:sp>
        <p:nvSpPr>
          <p:cNvPr id="7" name="Title 1"/>
          <p:cNvSpPr txBox="1">
            <a:spLocks/>
          </p:cNvSpPr>
          <p:nvPr userDrawn="1"/>
        </p:nvSpPr>
        <p:spPr>
          <a:xfrm>
            <a:off x="685800" y="4724400"/>
            <a:ext cx="7772400" cy="1036638"/>
          </a:xfrm>
          <a:prstGeom prst="rect">
            <a:avLst/>
          </a:prstGeom>
        </p:spPr>
        <p:txBody>
          <a:bodyPr lIns="93957" tIns="46979" rIns="93957" bIns="46979">
            <a:normAutofit/>
          </a:bodyPr>
          <a:lstStyle>
            <a:lvl1pPr algn="l" defTabSz="939575" rtl="0" eaLnBrk="1" latinLnBrk="0" hangingPunct="1">
              <a:spcBef>
                <a:spcPct val="0"/>
              </a:spcBef>
              <a:buNone/>
              <a:defRPr sz="2400" kern="1200">
                <a:solidFill>
                  <a:schemeClr val="tx1"/>
                </a:solidFill>
                <a:latin typeface="Times New Roman" panose="02020603050405020304" pitchFamily="18" charset="0"/>
                <a:ea typeface="+mj-ea"/>
                <a:cs typeface="Times New Roman" panose="02020603050405020304" pitchFamily="18" charset="0"/>
              </a:defRPr>
            </a:lvl1pPr>
          </a:lstStyle>
          <a:p>
            <a:pPr algn="ctr" fontAlgn="auto">
              <a:spcAft>
                <a:spcPts val="0"/>
              </a:spcAft>
              <a:defRPr/>
            </a:pPr>
            <a:endParaRPr lang="lv-LV" sz="1400" dirty="0">
              <a:latin typeface="Verdana" panose="020B0604030504040204" pitchFamily="34" charset="0"/>
              <a:ea typeface="Verdana" panose="020B0604030504040204" pitchFamily="34" charset="0"/>
              <a:cs typeface="Verdana" panose="020B0604030504040204" pitchFamily="34" charset="0"/>
            </a:endParaRPr>
          </a:p>
        </p:txBody>
      </p:sp>
      <p:sp>
        <p:nvSpPr>
          <p:cNvPr id="9" name="Title 1"/>
          <p:cNvSpPr>
            <a:spLocks noGrp="1"/>
          </p:cNvSpPr>
          <p:nvPr>
            <p:ph type="title"/>
          </p:nvPr>
        </p:nvSpPr>
        <p:spPr>
          <a:xfrm>
            <a:off x="685800" y="3505200"/>
            <a:ext cx="7772400" cy="960442"/>
          </a:xfrm>
        </p:spPr>
        <p:txBody>
          <a:bodyPr anchor="t">
            <a:normAutofit/>
          </a:bodyPr>
          <a:lstStyle>
            <a:lvl1pPr algn="ctr">
              <a:defRPr sz="3200" b="1" baseline="0">
                <a:latin typeface="Verdana" panose="020B0604030504040204" pitchFamily="34" charset="0"/>
                <a:ea typeface="Verdana" panose="020B0604030504040204" pitchFamily="34" charset="0"/>
                <a:cs typeface="Verdana" panose="020B0604030504040204" pitchFamily="34" charset="0"/>
              </a:defRPr>
            </a:lvl1pPr>
          </a:lstStyle>
          <a:p>
            <a:r>
              <a:rPr lang="en-US" smtClean="0"/>
              <a:t>Click to edit Master title style</a:t>
            </a:r>
            <a:endParaRPr lang="en-US" dirty="0"/>
          </a:p>
        </p:txBody>
      </p:sp>
      <p:sp>
        <p:nvSpPr>
          <p:cNvPr id="18" name="Text Placeholder 17"/>
          <p:cNvSpPr>
            <a:spLocks noGrp="1"/>
          </p:cNvSpPr>
          <p:nvPr>
            <p:ph type="body" sz="quarter" idx="10"/>
          </p:nvPr>
        </p:nvSpPr>
        <p:spPr>
          <a:xfrm>
            <a:off x="685800" y="4724400"/>
            <a:ext cx="7772400" cy="914400"/>
          </a:xfrm>
        </p:spPr>
        <p:txBody>
          <a:bodyPr>
            <a:normAutofit/>
          </a:bodyPr>
          <a:lstStyle>
            <a:lvl1pPr marL="0" indent="0" algn="ctr">
              <a:buNone/>
              <a:defRPr sz="1400" baseline="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20" name="Text Placeholder 19"/>
          <p:cNvSpPr>
            <a:spLocks noGrp="1"/>
          </p:cNvSpPr>
          <p:nvPr>
            <p:ph type="body" sz="quarter" idx="11"/>
          </p:nvPr>
        </p:nvSpPr>
        <p:spPr>
          <a:xfrm>
            <a:off x="685800" y="5761038"/>
            <a:ext cx="7772400" cy="639762"/>
          </a:xfrm>
        </p:spPr>
        <p:txBody>
          <a:bodyPr>
            <a:normAutofit/>
          </a:bodyPr>
          <a:lstStyle>
            <a:lvl1pPr marL="0" indent="0" algn="ctr">
              <a:buNone/>
              <a:defRPr sz="140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6" name="Picture 6"/>
          <p:cNvPicPr>
            <a:picLocks noChangeAspect="1"/>
          </p:cNvPicPr>
          <p:nvPr userDrawn="1"/>
        </p:nvPicPr>
        <p:blipFill>
          <a:blip r:embed="rId2" cstate="print"/>
          <a:srcRect/>
          <a:stretch>
            <a:fillRect/>
          </a:stretch>
        </p:blipFill>
        <p:spPr bwMode="auto">
          <a:xfrm>
            <a:off x="296863" y="0"/>
            <a:ext cx="1760537" cy="1957388"/>
          </a:xfrm>
          <a:prstGeom prst="rect">
            <a:avLst/>
          </a:prstGeom>
          <a:noFill/>
          <a:ln w="9525">
            <a:noFill/>
            <a:miter lim="800000"/>
            <a:headEnd/>
            <a:tailEnd/>
          </a:ln>
        </p:spPr>
      </p:pic>
      <p:sp>
        <p:nvSpPr>
          <p:cNvPr id="2" name="Title 1"/>
          <p:cNvSpPr>
            <a:spLocks noGrp="1"/>
          </p:cNvSpPr>
          <p:nvPr>
            <p:ph type="title"/>
          </p:nvPr>
        </p:nvSpPr>
        <p:spPr>
          <a:xfrm>
            <a:off x="2590800" y="381000"/>
            <a:ext cx="6096000" cy="1036642"/>
          </a:xfrm>
        </p:spPr>
        <p:txBody>
          <a:bodyPr anchor="t">
            <a:normAutofit/>
          </a:bodyPr>
          <a:lstStyle>
            <a:lvl1pPr algn="l">
              <a:defRPr sz="2400" b="1">
                <a:latin typeface="Verdana" panose="020B0604030504040204" pitchFamily="34" charset="0"/>
                <a:ea typeface="Verdana" panose="020B0604030504040204" pitchFamily="34" charset="0"/>
                <a:cs typeface="Verdana" panose="020B0604030504040204" pitchFamily="34" charset="0"/>
              </a:defRPr>
            </a:lvl1pPr>
          </a:lstStyle>
          <a:p>
            <a:r>
              <a:rPr lang="en-US" smtClean="0"/>
              <a:t>Click to edit Master title style</a:t>
            </a:r>
            <a:endParaRPr lang="en-US" dirty="0"/>
          </a:p>
        </p:txBody>
      </p:sp>
      <p:sp>
        <p:nvSpPr>
          <p:cNvPr id="3" name="Content Placeholder 2"/>
          <p:cNvSpPr>
            <a:spLocks noGrp="1"/>
          </p:cNvSpPr>
          <p:nvPr>
            <p:ph idx="1"/>
          </p:nvPr>
        </p:nvSpPr>
        <p:spPr>
          <a:xfrm>
            <a:off x="2590800" y="1752600"/>
            <a:ext cx="6096000" cy="4373573"/>
          </a:xfrm>
        </p:spPr>
        <p:txBody>
          <a:bodyPr>
            <a:normAutofit/>
          </a:bodyPr>
          <a:lstStyle>
            <a:lvl1pPr marL="0" indent="0">
              <a:buNone/>
              <a:defRPr sz="2000">
                <a:latin typeface="Verdana" panose="020B0604030504040204" pitchFamily="34" charset="0"/>
                <a:ea typeface="Verdana" panose="020B0604030504040204" pitchFamily="34" charset="0"/>
                <a:cs typeface="Verdana" panose="020B0604030504040204" pitchFamily="34" charset="0"/>
              </a:defRPr>
            </a:lvl1pPr>
            <a:lvl2pPr>
              <a:defRPr sz="2000">
                <a:latin typeface="Times New Roman" panose="02020603050405020304" pitchFamily="18" charset="0"/>
                <a:cs typeface="Times New Roman" panose="02020603050405020304" pitchFamily="18" charset="0"/>
              </a:defRPr>
            </a:lvl2pPr>
            <a:lvl3pPr>
              <a:defRPr sz="2000">
                <a:latin typeface="Times New Roman" panose="02020603050405020304" pitchFamily="18" charset="0"/>
                <a:cs typeface="Times New Roman" panose="02020603050405020304" pitchFamily="18" charset="0"/>
              </a:defRPr>
            </a:lvl3pPr>
            <a:lvl4pPr>
              <a:defRPr sz="2000">
                <a:latin typeface="Times New Roman" panose="02020603050405020304" pitchFamily="18" charset="0"/>
                <a:cs typeface="Times New Roman" panose="02020603050405020304" pitchFamily="18" charset="0"/>
              </a:defRPr>
            </a:lvl4pPr>
            <a:lvl5pPr>
              <a:defRPr sz="2000">
                <a:latin typeface="Times New Roman" panose="02020603050405020304" pitchFamily="18" charset="0"/>
                <a:cs typeface="Times New Roman" panose="02020603050405020304" pitchFamily="18" charset="0"/>
              </a:defRPr>
            </a:lvl5pPr>
          </a:lstStyle>
          <a:p>
            <a:pPr lvl="0"/>
            <a:r>
              <a:rPr lang="en-US" smtClean="0"/>
              <a:t>Click to edit Master text styles</a:t>
            </a:r>
          </a:p>
        </p:txBody>
      </p:sp>
      <p:sp>
        <p:nvSpPr>
          <p:cNvPr id="24" name="Text Placeholder 15"/>
          <p:cNvSpPr>
            <a:spLocks noGrp="1"/>
          </p:cNvSpPr>
          <p:nvPr>
            <p:ph type="body" sz="quarter" idx="10"/>
          </p:nvPr>
        </p:nvSpPr>
        <p:spPr>
          <a:xfrm>
            <a:off x="2590800" y="6324600"/>
            <a:ext cx="1981200" cy="304800"/>
          </a:xfrm>
        </p:spPr>
        <p:txBody>
          <a:bodyPr>
            <a:normAutofit/>
          </a:bodyPr>
          <a:lstStyle>
            <a:lvl1pPr marL="0" indent="0">
              <a:buNone/>
              <a:defRPr sz="100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25" name="Text Placeholder 19"/>
          <p:cNvSpPr>
            <a:spLocks noGrp="1"/>
          </p:cNvSpPr>
          <p:nvPr>
            <p:ph type="body" sz="quarter" idx="12"/>
          </p:nvPr>
        </p:nvSpPr>
        <p:spPr>
          <a:xfrm>
            <a:off x="4876800" y="6324600"/>
            <a:ext cx="3657600" cy="304800"/>
          </a:xfrm>
        </p:spPr>
        <p:txBody>
          <a:bodyPr>
            <a:normAutofit/>
          </a:bodyPr>
          <a:lstStyle>
            <a:lvl1pPr marL="0" indent="0" algn="r">
              <a:buNone/>
              <a:defRPr sz="1000" baseline="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7" name="Slide Number Placeholder 22"/>
          <p:cNvSpPr>
            <a:spLocks noGrp="1"/>
          </p:cNvSpPr>
          <p:nvPr>
            <p:ph type="sldNum" sz="quarter" idx="13"/>
          </p:nvPr>
        </p:nvSpPr>
        <p:spPr>
          <a:xfrm>
            <a:off x="8534400" y="6324600"/>
            <a:ext cx="304800" cy="304800"/>
          </a:xfrm>
        </p:spPr>
        <p:txBody>
          <a:bodyPr/>
          <a:lstStyle>
            <a:lvl1pPr>
              <a:defRPr sz="1000">
                <a:latin typeface="Verdana" pitchFamily="34" charset="0"/>
              </a:defRPr>
            </a:lvl1pPr>
          </a:lstStyle>
          <a:p>
            <a:fld id="{5981D61F-D6BD-4FEB-9A5C-F199CA74E311}" type="slidenum">
              <a:rPr lang="en-US" altLang="en-US"/>
              <a:pPr/>
              <a:t>‹#›</a:t>
            </a:fld>
            <a:endParaRPr lang="en-US"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6" name="Picture 6"/>
          <p:cNvPicPr>
            <a:picLocks noChangeAspect="1"/>
          </p:cNvPicPr>
          <p:nvPr userDrawn="1"/>
        </p:nvPicPr>
        <p:blipFill>
          <a:blip r:embed="rId2" cstate="print"/>
          <a:srcRect/>
          <a:stretch>
            <a:fillRect/>
          </a:stretch>
        </p:blipFill>
        <p:spPr bwMode="auto">
          <a:xfrm>
            <a:off x="296863" y="0"/>
            <a:ext cx="1760537" cy="1957388"/>
          </a:xfrm>
          <a:prstGeom prst="rect">
            <a:avLst/>
          </a:prstGeom>
          <a:noFill/>
          <a:ln w="9525">
            <a:noFill/>
            <a:miter lim="800000"/>
            <a:headEnd/>
            <a:tailEnd/>
          </a:ln>
        </p:spPr>
      </p:pic>
      <p:sp>
        <p:nvSpPr>
          <p:cNvPr id="2" name="Title 1"/>
          <p:cNvSpPr>
            <a:spLocks noGrp="1"/>
          </p:cNvSpPr>
          <p:nvPr>
            <p:ph type="title"/>
          </p:nvPr>
        </p:nvSpPr>
        <p:spPr>
          <a:xfrm>
            <a:off x="2590800" y="3657600"/>
            <a:ext cx="6096000" cy="1384295"/>
          </a:xfrm>
        </p:spPr>
        <p:txBody>
          <a:bodyPr anchor="t">
            <a:normAutofit/>
          </a:bodyPr>
          <a:lstStyle>
            <a:lvl1pPr algn="l">
              <a:defRPr sz="2400" b="1" cap="none">
                <a:latin typeface="Verdana" panose="020B0604030504040204" pitchFamily="34" charset="0"/>
                <a:ea typeface="Verdana" panose="020B0604030504040204" pitchFamily="34" charset="0"/>
                <a:cs typeface="Verdana" panose="020B0604030504040204" pitchFamily="34" charset="0"/>
              </a:defRPr>
            </a:lvl1pPr>
          </a:lstStyle>
          <a:p>
            <a:r>
              <a:rPr lang="en-US" smtClean="0"/>
              <a:t>Click to edit Master title style</a:t>
            </a:r>
            <a:endParaRPr lang="en-US" dirty="0"/>
          </a:p>
        </p:txBody>
      </p:sp>
      <p:sp>
        <p:nvSpPr>
          <p:cNvPr id="3" name="Text Placeholder 2"/>
          <p:cNvSpPr>
            <a:spLocks noGrp="1"/>
          </p:cNvSpPr>
          <p:nvPr>
            <p:ph type="body" idx="1"/>
          </p:nvPr>
        </p:nvSpPr>
        <p:spPr>
          <a:xfrm>
            <a:off x="2590800" y="381000"/>
            <a:ext cx="6096000" cy="3276600"/>
          </a:xfrm>
        </p:spPr>
        <p:txBody>
          <a:bodyPr>
            <a:normAutofit/>
          </a:bodyPr>
          <a:lstStyle>
            <a:lvl1pPr marL="0" indent="0">
              <a:buNone/>
              <a:defRPr sz="2000">
                <a:solidFill>
                  <a:schemeClr val="tx1">
                    <a:tint val="75000"/>
                  </a:schemeClr>
                </a:solidFill>
                <a:latin typeface="Verdana" panose="020B0604030504040204" pitchFamily="34" charset="0"/>
                <a:ea typeface="Verdana" panose="020B0604030504040204" pitchFamily="34" charset="0"/>
                <a:cs typeface="Verdana" panose="020B0604030504040204" pitchFamily="34" charset="0"/>
              </a:defRPr>
            </a:lvl1pPr>
            <a:lvl2pPr marL="469788" indent="0">
              <a:buNone/>
              <a:defRPr sz="1700">
                <a:solidFill>
                  <a:schemeClr val="tx1">
                    <a:tint val="75000"/>
                  </a:schemeClr>
                </a:solidFill>
              </a:defRPr>
            </a:lvl2pPr>
            <a:lvl3pPr marL="939575" indent="0">
              <a:buNone/>
              <a:defRPr sz="1600">
                <a:solidFill>
                  <a:schemeClr val="tx1">
                    <a:tint val="75000"/>
                  </a:schemeClr>
                </a:solidFill>
              </a:defRPr>
            </a:lvl3pPr>
            <a:lvl4pPr marL="1409365" indent="0">
              <a:buNone/>
              <a:defRPr sz="1400">
                <a:solidFill>
                  <a:schemeClr val="tx1">
                    <a:tint val="75000"/>
                  </a:schemeClr>
                </a:solidFill>
              </a:defRPr>
            </a:lvl4pPr>
            <a:lvl5pPr marL="1879152" indent="0">
              <a:buNone/>
              <a:defRPr sz="1400">
                <a:solidFill>
                  <a:schemeClr val="tx1">
                    <a:tint val="75000"/>
                  </a:schemeClr>
                </a:solidFill>
              </a:defRPr>
            </a:lvl5pPr>
            <a:lvl6pPr marL="2348940" indent="0">
              <a:buNone/>
              <a:defRPr sz="1400">
                <a:solidFill>
                  <a:schemeClr val="tx1">
                    <a:tint val="75000"/>
                  </a:schemeClr>
                </a:solidFill>
              </a:defRPr>
            </a:lvl6pPr>
            <a:lvl7pPr marL="2818729" indent="0">
              <a:buNone/>
              <a:defRPr sz="1400">
                <a:solidFill>
                  <a:schemeClr val="tx1">
                    <a:tint val="75000"/>
                  </a:schemeClr>
                </a:solidFill>
              </a:defRPr>
            </a:lvl7pPr>
            <a:lvl8pPr marL="3288515" indent="0">
              <a:buNone/>
              <a:defRPr sz="1400">
                <a:solidFill>
                  <a:schemeClr val="tx1">
                    <a:tint val="75000"/>
                  </a:schemeClr>
                </a:solidFill>
              </a:defRPr>
            </a:lvl8pPr>
            <a:lvl9pPr marL="3758305" indent="0">
              <a:buNone/>
              <a:defRPr sz="1400">
                <a:solidFill>
                  <a:schemeClr val="tx1">
                    <a:tint val="75000"/>
                  </a:schemeClr>
                </a:solidFill>
              </a:defRPr>
            </a:lvl9pPr>
          </a:lstStyle>
          <a:p>
            <a:pPr lvl="0"/>
            <a:r>
              <a:rPr lang="en-US" smtClean="0"/>
              <a:t>Click to edit Master text styles</a:t>
            </a:r>
          </a:p>
        </p:txBody>
      </p:sp>
      <p:sp>
        <p:nvSpPr>
          <p:cNvPr id="10" name="Text Placeholder 15"/>
          <p:cNvSpPr>
            <a:spLocks noGrp="1"/>
          </p:cNvSpPr>
          <p:nvPr>
            <p:ph type="body" sz="quarter" idx="10"/>
          </p:nvPr>
        </p:nvSpPr>
        <p:spPr>
          <a:xfrm>
            <a:off x="2590800" y="6324600"/>
            <a:ext cx="1981200" cy="304800"/>
          </a:xfrm>
        </p:spPr>
        <p:txBody>
          <a:bodyPr>
            <a:normAutofit/>
          </a:bodyPr>
          <a:lstStyle>
            <a:lvl1pPr marL="0" indent="0">
              <a:buNone/>
              <a:defRPr sz="100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11" name="Text Placeholder 19"/>
          <p:cNvSpPr>
            <a:spLocks noGrp="1"/>
          </p:cNvSpPr>
          <p:nvPr>
            <p:ph type="body" sz="quarter" idx="12"/>
          </p:nvPr>
        </p:nvSpPr>
        <p:spPr>
          <a:xfrm>
            <a:off x="4876800" y="6324600"/>
            <a:ext cx="3657600" cy="304800"/>
          </a:xfrm>
        </p:spPr>
        <p:txBody>
          <a:bodyPr>
            <a:normAutofit/>
          </a:bodyPr>
          <a:lstStyle>
            <a:lvl1pPr marL="0" indent="0" algn="r">
              <a:buNone/>
              <a:defRPr sz="1000" baseline="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7" name="Slide Number Placeholder 22"/>
          <p:cNvSpPr>
            <a:spLocks noGrp="1"/>
          </p:cNvSpPr>
          <p:nvPr>
            <p:ph type="sldNum" sz="quarter" idx="13"/>
          </p:nvPr>
        </p:nvSpPr>
        <p:spPr>
          <a:xfrm>
            <a:off x="8534400" y="6324600"/>
            <a:ext cx="304800" cy="304800"/>
          </a:xfrm>
        </p:spPr>
        <p:txBody>
          <a:bodyPr/>
          <a:lstStyle>
            <a:lvl1pPr>
              <a:defRPr sz="1000">
                <a:latin typeface="Verdana" pitchFamily="34" charset="0"/>
              </a:defRPr>
            </a:lvl1pPr>
          </a:lstStyle>
          <a:p>
            <a:fld id="{34921352-00E6-43BA-96DC-22DFC2723283}" type="slidenum">
              <a:rPr lang="en-US" altLang="en-US"/>
              <a:pPr/>
              <a:t>‹#›</a:t>
            </a:fld>
            <a:endParaRPr lang="en-US"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srcRect/>
          <a:stretch>
            <a:fillRect/>
          </a:stretch>
        </p:blipFill>
        <p:spPr bwMode="auto">
          <a:xfrm>
            <a:off x="296863" y="0"/>
            <a:ext cx="1760537" cy="1957388"/>
          </a:xfrm>
          <a:prstGeom prst="rect">
            <a:avLst/>
          </a:prstGeom>
          <a:noFill/>
          <a:ln w="9525">
            <a:noFill/>
            <a:miter lim="800000"/>
            <a:headEnd/>
            <a:tailEnd/>
          </a:ln>
        </p:spPr>
      </p:pic>
      <p:sp>
        <p:nvSpPr>
          <p:cNvPr id="2" name="Title 1"/>
          <p:cNvSpPr>
            <a:spLocks noGrp="1"/>
          </p:cNvSpPr>
          <p:nvPr>
            <p:ph type="title"/>
          </p:nvPr>
        </p:nvSpPr>
        <p:spPr>
          <a:xfrm>
            <a:off x="2590800" y="304801"/>
            <a:ext cx="6096000" cy="1066799"/>
          </a:xfrm>
        </p:spPr>
        <p:txBody>
          <a:bodyPr anchor="t">
            <a:normAutofit/>
          </a:bodyPr>
          <a:lstStyle>
            <a:lvl1pPr algn="l">
              <a:defRPr sz="2400" b="1">
                <a:latin typeface="Verdana" panose="020B0604030504040204" pitchFamily="34" charset="0"/>
                <a:ea typeface="Verdana" panose="020B0604030504040204" pitchFamily="34" charset="0"/>
                <a:cs typeface="Verdana" panose="020B0604030504040204" pitchFamily="34" charset="0"/>
              </a:defRPr>
            </a:lvl1pPr>
          </a:lstStyle>
          <a:p>
            <a:r>
              <a:rPr lang="en-US" smtClean="0"/>
              <a:t>Click to edit Master title style</a:t>
            </a:r>
            <a:endParaRPr lang="en-US" dirty="0"/>
          </a:p>
        </p:txBody>
      </p:sp>
      <p:sp>
        <p:nvSpPr>
          <p:cNvPr id="3" name="Content Placeholder 2"/>
          <p:cNvSpPr>
            <a:spLocks noGrp="1"/>
          </p:cNvSpPr>
          <p:nvPr>
            <p:ph sz="half" idx="1"/>
          </p:nvPr>
        </p:nvSpPr>
        <p:spPr>
          <a:xfrm>
            <a:off x="2590800" y="1752600"/>
            <a:ext cx="2895600" cy="4373565"/>
          </a:xfrm>
        </p:spPr>
        <p:txBody>
          <a:bodyPr>
            <a:normAutofit/>
          </a:bodyPr>
          <a:lstStyle>
            <a:lvl1pPr>
              <a:defRPr sz="2000">
                <a:latin typeface="Verdana" panose="020B0604030504040204" pitchFamily="34" charset="0"/>
                <a:ea typeface="Verdana" panose="020B0604030504040204" pitchFamily="34" charset="0"/>
                <a:cs typeface="Verdana" panose="020B0604030504040204" pitchFamily="34" charset="0"/>
              </a:defRPr>
            </a:lvl1pPr>
            <a:lvl2pPr>
              <a:defRPr sz="2000">
                <a:latin typeface="Verdana" panose="020B0604030504040204" pitchFamily="34" charset="0"/>
                <a:ea typeface="Verdana" panose="020B0604030504040204" pitchFamily="34" charset="0"/>
                <a:cs typeface="Verdana" panose="020B0604030504040204" pitchFamily="34" charset="0"/>
              </a:defRPr>
            </a:lvl2pPr>
            <a:lvl3pPr>
              <a:defRPr sz="2000">
                <a:latin typeface="Verdana" panose="020B0604030504040204" pitchFamily="34" charset="0"/>
                <a:ea typeface="Verdana" panose="020B0604030504040204" pitchFamily="34" charset="0"/>
                <a:cs typeface="Verdana" panose="020B0604030504040204" pitchFamily="34" charset="0"/>
              </a:defRPr>
            </a:lvl3pPr>
            <a:lvl4pPr>
              <a:defRPr sz="2000">
                <a:latin typeface="Verdana" panose="020B0604030504040204" pitchFamily="34" charset="0"/>
                <a:ea typeface="Verdana" panose="020B0604030504040204" pitchFamily="34" charset="0"/>
                <a:cs typeface="Verdana" panose="020B0604030504040204" pitchFamily="34" charset="0"/>
              </a:defRPr>
            </a:lvl4pPr>
            <a:lvl5pPr>
              <a:defRPr sz="2000">
                <a:latin typeface="Verdana" panose="020B0604030504040204" pitchFamily="34" charset="0"/>
                <a:ea typeface="Verdana" panose="020B0604030504040204" pitchFamily="34" charset="0"/>
                <a:cs typeface="Verdana" panose="020B0604030504040204" pitchFamily="34" charset="0"/>
              </a:defRPr>
            </a:lvl5pPr>
            <a:lvl6pPr>
              <a:defRPr sz="1700"/>
            </a:lvl6pPr>
            <a:lvl7pPr>
              <a:defRPr sz="1700"/>
            </a:lvl7pPr>
            <a:lvl8pPr>
              <a:defRPr sz="1700"/>
            </a:lvl8pPr>
            <a:lvl9pPr>
              <a:defRPr sz="1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715000" y="1752600"/>
            <a:ext cx="2971800" cy="4373573"/>
          </a:xfrm>
        </p:spPr>
        <p:txBody>
          <a:bodyPr>
            <a:normAutofit/>
          </a:bodyPr>
          <a:lstStyle>
            <a:lvl1pPr>
              <a:defRPr sz="2000">
                <a:latin typeface="Verdana" panose="020B0604030504040204" pitchFamily="34" charset="0"/>
                <a:ea typeface="Verdana" panose="020B0604030504040204" pitchFamily="34" charset="0"/>
                <a:cs typeface="Verdana" panose="020B0604030504040204" pitchFamily="34" charset="0"/>
              </a:defRPr>
            </a:lvl1pPr>
            <a:lvl2pPr>
              <a:defRPr sz="2000">
                <a:latin typeface="Verdana" panose="020B0604030504040204" pitchFamily="34" charset="0"/>
                <a:ea typeface="Verdana" panose="020B0604030504040204" pitchFamily="34" charset="0"/>
                <a:cs typeface="Verdana" panose="020B0604030504040204" pitchFamily="34" charset="0"/>
              </a:defRPr>
            </a:lvl2pPr>
            <a:lvl3pPr>
              <a:defRPr sz="2000">
                <a:latin typeface="Verdana" panose="020B0604030504040204" pitchFamily="34" charset="0"/>
                <a:ea typeface="Verdana" panose="020B0604030504040204" pitchFamily="34" charset="0"/>
                <a:cs typeface="Verdana" panose="020B0604030504040204" pitchFamily="34" charset="0"/>
              </a:defRPr>
            </a:lvl3pPr>
            <a:lvl4pPr>
              <a:defRPr sz="2000">
                <a:latin typeface="Verdana" panose="020B0604030504040204" pitchFamily="34" charset="0"/>
                <a:ea typeface="Verdana" panose="020B0604030504040204" pitchFamily="34" charset="0"/>
                <a:cs typeface="Verdana" panose="020B0604030504040204" pitchFamily="34" charset="0"/>
              </a:defRPr>
            </a:lvl4pPr>
            <a:lvl5pPr>
              <a:defRPr sz="2000">
                <a:latin typeface="Verdana" panose="020B0604030504040204" pitchFamily="34" charset="0"/>
                <a:ea typeface="Verdana" panose="020B0604030504040204" pitchFamily="34" charset="0"/>
                <a:cs typeface="Verdana" panose="020B0604030504040204" pitchFamily="34" charset="0"/>
              </a:defRPr>
            </a:lvl5pPr>
            <a:lvl6pPr>
              <a:defRPr sz="1700"/>
            </a:lvl6pPr>
            <a:lvl7pPr>
              <a:defRPr sz="1700"/>
            </a:lvl7pPr>
            <a:lvl8pPr>
              <a:defRPr sz="1700"/>
            </a:lvl8pPr>
            <a:lvl9pPr>
              <a:defRPr sz="1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15"/>
          <p:cNvSpPr>
            <a:spLocks noGrp="1"/>
          </p:cNvSpPr>
          <p:nvPr>
            <p:ph type="body" sz="quarter" idx="10"/>
          </p:nvPr>
        </p:nvSpPr>
        <p:spPr>
          <a:xfrm>
            <a:off x="2590800" y="6324600"/>
            <a:ext cx="1981200" cy="304800"/>
          </a:xfrm>
        </p:spPr>
        <p:txBody>
          <a:bodyPr>
            <a:normAutofit/>
          </a:bodyPr>
          <a:lstStyle>
            <a:lvl1pPr marL="0" indent="0">
              <a:buNone/>
              <a:defRPr sz="100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12" name="Text Placeholder 19"/>
          <p:cNvSpPr>
            <a:spLocks noGrp="1"/>
          </p:cNvSpPr>
          <p:nvPr>
            <p:ph type="body" sz="quarter" idx="12"/>
          </p:nvPr>
        </p:nvSpPr>
        <p:spPr>
          <a:xfrm>
            <a:off x="4876800" y="6324600"/>
            <a:ext cx="3657600" cy="304800"/>
          </a:xfrm>
        </p:spPr>
        <p:txBody>
          <a:bodyPr>
            <a:normAutofit/>
          </a:bodyPr>
          <a:lstStyle>
            <a:lvl1pPr marL="0" indent="0" algn="r">
              <a:buNone/>
              <a:defRPr sz="1000" baseline="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8" name="Slide Number Placeholder 22"/>
          <p:cNvSpPr>
            <a:spLocks noGrp="1"/>
          </p:cNvSpPr>
          <p:nvPr>
            <p:ph type="sldNum" sz="quarter" idx="13"/>
          </p:nvPr>
        </p:nvSpPr>
        <p:spPr>
          <a:xfrm>
            <a:off x="8534400" y="6324600"/>
            <a:ext cx="304800" cy="304800"/>
          </a:xfrm>
        </p:spPr>
        <p:txBody>
          <a:bodyPr/>
          <a:lstStyle>
            <a:lvl1pPr>
              <a:defRPr sz="1000">
                <a:latin typeface="Verdana" pitchFamily="34" charset="0"/>
              </a:defRPr>
            </a:lvl1pPr>
          </a:lstStyle>
          <a:p>
            <a:fld id="{695E39C3-2AD2-4A50-B574-157D3868E8D3}" type="slidenum">
              <a:rPr lang="en-US" altLang="en-US"/>
              <a:pPr/>
              <a:t>‹#›</a:t>
            </a:fld>
            <a:endParaRPr lang="en-US"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9" name="Picture 6"/>
          <p:cNvPicPr>
            <a:picLocks noChangeAspect="1"/>
          </p:cNvPicPr>
          <p:nvPr userDrawn="1"/>
        </p:nvPicPr>
        <p:blipFill>
          <a:blip r:embed="rId2" cstate="print"/>
          <a:srcRect/>
          <a:stretch>
            <a:fillRect/>
          </a:stretch>
        </p:blipFill>
        <p:spPr bwMode="auto">
          <a:xfrm>
            <a:off x="296863" y="0"/>
            <a:ext cx="1760537" cy="1957388"/>
          </a:xfrm>
          <a:prstGeom prst="rect">
            <a:avLst/>
          </a:prstGeom>
          <a:noFill/>
          <a:ln w="9525">
            <a:noFill/>
            <a:miter lim="800000"/>
            <a:headEnd/>
            <a:tailEnd/>
          </a:ln>
        </p:spPr>
      </p:pic>
      <p:sp>
        <p:nvSpPr>
          <p:cNvPr id="14" name="Title 1"/>
          <p:cNvSpPr>
            <a:spLocks noGrp="1"/>
          </p:cNvSpPr>
          <p:nvPr>
            <p:ph type="title"/>
          </p:nvPr>
        </p:nvSpPr>
        <p:spPr>
          <a:xfrm>
            <a:off x="2590800" y="304801"/>
            <a:ext cx="6096000" cy="1066799"/>
          </a:xfrm>
        </p:spPr>
        <p:txBody>
          <a:bodyPr anchor="t">
            <a:normAutofit/>
          </a:bodyPr>
          <a:lstStyle>
            <a:lvl1pPr algn="l">
              <a:defRPr sz="2400" b="1">
                <a:latin typeface="Verdana" panose="020B0604030504040204" pitchFamily="34" charset="0"/>
                <a:ea typeface="Verdana" panose="020B0604030504040204" pitchFamily="34" charset="0"/>
                <a:cs typeface="Verdana" panose="020B0604030504040204" pitchFamily="34" charset="0"/>
              </a:defRPr>
            </a:lvl1pPr>
          </a:lstStyle>
          <a:p>
            <a:r>
              <a:rPr lang="en-US" smtClean="0"/>
              <a:t>Click to edit Master title style</a:t>
            </a:r>
            <a:endParaRPr lang="en-US" dirty="0"/>
          </a:p>
        </p:txBody>
      </p:sp>
      <p:sp>
        <p:nvSpPr>
          <p:cNvPr id="15" name="Content Placeholder 2"/>
          <p:cNvSpPr>
            <a:spLocks noGrp="1"/>
          </p:cNvSpPr>
          <p:nvPr>
            <p:ph sz="half" idx="1"/>
          </p:nvPr>
        </p:nvSpPr>
        <p:spPr>
          <a:xfrm>
            <a:off x="2590800" y="2386940"/>
            <a:ext cx="2895600" cy="3739225"/>
          </a:xfrm>
        </p:spPr>
        <p:txBody>
          <a:bodyPr>
            <a:normAutofit/>
          </a:bodyPr>
          <a:lstStyle>
            <a:lvl1pPr>
              <a:defRPr sz="2000">
                <a:latin typeface="Verdana" panose="020B0604030504040204" pitchFamily="34" charset="0"/>
                <a:ea typeface="Verdana" panose="020B0604030504040204" pitchFamily="34" charset="0"/>
                <a:cs typeface="Verdana" panose="020B0604030504040204" pitchFamily="34" charset="0"/>
              </a:defRPr>
            </a:lvl1pPr>
            <a:lvl2pPr>
              <a:defRPr sz="2000">
                <a:latin typeface="Verdana" panose="020B0604030504040204" pitchFamily="34" charset="0"/>
                <a:ea typeface="Verdana" panose="020B0604030504040204" pitchFamily="34" charset="0"/>
                <a:cs typeface="Verdana" panose="020B0604030504040204" pitchFamily="34" charset="0"/>
              </a:defRPr>
            </a:lvl2pPr>
            <a:lvl3pPr>
              <a:defRPr sz="2000">
                <a:latin typeface="Verdana" panose="020B0604030504040204" pitchFamily="34" charset="0"/>
                <a:ea typeface="Verdana" panose="020B0604030504040204" pitchFamily="34" charset="0"/>
                <a:cs typeface="Verdana" panose="020B0604030504040204" pitchFamily="34" charset="0"/>
              </a:defRPr>
            </a:lvl3pPr>
            <a:lvl4pPr>
              <a:defRPr sz="2000">
                <a:latin typeface="Verdana" panose="020B0604030504040204" pitchFamily="34" charset="0"/>
                <a:ea typeface="Verdana" panose="020B0604030504040204" pitchFamily="34" charset="0"/>
                <a:cs typeface="Verdana" panose="020B0604030504040204" pitchFamily="34" charset="0"/>
              </a:defRPr>
            </a:lvl4pPr>
            <a:lvl5pPr>
              <a:defRPr sz="2000">
                <a:latin typeface="Verdana" panose="020B0604030504040204" pitchFamily="34" charset="0"/>
                <a:ea typeface="Verdana" panose="020B0604030504040204" pitchFamily="34" charset="0"/>
                <a:cs typeface="Verdana" panose="020B0604030504040204" pitchFamily="34" charset="0"/>
              </a:defRPr>
            </a:lvl5pPr>
            <a:lvl6pPr>
              <a:defRPr sz="1700"/>
            </a:lvl6pPr>
            <a:lvl7pPr>
              <a:defRPr sz="1700"/>
            </a:lvl7pPr>
            <a:lvl8pPr>
              <a:defRPr sz="1700"/>
            </a:lvl8pPr>
            <a:lvl9pPr>
              <a:defRPr sz="1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6" name="Content Placeholder 3"/>
          <p:cNvSpPr>
            <a:spLocks noGrp="1"/>
          </p:cNvSpPr>
          <p:nvPr>
            <p:ph sz="half" idx="2"/>
          </p:nvPr>
        </p:nvSpPr>
        <p:spPr>
          <a:xfrm>
            <a:off x="5715000" y="2386940"/>
            <a:ext cx="2971800" cy="3739233"/>
          </a:xfrm>
        </p:spPr>
        <p:txBody>
          <a:bodyPr>
            <a:normAutofit/>
          </a:bodyPr>
          <a:lstStyle>
            <a:lvl1pPr>
              <a:defRPr sz="2000">
                <a:latin typeface="Verdana" panose="020B0604030504040204" pitchFamily="34" charset="0"/>
                <a:ea typeface="Verdana" panose="020B0604030504040204" pitchFamily="34" charset="0"/>
                <a:cs typeface="Verdana" panose="020B0604030504040204" pitchFamily="34" charset="0"/>
              </a:defRPr>
            </a:lvl1pPr>
            <a:lvl2pPr>
              <a:defRPr sz="2000">
                <a:latin typeface="Verdana" panose="020B0604030504040204" pitchFamily="34" charset="0"/>
                <a:ea typeface="Verdana" panose="020B0604030504040204" pitchFamily="34" charset="0"/>
                <a:cs typeface="Verdana" panose="020B0604030504040204" pitchFamily="34" charset="0"/>
              </a:defRPr>
            </a:lvl2pPr>
            <a:lvl3pPr>
              <a:defRPr sz="2000">
                <a:latin typeface="Verdana" panose="020B0604030504040204" pitchFamily="34" charset="0"/>
                <a:ea typeface="Verdana" panose="020B0604030504040204" pitchFamily="34" charset="0"/>
                <a:cs typeface="Verdana" panose="020B0604030504040204" pitchFamily="34" charset="0"/>
              </a:defRPr>
            </a:lvl3pPr>
            <a:lvl4pPr>
              <a:defRPr sz="2000">
                <a:latin typeface="Verdana" panose="020B0604030504040204" pitchFamily="34" charset="0"/>
                <a:ea typeface="Verdana" panose="020B0604030504040204" pitchFamily="34" charset="0"/>
                <a:cs typeface="Verdana" panose="020B0604030504040204" pitchFamily="34" charset="0"/>
              </a:defRPr>
            </a:lvl4pPr>
            <a:lvl5pPr>
              <a:defRPr sz="2000">
                <a:latin typeface="Verdana" panose="020B0604030504040204" pitchFamily="34" charset="0"/>
                <a:ea typeface="Verdana" panose="020B0604030504040204" pitchFamily="34" charset="0"/>
                <a:cs typeface="Verdana" panose="020B0604030504040204" pitchFamily="34" charset="0"/>
              </a:defRPr>
            </a:lvl5pPr>
            <a:lvl6pPr>
              <a:defRPr sz="1700"/>
            </a:lvl6pPr>
            <a:lvl7pPr>
              <a:defRPr sz="1700"/>
            </a:lvl7pPr>
            <a:lvl8pPr>
              <a:defRPr sz="1700"/>
            </a:lvl8pPr>
            <a:lvl9pPr>
              <a:defRPr sz="1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2" name="Text Placeholder 21"/>
          <p:cNvSpPr>
            <a:spLocks noGrp="1"/>
          </p:cNvSpPr>
          <p:nvPr>
            <p:ph type="body" sz="quarter" idx="16"/>
          </p:nvPr>
        </p:nvSpPr>
        <p:spPr>
          <a:xfrm>
            <a:off x="2590800" y="1852613"/>
            <a:ext cx="2895600" cy="534987"/>
          </a:xfrm>
        </p:spPr>
        <p:txBody>
          <a:bodyPr>
            <a:normAutofit/>
          </a:bodyPr>
          <a:lstStyle>
            <a:lvl1pPr marL="0" indent="0">
              <a:buNone/>
              <a:defRPr sz="2000" b="1">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23" name="Text Placeholder 21"/>
          <p:cNvSpPr>
            <a:spLocks noGrp="1"/>
          </p:cNvSpPr>
          <p:nvPr>
            <p:ph type="body" sz="quarter" idx="17"/>
          </p:nvPr>
        </p:nvSpPr>
        <p:spPr>
          <a:xfrm>
            <a:off x="5715000" y="1851953"/>
            <a:ext cx="2971800" cy="534987"/>
          </a:xfrm>
        </p:spPr>
        <p:txBody>
          <a:bodyPr>
            <a:normAutofit/>
          </a:bodyPr>
          <a:lstStyle>
            <a:lvl1pPr marL="0" indent="0">
              <a:buNone/>
              <a:defRPr sz="2000" b="1">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13" name="Text Placeholder 15"/>
          <p:cNvSpPr>
            <a:spLocks noGrp="1"/>
          </p:cNvSpPr>
          <p:nvPr>
            <p:ph type="body" sz="quarter" idx="10"/>
          </p:nvPr>
        </p:nvSpPr>
        <p:spPr>
          <a:xfrm>
            <a:off x="2590800" y="6324600"/>
            <a:ext cx="1981200" cy="304800"/>
          </a:xfrm>
        </p:spPr>
        <p:txBody>
          <a:bodyPr>
            <a:normAutofit/>
          </a:bodyPr>
          <a:lstStyle>
            <a:lvl1pPr marL="0" indent="0">
              <a:buNone/>
              <a:defRPr sz="100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17" name="Text Placeholder 19"/>
          <p:cNvSpPr>
            <a:spLocks noGrp="1"/>
          </p:cNvSpPr>
          <p:nvPr>
            <p:ph type="body" sz="quarter" idx="12"/>
          </p:nvPr>
        </p:nvSpPr>
        <p:spPr>
          <a:xfrm>
            <a:off x="4876800" y="6324600"/>
            <a:ext cx="3657600" cy="304800"/>
          </a:xfrm>
        </p:spPr>
        <p:txBody>
          <a:bodyPr>
            <a:normAutofit/>
          </a:bodyPr>
          <a:lstStyle>
            <a:lvl1pPr marL="0" indent="0" algn="r">
              <a:buNone/>
              <a:defRPr sz="1000" baseline="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10" name="Slide Number Placeholder 22"/>
          <p:cNvSpPr>
            <a:spLocks noGrp="1"/>
          </p:cNvSpPr>
          <p:nvPr>
            <p:ph type="sldNum" sz="quarter" idx="18"/>
          </p:nvPr>
        </p:nvSpPr>
        <p:spPr>
          <a:xfrm>
            <a:off x="8534400" y="6324600"/>
            <a:ext cx="304800" cy="304800"/>
          </a:xfrm>
        </p:spPr>
        <p:txBody>
          <a:bodyPr/>
          <a:lstStyle>
            <a:lvl1pPr>
              <a:defRPr sz="1000">
                <a:latin typeface="Verdana" pitchFamily="34" charset="0"/>
              </a:defRPr>
            </a:lvl1pPr>
          </a:lstStyle>
          <a:p>
            <a:fld id="{69111802-44A6-447B-B2F2-79C8676CFCBC}" type="slidenum">
              <a:rPr lang="en-US" altLang="en-US"/>
              <a:pPr/>
              <a:t>‹#›</a:t>
            </a:fld>
            <a:endParaRPr lang="en-US"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5" name="Picture 6"/>
          <p:cNvPicPr>
            <a:picLocks noChangeAspect="1"/>
          </p:cNvPicPr>
          <p:nvPr userDrawn="1"/>
        </p:nvPicPr>
        <p:blipFill>
          <a:blip r:embed="rId2" cstate="print"/>
          <a:srcRect/>
          <a:stretch>
            <a:fillRect/>
          </a:stretch>
        </p:blipFill>
        <p:spPr bwMode="auto">
          <a:xfrm>
            <a:off x="296863" y="0"/>
            <a:ext cx="1760537" cy="1957388"/>
          </a:xfrm>
          <a:prstGeom prst="rect">
            <a:avLst/>
          </a:prstGeom>
          <a:noFill/>
          <a:ln w="9525">
            <a:noFill/>
            <a:miter lim="800000"/>
            <a:headEnd/>
            <a:tailEnd/>
          </a:ln>
        </p:spPr>
      </p:pic>
      <p:sp>
        <p:nvSpPr>
          <p:cNvPr id="13" name="Title 1"/>
          <p:cNvSpPr>
            <a:spLocks noGrp="1"/>
          </p:cNvSpPr>
          <p:nvPr>
            <p:ph type="title"/>
          </p:nvPr>
        </p:nvSpPr>
        <p:spPr>
          <a:xfrm>
            <a:off x="2590800" y="304801"/>
            <a:ext cx="6096000" cy="1066799"/>
          </a:xfrm>
        </p:spPr>
        <p:txBody>
          <a:bodyPr anchor="t">
            <a:normAutofit/>
          </a:bodyPr>
          <a:lstStyle>
            <a:lvl1pPr algn="l">
              <a:defRPr sz="2400" b="1">
                <a:latin typeface="Verdana" panose="020B0604030504040204" pitchFamily="34" charset="0"/>
                <a:ea typeface="Verdana" panose="020B0604030504040204" pitchFamily="34" charset="0"/>
                <a:cs typeface="Verdana" panose="020B0604030504040204" pitchFamily="34" charset="0"/>
              </a:defRPr>
            </a:lvl1pPr>
          </a:lstStyle>
          <a:p>
            <a:r>
              <a:rPr lang="en-US" smtClean="0"/>
              <a:t>Click to edit Master title style</a:t>
            </a:r>
            <a:endParaRPr lang="en-US" dirty="0"/>
          </a:p>
        </p:txBody>
      </p:sp>
      <p:sp>
        <p:nvSpPr>
          <p:cNvPr id="9" name="Text Placeholder 15"/>
          <p:cNvSpPr>
            <a:spLocks noGrp="1"/>
          </p:cNvSpPr>
          <p:nvPr>
            <p:ph type="body" sz="quarter" idx="10"/>
          </p:nvPr>
        </p:nvSpPr>
        <p:spPr>
          <a:xfrm>
            <a:off x="2590800" y="6324600"/>
            <a:ext cx="1981200" cy="304800"/>
          </a:xfrm>
        </p:spPr>
        <p:txBody>
          <a:bodyPr>
            <a:normAutofit/>
          </a:bodyPr>
          <a:lstStyle>
            <a:lvl1pPr marL="0" indent="0">
              <a:buNone/>
              <a:defRPr sz="100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10" name="Text Placeholder 19"/>
          <p:cNvSpPr>
            <a:spLocks noGrp="1"/>
          </p:cNvSpPr>
          <p:nvPr>
            <p:ph type="body" sz="quarter" idx="12"/>
          </p:nvPr>
        </p:nvSpPr>
        <p:spPr>
          <a:xfrm>
            <a:off x="4876800" y="6324600"/>
            <a:ext cx="3657600" cy="304800"/>
          </a:xfrm>
        </p:spPr>
        <p:txBody>
          <a:bodyPr>
            <a:normAutofit/>
          </a:bodyPr>
          <a:lstStyle>
            <a:lvl1pPr marL="0" indent="0" algn="r">
              <a:buNone/>
              <a:defRPr sz="1000" baseline="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6" name="Slide Number Placeholder 22"/>
          <p:cNvSpPr>
            <a:spLocks noGrp="1"/>
          </p:cNvSpPr>
          <p:nvPr>
            <p:ph type="sldNum" sz="quarter" idx="13"/>
          </p:nvPr>
        </p:nvSpPr>
        <p:spPr>
          <a:xfrm>
            <a:off x="8534400" y="6324600"/>
            <a:ext cx="304800" cy="304800"/>
          </a:xfrm>
        </p:spPr>
        <p:txBody>
          <a:bodyPr/>
          <a:lstStyle>
            <a:lvl1pPr>
              <a:defRPr sz="1000">
                <a:latin typeface="Verdana" pitchFamily="34" charset="0"/>
              </a:defRPr>
            </a:lvl1pPr>
          </a:lstStyle>
          <a:p>
            <a:fld id="{15ACEF5C-3B99-40D5-9AE1-5D76932D9119}" type="slidenum">
              <a:rPr lang="en-US" altLang="en-US"/>
              <a:pPr/>
              <a:t>‹#›</a:t>
            </a:fld>
            <a:endParaRPr lang="en-US"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pic>
        <p:nvPicPr>
          <p:cNvPr id="4" name="Picture 6"/>
          <p:cNvPicPr>
            <a:picLocks noChangeAspect="1"/>
          </p:cNvPicPr>
          <p:nvPr userDrawn="1"/>
        </p:nvPicPr>
        <p:blipFill>
          <a:blip r:embed="rId2" cstate="print"/>
          <a:srcRect/>
          <a:stretch>
            <a:fillRect/>
          </a:stretch>
        </p:blipFill>
        <p:spPr bwMode="auto">
          <a:xfrm>
            <a:off x="296863" y="0"/>
            <a:ext cx="1760537" cy="1957388"/>
          </a:xfrm>
          <a:prstGeom prst="rect">
            <a:avLst/>
          </a:prstGeom>
          <a:noFill/>
          <a:ln w="9525">
            <a:noFill/>
            <a:miter lim="800000"/>
            <a:headEnd/>
            <a:tailEnd/>
          </a:ln>
        </p:spPr>
      </p:pic>
      <p:sp>
        <p:nvSpPr>
          <p:cNvPr id="6" name="Text Placeholder 15"/>
          <p:cNvSpPr>
            <a:spLocks noGrp="1"/>
          </p:cNvSpPr>
          <p:nvPr>
            <p:ph type="body" sz="quarter" idx="10"/>
          </p:nvPr>
        </p:nvSpPr>
        <p:spPr>
          <a:xfrm>
            <a:off x="2590800" y="6324600"/>
            <a:ext cx="1981200" cy="304800"/>
          </a:xfrm>
        </p:spPr>
        <p:txBody>
          <a:bodyPr>
            <a:normAutofit/>
          </a:bodyPr>
          <a:lstStyle>
            <a:lvl1pPr marL="0" indent="0">
              <a:buNone/>
              <a:defRPr sz="100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7" name="Text Placeholder 19"/>
          <p:cNvSpPr>
            <a:spLocks noGrp="1"/>
          </p:cNvSpPr>
          <p:nvPr>
            <p:ph type="body" sz="quarter" idx="12"/>
          </p:nvPr>
        </p:nvSpPr>
        <p:spPr>
          <a:xfrm>
            <a:off x="4876800" y="6324600"/>
            <a:ext cx="3657600" cy="304800"/>
          </a:xfrm>
        </p:spPr>
        <p:txBody>
          <a:bodyPr>
            <a:normAutofit/>
          </a:bodyPr>
          <a:lstStyle>
            <a:lvl1pPr marL="0" indent="0" algn="r">
              <a:buNone/>
              <a:defRPr sz="1000" baseline="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5" name="Slide Number Placeholder 22"/>
          <p:cNvSpPr>
            <a:spLocks noGrp="1"/>
          </p:cNvSpPr>
          <p:nvPr>
            <p:ph type="sldNum" sz="quarter" idx="13"/>
          </p:nvPr>
        </p:nvSpPr>
        <p:spPr>
          <a:xfrm>
            <a:off x="8534400" y="6324600"/>
            <a:ext cx="304800" cy="304800"/>
          </a:xfrm>
        </p:spPr>
        <p:txBody>
          <a:bodyPr/>
          <a:lstStyle>
            <a:lvl1pPr>
              <a:defRPr sz="1000">
                <a:latin typeface="Verdana" pitchFamily="34" charset="0"/>
              </a:defRPr>
            </a:lvl1pPr>
          </a:lstStyle>
          <a:p>
            <a:fld id="{E7DF0337-2A95-4AA3-AC19-93854817A1E5}" type="slidenum">
              <a:rPr lang="en-US" altLang="en-US"/>
              <a:pPr/>
              <a:t>‹#›</a:t>
            </a:fld>
            <a:endParaRPr lang="en-US"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srcRect/>
          <a:stretch>
            <a:fillRect/>
          </a:stretch>
        </p:blipFill>
        <p:spPr bwMode="auto">
          <a:xfrm>
            <a:off x="296863" y="0"/>
            <a:ext cx="1760537" cy="1957388"/>
          </a:xfrm>
          <a:prstGeom prst="rect">
            <a:avLst/>
          </a:prstGeom>
          <a:noFill/>
          <a:ln w="9525">
            <a:noFill/>
            <a:miter lim="800000"/>
            <a:headEnd/>
            <a:tailEnd/>
          </a:ln>
        </p:spPr>
      </p:pic>
      <p:sp>
        <p:nvSpPr>
          <p:cNvPr id="2" name="Title 1"/>
          <p:cNvSpPr>
            <a:spLocks noGrp="1"/>
          </p:cNvSpPr>
          <p:nvPr>
            <p:ph type="title"/>
          </p:nvPr>
        </p:nvSpPr>
        <p:spPr>
          <a:xfrm>
            <a:off x="2590800" y="272975"/>
            <a:ext cx="2751026" cy="1162051"/>
          </a:xfrm>
        </p:spPr>
        <p:txBody>
          <a:bodyPr anchor="t">
            <a:normAutofit/>
          </a:bodyPr>
          <a:lstStyle>
            <a:lvl1pPr algn="l">
              <a:defRPr sz="2400" b="1">
                <a:latin typeface="Verdana" panose="020B0604030504040204" pitchFamily="34" charset="0"/>
                <a:ea typeface="Verdana" panose="020B0604030504040204" pitchFamily="34" charset="0"/>
                <a:cs typeface="Verdana" panose="020B0604030504040204" pitchFamily="34" charset="0"/>
              </a:defRPr>
            </a:lvl1pPr>
          </a:lstStyle>
          <a:p>
            <a:r>
              <a:rPr lang="en-US" smtClean="0"/>
              <a:t>Click to edit Master title style</a:t>
            </a:r>
            <a:endParaRPr lang="en-US" dirty="0"/>
          </a:p>
        </p:txBody>
      </p:sp>
      <p:sp>
        <p:nvSpPr>
          <p:cNvPr id="3" name="Content Placeholder 2"/>
          <p:cNvSpPr>
            <a:spLocks noGrp="1"/>
          </p:cNvSpPr>
          <p:nvPr>
            <p:ph idx="1"/>
          </p:nvPr>
        </p:nvSpPr>
        <p:spPr>
          <a:xfrm>
            <a:off x="5569527" y="273054"/>
            <a:ext cx="3269672" cy="5853128"/>
          </a:xfrm>
        </p:spPr>
        <p:txBody>
          <a:bodyPr>
            <a:normAutofit/>
          </a:bodyPr>
          <a:lstStyle>
            <a:lvl1pPr>
              <a:defRPr sz="2000">
                <a:latin typeface="Verdana" panose="020B0604030504040204" pitchFamily="34" charset="0"/>
                <a:ea typeface="Verdana" panose="020B0604030504040204" pitchFamily="34" charset="0"/>
                <a:cs typeface="Verdana" panose="020B0604030504040204" pitchFamily="34" charset="0"/>
              </a:defRPr>
            </a:lvl1pPr>
            <a:lvl2pPr>
              <a:defRPr sz="2000">
                <a:latin typeface="Verdana" panose="020B0604030504040204" pitchFamily="34" charset="0"/>
                <a:ea typeface="Verdana" panose="020B0604030504040204" pitchFamily="34" charset="0"/>
                <a:cs typeface="Verdana" panose="020B0604030504040204" pitchFamily="34" charset="0"/>
              </a:defRPr>
            </a:lvl2pPr>
            <a:lvl3pPr>
              <a:defRPr sz="2000">
                <a:latin typeface="Verdana" panose="020B0604030504040204" pitchFamily="34" charset="0"/>
                <a:ea typeface="Verdana" panose="020B0604030504040204" pitchFamily="34" charset="0"/>
                <a:cs typeface="Verdana" panose="020B0604030504040204" pitchFamily="34" charset="0"/>
              </a:defRPr>
            </a:lvl3pPr>
            <a:lvl4pPr>
              <a:defRPr sz="2000">
                <a:latin typeface="Verdana" panose="020B0604030504040204" pitchFamily="34" charset="0"/>
                <a:ea typeface="Verdana" panose="020B0604030504040204" pitchFamily="34" charset="0"/>
                <a:cs typeface="Verdana" panose="020B0604030504040204" pitchFamily="34" charset="0"/>
              </a:defRPr>
            </a:lvl4pPr>
            <a:lvl5pPr>
              <a:defRPr sz="2000">
                <a:latin typeface="Verdana" panose="020B0604030504040204" pitchFamily="34" charset="0"/>
                <a:ea typeface="Verdana" panose="020B0604030504040204" pitchFamily="34" charset="0"/>
                <a:cs typeface="Verdana" panose="020B0604030504040204" pitchFamily="34" charset="0"/>
              </a:defRPr>
            </a:lvl5pPr>
            <a:lvl6pPr>
              <a:defRPr sz="1900"/>
            </a:lvl6pPr>
            <a:lvl7pPr>
              <a:defRPr sz="1900"/>
            </a:lvl7pPr>
            <a:lvl8pPr>
              <a:defRPr sz="1900"/>
            </a:lvl8pPr>
            <a:lvl9pPr>
              <a:defRPr sz="1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90800" y="1435119"/>
            <a:ext cx="2751026" cy="4691063"/>
          </a:xfrm>
        </p:spPr>
        <p:txBody>
          <a:bodyPr>
            <a:normAutofit/>
          </a:bodyPr>
          <a:lstStyle>
            <a:lvl1pPr marL="0" indent="0">
              <a:buNone/>
              <a:defRPr sz="2000">
                <a:latin typeface="Verdana" panose="020B0604030504040204" pitchFamily="34" charset="0"/>
                <a:ea typeface="Verdana" panose="020B0604030504040204" pitchFamily="34" charset="0"/>
                <a:cs typeface="Verdana" panose="020B0604030504040204" pitchFamily="34" charset="0"/>
              </a:defRPr>
            </a:lvl1pPr>
            <a:lvl2pPr marL="469788" indent="0">
              <a:buNone/>
              <a:defRPr sz="1200"/>
            </a:lvl2pPr>
            <a:lvl3pPr marL="939575" indent="0">
              <a:buNone/>
              <a:defRPr sz="1000"/>
            </a:lvl3pPr>
            <a:lvl4pPr marL="1409365" indent="0">
              <a:buNone/>
              <a:defRPr sz="1000"/>
            </a:lvl4pPr>
            <a:lvl5pPr marL="1879152" indent="0">
              <a:buNone/>
              <a:defRPr sz="1000"/>
            </a:lvl5pPr>
            <a:lvl6pPr marL="2348940" indent="0">
              <a:buNone/>
              <a:defRPr sz="1000"/>
            </a:lvl6pPr>
            <a:lvl7pPr marL="2818729" indent="0">
              <a:buNone/>
              <a:defRPr sz="1000"/>
            </a:lvl7pPr>
            <a:lvl8pPr marL="3288515" indent="0">
              <a:buNone/>
              <a:defRPr sz="1000"/>
            </a:lvl8pPr>
            <a:lvl9pPr marL="3758305" indent="0">
              <a:buNone/>
              <a:defRPr sz="1000"/>
            </a:lvl9pPr>
          </a:lstStyle>
          <a:p>
            <a:pPr lvl="0"/>
            <a:r>
              <a:rPr lang="en-US" smtClean="0"/>
              <a:t>Click to edit Master text styles</a:t>
            </a:r>
          </a:p>
        </p:txBody>
      </p:sp>
      <p:sp>
        <p:nvSpPr>
          <p:cNvPr id="9" name="Text Placeholder 15"/>
          <p:cNvSpPr>
            <a:spLocks noGrp="1"/>
          </p:cNvSpPr>
          <p:nvPr>
            <p:ph type="body" sz="quarter" idx="10"/>
          </p:nvPr>
        </p:nvSpPr>
        <p:spPr>
          <a:xfrm>
            <a:off x="2590800" y="6324600"/>
            <a:ext cx="1981200" cy="304800"/>
          </a:xfrm>
        </p:spPr>
        <p:txBody>
          <a:bodyPr>
            <a:normAutofit/>
          </a:bodyPr>
          <a:lstStyle>
            <a:lvl1pPr marL="0" indent="0">
              <a:buNone/>
              <a:defRPr sz="100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10" name="Text Placeholder 19"/>
          <p:cNvSpPr>
            <a:spLocks noGrp="1"/>
          </p:cNvSpPr>
          <p:nvPr>
            <p:ph type="body" sz="quarter" idx="12"/>
          </p:nvPr>
        </p:nvSpPr>
        <p:spPr>
          <a:xfrm>
            <a:off x="4876800" y="6324600"/>
            <a:ext cx="3657600" cy="304800"/>
          </a:xfrm>
        </p:spPr>
        <p:txBody>
          <a:bodyPr>
            <a:normAutofit/>
          </a:bodyPr>
          <a:lstStyle>
            <a:lvl1pPr marL="0" indent="0" algn="r">
              <a:buNone/>
              <a:defRPr sz="1000" baseline="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8" name="Slide Number Placeholder 22"/>
          <p:cNvSpPr>
            <a:spLocks noGrp="1"/>
          </p:cNvSpPr>
          <p:nvPr>
            <p:ph type="sldNum" sz="quarter" idx="13"/>
          </p:nvPr>
        </p:nvSpPr>
        <p:spPr>
          <a:xfrm>
            <a:off x="8534400" y="6324600"/>
            <a:ext cx="304800" cy="304800"/>
          </a:xfrm>
        </p:spPr>
        <p:txBody>
          <a:bodyPr/>
          <a:lstStyle>
            <a:lvl1pPr>
              <a:defRPr sz="1000">
                <a:latin typeface="Verdana" pitchFamily="34" charset="0"/>
              </a:defRPr>
            </a:lvl1pPr>
          </a:lstStyle>
          <a:p>
            <a:fld id="{031638D6-9A3B-4376-B4E3-B5F4B106986B}" type="slidenum">
              <a:rPr lang="en-US" altLang="en-US"/>
              <a:pPr/>
              <a:t>‹#›</a:t>
            </a:fld>
            <a:endParaRPr lang="en-US"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pic>
        <p:nvPicPr>
          <p:cNvPr id="4" name="Picture 7"/>
          <p:cNvPicPr>
            <a:picLocks noChangeAspect="1"/>
          </p:cNvPicPr>
          <p:nvPr userDrawn="1"/>
        </p:nvPicPr>
        <p:blipFill>
          <a:blip r:embed="rId2" cstate="print"/>
          <a:srcRect/>
          <a:stretch>
            <a:fillRect/>
          </a:stretch>
        </p:blipFill>
        <p:spPr bwMode="auto">
          <a:xfrm>
            <a:off x="0" y="6621463"/>
            <a:ext cx="9144000" cy="246062"/>
          </a:xfrm>
          <a:prstGeom prst="rect">
            <a:avLst/>
          </a:prstGeom>
          <a:noFill/>
          <a:ln w="9525">
            <a:noFill/>
            <a:miter lim="800000"/>
            <a:headEnd/>
            <a:tailEnd/>
          </a:ln>
        </p:spPr>
      </p:pic>
      <p:pic>
        <p:nvPicPr>
          <p:cNvPr id="5" name="Picture 6"/>
          <p:cNvPicPr>
            <a:picLocks noChangeAspect="1"/>
          </p:cNvPicPr>
          <p:nvPr userDrawn="1"/>
        </p:nvPicPr>
        <p:blipFill>
          <a:blip r:embed="rId3" cstate="print"/>
          <a:srcRect/>
          <a:stretch>
            <a:fillRect/>
          </a:stretch>
        </p:blipFill>
        <p:spPr bwMode="auto">
          <a:xfrm>
            <a:off x="2682875" y="0"/>
            <a:ext cx="3778250" cy="4165600"/>
          </a:xfrm>
          <a:prstGeom prst="rect">
            <a:avLst/>
          </a:prstGeom>
          <a:noFill/>
          <a:ln w="9525">
            <a:noFill/>
            <a:miter lim="800000"/>
            <a:headEnd/>
            <a:tailEnd/>
          </a:ln>
        </p:spPr>
      </p:pic>
      <p:sp>
        <p:nvSpPr>
          <p:cNvPr id="9" name="Text Placeholder 17"/>
          <p:cNvSpPr>
            <a:spLocks noGrp="1"/>
          </p:cNvSpPr>
          <p:nvPr>
            <p:ph type="body" sz="quarter" idx="10"/>
          </p:nvPr>
        </p:nvSpPr>
        <p:spPr>
          <a:xfrm>
            <a:off x="685800" y="4724400"/>
            <a:ext cx="7772400" cy="914400"/>
          </a:xfrm>
        </p:spPr>
        <p:txBody>
          <a:bodyPr>
            <a:normAutofit/>
          </a:bodyPr>
          <a:lstStyle>
            <a:lvl1pPr marL="0" indent="0" algn="ctr">
              <a:buNone/>
              <a:defRPr sz="1400" baseline="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10" name="Text Placeholder 19"/>
          <p:cNvSpPr>
            <a:spLocks noGrp="1"/>
          </p:cNvSpPr>
          <p:nvPr>
            <p:ph type="body" sz="quarter" idx="11"/>
          </p:nvPr>
        </p:nvSpPr>
        <p:spPr>
          <a:xfrm>
            <a:off x="685800" y="5761038"/>
            <a:ext cx="7772400" cy="639762"/>
          </a:xfrm>
        </p:spPr>
        <p:txBody>
          <a:bodyPr>
            <a:normAutofit/>
          </a:bodyPr>
          <a:lstStyle>
            <a:lvl1pPr marL="0" indent="0" algn="ctr">
              <a:buNone/>
              <a:defRPr sz="140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3957" tIns="46979" rIns="93957" bIns="46979" numCol="1" anchor="ctr" anchorCtr="0" compatLnSpc="1">
            <a:prstTxWarp prst="textNoShape">
              <a:avLst/>
            </a:prstTxWarp>
          </a:bodyPr>
          <a:lstStyle/>
          <a:p>
            <a:pPr lvl="0"/>
            <a:r>
              <a:rPr lang="en-US" altLang="lv-LV"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3957" tIns="46979" rIns="93957" bIns="46979" numCol="1" anchor="t" anchorCtr="0" compatLnSpc="1">
            <a:prstTxWarp prst="textNoShape">
              <a:avLst/>
            </a:prstTxWarp>
          </a:bodyPr>
          <a:lstStyle/>
          <a:p>
            <a:pPr lvl="0"/>
            <a:r>
              <a:rPr lang="en-US" altLang="lv-LV" smtClean="0"/>
              <a:t>Click to edit Master text styles</a:t>
            </a:r>
          </a:p>
          <a:p>
            <a:pPr lvl="1"/>
            <a:r>
              <a:rPr lang="en-US" altLang="lv-LV" smtClean="0"/>
              <a:t>Second level</a:t>
            </a:r>
          </a:p>
          <a:p>
            <a:pPr lvl="2"/>
            <a:r>
              <a:rPr lang="en-US" altLang="lv-LV" smtClean="0"/>
              <a:t>Third level</a:t>
            </a:r>
          </a:p>
          <a:p>
            <a:pPr lvl="3"/>
            <a:r>
              <a:rPr lang="en-US" altLang="lv-LV" smtClean="0"/>
              <a:t>Fourth level</a:t>
            </a:r>
          </a:p>
          <a:p>
            <a:pPr lvl="4"/>
            <a:r>
              <a:rPr lang="en-US" altLang="lv-LV"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3957" tIns="46979" rIns="93957" bIns="46979" rtlCol="0" anchor="ctr"/>
          <a:lstStyle>
            <a:lvl1pPr algn="l" defTabSz="939575" eaLnBrk="1" fontAlgn="auto" hangingPunct="1">
              <a:spcBef>
                <a:spcPts val="0"/>
              </a:spcBef>
              <a:spcAft>
                <a:spcPts val="0"/>
              </a:spcAft>
              <a:defRPr sz="1200">
                <a:solidFill>
                  <a:schemeClr val="tx1">
                    <a:tint val="75000"/>
                  </a:schemeClr>
                </a:solidFill>
                <a:latin typeface="+mn-lt"/>
                <a:cs typeface="+mn-cs"/>
              </a:defRPr>
            </a:lvl1pPr>
          </a:lstStyle>
          <a:p>
            <a:pPr>
              <a:defRPr/>
            </a:pPr>
            <a:fld id="{4666D689-F42F-4DD6-80D9-232906890C43}" type="datetime1">
              <a:rPr lang="en-US"/>
              <a:pPr>
                <a:defRPr/>
              </a:pPr>
              <a:t>11/3/2015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3957" tIns="46979" rIns="93957" bIns="46979" rtlCol="0" anchor="ctr"/>
          <a:lstStyle>
            <a:lvl1pPr algn="ctr" defTabSz="939575" eaLnBrk="1" fontAlgn="auto" hangingPunct="1">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3957" tIns="46979" rIns="93957" bIns="46979" numCol="1" anchor="ctr" anchorCtr="0" compatLnSpc="1">
            <a:prstTxWarp prst="textNoShape">
              <a:avLst/>
            </a:prstTxWarp>
          </a:bodyPr>
          <a:lstStyle>
            <a:lvl1pPr algn="r" eaLnBrk="1" hangingPunct="1">
              <a:defRPr sz="1200">
                <a:solidFill>
                  <a:srgbClr val="898989"/>
                </a:solidFill>
              </a:defRPr>
            </a:lvl1pPr>
          </a:lstStyle>
          <a:p>
            <a:fld id="{03E5E1C4-FFBA-4FC8-B698-4B6B52098E98}"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847" r:id="rId1"/>
    <p:sldLayoutId id="2147483848" r:id="rId2"/>
    <p:sldLayoutId id="2147483849" r:id="rId3"/>
    <p:sldLayoutId id="2147483850" r:id="rId4"/>
    <p:sldLayoutId id="2147483851" r:id="rId5"/>
    <p:sldLayoutId id="2147483852" r:id="rId6"/>
    <p:sldLayoutId id="2147483853" r:id="rId7"/>
    <p:sldLayoutId id="2147483854" r:id="rId8"/>
    <p:sldLayoutId id="2147483855" r:id="rId9"/>
  </p:sldLayoutIdLst>
  <p:timing>
    <p:tnLst>
      <p:par>
        <p:cTn id="1" dur="indefinite" restart="never" nodeType="tmRoot"/>
      </p:par>
    </p:tnLst>
  </p:timing>
  <p:hf hdr="0" ftr="0" dt="0"/>
  <p:txStyles>
    <p:titleStyle>
      <a:lvl1pPr algn="ctr" defTabSz="938213" rtl="0" eaLnBrk="0" fontAlgn="base" hangingPunct="0">
        <a:spcBef>
          <a:spcPct val="0"/>
        </a:spcBef>
        <a:spcAft>
          <a:spcPct val="0"/>
        </a:spcAft>
        <a:defRPr sz="4500" kern="1200">
          <a:solidFill>
            <a:schemeClr val="tx1"/>
          </a:solidFill>
          <a:latin typeface="+mj-lt"/>
          <a:ea typeface="+mj-ea"/>
          <a:cs typeface="+mj-cs"/>
        </a:defRPr>
      </a:lvl1pPr>
      <a:lvl2pPr algn="ctr" defTabSz="938213" rtl="0" eaLnBrk="0" fontAlgn="base" hangingPunct="0">
        <a:spcBef>
          <a:spcPct val="0"/>
        </a:spcBef>
        <a:spcAft>
          <a:spcPct val="0"/>
        </a:spcAft>
        <a:defRPr sz="4500">
          <a:solidFill>
            <a:schemeClr val="tx1"/>
          </a:solidFill>
          <a:latin typeface="Times New Roman" pitchFamily="18" charset="0"/>
        </a:defRPr>
      </a:lvl2pPr>
      <a:lvl3pPr algn="ctr" defTabSz="938213" rtl="0" eaLnBrk="0" fontAlgn="base" hangingPunct="0">
        <a:spcBef>
          <a:spcPct val="0"/>
        </a:spcBef>
        <a:spcAft>
          <a:spcPct val="0"/>
        </a:spcAft>
        <a:defRPr sz="4500">
          <a:solidFill>
            <a:schemeClr val="tx1"/>
          </a:solidFill>
          <a:latin typeface="Times New Roman" pitchFamily="18" charset="0"/>
        </a:defRPr>
      </a:lvl3pPr>
      <a:lvl4pPr algn="ctr" defTabSz="938213" rtl="0" eaLnBrk="0" fontAlgn="base" hangingPunct="0">
        <a:spcBef>
          <a:spcPct val="0"/>
        </a:spcBef>
        <a:spcAft>
          <a:spcPct val="0"/>
        </a:spcAft>
        <a:defRPr sz="4500">
          <a:solidFill>
            <a:schemeClr val="tx1"/>
          </a:solidFill>
          <a:latin typeface="Times New Roman" pitchFamily="18" charset="0"/>
        </a:defRPr>
      </a:lvl4pPr>
      <a:lvl5pPr algn="ctr" defTabSz="938213" rtl="0" eaLnBrk="0" fontAlgn="base" hangingPunct="0">
        <a:spcBef>
          <a:spcPct val="0"/>
        </a:spcBef>
        <a:spcAft>
          <a:spcPct val="0"/>
        </a:spcAft>
        <a:defRPr sz="4500">
          <a:solidFill>
            <a:schemeClr val="tx1"/>
          </a:solidFill>
          <a:latin typeface="Times New Roman" pitchFamily="18" charset="0"/>
        </a:defRPr>
      </a:lvl5pPr>
      <a:lvl6pPr marL="457200" algn="ctr" defTabSz="938213" rtl="0" eaLnBrk="1" fontAlgn="base" hangingPunct="1">
        <a:spcBef>
          <a:spcPct val="0"/>
        </a:spcBef>
        <a:spcAft>
          <a:spcPct val="0"/>
        </a:spcAft>
        <a:defRPr sz="4500">
          <a:solidFill>
            <a:schemeClr val="tx1"/>
          </a:solidFill>
          <a:latin typeface="Times New Roman" pitchFamily="18" charset="0"/>
        </a:defRPr>
      </a:lvl6pPr>
      <a:lvl7pPr marL="914400" algn="ctr" defTabSz="938213" rtl="0" eaLnBrk="1" fontAlgn="base" hangingPunct="1">
        <a:spcBef>
          <a:spcPct val="0"/>
        </a:spcBef>
        <a:spcAft>
          <a:spcPct val="0"/>
        </a:spcAft>
        <a:defRPr sz="4500">
          <a:solidFill>
            <a:schemeClr val="tx1"/>
          </a:solidFill>
          <a:latin typeface="Times New Roman" pitchFamily="18" charset="0"/>
        </a:defRPr>
      </a:lvl7pPr>
      <a:lvl8pPr marL="1371600" algn="ctr" defTabSz="938213" rtl="0" eaLnBrk="1" fontAlgn="base" hangingPunct="1">
        <a:spcBef>
          <a:spcPct val="0"/>
        </a:spcBef>
        <a:spcAft>
          <a:spcPct val="0"/>
        </a:spcAft>
        <a:defRPr sz="4500">
          <a:solidFill>
            <a:schemeClr val="tx1"/>
          </a:solidFill>
          <a:latin typeface="Times New Roman" pitchFamily="18" charset="0"/>
        </a:defRPr>
      </a:lvl8pPr>
      <a:lvl9pPr marL="1828800" algn="ctr" defTabSz="938213" rtl="0" eaLnBrk="1" fontAlgn="base" hangingPunct="1">
        <a:spcBef>
          <a:spcPct val="0"/>
        </a:spcBef>
        <a:spcAft>
          <a:spcPct val="0"/>
        </a:spcAft>
        <a:defRPr sz="4500">
          <a:solidFill>
            <a:schemeClr val="tx1"/>
          </a:solidFill>
          <a:latin typeface="Times New Roman" pitchFamily="18" charset="0"/>
        </a:defRPr>
      </a:lvl9pPr>
    </p:titleStyle>
    <p:bodyStyle>
      <a:lvl1pPr marL="350838" indent="-350838" algn="l" defTabSz="938213" rtl="0" eaLnBrk="0" fontAlgn="base" hangingPunct="0">
        <a:spcBef>
          <a:spcPct val="20000"/>
        </a:spcBef>
        <a:spcAft>
          <a:spcPct val="0"/>
        </a:spcAft>
        <a:buFont typeface="Arial" charset="0"/>
        <a:buChar char="•"/>
        <a:defRPr sz="3300" kern="1200">
          <a:solidFill>
            <a:schemeClr val="tx1"/>
          </a:solidFill>
          <a:latin typeface="+mn-lt"/>
          <a:ea typeface="+mn-ea"/>
          <a:cs typeface="+mn-cs"/>
        </a:defRPr>
      </a:lvl1pPr>
      <a:lvl2pPr marL="762000" indent="-292100" algn="l" defTabSz="938213" rtl="0" eaLnBrk="0" fontAlgn="base" hangingPunct="0">
        <a:spcBef>
          <a:spcPct val="20000"/>
        </a:spcBef>
        <a:spcAft>
          <a:spcPct val="0"/>
        </a:spcAft>
        <a:buFont typeface="Arial" charset="0"/>
        <a:buChar char="–"/>
        <a:defRPr sz="2900" kern="1200">
          <a:solidFill>
            <a:schemeClr val="tx1"/>
          </a:solidFill>
          <a:latin typeface="+mn-lt"/>
          <a:ea typeface="+mn-ea"/>
          <a:cs typeface="+mn-cs"/>
        </a:defRPr>
      </a:lvl2pPr>
      <a:lvl3pPr marL="1173163" indent="-233363" algn="l" defTabSz="938213" rtl="0" eaLnBrk="0" fontAlgn="base" hangingPunct="0">
        <a:spcBef>
          <a:spcPct val="20000"/>
        </a:spcBef>
        <a:spcAft>
          <a:spcPct val="0"/>
        </a:spcAft>
        <a:buFont typeface="Arial" charset="0"/>
        <a:buChar char="•"/>
        <a:defRPr sz="2500" kern="1200">
          <a:solidFill>
            <a:schemeClr val="tx1"/>
          </a:solidFill>
          <a:latin typeface="+mn-lt"/>
          <a:ea typeface="+mn-ea"/>
          <a:cs typeface="+mn-cs"/>
        </a:defRPr>
      </a:lvl3pPr>
      <a:lvl4pPr marL="1643063" indent="-233363" algn="l" defTabSz="938213" rtl="0" eaLnBrk="0" fontAlgn="base" hangingPunct="0">
        <a:spcBef>
          <a:spcPct val="20000"/>
        </a:spcBef>
        <a:spcAft>
          <a:spcPct val="0"/>
        </a:spcAft>
        <a:buFont typeface="Arial" charset="0"/>
        <a:buChar char="–"/>
        <a:defRPr sz="1900" kern="1200">
          <a:solidFill>
            <a:schemeClr val="tx1"/>
          </a:solidFill>
          <a:latin typeface="+mn-lt"/>
          <a:ea typeface="+mn-ea"/>
          <a:cs typeface="+mn-cs"/>
        </a:defRPr>
      </a:lvl4pPr>
      <a:lvl5pPr marL="2112963" indent="-233363" algn="l" defTabSz="938213" rtl="0" eaLnBrk="0" fontAlgn="base" hangingPunct="0">
        <a:spcBef>
          <a:spcPct val="20000"/>
        </a:spcBef>
        <a:spcAft>
          <a:spcPct val="0"/>
        </a:spcAft>
        <a:buFont typeface="Arial" charset="0"/>
        <a:buChar char="»"/>
        <a:defRPr sz="1900" kern="1200">
          <a:solidFill>
            <a:schemeClr val="tx1"/>
          </a:solidFill>
          <a:latin typeface="+mn-lt"/>
          <a:ea typeface="+mn-ea"/>
          <a:cs typeface="+mn-cs"/>
        </a:defRPr>
      </a:lvl5pPr>
      <a:lvl6pPr marL="2583835" indent="-234893" algn="l" defTabSz="939575" rtl="0" eaLnBrk="1" latinLnBrk="0" hangingPunct="1">
        <a:spcBef>
          <a:spcPct val="20000"/>
        </a:spcBef>
        <a:buFont typeface="Arial" pitchFamily="34" charset="0"/>
        <a:buChar char="•"/>
        <a:defRPr sz="1900" kern="1200">
          <a:solidFill>
            <a:schemeClr val="tx1"/>
          </a:solidFill>
          <a:latin typeface="+mn-lt"/>
          <a:ea typeface="+mn-ea"/>
          <a:cs typeface="+mn-cs"/>
        </a:defRPr>
      </a:lvl6pPr>
      <a:lvl7pPr marL="3053622" indent="-234893" algn="l" defTabSz="939575" rtl="0" eaLnBrk="1" latinLnBrk="0" hangingPunct="1">
        <a:spcBef>
          <a:spcPct val="20000"/>
        </a:spcBef>
        <a:buFont typeface="Arial" pitchFamily="34" charset="0"/>
        <a:buChar char="•"/>
        <a:defRPr sz="1900" kern="1200">
          <a:solidFill>
            <a:schemeClr val="tx1"/>
          </a:solidFill>
          <a:latin typeface="+mn-lt"/>
          <a:ea typeface="+mn-ea"/>
          <a:cs typeface="+mn-cs"/>
        </a:defRPr>
      </a:lvl7pPr>
      <a:lvl8pPr marL="3523412" indent="-234893" algn="l" defTabSz="939575" rtl="0" eaLnBrk="1" latinLnBrk="0" hangingPunct="1">
        <a:spcBef>
          <a:spcPct val="20000"/>
        </a:spcBef>
        <a:buFont typeface="Arial" pitchFamily="34" charset="0"/>
        <a:buChar char="•"/>
        <a:defRPr sz="1900" kern="1200">
          <a:solidFill>
            <a:schemeClr val="tx1"/>
          </a:solidFill>
          <a:latin typeface="+mn-lt"/>
          <a:ea typeface="+mn-ea"/>
          <a:cs typeface="+mn-cs"/>
        </a:defRPr>
      </a:lvl8pPr>
      <a:lvl9pPr marL="3993197" indent="-234893" algn="l" defTabSz="939575" rtl="0" eaLnBrk="1" latinLnBrk="0" hangingPunct="1">
        <a:spcBef>
          <a:spcPct val="20000"/>
        </a:spcBef>
        <a:buFont typeface="Arial" pitchFamily="34" charset="0"/>
        <a:buChar char="•"/>
        <a:defRPr sz="1900" kern="1200">
          <a:solidFill>
            <a:schemeClr val="tx1"/>
          </a:solidFill>
          <a:latin typeface="+mn-lt"/>
          <a:ea typeface="+mn-ea"/>
          <a:cs typeface="+mn-cs"/>
        </a:defRPr>
      </a:lvl9pPr>
    </p:bodyStyle>
    <p:otherStyle>
      <a:defPPr>
        <a:defRPr lang="en-US"/>
      </a:defPPr>
      <a:lvl1pPr marL="0" algn="l" defTabSz="939575" rtl="0" eaLnBrk="1" latinLnBrk="0" hangingPunct="1">
        <a:defRPr sz="1700" kern="1200">
          <a:solidFill>
            <a:schemeClr val="tx1"/>
          </a:solidFill>
          <a:latin typeface="+mn-lt"/>
          <a:ea typeface="+mn-ea"/>
          <a:cs typeface="+mn-cs"/>
        </a:defRPr>
      </a:lvl1pPr>
      <a:lvl2pPr marL="469788" algn="l" defTabSz="939575" rtl="0" eaLnBrk="1" latinLnBrk="0" hangingPunct="1">
        <a:defRPr sz="1700" kern="1200">
          <a:solidFill>
            <a:schemeClr val="tx1"/>
          </a:solidFill>
          <a:latin typeface="+mn-lt"/>
          <a:ea typeface="+mn-ea"/>
          <a:cs typeface="+mn-cs"/>
        </a:defRPr>
      </a:lvl2pPr>
      <a:lvl3pPr marL="939575" algn="l" defTabSz="939575" rtl="0" eaLnBrk="1" latinLnBrk="0" hangingPunct="1">
        <a:defRPr sz="1700" kern="1200">
          <a:solidFill>
            <a:schemeClr val="tx1"/>
          </a:solidFill>
          <a:latin typeface="+mn-lt"/>
          <a:ea typeface="+mn-ea"/>
          <a:cs typeface="+mn-cs"/>
        </a:defRPr>
      </a:lvl3pPr>
      <a:lvl4pPr marL="1409365" algn="l" defTabSz="939575" rtl="0" eaLnBrk="1" latinLnBrk="0" hangingPunct="1">
        <a:defRPr sz="1700" kern="1200">
          <a:solidFill>
            <a:schemeClr val="tx1"/>
          </a:solidFill>
          <a:latin typeface="+mn-lt"/>
          <a:ea typeface="+mn-ea"/>
          <a:cs typeface="+mn-cs"/>
        </a:defRPr>
      </a:lvl4pPr>
      <a:lvl5pPr marL="1879152" algn="l" defTabSz="939575" rtl="0" eaLnBrk="1" latinLnBrk="0" hangingPunct="1">
        <a:defRPr sz="1700" kern="1200">
          <a:solidFill>
            <a:schemeClr val="tx1"/>
          </a:solidFill>
          <a:latin typeface="+mn-lt"/>
          <a:ea typeface="+mn-ea"/>
          <a:cs typeface="+mn-cs"/>
        </a:defRPr>
      </a:lvl5pPr>
      <a:lvl6pPr marL="2348940" algn="l" defTabSz="939575" rtl="0" eaLnBrk="1" latinLnBrk="0" hangingPunct="1">
        <a:defRPr sz="1700" kern="1200">
          <a:solidFill>
            <a:schemeClr val="tx1"/>
          </a:solidFill>
          <a:latin typeface="+mn-lt"/>
          <a:ea typeface="+mn-ea"/>
          <a:cs typeface="+mn-cs"/>
        </a:defRPr>
      </a:lvl6pPr>
      <a:lvl7pPr marL="2818729" algn="l" defTabSz="939575" rtl="0" eaLnBrk="1" latinLnBrk="0" hangingPunct="1">
        <a:defRPr sz="1700" kern="1200">
          <a:solidFill>
            <a:schemeClr val="tx1"/>
          </a:solidFill>
          <a:latin typeface="+mn-lt"/>
          <a:ea typeface="+mn-ea"/>
          <a:cs typeface="+mn-cs"/>
        </a:defRPr>
      </a:lvl7pPr>
      <a:lvl8pPr marL="3288515" algn="l" defTabSz="939575" rtl="0" eaLnBrk="1" latinLnBrk="0" hangingPunct="1">
        <a:defRPr sz="1700" kern="1200">
          <a:solidFill>
            <a:schemeClr val="tx1"/>
          </a:solidFill>
          <a:latin typeface="+mn-lt"/>
          <a:ea typeface="+mn-ea"/>
          <a:cs typeface="+mn-cs"/>
        </a:defRPr>
      </a:lvl8pPr>
      <a:lvl9pPr marL="3758305" algn="l" defTabSz="939575" rtl="0" eaLnBrk="1" latinLnBrk="0" hangingPunct="1">
        <a:defRPr sz="1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hyperlink" Target="http://www.esfondi.lv/" TargetMode="External"/><Relationship Id="rId2" Type="http://schemas.openxmlformats.org/officeDocument/2006/relationships/hyperlink" Target="http://www.varam.gov.lv/" TargetMode="Externa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685800" y="3212431"/>
            <a:ext cx="7772400" cy="1217112"/>
          </a:xfrm>
        </p:spPr>
        <p:txBody>
          <a:bodyPr>
            <a:normAutofit fontScale="90000"/>
          </a:bodyPr>
          <a:lstStyle/>
          <a:p>
            <a:r>
              <a:rPr lang="lv-LV" altLang="lv-LV" dirty="0" smtClean="0">
                <a:solidFill>
                  <a:srgbClr val="026227"/>
                </a:solidFill>
                <a:latin typeface="Arial" panose="020B0604020202020204" pitchFamily="34" charset="0"/>
                <a:cs typeface="Arial" panose="020B0604020202020204" pitchFamily="34" charset="0"/>
              </a:rPr>
              <a:t>ES fondu investīcijas </a:t>
            </a:r>
            <a:br>
              <a:rPr lang="lv-LV" altLang="lv-LV" dirty="0" smtClean="0">
                <a:solidFill>
                  <a:srgbClr val="026227"/>
                </a:solidFill>
                <a:latin typeface="Arial" panose="020B0604020202020204" pitchFamily="34" charset="0"/>
                <a:cs typeface="Arial" panose="020B0604020202020204" pitchFamily="34" charset="0"/>
              </a:rPr>
            </a:br>
            <a:r>
              <a:rPr lang="lv-LV" altLang="lv-LV" dirty="0" smtClean="0">
                <a:solidFill>
                  <a:srgbClr val="026227"/>
                </a:solidFill>
                <a:latin typeface="Arial" panose="020B0604020202020204" pitchFamily="34" charset="0"/>
                <a:cs typeface="Arial" panose="020B0604020202020204" pitchFamily="34" charset="0"/>
              </a:rPr>
              <a:t>2014.-2020.gada plānošanas periodā:</a:t>
            </a:r>
            <a:br>
              <a:rPr lang="lv-LV" altLang="lv-LV" dirty="0" smtClean="0">
                <a:solidFill>
                  <a:srgbClr val="026227"/>
                </a:solidFill>
                <a:latin typeface="Arial" panose="020B0604020202020204" pitchFamily="34" charset="0"/>
                <a:cs typeface="Arial" panose="020B0604020202020204" pitchFamily="34" charset="0"/>
              </a:rPr>
            </a:br>
            <a:r>
              <a:rPr lang="lv-LV" altLang="lv-LV" dirty="0" smtClean="0">
                <a:solidFill>
                  <a:srgbClr val="026227"/>
                </a:solidFill>
                <a:latin typeface="Arial" panose="020B0604020202020204" pitchFamily="34" charset="0"/>
                <a:cs typeface="Arial" panose="020B0604020202020204" pitchFamily="34" charset="0"/>
              </a:rPr>
              <a:t>  </a:t>
            </a:r>
            <a:br>
              <a:rPr lang="lv-LV" altLang="lv-LV" dirty="0" smtClean="0">
                <a:solidFill>
                  <a:srgbClr val="026227"/>
                </a:solidFill>
                <a:latin typeface="Arial" panose="020B0604020202020204" pitchFamily="34" charset="0"/>
                <a:cs typeface="Arial" panose="020B0604020202020204" pitchFamily="34" charset="0"/>
              </a:rPr>
            </a:br>
            <a:r>
              <a:rPr lang="lv-LV" altLang="lv-LV" dirty="0" smtClean="0">
                <a:solidFill>
                  <a:srgbClr val="026227"/>
                </a:solidFill>
                <a:latin typeface="Arial" panose="020B0604020202020204" pitchFamily="34" charset="0"/>
                <a:cs typeface="Arial" panose="020B0604020202020204" pitchFamily="34" charset="0"/>
              </a:rPr>
              <a:t>VIDE, REĢIONĀLĀ ATTĪSTĪBA, IKT</a:t>
            </a:r>
            <a:endParaRPr lang="lv-LV" altLang="en-US" dirty="0" smtClean="0"/>
          </a:p>
        </p:txBody>
      </p:sp>
      <p:sp>
        <p:nvSpPr>
          <p:cNvPr id="12292" name="Text Placeholder 3"/>
          <p:cNvSpPr>
            <a:spLocks noGrp="1"/>
          </p:cNvSpPr>
          <p:nvPr>
            <p:ph type="body" sz="quarter" idx="11"/>
          </p:nvPr>
        </p:nvSpPr>
        <p:spPr>
          <a:xfrm>
            <a:off x="685800" y="5121276"/>
            <a:ext cx="7772400" cy="639762"/>
          </a:xfrm>
        </p:spPr>
        <p:txBody>
          <a:bodyPr>
            <a:normAutofit/>
          </a:bodyPr>
          <a:lstStyle/>
          <a:p>
            <a:r>
              <a:rPr lang="lv-LV" altLang="lv-LV" dirty="0" smtClean="0">
                <a:solidFill>
                  <a:srgbClr val="026227"/>
                </a:solidFill>
                <a:latin typeface="Arial" panose="020B0604020202020204" pitchFamily="34" charset="0"/>
                <a:cs typeface="Arial" panose="020B0604020202020204" pitchFamily="34" charset="0"/>
              </a:rPr>
              <a:t>2015. gada novembris</a:t>
            </a:r>
            <a:endParaRPr lang="lv-LV" altLang="en-US" dirty="0" smtClean="0"/>
          </a:p>
        </p:txBody>
      </p:sp>
      <p:pic>
        <p:nvPicPr>
          <p:cNvPr id="1026" name="Picture 1"/>
          <p:cNvPicPr>
            <a:picLocks noChangeAspect="1" noChangeArrowheads="1"/>
          </p:cNvPicPr>
          <p:nvPr/>
        </p:nvPicPr>
        <p:blipFill>
          <a:blip r:embed="rId2" cstate="print">
            <a:extLst>
              <a:ext uri="{28A0092B-C50C-407E-A947-70E740481C1C}">
                <a14:useLocalDpi xmlns:a14="http://schemas.microsoft.com/office/drawing/2010/main" xmlns="" val="0"/>
              </a:ext>
            </a:extLst>
          </a:blip>
          <a:srcRect t="33595" b="34761"/>
          <a:stretch>
            <a:fillRect/>
          </a:stretch>
        </p:blipFill>
        <p:spPr bwMode="auto">
          <a:xfrm>
            <a:off x="2271796" y="5525379"/>
            <a:ext cx="4899025" cy="1095375"/>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3" name="Slide Number Placeholder 6"/>
          <p:cNvSpPr>
            <a:spLocks noGrp="1"/>
          </p:cNvSpPr>
          <p:nvPr>
            <p:ph type="sldNum" sz="quarter" idx="13"/>
          </p:nvPr>
        </p:nvSpPr>
        <p:spPr bwMode="auto">
          <a:xfrm>
            <a:off x="8593555" y="6553200"/>
            <a:ext cx="453189" cy="304800"/>
          </a:xfrm>
          <a:noFill/>
          <a:ln>
            <a:miter lim="800000"/>
            <a:headEnd/>
            <a:tailEnd/>
          </a:ln>
        </p:spPr>
        <p:txBody>
          <a:bodyPr/>
          <a:lstStyle/>
          <a:p>
            <a:fld id="{A4FED922-DB03-4B62-A432-88E37973744A}" type="slidenum">
              <a:rPr lang="en-US" altLang="en-US"/>
              <a:pPr/>
              <a:t>10</a:t>
            </a:fld>
            <a:endParaRPr lang="en-US" altLang="en-US" dirty="0"/>
          </a:p>
        </p:txBody>
      </p:sp>
      <p:sp>
        <p:nvSpPr>
          <p:cNvPr id="3" name="Title 1"/>
          <p:cNvSpPr txBox="1">
            <a:spLocks/>
          </p:cNvSpPr>
          <p:nvPr/>
        </p:nvSpPr>
        <p:spPr bwMode="auto">
          <a:xfrm>
            <a:off x="0" y="0"/>
            <a:ext cx="8820150" cy="5492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lgn="ctr">
              <a:buClr>
                <a:srgbClr val="000000"/>
              </a:buClr>
              <a:buSzPct val="100000"/>
              <a:buFont typeface="Times New Roman" panose="02020603050405020304" pitchFamily="18" charset="0"/>
              <a:buNone/>
            </a:pPr>
            <a:r>
              <a:rPr lang="lv-LV" altLang="lv-LV" sz="2800" b="1" dirty="0">
                <a:solidFill>
                  <a:srgbClr val="026227"/>
                </a:solidFill>
                <a:latin typeface="Arial" panose="020B0604020202020204" pitchFamily="34" charset="0"/>
              </a:rPr>
              <a:t>Vides resursu </a:t>
            </a:r>
            <a:r>
              <a:rPr lang="lv-LV" altLang="lv-LV" sz="2800" b="1" dirty="0" smtClean="0">
                <a:solidFill>
                  <a:srgbClr val="026227"/>
                </a:solidFill>
                <a:latin typeface="Arial" panose="020B0604020202020204" pitchFamily="34" charset="0"/>
              </a:rPr>
              <a:t>pārvaldība</a:t>
            </a:r>
            <a:endParaRPr lang="lv-LV" altLang="lv-LV" sz="2800" b="1" dirty="0">
              <a:solidFill>
                <a:srgbClr val="026227"/>
              </a:solidFill>
              <a:latin typeface="Arial" panose="020B0604020202020204" pitchFamily="34" charset="0"/>
            </a:endParaRPr>
          </a:p>
          <a:p>
            <a:pPr algn="ctr">
              <a:buClr>
                <a:srgbClr val="000000"/>
              </a:buClr>
              <a:buSzPct val="100000"/>
              <a:buFont typeface="Times New Roman" panose="02020603050405020304" pitchFamily="18" charset="0"/>
              <a:buNone/>
            </a:pPr>
            <a:endParaRPr lang="lv-LV" altLang="lv-LV" sz="3200" dirty="0">
              <a:solidFill>
                <a:srgbClr val="02529B"/>
              </a:solidFill>
            </a:endParaRPr>
          </a:p>
        </p:txBody>
      </p:sp>
      <p:sp>
        <p:nvSpPr>
          <p:cNvPr id="4" name="Content Placeholder 3"/>
          <p:cNvSpPr txBox="1">
            <a:spLocks/>
          </p:cNvSpPr>
          <p:nvPr/>
        </p:nvSpPr>
        <p:spPr bwMode="auto">
          <a:xfrm>
            <a:off x="106326" y="1620982"/>
            <a:ext cx="8788292" cy="493221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marL="93663" indent="-93663">
              <a:defRPr>
                <a:solidFill>
                  <a:schemeClr val="bg1"/>
                </a:solidFill>
                <a:latin typeface="Times New Roman" panose="02020603050405020304" pitchFamily="18" charset="0"/>
                <a:ea typeface="MS PGothic" panose="020B0600070205080204" pitchFamily="34" charset="-128"/>
              </a:defRPr>
            </a:lvl1pPr>
            <a:lvl2pPr marL="342900" indent="-342900">
              <a:defRPr>
                <a:solidFill>
                  <a:schemeClr val="bg1"/>
                </a:solidFill>
                <a:latin typeface="Times New Roman" panose="02020603050405020304" pitchFamily="18" charset="0"/>
                <a:ea typeface="MS PGothic" panose="020B0600070205080204" pitchFamily="34" charset="-128"/>
              </a:defRPr>
            </a:lvl2pPr>
            <a:lvl3pPr>
              <a:defRPr>
                <a:solidFill>
                  <a:schemeClr val="bg1"/>
                </a:solidFill>
                <a:latin typeface="Times New Roman" panose="02020603050405020304" pitchFamily="18" charset="0"/>
                <a:ea typeface="MS PGothic" panose="020B0600070205080204" pitchFamily="34" charset="-128"/>
              </a:defRPr>
            </a:lvl3pPr>
            <a:lvl4pPr>
              <a:defRPr>
                <a:solidFill>
                  <a:schemeClr val="bg1"/>
                </a:solidFill>
                <a:latin typeface="Times New Roman" panose="02020603050405020304" pitchFamily="18" charset="0"/>
                <a:ea typeface="MS PGothic" panose="020B0600070205080204" pitchFamily="34" charset="-128"/>
              </a:defRPr>
            </a:lvl4pPr>
            <a:lvl5pPr>
              <a:defRPr>
                <a:solidFill>
                  <a:schemeClr val="bg1"/>
                </a:solidFill>
                <a:latin typeface="Times New Roman" panose="02020603050405020304" pitchFamily="18" charset="0"/>
                <a:ea typeface="MS PGothic" panose="020B0600070205080204" pitchFamily="34" charset="-128"/>
              </a:defRPr>
            </a:lvl5pPr>
            <a:lvl6pPr marL="25146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6pPr>
            <a:lvl7pPr marL="29718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7pPr>
            <a:lvl8pPr marL="34290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8pPr>
            <a:lvl9pPr marL="38862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9pPr>
          </a:lstStyle>
          <a:p>
            <a:pPr>
              <a:spcAft>
                <a:spcPts val="0"/>
              </a:spcAft>
              <a:buClr>
                <a:srgbClr val="000000"/>
              </a:buClr>
            </a:pPr>
            <a:r>
              <a:rPr lang="lv-LV" altLang="lv-LV" sz="1800" b="1" dirty="0" smtClean="0">
                <a:solidFill>
                  <a:srgbClr val="0062AC"/>
                </a:solidFill>
                <a:latin typeface="Arial" panose="020B0604020202020204" pitchFamily="34" charset="0"/>
              </a:rPr>
              <a:t>Finansējums</a:t>
            </a:r>
            <a:r>
              <a:rPr lang="lv-LV" altLang="lv-LV" sz="1800" b="1" dirty="0">
                <a:solidFill>
                  <a:srgbClr val="0062AC"/>
                </a:solidFill>
                <a:latin typeface="Arial" panose="020B0604020202020204" pitchFamily="34" charset="0"/>
              </a:rPr>
              <a:t>: </a:t>
            </a:r>
            <a:r>
              <a:rPr lang="lv-LV" altLang="lv-LV" sz="1800" b="1" dirty="0" smtClean="0">
                <a:solidFill>
                  <a:schemeClr val="tx1">
                    <a:lumMod val="95000"/>
                    <a:lumOff val="5000"/>
                  </a:schemeClr>
                </a:solidFill>
                <a:latin typeface="Arial" panose="020B0604020202020204" pitchFamily="34" charset="0"/>
                <a:cs typeface="Arial" panose="020B0604020202020204" pitchFamily="34" charset="0"/>
              </a:rPr>
              <a:t>28,93 </a:t>
            </a:r>
            <a:r>
              <a:rPr lang="lv-LV" altLang="lv-LV" sz="1800" b="1" dirty="0">
                <a:solidFill>
                  <a:schemeClr val="tx1">
                    <a:lumMod val="95000"/>
                    <a:lumOff val="5000"/>
                  </a:schemeClr>
                </a:solidFill>
                <a:latin typeface="Arial" panose="020B0604020202020204" pitchFamily="34" charset="0"/>
                <a:cs typeface="Arial" panose="020B0604020202020204" pitchFamily="34" charset="0"/>
              </a:rPr>
              <a:t>milj. </a:t>
            </a:r>
            <a:r>
              <a:rPr lang="lv-LV" altLang="lv-LV" sz="1800" b="1" i="1" dirty="0">
                <a:solidFill>
                  <a:schemeClr val="tx1">
                    <a:lumMod val="95000"/>
                    <a:lumOff val="5000"/>
                  </a:schemeClr>
                </a:solidFill>
                <a:latin typeface="Arial" panose="020B0604020202020204" pitchFamily="34" charset="0"/>
                <a:cs typeface="Arial" panose="020B0604020202020204" pitchFamily="34" charset="0"/>
              </a:rPr>
              <a:t>euro</a:t>
            </a:r>
            <a:r>
              <a:rPr lang="lv-LV" altLang="lv-LV" sz="1800" b="1" dirty="0">
                <a:solidFill>
                  <a:schemeClr val="tx1">
                    <a:lumMod val="95000"/>
                    <a:lumOff val="5000"/>
                  </a:schemeClr>
                </a:solidFill>
                <a:latin typeface="Arial" panose="020B0604020202020204" pitchFamily="34" charset="0"/>
                <a:cs typeface="Arial" panose="020B0604020202020204" pitchFamily="34" charset="0"/>
              </a:rPr>
              <a:t> </a:t>
            </a:r>
            <a:r>
              <a:rPr lang="lv-LV" altLang="lv-LV" sz="1800" b="1" dirty="0" smtClean="0">
                <a:solidFill>
                  <a:schemeClr val="tx1">
                    <a:lumMod val="95000"/>
                    <a:lumOff val="5000"/>
                  </a:schemeClr>
                </a:solidFill>
                <a:latin typeface="Arial" panose="020B0604020202020204" pitchFamily="34" charset="0"/>
                <a:cs typeface="Arial" panose="020B0604020202020204" pitchFamily="34" charset="0"/>
              </a:rPr>
              <a:t>ERAF (līdz </a:t>
            </a:r>
            <a:r>
              <a:rPr lang="lv-LV" altLang="lv-LV" sz="1800" b="1" dirty="0">
                <a:solidFill>
                  <a:schemeClr val="tx1">
                    <a:lumMod val="95000"/>
                    <a:lumOff val="5000"/>
                  </a:schemeClr>
                </a:solidFill>
                <a:latin typeface="Arial" panose="020B0604020202020204" pitchFamily="34" charset="0"/>
                <a:cs typeface="Arial" panose="020B0604020202020204" pitchFamily="34" charset="0"/>
              </a:rPr>
              <a:t>85</a:t>
            </a:r>
            <a:r>
              <a:rPr lang="lv-LV" altLang="lv-LV" sz="1800" b="1" dirty="0" smtClean="0">
                <a:solidFill>
                  <a:schemeClr val="tx1">
                    <a:lumMod val="95000"/>
                    <a:lumOff val="5000"/>
                  </a:schemeClr>
                </a:solidFill>
                <a:latin typeface="Arial" panose="020B0604020202020204" pitchFamily="34" charset="0"/>
                <a:cs typeface="Arial" panose="020B0604020202020204" pitchFamily="34" charset="0"/>
              </a:rPr>
              <a:t>%)</a:t>
            </a:r>
          </a:p>
          <a:p>
            <a:pPr marL="285750" indent="-285750" algn="just" eaLnBrk="1" hangingPunct="1">
              <a:spcAft>
                <a:spcPts val="600"/>
              </a:spcAft>
              <a:buFont typeface="Arial" panose="020B0604020202020204" pitchFamily="34" charset="0"/>
              <a:buChar char="•"/>
            </a:pPr>
            <a:r>
              <a:rPr lang="lv-LV" altLang="lv-LV" sz="1800" dirty="0" smtClean="0">
                <a:solidFill>
                  <a:schemeClr val="tx1"/>
                </a:solidFill>
                <a:latin typeface="Arial" panose="020B0604020202020204" pitchFamily="34" charset="0"/>
                <a:cs typeface="Arial" panose="020B0604020202020204" pitchFamily="34" charset="0"/>
              </a:rPr>
              <a:t>1.atlases </a:t>
            </a:r>
            <a:r>
              <a:rPr lang="lv-LV" altLang="lv-LV" sz="1800" dirty="0">
                <a:solidFill>
                  <a:schemeClr val="tx1"/>
                </a:solidFill>
                <a:latin typeface="Arial" panose="020B0604020202020204" pitchFamily="34" charset="0"/>
                <a:cs typeface="Arial" panose="020B0604020202020204" pitchFamily="34" charset="0"/>
              </a:rPr>
              <a:t>kārta – 1,1 milj. </a:t>
            </a:r>
            <a:r>
              <a:rPr lang="lv-LV" altLang="lv-LV" sz="1800" i="1" dirty="0" err="1">
                <a:solidFill>
                  <a:schemeClr val="tx1">
                    <a:lumMod val="95000"/>
                    <a:lumOff val="5000"/>
                  </a:schemeClr>
                </a:solidFill>
                <a:latin typeface="Arial" panose="020B0604020202020204" pitchFamily="34" charset="0"/>
                <a:cs typeface="Arial" panose="020B0604020202020204" pitchFamily="34" charset="0"/>
              </a:rPr>
              <a:t>euro</a:t>
            </a:r>
            <a:endParaRPr lang="lv-LV" altLang="lv-LV" sz="1800" dirty="0">
              <a:solidFill>
                <a:schemeClr val="tx1"/>
              </a:solidFill>
              <a:latin typeface="Arial" panose="020B0604020202020204" pitchFamily="34" charset="0"/>
              <a:cs typeface="Arial" panose="020B0604020202020204" pitchFamily="34" charset="0"/>
            </a:endParaRPr>
          </a:p>
          <a:p>
            <a:pPr marL="285750" indent="-285750" algn="just" eaLnBrk="1" hangingPunct="1">
              <a:spcAft>
                <a:spcPts val="600"/>
              </a:spcAft>
              <a:buFont typeface="Arial" panose="020B0604020202020204" pitchFamily="34" charset="0"/>
              <a:buChar char="•"/>
            </a:pPr>
            <a:r>
              <a:rPr lang="lv-LV" altLang="lv-LV" sz="1800" dirty="0" smtClean="0">
                <a:solidFill>
                  <a:schemeClr val="tx1"/>
                </a:solidFill>
                <a:latin typeface="Arial" panose="020B0604020202020204" pitchFamily="34" charset="0"/>
                <a:cs typeface="Arial" panose="020B0604020202020204" pitchFamily="34" charset="0"/>
              </a:rPr>
              <a:t>2.atlases </a:t>
            </a:r>
            <a:r>
              <a:rPr lang="lv-LV" altLang="lv-LV" sz="1800" dirty="0">
                <a:solidFill>
                  <a:schemeClr val="tx1"/>
                </a:solidFill>
                <a:latin typeface="Arial" panose="020B0604020202020204" pitchFamily="34" charset="0"/>
                <a:cs typeface="Arial" panose="020B0604020202020204" pitchFamily="34" charset="0"/>
              </a:rPr>
              <a:t>kārta -  27,82 milj. </a:t>
            </a:r>
            <a:r>
              <a:rPr lang="lv-LV" altLang="lv-LV" sz="1800" i="1" dirty="0" err="1">
                <a:solidFill>
                  <a:schemeClr val="tx1">
                    <a:lumMod val="95000"/>
                    <a:lumOff val="5000"/>
                  </a:schemeClr>
                </a:solidFill>
                <a:latin typeface="Arial" panose="020B0604020202020204" pitchFamily="34" charset="0"/>
                <a:cs typeface="Arial" panose="020B0604020202020204" pitchFamily="34" charset="0"/>
              </a:rPr>
              <a:t>euro</a:t>
            </a:r>
            <a:endParaRPr lang="lv-LV" altLang="lv-LV" sz="1800" dirty="0" smtClean="0">
              <a:solidFill>
                <a:srgbClr val="0062AC"/>
              </a:solidFill>
              <a:latin typeface="Arial" panose="020B0604020202020204" pitchFamily="34" charset="0"/>
            </a:endParaRPr>
          </a:p>
          <a:p>
            <a:pPr marL="0" indent="0" algn="just">
              <a:spcAft>
                <a:spcPts val="0"/>
              </a:spcAft>
              <a:buClr>
                <a:srgbClr val="000000"/>
              </a:buClr>
            </a:pPr>
            <a:r>
              <a:rPr lang="lv-LV" altLang="lv-LV" sz="1800" b="1" dirty="0" smtClean="0">
                <a:solidFill>
                  <a:srgbClr val="0062AC"/>
                </a:solidFill>
                <a:latin typeface="Arial" panose="020B0604020202020204" pitchFamily="34" charset="0"/>
              </a:rPr>
              <a:t>Pamatojums: </a:t>
            </a:r>
            <a:r>
              <a:rPr lang="lv-LV" altLang="lv-LV" sz="1800" dirty="0" smtClean="0">
                <a:solidFill>
                  <a:schemeClr val="tx1"/>
                </a:solidFill>
                <a:latin typeface="Arial" panose="020B0604020202020204" pitchFamily="34" charset="0"/>
                <a:cs typeface="Arial" panose="020B0604020202020204" pitchFamily="34" charset="0"/>
              </a:rPr>
              <a:t>klimata pārmaiņu rezultātā pieaug plūdu apdraudējums, jūras krastu erozijas dēļ iespējama piesārņojuma izplatīšanās</a:t>
            </a:r>
            <a:endParaRPr lang="lv-LV" altLang="lv-LV" sz="1800" dirty="0">
              <a:solidFill>
                <a:schemeClr val="tx1"/>
              </a:solidFill>
              <a:latin typeface="Arial" panose="020B0604020202020204" pitchFamily="34" charset="0"/>
              <a:cs typeface="Arial" panose="020B0604020202020204" pitchFamily="34" charset="0"/>
            </a:endParaRPr>
          </a:p>
          <a:p>
            <a:pPr>
              <a:spcBef>
                <a:spcPts val="800"/>
              </a:spcBef>
              <a:spcAft>
                <a:spcPts val="0"/>
              </a:spcAft>
              <a:buClr>
                <a:srgbClr val="000000"/>
              </a:buClr>
            </a:pPr>
            <a:r>
              <a:rPr lang="lv-LV" altLang="lv-LV" sz="1800" b="1" dirty="0" smtClean="0">
                <a:solidFill>
                  <a:srgbClr val="0062AC"/>
                </a:solidFill>
                <a:latin typeface="Arial" panose="020B0604020202020204" pitchFamily="34" charset="0"/>
                <a:cs typeface="Arial" panose="020B0604020202020204" pitchFamily="34" charset="0"/>
              </a:rPr>
              <a:t>Atbalsts:</a:t>
            </a:r>
          </a:p>
          <a:p>
            <a:pPr marL="342900" indent="-342900" algn="just">
              <a:spcAft>
                <a:spcPts val="0"/>
              </a:spcAft>
              <a:buClr>
                <a:srgbClr val="000000"/>
              </a:buClr>
              <a:buFont typeface="Arial" panose="020B0604020202020204" pitchFamily="34" charset="0"/>
              <a:buChar char="•"/>
            </a:pPr>
            <a:r>
              <a:rPr lang="lv-LV" altLang="lv-LV" sz="1800" dirty="0">
                <a:solidFill>
                  <a:schemeClr val="tx1"/>
                </a:solidFill>
                <a:latin typeface="Arial" panose="020B0604020202020204" pitchFamily="34" charset="0"/>
                <a:cs typeface="Arial" panose="020B0604020202020204" pitchFamily="34" charset="0"/>
              </a:rPr>
              <a:t>Hidrotehnisko būvju pārbūve un atjaunošana</a:t>
            </a:r>
          </a:p>
          <a:p>
            <a:pPr marL="342900" indent="-342900" algn="just">
              <a:spcAft>
                <a:spcPts val="0"/>
              </a:spcAft>
              <a:buClr>
                <a:srgbClr val="000000"/>
              </a:buClr>
              <a:buFont typeface="Arial" panose="020B0604020202020204" pitchFamily="34" charset="0"/>
              <a:buChar char="•"/>
            </a:pPr>
            <a:r>
              <a:rPr lang="lv-LV" altLang="lv-LV" sz="1800" dirty="0">
                <a:solidFill>
                  <a:schemeClr val="tx1"/>
                </a:solidFill>
                <a:latin typeface="Arial" panose="020B0604020202020204" pitchFamily="34" charset="0"/>
                <a:cs typeface="Arial" panose="020B0604020202020204" pitchFamily="34" charset="0"/>
              </a:rPr>
              <a:t>Jaunu </a:t>
            </a:r>
            <a:r>
              <a:rPr lang="lv-LV" altLang="lv-LV" sz="1800" dirty="0" err="1">
                <a:solidFill>
                  <a:schemeClr val="tx1"/>
                </a:solidFill>
                <a:latin typeface="Arial" panose="020B0604020202020204" pitchFamily="34" charset="0"/>
                <a:cs typeface="Arial" panose="020B0604020202020204" pitchFamily="34" charset="0"/>
              </a:rPr>
              <a:t>pretplūdu</a:t>
            </a:r>
            <a:r>
              <a:rPr lang="lv-LV" altLang="lv-LV" sz="1800" dirty="0">
                <a:solidFill>
                  <a:schemeClr val="tx1"/>
                </a:solidFill>
                <a:latin typeface="Arial" panose="020B0604020202020204" pitchFamily="34" charset="0"/>
                <a:cs typeface="Arial" panose="020B0604020202020204" pitchFamily="34" charset="0"/>
              </a:rPr>
              <a:t> </a:t>
            </a:r>
            <a:r>
              <a:rPr lang="lv-LV" altLang="lv-LV" sz="1800" dirty="0" err="1">
                <a:solidFill>
                  <a:schemeClr val="tx1"/>
                </a:solidFill>
                <a:latin typeface="Arial" panose="020B0604020202020204" pitchFamily="34" charset="0"/>
                <a:cs typeface="Arial" panose="020B0604020202020204" pitchFamily="34" charset="0"/>
              </a:rPr>
              <a:t>aizsargbūvju</a:t>
            </a:r>
            <a:r>
              <a:rPr lang="lv-LV" altLang="lv-LV" sz="1800" dirty="0">
                <a:solidFill>
                  <a:schemeClr val="tx1"/>
                </a:solidFill>
                <a:latin typeface="Arial" panose="020B0604020202020204" pitchFamily="34" charset="0"/>
                <a:cs typeface="Arial" panose="020B0604020202020204" pitchFamily="34" charset="0"/>
              </a:rPr>
              <a:t> būvniecība</a:t>
            </a:r>
          </a:p>
          <a:p>
            <a:pPr marL="342900" indent="-342900" algn="just">
              <a:spcAft>
                <a:spcPts val="800"/>
              </a:spcAft>
              <a:buClr>
                <a:srgbClr val="000000"/>
              </a:buClr>
              <a:buFont typeface="Arial" panose="020B0604020202020204" pitchFamily="34" charset="0"/>
              <a:buChar char="•"/>
            </a:pPr>
            <a:r>
              <a:rPr lang="lv-LV" altLang="lv-LV" sz="1800" dirty="0" smtClean="0">
                <a:solidFill>
                  <a:schemeClr val="tx1"/>
                </a:solidFill>
                <a:latin typeface="Arial" panose="020B0604020202020204" pitchFamily="34" charset="0"/>
                <a:cs typeface="Arial" panose="020B0604020202020204" pitchFamily="34" charset="0"/>
              </a:rPr>
              <a:t>Pasākumi </a:t>
            </a:r>
            <a:r>
              <a:rPr lang="lv-LV" altLang="lv-LV" sz="1800" dirty="0">
                <a:solidFill>
                  <a:schemeClr val="tx1"/>
                </a:solidFill>
                <a:latin typeface="Arial" panose="020B0604020202020204" pitchFamily="34" charset="0"/>
                <a:cs typeface="Arial" panose="020B0604020202020204" pitchFamily="34" charset="0"/>
              </a:rPr>
              <a:t>apdraudējuma mazināšanai jūras erozijas riskam pakļautajās </a:t>
            </a:r>
            <a:r>
              <a:rPr lang="lv-LV" altLang="lv-LV" sz="1800" dirty="0" smtClean="0">
                <a:solidFill>
                  <a:schemeClr val="tx1"/>
                </a:solidFill>
                <a:latin typeface="Arial" panose="020B0604020202020204" pitchFamily="34" charset="0"/>
                <a:cs typeface="Arial" panose="020B0604020202020204" pitchFamily="34" charset="0"/>
              </a:rPr>
              <a:t>teritorijās</a:t>
            </a:r>
            <a:endParaRPr lang="lv-LV" altLang="lv-LV" sz="1200" b="1" dirty="0" smtClean="0">
              <a:solidFill>
                <a:srgbClr val="0062AC"/>
              </a:solidFill>
              <a:latin typeface="Arial" panose="020B0604020202020204" pitchFamily="34" charset="0"/>
              <a:cs typeface="Arial" panose="020B0604020202020204" pitchFamily="34" charset="0"/>
            </a:endParaRPr>
          </a:p>
          <a:p>
            <a:pPr marL="0" indent="0" algn="just">
              <a:spcAft>
                <a:spcPts val="0"/>
              </a:spcAft>
              <a:buClr>
                <a:srgbClr val="000000"/>
              </a:buClr>
            </a:pPr>
            <a:r>
              <a:rPr lang="lv-LV" altLang="lv-LV" sz="1800" b="1" dirty="0" smtClean="0">
                <a:solidFill>
                  <a:srgbClr val="0062AC"/>
                </a:solidFill>
                <a:latin typeface="Arial" panose="020B0604020202020204" pitchFamily="34" charset="0"/>
                <a:cs typeface="Arial" panose="020B0604020202020204" pitchFamily="34" charset="0"/>
              </a:rPr>
              <a:t>Finansējums </a:t>
            </a:r>
            <a:r>
              <a:rPr lang="lv-LV" altLang="lv-LV" sz="1800" b="1" dirty="0">
                <a:solidFill>
                  <a:srgbClr val="0062AC"/>
                </a:solidFill>
                <a:latin typeface="Arial" panose="020B0604020202020204" pitchFamily="34" charset="0"/>
                <a:cs typeface="Arial" panose="020B0604020202020204" pitchFamily="34" charset="0"/>
              </a:rPr>
              <a:t>saņēmējs: </a:t>
            </a:r>
            <a:r>
              <a:rPr lang="lv-LV" altLang="lv-LV" sz="1800" dirty="0" smtClean="0">
                <a:solidFill>
                  <a:schemeClr val="tx1"/>
                </a:solidFill>
                <a:latin typeface="Arial" panose="020B0604020202020204" pitchFamily="34" charset="0"/>
                <a:cs typeface="Arial" panose="020B0604020202020204" pitchFamily="34" charset="0"/>
              </a:rPr>
              <a:t>pašvaldības, to iestādes, komersanti</a:t>
            </a:r>
          </a:p>
          <a:p>
            <a:pPr marL="0" lvl="1" indent="0" algn="just">
              <a:spcBef>
                <a:spcPts val="800"/>
              </a:spcBef>
              <a:spcAft>
                <a:spcPts val="0"/>
              </a:spcAft>
              <a:buClr>
                <a:srgbClr val="000000"/>
              </a:buClr>
            </a:pPr>
            <a:r>
              <a:rPr lang="lv-LV" altLang="lv-LV" sz="1800" b="1" dirty="0" smtClean="0">
                <a:solidFill>
                  <a:srgbClr val="0062AC"/>
                </a:solidFill>
                <a:latin typeface="Arial" panose="020B0604020202020204" pitchFamily="34" charset="0"/>
              </a:rPr>
              <a:t>Rezultātā </a:t>
            </a:r>
            <a:r>
              <a:rPr lang="lv-LV" altLang="lv-LV" sz="1800" b="1" dirty="0">
                <a:solidFill>
                  <a:srgbClr val="0062AC"/>
                </a:solidFill>
                <a:latin typeface="Arial" panose="020B0604020202020204" pitchFamily="34" charset="0"/>
                <a:sym typeface="Arial" panose="020B0604020202020204" pitchFamily="34" charset="0"/>
              </a:rPr>
              <a:t>(iznākuma </a:t>
            </a:r>
            <a:r>
              <a:rPr lang="lv-LV" altLang="lv-LV" sz="1800" b="1" dirty="0" smtClean="0">
                <a:solidFill>
                  <a:srgbClr val="0062AC"/>
                </a:solidFill>
                <a:latin typeface="Arial" panose="020B0604020202020204" pitchFamily="34" charset="0"/>
                <a:sym typeface="Arial" panose="020B0604020202020204" pitchFamily="34" charset="0"/>
              </a:rPr>
              <a:t>rādītājs)</a:t>
            </a:r>
            <a:r>
              <a:rPr lang="lv-LV" altLang="lv-LV" sz="1800" b="1" dirty="0" smtClean="0">
                <a:solidFill>
                  <a:srgbClr val="0062AC"/>
                </a:solidFill>
                <a:latin typeface="Arial" panose="020B0604020202020204" pitchFamily="34" charset="0"/>
              </a:rPr>
              <a:t>: </a:t>
            </a:r>
            <a:r>
              <a:rPr lang="lv-LV" altLang="lv-LV" sz="1800" dirty="0" smtClean="0">
                <a:solidFill>
                  <a:schemeClr val="tx1"/>
                </a:solidFill>
                <a:latin typeface="Arial" panose="020B0604020202020204" pitchFamily="34" charset="0"/>
                <a:cs typeface="Arial" panose="020B0604020202020204" pitchFamily="34" charset="0"/>
              </a:rPr>
              <a:t>Papildu 200 000 iedzīvotāju gūst labumu no pretplūdu pasākumiem</a:t>
            </a:r>
            <a:endParaRPr lang="lv-LV" altLang="lv-LV" sz="1200" b="1" dirty="0" smtClean="0">
              <a:solidFill>
                <a:schemeClr val="tx1"/>
              </a:solidFill>
              <a:latin typeface="Arial" panose="020B0604020202020204" pitchFamily="34" charset="0"/>
              <a:cs typeface="Arial" panose="020B0604020202020204" pitchFamily="34" charset="0"/>
            </a:endParaRPr>
          </a:p>
          <a:p>
            <a:pPr marL="0" lvl="1" indent="0" algn="just">
              <a:spcBef>
                <a:spcPts val="800"/>
              </a:spcBef>
              <a:spcAft>
                <a:spcPts val="0"/>
              </a:spcAft>
              <a:buClr>
                <a:srgbClr val="000000"/>
              </a:buClr>
            </a:pPr>
            <a:r>
              <a:rPr lang="lv-LV" altLang="lv-LV" sz="1800" b="1" dirty="0">
                <a:solidFill>
                  <a:srgbClr val="0062AC"/>
                </a:solidFill>
                <a:latin typeface="Arial" panose="020B0604020202020204" pitchFamily="34" charset="0"/>
              </a:rPr>
              <a:t>Projektu iesniegšana un izvērtēšana: </a:t>
            </a:r>
            <a:r>
              <a:rPr lang="lv-LV" altLang="lv-LV" sz="1800" dirty="0" smtClean="0">
                <a:solidFill>
                  <a:schemeClr val="tx1"/>
                </a:solidFill>
                <a:latin typeface="Arial" panose="020B0604020202020204" pitchFamily="34" charset="0"/>
                <a:cs typeface="Arial" panose="020B0604020202020204" pitchFamily="34" charset="0"/>
              </a:rPr>
              <a:t>2016.gada II ceturksnis</a:t>
            </a:r>
            <a:endParaRPr lang="lv-LV" altLang="lv-LV" sz="1200" b="1" dirty="0" smtClean="0">
              <a:solidFill>
                <a:srgbClr val="0062AC"/>
              </a:solidFill>
              <a:latin typeface="Arial" panose="020B0604020202020204" pitchFamily="34" charset="0"/>
              <a:cs typeface="Arial" panose="020B0604020202020204" pitchFamily="34" charset="0"/>
            </a:endParaRPr>
          </a:p>
          <a:p>
            <a:pPr marL="0" lvl="1" indent="0" algn="just">
              <a:spcBef>
                <a:spcPts val="800"/>
              </a:spcBef>
              <a:spcAft>
                <a:spcPts val="0"/>
              </a:spcAft>
              <a:buClr>
                <a:srgbClr val="000000"/>
              </a:buClr>
            </a:pPr>
            <a:r>
              <a:rPr lang="lv-LV" altLang="lv-LV" sz="1800" b="1" dirty="0" smtClean="0">
                <a:solidFill>
                  <a:srgbClr val="0062AC"/>
                </a:solidFill>
                <a:latin typeface="Arial" panose="020B0604020202020204" pitchFamily="34" charset="0"/>
                <a:cs typeface="Arial" panose="020B0604020202020204" pitchFamily="34" charset="0"/>
              </a:rPr>
              <a:t>Aktuālais </a:t>
            </a:r>
            <a:r>
              <a:rPr lang="lv-LV" altLang="lv-LV" sz="1800" b="1" dirty="0">
                <a:solidFill>
                  <a:srgbClr val="0062AC"/>
                </a:solidFill>
                <a:latin typeface="Arial" panose="020B0604020202020204" pitchFamily="34" charset="0"/>
                <a:cs typeface="Arial" panose="020B0604020202020204" pitchFamily="34" charset="0"/>
              </a:rPr>
              <a:t>statuss: </a:t>
            </a:r>
            <a:r>
              <a:rPr lang="lv-LV" altLang="lv-LV" sz="1800" dirty="0">
                <a:solidFill>
                  <a:schemeClr val="tx1"/>
                </a:solidFill>
                <a:latin typeface="Arial" panose="020B0604020202020204" pitchFamily="34" charset="0"/>
                <a:cs typeface="Arial" panose="020B0604020202020204" pitchFamily="34" charset="0"/>
              </a:rPr>
              <a:t>norit</a:t>
            </a:r>
            <a:r>
              <a:rPr lang="lv-LV" altLang="lv-LV" sz="1800" b="1" dirty="0" smtClean="0">
                <a:solidFill>
                  <a:schemeClr val="tx1"/>
                </a:solidFill>
                <a:latin typeface="Arial" panose="020B0604020202020204" pitchFamily="34" charset="0"/>
                <a:cs typeface="Arial" panose="020B0604020202020204" pitchFamily="34" charset="0"/>
              </a:rPr>
              <a:t> </a:t>
            </a:r>
            <a:r>
              <a:rPr lang="lv-LV" altLang="lv-LV" sz="1800" dirty="0" err="1" smtClean="0">
                <a:solidFill>
                  <a:schemeClr val="tx1"/>
                </a:solidFill>
                <a:latin typeface="Arial" panose="020B0604020202020204" pitchFamily="34" charset="0"/>
                <a:cs typeface="Arial" panose="020B0604020202020204" pitchFamily="34" charset="0"/>
              </a:rPr>
              <a:t>ex-ante</a:t>
            </a:r>
            <a:r>
              <a:rPr lang="lv-LV" altLang="lv-LV" sz="1800" dirty="0" smtClean="0">
                <a:solidFill>
                  <a:schemeClr val="tx1"/>
                </a:solidFill>
                <a:latin typeface="Arial" panose="020B0604020202020204" pitchFamily="34" charset="0"/>
                <a:cs typeface="Arial" panose="020B0604020202020204" pitchFamily="34" charset="0"/>
              </a:rPr>
              <a:t> nosacījumu izpilde (Upju baseinu apsaimniekošanas plānu izstrāde), priekšatlases kritēriju izstrāde</a:t>
            </a:r>
            <a:endParaRPr lang="lv-LV" altLang="lv-LV" sz="1800" dirty="0">
              <a:solidFill>
                <a:schemeClr val="tx1"/>
              </a:solidFill>
              <a:latin typeface="Arial" panose="020B0604020202020204" pitchFamily="34" charset="0"/>
              <a:cs typeface="Arial" panose="020B0604020202020204" pitchFamily="34" charset="0"/>
            </a:endParaRPr>
          </a:p>
          <a:p>
            <a:pPr marL="0" lvl="1" indent="0" algn="just">
              <a:spcAft>
                <a:spcPts val="0"/>
              </a:spcAft>
              <a:buClr>
                <a:srgbClr val="000000"/>
              </a:buClr>
            </a:pPr>
            <a:endParaRPr lang="lv-LV" altLang="lv-LV" sz="2000" b="1" dirty="0" smtClean="0">
              <a:solidFill>
                <a:schemeClr val="tx1"/>
              </a:solidFill>
              <a:latin typeface="Arial" panose="020B0604020202020204" pitchFamily="34" charset="0"/>
              <a:cs typeface="Arial" panose="020B0604020202020204" pitchFamily="34" charset="0"/>
            </a:endParaRPr>
          </a:p>
        </p:txBody>
      </p:sp>
      <p:sp>
        <p:nvSpPr>
          <p:cNvPr id="7" name="Rectangle 7"/>
          <p:cNvSpPr>
            <a:spLocks noChangeArrowheads="1"/>
          </p:cNvSpPr>
          <p:nvPr/>
        </p:nvSpPr>
        <p:spPr bwMode="auto">
          <a:xfrm>
            <a:off x="1974870" y="480051"/>
            <a:ext cx="6919748" cy="7078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marL="342900" indent="-342900">
              <a:tabLst>
                <a:tab pos="0" algn="l"/>
              </a:tabLst>
              <a:defRPr>
                <a:solidFill>
                  <a:schemeClr val="bg1"/>
                </a:solidFill>
                <a:latin typeface="Times New Roman" panose="02020603050405020304" pitchFamily="18" charset="0"/>
                <a:ea typeface="MS PGothic" panose="020B0600070205080204" pitchFamily="34" charset="-128"/>
              </a:defRPr>
            </a:lvl1pPr>
            <a:lvl2pPr>
              <a:tabLst>
                <a:tab pos="0" algn="l"/>
              </a:tabLst>
              <a:defRPr>
                <a:solidFill>
                  <a:schemeClr val="bg1"/>
                </a:solidFill>
                <a:latin typeface="Times New Roman" panose="02020603050405020304" pitchFamily="18" charset="0"/>
                <a:ea typeface="MS PGothic" panose="020B0600070205080204" pitchFamily="34" charset="-128"/>
              </a:defRPr>
            </a:lvl2pPr>
            <a:lvl3pPr>
              <a:tabLst>
                <a:tab pos="0" algn="l"/>
              </a:tabLst>
              <a:defRPr>
                <a:solidFill>
                  <a:schemeClr val="bg1"/>
                </a:solidFill>
                <a:latin typeface="Times New Roman" panose="02020603050405020304" pitchFamily="18" charset="0"/>
                <a:ea typeface="MS PGothic" panose="020B0600070205080204" pitchFamily="34" charset="-128"/>
              </a:defRPr>
            </a:lvl3pPr>
            <a:lvl4pPr>
              <a:tabLst>
                <a:tab pos="0" algn="l"/>
              </a:tabLst>
              <a:defRPr>
                <a:solidFill>
                  <a:schemeClr val="bg1"/>
                </a:solidFill>
                <a:latin typeface="Times New Roman" panose="02020603050405020304" pitchFamily="18" charset="0"/>
                <a:ea typeface="MS PGothic" panose="020B0600070205080204" pitchFamily="34" charset="-128"/>
              </a:defRPr>
            </a:lvl4pPr>
            <a:lvl5pPr>
              <a:tabLst>
                <a:tab pos="0" algn="l"/>
              </a:tabLst>
              <a:defRPr>
                <a:solidFill>
                  <a:schemeClr val="bg1"/>
                </a:solidFill>
                <a:latin typeface="Times New Roman" panose="02020603050405020304" pitchFamily="18" charset="0"/>
                <a:ea typeface="MS PGothic" panose="020B0600070205080204" pitchFamily="34" charset="-128"/>
              </a:defRPr>
            </a:lvl5pPr>
            <a:lvl6pPr marL="2514600" indent="-228600" defTabSz="449263" eaLnBrk="0" fontAlgn="base" hangingPunct="0">
              <a:spcBef>
                <a:spcPct val="0"/>
              </a:spcBef>
              <a:spcAft>
                <a:spcPct val="0"/>
              </a:spcAft>
              <a:tabLst>
                <a:tab pos="0" algn="l"/>
              </a:tabLst>
              <a:defRPr>
                <a:solidFill>
                  <a:schemeClr val="bg1"/>
                </a:solidFill>
                <a:latin typeface="Times New Roman" panose="02020603050405020304" pitchFamily="18" charset="0"/>
                <a:ea typeface="MS PGothic" panose="020B0600070205080204" pitchFamily="34" charset="-128"/>
              </a:defRPr>
            </a:lvl6pPr>
            <a:lvl7pPr marL="2971800" indent="-228600" defTabSz="449263" eaLnBrk="0" fontAlgn="base" hangingPunct="0">
              <a:spcBef>
                <a:spcPct val="0"/>
              </a:spcBef>
              <a:spcAft>
                <a:spcPct val="0"/>
              </a:spcAft>
              <a:tabLst>
                <a:tab pos="0" algn="l"/>
              </a:tabLst>
              <a:defRPr>
                <a:solidFill>
                  <a:schemeClr val="bg1"/>
                </a:solidFill>
                <a:latin typeface="Times New Roman" panose="02020603050405020304" pitchFamily="18" charset="0"/>
                <a:ea typeface="MS PGothic" panose="020B0600070205080204" pitchFamily="34" charset="-128"/>
              </a:defRPr>
            </a:lvl7pPr>
            <a:lvl8pPr marL="3429000" indent="-228600" defTabSz="449263" eaLnBrk="0" fontAlgn="base" hangingPunct="0">
              <a:spcBef>
                <a:spcPct val="0"/>
              </a:spcBef>
              <a:spcAft>
                <a:spcPct val="0"/>
              </a:spcAft>
              <a:tabLst>
                <a:tab pos="0" algn="l"/>
              </a:tabLst>
              <a:defRPr>
                <a:solidFill>
                  <a:schemeClr val="bg1"/>
                </a:solidFill>
                <a:latin typeface="Times New Roman" panose="02020603050405020304" pitchFamily="18" charset="0"/>
                <a:ea typeface="MS PGothic" panose="020B0600070205080204" pitchFamily="34" charset="-128"/>
              </a:defRPr>
            </a:lvl8pPr>
            <a:lvl9pPr marL="3886200" indent="-228600" defTabSz="449263" eaLnBrk="0" fontAlgn="base" hangingPunct="0">
              <a:spcBef>
                <a:spcPct val="0"/>
              </a:spcBef>
              <a:spcAft>
                <a:spcPct val="0"/>
              </a:spcAft>
              <a:tabLst>
                <a:tab pos="0" algn="l"/>
              </a:tabLst>
              <a:defRPr>
                <a:solidFill>
                  <a:schemeClr val="bg1"/>
                </a:solidFill>
                <a:latin typeface="Times New Roman" panose="02020603050405020304" pitchFamily="18" charset="0"/>
                <a:ea typeface="MS PGothic" panose="020B0600070205080204" pitchFamily="34" charset="-128"/>
              </a:defRPr>
            </a:lvl9pPr>
          </a:lstStyle>
          <a:p>
            <a:pPr marL="0" lvl="1" indent="0">
              <a:buClr>
                <a:srgbClr val="000000"/>
              </a:buClr>
            </a:pPr>
            <a:r>
              <a:rPr lang="lv-LV" altLang="lv-LV" sz="2000" b="1" dirty="0">
                <a:solidFill>
                  <a:schemeClr val="tx1"/>
                </a:solidFill>
                <a:latin typeface="Arial" panose="020B0604020202020204" pitchFamily="34" charset="0"/>
                <a:cs typeface="Arial" panose="020B0604020202020204" pitchFamily="34" charset="0"/>
                <a:sym typeface="Arial" panose="020B0604020202020204" pitchFamily="34" charset="0"/>
              </a:rPr>
              <a:t>SAM 5.1.1. – Novērst plūdu un krasta erozijas risku apdraudējumu pilsētu teritorijās</a:t>
            </a:r>
          </a:p>
        </p:txBody>
      </p:sp>
    </p:spTree>
    <p:extLst>
      <p:ext uri="{BB962C8B-B14F-4D97-AF65-F5344CB8AC3E}">
        <p14:creationId xmlns:p14="http://schemas.microsoft.com/office/powerpoint/2010/main" xmlns="" val="79421451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3" name="Slide Number Placeholder 6"/>
          <p:cNvSpPr>
            <a:spLocks noGrp="1"/>
          </p:cNvSpPr>
          <p:nvPr>
            <p:ph type="sldNum" sz="quarter" idx="13"/>
          </p:nvPr>
        </p:nvSpPr>
        <p:spPr bwMode="auto">
          <a:xfrm>
            <a:off x="8534399" y="6324600"/>
            <a:ext cx="358775" cy="304800"/>
          </a:xfrm>
          <a:noFill/>
          <a:ln>
            <a:miter lim="800000"/>
            <a:headEnd/>
            <a:tailEnd/>
          </a:ln>
        </p:spPr>
        <p:txBody>
          <a:bodyPr/>
          <a:lstStyle/>
          <a:p>
            <a:fld id="{A4FED922-DB03-4B62-A432-88E37973744A}" type="slidenum">
              <a:rPr lang="en-US" altLang="en-US"/>
              <a:pPr/>
              <a:t>11</a:t>
            </a:fld>
            <a:endParaRPr lang="en-US" altLang="en-US" dirty="0"/>
          </a:p>
        </p:txBody>
      </p:sp>
      <p:sp>
        <p:nvSpPr>
          <p:cNvPr id="8" name="Title 1"/>
          <p:cNvSpPr txBox="1">
            <a:spLocks/>
          </p:cNvSpPr>
          <p:nvPr/>
        </p:nvSpPr>
        <p:spPr bwMode="auto">
          <a:xfrm>
            <a:off x="0" y="0"/>
            <a:ext cx="9144000" cy="620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lgn="ctr">
              <a:buClr>
                <a:srgbClr val="000000"/>
              </a:buClr>
              <a:buSzPct val="100000"/>
            </a:pPr>
            <a:r>
              <a:rPr lang="lv-LV" altLang="lv-LV" sz="2800" b="1" dirty="0">
                <a:solidFill>
                  <a:srgbClr val="026227"/>
                </a:solidFill>
                <a:latin typeface="Arial" panose="020B0604020202020204" pitchFamily="34" charset="0"/>
              </a:rPr>
              <a:t>Vides resursu </a:t>
            </a:r>
            <a:r>
              <a:rPr lang="lv-LV" altLang="lv-LV" sz="2800" b="1" dirty="0" smtClean="0">
                <a:solidFill>
                  <a:srgbClr val="026227"/>
                </a:solidFill>
                <a:latin typeface="Arial" panose="020B0604020202020204" pitchFamily="34" charset="0"/>
              </a:rPr>
              <a:t>pārvaldība</a:t>
            </a:r>
            <a:endParaRPr lang="lv-LV" altLang="lv-LV" sz="2800" b="1" dirty="0">
              <a:solidFill>
                <a:srgbClr val="026227"/>
              </a:solidFill>
              <a:latin typeface="Arial" panose="020B0604020202020204" pitchFamily="34" charset="0"/>
            </a:endParaRPr>
          </a:p>
        </p:txBody>
      </p:sp>
      <p:sp>
        <p:nvSpPr>
          <p:cNvPr id="9" name="Content Placeholder 3"/>
          <p:cNvSpPr txBox="1">
            <a:spLocks/>
          </p:cNvSpPr>
          <p:nvPr/>
        </p:nvSpPr>
        <p:spPr bwMode="auto">
          <a:xfrm>
            <a:off x="250824" y="1545771"/>
            <a:ext cx="8642350" cy="508362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marL="342900" indent="-342900">
              <a:defRPr>
                <a:solidFill>
                  <a:schemeClr val="bg1"/>
                </a:solidFill>
                <a:latin typeface="Times New Roman" panose="02020603050405020304" pitchFamily="18" charset="0"/>
                <a:ea typeface="MS PGothic" panose="020B0600070205080204" pitchFamily="34" charset="-128"/>
              </a:defRPr>
            </a:lvl1pPr>
            <a:lvl2pPr marL="342900" indent="-342900">
              <a:defRPr>
                <a:solidFill>
                  <a:schemeClr val="bg1"/>
                </a:solidFill>
                <a:latin typeface="Times New Roman" panose="02020603050405020304" pitchFamily="18" charset="0"/>
                <a:ea typeface="MS PGothic" panose="020B0600070205080204" pitchFamily="34" charset="-128"/>
              </a:defRPr>
            </a:lvl2pPr>
            <a:lvl3pPr>
              <a:defRPr>
                <a:solidFill>
                  <a:schemeClr val="bg1"/>
                </a:solidFill>
                <a:latin typeface="Times New Roman" panose="02020603050405020304" pitchFamily="18" charset="0"/>
                <a:ea typeface="MS PGothic" panose="020B0600070205080204" pitchFamily="34" charset="-128"/>
              </a:defRPr>
            </a:lvl3pPr>
            <a:lvl4pPr>
              <a:defRPr>
                <a:solidFill>
                  <a:schemeClr val="bg1"/>
                </a:solidFill>
                <a:latin typeface="Times New Roman" panose="02020603050405020304" pitchFamily="18" charset="0"/>
                <a:ea typeface="MS PGothic" panose="020B0600070205080204" pitchFamily="34" charset="-128"/>
              </a:defRPr>
            </a:lvl4pPr>
            <a:lvl5pPr>
              <a:defRPr>
                <a:solidFill>
                  <a:schemeClr val="bg1"/>
                </a:solidFill>
                <a:latin typeface="Times New Roman" panose="02020603050405020304" pitchFamily="18" charset="0"/>
                <a:ea typeface="MS PGothic" panose="020B0600070205080204" pitchFamily="34" charset="-128"/>
              </a:defRPr>
            </a:lvl5pPr>
            <a:lvl6pPr marL="25146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6pPr>
            <a:lvl7pPr marL="29718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7pPr>
            <a:lvl8pPr marL="34290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8pPr>
            <a:lvl9pPr marL="38862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9pPr>
          </a:lstStyle>
          <a:p>
            <a:pPr marL="0" indent="0" algn="just">
              <a:spcAft>
                <a:spcPts val="0"/>
              </a:spcAft>
              <a:buClr>
                <a:srgbClr val="000000"/>
              </a:buClr>
            </a:pPr>
            <a:endParaRPr lang="lv-LV" altLang="lv-LV" sz="1800" b="1" dirty="0" smtClean="0">
              <a:solidFill>
                <a:srgbClr val="0062AC"/>
              </a:solidFill>
              <a:latin typeface="Arial" panose="020B0604020202020204" pitchFamily="34" charset="0"/>
            </a:endParaRPr>
          </a:p>
          <a:p>
            <a:pPr marL="0" indent="0" algn="just">
              <a:spcAft>
                <a:spcPts val="0"/>
              </a:spcAft>
              <a:buClr>
                <a:srgbClr val="000000"/>
              </a:buClr>
            </a:pPr>
            <a:r>
              <a:rPr lang="lv-LV" altLang="lv-LV" sz="1800" b="1" dirty="0" smtClean="0">
                <a:solidFill>
                  <a:srgbClr val="0062AC"/>
                </a:solidFill>
                <a:latin typeface="Arial" panose="020B0604020202020204" pitchFamily="34" charset="0"/>
              </a:rPr>
              <a:t>Finansējums</a:t>
            </a:r>
            <a:r>
              <a:rPr lang="lv-LV" altLang="lv-LV" sz="1800" b="1" dirty="0">
                <a:solidFill>
                  <a:srgbClr val="0062AC"/>
                </a:solidFill>
                <a:latin typeface="Arial" panose="020B0604020202020204" pitchFamily="34" charset="0"/>
              </a:rPr>
              <a:t>: </a:t>
            </a:r>
            <a:r>
              <a:rPr lang="lv-LV" altLang="lv-LV" sz="1800" b="1" dirty="0" smtClean="0">
                <a:solidFill>
                  <a:schemeClr val="tx1">
                    <a:lumMod val="95000"/>
                    <a:lumOff val="5000"/>
                  </a:schemeClr>
                </a:solidFill>
                <a:latin typeface="Arial" panose="020B0604020202020204" pitchFamily="34" charset="0"/>
                <a:cs typeface="Arial" panose="020B0604020202020204" pitchFamily="34" charset="0"/>
              </a:rPr>
              <a:t>41,34 </a:t>
            </a:r>
            <a:r>
              <a:rPr lang="lv-LV" altLang="lv-LV" sz="1800" b="1" dirty="0">
                <a:solidFill>
                  <a:schemeClr val="tx1">
                    <a:lumMod val="95000"/>
                    <a:lumOff val="5000"/>
                  </a:schemeClr>
                </a:solidFill>
                <a:latin typeface="Arial" panose="020B0604020202020204" pitchFamily="34" charset="0"/>
                <a:cs typeface="Arial" panose="020B0604020202020204" pitchFamily="34" charset="0"/>
              </a:rPr>
              <a:t>milj. </a:t>
            </a:r>
            <a:r>
              <a:rPr lang="lv-LV" altLang="lv-LV" sz="1800" b="1" i="1" dirty="0">
                <a:solidFill>
                  <a:schemeClr val="tx1">
                    <a:lumMod val="95000"/>
                    <a:lumOff val="5000"/>
                  </a:schemeClr>
                </a:solidFill>
                <a:latin typeface="Arial" panose="020B0604020202020204" pitchFamily="34" charset="0"/>
                <a:cs typeface="Arial" panose="020B0604020202020204" pitchFamily="34" charset="0"/>
              </a:rPr>
              <a:t>euro</a:t>
            </a:r>
            <a:r>
              <a:rPr lang="lv-LV" altLang="lv-LV" sz="1800" b="1" dirty="0">
                <a:solidFill>
                  <a:schemeClr val="tx1">
                    <a:lumMod val="95000"/>
                    <a:lumOff val="5000"/>
                  </a:schemeClr>
                </a:solidFill>
                <a:latin typeface="Arial" panose="020B0604020202020204" pitchFamily="34" charset="0"/>
                <a:cs typeface="Arial" panose="020B0604020202020204" pitchFamily="34" charset="0"/>
              </a:rPr>
              <a:t> KF  (35</a:t>
            </a:r>
            <a:r>
              <a:rPr lang="lv-LV" altLang="lv-LV" sz="1800" b="1" dirty="0" smtClean="0">
                <a:solidFill>
                  <a:schemeClr val="tx1">
                    <a:lumMod val="95000"/>
                    <a:lumOff val="5000"/>
                  </a:schemeClr>
                </a:solidFill>
                <a:latin typeface="Arial" panose="020B0604020202020204" pitchFamily="34" charset="0"/>
                <a:cs typeface="Arial" panose="020B0604020202020204" pitchFamily="34" charset="0"/>
              </a:rPr>
              <a:t>%), </a:t>
            </a:r>
            <a:r>
              <a:rPr lang="lv-LV" altLang="lv-LV" sz="1800" dirty="0" smtClean="0">
                <a:solidFill>
                  <a:schemeClr val="tx1">
                    <a:lumMod val="95000"/>
                    <a:lumOff val="5000"/>
                  </a:schemeClr>
                </a:solidFill>
                <a:latin typeface="Arial" panose="020B0604020202020204" pitchFamily="34" charset="0"/>
                <a:cs typeface="Arial" panose="020B0604020202020204" pitchFamily="34" charset="0"/>
              </a:rPr>
              <a:t>atklātas projektu iesniegumu atlases</a:t>
            </a:r>
            <a:endParaRPr lang="lv-LV" altLang="lv-LV" sz="1800" dirty="0">
              <a:solidFill>
                <a:schemeClr val="tx1">
                  <a:lumMod val="95000"/>
                  <a:lumOff val="5000"/>
                </a:schemeClr>
              </a:solidFill>
              <a:latin typeface="Arial" panose="020B0604020202020204" pitchFamily="34" charset="0"/>
              <a:cs typeface="Arial" panose="020B0604020202020204" pitchFamily="34" charset="0"/>
            </a:endParaRPr>
          </a:p>
          <a:p>
            <a:pPr marL="0" indent="0" algn="just">
              <a:spcAft>
                <a:spcPts val="0"/>
              </a:spcAft>
              <a:buClr>
                <a:srgbClr val="000000"/>
              </a:buClr>
            </a:pPr>
            <a:endParaRPr lang="lv-LV" altLang="lv-LV" sz="800" b="1" dirty="0">
              <a:solidFill>
                <a:srgbClr val="0062AC"/>
              </a:solidFill>
              <a:latin typeface="Arial" panose="020B0604020202020204" pitchFamily="34" charset="0"/>
              <a:cs typeface="Arial" panose="020B0604020202020204" pitchFamily="34" charset="0"/>
            </a:endParaRPr>
          </a:p>
          <a:p>
            <a:pPr marL="0" indent="0" algn="just">
              <a:spcAft>
                <a:spcPts val="0"/>
              </a:spcAft>
              <a:buClr>
                <a:srgbClr val="000000"/>
              </a:buClr>
            </a:pPr>
            <a:endParaRPr lang="lv-LV" altLang="lv-LV" sz="1800" b="1" dirty="0" smtClean="0">
              <a:solidFill>
                <a:srgbClr val="0062AC"/>
              </a:solidFill>
              <a:latin typeface="Arial" panose="020B0604020202020204" pitchFamily="34" charset="0"/>
            </a:endParaRPr>
          </a:p>
          <a:p>
            <a:pPr marL="0" indent="0" algn="just">
              <a:spcAft>
                <a:spcPts val="0"/>
              </a:spcAft>
              <a:buClr>
                <a:srgbClr val="000000"/>
              </a:buClr>
            </a:pPr>
            <a:r>
              <a:rPr lang="lv-LV" altLang="lv-LV" sz="1800" b="1" dirty="0" smtClean="0">
                <a:solidFill>
                  <a:srgbClr val="0062AC"/>
                </a:solidFill>
                <a:latin typeface="Arial" panose="020B0604020202020204" pitchFamily="34" charset="0"/>
              </a:rPr>
              <a:t>Pamatojums: </a:t>
            </a:r>
            <a:r>
              <a:rPr lang="lv-LV" altLang="lv-LV" sz="1800" dirty="0">
                <a:solidFill>
                  <a:schemeClr val="tx1"/>
                </a:solidFill>
                <a:latin typeface="Arial" panose="020B0604020202020204" pitchFamily="34" charset="0"/>
              </a:rPr>
              <a:t>Nav izpildītas ES direktīvu prasības, pašvaldībās nepietiekams dalītās atkritumu savākšanas infrastruktūras pārklājums</a:t>
            </a:r>
          </a:p>
          <a:p>
            <a:pPr marL="0" indent="0" algn="just">
              <a:spcAft>
                <a:spcPts val="0"/>
              </a:spcAft>
              <a:buClr>
                <a:srgbClr val="000000"/>
              </a:buClr>
            </a:pPr>
            <a:endParaRPr lang="lv-LV" altLang="lv-LV" sz="1800" b="1" dirty="0">
              <a:solidFill>
                <a:srgbClr val="0062AC"/>
              </a:solidFill>
              <a:latin typeface="Arial" panose="020B0604020202020204" pitchFamily="34" charset="0"/>
            </a:endParaRPr>
          </a:p>
          <a:p>
            <a:pPr marL="0" indent="0" algn="just">
              <a:spcAft>
                <a:spcPts val="0"/>
              </a:spcAft>
              <a:buClr>
                <a:srgbClr val="000000"/>
              </a:buClr>
            </a:pPr>
            <a:r>
              <a:rPr lang="lv-LV" altLang="lv-LV" sz="1800" b="1" dirty="0" smtClean="0">
                <a:solidFill>
                  <a:srgbClr val="0062AC"/>
                </a:solidFill>
                <a:latin typeface="Arial" panose="020B0604020202020204" pitchFamily="34" charset="0"/>
              </a:rPr>
              <a:t>Atbalsts</a:t>
            </a:r>
            <a:r>
              <a:rPr lang="lv-LV" altLang="lv-LV" sz="1800" b="1" dirty="0">
                <a:solidFill>
                  <a:srgbClr val="0062AC"/>
                </a:solidFill>
                <a:latin typeface="Arial" panose="020B0604020202020204" pitchFamily="34" charset="0"/>
              </a:rPr>
              <a:t>:</a:t>
            </a:r>
          </a:p>
          <a:p>
            <a:pPr lvl="1" algn="just">
              <a:spcAft>
                <a:spcPts val="0"/>
              </a:spcAft>
              <a:buClr>
                <a:srgbClr val="000000"/>
              </a:buClr>
              <a:buFont typeface="+mj-lt"/>
              <a:buAutoNum type="arabicParenR"/>
              <a:defRPr/>
            </a:pPr>
            <a:r>
              <a:rPr lang="lv-LV" altLang="lv-LV" sz="1800" dirty="0">
                <a:solidFill>
                  <a:schemeClr val="tx1"/>
                </a:solidFill>
                <a:latin typeface="Arial" panose="020B0604020202020204" pitchFamily="34" charset="0"/>
              </a:rPr>
              <a:t>Atkritumu </a:t>
            </a:r>
            <a:r>
              <a:rPr lang="lv-LV" altLang="lv-LV" sz="1800" b="1" dirty="0">
                <a:solidFill>
                  <a:schemeClr val="tx1"/>
                </a:solidFill>
                <a:latin typeface="Arial" panose="020B0604020202020204" pitchFamily="34" charset="0"/>
              </a:rPr>
              <a:t>dalītas savākšanas </a:t>
            </a:r>
            <a:r>
              <a:rPr lang="lv-LV" altLang="lv-LV" sz="1800" dirty="0">
                <a:solidFill>
                  <a:schemeClr val="tx1"/>
                </a:solidFill>
                <a:latin typeface="Arial" panose="020B0604020202020204" pitchFamily="34" charset="0"/>
              </a:rPr>
              <a:t>sistēmas </a:t>
            </a:r>
            <a:r>
              <a:rPr lang="lv-LV" altLang="lv-LV" sz="1800" dirty="0" smtClean="0">
                <a:solidFill>
                  <a:schemeClr val="tx1"/>
                </a:solidFill>
                <a:latin typeface="Arial" panose="020B0604020202020204" pitchFamily="34" charset="0"/>
              </a:rPr>
              <a:t>attīstība</a:t>
            </a:r>
            <a:endParaRPr lang="lv-LV" altLang="lv-LV" sz="1800" dirty="0" smtClean="0">
              <a:solidFill>
                <a:schemeClr val="tx1"/>
              </a:solidFill>
              <a:latin typeface="Arial" panose="020B0604020202020204" pitchFamily="34" charset="0"/>
              <a:cs typeface="Arial" panose="020B0604020202020204" pitchFamily="34" charset="0"/>
            </a:endParaRPr>
          </a:p>
          <a:p>
            <a:pPr lvl="1" algn="just">
              <a:spcAft>
                <a:spcPts val="0"/>
              </a:spcAft>
              <a:buClr>
                <a:srgbClr val="000000"/>
              </a:buClr>
              <a:buFont typeface="Arial" panose="020B0604020202020204" pitchFamily="34" charset="0"/>
              <a:buChar char="•"/>
              <a:defRPr/>
            </a:pPr>
            <a:r>
              <a:rPr lang="lv-LV" altLang="lv-LV" sz="1800" dirty="0" smtClean="0">
                <a:solidFill>
                  <a:schemeClr val="tx1"/>
                </a:solidFill>
                <a:latin typeface="Arial" panose="020B0604020202020204" pitchFamily="34" charset="0"/>
              </a:rPr>
              <a:t>Dalītās atkritumu savākšanas punktu un laukumu izveide</a:t>
            </a:r>
          </a:p>
          <a:p>
            <a:pPr lvl="1" algn="just">
              <a:spcAft>
                <a:spcPts val="0"/>
              </a:spcAft>
              <a:buClr>
                <a:srgbClr val="000000"/>
              </a:buClr>
              <a:buFont typeface="Arial" panose="020B0604020202020204" pitchFamily="34" charset="0"/>
              <a:buChar char="•"/>
              <a:defRPr/>
            </a:pPr>
            <a:r>
              <a:rPr lang="lv-LV" altLang="lv-LV" sz="1800" dirty="0" smtClean="0">
                <a:solidFill>
                  <a:schemeClr val="tx1"/>
                </a:solidFill>
                <a:latin typeface="Arial" panose="020B0604020202020204" pitchFamily="34" charset="0"/>
              </a:rPr>
              <a:t>Specializētais transports bezkonteineru maršrutu apkalpošanai</a:t>
            </a:r>
          </a:p>
          <a:p>
            <a:pPr marL="0" lvl="1" indent="0" algn="just">
              <a:spcAft>
                <a:spcPts val="0"/>
              </a:spcAft>
              <a:buClr>
                <a:srgbClr val="000000"/>
              </a:buClr>
              <a:defRPr/>
            </a:pPr>
            <a:endParaRPr lang="lv-LV" altLang="lv-LV" sz="1800" dirty="0">
              <a:solidFill>
                <a:schemeClr val="tx1"/>
              </a:solidFill>
              <a:latin typeface="Arial" panose="020B0604020202020204" pitchFamily="34" charset="0"/>
            </a:endParaRPr>
          </a:p>
          <a:p>
            <a:pPr lvl="1" algn="just">
              <a:spcAft>
                <a:spcPts val="0"/>
              </a:spcAft>
              <a:buClr>
                <a:srgbClr val="000000"/>
              </a:buClr>
              <a:buFont typeface="+mj-lt"/>
              <a:buAutoNum type="arabicParenR" startAt="2"/>
              <a:defRPr/>
            </a:pPr>
            <a:r>
              <a:rPr lang="lv-LV" altLang="lv-LV" sz="1800" dirty="0" smtClean="0">
                <a:solidFill>
                  <a:schemeClr val="tx1"/>
                </a:solidFill>
                <a:latin typeface="Arial" panose="020B0604020202020204" pitchFamily="34" charset="0"/>
              </a:rPr>
              <a:t>Atkritumu </a:t>
            </a:r>
            <a:r>
              <a:rPr lang="lv-LV" altLang="lv-LV" sz="1800" b="1" dirty="0">
                <a:solidFill>
                  <a:schemeClr val="tx1"/>
                </a:solidFill>
                <a:latin typeface="Arial" panose="020B0604020202020204" pitchFamily="34" charset="0"/>
              </a:rPr>
              <a:t>pārstrādes</a:t>
            </a:r>
            <a:r>
              <a:rPr lang="lv-LV" altLang="lv-LV" sz="1800" dirty="0">
                <a:solidFill>
                  <a:schemeClr val="tx1"/>
                </a:solidFill>
                <a:latin typeface="Arial" panose="020B0604020202020204" pitchFamily="34" charset="0"/>
              </a:rPr>
              <a:t> </a:t>
            </a:r>
            <a:r>
              <a:rPr lang="lv-LV" altLang="lv-LV" sz="1800" b="1" dirty="0">
                <a:solidFill>
                  <a:schemeClr val="tx1"/>
                </a:solidFill>
                <a:latin typeface="Arial" panose="020B0604020202020204" pitchFamily="34" charset="0"/>
              </a:rPr>
              <a:t>un reģenerācijas </a:t>
            </a:r>
            <a:r>
              <a:rPr lang="lv-LV" altLang="lv-LV" sz="1800" dirty="0" smtClean="0">
                <a:solidFill>
                  <a:schemeClr val="tx1"/>
                </a:solidFill>
                <a:latin typeface="Arial" panose="020B0604020202020204" pitchFamily="34" charset="0"/>
              </a:rPr>
              <a:t>veicināšana</a:t>
            </a:r>
            <a:endParaRPr lang="lv-LV" altLang="lv-LV" sz="1800" dirty="0" smtClean="0">
              <a:solidFill>
                <a:schemeClr val="tx1"/>
              </a:solidFill>
              <a:latin typeface="Arial" panose="020B0604020202020204" pitchFamily="34" charset="0"/>
              <a:cs typeface="Arial" panose="020B0604020202020204" pitchFamily="34" charset="0"/>
            </a:endParaRPr>
          </a:p>
          <a:p>
            <a:pPr lvl="1" algn="just">
              <a:spcAft>
                <a:spcPts val="0"/>
              </a:spcAft>
              <a:buClr>
                <a:srgbClr val="000000"/>
              </a:buClr>
              <a:buFont typeface="Arial" panose="020B0604020202020204" pitchFamily="34" charset="0"/>
              <a:buChar char="•"/>
              <a:defRPr/>
            </a:pPr>
            <a:r>
              <a:rPr lang="lv-LV" altLang="lv-LV" sz="1800" dirty="0" smtClean="0">
                <a:solidFill>
                  <a:schemeClr val="tx1"/>
                </a:solidFill>
                <a:latin typeface="Arial" panose="020B0604020202020204" pitchFamily="34" charset="0"/>
              </a:rPr>
              <a:t>Bioloģiski </a:t>
            </a:r>
            <a:r>
              <a:rPr lang="lv-LV" altLang="lv-LV" sz="1800" dirty="0">
                <a:solidFill>
                  <a:schemeClr val="tx1"/>
                </a:solidFill>
                <a:latin typeface="Arial" panose="020B0604020202020204" pitchFamily="34" charset="0"/>
              </a:rPr>
              <a:t>noārdāmo atkritumu kompostēšana un anaerobā pārstrāde</a:t>
            </a:r>
          </a:p>
          <a:p>
            <a:pPr algn="just">
              <a:spcAft>
                <a:spcPts val="0"/>
              </a:spcAft>
              <a:buFont typeface="Arial" panose="020B0604020202020204" pitchFamily="34" charset="0"/>
              <a:buChar char="•"/>
              <a:defRPr/>
            </a:pPr>
            <a:r>
              <a:rPr lang="lv-LV" altLang="lv-LV" sz="1800" dirty="0" smtClean="0">
                <a:solidFill>
                  <a:schemeClr val="tx1"/>
                </a:solidFill>
                <a:latin typeface="Arial" panose="020B0604020202020204" pitchFamily="34" charset="0"/>
              </a:rPr>
              <a:t>Pārējo atkritumu veidu (kas nav bioloģiski noārdāmie) pārstrāde un reģenerācija</a:t>
            </a:r>
            <a:endParaRPr lang="lv-LV" altLang="lv-LV" sz="1800" dirty="0">
              <a:solidFill>
                <a:schemeClr val="tx1"/>
              </a:solidFill>
              <a:latin typeface="Arial" panose="020B0604020202020204" pitchFamily="34" charset="0"/>
            </a:endParaRPr>
          </a:p>
          <a:p>
            <a:pPr lvl="1" algn="just">
              <a:spcAft>
                <a:spcPts val="0"/>
              </a:spcAft>
              <a:buClr>
                <a:srgbClr val="000000"/>
              </a:buClr>
              <a:defRPr/>
            </a:pPr>
            <a:endParaRPr lang="lv-LV" altLang="lv-LV" sz="800" b="1" dirty="0" smtClean="0">
              <a:solidFill>
                <a:srgbClr val="0062AC"/>
              </a:solidFill>
              <a:latin typeface="Arial" panose="020B0604020202020204" pitchFamily="34" charset="0"/>
            </a:endParaRPr>
          </a:p>
          <a:p>
            <a:pPr lvl="1" algn="just">
              <a:spcAft>
                <a:spcPts val="0"/>
              </a:spcAft>
              <a:buClr>
                <a:srgbClr val="000000"/>
              </a:buClr>
              <a:defRPr/>
            </a:pPr>
            <a:endParaRPr lang="lv-LV" altLang="lv-LV" sz="1800" b="1" dirty="0" smtClean="0">
              <a:solidFill>
                <a:srgbClr val="0062AC"/>
              </a:solidFill>
              <a:latin typeface="Arial" panose="020B0604020202020204" pitchFamily="34" charset="0"/>
            </a:endParaRPr>
          </a:p>
          <a:p>
            <a:pPr lvl="1" algn="just">
              <a:spcAft>
                <a:spcPts val="0"/>
              </a:spcAft>
              <a:buClr>
                <a:srgbClr val="000000"/>
              </a:buClr>
              <a:defRPr/>
            </a:pPr>
            <a:r>
              <a:rPr lang="lv-LV" altLang="lv-LV" sz="1800" b="1" dirty="0" smtClean="0">
                <a:solidFill>
                  <a:srgbClr val="0062AC"/>
                </a:solidFill>
                <a:latin typeface="Arial" panose="020B0604020202020204" pitchFamily="34" charset="0"/>
              </a:rPr>
              <a:t>Finansējuma </a:t>
            </a:r>
            <a:r>
              <a:rPr lang="lv-LV" altLang="lv-LV" sz="1800" b="1" dirty="0">
                <a:solidFill>
                  <a:srgbClr val="0062AC"/>
                </a:solidFill>
                <a:latin typeface="Arial" panose="020B0604020202020204" pitchFamily="34" charset="0"/>
              </a:rPr>
              <a:t>saņēmējs</a:t>
            </a:r>
            <a:r>
              <a:rPr lang="lv-LV" altLang="lv-LV" sz="1800" b="1" dirty="0" smtClean="0">
                <a:solidFill>
                  <a:srgbClr val="0062AC"/>
                </a:solidFill>
                <a:latin typeface="Arial" panose="020B0604020202020204" pitchFamily="34" charset="0"/>
              </a:rPr>
              <a:t>: </a:t>
            </a:r>
            <a:r>
              <a:rPr lang="lv-LV" altLang="lv-LV" sz="1800" dirty="0" smtClean="0">
                <a:solidFill>
                  <a:schemeClr val="tx1"/>
                </a:solidFill>
                <a:latin typeface="Arial" panose="020B0604020202020204" pitchFamily="34" charset="0"/>
              </a:rPr>
              <a:t>komersanti</a:t>
            </a:r>
            <a:r>
              <a:rPr lang="lv-LV" altLang="lv-LV" sz="1800" dirty="0">
                <a:solidFill>
                  <a:schemeClr val="tx1"/>
                </a:solidFill>
                <a:latin typeface="Arial" panose="020B0604020202020204" pitchFamily="34" charset="0"/>
              </a:rPr>
              <a:t>, t.sk., pašvaldības kapitālsabiedrības</a:t>
            </a:r>
          </a:p>
          <a:p>
            <a:pPr marL="0" lvl="1" indent="0" algn="just">
              <a:spcAft>
                <a:spcPts val="0"/>
              </a:spcAft>
              <a:buClr>
                <a:srgbClr val="000000"/>
              </a:buClr>
            </a:pPr>
            <a:endParaRPr lang="lv-LV" altLang="lv-LV" sz="800" b="1" dirty="0" smtClean="0">
              <a:solidFill>
                <a:srgbClr val="0062AC"/>
              </a:solidFill>
              <a:latin typeface="Arial" panose="020B0604020202020204" pitchFamily="34" charset="0"/>
            </a:endParaRPr>
          </a:p>
        </p:txBody>
      </p:sp>
      <p:sp>
        <p:nvSpPr>
          <p:cNvPr id="6" name="Rectangle 4"/>
          <p:cNvSpPr>
            <a:spLocks noChangeArrowheads="1"/>
          </p:cNvSpPr>
          <p:nvPr/>
        </p:nvSpPr>
        <p:spPr bwMode="auto">
          <a:xfrm>
            <a:off x="1794625" y="510160"/>
            <a:ext cx="6919161" cy="7078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marL="342900" indent="-342900">
              <a:defRPr>
                <a:solidFill>
                  <a:schemeClr val="bg1"/>
                </a:solidFill>
                <a:latin typeface="Times New Roman" panose="02020603050405020304" pitchFamily="18" charset="0"/>
                <a:ea typeface="MS PGothic" panose="020B0600070205080204" pitchFamily="34" charset="-128"/>
              </a:defRPr>
            </a:lvl1pPr>
            <a:lvl2pPr marL="176213" indent="-176213">
              <a:defRPr>
                <a:solidFill>
                  <a:schemeClr val="bg1"/>
                </a:solidFill>
                <a:latin typeface="Times New Roman" panose="02020603050405020304" pitchFamily="18" charset="0"/>
                <a:ea typeface="MS PGothic" panose="020B0600070205080204" pitchFamily="34" charset="-128"/>
              </a:defRPr>
            </a:lvl2pPr>
            <a:lvl3pPr>
              <a:defRPr>
                <a:solidFill>
                  <a:schemeClr val="bg1"/>
                </a:solidFill>
                <a:latin typeface="Times New Roman" panose="02020603050405020304" pitchFamily="18" charset="0"/>
                <a:ea typeface="MS PGothic" panose="020B0600070205080204" pitchFamily="34" charset="-128"/>
              </a:defRPr>
            </a:lvl3pPr>
            <a:lvl4pPr>
              <a:defRPr>
                <a:solidFill>
                  <a:schemeClr val="bg1"/>
                </a:solidFill>
                <a:latin typeface="Times New Roman" panose="02020603050405020304" pitchFamily="18" charset="0"/>
                <a:ea typeface="MS PGothic" panose="020B0600070205080204" pitchFamily="34" charset="-128"/>
              </a:defRPr>
            </a:lvl4pPr>
            <a:lvl5pPr>
              <a:defRPr>
                <a:solidFill>
                  <a:schemeClr val="bg1"/>
                </a:solidFill>
                <a:latin typeface="Times New Roman" panose="02020603050405020304" pitchFamily="18" charset="0"/>
                <a:ea typeface="MS PGothic" panose="020B0600070205080204" pitchFamily="34" charset="-128"/>
              </a:defRPr>
            </a:lvl5pPr>
            <a:lvl6pPr marL="25146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6pPr>
            <a:lvl7pPr marL="29718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7pPr>
            <a:lvl8pPr marL="34290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8pPr>
            <a:lvl9pPr marL="38862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9pPr>
          </a:lstStyle>
          <a:p>
            <a:pPr lvl="1" algn="just">
              <a:spcAft>
                <a:spcPts val="200"/>
              </a:spcAft>
            </a:pPr>
            <a:r>
              <a:rPr lang="lv-LV" altLang="lv-LV" sz="2000" b="1" dirty="0">
                <a:solidFill>
                  <a:srgbClr val="026227"/>
                </a:solidFill>
                <a:latin typeface="Arial" panose="020B0604020202020204" pitchFamily="34" charset="0"/>
                <a:cs typeface="Arial" panose="020B0604020202020204" pitchFamily="34" charset="0"/>
              </a:rPr>
              <a:t>   </a:t>
            </a:r>
            <a:r>
              <a:rPr lang="lv-LV" altLang="lv-LV" sz="2000" b="1" dirty="0">
                <a:solidFill>
                  <a:schemeClr val="tx1"/>
                </a:solidFill>
                <a:latin typeface="Arial" panose="020B0604020202020204" pitchFamily="34" charset="0"/>
                <a:cs typeface="Arial" panose="020B0604020202020204" pitchFamily="34" charset="0"/>
                <a:sym typeface="Arial" panose="020B0604020202020204" pitchFamily="34" charset="0"/>
              </a:rPr>
              <a:t>SAM 5.2.1. – Veicināt dažāda veida </a:t>
            </a:r>
            <a:r>
              <a:rPr lang="lv-LV" altLang="lv-LV" sz="2000" b="1" dirty="0">
                <a:solidFill>
                  <a:srgbClr val="C00000"/>
                </a:solidFill>
                <a:latin typeface="Arial" panose="020B0604020202020204" pitchFamily="34" charset="0"/>
                <a:cs typeface="Arial" panose="020B0604020202020204" pitchFamily="34" charset="0"/>
                <a:sym typeface="Arial" panose="020B0604020202020204" pitchFamily="34" charset="0"/>
              </a:rPr>
              <a:t>atkritumu</a:t>
            </a:r>
            <a:r>
              <a:rPr lang="lv-LV" altLang="lv-LV" sz="2000" b="1" dirty="0">
                <a:solidFill>
                  <a:schemeClr val="tx1"/>
                </a:solidFill>
                <a:latin typeface="Arial" panose="020B0604020202020204" pitchFamily="34" charset="0"/>
                <a:cs typeface="Arial" panose="020B0604020202020204" pitchFamily="34" charset="0"/>
                <a:sym typeface="Arial" panose="020B0604020202020204" pitchFamily="34" charset="0"/>
              </a:rPr>
              <a:t> atkārtotu izmantošanu, pārstrādi un reģenerāciju</a:t>
            </a:r>
          </a:p>
        </p:txBody>
      </p:sp>
    </p:spTree>
    <p:extLst>
      <p:ext uri="{BB962C8B-B14F-4D97-AF65-F5344CB8AC3E}">
        <p14:creationId xmlns:p14="http://schemas.microsoft.com/office/powerpoint/2010/main" xmlns="" val="230872809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3" name="Slide Number Placeholder 6"/>
          <p:cNvSpPr>
            <a:spLocks noGrp="1"/>
          </p:cNvSpPr>
          <p:nvPr>
            <p:ph type="sldNum" sz="quarter" idx="13"/>
          </p:nvPr>
        </p:nvSpPr>
        <p:spPr bwMode="auto">
          <a:xfrm>
            <a:off x="8690811" y="6529265"/>
            <a:ext cx="453189" cy="304800"/>
          </a:xfrm>
          <a:noFill/>
          <a:ln>
            <a:miter lim="800000"/>
            <a:headEnd/>
            <a:tailEnd/>
          </a:ln>
        </p:spPr>
        <p:txBody>
          <a:bodyPr/>
          <a:lstStyle/>
          <a:p>
            <a:fld id="{A4FED922-DB03-4B62-A432-88E37973744A}" type="slidenum">
              <a:rPr lang="en-US" altLang="en-US"/>
              <a:pPr/>
              <a:t>12</a:t>
            </a:fld>
            <a:endParaRPr lang="en-US" altLang="en-US" dirty="0"/>
          </a:p>
        </p:txBody>
      </p:sp>
      <p:sp>
        <p:nvSpPr>
          <p:cNvPr id="3" name="Title 1"/>
          <p:cNvSpPr txBox="1">
            <a:spLocks/>
          </p:cNvSpPr>
          <p:nvPr/>
        </p:nvSpPr>
        <p:spPr bwMode="auto">
          <a:xfrm>
            <a:off x="0" y="0"/>
            <a:ext cx="9144000" cy="5032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lgn="ctr">
              <a:buClr>
                <a:srgbClr val="000000"/>
              </a:buClr>
              <a:buSzPct val="100000"/>
            </a:pPr>
            <a:r>
              <a:rPr lang="lv-LV" altLang="lv-LV" sz="2800" b="1" dirty="0">
                <a:solidFill>
                  <a:srgbClr val="026227"/>
                </a:solidFill>
                <a:latin typeface="Arial" panose="020B0604020202020204" pitchFamily="34" charset="0"/>
              </a:rPr>
              <a:t>Vides resursu </a:t>
            </a:r>
            <a:r>
              <a:rPr lang="lv-LV" altLang="lv-LV" sz="2800" b="1" dirty="0" smtClean="0">
                <a:solidFill>
                  <a:srgbClr val="026227"/>
                </a:solidFill>
                <a:latin typeface="Arial" panose="020B0604020202020204" pitchFamily="34" charset="0"/>
              </a:rPr>
              <a:t>pārvaldība</a:t>
            </a:r>
            <a:endParaRPr lang="lv-LV" altLang="lv-LV" sz="2800" b="1" dirty="0">
              <a:solidFill>
                <a:srgbClr val="026227"/>
              </a:solidFill>
              <a:latin typeface="Arial" panose="020B0604020202020204" pitchFamily="34" charset="0"/>
            </a:endParaRPr>
          </a:p>
        </p:txBody>
      </p:sp>
      <p:sp>
        <p:nvSpPr>
          <p:cNvPr id="4" name="Rectangle 4"/>
          <p:cNvSpPr>
            <a:spLocks noChangeArrowheads="1"/>
          </p:cNvSpPr>
          <p:nvPr/>
        </p:nvSpPr>
        <p:spPr bwMode="auto">
          <a:xfrm>
            <a:off x="1900988" y="724764"/>
            <a:ext cx="6919161" cy="7078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marL="342900" indent="-342900">
              <a:defRPr>
                <a:solidFill>
                  <a:schemeClr val="bg1"/>
                </a:solidFill>
                <a:latin typeface="Times New Roman" panose="02020603050405020304" pitchFamily="18" charset="0"/>
                <a:ea typeface="MS PGothic" panose="020B0600070205080204" pitchFamily="34" charset="-128"/>
              </a:defRPr>
            </a:lvl1pPr>
            <a:lvl2pPr marL="176213" indent="-176213">
              <a:defRPr>
                <a:solidFill>
                  <a:schemeClr val="bg1"/>
                </a:solidFill>
                <a:latin typeface="Times New Roman" panose="02020603050405020304" pitchFamily="18" charset="0"/>
                <a:ea typeface="MS PGothic" panose="020B0600070205080204" pitchFamily="34" charset="-128"/>
              </a:defRPr>
            </a:lvl2pPr>
            <a:lvl3pPr>
              <a:defRPr>
                <a:solidFill>
                  <a:schemeClr val="bg1"/>
                </a:solidFill>
                <a:latin typeface="Times New Roman" panose="02020603050405020304" pitchFamily="18" charset="0"/>
                <a:ea typeface="MS PGothic" panose="020B0600070205080204" pitchFamily="34" charset="-128"/>
              </a:defRPr>
            </a:lvl3pPr>
            <a:lvl4pPr>
              <a:defRPr>
                <a:solidFill>
                  <a:schemeClr val="bg1"/>
                </a:solidFill>
                <a:latin typeface="Times New Roman" panose="02020603050405020304" pitchFamily="18" charset="0"/>
                <a:ea typeface="MS PGothic" panose="020B0600070205080204" pitchFamily="34" charset="-128"/>
              </a:defRPr>
            </a:lvl4pPr>
            <a:lvl5pPr>
              <a:defRPr>
                <a:solidFill>
                  <a:schemeClr val="bg1"/>
                </a:solidFill>
                <a:latin typeface="Times New Roman" panose="02020603050405020304" pitchFamily="18" charset="0"/>
                <a:ea typeface="MS PGothic" panose="020B0600070205080204" pitchFamily="34" charset="-128"/>
              </a:defRPr>
            </a:lvl5pPr>
            <a:lvl6pPr marL="25146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6pPr>
            <a:lvl7pPr marL="29718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7pPr>
            <a:lvl8pPr marL="34290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8pPr>
            <a:lvl9pPr marL="38862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9pPr>
          </a:lstStyle>
          <a:p>
            <a:pPr lvl="1" algn="just">
              <a:spcAft>
                <a:spcPts val="200"/>
              </a:spcAft>
            </a:pPr>
            <a:r>
              <a:rPr lang="lv-LV" altLang="lv-LV" sz="2000" b="1" dirty="0">
                <a:solidFill>
                  <a:srgbClr val="026227"/>
                </a:solidFill>
                <a:latin typeface="Arial" panose="020B0604020202020204" pitchFamily="34" charset="0"/>
                <a:cs typeface="Arial" panose="020B0604020202020204" pitchFamily="34" charset="0"/>
              </a:rPr>
              <a:t>   </a:t>
            </a:r>
            <a:r>
              <a:rPr lang="lv-LV" altLang="lv-LV" sz="2000" b="1" dirty="0">
                <a:solidFill>
                  <a:schemeClr val="tx1"/>
                </a:solidFill>
                <a:latin typeface="Arial" panose="020B0604020202020204" pitchFamily="34" charset="0"/>
                <a:cs typeface="Arial" panose="020B0604020202020204" pitchFamily="34" charset="0"/>
                <a:sym typeface="Arial" panose="020B0604020202020204" pitchFamily="34" charset="0"/>
              </a:rPr>
              <a:t>SAM 5.2.1. – Veicināt dažāda veida </a:t>
            </a:r>
            <a:r>
              <a:rPr lang="lv-LV" altLang="lv-LV" sz="2000" b="1" dirty="0">
                <a:solidFill>
                  <a:srgbClr val="C00000"/>
                </a:solidFill>
                <a:latin typeface="Arial" panose="020B0604020202020204" pitchFamily="34" charset="0"/>
                <a:cs typeface="Arial" panose="020B0604020202020204" pitchFamily="34" charset="0"/>
                <a:sym typeface="Arial" panose="020B0604020202020204" pitchFamily="34" charset="0"/>
              </a:rPr>
              <a:t>atkritumu</a:t>
            </a:r>
            <a:r>
              <a:rPr lang="lv-LV" altLang="lv-LV" sz="2000" b="1" dirty="0">
                <a:solidFill>
                  <a:schemeClr val="tx1"/>
                </a:solidFill>
                <a:latin typeface="Arial" panose="020B0604020202020204" pitchFamily="34" charset="0"/>
                <a:cs typeface="Arial" panose="020B0604020202020204" pitchFamily="34" charset="0"/>
                <a:sym typeface="Arial" panose="020B0604020202020204" pitchFamily="34" charset="0"/>
              </a:rPr>
              <a:t> atkārtotu izmantošanu, pārstrādi un reģenerāciju</a:t>
            </a:r>
          </a:p>
        </p:txBody>
      </p:sp>
      <p:sp>
        <p:nvSpPr>
          <p:cNvPr id="5" name="Content Placeholder 3"/>
          <p:cNvSpPr txBox="1">
            <a:spLocks/>
          </p:cNvSpPr>
          <p:nvPr/>
        </p:nvSpPr>
        <p:spPr bwMode="auto">
          <a:xfrm>
            <a:off x="179388" y="1663700"/>
            <a:ext cx="8812212" cy="48655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marL="93663" indent="-93663">
              <a:defRPr>
                <a:solidFill>
                  <a:schemeClr val="bg1"/>
                </a:solidFill>
                <a:latin typeface="Times New Roman" panose="02020603050405020304" pitchFamily="18" charset="0"/>
                <a:ea typeface="MS PGothic" panose="020B0600070205080204" pitchFamily="34" charset="-128"/>
              </a:defRPr>
            </a:lvl1pPr>
            <a:lvl2pPr>
              <a:defRPr>
                <a:solidFill>
                  <a:schemeClr val="bg1"/>
                </a:solidFill>
                <a:latin typeface="Times New Roman" panose="02020603050405020304" pitchFamily="18" charset="0"/>
                <a:ea typeface="MS PGothic" panose="020B0600070205080204" pitchFamily="34" charset="-128"/>
              </a:defRPr>
            </a:lvl2pPr>
            <a:lvl3pPr>
              <a:defRPr>
                <a:solidFill>
                  <a:schemeClr val="bg1"/>
                </a:solidFill>
                <a:latin typeface="Times New Roman" panose="02020603050405020304" pitchFamily="18" charset="0"/>
                <a:ea typeface="MS PGothic" panose="020B0600070205080204" pitchFamily="34" charset="-128"/>
              </a:defRPr>
            </a:lvl3pPr>
            <a:lvl4pPr>
              <a:defRPr>
                <a:solidFill>
                  <a:schemeClr val="bg1"/>
                </a:solidFill>
                <a:latin typeface="Times New Roman" panose="02020603050405020304" pitchFamily="18" charset="0"/>
                <a:ea typeface="MS PGothic" panose="020B0600070205080204" pitchFamily="34" charset="-128"/>
              </a:defRPr>
            </a:lvl4pPr>
            <a:lvl5pPr>
              <a:defRPr>
                <a:solidFill>
                  <a:schemeClr val="bg1"/>
                </a:solidFill>
                <a:latin typeface="Times New Roman" panose="02020603050405020304" pitchFamily="18" charset="0"/>
                <a:ea typeface="MS PGothic" panose="020B0600070205080204" pitchFamily="34" charset="-128"/>
              </a:defRPr>
            </a:lvl5pPr>
            <a:lvl6pPr marL="25146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6pPr>
            <a:lvl7pPr marL="29718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7pPr>
            <a:lvl8pPr marL="34290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8pPr>
            <a:lvl9pPr marL="38862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9pPr>
          </a:lstStyle>
          <a:p>
            <a:pPr>
              <a:spcAft>
                <a:spcPts val="0"/>
              </a:spcAft>
              <a:buClr>
                <a:srgbClr val="000000"/>
              </a:buClr>
            </a:pPr>
            <a:endParaRPr lang="lv-LV" altLang="lv-LV" sz="800" b="1" dirty="0" smtClean="0">
              <a:solidFill>
                <a:srgbClr val="0062AC"/>
              </a:solidFill>
              <a:latin typeface="Arial" panose="020B0604020202020204" pitchFamily="34" charset="0"/>
              <a:cs typeface="Arial" panose="020B0604020202020204" pitchFamily="34" charset="0"/>
            </a:endParaRPr>
          </a:p>
          <a:p>
            <a:pPr>
              <a:spcAft>
                <a:spcPts val="0"/>
              </a:spcAft>
              <a:buClr>
                <a:srgbClr val="000000"/>
              </a:buClr>
            </a:pPr>
            <a:r>
              <a:rPr lang="lv-LV" altLang="lv-LV" sz="1800" b="1" dirty="0" smtClean="0">
                <a:solidFill>
                  <a:srgbClr val="0062AC"/>
                </a:solidFill>
                <a:latin typeface="Arial" panose="020B0604020202020204" pitchFamily="34" charset="0"/>
                <a:cs typeface="Arial" panose="020B0604020202020204" pitchFamily="34" charset="0"/>
              </a:rPr>
              <a:t>Pasākumi:</a:t>
            </a:r>
          </a:p>
          <a:p>
            <a:pPr marL="342900" indent="-342900">
              <a:spcAft>
                <a:spcPts val="0"/>
              </a:spcAft>
              <a:buClr>
                <a:srgbClr val="000000"/>
              </a:buClr>
              <a:buFont typeface="+mj-lt"/>
              <a:buAutoNum type="arabicPeriod"/>
            </a:pPr>
            <a:r>
              <a:rPr lang="lv-LV" altLang="lv-LV" sz="1800" dirty="0" smtClean="0">
                <a:solidFill>
                  <a:schemeClr val="tx1"/>
                </a:solidFill>
                <a:latin typeface="Arial" panose="020B0604020202020204" pitchFamily="34" charset="0"/>
                <a:cs typeface="Arial" panose="020B0604020202020204" pitchFamily="34" charset="0"/>
              </a:rPr>
              <a:t>Atkritumu dalītas savākšanas sistēmas attīstība – 5,48 milj. </a:t>
            </a:r>
            <a:r>
              <a:rPr lang="lv-LV" altLang="lv-LV" sz="1800" i="1" dirty="0" smtClean="0">
                <a:solidFill>
                  <a:schemeClr val="tx1"/>
                </a:solidFill>
                <a:latin typeface="Arial" panose="020B0604020202020204" pitchFamily="34" charset="0"/>
                <a:cs typeface="Arial" panose="020B0604020202020204" pitchFamily="34" charset="0"/>
              </a:rPr>
              <a:t>euro</a:t>
            </a:r>
            <a:r>
              <a:rPr lang="lv-LV" altLang="lv-LV" sz="1800" dirty="0" smtClean="0">
                <a:solidFill>
                  <a:schemeClr val="tx1"/>
                </a:solidFill>
                <a:latin typeface="Arial" panose="020B0604020202020204" pitchFamily="34" charset="0"/>
                <a:cs typeface="Arial" panose="020B0604020202020204" pitchFamily="34" charset="0"/>
              </a:rPr>
              <a:t> (KF)</a:t>
            </a:r>
          </a:p>
          <a:p>
            <a:pPr marL="342900" indent="-342900">
              <a:spcAft>
                <a:spcPts val="0"/>
              </a:spcAft>
              <a:buClr>
                <a:srgbClr val="000000"/>
              </a:buClr>
              <a:buFont typeface="+mj-lt"/>
              <a:buAutoNum type="arabicPeriod"/>
            </a:pPr>
            <a:r>
              <a:rPr lang="lv-LV" altLang="lv-LV" sz="1800" dirty="0" smtClean="0">
                <a:solidFill>
                  <a:schemeClr val="tx1"/>
                </a:solidFill>
                <a:latin typeface="Arial" panose="020B0604020202020204" pitchFamily="34" charset="0"/>
                <a:cs typeface="Arial" panose="020B0604020202020204" pitchFamily="34" charset="0"/>
              </a:rPr>
              <a:t>Atkritumu </a:t>
            </a:r>
            <a:r>
              <a:rPr lang="lv-LV" altLang="lv-LV" sz="1800" dirty="0">
                <a:solidFill>
                  <a:schemeClr val="tx1"/>
                </a:solidFill>
                <a:latin typeface="Arial" panose="020B0604020202020204" pitchFamily="34" charset="0"/>
                <a:cs typeface="Arial" panose="020B0604020202020204" pitchFamily="34" charset="0"/>
              </a:rPr>
              <a:t>pārstrādes un reģenerācijas </a:t>
            </a:r>
            <a:r>
              <a:rPr lang="lv-LV" altLang="lv-LV" sz="1800" dirty="0" smtClean="0">
                <a:solidFill>
                  <a:schemeClr val="tx1"/>
                </a:solidFill>
                <a:latin typeface="Arial" panose="020B0604020202020204" pitchFamily="34" charset="0"/>
                <a:cs typeface="Arial" panose="020B0604020202020204" pitchFamily="34" charset="0"/>
              </a:rPr>
              <a:t>veicināšana – 35,86 milj. </a:t>
            </a:r>
            <a:r>
              <a:rPr lang="lv-LV" altLang="lv-LV" sz="1800" i="1" dirty="0" smtClean="0">
                <a:solidFill>
                  <a:schemeClr val="tx1"/>
                </a:solidFill>
                <a:latin typeface="Arial" panose="020B0604020202020204" pitchFamily="34" charset="0"/>
                <a:cs typeface="Arial" panose="020B0604020202020204" pitchFamily="34" charset="0"/>
              </a:rPr>
              <a:t>euro</a:t>
            </a:r>
            <a:r>
              <a:rPr lang="lv-LV" altLang="lv-LV" sz="1800" dirty="0" smtClean="0">
                <a:solidFill>
                  <a:schemeClr val="tx1"/>
                </a:solidFill>
                <a:latin typeface="Arial" panose="020B0604020202020204" pitchFamily="34" charset="0"/>
                <a:cs typeface="Arial" panose="020B0604020202020204" pitchFamily="34" charset="0"/>
              </a:rPr>
              <a:t> (KF)</a:t>
            </a:r>
          </a:p>
          <a:p>
            <a:pPr marL="0" indent="0">
              <a:spcAft>
                <a:spcPts val="0"/>
              </a:spcAft>
              <a:buClr>
                <a:srgbClr val="000000"/>
              </a:buClr>
            </a:pPr>
            <a:endParaRPr lang="lv-LV" altLang="lv-LV" sz="1800" dirty="0" smtClean="0">
              <a:solidFill>
                <a:schemeClr val="tx1"/>
              </a:solidFill>
              <a:latin typeface="Arial" panose="020B0604020202020204" pitchFamily="34" charset="0"/>
              <a:cs typeface="Arial" panose="020B0604020202020204" pitchFamily="34" charset="0"/>
            </a:endParaRPr>
          </a:p>
          <a:p>
            <a:pPr marL="0" indent="0">
              <a:spcAft>
                <a:spcPts val="0"/>
              </a:spcAft>
              <a:buClr>
                <a:srgbClr val="000000"/>
              </a:buClr>
            </a:pPr>
            <a:endParaRPr lang="lv-LV" altLang="lv-LV" sz="800" dirty="0">
              <a:solidFill>
                <a:schemeClr val="tx1"/>
              </a:solidFill>
              <a:latin typeface="Arial" panose="020B0604020202020204" pitchFamily="34" charset="0"/>
              <a:cs typeface="Arial" panose="020B0604020202020204" pitchFamily="34" charset="0"/>
            </a:endParaRPr>
          </a:p>
          <a:p>
            <a:pPr marL="0" lvl="1" indent="0">
              <a:spcAft>
                <a:spcPts val="0"/>
              </a:spcAft>
              <a:buClr>
                <a:srgbClr val="000000"/>
              </a:buClr>
            </a:pPr>
            <a:r>
              <a:rPr lang="lv-LV" altLang="lv-LV" sz="1800" b="1" dirty="0">
                <a:solidFill>
                  <a:srgbClr val="0062AC"/>
                </a:solidFill>
                <a:latin typeface="Arial" panose="020B0604020202020204" pitchFamily="34" charset="0"/>
              </a:rPr>
              <a:t>Rezultātā </a:t>
            </a:r>
            <a:r>
              <a:rPr lang="lv-LV" altLang="lv-LV" sz="1800" b="1" dirty="0">
                <a:solidFill>
                  <a:srgbClr val="0062AC"/>
                </a:solidFill>
                <a:latin typeface="Arial" panose="020B0604020202020204" pitchFamily="34" charset="0"/>
                <a:sym typeface="Arial" panose="020B0604020202020204" pitchFamily="34" charset="0"/>
              </a:rPr>
              <a:t>(iznākuma rādītāji)</a:t>
            </a:r>
            <a:r>
              <a:rPr lang="lv-LV" altLang="lv-LV" sz="1800" b="1" dirty="0">
                <a:solidFill>
                  <a:srgbClr val="0062AC"/>
                </a:solidFill>
                <a:latin typeface="Arial" panose="020B0604020202020204" pitchFamily="34" charset="0"/>
              </a:rPr>
              <a:t>:</a:t>
            </a:r>
          </a:p>
          <a:p>
            <a:pPr marL="285750" lvl="1" indent="-285750">
              <a:spcAft>
                <a:spcPts val="0"/>
              </a:spcAft>
              <a:buClr>
                <a:srgbClr val="000000"/>
              </a:buClr>
              <a:buFont typeface="Arial" panose="020B0604020202020204" pitchFamily="34" charset="0"/>
              <a:buChar char="•"/>
            </a:pPr>
            <a:r>
              <a:rPr lang="lv-LV" altLang="lv-LV" sz="1800" dirty="0">
                <a:solidFill>
                  <a:schemeClr val="tx1"/>
                </a:solidFill>
                <a:latin typeface="Arial" panose="020B0604020202020204" pitchFamily="34" charset="0"/>
              </a:rPr>
              <a:t>Pārstrādātais un reģenerētais atkritumu daudzums 2022.g. – 59% (bāzes vērtība 2010.g. – 24%)</a:t>
            </a:r>
          </a:p>
          <a:p>
            <a:pPr marL="285750" lvl="1" indent="-285750">
              <a:spcAft>
                <a:spcPts val="0"/>
              </a:spcAft>
              <a:buClr>
                <a:srgbClr val="000000"/>
              </a:buClr>
              <a:buFont typeface="Arial" panose="020B0604020202020204" pitchFamily="34" charset="0"/>
              <a:buChar char="•"/>
            </a:pPr>
            <a:r>
              <a:rPr lang="lv-LV" altLang="lv-LV" sz="1800" dirty="0">
                <a:solidFill>
                  <a:schemeClr val="tx1"/>
                </a:solidFill>
                <a:latin typeface="Arial" panose="020B0604020202020204" pitchFamily="34" charset="0"/>
              </a:rPr>
              <a:t>Atkritumu pārstrādes jaudas palielinājums par 172 tūkst. tonnām gadā</a:t>
            </a:r>
            <a:endParaRPr lang="lv-LV" altLang="lv-LV" sz="1800" dirty="0">
              <a:solidFill>
                <a:srgbClr val="026227"/>
              </a:solidFill>
              <a:latin typeface="Arial" panose="020B0604020202020204" pitchFamily="34" charset="0"/>
            </a:endParaRPr>
          </a:p>
          <a:p>
            <a:pPr>
              <a:spcAft>
                <a:spcPts val="0"/>
              </a:spcAft>
              <a:buClr>
                <a:srgbClr val="000000"/>
              </a:buClr>
            </a:pPr>
            <a:endParaRPr lang="lv-LV" altLang="lv-LV" sz="1800" b="1" dirty="0" smtClean="0">
              <a:solidFill>
                <a:schemeClr val="tx1">
                  <a:lumMod val="95000"/>
                  <a:lumOff val="5000"/>
                </a:schemeClr>
              </a:solidFill>
              <a:latin typeface="Arial" panose="020B0604020202020204" pitchFamily="34" charset="0"/>
              <a:sym typeface="Arial" charset="0"/>
            </a:endParaRPr>
          </a:p>
          <a:p>
            <a:pPr>
              <a:spcAft>
                <a:spcPts val="0"/>
              </a:spcAft>
              <a:buClr>
                <a:srgbClr val="000000"/>
              </a:buClr>
            </a:pPr>
            <a:endParaRPr lang="lv-LV" altLang="lv-LV" sz="800" b="1" dirty="0" smtClean="0">
              <a:solidFill>
                <a:schemeClr val="tx1">
                  <a:lumMod val="95000"/>
                  <a:lumOff val="5000"/>
                </a:schemeClr>
              </a:solidFill>
              <a:latin typeface="Arial" panose="020B0604020202020204" pitchFamily="34" charset="0"/>
              <a:sym typeface="Arial" charset="0"/>
            </a:endParaRPr>
          </a:p>
          <a:p>
            <a:pPr>
              <a:spcAft>
                <a:spcPts val="0"/>
              </a:spcAft>
              <a:buClr>
                <a:srgbClr val="000000"/>
              </a:buClr>
            </a:pPr>
            <a:r>
              <a:rPr lang="lv-LV" altLang="lv-LV" sz="1800" b="1" dirty="0">
                <a:solidFill>
                  <a:srgbClr val="0062AC"/>
                </a:solidFill>
                <a:latin typeface="Arial" panose="020B0604020202020204" pitchFamily="34" charset="0"/>
                <a:sym typeface="Arial" charset="0"/>
              </a:rPr>
              <a:t>Projektu iesniegšana un izvērtēšana:</a:t>
            </a:r>
            <a:r>
              <a:rPr lang="lv-LV" altLang="lv-LV" sz="1800" b="1" dirty="0">
                <a:solidFill>
                  <a:schemeClr val="tx1">
                    <a:lumMod val="95000"/>
                    <a:lumOff val="5000"/>
                  </a:schemeClr>
                </a:solidFill>
                <a:latin typeface="Arial" panose="020B0604020202020204" pitchFamily="34" charset="0"/>
                <a:sym typeface="Arial" charset="0"/>
              </a:rPr>
              <a:t> </a:t>
            </a:r>
            <a:r>
              <a:rPr lang="lv-LV" altLang="lv-LV" sz="1800" dirty="0">
                <a:solidFill>
                  <a:schemeClr val="tx1">
                    <a:lumMod val="95000"/>
                    <a:lumOff val="5000"/>
                  </a:schemeClr>
                </a:solidFill>
                <a:latin typeface="Arial" panose="020B0604020202020204" pitchFamily="34" charset="0"/>
                <a:sym typeface="Arial" charset="0"/>
              </a:rPr>
              <a:t>2016.gada </a:t>
            </a:r>
            <a:r>
              <a:rPr lang="lv-LV" altLang="lv-LV" sz="1800" dirty="0" smtClean="0">
                <a:solidFill>
                  <a:schemeClr val="tx1">
                    <a:lumMod val="95000"/>
                    <a:lumOff val="5000"/>
                  </a:schemeClr>
                </a:solidFill>
                <a:latin typeface="Arial" panose="020B0604020202020204" pitchFamily="34" charset="0"/>
                <a:sym typeface="Arial" charset="0"/>
              </a:rPr>
              <a:t>IV ceturksnis</a:t>
            </a:r>
            <a:endParaRPr lang="lv-LV" altLang="lv-LV" sz="1800" dirty="0">
              <a:latin typeface="Arial" panose="020B0604020202020204" pitchFamily="34" charset="0"/>
              <a:sym typeface="Arial" charset="0"/>
            </a:endParaRPr>
          </a:p>
          <a:p>
            <a:pPr>
              <a:spcAft>
                <a:spcPts val="0"/>
              </a:spcAft>
              <a:buClr>
                <a:srgbClr val="000000"/>
              </a:buClr>
            </a:pPr>
            <a:endParaRPr lang="lv-LV" altLang="lv-LV" sz="1800" b="1" dirty="0" smtClean="0">
              <a:solidFill>
                <a:srgbClr val="0062AC"/>
              </a:solidFill>
              <a:latin typeface="Arial" panose="020B0604020202020204" pitchFamily="34" charset="0"/>
              <a:cs typeface="Arial" panose="020B0604020202020204" pitchFamily="34" charset="0"/>
            </a:endParaRPr>
          </a:p>
          <a:p>
            <a:pPr>
              <a:spcAft>
                <a:spcPts val="0"/>
              </a:spcAft>
              <a:buClr>
                <a:srgbClr val="000000"/>
              </a:buClr>
            </a:pPr>
            <a:endParaRPr lang="lv-LV" altLang="lv-LV" sz="800" b="1" dirty="0" smtClean="0">
              <a:solidFill>
                <a:srgbClr val="0062AC"/>
              </a:solidFill>
              <a:latin typeface="Arial" panose="020B0604020202020204" pitchFamily="34" charset="0"/>
              <a:cs typeface="Arial" panose="020B0604020202020204" pitchFamily="34" charset="0"/>
            </a:endParaRPr>
          </a:p>
          <a:p>
            <a:pPr marL="0" indent="0" algn="just">
              <a:spcAft>
                <a:spcPts val="0"/>
              </a:spcAft>
              <a:buClr>
                <a:srgbClr val="000000"/>
              </a:buClr>
            </a:pPr>
            <a:r>
              <a:rPr lang="lv-LV" altLang="lv-LV" sz="1800" b="1" dirty="0" smtClean="0">
                <a:solidFill>
                  <a:srgbClr val="0062AC"/>
                </a:solidFill>
                <a:latin typeface="Arial" panose="020B0604020202020204" pitchFamily="34" charset="0"/>
                <a:cs typeface="Arial" panose="020B0604020202020204" pitchFamily="34" charset="0"/>
              </a:rPr>
              <a:t>Aktuālais statuss: </a:t>
            </a:r>
            <a:r>
              <a:rPr lang="lv-LV" altLang="lv-LV" sz="1800" dirty="0" smtClean="0">
                <a:solidFill>
                  <a:schemeClr val="tx1"/>
                </a:solidFill>
                <a:latin typeface="Arial" panose="020B0604020202020204" pitchFamily="34" charset="0"/>
                <a:cs typeface="Arial" panose="020B0604020202020204" pitchFamily="34" charset="0"/>
              </a:rPr>
              <a:t>Turpinās SAM </a:t>
            </a:r>
            <a:r>
              <a:rPr lang="lv-LV" altLang="lv-LV" sz="1800" dirty="0">
                <a:solidFill>
                  <a:schemeClr val="tx1"/>
                </a:solidFill>
                <a:latin typeface="Arial" panose="020B0604020202020204" pitchFamily="34" charset="0"/>
                <a:cs typeface="Arial" panose="020B0604020202020204" pitchFamily="34" charset="0"/>
              </a:rPr>
              <a:t>sākotnējā novērtējuma </a:t>
            </a:r>
            <a:r>
              <a:rPr lang="lv-LV" altLang="lv-LV" sz="1800" dirty="0" smtClean="0">
                <a:solidFill>
                  <a:schemeClr val="tx1"/>
                </a:solidFill>
                <a:latin typeface="Arial" panose="020B0604020202020204" pitchFamily="34" charset="0"/>
                <a:cs typeface="Arial" panose="020B0604020202020204" pitchFamily="34" charset="0"/>
              </a:rPr>
              <a:t>izstrāde un projektu iesniegumu atlases kritēriju izstrāde</a:t>
            </a:r>
            <a:endParaRPr lang="lv-LV" altLang="lv-LV" sz="1800" dirty="0">
              <a:solidFill>
                <a:schemeClr val="tx1"/>
              </a:solidFill>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3" name="Slide Number Placeholder 6"/>
          <p:cNvSpPr>
            <a:spLocks noGrp="1"/>
          </p:cNvSpPr>
          <p:nvPr>
            <p:ph type="sldNum" sz="quarter" idx="13"/>
          </p:nvPr>
        </p:nvSpPr>
        <p:spPr bwMode="auto">
          <a:xfrm>
            <a:off x="8593555" y="6553200"/>
            <a:ext cx="453189" cy="304800"/>
          </a:xfrm>
          <a:noFill/>
          <a:ln>
            <a:miter lim="800000"/>
            <a:headEnd/>
            <a:tailEnd/>
          </a:ln>
        </p:spPr>
        <p:txBody>
          <a:bodyPr/>
          <a:lstStyle/>
          <a:p>
            <a:fld id="{A4FED922-DB03-4B62-A432-88E37973744A}" type="slidenum">
              <a:rPr lang="en-US" altLang="en-US"/>
              <a:pPr/>
              <a:t>13</a:t>
            </a:fld>
            <a:endParaRPr lang="en-US" altLang="en-US" dirty="0"/>
          </a:p>
        </p:txBody>
      </p:sp>
      <p:sp>
        <p:nvSpPr>
          <p:cNvPr id="3" name="Title 1"/>
          <p:cNvSpPr txBox="1">
            <a:spLocks/>
          </p:cNvSpPr>
          <p:nvPr/>
        </p:nvSpPr>
        <p:spPr bwMode="auto">
          <a:xfrm>
            <a:off x="0" y="0"/>
            <a:ext cx="8820150" cy="5492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lgn="ctr">
              <a:buClr>
                <a:srgbClr val="000000"/>
              </a:buClr>
              <a:buSzPct val="100000"/>
              <a:buFont typeface="Times New Roman" panose="02020603050405020304" pitchFamily="18" charset="0"/>
              <a:buNone/>
            </a:pPr>
            <a:r>
              <a:rPr lang="lv-LV" altLang="lv-LV" sz="2800" b="1" dirty="0">
                <a:solidFill>
                  <a:srgbClr val="026227"/>
                </a:solidFill>
                <a:latin typeface="Arial" panose="020B0604020202020204" pitchFamily="34" charset="0"/>
              </a:rPr>
              <a:t>Vides resursu </a:t>
            </a:r>
            <a:r>
              <a:rPr lang="lv-LV" altLang="lv-LV" sz="2800" b="1" dirty="0" smtClean="0">
                <a:solidFill>
                  <a:srgbClr val="026227"/>
                </a:solidFill>
                <a:latin typeface="Arial" panose="020B0604020202020204" pitchFamily="34" charset="0"/>
              </a:rPr>
              <a:t>pārvaldība</a:t>
            </a:r>
            <a:endParaRPr lang="lv-LV" altLang="lv-LV" sz="2800" b="1" dirty="0">
              <a:solidFill>
                <a:srgbClr val="026227"/>
              </a:solidFill>
              <a:latin typeface="Arial" panose="020B0604020202020204" pitchFamily="34" charset="0"/>
            </a:endParaRPr>
          </a:p>
          <a:p>
            <a:pPr algn="ctr">
              <a:buClr>
                <a:srgbClr val="000000"/>
              </a:buClr>
              <a:buSzPct val="100000"/>
              <a:buFont typeface="Times New Roman" panose="02020603050405020304" pitchFamily="18" charset="0"/>
              <a:buNone/>
            </a:pPr>
            <a:endParaRPr lang="lv-LV" altLang="lv-LV" sz="3200" dirty="0">
              <a:solidFill>
                <a:srgbClr val="02529B"/>
              </a:solidFill>
            </a:endParaRPr>
          </a:p>
        </p:txBody>
      </p:sp>
      <p:sp>
        <p:nvSpPr>
          <p:cNvPr id="4" name="Content Placeholder 3"/>
          <p:cNvSpPr txBox="1">
            <a:spLocks/>
          </p:cNvSpPr>
          <p:nvPr/>
        </p:nvSpPr>
        <p:spPr bwMode="auto">
          <a:xfrm>
            <a:off x="106326" y="1620982"/>
            <a:ext cx="8788292" cy="493221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marL="93663" indent="-93663">
              <a:defRPr>
                <a:solidFill>
                  <a:schemeClr val="bg1"/>
                </a:solidFill>
                <a:latin typeface="Times New Roman" panose="02020603050405020304" pitchFamily="18" charset="0"/>
                <a:ea typeface="MS PGothic" panose="020B0600070205080204" pitchFamily="34" charset="-128"/>
              </a:defRPr>
            </a:lvl1pPr>
            <a:lvl2pPr marL="342900" indent="-342900">
              <a:defRPr>
                <a:solidFill>
                  <a:schemeClr val="bg1"/>
                </a:solidFill>
                <a:latin typeface="Times New Roman" panose="02020603050405020304" pitchFamily="18" charset="0"/>
                <a:ea typeface="MS PGothic" panose="020B0600070205080204" pitchFamily="34" charset="-128"/>
              </a:defRPr>
            </a:lvl2pPr>
            <a:lvl3pPr>
              <a:defRPr>
                <a:solidFill>
                  <a:schemeClr val="bg1"/>
                </a:solidFill>
                <a:latin typeface="Times New Roman" panose="02020603050405020304" pitchFamily="18" charset="0"/>
                <a:ea typeface="MS PGothic" panose="020B0600070205080204" pitchFamily="34" charset="-128"/>
              </a:defRPr>
            </a:lvl3pPr>
            <a:lvl4pPr>
              <a:defRPr>
                <a:solidFill>
                  <a:schemeClr val="bg1"/>
                </a:solidFill>
                <a:latin typeface="Times New Roman" panose="02020603050405020304" pitchFamily="18" charset="0"/>
                <a:ea typeface="MS PGothic" panose="020B0600070205080204" pitchFamily="34" charset="-128"/>
              </a:defRPr>
            </a:lvl4pPr>
            <a:lvl5pPr>
              <a:defRPr>
                <a:solidFill>
                  <a:schemeClr val="bg1"/>
                </a:solidFill>
                <a:latin typeface="Times New Roman" panose="02020603050405020304" pitchFamily="18" charset="0"/>
                <a:ea typeface="MS PGothic" panose="020B0600070205080204" pitchFamily="34" charset="-128"/>
              </a:defRPr>
            </a:lvl5pPr>
            <a:lvl6pPr marL="25146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6pPr>
            <a:lvl7pPr marL="29718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7pPr>
            <a:lvl8pPr marL="34290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8pPr>
            <a:lvl9pPr marL="38862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9pPr>
          </a:lstStyle>
          <a:p>
            <a:pPr>
              <a:spcAft>
                <a:spcPts val="0"/>
              </a:spcAft>
              <a:buClr>
                <a:srgbClr val="000000"/>
              </a:buClr>
            </a:pPr>
            <a:r>
              <a:rPr lang="lv-LV" altLang="lv-LV" sz="1800" b="1" dirty="0" smtClean="0">
                <a:solidFill>
                  <a:srgbClr val="0062AC"/>
                </a:solidFill>
                <a:latin typeface="Arial" panose="020B0604020202020204" pitchFamily="34" charset="0"/>
              </a:rPr>
              <a:t>Finansējums</a:t>
            </a:r>
            <a:r>
              <a:rPr lang="lv-LV" altLang="lv-LV" sz="1800" b="1" dirty="0">
                <a:solidFill>
                  <a:srgbClr val="0062AC"/>
                </a:solidFill>
                <a:latin typeface="Arial" panose="020B0604020202020204" pitchFamily="34" charset="0"/>
              </a:rPr>
              <a:t>: </a:t>
            </a:r>
            <a:r>
              <a:rPr lang="lv-LV" altLang="lv-LV" sz="1800" b="1" dirty="0" smtClean="0">
                <a:solidFill>
                  <a:schemeClr val="tx1">
                    <a:lumMod val="95000"/>
                    <a:lumOff val="5000"/>
                  </a:schemeClr>
                </a:solidFill>
                <a:latin typeface="Arial" panose="020B0604020202020204" pitchFamily="34" charset="0"/>
                <a:cs typeface="Arial" panose="020B0604020202020204" pitchFamily="34" charset="0"/>
              </a:rPr>
              <a:t>126,57 </a:t>
            </a:r>
            <a:r>
              <a:rPr lang="lv-LV" altLang="lv-LV" sz="1800" b="1" dirty="0">
                <a:solidFill>
                  <a:schemeClr val="tx1">
                    <a:lumMod val="95000"/>
                    <a:lumOff val="5000"/>
                  </a:schemeClr>
                </a:solidFill>
                <a:latin typeface="Arial" panose="020B0604020202020204" pitchFamily="34" charset="0"/>
                <a:cs typeface="Arial" panose="020B0604020202020204" pitchFamily="34" charset="0"/>
              </a:rPr>
              <a:t>milj. </a:t>
            </a:r>
            <a:r>
              <a:rPr lang="lv-LV" altLang="lv-LV" sz="1800" b="1" i="1" dirty="0">
                <a:solidFill>
                  <a:schemeClr val="tx1">
                    <a:lumMod val="95000"/>
                    <a:lumOff val="5000"/>
                  </a:schemeClr>
                </a:solidFill>
                <a:latin typeface="Arial" panose="020B0604020202020204" pitchFamily="34" charset="0"/>
                <a:cs typeface="Arial" panose="020B0604020202020204" pitchFamily="34" charset="0"/>
              </a:rPr>
              <a:t>euro</a:t>
            </a:r>
            <a:r>
              <a:rPr lang="lv-LV" altLang="lv-LV" sz="1800" b="1" dirty="0">
                <a:solidFill>
                  <a:schemeClr val="tx1">
                    <a:lumMod val="95000"/>
                    <a:lumOff val="5000"/>
                  </a:schemeClr>
                </a:solidFill>
                <a:latin typeface="Arial" panose="020B0604020202020204" pitchFamily="34" charset="0"/>
                <a:cs typeface="Arial" panose="020B0604020202020204" pitchFamily="34" charset="0"/>
              </a:rPr>
              <a:t> KF (līdz 85</a:t>
            </a:r>
            <a:r>
              <a:rPr lang="lv-LV" altLang="lv-LV" sz="1800" b="1" dirty="0" smtClean="0">
                <a:solidFill>
                  <a:schemeClr val="tx1">
                    <a:lumMod val="95000"/>
                    <a:lumOff val="5000"/>
                  </a:schemeClr>
                </a:solidFill>
                <a:latin typeface="Arial" panose="020B0604020202020204" pitchFamily="34" charset="0"/>
                <a:cs typeface="Arial" panose="020B0604020202020204" pitchFamily="34" charset="0"/>
              </a:rPr>
              <a:t>%)</a:t>
            </a:r>
          </a:p>
          <a:p>
            <a:pPr marL="0" indent="0" algn="just">
              <a:spcAft>
                <a:spcPts val="0"/>
              </a:spcAft>
              <a:buClr>
                <a:srgbClr val="000000"/>
              </a:buClr>
            </a:pPr>
            <a:endParaRPr lang="lv-LV" altLang="lv-LV" sz="1200" b="1" dirty="0" smtClean="0">
              <a:solidFill>
                <a:srgbClr val="0062AC"/>
              </a:solidFill>
              <a:latin typeface="Arial" panose="020B0604020202020204" pitchFamily="34" charset="0"/>
            </a:endParaRPr>
          </a:p>
          <a:p>
            <a:pPr marL="0" indent="0" algn="just">
              <a:spcAft>
                <a:spcPts val="0"/>
              </a:spcAft>
              <a:buClr>
                <a:srgbClr val="000000"/>
              </a:buClr>
            </a:pPr>
            <a:r>
              <a:rPr lang="lv-LV" altLang="lv-LV" sz="1800" b="1" dirty="0" smtClean="0">
                <a:solidFill>
                  <a:srgbClr val="0062AC"/>
                </a:solidFill>
                <a:latin typeface="Arial" panose="020B0604020202020204" pitchFamily="34" charset="0"/>
              </a:rPr>
              <a:t>Pamatojums: </a:t>
            </a:r>
            <a:r>
              <a:rPr lang="lv-LV" altLang="lv-LV" sz="1800" dirty="0">
                <a:solidFill>
                  <a:schemeClr val="tx1"/>
                </a:solidFill>
                <a:latin typeface="Arial" panose="020B0604020202020204" pitchFamily="34" charset="0"/>
                <a:cs typeface="Arial" panose="020B0604020202020204" pitchFamily="34" charset="0"/>
              </a:rPr>
              <a:t>nav izpildītas ES direktīvas </a:t>
            </a:r>
            <a:r>
              <a:rPr lang="lv-LV" altLang="lv-LV" sz="1800" i="1" dirty="0">
                <a:solidFill>
                  <a:schemeClr val="tx1"/>
                </a:solidFill>
                <a:latin typeface="Arial" panose="020B0604020202020204" pitchFamily="34" charset="0"/>
                <a:cs typeface="Arial" panose="020B0604020202020204" pitchFamily="34" charset="0"/>
              </a:rPr>
              <a:t>Par komunālo notekūdeņu attīrīšanu</a:t>
            </a:r>
            <a:r>
              <a:rPr lang="lv-LV" altLang="lv-LV" sz="1800" dirty="0">
                <a:solidFill>
                  <a:schemeClr val="tx1"/>
                </a:solidFill>
                <a:latin typeface="Arial" panose="020B0604020202020204" pitchFamily="34" charset="0"/>
                <a:cs typeface="Arial" panose="020B0604020202020204" pitchFamily="34" charset="0"/>
              </a:rPr>
              <a:t> prasības</a:t>
            </a:r>
          </a:p>
          <a:p>
            <a:pPr>
              <a:spcAft>
                <a:spcPts val="0"/>
              </a:spcAft>
              <a:buClr>
                <a:srgbClr val="000000"/>
              </a:buClr>
            </a:pPr>
            <a:endParaRPr lang="lv-LV" altLang="lv-LV" sz="1200" b="1" dirty="0" smtClean="0">
              <a:solidFill>
                <a:srgbClr val="0062AC"/>
              </a:solidFill>
              <a:latin typeface="Arial" panose="020B0604020202020204" pitchFamily="34" charset="0"/>
              <a:cs typeface="Arial" panose="020B0604020202020204" pitchFamily="34" charset="0"/>
            </a:endParaRPr>
          </a:p>
          <a:p>
            <a:pPr>
              <a:spcAft>
                <a:spcPts val="0"/>
              </a:spcAft>
              <a:buClr>
                <a:srgbClr val="000000"/>
              </a:buClr>
            </a:pPr>
            <a:r>
              <a:rPr lang="lv-LV" altLang="lv-LV" sz="1800" b="1" dirty="0" smtClean="0">
                <a:solidFill>
                  <a:srgbClr val="0062AC"/>
                </a:solidFill>
                <a:latin typeface="Arial" panose="020B0604020202020204" pitchFamily="34" charset="0"/>
                <a:cs typeface="Arial" panose="020B0604020202020204" pitchFamily="34" charset="0"/>
              </a:rPr>
              <a:t>Atbalsts:</a:t>
            </a:r>
          </a:p>
          <a:p>
            <a:pPr marL="342900" indent="-342900" algn="just">
              <a:spcAft>
                <a:spcPts val="0"/>
              </a:spcAft>
              <a:buClr>
                <a:srgbClr val="000000"/>
              </a:buClr>
              <a:buFont typeface="Arial" panose="020B0604020202020204" pitchFamily="34" charset="0"/>
              <a:buChar char="•"/>
            </a:pPr>
            <a:r>
              <a:rPr lang="lv-LV" altLang="lv-LV" sz="1800" b="1" dirty="0" smtClean="0">
                <a:solidFill>
                  <a:schemeClr val="tx1"/>
                </a:solidFill>
                <a:latin typeface="Arial" panose="020B0604020202020204" pitchFamily="34" charset="0"/>
                <a:cs typeface="Arial" panose="020B0604020202020204" pitchFamily="34" charset="0"/>
              </a:rPr>
              <a:t>Kanalizācijas </a:t>
            </a:r>
            <a:r>
              <a:rPr lang="lv-LV" altLang="lv-LV" sz="1800" b="1" dirty="0">
                <a:solidFill>
                  <a:schemeClr val="tx1"/>
                </a:solidFill>
                <a:latin typeface="Arial" panose="020B0604020202020204" pitchFamily="34" charset="0"/>
                <a:cs typeface="Arial" panose="020B0604020202020204" pitchFamily="34" charset="0"/>
              </a:rPr>
              <a:t>tīklu sistēmu paplašināšana</a:t>
            </a:r>
            <a:r>
              <a:rPr lang="lv-LV" altLang="lv-LV" sz="1800" dirty="0">
                <a:solidFill>
                  <a:schemeClr val="tx1"/>
                </a:solidFill>
                <a:latin typeface="Arial" panose="020B0604020202020204" pitchFamily="34" charset="0"/>
                <a:cs typeface="Arial" panose="020B0604020202020204" pitchFamily="34" charset="0"/>
              </a:rPr>
              <a:t>, kvalitātes prasībām neatbilstošu kanalizācijas tīklu </a:t>
            </a:r>
            <a:r>
              <a:rPr lang="lv-LV" altLang="lv-LV" sz="1800" dirty="0" smtClean="0">
                <a:solidFill>
                  <a:schemeClr val="tx1"/>
                </a:solidFill>
                <a:latin typeface="Arial" panose="020B0604020202020204" pitchFamily="34" charset="0"/>
                <a:cs typeface="Arial" panose="020B0604020202020204" pitchFamily="34" charset="0"/>
              </a:rPr>
              <a:t>rekonstrukcija </a:t>
            </a:r>
            <a:r>
              <a:rPr lang="lv-LV" altLang="lv-LV" sz="1800" dirty="0">
                <a:solidFill>
                  <a:schemeClr val="tx1"/>
                </a:solidFill>
                <a:latin typeface="Arial" panose="020B0604020202020204" pitchFamily="34" charset="0"/>
                <a:cs typeface="Arial" panose="020B0604020202020204" pitchFamily="34" charset="0"/>
              </a:rPr>
              <a:t>aglomerācijās ar CE </a:t>
            </a:r>
            <a:r>
              <a:rPr lang="lv-LV" altLang="lv-LV" sz="1800" dirty="0" smtClean="0">
                <a:solidFill>
                  <a:schemeClr val="tx1"/>
                </a:solidFill>
                <a:latin typeface="Arial" panose="020B0604020202020204" pitchFamily="34" charset="0"/>
                <a:cs typeface="Arial" panose="020B0604020202020204" pitchFamily="34" charset="0"/>
              </a:rPr>
              <a:t>&gt;2000</a:t>
            </a:r>
            <a:endParaRPr lang="lv-LV" altLang="lv-LV" sz="1800" dirty="0">
              <a:solidFill>
                <a:schemeClr val="tx1"/>
              </a:solidFill>
              <a:latin typeface="Arial" panose="020B0604020202020204" pitchFamily="34" charset="0"/>
              <a:cs typeface="Arial" panose="020B0604020202020204" pitchFamily="34" charset="0"/>
            </a:endParaRPr>
          </a:p>
          <a:p>
            <a:pPr marL="342900" indent="-342900" algn="just">
              <a:spcAft>
                <a:spcPts val="0"/>
              </a:spcAft>
              <a:buClr>
                <a:srgbClr val="000000"/>
              </a:buClr>
              <a:buFont typeface="Arial" panose="020B0604020202020204" pitchFamily="34" charset="0"/>
              <a:buChar char="•"/>
            </a:pPr>
            <a:r>
              <a:rPr lang="lv-LV" altLang="lv-LV" sz="1800" dirty="0" smtClean="0">
                <a:solidFill>
                  <a:schemeClr val="tx1"/>
                </a:solidFill>
                <a:latin typeface="Arial" panose="020B0604020202020204" pitchFamily="34" charset="0"/>
                <a:cs typeface="Arial" panose="020B0604020202020204" pitchFamily="34" charset="0"/>
              </a:rPr>
              <a:t>Finansējuma pieejamības gadījumā - </a:t>
            </a:r>
            <a:r>
              <a:rPr lang="lv-LV" altLang="lv-LV" sz="1800" dirty="0">
                <a:solidFill>
                  <a:schemeClr val="tx1"/>
                </a:solidFill>
                <a:latin typeface="Arial" panose="020B0604020202020204" pitchFamily="34" charset="0"/>
                <a:cs typeface="Arial" panose="020B0604020202020204" pitchFamily="34" charset="0"/>
              </a:rPr>
              <a:t>n</a:t>
            </a:r>
            <a:r>
              <a:rPr lang="lv-LV" altLang="lv-LV" sz="1800" dirty="0" smtClean="0">
                <a:solidFill>
                  <a:schemeClr val="tx1"/>
                </a:solidFill>
                <a:latin typeface="Arial" panose="020B0604020202020204" pitchFamily="34" charset="0"/>
                <a:cs typeface="Arial" panose="020B0604020202020204" pitchFamily="34" charset="0"/>
              </a:rPr>
              <a:t>otekūdeņu </a:t>
            </a:r>
            <a:r>
              <a:rPr lang="lv-LV" altLang="lv-LV" sz="1800" dirty="0">
                <a:solidFill>
                  <a:schemeClr val="tx1"/>
                </a:solidFill>
                <a:latin typeface="Arial" panose="020B0604020202020204" pitchFamily="34" charset="0"/>
                <a:cs typeface="Arial" panose="020B0604020202020204" pitchFamily="34" charset="0"/>
              </a:rPr>
              <a:t>intensīvāka attīrīšana, t.sk., aglomerācijās ar </a:t>
            </a:r>
            <a:r>
              <a:rPr lang="lv-LV" altLang="lv-LV" sz="1800" dirty="0" smtClean="0">
                <a:solidFill>
                  <a:schemeClr val="tx1"/>
                </a:solidFill>
                <a:latin typeface="Arial" panose="020B0604020202020204" pitchFamily="34" charset="0"/>
                <a:cs typeface="Arial" panose="020B0604020202020204" pitchFamily="34" charset="0"/>
              </a:rPr>
              <a:t>CE&lt;2000</a:t>
            </a:r>
            <a:endParaRPr lang="lv-LV" altLang="lv-LV" sz="1800" dirty="0">
              <a:solidFill>
                <a:schemeClr val="tx1"/>
              </a:solidFill>
              <a:latin typeface="Arial" panose="020B0604020202020204" pitchFamily="34" charset="0"/>
              <a:cs typeface="Arial" panose="020B0604020202020204" pitchFamily="34" charset="0"/>
            </a:endParaRPr>
          </a:p>
          <a:p>
            <a:pPr algn="just">
              <a:spcAft>
                <a:spcPts val="0"/>
              </a:spcAft>
              <a:buClr>
                <a:srgbClr val="000000"/>
              </a:buClr>
            </a:pPr>
            <a:endParaRPr lang="lv-LV" altLang="lv-LV" sz="1200" b="1" dirty="0" smtClean="0">
              <a:solidFill>
                <a:srgbClr val="0062AC"/>
              </a:solidFill>
              <a:latin typeface="Arial" panose="020B0604020202020204" pitchFamily="34" charset="0"/>
              <a:cs typeface="Arial" panose="020B0604020202020204" pitchFamily="34" charset="0"/>
            </a:endParaRPr>
          </a:p>
          <a:p>
            <a:pPr marL="0" indent="0" algn="just">
              <a:spcAft>
                <a:spcPts val="0"/>
              </a:spcAft>
              <a:buClr>
                <a:srgbClr val="000000"/>
              </a:buClr>
            </a:pPr>
            <a:r>
              <a:rPr lang="lv-LV" altLang="lv-LV" sz="1800" b="1" dirty="0" smtClean="0">
                <a:solidFill>
                  <a:srgbClr val="0062AC"/>
                </a:solidFill>
                <a:latin typeface="Arial" panose="020B0604020202020204" pitchFamily="34" charset="0"/>
                <a:cs typeface="Arial" panose="020B0604020202020204" pitchFamily="34" charset="0"/>
              </a:rPr>
              <a:t>Finansējums </a:t>
            </a:r>
            <a:r>
              <a:rPr lang="lv-LV" altLang="lv-LV" sz="1800" b="1" dirty="0">
                <a:solidFill>
                  <a:srgbClr val="0062AC"/>
                </a:solidFill>
                <a:latin typeface="Arial" panose="020B0604020202020204" pitchFamily="34" charset="0"/>
                <a:cs typeface="Arial" panose="020B0604020202020204" pitchFamily="34" charset="0"/>
              </a:rPr>
              <a:t>saņēmējs: </a:t>
            </a:r>
            <a:r>
              <a:rPr lang="lv-LV" altLang="lv-LV" sz="1800" dirty="0">
                <a:solidFill>
                  <a:schemeClr val="tx1"/>
                </a:solidFill>
                <a:latin typeface="Arial" panose="020B0604020202020204" pitchFamily="34" charset="0"/>
                <a:cs typeface="Arial" panose="020B0604020202020204" pitchFamily="34" charset="0"/>
              </a:rPr>
              <a:t>ūdenssaimniecības sabiedrisko pakalpojumu </a:t>
            </a:r>
            <a:r>
              <a:rPr lang="lv-LV" altLang="lv-LV" sz="1800" dirty="0" smtClean="0">
                <a:solidFill>
                  <a:schemeClr val="tx1"/>
                </a:solidFill>
                <a:latin typeface="Arial" panose="020B0604020202020204" pitchFamily="34" charset="0"/>
                <a:cs typeface="Arial" panose="020B0604020202020204" pitchFamily="34" charset="0"/>
              </a:rPr>
              <a:t>sniedzējs</a:t>
            </a:r>
          </a:p>
          <a:p>
            <a:pPr algn="just">
              <a:spcAft>
                <a:spcPts val="0"/>
              </a:spcAft>
              <a:buClr>
                <a:srgbClr val="000000"/>
              </a:buClr>
            </a:pPr>
            <a:endParaRPr lang="lv-LV" altLang="lv-LV" sz="1200" dirty="0">
              <a:solidFill>
                <a:schemeClr val="tx1"/>
              </a:solidFill>
              <a:latin typeface="Arial" panose="020B0604020202020204" pitchFamily="34" charset="0"/>
              <a:cs typeface="Arial" panose="020B0604020202020204" pitchFamily="34" charset="0"/>
            </a:endParaRPr>
          </a:p>
          <a:p>
            <a:pPr marL="0" lvl="1" indent="0" algn="just">
              <a:spcAft>
                <a:spcPts val="0"/>
              </a:spcAft>
              <a:buClr>
                <a:srgbClr val="000000"/>
              </a:buClr>
            </a:pPr>
            <a:r>
              <a:rPr lang="lv-LV" altLang="lv-LV" sz="1800" b="1" dirty="0">
                <a:solidFill>
                  <a:srgbClr val="0062AC"/>
                </a:solidFill>
                <a:latin typeface="Arial" panose="020B0604020202020204" pitchFamily="34" charset="0"/>
              </a:rPr>
              <a:t>Rezultātā </a:t>
            </a:r>
            <a:r>
              <a:rPr lang="lv-LV" altLang="lv-LV" sz="1800" b="1" dirty="0">
                <a:solidFill>
                  <a:srgbClr val="0062AC"/>
                </a:solidFill>
                <a:latin typeface="Arial" panose="020B0604020202020204" pitchFamily="34" charset="0"/>
                <a:sym typeface="Arial" panose="020B0604020202020204" pitchFamily="34" charset="0"/>
              </a:rPr>
              <a:t>(iznākuma </a:t>
            </a:r>
            <a:r>
              <a:rPr lang="lv-LV" altLang="lv-LV" sz="1800" b="1" dirty="0" smtClean="0">
                <a:solidFill>
                  <a:srgbClr val="0062AC"/>
                </a:solidFill>
                <a:latin typeface="Arial" panose="020B0604020202020204" pitchFamily="34" charset="0"/>
                <a:sym typeface="Arial" panose="020B0604020202020204" pitchFamily="34" charset="0"/>
              </a:rPr>
              <a:t>rādītājs)</a:t>
            </a:r>
            <a:r>
              <a:rPr lang="lv-LV" altLang="lv-LV" sz="1800" b="1" dirty="0" smtClean="0">
                <a:solidFill>
                  <a:srgbClr val="0062AC"/>
                </a:solidFill>
                <a:latin typeface="Arial" panose="020B0604020202020204" pitchFamily="34" charset="0"/>
              </a:rPr>
              <a:t>: </a:t>
            </a:r>
            <a:r>
              <a:rPr lang="lv-LV" altLang="lv-LV" sz="1800" dirty="0" smtClean="0">
                <a:solidFill>
                  <a:schemeClr val="tx1"/>
                </a:solidFill>
                <a:latin typeface="Arial" panose="020B0604020202020204" pitchFamily="34" charset="0"/>
                <a:cs typeface="Arial" panose="020B0604020202020204" pitchFamily="34" charset="0"/>
              </a:rPr>
              <a:t>Uzlaboto </a:t>
            </a:r>
            <a:r>
              <a:rPr lang="lv-LV" altLang="lv-LV" sz="1800" dirty="0">
                <a:solidFill>
                  <a:schemeClr val="tx1"/>
                </a:solidFill>
                <a:latin typeface="Arial" panose="020B0604020202020204" pitchFamily="34" charset="0"/>
                <a:cs typeface="Arial" panose="020B0604020202020204" pitchFamily="34" charset="0"/>
              </a:rPr>
              <a:t>notekūdeņu attīrīšanas sistēmu </a:t>
            </a:r>
            <a:r>
              <a:rPr lang="lv-LV" altLang="lv-LV" sz="1800" b="1" dirty="0">
                <a:solidFill>
                  <a:schemeClr val="tx1"/>
                </a:solidFill>
                <a:latin typeface="Arial" panose="020B0604020202020204" pitchFamily="34" charset="0"/>
                <a:cs typeface="Arial" panose="020B0604020202020204" pitchFamily="34" charset="0"/>
              </a:rPr>
              <a:t>apkalpoto iedzīvotāju </a:t>
            </a:r>
            <a:r>
              <a:rPr lang="lv-LV" altLang="lv-LV" sz="1800" dirty="0">
                <a:solidFill>
                  <a:schemeClr val="tx1"/>
                </a:solidFill>
                <a:latin typeface="Arial" panose="020B0604020202020204" pitchFamily="34" charset="0"/>
                <a:cs typeface="Arial" panose="020B0604020202020204" pitchFamily="34" charset="0"/>
              </a:rPr>
              <a:t>skaita pieaugums </a:t>
            </a:r>
            <a:r>
              <a:rPr lang="lv-LV" altLang="lv-LV" sz="1800" dirty="0" smtClean="0">
                <a:solidFill>
                  <a:schemeClr val="tx1"/>
                </a:solidFill>
                <a:latin typeface="Arial" panose="020B0604020202020204" pitchFamily="34" charset="0"/>
                <a:cs typeface="Arial" panose="020B0604020202020204" pitchFamily="34" charset="0"/>
              </a:rPr>
              <a:t>par </a:t>
            </a:r>
            <a:r>
              <a:rPr lang="lv-LV" altLang="lv-LV" sz="1800" b="1" dirty="0" smtClean="0">
                <a:solidFill>
                  <a:schemeClr val="tx1"/>
                </a:solidFill>
                <a:latin typeface="Arial" panose="020B0604020202020204" pitchFamily="34" charset="0"/>
                <a:cs typeface="Arial" panose="020B0604020202020204" pitchFamily="34" charset="0"/>
              </a:rPr>
              <a:t>58 726</a:t>
            </a:r>
          </a:p>
          <a:p>
            <a:pPr marL="0" lvl="1" indent="0" algn="just">
              <a:spcAft>
                <a:spcPts val="0"/>
              </a:spcAft>
              <a:buClr>
                <a:srgbClr val="000000"/>
              </a:buClr>
            </a:pPr>
            <a:endParaRPr lang="lv-LV" altLang="lv-LV" sz="1200" b="1" dirty="0" smtClean="0">
              <a:solidFill>
                <a:schemeClr val="tx1"/>
              </a:solidFill>
              <a:latin typeface="Arial" panose="020B0604020202020204" pitchFamily="34" charset="0"/>
              <a:cs typeface="Arial" panose="020B0604020202020204" pitchFamily="34" charset="0"/>
            </a:endParaRPr>
          </a:p>
          <a:p>
            <a:pPr marL="0" lvl="1" indent="0" algn="just">
              <a:spcAft>
                <a:spcPts val="0"/>
              </a:spcAft>
              <a:buClr>
                <a:srgbClr val="000000"/>
              </a:buClr>
            </a:pPr>
            <a:r>
              <a:rPr lang="lv-LV" altLang="lv-LV" sz="1800" b="1" dirty="0">
                <a:solidFill>
                  <a:srgbClr val="0062AC"/>
                </a:solidFill>
                <a:latin typeface="Arial" panose="020B0604020202020204" pitchFamily="34" charset="0"/>
              </a:rPr>
              <a:t>Projektu iesniegšana un izvērtēšana: </a:t>
            </a:r>
            <a:r>
              <a:rPr lang="lv-LV" altLang="lv-LV" sz="1800" dirty="0" smtClean="0">
                <a:solidFill>
                  <a:schemeClr val="tx1"/>
                </a:solidFill>
                <a:latin typeface="Arial" panose="020B0604020202020204" pitchFamily="34" charset="0"/>
                <a:cs typeface="Arial" panose="020B0604020202020204" pitchFamily="34" charset="0"/>
              </a:rPr>
              <a:t>2016.gada II ceturksnis</a:t>
            </a:r>
          </a:p>
          <a:p>
            <a:pPr marL="0" lvl="1" indent="0" algn="just">
              <a:spcAft>
                <a:spcPts val="0"/>
              </a:spcAft>
              <a:buClr>
                <a:srgbClr val="000000"/>
              </a:buClr>
            </a:pPr>
            <a:endParaRPr lang="lv-LV" altLang="lv-LV" sz="1200" b="1" dirty="0" smtClean="0">
              <a:solidFill>
                <a:srgbClr val="0062AC"/>
              </a:solidFill>
              <a:latin typeface="Arial" panose="020B0604020202020204" pitchFamily="34" charset="0"/>
              <a:cs typeface="Arial" panose="020B0604020202020204" pitchFamily="34" charset="0"/>
            </a:endParaRPr>
          </a:p>
          <a:p>
            <a:pPr marL="0" lvl="1" indent="0" algn="just">
              <a:spcAft>
                <a:spcPts val="0"/>
              </a:spcAft>
              <a:buClr>
                <a:srgbClr val="000000"/>
              </a:buClr>
            </a:pPr>
            <a:r>
              <a:rPr lang="lv-LV" altLang="lv-LV" sz="1800" b="1" dirty="0" smtClean="0">
                <a:solidFill>
                  <a:srgbClr val="0062AC"/>
                </a:solidFill>
                <a:latin typeface="Arial" panose="020B0604020202020204" pitchFamily="34" charset="0"/>
                <a:cs typeface="Arial" panose="020B0604020202020204" pitchFamily="34" charset="0"/>
              </a:rPr>
              <a:t>Aktuālais </a:t>
            </a:r>
            <a:r>
              <a:rPr lang="lv-LV" altLang="lv-LV" sz="1800" b="1" dirty="0">
                <a:solidFill>
                  <a:srgbClr val="0062AC"/>
                </a:solidFill>
                <a:latin typeface="Arial" panose="020B0604020202020204" pitchFamily="34" charset="0"/>
                <a:cs typeface="Arial" panose="020B0604020202020204" pitchFamily="34" charset="0"/>
              </a:rPr>
              <a:t>statuss: </a:t>
            </a:r>
            <a:r>
              <a:rPr lang="lv-LV" altLang="lv-LV" sz="1800" dirty="0">
                <a:solidFill>
                  <a:schemeClr val="tx1"/>
                </a:solidFill>
                <a:latin typeface="Arial" panose="020B0604020202020204" pitchFamily="34" charset="0"/>
                <a:cs typeface="Arial" panose="020B0604020202020204" pitchFamily="34" charset="0"/>
              </a:rPr>
              <a:t>norit</a:t>
            </a:r>
            <a:r>
              <a:rPr lang="lv-LV" altLang="lv-LV" sz="1800" b="1" dirty="0" smtClean="0">
                <a:solidFill>
                  <a:srgbClr val="0062AC"/>
                </a:solidFill>
                <a:latin typeface="Arial" panose="020B0604020202020204" pitchFamily="34" charset="0"/>
                <a:cs typeface="Arial" panose="020B0604020202020204" pitchFamily="34" charset="0"/>
              </a:rPr>
              <a:t> </a:t>
            </a:r>
            <a:r>
              <a:rPr lang="lv-LV" altLang="lv-LV" sz="1800" dirty="0" err="1" smtClean="0">
                <a:solidFill>
                  <a:schemeClr val="tx1"/>
                </a:solidFill>
                <a:latin typeface="Arial" panose="020B0604020202020204" pitchFamily="34" charset="0"/>
                <a:cs typeface="Arial" panose="020B0604020202020204" pitchFamily="34" charset="0"/>
              </a:rPr>
              <a:t>priekšatlases</a:t>
            </a:r>
            <a:r>
              <a:rPr lang="lv-LV" altLang="lv-LV" sz="1800" dirty="0" smtClean="0">
                <a:solidFill>
                  <a:schemeClr val="tx1"/>
                </a:solidFill>
                <a:latin typeface="Arial" panose="020B0604020202020204" pitchFamily="34" charset="0"/>
                <a:cs typeface="Arial" panose="020B0604020202020204" pitchFamily="34" charset="0"/>
              </a:rPr>
              <a:t> 2.posms, kas noslēgsies 2015.gada decembrī</a:t>
            </a:r>
            <a:endParaRPr lang="lv-LV" altLang="lv-LV" sz="1800" dirty="0">
              <a:solidFill>
                <a:schemeClr val="tx1"/>
              </a:solidFill>
              <a:latin typeface="Arial" panose="020B0604020202020204" pitchFamily="34" charset="0"/>
              <a:cs typeface="Arial" panose="020B0604020202020204" pitchFamily="34" charset="0"/>
            </a:endParaRPr>
          </a:p>
          <a:p>
            <a:pPr marL="0" lvl="1" indent="0" algn="just">
              <a:spcAft>
                <a:spcPts val="0"/>
              </a:spcAft>
              <a:buClr>
                <a:srgbClr val="000000"/>
              </a:buClr>
            </a:pPr>
            <a:endParaRPr lang="lv-LV" altLang="lv-LV" sz="2000" b="1" dirty="0" smtClean="0">
              <a:solidFill>
                <a:schemeClr val="tx1"/>
              </a:solidFill>
              <a:latin typeface="Arial" panose="020B0604020202020204" pitchFamily="34" charset="0"/>
              <a:cs typeface="Arial" panose="020B0604020202020204" pitchFamily="34" charset="0"/>
            </a:endParaRPr>
          </a:p>
        </p:txBody>
      </p:sp>
      <p:pic>
        <p:nvPicPr>
          <p:cNvPr id="5" name="Picture 4" descr="http://www.liepajaskarte.lv/wp-content/uploads/2009/07/udensKalanizbuve1.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742557" y="38827"/>
            <a:ext cx="2304187" cy="1727628"/>
          </a:xfrm>
          <a:prstGeom prst="rect">
            <a:avLst/>
          </a:prstGeom>
          <a:noFill/>
          <a:ln w="44450">
            <a:solidFill>
              <a:srgbClr val="92D050"/>
            </a:solidFill>
            <a:miter lim="800000"/>
            <a:headEnd/>
            <a:tailEnd/>
          </a:ln>
          <a:extLst>
            <a:ext uri="{909E8E84-426E-40DD-AFC4-6F175D3DCCD1}">
              <a14:hiddenFill xmlns:a14="http://schemas.microsoft.com/office/drawing/2010/main" xmlns="">
                <a:solidFill>
                  <a:srgbClr val="FFFFFF"/>
                </a:solidFill>
              </a14:hiddenFill>
            </a:ext>
          </a:extLst>
        </p:spPr>
      </p:pic>
      <p:sp>
        <p:nvSpPr>
          <p:cNvPr id="7" name="Rectangle 7"/>
          <p:cNvSpPr>
            <a:spLocks noChangeArrowheads="1"/>
          </p:cNvSpPr>
          <p:nvPr/>
        </p:nvSpPr>
        <p:spPr bwMode="auto">
          <a:xfrm>
            <a:off x="1974870" y="480051"/>
            <a:ext cx="4870409" cy="10156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marL="342900" indent="-342900">
              <a:tabLst>
                <a:tab pos="0" algn="l"/>
              </a:tabLst>
              <a:defRPr>
                <a:solidFill>
                  <a:schemeClr val="bg1"/>
                </a:solidFill>
                <a:latin typeface="Times New Roman" panose="02020603050405020304" pitchFamily="18" charset="0"/>
                <a:ea typeface="MS PGothic" panose="020B0600070205080204" pitchFamily="34" charset="-128"/>
              </a:defRPr>
            </a:lvl1pPr>
            <a:lvl2pPr>
              <a:tabLst>
                <a:tab pos="0" algn="l"/>
              </a:tabLst>
              <a:defRPr>
                <a:solidFill>
                  <a:schemeClr val="bg1"/>
                </a:solidFill>
                <a:latin typeface="Times New Roman" panose="02020603050405020304" pitchFamily="18" charset="0"/>
                <a:ea typeface="MS PGothic" panose="020B0600070205080204" pitchFamily="34" charset="-128"/>
              </a:defRPr>
            </a:lvl2pPr>
            <a:lvl3pPr>
              <a:tabLst>
                <a:tab pos="0" algn="l"/>
              </a:tabLst>
              <a:defRPr>
                <a:solidFill>
                  <a:schemeClr val="bg1"/>
                </a:solidFill>
                <a:latin typeface="Times New Roman" panose="02020603050405020304" pitchFamily="18" charset="0"/>
                <a:ea typeface="MS PGothic" panose="020B0600070205080204" pitchFamily="34" charset="-128"/>
              </a:defRPr>
            </a:lvl3pPr>
            <a:lvl4pPr>
              <a:tabLst>
                <a:tab pos="0" algn="l"/>
              </a:tabLst>
              <a:defRPr>
                <a:solidFill>
                  <a:schemeClr val="bg1"/>
                </a:solidFill>
                <a:latin typeface="Times New Roman" panose="02020603050405020304" pitchFamily="18" charset="0"/>
                <a:ea typeface="MS PGothic" panose="020B0600070205080204" pitchFamily="34" charset="-128"/>
              </a:defRPr>
            </a:lvl4pPr>
            <a:lvl5pPr>
              <a:tabLst>
                <a:tab pos="0" algn="l"/>
              </a:tabLst>
              <a:defRPr>
                <a:solidFill>
                  <a:schemeClr val="bg1"/>
                </a:solidFill>
                <a:latin typeface="Times New Roman" panose="02020603050405020304" pitchFamily="18" charset="0"/>
                <a:ea typeface="MS PGothic" panose="020B0600070205080204" pitchFamily="34" charset="-128"/>
              </a:defRPr>
            </a:lvl5pPr>
            <a:lvl6pPr marL="2514600" indent="-228600" defTabSz="449263" eaLnBrk="0" fontAlgn="base" hangingPunct="0">
              <a:spcBef>
                <a:spcPct val="0"/>
              </a:spcBef>
              <a:spcAft>
                <a:spcPct val="0"/>
              </a:spcAft>
              <a:tabLst>
                <a:tab pos="0" algn="l"/>
              </a:tabLst>
              <a:defRPr>
                <a:solidFill>
                  <a:schemeClr val="bg1"/>
                </a:solidFill>
                <a:latin typeface="Times New Roman" panose="02020603050405020304" pitchFamily="18" charset="0"/>
                <a:ea typeface="MS PGothic" panose="020B0600070205080204" pitchFamily="34" charset="-128"/>
              </a:defRPr>
            </a:lvl6pPr>
            <a:lvl7pPr marL="2971800" indent="-228600" defTabSz="449263" eaLnBrk="0" fontAlgn="base" hangingPunct="0">
              <a:spcBef>
                <a:spcPct val="0"/>
              </a:spcBef>
              <a:spcAft>
                <a:spcPct val="0"/>
              </a:spcAft>
              <a:tabLst>
                <a:tab pos="0" algn="l"/>
              </a:tabLst>
              <a:defRPr>
                <a:solidFill>
                  <a:schemeClr val="bg1"/>
                </a:solidFill>
                <a:latin typeface="Times New Roman" panose="02020603050405020304" pitchFamily="18" charset="0"/>
                <a:ea typeface="MS PGothic" panose="020B0600070205080204" pitchFamily="34" charset="-128"/>
              </a:defRPr>
            </a:lvl7pPr>
            <a:lvl8pPr marL="3429000" indent="-228600" defTabSz="449263" eaLnBrk="0" fontAlgn="base" hangingPunct="0">
              <a:spcBef>
                <a:spcPct val="0"/>
              </a:spcBef>
              <a:spcAft>
                <a:spcPct val="0"/>
              </a:spcAft>
              <a:tabLst>
                <a:tab pos="0" algn="l"/>
              </a:tabLst>
              <a:defRPr>
                <a:solidFill>
                  <a:schemeClr val="bg1"/>
                </a:solidFill>
                <a:latin typeface="Times New Roman" panose="02020603050405020304" pitchFamily="18" charset="0"/>
                <a:ea typeface="MS PGothic" panose="020B0600070205080204" pitchFamily="34" charset="-128"/>
              </a:defRPr>
            </a:lvl8pPr>
            <a:lvl9pPr marL="3886200" indent="-228600" defTabSz="449263" eaLnBrk="0" fontAlgn="base" hangingPunct="0">
              <a:spcBef>
                <a:spcPct val="0"/>
              </a:spcBef>
              <a:spcAft>
                <a:spcPct val="0"/>
              </a:spcAft>
              <a:tabLst>
                <a:tab pos="0" algn="l"/>
              </a:tabLst>
              <a:defRPr>
                <a:solidFill>
                  <a:schemeClr val="bg1"/>
                </a:solidFill>
                <a:latin typeface="Times New Roman" panose="02020603050405020304" pitchFamily="18" charset="0"/>
                <a:ea typeface="MS PGothic" panose="020B0600070205080204" pitchFamily="34" charset="-128"/>
              </a:defRPr>
            </a:lvl9pPr>
          </a:lstStyle>
          <a:p>
            <a:pPr marL="0" lvl="1" indent="0" algn="ctr">
              <a:buClr>
                <a:srgbClr val="000000"/>
              </a:buClr>
            </a:pPr>
            <a:r>
              <a:rPr lang="lv-LV" altLang="lv-LV" sz="2000" b="1" dirty="0">
                <a:solidFill>
                  <a:schemeClr val="tx1"/>
                </a:solidFill>
                <a:latin typeface="Arial" panose="020B0604020202020204" pitchFamily="34" charset="0"/>
                <a:cs typeface="Arial" panose="020B0604020202020204" pitchFamily="34" charset="0"/>
                <a:sym typeface="Arial" panose="020B0604020202020204" pitchFamily="34" charset="0"/>
              </a:rPr>
              <a:t>SAM 5.3.1. – </a:t>
            </a:r>
            <a:r>
              <a:rPr lang="lv-LV" altLang="lv-LV" sz="2000" b="1" dirty="0" smtClean="0">
                <a:solidFill>
                  <a:srgbClr val="C00000"/>
                </a:solidFill>
                <a:latin typeface="Arial" panose="020B0604020202020204" pitchFamily="34" charset="0"/>
                <a:cs typeface="Arial" panose="020B0604020202020204" pitchFamily="34" charset="0"/>
                <a:sym typeface="Arial" panose="020B0604020202020204" pitchFamily="34" charset="0"/>
              </a:rPr>
              <a:t>Ūdenssaimniecības</a:t>
            </a:r>
            <a:r>
              <a:rPr lang="lv-LV" altLang="lv-LV" sz="2000" b="1" dirty="0" smtClean="0">
                <a:solidFill>
                  <a:schemeClr val="tx1"/>
                </a:solidFill>
                <a:latin typeface="Arial" panose="020B0604020202020204" pitchFamily="34" charset="0"/>
                <a:cs typeface="Arial" panose="020B0604020202020204" pitchFamily="34" charset="0"/>
                <a:sym typeface="Arial" panose="020B0604020202020204" pitchFamily="34" charset="0"/>
              </a:rPr>
              <a:t> sistēmu attīstība, uzlabojot vides stāvokli</a:t>
            </a:r>
            <a:endParaRPr lang="lv-LV" altLang="lv-LV" sz="2000" b="1" dirty="0">
              <a:solidFill>
                <a:schemeClr val="tx1"/>
              </a:solidFill>
              <a:latin typeface="Arial" panose="020B0604020202020204" pitchFamily="34" charset="0"/>
              <a:cs typeface="Arial" panose="020B0604020202020204" pitchFamily="34" charset="0"/>
              <a:sym typeface="Arial" panose="020B0604020202020204" pitchFamily="34" charset="0"/>
            </a:endParaRPr>
          </a:p>
        </p:txBody>
      </p:sp>
    </p:spTree>
    <p:extLst>
      <p:ext uri="{BB962C8B-B14F-4D97-AF65-F5344CB8AC3E}">
        <p14:creationId xmlns:p14="http://schemas.microsoft.com/office/powerpoint/2010/main" xmlns="" val="212726914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3" name="Slide Number Placeholder 6"/>
          <p:cNvSpPr>
            <a:spLocks noGrp="1"/>
          </p:cNvSpPr>
          <p:nvPr>
            <p:ph type="sldNum" sz="quarter" idx="13"/>
          </p:nvPr>
        </p:nvSpPr>
        <p:spPr bwMode="auto">
          <a:xfrm>
            <a:off x="8584030" y="6330950"/>
            <a:ext cx="453189" cy="304800"/>
          </a:xfrm>
          <a:noFill/>
          <a:ln>
            <a:miter lim="800000"/>
            <a:headEnd/>
            <a:tailEnd/>
          </a:ln>
        </p:spPr>
        <p:txBody>
          <a:bodyPr/>
          <a:lstStyle/>
          <a:p>
            <a:fld id="{A4FED922-DB03-4B62-A432-88E37973744A}" type="slidenum">
              <a:rPr lang="en-US" altLang="en-US"/>
              <a:pPr/>
              <a:t>14</a:t>
            </a:fld>
            <a:endParaRPr lang="en-US" altLang="en-US" dirty="0"/>
          </a:p>
        </p:txBody>
      </p:sp>
      <p:sp>
        <p:nvSpPr>
          <p:cNvPr id="4" name="Content Placeholder 3"/>
          <p:cNvSpPr txBox="1">
            <a:spLocks/>
          </p:cNvSpPr>
          <p:nvPr/>
        </p:nvSpPr>
        <p:spPr bwMode="auto">
          <a:xfrm>
            <a:off x="242888" y="1617663"/>
            <a:ext cx="8794331" cy="52403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bg1"/>
                </a:solidFill>
                <a:latin typeface="Times New Roman" panose="02020603050405020304" pitchFamily="18" charset="0"/>
                <a:ea typeface="MS PGothic" panose="020B0600070205080204" pitchFamily="34" charset="-128"/>
              </a:defRPr>
            </a:lvl1pPr>
            <a:lvl2pPr marL="342900" indent="-342900">
              <a:defRPr>
                <a:solidFill>
                  <a:schemeClr val="bg1"/>
                </a:solidFill>
                <a:latin typeface="Times New Roman" panose="02020603050405020304" pitchFamily="18" charset="0"/>
                <a:ea typeface="MS PGothic" panose="020B0600070205080204" pitchFamily="34" charset="-128"/>
              </a:defRPr>
            </a:lvl2pPr>
            <a:lvl3pPr>
              <a:defRPr>
                <a:solidFill>
                  <a:schemeClr val="bg1"/>
                </a:solidFill>
                <a:latin typeface="Times New Roman" panose="02020603050405020304" pitchFamily="18" charset="0"/>
                <a:ea typeface="MS PGothic" panose="020B0600070205080204" pitchFamily="34" charset="-128"/>
              </a:defRPr>
            </a:lvl3pPr>
            <a:lvl4pPr>
              <a:defRPr>
                <a:solidFill>
                  <a:schemeClr val="bg1"/>
                </a:solidFill>
                <a:latin typeface="Times New Roman" panose="02020603050405020304" pitchFamily="18" charset="0"/>
                <a:ea typeface="MS PGothic" panose="020B0600070205080204" pitchFamily="34" charset="-128"/>
              </a:defRPr>
            </a:lvl4pPr>
            <a:lvl5pPr>
              <a:defRPr>
                <a:solidFill>
                  <a:schemeClr val="bg1"/>
                </a:solidFill>
                <a:latin typeface="Times New Roman" panose="02020603050405020304" pitchFamily="18" charset="0"/>
                <a:ea typeface="MS PGothic" panose="020B0600070205080204" pitchFamily="34" charset="-128"/>
              </a:defRPr>
            </a:lvl5pPr>
            <a:lvl6pPr marL="25146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6pPr>
            <a:lvl7pPr marL="29718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7pPr>
            <a:lvl8pPr marL="34290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8pPr>
            <a:lvl9pPr marL="38862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9pPr>
          </a:lstStyle>
          <a:p>
            <a:pPr algn="just">
              <a:spcBef>
                <a:spcPts val="600"/>
              </a:spcBef>
              <a:spcAft>
                <a:spcPts val="0"/>
              </a:spcAft>
              <a:buClr>
                <a:srgbClr val="000000"/>
              </a:buClr>
            </a:pPr>
            <a:r>
              <a:rPr lang="lv-LV" altLang="lv-LV" sz="1600" b="1" dirty="0">
                <a:solidFill>
                  <a:srgbClr val="0062AC"/>
                </a:solidFill>
                <a:latin typeface="Arial" panose="020B0604020202020204" pitchFamily="34" charset="0"/>
              </a:rPr>
              <a:t>Finansējums</a:t>
            </a:r>
            <a:r>
              <a:rPr lang="lv-LV" altLang="lv-LV" sz="1600" b="1" dirty="0" smtClean="0">
                <a:solidFill>
                  <a:srgbClr val="0062AC"/>
                </a:solidFill>
                <a:latin typeface="Arial" panose="020B0604020202020204" pitchFamily="34" charset="0"/>
              </a:rPr>
              <a:t>: </a:t>
            </a:r>
            <a:r>
              <a:rPr lang="lv-LV" altLang="lv-LV" sz="1600" b="1" dirty="0">
                <a:solidFill>
                  <a:schemeClr val="tx1">
                    <a:lumMod val="95000"/>
                    <a:lumOff val="5000"/>
                  </a:schemeClr>
                </a:solidFill>
                <a:latin typeface="Arial" panose="020B0604020202020204" pitchFamily="34" charset="0"/>
                <a:cs typeface="Arial" panose="020B0604020202020204" pitchFamily="34" charset="0"/>
              </a:rPr>
              <a:t>15 milj. </a:t>
            </a:r>
            <a:r>
              <a:rPr lang="lv-LV" altLang="lv-LV" sz="1600" b="1" i="1" dirty="0" err="1">
                <a:solidFill>
                  <a:schemeClr val="tx1">
                    <a:lumMod val="95000"/>
                    <a:lumOff val="5000"/>
                  </a:schemeClr>
                </a:solidFill>
                <a:latin typeface="Arial" panose="020B0604020202020204" pitchFamily="34" charset="0"/>
                <a:cs typeface="Arial" panose="020B0604020202020204" pitchFamily="34" charset="0"/>
              </a:rPr>
              <a:t>euro</a:t>
            </a:r>
            <a:r>
              <a:rPr lang="lv-LV" altLang="lv-LV" sz="1600" b="1" dirty="0">
                <a:solidFill>
                  <a:schemeClr val="tx1">
                    <a:lumMod val="95000"/>
                    <a:lumOff val="5000"/>
                  </a:schemeClr>
                </a:solidFill>
                <a:latin typeface="Arial" panose="020B0604020202020204" pitchFamily="34" charset="0"/>
                <a:cs typeface="Arial" panose="020B0604020202020204" pitchFamily="34" charset="0"/>
              </a:rPr>
              <a:t> ERAF (līdz 85</a:t>
            </a:r>
            <a:r>
              <a:rPr lang="lv-LV" altLang="lv-LV" sz="1600" b="1" dirty="0" smtClean="0">
                <a:solidFill>
                  <a:schemeClr val="tx1">
                    <a:lumMod val="95000"/>
                    <a:lumOff val="5000"/>
                  </a:schemeClr>
                </a:solidFill>
                <a:latin typeface="Arial" panose="020B0604020202020204" pitchFamily="34" charset="0"/>
                <a:cs typeface="Arial" panose="020B0604020202020204" pitchFamily="34" charset="0"/>
              </a:rPr>
              <a:t>%)</a:t>
            </a:r>
            <a:endParaRPr lang="lv-LV" altLang="lv-LV" sz="1600" b="1" dirty="0">
              <a:solidFill>
                <a:schemeClr val="tx1">
                  <a:lumMod val="95000"/>
                  <a:lumOff val="5000"/>
                </a:schemeClr>
              </a:solidFill>
              <a:latin typeface="Arial" panose="020B0604020202020204" pitchFamily="34" charset="0"/>
              <a:cs typeface="Arial" panose="020B0604020202020204" pitchFamily="34" charset="0"/>
            </a:endParaRPr>
          </a:p>
          <a:p>
            <a:pPr marL="93663" indent="-93663">
              <a:spcBef>
                <a:spcPts val="600"/>
              </a:spcBef>
              <a:spcAft>
                <a:spcPts val="0"/>
              </a:spcAft>
              <a:buClr>
                <a:srgbClr val="000000"/>
              </a:buClr>
              <a:defRPr/>
            </a:pPr>
            <a:r>
              <a:rPr lang="lv-LV" altLang="lv-LV" sz="1600" b="1" dirty="0" smtClean="0">
                <a:solidFill>
                  <a:srgbClr val="0062AC"/>
                </a:solidFill>
                <a:latin typeface="Arial" charset="0"/>
              </a:rPr>
              <a:t>Pasākumi:</a:t>
            </a:r>
          </a:p>
          <a:p>
            <a:pPr marL="342900" indent="-342900" algn="just">
              <a:spcBef>
                <a:spcPts val="600"/>
              </a:spcBef>
              <a:spcAft>
                <a:spcPts val="0"/>
              </a:spcAft>
              <a:buClr>
                <a:srgbClr val="000000"/>
              </a:buClr>
              <a:buFont typeface="+mj-lt"/>
              <a:buAutoNum type="arabicPeriod"/>
              <a:defRPr/>
            </a:pPr>
            <a:r>
              <a:rPr lang="en-GB" altLang="lv-LV" sz="1600" dirty="0" smtClean="0">
                <a:solidFill>
                  <a:schemeClr val="tx1"/>
                </a:solidFill>
                <a:latin typeface="Arial" charset="0"/>
              </a:rPr>
              <a:t>„</a:t>
            </a:r>
            <a:r>
              <a:rPr lang="lv-LV" altLang="lv-LV" sz="1600" i="1" dirty="0" smtClean="0">
                <a:solidFill>
                  <a:schemeClr val="tx1"/>
                </a:solidFill>
                <a:latin typeface="Arial" charset="0"/>
              </a:rPr>
              <a:t>Antropogēno slodzi mazinošas infrastruktūras izbūve un rekonstrukcija </a:t>
            </a:r>
            <a:r>
              <a:rPr lang="lv-LV" altLang="lv-LV" sz="1600" i="1" dirty="0" err="1" smtClean="0">
                <a:solidFill>
                  <a:schemeClr val="tx1"/>
                </a:solidFill>
                <a:latin typeface="Arial" charset="0"/>
              </a:rPr>
              <a:t>Natura</a:t>
            </a:r>
            <a:r>
              <a:rPr lang="lv-LV" altLang="lv-LV" sz="1600" i="1" dirty="0" smtClean="0">
                <a:solidFill>
                  <a:schemeClr val="tx1"/>
                </a:solidFill>
                <a:latin typeface="Arial" charset="0"/>
              </a:rPr>
              <a:t> 2000 teritorijās</a:t>
            </a:r>
            <a:r>
              <a:rPr lang="lv-LV" altLang="lv-LV" sz="1600" dirty="0" smtClean="0">
                <a:solidFill>
                  <a:schemeClr val="tx1"/>
                </a:solidFill>
                <a:latin typeface="Arial" charset="0"/>
              </a:rPr>
              <a:t>” – 3 400 000 </a:t>
            </a:r>
            <a:r>
              <a:rPr lang="lv-LV" altLang="lv-LV" sz="1600" i="1" dirty="0" err="1" smtClean="0">
                <a:solidFill>
                  <a:schemeClr val="tx1"/>
                </a:solidFill>
                <a:latin typeface="Arial" charset="0"/>
              </a:rPr>
              <a:t>euro</a:t>
            </a:r>
            <a:r>
              <a:rPr lang="lv-LV" altLang="lv-LV" sz="1600" i="1" dirty="0" smtClean="0">
                <a:solidFill>
                  <a:schemeClr val="tx1"/>
                </a:solidFill>
                <a:latin typeface="Arial" charset="0"/>
              </a:rPr>
              <a:t> (ERAF)</a:t>
            </a:r>
            <a:r>
              <a:rPr lang="lv-LV" altLang="lv-LV" sz="1600" dirty="0" smtClean="0">
                <a:solidFill>
                  <a:schemeClr val="tx1"/>
                </a:solidFill>
                <a:latin typeface="Arial" charset="0"/>
              </a:rPr>
              <a:t>,</a:t>
            </a:r>
            <a:r>
              <a:rPr lang="lv-LV" altLang="lv-LV" sz="1600" dirty="0" smtClean="0">
                <a:latin typeface="Arial" charset="0"/>
              </a:rPr>
              <a:t> </a:t>
            </a:r>
            <a:r>
              <a:rPr lang="lv-LV" altLang="lv-LV" sz="1600" dirty="0" smtClean="0">
                <a:solidFill>
                  <a:srgbClr val="FF0000"/>
                </a:solidFill>
                <a:latin typeface="Arial" charset="0"/>
              </a:rPr>
              <a:t>atklāta projektu atlase starp </a:t>
            </a:r>
            <a:r>
              <a:rPr lang="lv-LV" altLang="lv-LV" sz="1600" b="1" dirty="0" smtClean="0">
                <a:solidFill>
                  <a:srgbClr val="FF0000"/>
                </a:solidFill>
                <a:latin typeface="Arial" charset="0"/>
              </a:rPr>
              <a:t>pašvaldībām</a:t>
            </a:r>
            <a:br>
              <a:rPr lang="lv-LV" altLang="lv-LV" sz="1600" b="1" dirty="0" smtClean="0">
                <a:solidFill>
                  <a:srgbClr val="FF0000"/>
                </a:solidFill>
                <a:latin typeface="Arial" charset="0"/>
              </a:rPr>
            </a:br>
            <a:r>
              <a:rPr lang="lv-LV" altLang="lv-LV" sz="1600" b="1" dirty="0" smtClean="0">
                <a:solidFill>
                  <a:schemeClr val="tx1">
                    <a:lumMod val="95000"/>
                    <a:lumOff val="5000"/>
                  </a:schemeClr>
                </a:solidFill>
                <a:latin typeface="Arial" panose="020B0604020202020204" pitchFamily="34" charset="0"/>
                <a:cs typeface="Arial" panose="020B0604020202020204" pitchFamily="34" charset="0"/>
              </a:rPr>
              <a:t>Atbalsts:</a:t>
            </a:r>
            <a:r>
              <a:rPr lang="lv-LV" altLang="lv-LV" sz="1600" dirty="0" smtClean="0">
                <a:solidFill>
                  <a:schemeClr val="tx1"/>
                </a:solidFill>
                <a:latin typeface="Arial" panose="020B0604020202020204" pitchFamily="34" charset="0"/>
                <a:cs typeface="Arial" panose="020B0604020202020204" pitchFamily="34" charset="0"/>
              </a:rPr>
              <a:t> Infrastruktūras </a:t>
            </a:r>
            <a:r>
              <a:rPr lang="lv-LV" altLang="lv-LV" sz="1600" dirty="0">
                <a:solidFill>
                  <a:schemeClr val="tx1"/>
                </a:solidFill>
                <a:latin typeface="Arial" panose="020B0604020202020204" pitchFamily="34" charset="0"/>
                <a:cs typeface="Arial" panose="020B0604020202020204" pitchFamily="34" charset="0"/>
              </a:rPr>
              <a:t>(laipas, takas, putnu vērošanas torņi, skatu torņi, tiltiņi, </a:t>
            </a:r>
            <a:r>
              <a:rPr lang="lv-LV" altLang="lv-LV" sz="1600" dirty="0" err="1" smtClean="0">
                <a:solidFill>
                  <a:schemeClr val="tx1"/>
                </a:solidFill>
                <a:latin typeface="Arial" panose="020B0604020202020204" pitchFamily="34" charset="0"/>
                <a:cs typeface="Arial" panose="020B0604020202020204" pitchFamily="34" charset="0"/>
              </a:rPr>
              <a:t>ūdenstūristu</a:t>
            </a:r>
            <a:r>
              <a:rPr lang="lv-LV" altLang="lv-LV" sz="1600" dirty="0" smtClean="0">
                <a:solidFill>
                  <a:schemeClr val="tx1"/>
                </a:solidFill>
                <a:latin typeface="Arial" panose="020B0604020202020204" pitchFamily="34" charset="0"/>
                <a:cs typeface="Arial" panose="020B0604020202020204" pitchFamily="34" charset="0"/>
              </a:rPr>
              <a:t> </a:t>
            </a:r>
            <a:r>
              <a:rPr lang="lv-LV" altLang="lv-LV" sz="1600" dirty="0">
                <a:solidFill>
                  <a:schemeClr val="tx1"/>
                </a:solidFill>
                <a:latin typeface="Arial" panose="020B0604020202020204" pitchFamily="34" charset="0"/>
                <a:cs typeface="Arial" panose="020B0604020202020204" pitchFamily="34" charset="0"/>
              </a:rPr>
              <a:t>apmetņu </a:t>
            </a:r>
            <a:r>
              <a:rPr lang="lv-LV" altLang="lv-LV" sz="1600" dirty="0" smtClean="0">
                <a:solidFill>
                  <a:schemeClr val="tx1"/>
                </a:solidFill>
                <a:latin typeface="Arial" panose="020B0604020202020204" pitchFamily="34" charset="0"/>
                <a:cs typeface="Arial" panose="020B0604020202020204" pitchFamily="34" charset="0"/>
              </a:rPr>
              <a:t> vietas</a:t>
            </a:r>
            <a:r>
              <a:rPr lang="lv-LV" altLang="lv-LV" sz="1600" dirty="0">
                <a:solidFill>
                  <a:schemeClr val="tx1"/>
                </a:solidFill>
                <a:latin typeface="Arial" panose="020B0604020202020204" pitchFamily="34" charset="0"/>
                <a:cs typeface="Arial" panose="020B0604020202020204" pitchFamily="34" charset="0"/>
              </a:rPr>
              <a:t>, auto stāvlaukumi u.c.) </a:t>
            </a:r>
            <a:r>
              <a:rPr lang="lv-LV" altLang="lv-LV" sz="1600" dirty="0" smtClean="0">
                <a:solidFill>
                  <a:schemeClr val="tx1"/>
                </a:solidFill>
                <a:latin typeface="Arial" panose="020B0604020202020204" pitchFamily="34" charset="0"/>
                <a:cs typeface="Arial" panose="020B0604020202020204" pitchFamily="34" charset="0"/>
              </a:rPr>
              <a:t>izbūve </a:t>
            </a:r>
            <a:r>
              <a:rPr lang="lv-LV" altLang="lv-LV" sz="1600" dirty="0">
                <a:solidFill>
                  <a:schemeClr val="tx1"/>
                </a:solidFill>
                <a:latin typeface="Arial" panose="020B0604020202020204" pitchFamily="34" charset="0"/>
                <a:cs typeface="Arial" panose="020B0604020202020204" pitchFamily="34" charset="0"/>
              </a:rPr>
              <a:t>un </a:t>
            </a:r>
            <a:r>
              <a:rPr lang="lv-LV" altLang="lv-LV" sz="1600" dirty="0" smtClean="0">
                <a:solidFill>
                  <a:schemeClr val="tx1"/>
                </a:solidFill>
                <a:latin typeface="Arial" panose="020B0604020202020204" pitchFamily="34" charset="0"/>
                <a:cs typeface="Arial" panose="020B0604020202020204" pitchFamily="34" charset="0"/>
              </a:rPr>
              <a:t>pārbūve ĪADT, </a:t>
            </a:r>
            <a:r>
              <a:rPr lang="lv-LV" altLang="lv-LV" sz="1600" dirty="0">
                <a:solidFill>
                  <a:schemeClr val="tx1"/>
                </a:solidFill>
                <a:latin typeface="Arial" panose="020B0604020202020204" pitchFamily="34" charset="0"/>
                <a:cs typeface="Arial" panose="020B0604020202020204" pitchFamily="34" charset="0"/>
              </a:rPr>
              <a:t>ja tām ir spēkā esoši dabas aizsardzības plāni, kas paredz infrastruktūras </a:t>
            </a:r>
            <a:r>
              <a:rPr lang="lv-LV" altLang="lv-LV" sz="1600" dirty="0" smtClean="0">
                <a:solidFill>
                  <a:schemeClr val="tx1"/>
                </a:solidFill>
                <a:latin typeface="Arial" panose="020B0604020202020204" pitchFamily="34" charset="0"/>
                <a:cs typeface="Arial" panose="020B0604020202020204" pitchFamily="34" charset="0"/>
              </a:rPr>
              <a:t>izveidi</a:t>
            </a:r>
          </a:p>
          <a:p>
            <a:pPr marL="342900" indent="-342900" algn="just">
              <a:spcBef>
                <a:spcPts val="600"/>
              </a:spcBef>
              <a:spcAft>
                <a:spcPts val="0"/>
              </a:spcAft>
              <a:buClr>
                <a:srgbClr val="000000"/>
              </a:buClr>
              <a:buFont typeface="+mj-lt"/>
              <a:buAutoNum type="arabicPeriod"/>
              <a:defRPr/>
            </a:pPr>
            <a:r>
              <a:rPr lang="lv-LV" altLang="lv-LV" sz="1600" dirty="0" smtClean="0">
                <a:solidFill>
                  <a:schemeClr val="tx1"/>
                </a:solidFill>
                <a:latin typeface="Arial" charset="0"/>
              </a:rPr>
              <a:t>„</a:t>
            </a:r>
            <a:r>
              <a:rPr lang="lv-LV" altLang="lv-LV" sz="1600" i="1" dirty="0" smtClean="0">
                <a:solidFill>
                  <a:schemeClr val="tx1"/>
                </a:solidFill>
                <a:latin typeface="Arial" charset="0"/>
              </a:rPr>
              <a:t>Pasākumi </a:t>
            </a:r>
            <a:r>
              <a:rPr lang="lv-LV" altLang="lv-LV" sz="1600" i="1" dirty="0">
                <a:solidFill>
                  <a:schemeClr val="tx1"/>
                </a:solidFill>
                <a:latin typeface="Arial" charset="0"/>
              </a:rPr>
              <a:t>biotopu aizsardzības </a:t>
            </a:r>
            <a:r>
              <a:rPr lang="lv-LV" altLang="lv-LV" sz="1600" i="1" dirty="0" smtClean="0">
                <a:solidFill>
                  <a:schemeClr val="tx1"/>
                </a:solidFill>
                <a:latin typeface="Arial" charset="0"/>
              </a:rPr>
              <a:t>atjaunoša</a:t>
            </a:r>
            <a:r>
              <a:rPr lang="lv-LV" altLang="lv-LV" sz="1600" dirty="0" smtClean="0">
                <a:solidFill>
                  <a:schemeClr val="tx1"/>
                </a:solidFill>
                <a:latin typeface="Arial" charset="0"/>
              </a:rPr>
              <a:t>nai” </a:t>
            </a:r>
            <a:r>
              <a:rPr lang="lv-LV" altLang="lv-LV" sz="1600" dirty="0">
                <a:solidFill>
                  <a:schemeClr val="tx1"/>
                </a:solidFill>
                <a:latin typeface="Arial" charset="0"/>
              </a:rPr>
              <a:t>– 11 600 000 </a:t>
            </a:r>
            <a:r>
              <a:rPr lang="lv-LV" altLang="lv-LV" sz="1600" i="1" dirty="0" err="1">
                <a:solidFill>
                  <a:schemeClr val="tx1"/>
                </a:solidFill>
                <a:latin typeface="Arial" charset="0"/>
              </a:rPr>
              <a:t>euro</a:t>
            </a:r>
            <a:r>
              <a:rPr lang="lv-LV" altLang="lv-LV" sz="1600" i="1" dirty="0">
                <a:solidFill>
                  <a:schemeClr val="tx1"/>
                </a:solidFill>
                <a:latin typeface="Arial" charset="0"/>
              </a:rPr>
              <a:t> </a:t>
            </a:r>
            <a:r>
              <a:rPr lang="lv-LV" altLang="lv-LV" sz="1600" dirty="0">
                <a:solidFill>
                  <a:schemeClr val="tx1"/>
                </a:solidFill>
                <a:latin typeface="Arial" charset="0"/>
              </a:rPr>
              <a:t>(ERAF</a:t>
            </a:r>
            <a:r>
              <a:rPr lang="lv-LV" altLang="lv-LV" sz="1600" dirty="0" smtClean="0">
                <a:solidFill>
                  <a:schemeClr val="tx1"/>
                </a:solidFill>
                <a:latin typeface="Arial" charset="0"/>
              </a:rPr>
              <a:t>), ierobežota atlase</a:t>
            </a:r>
            <a:r>
              <a:rPr lang="lv-LV" altLang="lv-LV" sz="1600" b="1" dirty="0" smtClean="0">
                <a:solidFill>
                  <a:srgbClr val="0062AC"/>
                </a:solidFill>
                <a:latin typeface="Arial" panose="020B0604020202020204" pitchFamily="34" charset="0"/>
                <a:cs typeface="Arial" panose="020B0604020202020204" pitchFamily="34" charset="0"/>
              </a:rPr>
              <a:t/>
            </a:r>
            <a:br>
              <a:rPr lang="lv-LV" altLang="lv-LV" sz="1600" b="1" dirty="0" smtClean="0">
                <a:solidFill>
                  <a:srgbClr val="0062AC"/>
                </a:solidFill>
                <a:latin typeface="Arial" panose="020B0604020202020204" pitchFamily="34" charset="0"/>
                <a:cs typeface="Arial" panose="020B0604020202020204" pitchFamily="34" charset="0"/>
              </a:rPr>
            </a:br>
            <a:r>
              <a:rPr lang="lv-LV" altLang="lv-LV" sz="1600" b="1" dirty="0" smtClean="0">
                <a:solidFill>
                  <a:schemeClr val="tx1">
                    <a:lumMod val="95000"/>
                    <a:lumOff val="5000"/>
                  </a:schemeClr>
                </a:solidFill>
                <a:latin typeface="Arial" panose="020B0604020202020204" pitchFamily="34" charset="0"/>
                <a:cs typeface="Arial" panose="020B0604020202020204" pitchFamily="34" charset="0"/>
              </a:rPr>
              <a:t>Atbalsts:</a:t>
            </a:r>
            <a:r>
              <a:rPr lang="lv-LV" altLang="lv-LV" sz="1600" dirty="0" smtClean="0">
                <a:solidFill>
                  <a:srgbClr val="0062AC"/>
                </a:solidFill>
                <a:latin typeface="Arial" panose="020B0604020202020204" pitchFamily="34" charset="0"/>
                <a:cs typeface="Arial" panose="020B0604020202020204" pitchFamily="34" charset="0"/>
              </a:rPr>
              <a:t> </a:t>
            </a:r>
            <a:r>
              <a:rPr lang="lv-LV" altLang="lv-LV" sz="1600" dirty="0" smtClean="0">
                <a:solidFill>
                  <a:schemeClr val="tx1"/>
                </a:solidFill>
                <a:latin typeface="Arial" panose="020B0604020202020204" pitchFamily="34" charset="0"/>
                <a:cs typeface="Arial" panose="020B0604020202020204" pitchFamily="34" charset="0"/>
              </a:rPr>
              <a:t>biotopu atjaunošanas pasākumi ĪADT</a:t>
            </a:r>
            <a:endParaRPr lang="lv-LV" altLang="lv-LV" sz="1600" dirty="0">
              <a:solidFill>
                <a:schemeClr val="tx1"/>
              </a:solidFill>
              <a:latin typeface="Arial" panose="020B0604020202020204" pitchFamily="34" charset="0"/>
              <a:cs typeface="Arial" panose="020B0604020202020204" pitchFamily="34" charset="0"/>
            </a:endParaRPr>
          </a:p>
          <a:p>
            <a:pPr>
              <a:spcBef>
                <a:spcPts val="600"/>
              </a:spcBef>
              <a:spcAft>
                <a:spcPts val="0"/>
              </a:spcAft>
              <a:buClr>
                <a:srgbClr val="000000"/>
              </a:buClr>
              <a:defRPr/>
            </a:pPr>
            <a:r>
              <a:rPr lang="lv-LV" altLang="lv-LV" sz="1600" b="1" dirty="0" smtClean="0">
                <a:solidFill>
                  <a:srgbClr val="0062AC"/>
                </a:solidFill>
                <a:latin typeface="Arial" panose="020B0604020202020204" pitchFamily="34" charset="0"/>
              </a:rPr>
              <a:t>Finansējuma saņēmējs: </a:t>
            </a:r>
            <a:r>
              <a:rPr lang="lv-LV" altLang="lv-LV" sz="1600" dirty="0" smtClean="0">
                <a:solidFill>
                  <a:schemeClr val="tx1">
                    <a:lumMod val="95000"/>
                    <a:lumOff val="5000"/>
                  </a:schemeClr>
                </a:solidFill>
                <a:latin typeface="Arial" panose="020B0604020202020204" pitchFamily="34" charset="0"/>
              </a:rPr>
              <a:t>valsts iestāde, kas atbildīga par dabas aizsardzības nodrošināšanu valstī,  pašvaldības</a:t>
            </a:r>
            <a:endParaRPr lang="lv-LV" altLang="lv-LV" sz="1600" dirty="0">
              <a:solidFill>
                <a:schemeClr val="tx1">
                  <a:lumMod val="95000"/>
                  <a:lumOff val="5000"/>
                </a:schemeClr>
              </a:solidFill>
              <a:latin typeface="Arial" panose="020B0604020202020204" pitchFamily="34" charset="0"/>
              <a:cs typeface="Arial" panose="020B0604020202020204" pitchFamily="34" charset="0"/>
              <a:sym typeface="Arial" charset="0"/>
            </a:endParaRPr>
          </a:p>
          <a:p>
            <a:pPr algn="just">
              <a:spcBef>
                <a:spcPts val="600"/>
              </a:spcBef>
              <a:spcAft>
                <a:spcPts val="0"/>
              </a:spcAft>
              <a:buClr>
                <a:srgbClr val="000000"/>
              </a:buClr>
            </a:pPr>
            <a:r>
              <a:rPr lang="lv-LV" altLang="lv-LV" sz="1600" b="1" dirty="0" smtClean="0">
                <a:solidFill>
                  <a:srgbClr val="0062AC"/>
                </a:solidFill>
                <a:latin typeface="Arial" panose="020B0604020202020204" pitchFamily="34" charset="0"/>
                <a:cs typeface="Arial" panose="020B0604020202020204" pitchFamily="34" charset="0"/>
              </a:rPr>
              <a:t>Rezultātā (iznākuma rādītāji):</a:t>
            </a:r>
            <a:endParaRPr lang="lv-LV" altLang="lv-LV" sz="1600" b="1" dirty="0">
              <a:solidFill>
                <a:srgbClr val="0062AC"/>
              </a:solidFill>
              <a:latin typeface="Arial" panose="020B0604020202020204" pitchFamily="34" charset="0"/>
              <a:cs typeface="Arial" panose="020B0604020202020204" pitchFamily="34" charset="0"/>
            </a:endParaRPr>
          </a:p>
          <a:p>
            <a:pPr lvl="1" algn="just">
              <a:spcBef>
                <a:spcPts val="600"/>
              </a:spcBef>
              <a:spcAft>
                <a:spcPts val="0"/>
              </a:spcAft>
              <a:buClr>
                <a:srgbClr val="000000"/>
              </a:buClr>
              <a:buFont typeface="Times New Roman" panose="02020603050405020304" pitchFamily="18" charset="0"/>
              <a:buChar char="•"/>
            </a:pPr>
            <a:r>
              <a:rPr lang="lv-LV" altLang="lv-LV" sz="1600" dirty="0">
                <a:solidFill>
                  <a:schemeClr val="tx1"/>
                </a:solidFill>
                <a:latin typeface="Arial" panose="020B0604020202020204" pitchFamily="34" charset="0"/>
                <a:cs typeface="Arial" panose="020B0604020202020204" pitchFamily="34" charset="0"/>
              </a:rPr>
              <a:t>Nodrošināts labvēlīgs aizsardzības statuss </a:t>
            </a:r>
            <a:r>
              <a:rPr lang="lv-LV" altLang="lv-LV" sz="1600" b="1" dirty="0">
                <a:solidFill>
                  <a:schemeClr val="tx1"/>
                </a:solidFill>
                <a:latin typeface="Arial" panose="020B0604020202020204" pitchFamily="34" charset="0"/>
                <a:cs typeface="Arial" panose="020B0604020202020204" pitchFamily="34" charset="0"/>
              </a:rPr>
              <a:t>60% </a:t>
            </a:r>
            <a:r>
              <a:rPr lang="lv-LV" altLang="lv-LV" sz="1600" dirty="0">
                <a:solidFill>
                  <a:schemeClr val="tx1"/>
                </a:solidFill>
                <a:latin typeface="Arial" panose="020B0604020202020204" pitchFamily="34" charset="0"/>
                <a:cs typeface="Arial" panose="020B0604020202020204" pitchFamily="34" charset="0"/>
              </a:rPr>
              <a:t>ES nozīmes biotopiem un sugām;</a:t>
            </a:r>
          </a:p>
          <a:p>
            <a:pPr lvl="1" algn="just">
              <a:spcBef>
                <a:spcPts val="600"/>
              </a:spcBef>
              <a:spcAft>
                <a:spcPts val="0"/>
              </a:spcAft>
              <a:buClr>
                <a:srgbClr val="000000"/>
              </a:buClr>
              <a:buFont typeface="Times New Roman" panose="02020603050405020304" pitchFamily="18" charset="0"/>
              <a:buChar char="•"/>
            </a:pPr>
            <a:r>
              <a:rPr lang="lv-LV" altLang="lv-LV" sz="1600" b="1" dirty="0">
                <a:solidFill>
                  <a:schemeClr val="tx1"/>
                </a:solidFill>
                <a:latin typeface="Arial" panose="020B0604020202020204" pitchFamily="34" charset="0"/>
                <a:cs typeface="Arial" panose="020B0604020202020204" pitchFamily="34" charset="0"/>
              </a:rPr>
              <a:t>23 118 ha </a:t>
            </a:r>
            <a:r>
              <a:rPr lang="lv-LV" altLang="lv-LV" sz="1600" dirty="0">
                <a:solidFill>
                  <a:schemeClr val="tx1"/>
                </a:solidFill>
                <a:latin typeface="Arial" panose="020B0604020202020204" pitchFamily="34" charset="0"/>
                <a:cs typeface="Arial" panose="020B0604020202020204" pitchFamily="34" charset="0"/>
              </a:rPr>
              <a:t>dzīvotņu platības saņem atbalstu, lai panāktu labāku aizsardzības pakāpi.</a:t>
            </a:r>
          </a:p>
          <a:p>
            <a:pPr>
              <a:spcBef>
                <a:spcPts val="600"/>
              </a:spcBef>
              <a:spcAft>
                <a:spcPts val="0"/>
              </a:spcAft>
              <a:buClr>
                <a:srgbClr val="000000"/>
              </a:buClr>
              <a:defRPr/>
            </a:pPr>
            <a:r>
              <a:rPr lang="lv-LV" altLang="lv-LV" sz="1600" b="1" dirty="0">
                <a:solidFill>
                  <a:srgbClr val="0062AC"/>
                </a:solidFill>
                <a:latin typeface="Arial" panose="020B0604020202020204" pitchFamily="34" charset="0"/>
                <a:cs typeface="Arial" panose="020B0604020202020204" pitchFamily="34" charset="0"/>
                <a:sym typeface="Arial" charset="0"/>
              </a:rPr>
              <a:t>Projektu iesniegšana un izvērtēšana: </a:t>
            </a:r>
          </a:p>
          <a:p>
            <a:pPr>
              <a:spcBef>
                <a:spcPts val="0"/>
              </a:spcBef>
              <a:spcAft>
                <a:spcPts val="0"/>
              </a:spcAft>
              <a:buClr>
                <a:srgbClr val="000000"/>
              </a:buClr>
              <a:defRPr/>
            </a:pPr>
            <a:r>
              <a:rPr lang="lv-LV" altLang="lv-LV" sz="1600" b="1" dirty="0" smtClean="0">
                <a:solidFill>
                  <a:schemeClr val="tx1">
                    <a:lumMod val="95000"/>
                    <a:lumOff val="5000"/>
                  </a:schemeClr>
                </a:solidFill>
                <a:latin typeface="Arial" panose="020B0604020202020204" pitchFamily="34" charset="0"/>
                <a:sym typeface="Arial" charset="0"/>
              </a:rPr>
              <a:t>1.Pasākums - </a:t>
            </a:r>
            <a:r>
              <a:rPr lang="lv-LV" altLang="lv-LV" sz="1600" dirty="0" smtClean="0">
                <a:solidFill>
                  <a:schemeClr val="tx1"/>
                </a:solidFill>
                <a:latin typeface="Arial" charset="0"/>
              </a:rPr>
              <a:t>2016.gada vidus</a:t>
            </a:r>
          </a:p>
          <a:p>
            <a:pPr>
              <a:spcBef>
                <a:spcPts val="0"/>
              </a:spcBef>
              <a:spcAft>
                <a:spcPts val="0"/>
              </a:spcAft>
              <a:buClr>
                <a:srgbClr val="000000"/>
              </a:buClr>
              <a:defRPr/>
            </a:pPr>
            <a:r>
              <a:rPr lang="lv-LV" altLang="lv-LV" sz="1600" b="1" dirty="0" smtClean="0">
                <a:solidFill>
                  <a:schemeClr val="tx1"/>
                </a:solidFill>
                <a:latin typeface="Arial" charset="0"/>
              </a:rPr>
              <a:t>2.pasākums</a:t>
            </a:r>
            <a:r>
              <a:rPr lang="lv-LV" altLang="lv-LV" sz="1600" dirty="0" smtClean="0">
                <a:solidFill>
                  <a:schemeClr val="tx1"/>
                </a:solidFill>
                <a:latin typeface="Arial" charset="0"/>
              </a:rPr>
              <a:t> - 2017.gada beigas</a:t>
            </a:r>
            <a:endParaRPr lang="lv-LV" altLang="lv-LV" sz="1600" dirty="0">
              <a:solidFill>
                <a:schemeClr val="tx1"/>
              </a:solidFill>
              <a:latin typeface="Arial" charset="0"/>
            </a:endParaRPr>
          </a:p>
          <a:p>
            <a:pPr marL="93663" indent="-93663">
              <a:spcBef>
                <a:spcPts val="600"/>
              </a:spcBef>
              <a:spcAft>
                <a:spcPts val="0"/>
              </a:spcAft>
              <a:buClr>
                <a:srgbClr val="000000"/>
              </a:buClr>
              <a:defRPr/>
            </a:pPr>
            <a:r>
              <a:rPr lang="lv-LV" altLang="lv-LV" sz="1600" b="1" dirty="0" smtClean="0">
                <a:solidFill>
                  <a:srgbClr val="0062AC"/>
                </a:solidFill>
                <a:latin typeface="Arial" charset="0"/>
              </a:rPr>
              <a:t>Aktuālais </a:t>
            </a:r>
            <a:r>
              <a:rPr lang="lv-LV" altLang="lv-LV" sz="1600" b="1" dirty="0">
                <a:solidFill>
                  <a:srgbClr val="0062AC"/>
                </a:solidFill>
                <a:latin typeface="Arial" charset="0"/>
              </a:rPr>
              <a:t>statuss</a:t>
            </a:r>
            <a:r>
              <a:rPr lang="lv-LV" altLang="lv-LV" sz="1600" b="1" dirty="0" smtClean="0">
                <a:solidFill>
                  <a:srgbClr val="0062AC"/>
                </a:solidFill>
                <a:latin typeface="Arial" charset="0"/>
              </a:rPr>
              <a:t>: </a:t>
            </a:r>
            <a:r>
              <a:rPr lang="lv-LV" altLang="lv-LV" sz="1600" dirty="0" smtClean="0">
                <a:solidFill>
                  <a:schemeClr val="tx1"/>
                </a:solidFill>
                <a:latin typeface="Arial" charset="0"/>
              </a:rPr>
              <a:t>Notiek </a:t>
            </a:r>
            <a:r>
              <a:rPr lang="lv-LV" altLang="lv-LV" sz="1600" dirty="0">
                <a:solidFill>
                  <a:schemeClr val="tx1"/>
                </a:solidFill>
                <a:latin typeface="Arial" charset="0"/>
              </a:rPr>
              <a:t>darbs pie SAM sākotnējā novērtējuma </a:t>
            </a:r>
            <a:r>
              <a:rPr lang="lv-LV" altLang="lv-LV" sz="1600" dirty="0" smtClean="0">
                <a:solidFill>
                  <a:schemeClr val="tx1"/>
                </a:solidFill>
                <a:latin typeface="Arial" charset="0"/>
              </a:rPr>
              <a:t>izstrādes.</a:t>
            </a:r>
          </a:p>
          <a:p>
            <a:pPr>
              <a:spcBef>
                <a:spcPts val="600"/>
              </a:spcBef>
              <a:spcAft>
                <a:spcPts val="0"/>
              </a:spcAft>
              <a:defRPr/>
            </a:pPr>
            <a:endParaRPr lang="lv-LV" altLang="lv-LV" sz="1600" dirty="0">
              <a:solidFill>
                <a:schemeClr val="tx1"/>
              </a:solidFill>
              <a:latin typeface="Arial" charset="0"/>
            </a:endParaRPr>
          </a:p>
        </p:txBody>
      </p:sp>
      <p:sp>
        <p:nvSpPr>
          <p:cNvPr id="5" name="Rectangle 4"/>
          <p:cNvSpPr>
            <a:spLocks noChangeArrowheads="1"/>
          </p:cNvSpPr>
          <p:nvPr/>
        </p:nvSpPr>
        <p:spPr bwMode="auto">
          <a:xfrm>
            <a:off x="2048835" y="541338"/>
            <a:ext cx="4541587" cy="132343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marL="342900" indent="-342900">
              <a:tabLst>
                <a:tab pos="0" algn="l"/>
              </a:tabLst>
              <a:defRPr>
                <a:solidFill>
                  <a:schemeClr val="bg1"/>
                </a:solidFill>
                <a:latin typeface="Times New Roman" panose="02020603050405020304" pitchFamily="18" charset="0"/>
                <a:ea typeface="MS PGothic" panose="020B0600070205080204" pitchFamily="34" charset="-128"/>
              </a:defRPr>
            </a:lvl1pPr>
            <a:lvl2pPr>
              <a:tabLst>
                <a:tab pos="0" algn="l"/>
              </a:tabLst>
              <a:defRPr>
                <a:solidFill>
                  <a:schemeClr val="bg1"/>
                </a:solidFill>
                <a:latin typeface="Times New Roman" panose="02020603050405020304" pitchFamily="18" charset="0"/>
                <a:ea typeface="MS PGothic" panose="020B0600070205080204" pitchFamily="34" charset="-128"/>
              </a:defRPr>
            </a:lvl2pPr>
            <a:lvl3pPr>
              <a:tabLst>
                <a:tab pos="0" algn="l"/>
              </a:tabLst>
              <a:defRPr>
                <a:solidFill>
                  <a:schemeClr val="bg1"/>
                </a:solidFill>
                <a:latin typeface="Times New Roman" panose="02020603050405020304" pitchFamily="18" charset="0"/>
                <a:ea typeface="MS PGothic" panose="020B0600070205080204" pitchFamily="34" charset="-128"/>
              </a:defRPr>
            </a:lvl3pPr>
            <a:lvl4pPr>
              <a:tabLst>
                <a:tab pos="0" algn="l"/>
              </a:tabLst>
              <a:defRPr>
                <a:solidFill>
                  <a:schemeClr val="bg1"/>
                </a:solidFill>
                <a:latin typeface="Times New Roman" panose="02020603050405020304" pitchFamily="18" charset="0"/>
                <a:ea typeface="MS PGothic" panose="020B0600070205080204" pitchFamily="34" charset="-128"/>
              </a:defRPr>
            </a:lvl4pPr>
            <a:lvl5pPr>
              <a:tabLst>
                <a:tab pos="0" algn="l"/>
              </a:tabLst>
              <a:defRPr>
                <a:solidFill>
                  <a:schemeClr val="bg1"/>
                </a:solidFill>
                <a:latin typeface="Times New Roman" panose="02020603050405020304" pitchFamily="18" charset="0"/>
                <a:ea typeface="MS PGothic" panose="020B0600070205080204" pitchFamily="34" charset="-128"/>
              </a:defRPr>
            </a:lvl5pPr>
            <a:lvl6pPr marL="2514600" indent="-228600" defTabSz="449263" eaLnBrk="0" fontAlgn="base" hangingPunct="0">
              <a:spcBef>
                <a:spcPct val="0"/>
              </a:spcBef>
              <a:spcAft>
                <a:spcPct val="0"/>
              </a:spcAft>
              <a:tabLst>
                <a:tab pos="0" algn="l"/>
              </a:tabLst>
              <a:defRPr>
                <a:solidFill>
                  <a:schemeClr val="bg1"/>
                </a:solidFill>
                <a:latin typeface="Times New Roman" panose="02020603050405020304" pitchFamily="18" charset="0"/>
                <a:ea typeface="MS PGothic" panose="020B0600070205080204" pitchFamily="34" charset="-128"/>
              </a:defRPr>
            </a:lvl6pPr>
            <a:lvl7pPr marL="2971800" indent="-228600" defTabSz="449263" eaLnBrk="0" fontAlgn="base" hangingPunct="0">
              <a:spcBef>
                <a:spcPct val="0"/>
              </a:spcBef>
              <a:spcAft>
                <a:spcPct val="0"/>
              </a:spcAft>
              <a:tabLst>
                <a:tab pos="0" algn="l"/>
              </a:tabLst>
              <a:defRPr>
                <a:solidFill>
                  <a:schemeClr val="bg1"/>
                </a:solidFill>
                <a:latin typeface="Times New Roman" panose="02020603050405020304" pitchFamily="18" charset="0"/>
                <a:ea typeface="MS PGothic" panose="020B0600070205080204" pitchFamily="34" charset="-128"/>
              </a:defRPr>
            </a:lvl7pPr>
            <a:lvl8pPr marL="3429000" indent="-228600" defTabSz="449263" eaLnBrk="0" fontAlgn="base" hangingPunct="0">
              <a:spcBef>
                <a:spcPct val="0"/>
              </a:spcBef>
              <a:spcAft>
                <a:spcPct val="0"/>
              </a:spcAft>
              <a:tabLst>
                <a:tab pos="0" algn="l"/>
              </a:tabLst>
              <a:defRPr>
                <a:solidFill>
                  <a:schemeClr val="bg1"/>
                </a:solidFill>
                <a:latin typeface="Times New Roman" panose="02020603050405020304" pitchFamily="18" charset="0"/>
                <a:ea typeface="MS PGothic" panose="020B0600070205080204" pitchFamily="34" charset="-128"/>
              </a:defRPr>
            </a:lvl8pPr>
            <a:lvl9pPr marL="3886200" indent="-228600" defTabSz="449263" eaLnBrk="0" fontAlgn="base" hangingPunct="0">
              <a:spcBef>
                <a:spcPct val="0"/>
              </a:spcBef>
              <a:spcAft>
                <a:spcPct val="0"/>
              </a:spcAft>
              <a:tabLst>
                <a:tab pos="0" algn="l"/>
              </a:tabLst>
              <a:defRPr>
                <a:solidFill>
                  <a:schemeClr val="bg1"/>
                </a:solidFill>
                <a:latin typeface="Times New Roman" panose="02020603050405020304" pitchFamily="18" charset="0"/>
                <a:ea typeface="MS PGothic" panose="020B0600070205080204" pitchFamily="34" charset="-128"/>
              </a:defRPr>
            </a:lvl9pPr>
          </a:lstStyle>
          <a:p>
            <a:pPr marL="0" lvl="1" indent="0">
              <a:buClr>
                <a:srgbClr val="000000"/>
              </a:buClr>
            </a:pPr>
            <a:r>
              <a:rPr lang="lv-LV" altLang="lv-LV" sz="2000" b="1" dirty="0">
                <a:solidFill>
                  <a:schemeClr val="tx1"/>
                </a:solidFill>
                <a:latin typeface="Arial" panose="020B0604020202020204" pitchFamily="34" charset="0"/>
                <a:cs typeface="Arial" panose="020B0604020202020204" pitchFamily="34" charset="0"/>
                <a:sym typeface="Arial" panose="020B0604020202020204" pitchFamily="34" charset="0"/>
              </a:rPr>
              <a:t>SAM 5.4.1. – Saglabāt un atjaunot </a:t>
            </a:r>
            <a:r>
              <a:rPr lang="lv-LV" altLang="lv-LV" sz="2000" b="1" dirty="0">
                <a:solidFill>
                  <a:srgbClr val="C00000"/>
                </a:solidFill>
                <a:latin typeface="Arial" panose="020B0604020202020204" pitchFamily="34" charset="0"/>
                <a:cs typeface="Arial" panose="020B0604020202020204" pitchFamily="34" charset="0"/>
                <a:sym typeface="Arial" panose="020B0604020202020204" pitchFamily="34" charset="0"/>
              </a:rPr>
              <a:t>bioloģisko daudzveidību </a:t>
            </a:r>
            <a:r>
              <a:rPr lang="lv-LV" altLang="lv-LV" sz="2000" b="1" dirty="0">
                <a:solidFill>
                  <a:schemeClr val="tx1"/>
                </a:solidFill>
                <a:latin typeface="Arial" panose="020B0604020202020204" pitchFamily="34" charset="0"/>
                <a:cs typeface="Arial" panose="020B0604020202020204" pitchFamily="34" charset="0"/>
                <a:sym typeface="Arial" panose="020B0604020202020204" pitchFamily="34" charset="0"/>
              </a:rPr>
              <a:t>un aizsargāt ekosistēmas</a:t>
            </a:r>
          </a:p>
          <a:p>
            <a:pPr marL="0" lvl="1" indent="0" algn="just">
              <a:spcAft>
                <a:spcPts val="200"/>
              </a:spcAft>
              <a:buClr>
                <a:srgbClr val="000000"/>
              </a:buClr>
            </a:pPr>
            <a:endParaRPr lang="lv-LV" altLang="lv-LV" sz="2000" b="1" dirty="0">
              <a:solidFill>
                <a:srgbClr val="026227"/>
              </a:solidFill>
              <a:latin typeface="Arial" panose="020B0604020202020204" pitchFamily="34" charset="0"/>
              <a:cs typeface="Arial" panose="020B0604020202020204" pitchFamily="34" charset="0"/>
            </a:endParaRPr>
          </a:p>
        </p:txBody>
      </p:sp>
      <p:pic>
        <p:nvPicPr>
          <p:cNvPr id="6" name="Picture 5" descr="tornis.jpg"/>
          <p:cNvPicPr>
            <a:picLocks noChangeAspect="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730999" y="338663"/>
            <a:ext cx="2079625" cy="1728788"/>
          </a:xfrm>
          <a:prstGeom prst="rect">
            <a:avLst/>
          </a:prstGeom>
          <a:noFill/>
          <a:ln w="44450">
            <a:solidFill>
              <a:srgbClr val="00B050"/>
            </a:solidFill>
            <a:miter lim="800000"/>
            <a:headEnd/>
            <a:tailEnd/>
          </a:ln>
          <a:extLst>
            <a:ext uri="{909E8E84-426E-40DD-AFC4-6F175D3DCCD1}">
              <a14:hiddenFill xmlns:a14="http://schemas.microsoft.com/office/drawing/2010/main" xmlns="">
                <a:solidFill>
                  <a:srgbClr val="FFFFFF"/>
                </a:solidFill>
              </a14:hiddenFill>
            </a:ext>
          </a:extLst>
        </p:spPr>
      </p:pic>
      <p:sp>
        <p:nvSpPr>
          <p:cNvPr id="9" name="Title 1"/>
          <p:cNvSpPr txBox="1">
            <a:spLocks/>
          </p:cNvSpPr>
          <p:nvPr/>
        </p:nvSpPr>
        <p:spPr bwMode="auto">
          <a:xfrm>
            <a:off x="0" y="26452"/>
            <a:ext cx="8820150" cy="52282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lgn="ctr">
              <a:buClr>
                <a:srgbClr val="000000"/>
              </a:buClr>
              <a:buSzPct val="100000"/>
              <a:buFont typeface="Times New Roman" panose="02020603050405020304" pitchFamily="18" charset="0"/>
              <a:buNone/>
            </a:pPr>
            <a:r>
              <a:rPr lang="lv-LV" altLang="lv-LV" sz="2800" b="1" dirty="0">
                <a:solidFill>
                  <a:srgbClr val="026227"/>
                </a:solidFill>
                <a:latin typeface="Arial" panose="020B0604020202020204" pitchFamily="34" charset="0"/>
              </a:rPr>
              <a:t>Vides resursu </a:t>
            </a:r>
            <a:r>
              <a:rPr lang="lv-LV" altLang="lv-LV" sz="2800" b="1" dirty="0" smtClean="0">
                <a:solidFill>
                  <a:srgbClr val="026227"/>
                </a:solidFill>
                <a:latin typeface="Arial" panose="020B0604020202020204" pitchFamily="34" charset="0"/>
              </a:rPr>
              <a:t>pārvaldība</a:t>
            </a:r>
            <a:endParaRPr lang="lv-LV" altLang="lv-LV" sz="2800" b="1" dirty="0">
              <a:solidFill>
                <a:srgbClr val="026227"/>
              </a:solidFill>
              <a:latin typeface="Arial" panose="020B0604020202020204" pitchFamily="34" charset="0"/>
            </a:endParaRPr>
          </a:p>
          <a:p>
            <a:pPr algn="ctr">
              <a:buClr>
                <a:srgbClr val="000000"/>
              </a:buClr>
              <a:buSzPct val="100000"/>
              <a:buFont typeface="Times New Roman" panose="02020603050405020304" pitchFamily="18" charset="0"/>
              <a:buNone/>
            </a:pPr>
            <a:endParaRPr lang="lv-LV" altLang="lv-LV" sz="3200" dirty="0">
              <a:solidFill>
                <a:srgbClr val="02529B"/>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0091" y="558800"/>
            <a:ext cx="7000059" cy="876226"/>
          </a:xfrm>
        </p:spPr>
        <p:txBody>
          <a:bodyPr>
            <a:normAutofit/>
          </a:bodyPr>
          <a:lstStyle/>
          <a:p>
            <a:r>
              <a:rPr lang="lv-LV" sz="2000" dirty="0" smtClean="0">
                <a:latin typeface="Arial" panose="020B0604020202020204" pitchFamily="34" charset="0"/>
                <a:cs typeface="Arial" panose="020B0604020202020204" pitchFamily="34" charset="0"/>
              </a:rPr>
              <a:t>5.4.2</a:t>
            </a:r>
            <a:r>
              <a:rPr lang="lv-LV" sz="2000" dirty="0">
                <a:latin typeface="Arial" panose="020B0604020202020204" pitchFamily="34" charset="0"/>
                <a:cs typeface="Arial" panose="020B0604020202020204" pitchFamily="34" charset="0"/>
              </a:rPr>
              <a:t>. </a:t>
            </a:r>
            <a:r>
              <a:rPr lang="lv-LV" sz="2000" dirty="0" smtClean="0">
                <a:latin typeface="Arial" panose="020B0604020202020204" pitchFamily="34" charset="0"/>
                <a:cs typeface="Arial" panose="020B0604020202020204" pitchFamily="34" charset="0"/>
              </a:rPr>
              <a:t>- Nodrošināt </a:t>
            </a:r>
            <a:r>
              <a:rPr lang="lv-LV" sz="2000" dirty="0">
                <a:latin typeface="Arial" panose="020B0604020202020204" pitchFamily="34" charset="0"/>
                <a:cs typeface="Arial" panose="020B0604020202020204" pitchFamily="34" charset="0"/>
              </a:rPr>
              <a:t>vides monitoringa un kontroles sistēmas attīstību un savlaicīgu vides risku </a:t>
            </a:r>
            <a:r>
              <a:rPr lang="lv-LV" sz="2000" dirty="0" smtClean="0">
                <a:latin typeface="Arial" panose="020B0604020202020204" pitchFamily="34" charset="0"/>
                <a:cs typeface="Arial" panose="020B0604020202020204" pitchFamily="34" charset="0"/>
              </a:rPr>
              <a:t>novēršanu</a:t>
            </a:r>
            <a:endParaRPr lang="en-GB" dirty="0">
              <a:latin typeface="Arial" panose="020B0604020202020204" pitchFamily="34" charset="0"/>
              <a:cs typeface="Arial" panose="020B0604020202020204" pitchFamily="34" charset="0"/>
            </a:endParaRPr>
          </a:p>
        </p:txBody>
      </p:sp>
      <p:sp>
        <p:nvSpPr>
          <p:cNvPr id="4" name="Text Placeholder 3"/>
          <p:cNvSpPr>
            <a:spLocks noGrp="1"/>
          </p:cNvSpPr>
          <p:nvPr>
            <p:ph type="body" sz="half" idx="2"/>
          </p:nvPr>
        </p:nvSpPr>
        <p:spPr>
          <a:xfrm>
            <a:off x="322119" y="1558635"/>
            <a:ext cx="8498032" cy="5216237"/>
          </a:xfrm>
        </p:spPr>
        <p:txBody>
          <a:bodyPr>
            <a:noAutofit/>
          </a:bodyPr>
          <a:lstStyle/>
          <a:p>
            <a:pPr marL="0" lvl="4" algn="just">
              <a:spcBef>
                <a:spcPts val="0"/>
              </a:spcBef>
              <a:spcAft>
                <a:spcPts val="0"/>
              </a:spcAft>
              <a:defRPr/>
            </a:pPr>
            <a:endParaRPr lang="lv-LV" altLang="lv-LV" sz="1600" b="1" dirty="0" smtClean="0">
              <a:solidFill>
                <a:srgbClr val="0062AC"/>
              </a:solidFill>
              <a:latin typeface="Arial" panose="020B0604020202020204" pitchFamily="34" charset="0"/>
              <a:ea typeface="Verdana" panose="020B0604030504040204" pitchFamily="34" charset="0"/>
              <a:cs typeface="Arial" panose="020B0604020202020204" pitchFamily="34" charset="0"/>
            </a:endParaRPr>
          </a:p>
          <a:p>
            <a:pPr marL="0" lvl="4" algn="just">
              <a:spcBef>
                <a:spcPts val="0"/>
              </a:spcBef>
              <a:spcAft>
                <a:spcPts val="0"/>
              </a:spcAft>
              <a:defRPr/>
            </a:pPr>
            <a:r>
              <a:rPr lang="lv-LV" altLang="lv-LV" sz="1600" b="1" dirty="0" smtClean="0">
                <a:solidFill>
                  <a:srgbClr val="0062AC"/>
                </a:solidFill>
                <a:latin typeface="Arial" panose="020B0604020202020204" pitchFamily="34" charset="0"/>
                <a:ea typeface="Verdana" panose="020B0604030504040204" pitchFamily="34" charset="0"/>
                <a:cs typeface="Arial" panose="020B0604020202020204" pitchFamily="34" charset="0"/>
              </a:rPr>
              <a:t>Pasākumi:</a:t>
            </a:r>
            <a:r>
              <a:rPr lang="en-GB" altLang="lv-LV" sz="1600" b="1" dirty="0" smtClean="0">
                <a:solidFill>
                  <a:srgbClr val="0062AC"/>
                </a:solidFill>
                <a:latin typeface="Arial" panose="020B0604020202020204" pitchFamily="34" charset="0"/>
                <a:ea typeface="Verdana" panose="020B0604030504040204" pitchFamily="34" charset="0"/>
                <a:cs typeface="Arial" panose="020B0604020202020204" pitchFamily="34" charset="0"/>
              </a:rPr>
              <a:t> </a:t>
            </a:r>
            <a:endParaRPr lang="lv-LV" altLang="lv-LV" sz="1600" b="1" dirty="0" smtClean="0">
              <a:solidFill>
                <a:srgbClr val="0062AC"/>
              </a:solidFill>
              <a:latin typeface="Arial" panose="020B0604020202020204" pitchFamily="34" charset="0"/>
              <a:ea typeface="Verdana" panose="020B0604030504040204" pitchFamily="34" charset="0"/>
              <a:cs typeface="Arial" panose="020B0604020202020204" pitchFamily="34" charset="0"/>
            </a:endParaRPr>
          </a:p>
          <a:p>
            <a:pPr marL="342900" lvl="4" indent="-342900" algn="just">
              <a:spcBef>
                <a:spcPts val="0"/>
              </a:spcBef>
              <a:spcAft>
                <a:spcPts val="0"/>
              </a:spcAft>
              <a:buFont typeface="Arial" panose="020B0604020202020204" pitchFamily="34" charset="0"/>
              <a:buChar char="•"/>
              <a:defRPr/>
            </a:pPr>
            <a:r>
              <a:rPr lang="lv-LV" sz="1600" b="1" dirty="0" smtClean="0">
                <a:solidFill>
                  <a:srgbClr val="0062AC"/>
                </a:solidFill>
                <a:latin typeface="Arial" panose="020B0604020202020204" pitchFamily="34" charset="0"/>
                <a:ea typeface="Verdana" panose="020B0604030504040204" pitchFamily="34" charset="0"/>
                <a:cs typeface="Arial" panose="020B0604020202020204" pitchFamily="34" charset="0"/>
              </a:rPr>
              <a:t>1.pasākums: </a:t>
            </a:r>
            <a:r>
              <a:rPr lang="lv-LV" sz="1600" dirty="0" smtClean="0">
                <a:latin typeface="Arial" panose="020B0604020202020204" pitchFamily="34" charset="0"/>
                <a:ea typeface="Verdana" panose="020B0604030504040204" pitchFamily="34" charset="0"/>
                <a:cs typeface="Arial" panose="020B0604020202020204" pitchFamily="34" charset="0"/>
              </a:rPr>
              <a:t>Bioloģiskās </a:t>
            </a:r>
            <a:r>
              <a:rPr lang="lv-LV" sz="1600" dirty="0">
                <a:latin typeface="Arial" panose="020B0604020202020204" pitchFamily="34" charset="0"/>
                <a:ea typeface="Verdana" panose="020B0604030504040204" pitchFamily="34" charset="0"/>
                <a:cs typeface="Arial" panose="020B0604020202020204" pitchFamily="34" charset="0"/>
              </a:rPr>
              <a:t>daudzveidības saglabāšanas un ekosistēmu aizsardzības </a:t>
            </a:r>
            <a:r>
              <a:rPr lang="lv-LV" sz="1600" dirty="0" smtClean="0">
                <a:latin typeface="Arial" panose="020B0604020202020204" pitchFamily="34" charset="0"/>
                <a:ea typeface="Verdana" panose="020B0604030504040204" pitchFamily="34" charset="0"/>
                <a:cs typeface="Arial" panose="020B0604020202020204" pitchFamily="34" charset="0"/>
              </a:rPr>
              <a:t>priekšnoteikumi </a:t>
            </a:r>
            <a:endParaRPr lang="lv-LV" sz="1600" dirty="0">
              <a:latin typeface="Arial" panose="020B0604020202020204" pitchFamily="34" charset="0"/>
              <a:ea typeface="Verdana" panose="020B0604030504040204" pitchFamily="34" charset="0"/>
              <a:cs typeface="Arial" panose="020B0604020202020204" pitchFamily="34" charset="0"/>
            </a:endParaRPr>
          </a:p>
          <a:p>
            <a:pPr marL="342900" lvl="4" indent="-342900" algn="just">
              <a:spcBef>
                <a:spcPts val="0"/>
              </a:spcBef>
              <a:spcAft>
                <a:spcPts val="0"/>
              </a:spcAft>
              <a:buFont typeface="Arial" panose="020B0604020202020204" pitchFamily="34" charset="0"/>
              <a:buChar char="•"/>
              <a:defRPr/>
            </a:pPr>
            <a:r>
              <a:rPr lang="lv-LV" altLang="lv-LV" sz="1600" b="1" dirty="0">
                <a:solidFill>
                  <a:srgbClr val="0062AC"/>
                </a:solidFill>
                <a:latin typeface="Arial" panose="020B0604020202020204" pitchFamily="34" charset="0"/>
                <a:ea typeface="Verdana" panose="020B0604030504040204" pitchFamily="34" charset="0"/>
                <a:cs typeface="Arial" panose="020B0604020202020204" pitchFamily="34" charset="0"/>
              </a:rPr>
              <a:t>2.pasākums:</a:t>
            </a:r>
            <a:r>
              <a:rPr lang="lv-LV" altLang="lv-LV" sz="1600" b="1" dirty="0">
                <a:latin typeface="Arial" panose="020B0604020202020204" pitchFamily="34" charset="0"/>
                <a:ea typeface="Verdana" panose="020B0604030504040204" pitchFamily="34" charset="0"/>
                <a:cs typeface="Arial" panose="020B0604020202020204" pitchFamily="34" charset="0"/>
              </a:rPr>
              <a:t> </a:t>
            </a:r>
            <a:r>
              <a:rPr lang="lv-LV" sz="1600" dirty="0" smtClean="0">
                <a:latin typeface="Arial" panose="020B0604020202020204" pitchFamily="34" charset="0"/>
                <a:ea typeface="Verdana" panose="020B0604030504040204" pitchFamily="34" charset="0"/>
                <a:cs typeface="Arial" panose="020B0604020202020204" pitchFamily="34" charset="0"/>
              </a:rPr>
              <a:t>Nodrošināt </a:t>
            </a:r>
            <a:r>
              <a:rPr lang="lv-LV" sz="1600" dirty="0">
                <a:latin typeface="Arial" panose="020B0604020202020204" pitchFamily="34" charset="0"/>
                <a:ea typeface="Verdana" panose="020B0604030504040204" pitchFamily="34" charset="0"/>
                <a:cs typeface="Arial" panose="020B0604020202020204" pitchFamily="34" charset="0"/>
              </a:rPr>
              <a:t>vides monitoringa un kontroles sistēmas attīstību un savlaicīgu vides risku novēršanu, kā arī sabiedrības līdzdalību vides </a:t>
            </a:r>
            <a:r>
              <a:rPr lang="lv-LV" sz="1600" dirty="0" smtClean="0">
                <a:latin typeface="Arial" panose="020B0604020202020204" pitchFamily="34" charset="0"/>
                <a:ea typeface="Verdana" panose="020B0604030504040204" pitchFamily="34" charset="0"/>
                <a:cs typeface="Arial" panose="020B0604020202020204" pitchFamily="34" charset="0"/>
              </a:rPr>
              <a:t>pārvaldībā</a:t>
            </a:r>
          </a:p>
          <a:p>
            <a:pPr marL="0" lvl="4" algn="just">
              <a:spcBef>
                <a:spcPts val="0"/>
              </a:spcBef>
              <a:spcAft>
                <a:spcPts val="0"/>
              </a:spcAft>
              <a:defRPr/>
            </a:pPr>
            <a:endParaRPr lang="lv-LV" altLang="lv-LV" sz="800" b="1" dirty="0" smtClean="0">
              <a:latin typeface="Arial" panose="020B0604020202020204" pitchFamily="34" charset="0"/>
              <a:ea typeface="Verdana" panose="020B0604030504040204" pitchFamily="34" charset="0"/>
              <a:cs typeface="Arial" panose="020B0604020202020204" pitchFamily="34" charset="0"/>
            </a:endParaRPr>
          </a:p>
          <a:p>
            <a:pPr marL="0" lvl="4" algn="just">
              <a:spcBef>
                <a:spcPts val="0"/>
              </a:spcBef>
              <a:spcAft>
                <a:spcPts val="0"/>
              </a:spcAft>
              <a:defRPr/>
            </a:pPr>
            <a:r>
              <a:rPr lang="lv-LV" altLang="lv-LV" sz="1600" b="1" dirty="0">
                <a:solidFill>
                  <a:srgbClr val="0062AC"/>
                </a:solidFill>
                <a:latin typeface="Arial" panose="020B0604020202020204" pitchFamily="34" charset="0"/>
                <a:ea typeface="Verdana" panose="020B0604030504040204" pitchFamily="34" charset="0"/>
                <a:cs typeface="Arial" panose="020B0604020202020204" pitchFamily="34" charset="0"/>
              </a:rPr>
              <a:t>Pamatojums:</a:t>
            </a:r>
          </a:p>
          <a:p>
            <a:pPr marL="285750" lvl="4" indent="-285750" algn="just">
              <a:spcBef>
                <a:spcPts val="0"/>
              </a:spcBef>
              <a:spcAft>
                <a:spcPts val="0"/>
              </a:spcAft>
              <a:buFont typeface="Arial" panose="020B0604020202020204" pitchFamily="34" charset="0"/>
              <a:buChar char="•"/>
              <a:defRPr/>
            </a:pPr>
            <a:r>
              <a:rPr lang="lv-LV" altLang="lv-LV" sz="1600" dirty="0" smtClean="0">
                <a:latin typeface="Arial" panose="020B0604020202020204" pitchFamily="34" charset="0"/>
                <a:ea typeface="Verdana" panose="020B0604030504040204" pitchFamily="34" charset="0"/>
                <a:cs typeface="Arial" panose="020B0604020202020204" pitchFamily="34" charset="0"/>
              </a:rPr>
              <a:t>Nav veikta pilnīga Eiropas Savienības </a:t>
            </a:r>
            <a:r>
              <a:rPr lang="lv-LV" altLang="lv-LV" sz="1600" dirty="0">
                <a:latin typeface="Arial" panose="020B0604020202020204" pitchFamily="34" charset="0"/>
                <a:ea typeface="Verdana" panose="020B0604030504040204" pitchFamily="34" charset="0"/>
                <a:cs typeface="Arial" panose="020B0604020202020204" pitchFamily="34" charset="0"/>
              </a:rPr>
              <a:t>d</a:t>
            </a:r>
            <a:r>
              <a:rPr lang="lv-LV" altLang="lv-LV" sz="1600" dirty="0" smtClean="0">
                <a:latin typeface="Arial" panose="020B0604020202020204" pitchFamily="34" charset="0"/>
                <a:ea typeface="Verdana" panose="020B0604030504040204" pitchFamily="34" charset="0"/>
                <a:cs typeface="Arial" panose="020B0604020202020204" pitchFamily="34" charset="0"/>
              </a:rPr>
              <a:t>irektīvu ieviešana</a:t>
            </a:r>
          </a:p>
          <a:p>
            <a:pPr marL="285750" lvl="4" indent="-285750" algn="just">
              <a:spcBef>
                <a:spcPts val="0"/>
              </a:spcBef>
              <a:spcAft>
                <a:spcPts val="0"/>
              </a:spcAft>
              <a:buFont typeface="Arial" panose="020B0604020202020204" pitchFamily="34" charset="0"/>
              <a:buChar char="•"/>
              <a:defRPr/>
            </a:pPr>
            <a:r>
              <a:rPr lang="lv-LV" altLang="lv-LV" sz="1600" dirty="0" smtClean="0">
                <a:latin typeface="Arial" panose="020B0604020202020204" pitchFamily="34" charset="0"/>
                <a:ea typeface="Verdana" panose="020B0604030504040204" pitchFamily="34" charset="0"/>
                <a:cs typeface="Arial" panose="020B0604020202020204" pitchFamily="34" charset="0"/>
              </a:rPr>
              <a:t>Trūkst pamatinformācijas par aizsargājamo sugu un biotopu stāvokli valstī</a:t>
            </a:r>
          </a:p>
          <a:p>
            <a:pPr marL="285750" lvl="4" indent="-285750" algn="just">
              <a:spcBef>
                <a:spcPts val="0"/>
              </a:spcBef>
              <a:spcAft>
                <a:spcPts val="0"/>
              </a:spcAft>
              <a:buFont typeface="Arial" panose="020B0604020202020204" pitchFamily="34" charset="0"/>
              <a:buChar char="•"/>
              <a:defRPr/>
            </a:pPr>
            <a:r>
              <a:rPr lang="lv-LV" sz="1600" dirty="0" smtClean="0">
                <a:latin typeface="Arial" panose="020B0604020202020204" pitchFamily="34" charset="0"/>
                <a:ea typeface="Verdana" panose="020B0604030504040204" pitchFamily="34" charset="0"/>
                <a:cs typeface="Arial" panose="020B0604020202020204" pitchFamily="34" charset="0"/>
              </a:rPr>
              <a:t>Nepietiekams atbilstoši </a:t>
            </a:r>
            <a:r>
              <a:rPr lang="lv-LV" sz="1600" dirty="0">
                <a:latin typeface="Arial" panose="020B0604020202020204" pitchFamily="34" charset="0"/>
                <a:ea typeface="Verdana" panose="020B0604030504040204" pitchFamily="34" charset="0"/>
                <a:cs typeface="Arial" panose="020B0604020202020204" pitchFamily="34" charset="0"/>
              </a:rPr>
              <a:t>direktīvu prasībām </a:t>
            </a:r>
            <a:r>
              <a:rPr lang="lv-LV" sz="1600" dirty="0" smtClean="0">
                <a:latin typeface="Arial" panose="020B0604020202020204" pitchFamily="34" charset="0"/>
                <a:ea typeface="Verdana" panose="020B0604030504040204" pitchFamily="34" charset="0"/>
                <a:cs typeface="Arial" panose="020B0604020202020204" pitchFamily="34" charset="0"/>
              </a:rPr>
              <a:t>īstenoto </a:t>
            </a:r>
            <a:r>
              <a:rPr lang="lv-LV" sz="1600" dirty="0">
                <a:latin typeface="Arial" panose="020B0604020202020204" pitchFamily="34" charset="0"/>
                <a:ea typeface="Verdana" panose="020B0604030504040204" pitchFamily="34" charset="0"/>
                <a:cs typeface="Arial" panose="020B0604020202020204" pitchFamily="34" charset="0"/>
              </a:rPr>
              <a:t>monitoringa </a:t>
            </a:r>
            <a:r>
              <a:rPr lang="lv-LV" sz="1600" dirty="0" smtClean="0">
                <a:latin typeface="Arial" panose="020B0604020202020204" pitchFamily="34" charset="0"/>
                <a:ea typeface="Verdana" panose="020B0604030504040204" pitchFamily="34" charset="0"/>
                <a:cs typeface="Arial" panose="020B0604020202020204" pitchFamily="34" charset="0"/>
              </a:rPr>
              <a:t>programmu skaits</a:t>
            </a:r>
          </a:p>
          <a:p>
            <a:pPr marL="285750" lvl="4" indent="-285750" algn="just">
              <a:spcBef>
                <a:spcPts val="0"/>
              </a:spcBef>
              <a:spcAft>
                <a:spcPts val="0"/>
              </a:spcAft>
              <a:buFont typeface="Arial" panose="020B0604020202020204" pitchFamily="34" charset="0"/>
              <a:buChar char="•"/>
              <a:defRPr/>
            </a:pPr>
            <a:r>
              <a:rPr lang="lv-LV" sz="1600" dirty="0" smtClean="0">
                <a:latin typeface="Arial" panose="020B0604020202020204" pitchFamily="34" charset="0"/>
                <a:ea typeface="Verdana" panose="020B0604030504040204" pitchFamily="34" charset="0"/>
                <a:cs typeface="Arial" panose="020B0604020202020204" pitchFamily="34" charset="0"/>
              </a:rPr>
              <a:t>Nepietiekams vides monitoringa un kontroles iestāžu tehniskais nodrošinājums</a:t>
            </a:r>
            <a:endParaRPr lang="en-GB" sz="1600" dirty="0">
              <a:latin typeface="Arial" panose="020B0604020202020204" pitchFamily="34" charset="0"/>
              <a:ea typeface="Verdana" panose="020B0604030504040204" pitchFamily="34" charset="0"/>
              <a:cs typeface="Arial" panose="020B0604020202020204" pitchFamily="34" charset="0"/>
            </a:endParaRPr>
          </a:p>
          <a:p>
            <a:pPr marL="0" lvl="4" algn="just">
              <a:spcBef>
                <a:spcPts val="0"/>
              </a:spcBef>
              <a:spcAft>
                <a:spcPts val="0"/>
              </a:spcAft>
              <a:defRPr/>
            </a:pPr>
            <a:endParaRPr lang="lv-LV" altLang="lv-LV" sz="800" b="1" dirty="0" smtClean="0">
              <a:latin typeface="Arial" panose="020B0604020202020204" pitchFamily="34" charset="0"/>
              <a:ea typeface="Verdana" panose="020B0604030504040204" pitchFamily="34" charset="0"/>
              <a:cs typeface="Arial" panose="020B0604020202020204" pitchFamily="34" charset="0"/>
            </a:endParaRPr>
          </a:p>
          <a:p>
            <a:pPr marL="0" lvl="4" algn="just">
              <a:spcBef>
                <a:spcPts val="0"/>
              </a:spcBef>
              <a:spcAft>
                <a:spcPts val="0"/>
              </a:spcAft>
              <a:defRPr/>
            </a:pPr>
            <a:r>
              <a:rPr lang="lv-LV" altLang="lv-LV" sz="1600" b="1" dirty="0">
                <a:solidFill>
                  <a:srgbClr val="0062AC"/>
                </a:solidFill>
                <a:latin typeface="Arial" panose="020B0604020202020204" pitchFamily="34" charset="0"/>
                <a:ea typeface="Verdana" panose="020B0604030504040204" pitchFamily="34" charset="0"/>
                <a:cs typeface="Arial" panose="020B0604020202020204" pitchFamily="34" charset="0"/>
              </a:rPr>
              <a:t>Finansējums: </a:t>
            </a:r>
            <a:endParaRPr lang="lv-LV" altLang="lv-LV" sz="1600" b="1" dirty="0" smtClean="0">
              <a:solidFill>
                <a:srgbClr val="0062AC"/>
              </a:solidFill>
              <a:latin typeface="Arial" panose="020B0604020202020204" pitchFamily="34" charset="0"/>
              <a:ea typeface="Verdana" panose="020B0604030504040204" pitchFamily="34" charset="0"/>
              <a:cs typeface="Arial" panose="020B0604020202020204" pitchFamily="34" charset="0"/>
            </a:endParaRPr>
          </a:p>
          <a:p>
            <a:pPr marL="0" lvl="4" algn="just">
              <a:spcBef>
                <a:spcPts val="0"/>
              </a:spcBef>
              <a:spcAft>
                <a:spcPts val="0"/>
              </a:spcAft>
              <a:defRPr/>
            </a:pPr>
            <a:r>
              <a:rPr lang="lv-LV" sz="1600" dirty="0" smtClean="0">
                <a:latin typeface="Arial" panose="020B0604020202020204" pitchFamily="34" charset="0"/>
                <a:ea typeface="Verdana" panose="020B0604030504040204" pitchFamily="34" charset="0"/>
                <a:cs typeface="Arial" panose="020B0604020202020204" pitchFamily="34" charset="0"/>
              </a:rPr>
              <a:t>1.pasākumam - </a:t>
            </a:r>
            <a:r>
              <a:rPr lang="lv-LV" sz="1600" b="1" dirty="0" smtClean="0">
                <a:latin typeface="Arial" panose="020B0604020202020204" pitchFamily="34" charset="0"/>
                <a:ea typeface="Verdana" panose="020B0604030504040204" pitchFamily="34" charset="0"/>
                <a:cs typeface="Arial" panose="020B0604020202020204" pitchFamily="34" charset="0"/>
              </a:rPr>
              <a:t>8 </a:t>
            </a:r>
            <a:r>
              <a:rPr lang="lv-LV" sz="1600" b="1" dirty="0">
                <a:latin typeface="Arial" panose="020B0604020202020204" pitchFamily="34" charset="0"/>
                <a:ea typeface="Verdana" panose="020B0604030504040204" pitchFamily="34" charset="0"/>
                <a:cs typeface="Arial" panose="020B0604020202020204" pitchFamily="34" charset="0"/>
              </a:rPr>
              <a:t>075 000 </a:t>
            </a:r>
            <a:r>
              <a:rPr lang="lv-LV" altLang="lv-LV" sz="1600" b="1" i="1" dirty="0">
                <a:latin typeface="Arial" panose="020B0604020202020204" pitchFamily="34" charset="0"/>
                <a:ea typeface="Verdana" panose="020B0604030504040204" pitchFamily="34" charset="0"/>
                <a:cs typeface="Arial" panose="020B0604020202020204" pitchFamily="34" charset="0"/>
              </a:rPr>
              <a:t>euro </a:t>
            </a:r>
            <a:r>
              <a:rPr lang="lv-LV" altLang="lv-LV" sz="1600" i="1" dirty="0">
                <a:latin typeface="Arial" panose="020B0604020202020204" pitchFamily="34" charset="0"/>
                <a:ea typeface="Verdana" panose="020B0604030504040204" pitchFamily="34" charset="0"/>
                <a:cs typeface="Arial" panose="020B0604020202020204" pitchFamily="34" charset="0"/>
              </a:rPr>
              <a:t>(KF</a:t>
            </a:r>
            <a:r>
              <a:rPr lang="lv-LV" altLang="lv-LV" sz="1600" dirty="0">
                <a:latin typeface="Arial" panose="020B0604020202020204" pitchFamily="34" charset="0"/>
                <a:ea typeface="Verdana" panose="020B0604030504040204" pitchFamily="34" charset="0"/>
                <a:cs typeface="Arial" panose="020B0604020202020204" pitchFamily="34" charset="0"/>
              </a:rPr>
              <a:t>)</a:t>
            </a:r>
          </a:p>
          <a:p>
            <a:pPr marL="0" lvl="4" algn="just">
              <a:spcBef>
                <a:spcPts val="0"/>
              </a:spcBef>
              <a:spcAft>
                <a:spcPts val="0"/>
              </a:spcAft>
              <a:defRPr/>
            </a:pPr>
            <a:r>
              <a:rPr lang="lv-LV" sz="1600" dirty="0" smtClean="0">
                <a:latin typeface="Arial" panose="020B0604020202020204" pitchFamily="34" charset="0"/>
                <a:ea typeface="Verdana" panose="020B0604030504040204" pitchFamily="34" charset="0"/>
                <a:cs typeface="Arial" panose="020B0604020202020204" pitchFamily="34" charset="0"/>
              </a:rPr>
              <a:t>2.pasākumam - </a:t>
            </a:r>
            <a:r>
              <a:rPr lang="lv-LV" sz="1600" b="1" dirty="0" smtClean="0">
                <a:latin typeface="Arial" panose="020B0604020202020204" pitchFamily="34" charset="0"/>
                <a:ea typeface="Verdana" panose="020B0604030504040204" pitchFamily="34" charset="0"/>
                <a:cs typeface="Arial" panose="020B0604020202020204" pitchFamily="34" charset="0"/>
              </a:rPr>
              <a:t>14 </a:t>
            </a:r>
            <a:r>
              <a:rPr lang="lv-LV" sz="1600" b="1" dirty="0">
                <a:latin typeface="Arial" panose="020B0604020202020204" pitchFamily="34" charset="0"/>
                <a:ea typeface="Verdana" panose="020B0604030504040204" pitchFamily="34" charset="0"/>
                <a:cs typeface="Arial" panose="020B0604020202020204" pitchFamily="34" charset="0"/>
              </a:rPr>
              <a:t>146 960</a:t>
            </a:r>
            <a:r>
              <a:rPr lang="lv-LV" altLang="lv-LV" sz="1600" b="1" i="1" dirty="0">
                <a:latin typeface="Arial" panose="020B0604020202020204" pitchFamily="34" charset="0"/>
                <a:ea typeface="Verdana" panose="020B0604030504040204" pitchFamily="34" charset="0"/>
                <a:cs typeface="Arial" panose="020B0604020202020204" pitchFamily="34" charset="0"/>
              </a:rPr>
              <a:t> </a:t>
            </a:r>
            <a:r>
              <a:rPr lang="lv-LV" altLang="lv-LV" sz="1600" b="1" i="1" dirty="0" smtClean="0">
                <a:latin typeface="Arial" panose="020B0604020202020204" pitchFamily="34" charset="0"/>
                <a:ea typeface="Verdana" panose="020B0604030504040204" pitchFamily="34" charset="0"/>
                <a:cs typeface="Arial" panose="020B0604020202020204" pitchFamily="34" charset="0"/>
              </a:rPr>
              <a:t>euro </a:t>
            </a:r>
            <a:r>
              <a:rPr lang="lv-LV" altLang="lv-LV" sz="1600" i="1" dirty="0" smtClean="0">
                <a:latin typeface="Arial" panose="020B0604020202020204" pitchFamily="34" charset="0"/>
                <a:ea typeface="Verdana" panose="020B0604030504040204" pitchFamily="34" charset="0"/>
                <a:cs typeface="Arial" panose="020B0604020202020204" pitchFamily="34" charset="0"/>
              </a:rPr>
              <a:t>(KF</a:t>
            </a:r>
            <a:r>
              <a:rPr lang="lv-LV" altLang="lv-LV" sz="1600" dirty="0">
                <a:latin typeface="Arial" panose="020B0604020202020204" pitchFamily="34" charset="0"/>
                <a:ea typeface="Verdana" panose="020B0604030504040204" pitchFamily="34" charset="0"/>
                <a:cs typeface="Arial" panose="020B0604020202020204" pitchFamily="34" charset="0"/>
              </a:rPr>
              <a:t>)</a:t>
            </a:r>
          </a:p>
          <a:p>
            <a:pPr marL="0" lvl="4" algn="just">
              <a:spcBef>
                <a:spcPts val="0"/>
              </a:spcBef>
              <a:spcAft>
                <a:spcPts val="0"/>
              </a:spcAft>
              <a:defRPr/>
            </a:pPr>
            <a:r>
              <a:rPr lang="lv-LV" altLang="lv-LV" sz="1600" dirty="0" smtClean="0">
                <a:latin typeface="Arial" panose="020B0604020202020204" pitchFamily="34" charset="0"/>
                <a:ea typeface="Verdana" panose="020B0604030504040204" pitchFamily="34" charset="0"/>
                <a:cs typeface="Arial" panose="020B0604020202020204" pitchFamily="34" charset="0"/>
              </a:rPr>
              <a:t>Ierobežota </a:t>
            </a:r>
            <a:r>
              <a:rPr lang="lv-LV" altLang="lv-LV" sz="1600" dirty="0">
                <a:latin typeface="Arial" panose="020B0604020202020204" pitchFamily="34" charset="0"/>
                <a:ea typeface="Verdana" panose="020B0604030504040204" pitchFamily="34" charset="0"/>
                <a:cs typeface="Arial" panose="020B0604020202020204" pitchFamily="34" charset="0"/>
              </a:rPr>
              <a:t>projektu iesniegumu</a:t>
            </a:r>
            <a:r>
              <a:rPr lang="lv-LV" altLang="lv-LV" sz="1600" dirty="0">
                <a:solidFill>
                  <a:srgbClr val="FF0000"/>
                </a:solidFill>
                <a:latin typeface="Arial" panose="020B0604020202020204" pitchFamily="34" charset="0"/>
                <a:ea typeface="Verdana" panose="020B0604030504040204" pitchFamily="34" charset="0"/>
                <a:cs typeface="Arial" panose="020B0604020202020204" pitchFamily="34" charset="0"/>
              </a:rPr>
              <a:t> </a:t>
            </a:r>
            <a:r>
              <a:rPr lang="lv-LV" altLang="lv-LV" sz="1600" dirty="0" smtClean="0">
                <a:latin typeface="Arial" panose="020B0604020202020204" pitchFamily="34" charset="0"/>
                <a:ea typeface="Verdana" panose="020B0604030504040204" pitchFamily="34" charset="0"/>
                <a:cs typeface="Arial" panose="020B0604020202020204" pitchFamily="34" charset="0"/>
              </a:rPr>
              <a:t>atlase </a:t>
            </a:r>
          </a:p>
          <a:p>
            <a:pPr marL="0" lvl="4" algn="just">
              <a:spcBef>
                <a:spcPts val="0"/>
              </a:spcBef>
              <a:spcAft>
                <a:spcPts val="0"/>
              </a:spcAft>
              <a:defRPr/>
            </a:pPr>
            <a:endParaRPr lang="lv-LV" altLang="lv-LV" sz="1600" dirty="0" smtClean="0">
              <a:latin typeface="Arial" panose="020B0604020202020204" pitchFamily="34" charset="0"/>
              <a:ea typeface="Verdana" panose="020B0604030504040204" pitchFamily="34" charset="0"/>
              <a:cs typeface="Arial" panose="020B0604020202020204" pitchFamily="34" charset="0"/>
            </a:endParaRPr>
          </a:p>
          <a:p>
            <a:pPr marL="0" lvl="4" algn="just">
              <a:spcBef>
                <a:spcPts val="0"/>
              </a:spcBef>
              <a:spcAft>
                <a:spcPts val="0"/>
              </a:spcAft>
              <a:defRPr/>
            </a:pPr>
            <a:r>
              <a:rPr lang="lv-LV" altLang="lv-LV" sz="1600" b="1" dirty="0">
                <a:solidFill>
                  <a:srgbClr val="0062AC"/>
                </a:solidFill>
                <a:latin typeface="Arial" panose="020B0604020202020204" pitchFamily="34" charset="0"/>
                <a:ea typeface="Verdana" panose="020B0604030504040204" pitchFamily="34" charset="0"/>
                <a:cs typeface="Arial" panose="020B0604020202020204" pitchFamily="34" charset="0"/>
              </a:rPr>
              <a:t>Finansējuma saņēmējs:</a:t>
            </a:r>
          </a:p>
          <a:p>
            <a:pPr marL="0" lvl="4" algn="just">
              <a:spcBef>
                <a:spcPts val="0"/>
              </a:spcBef>
              <a:spcAft>
                <a:spcPts val="0"/>
              </a:spcAft>
              <a:defRPr/>
            </a:pPr>
            <a:r>
              <a:rPr lang="lv-LV" altLang="lv-LV" sz="1600" dirty="0" smtClean="0">
                <a:latin typeface="Arial" panose="020B0604020202020204" pitchFamily="34" charset="0"/>
                <a:ea typeface="Verdana" panose="020B0604030504040204" pitchFamily="34" charset="0"/>
                <a:cs typeface="Arial" panose="020B0604020202020204" pitchFamily="34" charset="0"/>
              </a:rPr>
              <a:t>1.pasākumam: Dabas aizsardzības pārvalde</a:t>
            </a:r>
          </a:p>
          <a:p>
            <a:pPr marL="0" lvl="4" algn="just">
              <a:spcBef>
                <a:spcPts val="0"/>
              </a:spcBef>
              <a:spcAft>
                <a:spcPts val="0"/>
              </a:spcAft>
              <a:defRPr/>
            </a:pPr>
            <a:r>
              <a:rPr lang="lv-LV" altLang="lv-LV" sz="1600" dirty="0" smtClean="0">
                <a:latin typeface="Arial" panose="020B0604020202020204" pitchFamily="34" charset="0"/>
                <a:ea typeface="Verdana" panose="020B0604030504040204" pitchFamily="34" charset="0"/>
                <a:cs typeface="Arial" panose="020B0604020202020204" pitchFamily="34" charset="0"/>
              </a:rPr>
              <a:t>2.pasākumam: valsts </a:t>
            </a:r>
            <a:r>
              <a:rPr lang="lv-LV" altLang="lv-LV" sz="1600" dirty="0">
                <a:latin typeface="Arial" panose="020B0604020202020204" pitchFamily="34" charset="0"/>
                <a:ea typeface="Verdana" panose="020B0604030504040204" pitchFamily="34" charset="0"/>
                <a:cs typeface="Arial" panose="020B0604020202020204" pitchFamily="34" charset="0"/>
              </a:rPr>
              <a:t>iestādes, kas veic vides monitoringu un </a:t>
            </a:r>
            <a:r>
              <a:rPr lang="lv-LV" altLang="lv-LV" sz="1600" dirty="0" smtClean="0">
                <a:latin typeface="Arial" panose="020B0604020202020204" pitchFamily="34" charset="0"/>
                <a:ea typeface="Verdana" panose="020B0604030504040204" pitchFamily="34" charset="0"/>
                <a:cs typeface="Arial" panose="020B0604020202020204" pitchFamily="34" charset="0"/>
              </a:rPr>
              <a:t>kontroli</a:t>
            </a:r>
          </a:p>
          <a:p>
            <a:pPr marL="0" lvl="4">
              <a:spcBef>
                <a:spcPts val="0"/>
              </a:spcBef>
              <a:spcAft>
                <a:spcPts val="0"/>
              </a:spcAft>
              <a:defRPr/>
            </a:pPr>
            <a:endParaRPr lang="lv-LV" altLang="lv-LV" sz="1400" b="1" dirty="0">
              <a:latin typeface="Verdana" panose="020B0604030504040204" pitchFamily="34" charset="0"/>
              <a:ea typeface="Verdana" panose="020B0604030504040204" pitchFamily="34" charset="0"/>
              <a:cs typeface="Verdana" panose="020B0604030504040204" pitchFamily="34" charset="0"/>
            </a:endParaRPr>
          </a:p>
          <a:p>
            <a:r>
              <a:rPr lang="lv-LV" sz="1400" dirty="0"/>
              <a:t> </a:t>
            </a:r>
            <a:endParaRPr lang="lv-LV" altLang="lv-LV" sz="1400" b="1" dirty="0">
              <a:solidFill>
                <a:schemeClr val="accent1"/>
              </a:solidFill>
              <a:latin typeface="Arial" panose="020B0604020202020204" pitchFamily="34" charset="0"/>
              <a:cs typeface="Arial" panose="020B0604020202020204" pitchFamily="34" charset="0"/>
            </a:endParaRPr>
          </a:p>
          <a:p>
            <a:pPr marL="0" lvl="4">
              <a:lnSpc>
                <a:spcPct val="120000"/>
              </a:lnSpc>
              <a:spcBef>
                <a:spcPts val="0"/>
              </a:spcBef>
              <a:spcAft>
                <a:spcPts val="0"/>
              </a:spcAft>
              <a:defRPr/>
            </a:pPr>
            <a:endParaRPr lang="lv-LV" sz="1400" b="1" dirty="0" smtClean="0">
              <a:latin typeface="Arial" panose="020B0604020202020204" pitchFamily="34" charset="0"/>
              <a:cs typeface="Arial" panose="020B0604020202020204" pitchFamily="34" charset="0"/>
            </a:endParaRPr>
          </a:p>
        </p:txBody>
      </p:sp>
      <p:sp>
        <p:nvSpPr>
          <p:cNvPr id="6" name="Slide Number Placeholder 6"/>
          <p:cNvSpPr>
            <a:spLocks noGrp="1"/>
          </p:cNvSpPr>
          <p:nvPr>
            <p:ph type="sldNum" sz="quarter" idx="13"/>
          </p:nvPr>
        </p:nvSpPr>
        <p:spPr bwMode="auto">
          <a:xfrm>
            <a:off x="8584030" y="6330950"/>
            <a:ext cx="453189" cy="304800"/>
          </a:xfrm>
          <a:noFill/>
          <a:ln>
            <a:miter lim="800000"/>
            <a:headEnd/>
            <a:tailEnd/>
          </a:ln>
        </p:spPr>
        <p:txBody>
          <a:bodyPr/>
          <a:lstStyle/>
          <a:p>
            <a:r>
              <a:rPr lang="lv-LV" altLang="en-US" dirty="0" smtClean="0"/>
              <a:t>14</a:t>
            </a:r>
            <a:endParaRPr lang="en-US" altLang="en-US" dirty="0"/>
          </a:p>
        </p:txBody>
      </p:sp>
      <p:sp>
        <p:nvSpPr>
          <p:cNvPr id="8" name="Title 1"/>
          <p:cNvSpPr txBox="1">
            <a:spLocks/>
          </p:cNvSpPr>
          <p:nvPr/>
        </p:nvSpPr>
        <p:spPr bwMode="auto">
          <a:xfrm>
            <a:off x="811764" y="34243"/>
            <a:ext cx="7392566" cy="53234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lgn="ctr">
              <a:buClr>
                <a:srgbClr val="000000"/>
              </a:buClr>
              <a:buSzPct val="100000"/>
              <a:buFont typeface="Times New Roman" panose="02020603050405020304" pitchFamily="18" charset="0"/>
              <a:buNone/>
            </a:pPr>
            <a:r>
              <a:rPr lang="lv-LV" altLang="lv-LV" sz="2800" b="1" dirty="0">
                <a:solidFill>
                  <a:srgbClr val="026227"/>
                </a:solidFill>
                <a:latin typeface="Arial" panose="020B0604020202020204" pitchFamily="34" charset="0"/>
              </a:rPr>
              <a:t>Vides resursu </a:t>
            </a:r>
            <a:r>
              <a:rPr lang="lv-LV" altLang="lv-LV" sz="2800" b="1" dirty="0" smtClean="0">
                <a:solidFill>
                  <a:srgbClr val="026227"/>
                </a:solidFill>
                <a:latin typeface="Arial" panose="020B0604020202020204" pitchFamily="34" charset="0"/>
              </a:rPr>
              <a:t>pārvaldība</a:t>
            </a:r>
            <a:endParaRPr lang="lv-LV" altLang="lv-LV" sz="2800" b="1" dirty="0">
              <a:solidFill>
                <a:srgbClr val="026227"/>
              </a:solidFill>
              <a:latin typeface="Arial" panose="020B0604020202020204" pitchFamily="34" charset="0"/>
            </a:endParaRPr>
          </a:p>
          <a:p>
            <a:pPr algn="ctr">
              <a:buClr>
                <a:srgbClr val="000000"/>
              </a:buClr>
              <a:buSzPct val="100000"/>
              <a:buFont typeface="Times New Roman" panose="02020603050405020304" pitchFamily="18" charset="0"/>
              <a:buNone/>
            </a:pPr>
            <a:endParaRPr lang="lv-LV" altLang="lv-LV" sz="3200" dirty="0">
              <a:solidFill>
                <a:srgbClr val="02529B"/>
              </a:solidFill>
            </a:endParaRPr>
          </a:p>
        </p:txBody>
      </p:sp>
    </p:spTree>
    <p:extLst>
      <p:ext uri="{BB962C8B-B14F-4D97-AF65-F5344CB8AC3E}">
        <p14:creationId xmlns:p14="http://schemas.microsoft.com/office/powerpoint/2010/main" xmlns="" val="220994946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0091" y="558800"/>
            <a:ext cx="7000059" cy="876226"/>
          </a:xfrm>
        </p:spPr>
        <p:txBody>
          <a:bodyPr>
            <a:normAutofit/>
          </a:bodyPr>
          <a:lstStyle/>
          <a:p>
            <a:r>
              <a:rPr lang="lv-LV" sz="2000" dirty="0" smtClean="0">
                <a:latin typeface="Arial" panose="020B0604020202020204" pitchFamily="34" charset="0"/>
                <a:cs typeface="Arial" panose="020B0604020202020204" pitchFamily="34" charset="0"/>
              </a:rPr>
              <a:t>5.4.2</a:t>
            </a:r>
            <a:r>
              <a:rPr lang="lv-LV" sz="2000" dirty="0">
                <a:latin typeface="Arial" panose="020B0604020202020204" pitchFamily="34" charset="0"/>
                <a:cs typeface="Arial" panose="020B0604020202020204" pitchFamily="34" charset="0"/>
              </a:rPr>
              <a:t>. </a:t>
            </a:r>
            <a:r>
              <a:rPr lang="lv-LV" sz="2000" dirty="0" smtClean="0">
                <a:latin typeface="Arial" panose="020B0604020202020204" pitchFamily="34" charset="0"/>
                <a:cs typeface="Arial" panose="020B0604020202020204" pitchFamily="34" charset="0"/>
              </a:rPr>
              <a:t>- Nodrošināt </a:t>
            </a:r>
            <a:r>
              <a:rPr lang="lv-LV" sz="2000" dirty="0">
                <a:latin typeface="Arial" panose="020B0604020202020204" pitchFamily="34" charset="0"/>
                <a:cs typeface="Arial" panose="020B0604020202020204" pitchFamily="34" charset="0"/>
              </a:rPr>
              <a:t>vides monitoringa un kontroles sistēmas attīstību un savlaicīgu vides risku </a:t>
            </a:r>
            <a:r>
              <a:rPr lang="lv-LV" sz="2000" dirty="0" smtClean="0">
                <a:latin typeface="Arial" panose="020B0604020202020204" pitchFamily="34" charset="0"/>
                <a:cs typeface="Arial" panose="020B0604020202020204" pitchFamily="34" charset="0"/>
              </a:rPr>
              <a:t>novēršanu</a:t>
            </a:r>
            <a:endParaRPr lang="en-GB" dirty="0">
              <a:latin typeface="Arial" panose="020B0604020202020204" pitchFamily="34" charset="0"/>
              <a:cs typeface="Arial" panose="020B0604020202020204" pitchFamily="34" charset="0"/>
            </a:endParaRPr>
          </a:p>
        </p:txBody>
      </p:sp>
      <p:sp>
        <p:nvSpPr>
          <p:cNvPr id="4" name="Text Placeholder 3"/>
          <p:cNvSpPr>
            <a:spLocks noGrp="1"/>
          </p:cNvSpPr>
          <p:nvPr>
            <p:ph type="body" sz="half" idx="2"/>
          </p:nvPr>
        </p:nvSpPr>
        <p:spPr>
          <a:xfrm>
            <a:off x="519545" y="1735282"/>
            <a:ext cx="8300605" cy="5029200"/>
          </a:xfrm>
        </p:spPr>
        <p:txBody>
          <a:bodyPr>
            <a:noAutofit/>
          </a:bodyPr>
          <a:lstStyle/>
          <a:p>
            <a:r>
              <a:rPr lang="lv-LV" altLang="lv-LV" sz="1600" b="1" dirty="0">
                <a:solidFill>
                  <a:srgbClr val="0062AC"/>
                </a:solidFill>
                <a:latin typeface="Arial" panose="020B0604020202020204" pitchFamily="34" charset="0"/>
                <a:cs typeface="Arial" panose="020B0604020202020204" pitchFamily="34" charset="0"/>
              </a:rPr>
              <a:t>Rezultāts:</a:t>
            </a:r>
          </a:p>
          <a:p>
            <a:pPr marL="269875" lvl="0" indent="-269875" algn="just">
              <a:spcBef>
                <a:spcPts val="0"/>
              </a:spcBef>
              <a:spcAft>
                <a:spcPts val="0"/>
              </a:spcAft>
              <a:buFont typeface="Arial" panose="020B0604020202020204" pitchFamily="34" charset="0"/>
              <a:buChar char="•"/>
            </a:pPr>
            <a:r>
              <a:rPr lang="lv-LV" sz="1600" dirty="0" smtClean="0">
                <a:latin typeface="Arial" panose="020B0604020202020204" pitchFamily="34" charset="0"/>
                <a:cs typeface="Arial" panose="020B0604020202020204" pitchFamily="34" charset="0"/>
              </a:rPr>
              <a:t>Iegūta </a:t>
            </a:r>
            <a:r>
              <a:rPr lang="lv-LV" sz="1600" dirty="0">
                <a:latin typeface="Arial" panose="020B0604020202020204" pitchFamily="34" charset="0"/>
                <a:cs typeface="Arial" panose="020B0604020202020204" pitchFamily="34" charset="0"/>
              </a:rPr>
              <a:t>visaptveroša informācija par aizsargājamo biotopu izplatību un kvalitāti visā </a:t>
            </a:r>
            <a:r>
              <a:rPr lang="lv-LV" sz="1600" dirty="0" smtClean="0">
                <a:latin typeface="Arial" panose="020B0604020202020204" pitchFamily="34" charset="0"/>
                <a:cs typeface="Arial" panose="020B0604020202020204" pitchFamily="34" charset="0"/>
              </a:rPr>
              <a:t>valstī</a:t>
            </a:r>
            <a:endParaRPr lang="en-GB" sz="1600" dirty="0">
              <a:latin typeface="Arial" panose="020B0604020202020204" pitchFamily="34" charset="0"/>
              <a:cs typeface="Arial" panose="020B0604020202020204" pitchFamily="34" charset="0"/>
            </a:endParaRPr>
          </a:p>
          <a:p>
            <a:pPr marL="269875" lvl="0" indent="-269875" algn="just">
              <a:spcBef>
                <a:spcPts val="0"/>
              </a:spcBef>
              <a:spcAft>
                <a:spcPts val="0"/>
              </a:spcAft>
              <a:buFont typeface="Arial" panose="020B0604020202020204" pitchFamily="34" charset="0"/>
              <a:buChar char="•"/>
            </a:pPr>
            <a:r>
              <a:rPr lang="lv-LV" sz="1600" dirty="0">
                <a:latin typeface="Arial" panose="020B0604020202020204" pitchFamily="34" charset="0"/>
                <a:cs typeface="Arial" panose="020B0604020202020204" pitchFamily="34" charset="0"/>
              </a:rPr>
              <a:t>I</a:t>
            </a:r>
            <a:r>
              <a:rPr lang="lv-LV" sz="1600" dirty="0" smtClean="0">
                <a:latin typeface="Arial" panose="020B0604020202020204" pitchFamily="34" charset="0"/>
                <a:cs typeface="Arial" panose="020B0604020202020204" pitchFamily="34" charset="0"/>
              </a:rPr>
              <a:t>zstrādāti </a:t>
            </a:r>
            <a:r>
              <a:rPr lang="lv-LV" sz="1600" dirty="0">
                <a:latin typeface="Arial" panose="020B0604020202020204" pitchFamily="34" charset="0"/>
                <a:cs typeface="Arial" panose="020B0604020202020204" pitchFamily="34" charset="0"/>
              </a:rPr>
              <a:t>vismaz 20 ĪADT dabas aizsardzības plāni un 5 īpaši aizsargājamo sugu aizsardzības </a:t>
            </a:r>
            <a:r>
              <a:rPr lang="lv-LV" sz="1600" dirty="0" smtClean="0">
                <a:latin typeface="Arial" panose="020B0604020202020204" pitchFamily="34" charset="0"/>
                <a:cs typeface="Arial" panose="020B0604020202020204" pitchFamily="34" charset="0"/>
              </a:rPr>
              <a:t>plāni</a:t>
            </a:r>
            <a:endParaRPr lang="lv-LV" sz="1600" u="sng" dirty="0">
              <a:latin typeface="Arial" panose="020B0604020202020204" pitchFamily="34" charset="0"/>
              <a:cs typeface="Arial" panose="020B0604020202020204" pitchFamily="34" charset="0"/>
            </a:endParaRPr>
          </a:p>
          <a:p>
            <a:pPr marL="269875" indent="-269875" algn="just">
              <a:spcBef>
                <a:spcPts val="0"/>
              </a:spcBef>
              <a:spcAft>
                <a:spcPts val="0"/>
              </a:spcAft>
              <a:buFont typeface="Arial" panose="020B0604020202020204" pitchFamily="34" charset="0"/>
              <a:buChar char="•"/>
            </a:pPr>
            <a:r>
              <a:rPr lang="lv-LV" altLang="lv-LV" sz="1600" dirty="0">
                <a:latin typeface="Arial" panose="020B0604020202020204" pitchFamily="34" charset="0"/>
                <a:cs typeface="Arial" panose="020B0604020202020204" pitchFamily="34" charset="0"/>
              </a:rPr>
              <a:t>Uzlabota iestāžu veiktspēja un tehniskais nodrošinājums direktīvu prasību ievērošanai</a:t>
            </a:r>
          </a:p>
          <a:p>
            <a:pPr marL="450850">
              <a:spcBef>
                <a:spcPts val="0"/>
              </a:spcBef>
              <a:spcAft>
                <a:spcPts val="0"/>
              </a:spcAft>
            </a:pPr>
            <a:endParaRPr lang="en-GB" sz="1600" dirty="0">
              <a:latin typeface="Arial" panose="020B0604020202020204" pitchFamily="34" charset="0"/>
              <a:cs typeface="Arial" panose="020B0604020202020204" pitchFamily="34" charset="0"/>
            </a:endParaRPr>
          </a:p>
          <a:p>
            <a:pPr lvl="0"/>
            <a:r>
              <a:rPr lang="lv-LV" sz="1600" b="1" dirty="0">
                <a:solidFill>
                  <a:srgbClr val="0062AC"/>
                </a:solidFill>
                <a:latin typeface="Arial" panose="020B0604020202020204" pitchFamily="34" charset="0"/>
                <a:cs typeface="Arial" panose="020B0604020202020204" pitchFamily="34" charset="0"/>
              </a:rPr>
              <a:t>Galvenie ieguvumi: </a:t>
            </a:r>
          </a:p>
          <a:p>
            <a:pPr marL="269875" lvl="0" indent="-269875" algn="just">
              <a:spcBef>
                <a:spcPts val="0"/>
              </a:spcBef>
              <a:spcAft>
                <a:spcPts val="0"/>
              </a:spcAft>
              <a:buFont typeface="Arial" panose="020B0604020202020204" pitchFamily="34" charset="0"/>
              <a:buChar char="•"/>
            </a:pPr>
            <a:r>
              <a:rPr lang="lv-LV" sz="1600" dirty="0" smtClean="0">
                <a:latin typeface="Arial" panose="020B0604020202020204" pitchFamily="34" charset="0"/>
                <a:cs typeface="Arial" panose="020B0604020202020204" pitchFamily="34" charset="0"/>
              </a:rPr>
              <a:t>Atvieglota/paātrināta </a:t>
            </a:r>
            <a:r>
              <a:rPr lang="lv-LV" sz="1600" dirty="0">
                <a:latin typeface="Arial" panose="020B0604020202020204" pitchFamily="34" charset="0"/>
                <a:cs typeface="Arial" panose="020B0604020202020204" pitchFamily="34" charset="0"/>
              </a:rPr>
              <a:t>dažādu atļauju, saskaņojumu </a:t>
            </a:r>
            <a:r>
              <a:rPr lang="lv-LV" sz="1600" dirty="0" smtClean="0">
                <a:latin typeface="Arial" panose="020B0604020202020204" pitchFamily="34" charset="0"/>
                <a:cs typeface="Arial" panose="020B0604020202020204" pitchFamily="34" charset="0"/>
              </a:rPr>
              <a:t>saņemšana</a:t>
            </a:r>
            <a:endParaRPr lang="en-GB" sz="1600" dirty="0">
              <a:latin typeface="Arial" panose="020B0604020202020204" pitchFamily="34" charset="0"/>
              <a:cs typeface="Arial" panose="020B0604020202020204" pitchFamily="34" charset="0"/>
            </a:endParaRPr>
          </a:p>
          <a:p>
            <a:pPr marL="269875" lvl="0" indent="-269875" algn="just">
              <a:spcBef>
                <a:spcPts val="0"/>
              </a:spcBef>
              <a:spcAft>
                <a:spcPts val="0"/>
              </a:spcAft>
              <a:buFont typeface="Arial" panose="020B0604020202020204" pitchFamily="34" charset="0"/>
              <a:buChar char="•"/>
            </a:pPr>
            <a:r>
              <a:rPr lang="lv-LV" sz="1600" dirty="0">
                <a:latin typeface="Arial" panose="020B0604020202020204" pitchFamily="34" charset="0"/>
                <a:cs typeface="Arial" panose="020B0604020202020204" pitchFamily="34" charset="0"/>
              </a:rPr>
              <a:t>S</a:t>
            </a:r>
            <a:r>
              <a:rPr lang="lv-LV" sz="1600" dirty="0" smtClean="0">
                <a:latin typeface="Arial" panose="020B0604020202020204" pitchFamily="34" charset="0"/>
                <a:cs typeface="Arial" panose="020B0604020202020204" pitchFamily="34" charset="0"/>
              </a:rPr>
              <a:t>amazināts </a:t>
            </a:r>
            <a:r>
              <a:rPr lang="lv-LV" sz="1600" dirty="0">
                <a:latin typeface="Arial" panose="020B0604020202020204" pitchFamily="34" charset="0"/>
                <a:cs typeface="Arial" panose="020B0604020202020204" pitchFamily="34" charset="0"/>
              </a:rPr>
              <a:t>sākotnējā IVN, IVN procedūras veikšanas termiņš un </a:t>
            </a:r>
            <a:r>
              <a:rPr lang="lv-LV" sz="1600" dirty="0" smtClean="0">
                <a:latin typeface="Arial" panose="020B0604020202020204" pitchFamily="34" charset="0"/>
                <a:cs typeface="Arial" panose="020B0604020202020204" pitchFamily="34" charset="0"/>
              </a:rPr>
              <a:t>izmaksas</a:t>
            </a:r>
            <a:endParaRPr lang="en-GB" sz="1600" dirty="0">
              <a:latin typeface="Arial" panose="020B0604020202020204" pitchFamily="34" charset="0"/>
              <a:cs typeface="Arial" panose="020B0604020202020204" pitchFamily="34" charset="0"/>
            </a:endParaRPr>
          </a:p>
          <a:p>
            <a:pPr marL="269875" lvl="0" indent="-269875" algn="just">
              <a:spcBef>
                <a:spcPts val="0"/>
              </a:spcBef>
              <a:spcAft>
                <a:spcPts val="0"/>
              </a:spcAft>
              <a:buFont typeface="Arial" panose="020B0604020202020204" pitchFamily="34" charset="0"/>
              <a:buChar char="•"/>
            </a:pPr>
            <a:r>
              <a:rPr lang="lv-LV" sz="1600" dirty="0">
                <a:latin typeface="Arial" panose="020B0604020202020204" pitchFamily="34" charset="0"/>
                <a:cs typeface="Arial" panose="020B0604020202020204" pitchFamily="34" charset="0"/>
              </a:rPr>
              <a:t>A</a:t>
            </a:r>
            <a:r>
              <a:rPr lang="lv-LV" sz="1600" dirty="0" smtClean="0">
                <a:latin typeface="Arial" panose="020B0604020202020204" pitchFamily="34" charset="0"/>
                <a:cs typeface="Arial" panose="020B0604020202020204" pitchFamily="34" charset="0"/>
              </a:rPr>
              <a:t>tbalsts </a:t>
            </a:r>
            <a:r>
              <a:rPr lang="lv-LV" sz="1600" dirty="0">
                <a:latin typeface="Arial" panose="020B0604020202020204" pitchFamily="34" charset="0"/>
                <a:cs typeface="Arial" panose="020B0604020202020204" pitchFamily="34" charset="0"/>
              </a:rPr>
              <a:t>pašvaldību teritorijas attīstības plānošanas dokumentu </a:t>
            </a:r>
            <a:r>
              <a:rPr lang="lv-LV" sz="1600" dirty="0" smtClean="0">
                <a:latin typeface="Arial" panose="020B0604020202020204" pitchFamily="34" charset="0"/>
                <a:cs typeface="Arial" panose="020B0604020202020204" pitchFamily="34" charset="0"/>
              </a:rPr>
              <a:t>izstrādē</a:t>
            </a:r>
          </a:p>
          <a:p>
            <a:pPr marL="269875" lvl="0" indent="-269875" algn="just">
              <a:spcBef>
                <a:spcPts val="0"/>
              </a:spcBef>
              <a:spcAft>
                <a:spcPts val="0"/>
              </a:spcAft>
              <a:buFont typeface="Arial" panose="020B0604020202020204" pitchFamily="34" charset="0"/>
              <a:buChar char="•"/>
            </a:pPr>
            <a:r>
              <a:rPr lang="lv-LV" sz="1600" dirty="0" smtClean="0">
                <a:latin typeface="Arial" panose="020B0604020202020204" pitchFamily="34" charset="0"/>
                <a:cs typeface="Arial" panose="020B0604020202020204" pitchFamily="34" charset="0"/>
              </a:rPr>
              <a:t>Pamats </a:t>
            </a:r>
            <a:r>
              <a:rPr lang="lv-LV" sz="1600" dirty="0">
                <a:latin typeface="Arial" panose="020B0604020202020204" pitchFamily="34" charset="0"/>
                <a:cs typeface="Arial" panose="020B0604020202020204" pitchFamily="34" charset="0"/>
              </a:rPr>
              <a:t>kompensācijas maksājumu aprēķināšanai zemes īpašniekiem, t.sk., par bioloģiski vērtīgo zālāju </a:t>
            </a:r>
            <a:r>
              <a:rPr lang="lv-LV" sz="1600" dirty="0" smtClean="0">
                <a:latin typeface="Arial" panose="020B0604020202020204" pitchFamily="34" charset="0"/>
                <a:cs typeface="Arial" panose="020B0604020202020204" pitchFamily="34" charset="0"/>
              </a:rPr>
              <a:t>apsaimniekošanu</a:t>
            </a:r>
          </a:p>
          <a:p>
            <a:pPr marL="269875" lvl="0" indent="-269875" algn="just">
              <a:spcBef>
                <a:spcPts val="0"/>
              </a:spcBef>
              <a:spcAft>
                <a:spcPts val="0"/>
              </a:spcAft>
              <a:buFont typeface="Arial" panose="020B0604020202020204" pitchFamily="34" charset="0"/>
              <a:buChar char="•"/>
            </a:pPr>
            <a:r>
              <a:rPr lang="lv-LV" sz="1600" dirty="0" smtClean="0">
                <a:latin typeface="Arial" panose="020B0604020202020204" pitchFamily="34" charset="0"/>
                <a:cs typeface="Arial" panose="020B0604020202020204" pitchFamily="34" charset="0"/>
              </a:rPr>
              <a:t>Direktīvu </a:t>
            </a:r>
            <a:r>
              <a:rPr lang="lv-LV" sz="1600" dirty="0">
                <a:latin typeface="Arial" panose="020B0604020202020204" pitchFamily="34" charset="0"/>
                <a:cs typeface="Arial" panose="020B0604020202020204" pitchFamily="34" charset="0"/>
              </a:rPr>
              <a:t>prasībām atbilstošu vides monitoringa vietu skaita </a:t>
            </a:r>
            <a:r>
              <a:rPr lang="lv-LV" sz="1600" dirty="0" smtClean="0">
                <a:latin typeface="Arial" panose="020B0604020202020204" pitchFamily="34" charset="0"/>
                <a:cs typeface="Arial" panose="020B0604020202020204" pitchFamily="34" charset="0"/>
              </a:rPr>
              <a:t>pieaugums</a:t>
            </a:r>
          </a:p>
          <a:p>
            <a:pPr marL="269875" lvl="0" indent="-269875" algn="just">
              <a:spcBef>
                <a:spcPts val="0"/>
              </a:spcBef>
              <a:spcAft>
                <a:spcPts val="0"/>
              </a:spcAft>
              <a:buFont typeface="Arial" panose="020B0604020202020204" pitchFamily="34" charset="0"/>
              <a:buChar char="•"/>
            </a:pPr>
            <a:r>
              <a:rPr lang="lv-LV" sz="1600" dirty="0" smtClean="0">
                <a:latin typeface="Arial" panose="020B0604020202020204" pitchFamily="34" charset="0"/>
                <a:cs typeface="Arial" panose="020B0604020202020204" pitchFamily="34" charset="0"/>
              </a:rPr>
              <a:t>Valsts vides kontroles iestādēm palielināta veiktspēja</a:t>
            </a:r>
            <a:endParaRPr lang="lv-LV" sz="1600" dirty="0">
              <a:latin typeface="Arial" panose="020B0604020202020204" pitchFamily="34" charset="0"/>
              <a:cs typeface="Arial" panose="020B0604020202020204" pitchFamily="34" charset="0"/>
            </a:endParaRPr>
          </a:p>
          <a:p>
            <a:pPr marL="450850" lvl="0">
              <a:spcBef>
                <a:spcPts val="0"/>
              </a:spcBef>
              <a:spcAft>
                <a:spcPts val="0"/>
              </a:spcAft>
            </a:pPr>
            <a:endParaRPr lang="en-GB" sz="1600" dirty="0">
              <a:latin typeface="Arial" panose="020B0604020202020204" pitchFamily="34" charset="0"/>
              <a:cs typeface="Arial" panose="020B0604020202020204" pitchFamily="34" charset="0"/>
            </a:endParaRPr>
          </a:p>
          <a:p>
            <a:r>
              <a:rPr lang="lv-LV" altLang="lv-LV" sz="1600" b="1" dirty="0" smtClean="0">
                <a:solidFill>
                  <a:srgbClr val="0062AC"/>
                </a:solidFill>
                <a:latin typeface="Arial" panose="020B0604020202020204" pitchFamily="34" charset="0"/>
                <a:cs typeface="Arial" panose="020B0604020202020204" pitchFamily="34" charset="0"/>
              </a:rPr>
              <a:t>Aktuālais </a:t>
            </a:r>
            <a:r>
              <a:rPr lang="lv-LV" altLang="lv-LV" sz="1600" b="1" dirty="0">
                <a:solidFill>
                  <a:srgbClr val="0062AC"/>
                </a:solidFill>
                <a:latin typeface="Arial" panose="020B0604020202020204" pitchFamily="34" charset="0"/>
                <a:cs typeface="Arial" panose="020B0604020202020204" pitchFamily="34" charset="0"/>
              </a:rPr>
              <a:t>statuss: </a:t>
            </a:r>
          </a:p>
          <a:p>
            <a:pPr marL="625475" indent="-625475">
              <a:spcBef>
                <a:spcPts val="0"/>
              </a:spcBef>
              <a:spcAft>
                <a:spcPts val="0"/>
              </a:spcAft>
            </a:pPr>
            <a:r>
              <a:rPr lang="lv-LV" altLang="lv-LV" sz="1600" b="1" dirty="0" smtClean="0">
                <a:latin typeface="Arial" panose="020B0604020202020204" pitchFamily="34" charset="0"/>
                <a:cs typeface="Arial" panose="020B0604020202020204" pitchFamily="34" charset="0"/>
              </a:rPr>
              <a:t>1.pasākumam </a:t>
            </a:r>
            <a:r>
              <a:rPr lang="lv-LV" altLang="lv-LV" sz="1600" dirty="0">
                <a:latin typeface="Arial" panose="020B0604020202020204" pitchFamily="34" charset="0"/>
                <a:cs typeface="Arial" panose="020B0604020202020204" pitchFamily="34" charset="0"/>
              </a:rPr>
              <a:t>MK noteikumu un projektu iesniegumu vērtēšanas kritēriju saskaņošana</a:t>
            </a:r>
          </a:p>
          <a:p>
            <a:pPr marL="625475" indent="-625475">
              <a:spcBef>
                <a:spcPts val="0"/>
              </a:spcBef>
              <a:spcAft>
                <a:spcPts val="0"/>
              </a:spcAft>
            </a:pPr>
            <a:r>
              <a:rPr lang="lv-LV" altLang="lv-LV" sz="1600" b="1" dirty="0" smtClean="0">
                <a:latin typeface="Arial" panose="020B0604020202020204" pitchFamily="34" charset="0"/>
                <a:cs typeface="Arial" panose="020B0604020202020204" pitchFamily="34" charset="0"/>
              </a:rPr>
              <a:t>2.pasākumam </a:t>
            </a:r>
            <a:r>
              <a:rPr lang="lv-LV" altLang="lv-LV" sz="1600" dirty="0" smtClean="0">
                <a:latin typeface="Arial" panose="020B0604020202020204" pitchFamily="34" charset="0"/>
                <a:cs typeface="Arial" panose="020B0604020202020204" pitchFamily="34" charset="0"/>
              </a:rPr>
              <a:t>MK </a:t>
            </a:r>
            <a:r>
              <a:rPr lang="lv-LV" altLang="lv-LV" sz="1600" dirty="0">
                <a:latin typeface="Arial" panose="020B0604020202020204" pitchFamily="34" charset="0"/>
                <a:cs typeface="Arial" panose="020B0604020202020204" pitchFamily="34" charset="0"/>
              </a:rPr>
              <a:t>noteikumu un projektu iesniegumu vērtēšanas kritēriju izstrāde</a:t>
            </a:r>
          </a:p>
          <a:p>
            <a:pPr marL="182563" lvl="4" indent="-182563">
              <a:lnSpc>
                <a:spcPct val="120000"/>
              </a:lnSpc>
              <a:spcBef>
                <a:spcPts val="0"/>
              </a:spcBef>
              <a:spcAft>
                <a:spcPts val="0"/>
              </a:spcAft>
              <a:defRPr/>
            </a:pPr>
            <a:endParaRPr lang="lv-LV" altLang="lv-LV" sz="1600" dirty="0">
              <a:latin typeface="Arial" panose="020B0604020202020204" pitchFamily="34" charset="0"/>
              <a:ea typeface="Verdana" panose="020B0604030504040204" pitchFamily="34" charset="0"/>
              <a:cs typeface="Arial" panose="020B0604020202020204" pitchFamily="34" charset="0"/>
            </a:endParaRPr>
          </a:p>
        </p:txBody>
      </p:sp>
      <p:sp>
        <p:nvSpPr>
          <p:cNvPr id="6" name="Slide Number Placeholder 6"/>
          <p:cNvSpPr>
            <a:spLocks noGrp="1"/>
          </p:cNvSpPr>
          <p:nvPr>
            <p:ph type="sldNum" sz="quarter" idx="13"/>
          </p:nvPr>
        </p:nvSpPr>
        <p:spPr bwMode="auto">
          <a:xfrm>
            <a:off x="8584030" y="6330950"/>
            <a:ext cx="453189" cy="304800"/>
          </a:xfrm>
          <a:noFill/>
          <a:ln>
            <a:miter lim="800000"/>
            <a:headEnd/>
            <a:tailEnd/>
          </a:ln>
        </p:spPr>
        <p:txBody>
          <a:bodyPr/>
          <a:lstStyle/>
          <a:p>
            <a:r>
              <a:rPr lang="lv-LV" altLang="en-US" dirty="0" smtClean="0"/>
              <a:t>14</a:t>
            </a:r>
            <a:endParaRPr lang="en-US" altLang="en-US" dirty="0"/>
          </a:p>
        </p:txBody>
      </p:sp>
      <p:sp>
        <p:nvSpPr>
          <p:cNvPr id="8" name="Title 1"/>
          <p:cNvSpPr txBox="1">
            <a:spLocks/>
          </p:cNvSpPr>
          <p:nvPr/>
        </p:nvSpPr>
        <p:spPr bwMode="auto">
          <a:xfrm>
            <a:off x="811764" y="34243"/>
            <a:ext cx="7392566" cy="53234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lgn="ctr">
              <a:buClr>
                <a:srgbClr val="000000"/>
              </a:buClr>
              <a:buSzPct val="100000"/>
              <a:buFont typeface="Times New Roman" panose="02020603050405020304" pitchFamily="18" charset="0"/>
              <a:buNone/>
            </a:pPr>
            <a:r>
              <a:rPr lang="lv-LV" altLang="lv-LV" sz="2800" b="1" dirty="0">
                <a:solidFill>
                  <a:srgbClr val="026227"/>
                </a:solidFill>
                <a:latin typeface="Arial" panose="020B0604020202020204" pitchFamily="34" charset="0"/>
              </a:rPr>
              <a:t>Vides resursu </a:t>
            </a:r>
            <a:r>
              <a:rPr lang="lv-LV" altLang="lv-LV" sz="2800" b="1" dirty="0" smtClean="0">
                <a:solidFill>
                  <a:srgbClr val="026227"/>
                </a:solidFill>
                <a:latin typeface="Arial" panose="020B0604020202020204" pitchFamily="34" charset="0"/>
              </a:rPr>
              <a:t>pārvaldība</a:t>
            </a:r>
            <a:endParaRPr lang="lv-LV" altLang="lv-LV" sz="2800" b="1" dirty="0">
              <a:solidFill>
                <a:srgbClr val="026227"/>
              </a:solidFill>
              <a:latin typeface="Arial" panose="020B0604020202020204" pitchFamily="34" charset="0"/>
            </a:endParaRPr>
          </a:p>
          <a:p>
            <a:pPr algn="ctr">
              <a:buClr>
                <a:srgbClr val="000000"/>
              </a:buClr>
              <a:buSzPct val="100000"/>
              <a:buFont typeface="Times New Roman" panose="02020603050405020304" pitchFamily="18" charset="0"/>
              <a:buNone/>
            </a:pPr>
            <a:endParaRPr lang="lv-LV" altLang="lv-LV" sz="3200" dirty="0">
              <a:solidFill>
                <a:srgbClr val="02529B"/>
              </a:solidFill>
            </a:endParaRPr>
          </a:p>
        </p:txBody>
      </p:sp>
    </p:spTree>
    <p:extLst>
      <p:ext uri="{BB962C8B-B14F-4D97-AF65-F5344CB8AC3E}">
        <p14:creationId xmlns:p14="http://schemas.microsoft.com/office/powerpoint/2010/main" xmlns="" val="22186608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3" name="Slide Number Placeholder 6"/>
          <p:cNvSpPr>
            <a:spLocks noGrp="1"/>
          </p:cNvSpPr>
          <p:nvPr>
            <p:ph type="sldNum" sz="quarter" idx="13"/>
          </p:nvPr>
        </p:nvSpPr>
        <p:spPr bwMode="auto">
          <a:xfrm>
            <a:off x="8534399" y="6324600"/>
            <a:ext cx="453189" cy="304800"/>
          </a:xfrm>
          <a:noFill/>
          <a:ln>
            <a:miter lim="800000"/>
            <a:headEnd/>
            <a:tailEnd/>
          </a:ln>
        </p:spPr>
        <p:txBody>
          <a:bodyPr/>
          <a:lstStyle/>
          <a:p>
            <a:fld id="{A4FED922-DB03-4B62-A432-88E37973744A}" type="slidenum">
              <a:rPr lang="en-US" altLang="en-US"/>
              <a:pPr/>
              <a:t>17</a:t>
            </a:fld>
            <a:endParaRPr lang="en-US" altLang="en-US" dirty="0"/>
          </a:p>
        </p:txBody>
      </p:sp>
      <p:sp>
        <p:nvSpPr>
          <p:cNvPr id="3" name="Content Placeholder 3"/>
          <p:cNvSpPr txBox="1">
            <a:spLocks/>
          </p:cNvSpPr>
          <p:nvPr/>
        </p:nvSpPr>
        <p:spPr bwMode="auto">
          <a:xfrm>
            <a:off x="179388" y="1951773"/>
            <a:ext cx="8808200" cy="45989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marL="357188">
              <a:defRPr>
                <a:solidFill>
                  <a:schemeClr val="bg1"/>
                </a:solidFill>
                <a:latin typeface="Times New Roman" panose="02020603050405020304" pitchFamily="18" charset="0"/>
                <a:ea typeface="MS PGothic" panose="020B0600070205080204" pitchFamily="34" charset="-128"/>
              </a:defRPr>
            </a:lvl1pPr>
            <a:lvl2pPr marL="342900" indent="-342900">
              <a:defRPr>
                <a:solidFill>
                  <a:schemeClr val="bg1"/>
                </a:solidFill>
                <a:latin typeface="Times New Roman" panose="02020603050405020304" pitchFamily="18" charset="0"/>
                <a:ea typeface="MS PGothic" panose="020B0600070205080204" pitchFamily="34" charset="-128"/>
              </a:defRPr>
            </a:lvl2pPr>
            <a:lvl3pPr>
              <a:defRPr>
                <a:solidFill>
                  <a:schemeClr val="bg1"/>
                </a:solidFill>
                <a:latin typeface="Times New Roman" panose="02020603050405020304" pitchFamily="18" charset="0"/>
                <a:ea typeface="MS PGothic" panose="020B0600070205080204" pitchFamily="34" charset="-128"/>
              </a:defRPr>
            </a:lvl3pPr>
            <a:lvl4pPr>
              <a:defRPr>
                <a:solidFill>
                  <a:schemeClr val="bg1"/>
                </a:solidFill>
                <a:latin typeface="Times New Roman" panose="02020603050405020304" pitchFamily="18" charset="0"/>
                <a:ea typeface="MS PGothic" panose="020B0600070205080204" pitchFamily="34" charset="-128"/>
              </a:defRPr>
            </a:lvl4pPr>
            <a:lvl5pPr>
              <a:defRPr>
                <a:solidFill>
                  <a:schemeClr val="bg1"/>
                </a:solidFill>
                <a:latin typeface="Times New Roman" panose="02020603050405020304" pitchFamily="18" charset="0"/>
                <a:ea typeface="MS PGothic" panose="020B0600070205080204" pitchFamily="34" charset="-128"/>
              </a:defRPr>
            </a:lvl5pPr>
            <a:lvl6pPr marL="25146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6pPr>
            <a:lvl7pPr marL="29718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7pPr>
            <a:lvl8pPr marL="34290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8pPr>
            <a:lvl9pPr marL="38862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9pPr>
          </a:lstStyle>
          <a:p>
            <a:pPr lvl="1">
              <a:spcBef>
                <a:spcPts val="600"/>
              </a:spcBef>
              <a:spcAft>
                <a:spcPts val="900"/>
              </a:spcAft>
              <a:buClr>
                <a:srgbClr val="000000"/>
              </a:buClr>
            </a:pPr>
            <a:r>
              <a:rPr lang="lv-LV" altLang="lv-LV" sz="1600" b="1" dirty="0" smtClean="0">
                <a:solidFill>
                  <a:srgbClr val="0062AC"/>
                </a:solidFill>
                <a:latin typeface="Arial" panose="020B0604020202020204" pitchFamily="34" charset="0"/>
              </a:rPr>
              <a:t>Finansējums: </a:t>
            </a:r>
            <a:r>
              <a:rPr lang="lv-LV" altLang="lv-LV" sz="1600" b="1" dirty="0" smtClean="0">
                <a:solidFill>
                  <a:schemeClr val="tx1">
                    <a:lumMod val="95000"/>
                    <a:lumOff val="5000"/>
                  </a:schemeClr>
                </a:solidFill>
                <a:latin typeface="Arial" panose="020B0604020202020204" pitchFamily="34" charset="0"/>
                <a:cs typeface="Arial" panose="020B0604020202020204" pitchFamily="34" charset="0"/>
              </a:rPr>
              <a:t>128,81 </a:t>
            </a:r>
            <a:r>
              <a:rPr lang="lv-LV" altLang="lv-LV" sz="1600" b="1" dirty="0">
                <a:solidFill>
                  <a:schemeClr val="tx1">
                    <a:lumMod val="95000"/>
                    <a:lumOff val="5000"/>
                  </a:schemeClr>
                </a:solidFill>
                <a:latin typeface="Arial" panose="020B0604020202020204" pitchFamily="34" charset="0"/>
                <a:cs typeface="Arial" panose="020B0604020202020204" pitchFamily="34" charset="0"/>
              </a:rPr>
              <a:t>milj. </a:t>
            </a:r>
            <a:r>
              <a:rPr lang="lv-LV" altLang="lv-LV" sz="1600" b="1" i="1" dirty="0" err="1">
                <a:solidFill>
                  <a:schemeClr val="tx1">
                    <a:lumMod val="95000"/>
                    <a:lumOff val="5000"/>
                  </a:schemeClr>
                </a:solidFill>
                <a:latin typeface="Arial" panose="020B0604020202020204" pitchFamily="34" charset="0"/>
                <a:cs typeface="Arial" panose="020B0604020202020204" pitchFamily="34" charset="0"/>
              </a:rPr>
              <a:t>euro</a:t>
            </a:r>
            <a:r>
              <a:rPr lang="lv-LV" altLang="lv-LV" sz="1600" b="1" dirty="0">
                <a:solidFill>
                  <a:schemeClr val="tx1">
                    <a:lumMod val="95000"/>
                    <a:lumOff val="5000"/>
                  </a:schemeClr>
                </a:solidFill>
                <a:latin typeface="Arial" panose="020B0604020202020204" pitchFamily="34" charset="0"/>
                <a:cs typeface="Arial" panose="020B0604020202020204" pitchFamily="34" charset="0"/>
              </a:rPr>
              <a:t> ERAF (85%)</a:t>
            </a:r>
            <a:endParaRPr lang="lv-LV" altLang="lv-LV" sz="1600" b="1" dirty="0">
              <a:solidFill>
                <a:schemeClr val="tx1">
                  <a:lumMod val="95000"/>
                  <a:lumOff val="5000"/>
                </a:schemeClr>
              </a:solidFill>
              <a:latin typeface="Arial" panose="020B0604020202020204" pitchFamily="34" charset="0"/>
              <a:cs typeface="Arial" panose="020B0604020202020204" pitchFamily="34" charset="0"/>
              <a:sym typeface="Arial" panose="020B0604020202020204" pitchFamily="34" charset="0"/>
            </a:endParaRPr>
          </a:p>
          <a:p>
            <a:pPr lvl="1">
              <a:spcBef>
                <a:spcPts val="600"/>
              </a:spcBef>
              <a:buClr>
                <a:srgbClr val="000000"/>
              </a:buClr>
            </a:pPr>
            <a:r>
              <a:rPr lang="lv-LV" altLang="lv-LV" sz="1600" b="1" dirty="0" smtClean="0">
                <a:solidFill>
                  <a:srgbClr val="0062AC"/>
                </a:solidFill>
                <a:latin typeface="Arial" panose="020B0604020202020204" pitchFamily="34" charset="0"/>
                <a:cs typeface="Arial" panose="020B0604020202020204" pitchFamily="34" charset="0"/>
                <a:sym typeface="Arial" panose="020B0604020202020204" pitchFamily="34" charset="0"/>
              </a:rPr>
              <a:t>Pamatojums</a:t>
            </a:r>
            <a:r>
              <a:rPr lang="lv-LV" altLang="lv-LV" sz="1600" b="1" dirty="0">
                <a:solidFill>
                  <a:srgbClr val="0062AC"/>
                </a:solidFill>
                <a:latin typeface="Arial" panose="020B0604020202020204" pitchFamily="34" charset="0"/>
                <a:cs typeface="Arial" panose="020B0604020202020204" pitchFamily="34" charset="0"/>
                <a:sym typeface="Arial" panose="020B0604020202020204" pitchFamily="34" charset="0"/>
              </a:rPr>
              <a:t>:</a:t>
            </a:r>
          </a:p>
          <a:p>
            <a:pPr lvl="1">
              <a:buClr>
                <a:srgbClr val="000000"/>
              </a:buClr>
              <a:buFont typeface="Arial" panose="020B0604020202020204" pitchFamily="34" charset="0"/>
              <a:buChar char="•"/>
            </a:pPr>
            <a:r>
              <a:rPr lang="lv-LV" altLang="lv-LV" sz="1600" dirty="0">
                <a:solidFill>
                  <a:schemeClr val="tx1"/>
                </a:solidFill>
                <a:latin typeface="Arial" panose="020B0604020202020204" pitchFamily="34" charset="0"/>
                <a:cs typeface="Arial" panose="020B0604020202020204" pitchFamily="34" charset="0"/>
                <a:sym typeface="Arial" panose="020B0604020202020204" pitchFamily="34" charset="0"/>
              </a:rPr>
              <a:t>Jānodrošina Digitālajā programmā </a:t>
            </a:r>
            <a:r>
              <a:rPr lang="lv-LV" altLang="lv-LV" sz="1600" dirty="0" smtClean="0">
                <a:solidFill>
                  <a:schemeClr val="tx1"/>
                </a:solidFill>
                <a:latin typeface="Arial" panose="020B0604020202020204" pitchFamily="34" charset="0"/>
                <a:cs typeface="Arial" panose="020B0604020202020204" pitchFamily="34" charset="0"/>
                <a:sym typeface="Arial" panose="020B0604020202020204" pitchFamily="34" charset="0"/>
              </a:rPr>
              <a:t>Eiropai izvirzītie </a:t>
            </a:r>
            <a:r>
              <a:rPr lang="lv-LV" altLang="lv-LV" sz="1600" dirty="0">
                <a:solidFill>
                  <a:schemeClr val="tx1"/>
                </a:solidFill>
                <a:latin typeface="Arial" panose="020B0604020202020204" pitchFamily="34" charset="0"/>
                <a:cs typeface="Arial" panose="020B0604020202020204" pitchFamily="34" charset="0"/>
                <a:sym typeface="Arial" panose="020B0604020202020204" pitchFamily="34" charset="0"/>
              </a:rPr>
              <a:t>mērķi, t.sk. par iekļaušanos ES vienotajā tirgū</a:t>
            </a:r>
          </a:p>
          <a:p>
            <a:pPr lvl="1">
              <a:buClr>
                <a:srgbClr val="000000"/>
              </a:buClr>
              <a:buFont typeface="Arial" panose="020B0604020202020204" pitchFamily="34" charset="0"/>
              <a:buChar char="•"/>
            </a:pPr>
            <a:r>
              <a:rPr lang="lv-LV" altLang="lv-LV" sz="1600" dirty="0">
                <a:solidFill>
                  <a:schemeClr val="tx1"/>
                </a:solidFill>
                <a:latin typeface="Arial" panose="020B0604020202020204" pitchFamily="34" charset="0"/>
                <a:cs typeface="Arial" panose="020B0604020202020204" pitchFamily="34" charset="0"/>
                <a:sym typeface="Arial" panose="020B0604020202020204" pitchFamily="34" charset="0"/>
              </a:rPr>
              <a:t>Nepietiekami nodrošinātas atvērto datu un atvērto </a:t>
            </a:r>
            <a:r>
              <a:rPr lang="lv-LV" altLang="lv-LV" sz="1600" dirty="0" err="1">
                <a:solidFill>
                  <a:schemeClr val="tx1"/>
                </a:solidFill>
                <a:latin typeface="Arial" panose="020B0604020202020204" pitchFamily="34" charset="0"/>
                <a:cs typeface="Arial" panose="020B0604020202020204" pitchFamily="34" charset="0"/>
                <a:sym typeface="Arial" panose="020B0604020202020204" pitchFamily="34" charset="0"/>
              </a:rPr>
              <a:t>saskarņu</a:t>
            </a:r>
            <a:r>
              <a:rPr lang="lv-LV" altLang="lv-LV" sz="1600" dirty="0">
                <a:solidFill>
                  <a:schemeClr val="tx1"/>
                </a:solidFill>
                <a:latin typeface="Arial" panose="020B0604020202020204" pitchFamily="34" charset="0"/>
                <a:cs typeface="Arial" panose="020B0604020202020204" pitchFamily="34" charset="0"/>
                <a:sym typeface="Arial" panose="020B0604020202020204" pitchFamily="34" charset="0"/>
              </a:rPr>
              <a:t> izmantošanas iespējas 3.pusēm</a:t>
            </a:r>
          </a:p>
          <a:p>
            <a:pPr lvl="1">
              <a:spcAft>
                <a:spcPts val="900"/>
              </a:spcAft>
              <a:buClr>
                <a:srgbClr val="000000"/>
              </a:buClr>
              <a:buFont typeface="Arial" panose="020B0604020202020204" pitchFamily="34" charset="0"/>
              <a:buChar char="•"/>
            </a:pPr>
            <a:r>
              <a:rPr lang="lv-LV" altLang="lv-LV" sz="1600" dirty="0">
                <a:solidFill>
                  <a:schemeClr val="tx1"/>
                </a:solidFill>
                <a:latin typeface="Arial" panose="020B0604020202020204" pitchFamily="34" charset="0"/>
                <a:cs typeface="Arial" panose="020B0604020202020204" pitchFamily="34" charset="0"/>
                <a:sym typeface="Arial" panose="020B0604020202020204" pitchFamily="34" charset="0"/>
              </a:rPr>
              <a:t>Nepietiekami elektronizēti nepieciešamie pakalpojumi (~ 1/3)</a:t>
            </a:r>
          </a:p>
          <a:p>
            <a:pPr lvl="1" algn="just">
              <a:spcBef>
                <a:spcPts val="300"/>
              </a:spcBef>
              <a:spcAft>
                <a:spcPts val="900"/>
              </a:spcAft>
              <a:buClr>
                <a:srgbClr val="000000"/>
              </a:buClr>
            </a:pPr>
            <a:r>
              <a:rPr lang="lv-LV" altLang="lv-LV" sz="1600" b="1" dirty="0">
                <a:solidFill>
                  <a:srgbClr val="0062AC"/>
                </a:solidFill>
                <a:latin typeface="Arial" panose="020B0604020202020204" pitchFamily="34" charset="0"/>
                <a:cs typeface="Arial" panose="020B0604020202020204" pitchFamily="34" charset="0"/>
                <a:sym typeface="Arial" panose="020B0604020202020204" pitchFamily="34" charset="0"/>
              </a:rPr>
              <a:t>Atbalsts: </a:t>
            </a:r>
            <a:r>
              <a:rPr lang="lv-LV" altLang="lv-LV" sz="1600" dirty="0">
                <a:solidFill>
                  <a:schemeClr val="tx1"/>
                </a:solidFill>
                <a:latin typeface="Arial" panose="020B0604020202020204" pitchFamily="34" charset="0"/>
                <a:cs typeface="Arial" panose="020B0604020202020204" pitchFamily="34" charset="0"/>
                <a:sym typeface="Arial" panose="020B0604020202020204" pitchFamily="34" charset="0"/>
              </a:rPr>
              <a:t>pasākumi, lai </a:t>
            </a:r>
            <a:r>
              <a:rPr lang="lv-LV" altLang="lv-LV" sz="1600" b="1" dirty="0">
                <a:solidFill>
                  <a:schemeClr val="tx1"/>
                </a:solidFill>
                <a:latin typeface="Arial" panose="020B0604020202020204" pitchFamily="34" charset="0"/>
                <a:cs typeface="Arial" panose="020B0604020202020204" pitchFamily="34" charset="0"/>
                <a:sym typeface="Arial" panose="020B0604020202020204" pitchFamily="34" charset="0"/>
              </a:rPr>
              <a:t>valsts pārvaldes dati un procesu </a:t>
            </a:r>
            <a:r>
              <a:rPr lang="lv-LV" altLang="lv-LV" sz="1600" b="1" dirty="0" err="1">
                <a:solidFill>
                  <a:schemeClr val="tx1"/>
                </a:solidFill>
                <a:latin typeface="Arial" panose="020B0604020202020204" pitchFamily="34" charset="0"/>
                <a:cs typeface="Arial" panose="020B0604020202020204" pitchFamily="34" charset="0"/>
                <a:sym typeface="Arial" panose="020B0604020202020204" pitchFamily="34" charset="0"/>
              </a:rPr>
              <a:t>saskarnes</a:t>
            </a:r>
            <a:r>
              <a:rPr lang="lv-LV" altLang="lv-LV" sz="1600" b="1" dirty="0">
                <a:solidFill>
                  <a:schemeClr val="tx1"/>
                </a:solidFill>
                <a:latin typeface="Arial" panose="020B0604020202020204" pitchFamily="34" charset="0"/>
                <a:cs typeface="Arial" panose="020B0604020202020204" pitchFamily="34" charset="0"/>
                <a:sym typeface="Arial" panose="020B0604020202020204" pitchFamily="34" charset="0"/>
              </a:rPr>
              <a:t> </a:t>
            </a:r>
            <a:r>
              <a:rPr lang="lv-LV" altLang="lv-LV" sz="1600" dirty="0">
                <a:solidFill>
                  <a:schemeClr val="tx1"/>
                </a:solidFill>
                <a:latin typeface="Arial" panose="020B0604020202020204" pitchFamily="34" charset="0"/>
                <a:cs typeface="Arial" panose="020B0604020202020204" pitchFamily="34" charset="0"/>
                <a:sym typeface="Arial" panose="020B0604020202020204" pitchFamily="34" charset="0"/>
              </a:rPr>
              <a:t>būtu tehniski, tiesiski un publiski pieejami; darbības procesu un pakalpojumu piegādes procesu analīze, transformācija, </a:t>
            </a:r>
            <a:r>
              <a:rPr lang="lv-LV" altLang="lv-LV" sz="1600" b="1" dirty="0">
                <a:solidFill>
                  <a:schemeClr val="tx1"/>
                </a:solidFill>
                <a:latin typeface="Arial" panose="020B0604020202020204" pitchFamily="34" charset="0"/>
                <a:cs typeface="Arial" panose="020B0604020202020204" pitchFamily="34" charset="0"/>
                <a:sym typeface="Arial" panose="020B0604020202020204" pitchFamily="34" charset="0"/>
              </a:rPr>
              <a:t>optimizācija un elektronizācija</a:t>
            </a:r>
            <a:r>
              <a:rPr lang="lv-LV" altLang="lv-LV" sz="1600" dirty="0">
                <a:solidFill>
                  <a:schemeClr val="tx1"/>
                </a:solidFill>
                <a:latin typeface="Arial" panose="020B0604020202020204" pitchFamily="34" charset="0"/>
                <a:cs typeface="Arial" panose="020B0604020202020204" pitchFamily="34" charset="0"/>
                <a:sym typeface="Arial" panose="020B0604020202020204" pitchFamily="34" charset="0"/>
              </a:rPr>
              <a:t>, izvēloties izmaksu efektīvus risinājumus; pakalpojumu pielāgošana sadarbībai Eiropas vienotajā </a:t>
            </a:r>
            <a:r>
              <a:rPr lang="lv-LV" altLang="lv-LV" sz="1600" dirty="0" smtClean="0">
                <a:solidFill>
                  <a:schemeClr val="tx1"/>
                </a:solidFill>
                <a:latin typeface="Arial" panose="020B0604020202020204" pitchFamily="34" charset="0"/>
                <a:cs typeface="Arial" panose="020B0604020202020204" pitchFamily="34" charset="0"/>
                <a:sym typeface="Arial" panose="020B0604020202020204" pitchFamily="34" charset="0"/>
              </a:rPr>
              <a:t>tirgū</a:t>
            </a:r>
          </a:p>
          <a:p>
            <a:pPr lvl="1" algn="just">
              <a:spcBef>
                <a:spcPts val="300"/>
              </a:spcBef>
              <a:spcAft>
                <a:spcPts val="900"/>
              </a:spcAft>
              <a:buClr>
                <a:srgbClr val="000000"/>
              </a:buClr>
            </a:pPr>
            <a:r>
              <a:rPr lang="lv-LV" altLang="lv-LV" sz="1600" b="1" dirty="0" smtClean="0">
                <a:solidFill>
                  <a:srgbClr val="0062AC"/>
                </a:solidFill>
                <a:latin typeface="Arial" panose="020B0604020202020204" pitchFamily="34" charset="0"/>
                <a:cs typeface="Arial" panose="020B0604020202020204" pitchFamily="34" charset="0"/>
                <a:sym typeface="Arial" panose="020B0604020202020204" pitchFamily="34" charset="0"/>
              </a:rPr>
              <a:t>Finansējuma saņēmēji: </a:t>
            </a:r>
            <a:r>
              <a:rPr lang="lv-LV" sz="1600" dirty="0">
                <a:solidFill>
                  <a:schemeClr val="tx1"/>
                </a:solidFill>
                <a:latin typeface="Arial" panose="020B0604020202020204" pitchFamily="34" charset="0"/>
                <a:cs typeface="Arial" panose="020B0604020202020204" pitchFamily="34" charset="0"/>
              </a:rPr>
              <a:t>valsts pārvaldes iestādes, pašvaldības, valsts kapitālsabiedrības (deleģēto pārvaldes uzdevumu veikšanai), tiesu varas </a:t>
            </a:r>
            <a:r>
              <a:rPr lang="lv-LV" sz="1600" dirty="0" smtClean="0">
                <a:solidFill>
                  <a:schemeClr val="tx1"/>
                </a:solidFill>
                <a:latin typeface="Arial" panose="020B0604020202020204" pitchFamily="34" charset="0"/>
                <a:cs typeface="Arial" panose="020B0604020202020204" pitchFamily="34" charset="0"/>
              </a:rPr>
              <a:t>institūcijas</a:t>
            </a:r>
            <a:endParaRPr lang="lv-LV" altLang="lv-LV" sz="1600" b="1" dirty="0">
              <a:solidFill>
                <a:srgbClr val="026227"/>
              </a:solidFill>
              <a:cs typeface="Times New Roman" panose="02020603050405020304" pitchFamily="18" charset="0"/>
              <a:sym typeface="Arial" panose="020B0604020202020204" pitchFamily="34" charset="0"/>
            </a:endParaRPr>
          </a:p>
          <a:p>
            <a:pPr algn="just">
              <a:buClr>
                <a:srgbClr val="000000"/>
              </a:buClr>
            </a:pPr>
            <a:endParaRPr lang="lv-LV" altLang="lv-LV" sz="2000" b="1" dirty="0">
              <a:solidFill>
                <a:srgbClr val="026227"/>
              </a:solidFill>
              <a:cs typeface="Times New Roman" panose="02020603050405020304" pitchFamily="18" charset="0"/>
              <a:sym typeface="Arial" panose="020B0604020202020204" pitchFamily="34" charset="0"/>
            </a:endParaRPr>
          </a:p>
          <a:p>
            <a:pPr algn="just">
              <a:buClr>
                <a:srgbClr val="000000"/>
              </a:buClr>
            </a:pPr>
            <a:endParaRPr lang="lv-LV" altLang="lv-LV" sz="2000" b="1" dirty="0">
              <a:solidFill>
                <a:srgbClr val="2D2DB9"/>
              </a:solidFill>
              <a:cs typeface="Times New Roman" panose="02020603050405020304" pitchFamily="18" charset="0"/>
            </a:endParaRPr>
          </a:p>
        </p:txBody>
      </p:sp>
      <p:sp>
        <p:nvSpPr>
          <p:cNvPr id="4" name="Title 1"/>
          <p:cNvSpPr txBox="1">
            <a:spLocks/>
          </p:cNvSpPr>
          <p:nvPr/>
        </p:nvSpPr>
        <p:spPr bwMode="auto">
          <a:xfrm>
            <a:off x="1852863" y="-26988"/>
            <a:ext cx="7291137" cy="7191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lgn="ctr">
              <a:buClr>
                <a:srgbClr val="000000"/>
              </a:buClr>
              <a:buSzPct val="100000"/>
              <a:buFont typeface="Times New Roman" panose="02020603050405020304" pitchFamily="18" charset="0"/>
              <a:buNone/>
            </a:pPr>
            <a:r>
              <a:rPr lang="lv-LV" altLang="lv-LV" sz="2400" b="1" dirty="0">
                <a:solidFill>
                  <a:srgbClr val="026227"/>
                </a:solidFill>
                <a:latin typeface="Arial" panose="020B0604020202020204" pitchFamily="34" charset="0"/>
                <a:cs typeface="Arial" panose="020B0604020202020204" pitchFamily="34" charset="0"/>
              </a:rPr>
              <a:t>Informācijas un komunikāciju tehnoloģijas (1)</a:t>
            </a:r>
          </a:p>
        </p:txBody>
      </p:sp>
      <p:sp>
        <p:nvSpPr>
          <p:cNvPr id="8" name="Rectangle 7"/>
          <p:cNvSpPr>
            <a:spLocks noChangeArrowheads="1"/>
          </p:cNvSpPr>
          <p:nvPr/>
        </p:nvSpPr>
        <p:spPr bwMode="auto">
          <a:xfrm>
            <a:off x="1628274" y="473611"/>
            <a:ext cx="7210926" cy="10156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marL="342900" indent="-342900">
              <a:tabLst>
                <a:tab pos="0" algn="l"/>
              </a:tabLst>
              <a:defRPr>
                <a:solidFill>
                  <a:schemeClr val="bg1"/>
                </a:solidFill>
                <a:latin typeface="Times New Roman" panose="02020603050405020304" pitchFamily="18" charset="0"/>
                <a:ea typeface="MS PGothic" panose="020B0600070205080204" pitchFamily="34" charset="-128"/>
              </a:defRPr>
            </a:lvl1pPr>
            <a:lvl2pPr>
              <a:tabLst>
                <a:tab pos="0" algn="l"/>
              </a:tabLst>
              <a:defRPr>
                <a:solidFill>
                  <a:schemeClr val="bg1"/>
                </a:solidFill>
                <a:latin typeface="Times New Roman" panose="02020603050405020304" pitchFamily="18" charset="0"/>
                <a:ea typeface="MS PGothic" panose="020B0600070205080204" pitchFamily="34" charset="-128"/>
              </a:defRPr>
            </a:lvl2pPr>
            <a:lvl3pPr>
              <a:tabLst>
                <a:tab pos="0" algn="l"/>
              </a:tabLst>
              <a:defRPr>
                <a:solidFill>
                  <a:schemeClr val="bg1"/>
                </a:solidFill>
                <a:latin typeface="Times New Roman" panose="02020603050405020304" pitchFamily="18" charset="0"/>
                <a:ea typeface="MS PGothic" panose="020B0600070205080204" pitchFamily="34" charset="-128"/>
              </a:defRPr>
            </a:lvl3pPr>
            <a:lvl4pPr>
              <a:tabLst>
                <a:tab pos="0" algn="l"/>
              </a:tabLst>
              <a:defRPr>
                <a:solidFill>
                  <a:schemeClr val="bg1"/>
                </a:solidFill>
                <a:latin typeface="Times New Roman" panose="02020603050405020304" pitchFamily="18" charset="0"/>
                <a:ea typeface="MS PGothic" panose="020B0600070205080204" pitchFamily="34" charset="-128"/>
              </a:defRPr>
            </a:lvl4pPr>
            <a:lvl5pPr>
              <a:tabLst>
                <a:tab pos="0" algn="l"/>
              </a:tabLst>
              <a:defRPr>
                <a:solidFill>
                  <a:schemeClr val="bg1"/>
                </a:solidFill>
                <a:latin typeface="Times New Roman" panose="02020603050405020304" pitchFamily="18" charset="0"/>
                <a:ea typeface="MS PGothic" panose="020B0600070205080204" pitchFamily="34" charset="-128"/>
              </a:defRPr>
            </a:lvl5pPr>
            <a:lvl6pPr marL="2514600" indent="-228600" defTabSz="449263" eaLnBrk="0" fontAlgn="base" hangingPunct="0">
              <a:spcBef>
                <a:spcPct val="0"/>
              </a:spcBef>
              <a:spcAft>
                <a:spcPct val="0"/>
              </a:spcAft>
              <a:tabLst>
                <a:tab pos="0" algn="l"/>
              </a:tabLst>
              <a:defRPr>
                <a:solidFill>
                  <a:schemeClr val="bg1"/>
                </a:solidFill>
                <a:latin typeface="Times New Roman" panose="02020603050405020304" pitchFamily="18" charset="0"/>
                <a:ea typeface="MS PGothic" panose="020B0600070205080204" pitchFamily="34" charset="-128"/>
              </a:defRPr>
            </a:lvl6pPr>
            <a:lvl7pPr marL="2971800" indent="-228600" defTabSz="449263" eaLnBrk="0" fontAlgn="base" hangingPunct="0">
              <a:spcBef>
                <a:spcPct val="0"/>
              </a:spcBef>
              <a:spcAft>
                <a:spcPct val="0"/>
              </a:spcAft>
              <a:tabLst>
                <a:tab pos="0" algn="l"/>
              </a:tabLst>
              <a:defRPr>
                <a:solidFill>
                  <a:schemeClr val="bg1"/>
                </a:solidFill>
                <a:latin typeface="Times New Roman" panose="02020603050405020304" pitchFamily="18" charset="0"/>
                <a:ea typeface="MS PGothic" panose="020B0600070205080204" pitchFamily="34" charset="-128"/>
              </a:defRPr>
            </a:lvl7pPr>
            <a:lvl8pPr marL="3429000" indent="-228600" defTabSz="449263" eaLnBrk="0" fontAlgn="base" hangingPunct="0">
              <a:spcBef>
                <a:spcPct val="0"/>
              </a:spcBef>
              <a:spcAft>
                <a:spcPct val="0"/>
              </a:spcAft>
              <a:tabLst>
                <a:tab pos="0" algn="l"/>
              </a:tabLst>
              <a:defRPr>
                <a:solidFill>
                  <a:schemeClr val="bg1"/>
                </a:solidFill>
                <a:latin typeface="Times New Roman" panose="02020603050405020304" pitchFamily="18" charset="0"/>
                <a:ea typeface="MS PGothic" panose="020B0600070205080204" pitchFamily="34" charset="-128"/>
              </a:defRPr>
            </a:lvl8pPr>
            <a:lvl9pPr marL="3886200" indent="-228600" defTabSz="449263" eaLnBrk="0" fontAlgn="base" hangingPunct="0">
              <a:spcBef>
                <a:spcPct val="0"/>
              </a:spcBef>
              <a:spcAft>
                <a:spcPct val="0"/>
              </a:spcAft>
              <a:tabLst>
                <a:tab pos="0" algn="l"/>
              </a:tabLst>
              <a:defRPr>
                <a:solidFill>
                  <a:schemeClr val="bg1"/>
                </a:solidFill>
                <a:latin typeface="Times New Roman" panose="02020603050405020304" pitchFamily="18" charset="0"/>
                <a:ea typeface="MS PGothic" panose="020B0600070205080204" pitchFamily="34" charset="-128"/>
              </a:defRPr>
            </a:lvl9pPr>
          </a:lstStyle>
          <a:p>
            <a:pPr lvl="1" algn="just">
              <a:buClr>
                <a:srgbClr val="000000"/>
              </a:buClr>
            </a:pPr>
            <a:r>
              <a:rPr lang="lv-LV" altLang="lv-LV" sz="2000" b="1" dirty="0" smtClean="0">
                <a:solidFill>
                  <a:schemeClr val="tx1"/>
                </a:solidFill>
                <a:latin typeface="Arial" panose="020B0604020202020204" pitchFamily="34" charset="0"/>
                <a:cs typeface="Arial" panose="020B0604020202020204" pitchFamily="34" charset="0"/>
                <a:sym typeface="Arial" panose="020B0604020202020204" pitchFamily="34" charset="0"/>
              </a:rPr>
              <a:t>SAM </a:t>
            </a:r>
            <a:r>
              <a:rPr lang="lv-LV" altLang="lv-LV" sz="2000" b="1" dirty="0">
                <a:solidFill>
                  <a:schemeClr val="tx1"/>
                </a:solidFill>
                <a:latin typeface="Arial" panose="020B0604020202020204" pitchFamily="34" charset="0"/>
                <a:cs typeface="Arial" panose="020B0604020202020204" pitchFamily="34" charset="0"/>
                <a:sym typeface="Arial" panose="020B0604020202020204" pitchFamily="34" charset="0"/>
              </a:rPr>
              <a:t>2.2.1</a:t>
            </a:r>
            <a:r>
              <a:rPr lang="lv-LV" altLang="lv-LV" sz="2000" b="1" dirty="0" smtClean="0">
                <a:solidFill>
                  <a:schemeClr val="tx1"/>
                </a:solidFill>
                <a:latin typeface="Arial" panose="020B0604020202020204" pitchFamily="34" charset="0"/>
                <a:cs typeface="Arial" panose="020B0604020202020204" pitchFamily="34" charset="0"/>
                <a:sym typeface="Arial" panose="020B0604020202020204" pitchFamily="34" charset="0"/>
              </a:rPr>
              <a:t>. - </a:t>
            </a:r>
            <a:r>
              <a:rPr lang="lv-LV" altLang="lv-LV" sz="2000" b="1" dirty="0">
                <a:solidFill>
                  <a:schemeClr val="tx1"/>
                </a:solidFill>
                <a:latin typeface="Arial" panose="020B0604020202020204" pitchFamily="34" charset="0"/>
                <a:cs typeface="Arial" panose="020B0604020202020204" pitchFamily="34" charset="0"/>
                <a:sym typeface="Arial" panose="020B0604020202020204" pitchFamily="34" charset="0"/>
              </a:rPr>
              <a:t>Nodrošināt publisko </a:t>
            </a:r>
            <a:r>
              <a:rPr lang="lv-LV" altLang="lv-LV" sz="2000" b="1" dirty="0" smtClean="0">
                <a:solidFill>
                  <a:srgbClr val="C00000"/>
                </a:solidFill>
                <a:latin typeface="Arial" panose="020B0604020202020204" pitchFamily="34" charset="0"/>
                <a:cs typeface="Arial" panose="020B0604020202020204" pitchFamily="34" charset="0"/>
                <a:sym typeface="Arial" panose="020B0604020202020204" pitchFamily="34" charset="0"/>
              </a:rPr>
              <a:t>datu </a:t>
            </a:r>
            <a:r>
              <a:rPr lang="lv-LV" altLang="lv-LV" sz="2000" b="1" dirty="0" err="1" smtClean="0">
                <a:solidFill>
                  <a:srgbClr val="C00000"/>
                </a:solidFill>
                <a:latin typeface="Arial" panose="020B0604020202020204" pitchFamily="34" charset="0"/>
                <a:cs typeface="Arial" panose="020B0604020202020204" pitchFamily="34" charset="0"/>
                <a:sym typeface="Arial" panose="020B0604020202020204" pitchFamily="34" charset="0"/>
              </a:rPr>
              <a:t>atkalizmantošanas</a:t>
            </a:r>
            <a:r>
              <a:rPr lang="lv-LV" altLang="lv-LV" sz="2000" b="1" dirty="0" smtClean="0">
                <a:solidFill>
                  <a:schemeClr val="tx1"/>
                </a:solidFill>
                <a:latin typeface="Arial" panose="020B0604020202020204" pitchFamily="34" charset="0"/>
                <a:cs typeface="Arial" panose="020B0604020202020204" pitchFamily="34" charset="0"/>
                <a:sym typeface="Arial" panose="020B0604020202020204" pitchFamily="34" charset="0"/>
              </a:rPr>
              <a:t> </a:t>
            </a:r>
            <a:r>
              <a:rPr lang="lv-LV" altLang="lv-LV" sz="2000" b="1" dirty="0">
                <a:solidFill>
                  <a:schemeClr val="tx1"/>
                </a:solidFill>
                <a:latin typeface="Arial" panose="020B0604020202020204" pitchFamily="34" charset="0"/>
                <a:cs typeface="Arial" panose="020B0604020202020204" pitchFamily="34" charset="0"/>
                <a:sym typeface="Arial" panose="020B0604020202020204" pitchFamily="34" charset="0"/>
              </a:rPr>
              <a:t>	</a:t>
            </a:r>
            <a:r>
              <a:rPr lang="lv-LV" altLang="lv-LV" sz="2000" b="1" dirty="0" smtClean="0">
                <a:solidFill>
                  <a:schemeClr val="tx1"/>
                </a:solidFill>
                <a:latin typeface="Arial" panose="020B0604020202020204" pitchFamily="34" charset="0"/>
                <a:cs typeface="Arial" panose="020B0604020202020204" pitchFamily="34" charset="0"/>
                <a:sym typeface="Arial" panose="020B0604020202020204" pitchFamily="34" charset="0"/>
              </a:rPr>
              <a:t>pieaugumu </a:t>
            </a:r>
            <a:r>
              <a:rPr lang="lv-LV" altLang="lv-LV" sz="2000" b="1" dirty="0">
                <a:solidFill>
                  <a:schemeClr val="tx1"/>
                </a:solidFill>
                <a:latin typeface="Arial" panose="020B0604020202020204" pitchFamily="34" charset="0"/>
                <a:cs typeface="Arial" panose="020B0604020202020204" pitchFamily="34" charset="0"/>
                <a:sym typeface="Arial" panose="020B0604020202020204" pitchFamily="34" charset="0"/>
              </a:rPr>
              <a:t>un efektīvu publiskās pārvaldes un privātā </a:t>
            </a:r>
            <a:r>
              <a:rPr lang="lv-LV" altLang="lv-LV" sz="2000" b="1" dirty="0" smtClean="0">
                <a:solidFill>
                  <a:schemeClr val="tx1"/>
                </a:solidFill>
                <a:latin typeface="Arial" panose="020B0604020202020204" pitchFamily="34" charset="0"/>
                <a:cs typeface="Arial" panose="020B0604020202020204" pitchFamily="34" charset="0"/>
                <a:sym typeface="Arial" panose="020B0604020202020204" pitchFamily="34" charset="0"/>
              </a:rPr>
              <a:t>sektora mijiedarbību</a:t>
            </a:r>
            <a:endParaRPr lang="lv-LV" altLang="lv-LV" sz="2000" b="1" dirty="0">
              <a:solidFill>
                <a:schemeClr val="tx1"/>
              </a:solidFill>
              <a:latin typeface="Arial" panose="020B0604020202020204" pitchFamily="34" charset="0"/>
              <a:cs typeface="Arial" panose="020B0604020202020204" pitchFamily="34" charset="0"/>
              <a:sym typeface="Arial" panose="020B0604020202020204" pitchFamily="34" charset="0"/>
            </a:endParaRPr>
          </a:p>
        </p:txBody>
      </p:sp>
    </p:spTree>
    <p:extLst>
      <p:ext uri="{BB962C8B-B14F-4D97-AF65-F5344CB8AC3E}">
        <p14:creationId xmlns:p14="http://schemas.microsoft.com/office/powerpoint/2010/main" xmlns="" val="227980453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6"/>
          <p:cNvSpPr>
            <a:spLocks noGrp="1"/>
          </p:cNvSpPr>
          <p:nvPr>
            <p:ph type="sldNum" sz="quarter" idx="13"/>
          </p:nvPr>
        </p:nvSpPr>
        <p:spPr bwMode="auto">
          <a:xfrm>
            <a:off x="8534400" y="6324600"/>
            <a:ext cx="452438" cy="304800"/>
          </a:xfrm>
          <a:noFill/>
          <a:ln>
            <a:miter lim="800000"/>
            <a:headEnd/>
            <a:tailEnd/>
          </a:ln>
        </p:spPr>
        <p:txBody>
          <a:bodyPr/>
          <a:lstStyle/>
          <a:p>
            <a:fld id="{EBA83B0B-B072-4B0E-8DC9-9DAF63E4977A}" type="slidenum">
              <a:rPr lang="en-US" altLang="en-US" smtClean="0"/>
              <a:pPr/>
              <a:t>18</a:t>
            </a:fld>
            <a:endParaRPr lang="en-US" altLang="en-US" smtClean="0"/>
          </a:p>
        </p:txBody>
      </p:sp>
      <p:sp>
        <p:nvSpPr>
          <p:cNvPr id="3" name="Content Placeholder 3"/>
          <p:cNvSpPr txBox="1">
            <a:spLocks/>
          </p:cNvSpPr>
          <p:nvPr/>
        </p:nvSpPr>
        <p:spPr bwMode="auto">
          <a:xfrm>
            <a:off x="292100" y="1714500"/>
            <a:ext cx="8694738" cy="4914900"/>
          </a:xfrm>
          <a:prstGeom prst="rect">
            <a:avLst/>
          </a:prstGeom>
          <a:noFill/>
          <a:ln w="9525">
            <a:noFill/>
            <a:miter lim="800000"/>
            <a:headEnd/>
            <a:tailEnd/>
          </a:ln>
        </p:spPr>
        <p:txBody>
          <a:bodyPr/>
          <a:lstStyle/>
          <a:p>
            <a:pPr eaLnBrk="0" hangingPunct="0">
              <a:spcBef>
                <a:spcPts val="0"/>
              </a:spcBef>
              <a:spcAft>
                <a:spcPts val="0"/>
              </a:spcAft>
              <a:buClr>
                <a:srgbClr val="000000"/>
              </a:buClr>
              <a:buSzPct val="100000"/>
              <a:defRPr/>
            </a:pPr>
            <a:r>
              <a:rPr lang="lv-LV" altLang="lv-LV" sz="1600" b="1" dirty="0" smtClean="0">
                <a:solidFill>
                  <a:srgbClr val="0062AC"/>
                </a:solidFill>
                <a:latin typeface="Arial" panose="020B0604020202020204" pitchFamily="34" charset="0"/>
                <a:sym typeface="Arial" charset="0"/>
              </a:rPr>
              <a:t>SAM 2.2.1. – pasākumi:</a:t>
            </a:r>
          </a:p>
          <a:p>
            <a:pPr marL="342900" indent="-342900">
              <a:spcBef>
                <a:spcPts val="0"/>
              </a:spcBef>
              <a:spcAft>
                <a:spcPts val="0"/>
              </a:spcAft>
              <a:buClr>
                <a:srgbClr val="000000"/>
              </a:buClr>
              <a:buSzPct val="100000"/>
              <a:buFont typeface="+mj-lt"/>
              <a:buAutoNum type="arabicPeriod"/>
              <a:defRPr/>
            </a:pPr>
            <a:r>
              <a:rPr lang="lv-LV" altLang="lv-LV" sz="1600" dirty="0" smtClean="0">
                <a:latin typeface="Arial" charset="0"/>
              </a:rPr>
              <a:t>”</a:t>
            </a:r>
            <a:r>
              <a:rPr lang="lv-LV" altLang="lv-LV" sz="1600" i="1" dirty="0" smtClean="0">
                <a:latin typeface="Arial" panose="020B0604020202020204" pitchFamily="34" charset="0"/>
                <a:sym typeface="Arial" charset="0"/>
              </a:rPr>
              <a:t>Centralizētu </a:t>
            </a:r>
            <a:r>
              <a:rPr lang="lv-LV" altLang="lv-LV" sz="1600" i="1" dirty="0">
                <a:latin typeface="Arial" panose="020B0604020202020204" pitchFamily="34" charset="0"/>
                <a:sym typeface="Arial" charset="0"/>
              </a:rPr>
              <a:t>publiskās pārvaldes IKT platformu izveide, publiskās pārvaldes procesu optimizēšana un </a:t>
            </a:r>
            <a:r>
              <a:rPr lang="lv-LV" altLang="lv-LV" sz="1600" i="1" dirty="0" smtClean="0">
                <a:latin typeface="Arial" panose="020B0604020202020204" pitchFamily="34" charset="0"/>
                <a:sym typeface="Arial" charset="0"/>
              </a:rPr>
              <a:t>attīstība</a:t>
            </a:r>
            <a:r>
              <a:rPr lang="lv-LV" altLang="lv-LV" sz="1600" dirty="0" smtClean="0">
                <a:latin typeface="Arial" charset="0"/>
              </a:rPr>
              <a:t>” </a:t>
            </a:r>
            <a:r>
              <a:rPr lang="lv-LV" altLang="lv-LV" sz="1600" dirty="0" smtClean="0">
                <a:latin typeface="Arial" panose="020B0604020202020204" pitchFamily="34" charset="0"/>
                <a:sym typeface="Arial" charset="0"/>
              </a:rPr>
              <a:t>- </a:t>
            </a:r>
            <a:r>
              <a:rPr lang="lv-LV" altLang="lv-LV" sz="1600" dirty="0">
                <a:latin typeface="Arial" panose="020B0604020202020204" pitchFamily="34" charset="0"/>
                <a:sym typeface="Arial" charset="0"/>
              </a:rPr>
              <a:t>116,91 milj. </a:t>
            </a:r>
            <a:r>
              <a:rPr lang="lv-LV" altLang="lv-LV" sz="1600" i="1" dirty="0" err="1">
                <a:latin typeface="Arial" pitchFamily="34" charset="0"/>
                <a:cs typeface="Arial" pitchFamily="34" charset="0"/>
              </a:rPr>
              <a:t>euro</a:t>
            </a:r>
            <a:r>
              <a:rPr lang="lv-LV" altLang="lv-LV" sz="1600" dirty="0">
                <a:latin typeface="Arial" panose="020B0604020202020204" pitchFamily="34" charset="0"/>
                <a:sym typeface="Arial" charset="0"/>
              </a:rPr>
              <a:t> (</a:t>
            </a:r>
            <a:r>
              <a:rPr lang="lv-LV" altLang="lv-LV" sz="1600" dirty="0" smtClean="0">
                <a:latin typeface="Arial" panose="020B0604020202020204" pitchFamily="34" charset="0"/>
                <a:sym typeface="Arial" charset="0"/>
              </a:rPr>
              <a:t>ERAF)</a:t>
            </a:r>
          </a:p>
          <a:p>
            <a:pPr marL="342900" indent="-342900">
              <a:spcBef>
                <a:spcPts val="0"/>
              </a:spcBef>
              <a:spcAft>
                <a:spcPts val="600"/>
              </a:spcAft>
              <a:buClr>
                <a:srgbClr val="000000"/>
              </a:buClr>
              <a:buSzPct val="100000"/>
              <a:buFont typeface="+mj-lt"/>
              <a:buAutoNum type="arabicPeriod"/>
              <a:defRPr/>
            </a:pPr>
            <a:r>
              <a:rPr lang="lv-LV" altLang="lv-LV" sz="1600" dirty="0" smtClean="0">
                <a:latin typeface="Arial" charset="0"/>
              </a:rPr>
              <a:t>”</a:t>
            </a:r>
            <a:r>
              <a:rPr lang="lv-LV" altLang="lv-LV" sz="1600" i="1" dirty="0" err="1" smtClean="0">
                <a:latin typeface="Arial" panose="020B0604020202020204" pitchFamily="34" charset="0"/>
                <a:sym typeface="Arial" charset="0"/>
              </a:rPr>
              <a:t>Digitalizācija</a:t>
            </a:r>
            <a:r>
              <a:rPr lang="lv-LV" altLang="lv-LV" sz="1600" dirty="0" smtClean="0">
                <a:latin typeface="Arial" charset="0"/>
              </a:rPr>
              <a:t>”</a:t>
            </a:r>
            <a:r>
              <a:rPr lang="lv-LV" altLang="lv-LV" sz="1600" dirty="0" smtClean="0">
                <a:latin typeface="Arial" panose="020B0604020202020204" pitchFamily="34" charset="0"/>
                <a:sym typeface="Arial" charset="0"/>
              </a:rPr>
              <a:t> - </a:t>
            </a:r>
            <a:r>
              <a:rPr lang="lv-LV" altLang="lv-LV" sz="1600" dirty="0">
                <a:latin typeface="Arial" panose="020B0604020202020204" pitchFamily="34" charset="0"/>
                <a:sym typeface="Arial" charset="0"/>
              </a:rPr>
              <a:t>11,9 milj. </a:t>
            </a:r>
            <a:r>
              <a:rPr lang="lv-LV" altLang="lv-LV" sz="1600" i="1" dirty="0" err="1">
                <a:latin typeface="Arial" pitchFamily="34" charset="0"/>
                <a:cs typeface="Arial" pitchFamily="34" charset="0"/>
              </a:rPr>
              <a:t>euro</a:t>
            </a:r>
            <a:r>
              <a:rPr lang="lv-LV" altLang="lv-LV" sz="1600" dirty="0">
                <a:latin typeface="Arial" panose="020B0604020202020204" pitchFamily="34" charset="0"/>
                <a:sym typeface="Arial" charset="0"/>
              </a:rPr>
              <a:t> (ERAF</a:t>
            </a:r>
            <a:r>
              <a:rPr lang="lv-LV" altLang="lv-LV" sz="1600" dirty="0" smtClean="0">
                <a:latin typeface="Arial" panose="020B0604020202020204" pitchFamily="34" charset="0"/>
                <a:sym typeface="Arial" charset="0"/>
              </a:rPr>
              <a:t>)</a:t>
            </a:r>
            <a:endParaRPr lang="lv-LV" altLang="lv-LV" sz="1600" dirty="0">
              <a:latin typeface="Arial" panose="020B0604020202020204" pitchFamily="34" charset="0"/>
              <a:sym typeface="Arial" charset="0"/>
            </a:endParaRPr>
          </a:p>
          <a:p>
            <a:pPr>
              <a:spcBef>
                <a:spcPts val="0"/>
              </a:spcBef>
              <a:spcAft>
                <a:spcPts val="0"/>
              </a:spcAft>
              <a:buClr>
                <a:srgbClr val="000000"/>
              </a:buClr>
              <a:buSzPct val="100000"/>
              <a:defRPr/>
            </a:pPr>
            <a:r>
              <a:rPr lang="lv-LV" altLang="lv-LV" sz="1600" b="1" dirty="0">
                <a:solidFill>
                  <a:srgbClr val="0062AC"/>
                </a:solidFill>
                <a:latin typeface="Arial" panose="020B0604020202020204" pitchFamily="34" charset="0"/>
                <a:sym typeface="Arial" charset="0"/>
              </a:rPr>
              <a:t>Rezultātā (iznākuma rādītāji):</a:t>
            </a:r>
          </a:p>
          <a:p>
            <a:pPr marL="285750" indent="-285750">
              <a:spcBef>
                <a:spcPts val="0"/>
              </a:spcBef>
              <a:spcAft>
                <a:spcPts val="0"/>
              </a:spcAft>
              <a:buClr>
                <a:srgbClr val="000000"/>
              </a:buClr>
              <a:buSzPct val="100000"/>
              <a:buFont typeface="Arial" panose="020B0604020202020204" pitchFamily="34" charset="0"/>
              <a:buChar char="•"/>
              <a:defRPr/>
            </a:pPr>
            <a:r>
              <a:rPr lang="lv-LV" altLang="lv-LV" sz="1600" dirty="0">
                <a:solidFill>
                  <a:schemeClr val="tx1">
                    <a:lumMod val="95000"/>
                    <a:lumOff val="5000"/>
                  </a:schemeClr>
                </a:solidFill>
                <a:latin typeface="Arial" panose="020B0604020202020204" pitchFamily="34" charset="0"/>
                <a:sym typeface="Arial" charset="0"/>
              </a:rPr>
              <a:t>Vidējais publiskā sektora informācijas </a:t>
            </a:r>
            <a:r>
              <a:rPr lang="lv-LV" altLang="lv-LV" sz="1600" dirty="0" err="1">
                <a:solidFill>
                  <a:schemeClr val="tx1">
                    <a:lumMod val="95000"/>
                    <a:lumOff val="5000"/>
                  </a:schemeClr>
                </a:solidFill>
                <a:latin typeface="Arial" panose="020B0604020202020204" pitchFamily="34" charset="0"/>
                <a:sym typeface="Arial" charset="0"/>
              </a:rPr>
              <a:t>atkalizmantošanas</a:t>
            </a:r>
            <a:r>
              <a:rPr lang="lv-LV" altLang="lv-LV" sz="1600" dirty="0">
                <a:solidFill>
                  <a:schemeClr val="tx1">
                    <a:lumMod val="95000"/>
                    <a:lumOff val="5000"/>
                  </a:schemeClr>
                </a:solidFill>
                <a:latin typeface="Arial" panose="020B0604020202020204" pitchFamily="34" charset="0"/>
                <a:sym typeface="Arial" charset="0"/>
              </a:rPr>
              <a:t> indekss – 475 punkti (no </a:t>
            </a:r>
            <a:r>
              <a:rPr lang="lv-LV" altLang="lv-LV" sz="1600" dirty="0" err="1">
                <a:solidFill>
                  <a:schemeClr val="tx1">
                    <a:lumMod val="95000"/>
                    <a:lumOff val="5000"/>
                  </a:schemeClr>
                </a:solidFill>
                <a:latin typeface="Arial" panose="020B0604020202020204" pitchFamily="34" charset="0"/>
                <a:sym typeface="Arial" charset="0"/>
              </a:rPr>
              <a:t>max</a:t>
            </a:r>
            <a:r>
              <a:rPr lang="lv-LV" altLang="lv-LV" sz="1600" dirty="0">
                <a:solidFill>
                  <a:schemeClr val="tx1">
                    <a:lumMod val="95000"/>
                    <a:lumOff val="5000"/>
                  </a:schemeClr>
                </a:solidFill>
                <a:latin typeface="Arial" panose="020B0604020202020204" pitchFamily="34" charset="0"/>
                <a:sym typeface="Arial" charset="0"/>
              </a:rPr>
              <a:t>. 700)</a:t>
            </a:r>
          </a:p>
          <a:p>
            <a:pPr marL="285750" indent="-285750">
              <a:spcBef>
                <a:spcPts val="0"/>
              </a:spcBef>
              <a:spcAft>
                <a:spcPts val="0"/>
              </a:spcAft>
              <a:buClr>
                <a:srgbClr val="000000"/>
              </a:buClr>
              <a:buSzPct val="100000"/>
              <a:buFont typeface="Arial" panose="020B0604020202020204" pitchFamily="34" charset="0"/>
              <a:buChar char="•"/>
              <a:defRPr/>
            </a:pPr>
            <a:r>
              <a:rPr lang="lv-LV" altLang="lv-LV" sz="1600" dirty="0">
                <a:solidFill>
                  <a:schemeClr val="tx1">
                    <a:lumMod val="95000"/>
                    <a:lumOff val="5000"/>
                  </a:schemeClr>
                </a:solidFill>
                <a:latin typeface="Arial" panose="020B0604020202020204" pitchFamily="34" charset="0"/>
                <a:sym typeface="Arial" charset="0"/>
              </a:rPr>
              <a:t>Iedzīvotāju īpatsvars, kas izmanto e-pakalpojumus (iesniedz veidlapas elektroniski) – 35%</a:t>
            </a:r>
          </a:p>
          <a:p>
            <a:pPr marL="285750" indent="-285750">
              <a:spcBef>
                <a:spcPts val="0"/>
              </a:spcBef>
              <a:spcAft>
                <a:spcPts val="600"/>
              </a:spcAft>
              <a:buClr>
                <a:srgbClr val="000000"/>
              </a:buClr>
              <a:buSzPct val="100000"/>
              <a:buFont typeface="Arial" panose="020B0604020202020204" pitchFamily="34" charset="0"/>
              <a:buChar char="•"/>
              <a:defRPr/>
            </a:pPr>
            <a:r>
              <a:rPr lang="lv-LV" altLang="lv-LV" sz="1600" dirty="0">
                <a:solidFill>
                  <a:schemeClr val="tx1">
                    <a:lumMod val="95000"/>
                    <a:lumOff val="5000"/>
                  </a:schemeClr>
                </a:solidFill>
                <a:latin typeface="Arial" panose="020B0604020202020204" pitchFamily="34" charset="0"/>
                <a:sym typeface="Arial" charset="0"/>
              </a:rPr>
              <a:t>Uzņēmumu īpatsvars, kas izmanto e-pakalpojumus (iesniedz veidlapas elektroniski) – 92</a:t>
            </a:r>
            <a:r>
              <a:rPr lang="lv-LV" altLang="lv-LV" sz="1600" dirty="0" smtClean="0">
                <a:solidFill>
                  <a:schemeClr val="tx1">
                    <a:lumMod val="95000"/>
                    <a:lumOff val="5000"/>
                  </a:schemeClr>
                </a:solidFill>
                <a:latin typeface="Arial" panose="020B0604020202020204" pitchFamily="34" charset="0"/>
                <a:sym typeface="Arial" charset="0"/>
              </a:rPr>
              <a:t>%</a:t>
            </a:r>
            <a:endParaRPr lang="lv-LV" altLang="lv-LV" sz="1600" dirty="0" smtClean="0">
              <a:latin typeface="Arial" panose="020B0604020202020204" pitchFamily="34" charset="0"/>
              <a:sym typeface="Arial" charset="0"/>
            </a:endParaRPr>
          </a:p>
          <a:p>
            <a:pPr>
              <a:spcBef>
                <a:spcPts val="0"/>
              </a:spcBef>
              <a:spcAft>
                <a:spcPts val="0"/>
              </a:spcAft>
              <a:buClr>
                <a:srgbClr val="000000"/>
              </a:buClr>
              <a:buSzPct val="100000"/>
              <a:defRPr/>
            </a:pPr>
            <a:r>
              <a:rPr lang="lv-LV" altLang="lv-LV" sz="1600" b="1" dirty="0">
                <a:solidFill>
                  <a:schemeClr val="tx1">
                    <a:lumMod val="95000"/>
                    <a:lumOff val="5000"/>
                  </a:schemeClr>
                </a:solidFill>
                <a:latin typeface="Arial" panose="020B0604020202020204" pitchFamily="34" charset="0"/>
                <a:sym typeface="Arial" charset="0"/>
              </a:rPr>
              <a:t>Projektu iesniegšana un izvērtēšana:</a:t>
            </a:r>
            <a:endParaRPr lang="lv-LV" altLang="lv-LV" sz="1600" b="1" dirty="0">
              <a:solidFill>
                <a:srgbClr val="0062AC"/>
              </a:solidFill>
              <a:latin typeface="Arial" panose="020B0604020202020204" pitchFamily="34" charset="0"/>
              <a:sym typeface="Arial" charset="0"/>
            </a:endParaRPr>
          </a:p>
          <a:p>
            <a:pPr marL="285750" indent="-285750">
              <a:spcBef>
                <a:spcPts val="0"/>
              </a:spcBef>
              <a:spcAft>
                <a:spcPts val="0"/>
              </a:spcAft>
              <a:buClr>
                <a:srgbClr val="000000"/>
              </a:buClr>
              <a:buSzPct val="100000"/>
              <a:buFont typeface="Arial" panose="020B0604020202020204" pitchFamily="34" charset="0"/>
              <a:buChar char="•"/>
              <a:defRPr/>
            </a:pPr>
            <a:r>
              <a:rPr lang="lv-LV" altLang="lv-LV" sz="1600" dirty="0">
                <a:latin typeface="Arial" panose="020B0604020202020204" pitchFamily="34" charset="0"/>
                <a:sym typeface="Arial" charset="0"/>
              </a:rPr>
              <a:t>1. </a:t>
            </a:r>
            <a:r>
              <a:rPr lang="lv-LV" altLang="lv-LV" sz="1600" dirty="0" smtClean="0">
                <a:latin typeface="Arial" panose="020B0604020202020204" pitchFamily="34" charset="0"/>
                <a:sym typeface="Arial" charset="0"/>
              </a:rPr>
              <a:t>pasākumam – </a:t>
            </a:r>
            <a:r>
              <a:rPr lang="lv-LV" altLang="lv-LV" sz="1600" dirty="0">
                <a:latin typeface="Arial" panose="020B0604020202020204" pitchFamily="34" charset="0"/>
                <a:sym typeface="Arial" charset="0"/>
              </a:rPr>
              <a:t>no </a:t>
            </a:r>
            <a:r>
              <a:rPr lang="lv-LV" altLang="lv-LV" sz="1600" dirty="0" smtClean="0">
                <a:latin typeface="Arial" panose="020B0604020202020204" pitchFamily="34" charset="0"/>
                <a:sym typeface="Arial" charset="0"/>
              </a:rPr>
              <a:t>03.2016</a:t>
            </a:r>
            <a:r>
              <a:rPr lang="lv-LV" altLang="lv-LV" sz="1600" dirty="0">
                <a:latin typeface="Arial" panose="020B0604020202020204" pitchFamily="34" charset="0"/>
                <a:sym typeface="Arial" charset="0"/>
              </a:rPr>
              <a:t>.</a:t>
            </a:r>
          </a:p>
          <a:p>
            <a:pPr marL="285750" indent="-285750">
              <a:spcBef>
                <a:spcPts val="0"/>
              </a:spcBef>
              <a:spcAft>
                <a:spcPts val="600"/>
              </a:spcAft>
              <a:buClr>
                <a:srgbClr val="000000"/>
              </a:buClr>
              <a:buSzPct val="100000"/>
              <a:buFont typeface="Arial" panose="020B0604020202020204" pitchFamily="34" charset="0"/>
              <a:buChar char="•"/>
              <a:defRPr/>
            </a:pPr>
            <a:r>
              <a:rPr lang="lv-LV" altLang="lv-LV" sz="1600" dirty="0" smtClean="0">
                <a:latin typeface="Arial" panose="020B0604020202020204" pitchFamily="34" charset="0"/>
                <a:sym typeface="Arial" charset="0"/>
              </a:rPr>
              <a:t>2.pasākumam – </a:t>
            </a:r>
            <a:r>
              <a:rPr lang="lv-LV" altLang="lv-LV" sz="1600" dirty="0">
                <a:latin typeface="Arial" panose="020B0604020202020204" pitchFamily="34" charset="0"/>
                <a:sym typeface="Arial" charset="0"/>
              </a:rPr>
              <a:t>no </a:t>
            </a:r>
            <a:r>
              <a:rPr lang="lv-LV" altLang="lv-LV" sz="1600" dirty="0" smtClean="0">
                <a:latin typeface="Arial" panose="020B0604020202020204" pitchFamily="34" charset="0"/>
                <a:sym typeface="Arial" charset="0"/>
              </a:rPr>
              <a:t>06.2016.</a:t>
            </a:r>
            <a:endParaRPr lang="lv-LV" altLang="lv-LV" sz="1600" dirty="0">
              <a:latin typeface="Arial" panose="020B0604020202020204" pitchFamily="34" charset="0"/>
              <a:sym typeface="Arial" charset="0"/>
            </a:endParaRPr>
          </a:p>
          <a:p>
            <a:pPr marL="93663" indent="-93663" eaLnBrk="0" hangingPunct="0">
              <a:spcBef>
                <a:spcPts val="0"/>
              </a:spcBef>
              <a:spcAft>
                <a:spcPts val="0"/>
              </a:spcAft>
              <a:buClr>
                <a:srgbClr val="000000"/>
              </a:buClr>
              <a:defRPr/>
            </a:pPr>
            <a:r>
              <a:rPr lang="lv-LV" altLang="lv-LV" sz="1600" b="1" dirty="0">
                <a:solidFill>
                  <a:srgbClr val="0062AC"/>
                </a:solidFill>
                <a:latin typeface="Arial" charset="0"/>
              </a:rPr>
              <a:t>Aktuālais statuss:</a:t>
            </a:r>
          </a:p>
          <a:p>
            <a:pPr marL="93663" indent="-93663" algn="just" eaLnBrk="0" hangingPunct="0">
              <a:spcBef>
                <a:spcPts val="0"/>
              </a:spcBef>
              <a:spcAft>
                <a:spcPts val="0"/>
              </a:spcAft>
              <a:buFont typeface="Arial" charset="0"/>
              <a:buChar char="•"/>
              <a:defRPr/>
            </a:pPr>
            <a:r>
              <a:rPr lang="lv-LV" altLang="lv-LV" sz="1600" dirty="0">
                <a:latin typeface="Arial" charset="0"/>
              </a:rPr>
              <a:t>1.pasākuma kritēriji apstiprināti š.g. 2.jūlija ES fondu uzraudzības </a:t>
            </a:r>
            <a:r>
              <a:rPr lang="lv-LV" altLang="lv-LV" sz="1600" dirty="0" smtClean="0">
                <a:latin typeface="Arial" charset="0"/>
              </a:rPr>
              <a:t>komitejā</a:t>
            </a:r>
            <a:endParaRPr lang="lv-LV" altLang="lv-LV" sz="1600" dirty="0">
              <a:latin typeface="Arial" charset="0"/>
            </a:endParaRPr>
          </a:p>
          <a:p>
            <a:pPr marL="93663" indent="-93663" algn="just" eaLnBrk="0" hangingPunct="0">
              <a:spcBef>
                <a:spcPts val="0"/>
              </a:spcBef>
              <a:spcAft>
                <a:spcPts val="0"/>
              </a:spcAft>
              <a:buFont typeface="Arial" charset="0"/>
              <a:buChar char="•"/>
              <a:defRPr/>
            </a:pPr>
            <a:r>
              <a:rPr lang="lv-LV" altLang="lv-LV" sz="1600" dirty="0">
                <a:latin typeface="Arial" charset="0"/>
              </a:rPr>
              <a:t>1.pasākuma MK noteikumu projekts – iesniegts apstiprināšanai MK </a:t>
            </a:r>
            <a:r>
              <a:rPr lang="lv-LV" altLang="lv-LV" sz="1600" dirty="0" smtClean="0">
                <a:latin typeface="Arial" charset="0"/>
              </a:rPr>
              <a:t>sēdē</a:t>
            </a:r>
            <a:endParaRPr lang="lv-LV" altLang="lv-LV" sz="1600" dirty="0">
              <a:latin typeface="Arial" charset="0"/>
            </a:endParaRPr>
          </a:p>
          <a:p>
            <a:pPr marL="93663" lvl="0" indent="-93663" algn="just">
              <a:spcBef>
                <a:spcPts val="0"/>
              </a:spcBef>
              <a:spcAft>
                <a:spcPts val="0"/>
              </a:spcAft>
              <a:buFont typeface="Arial" charset="0"/>
              <a:buChar char="•"/>
              <a:defRPr/>
            </a:pPr>
            <a:r>
              <a:rPr lang="lv-LV" sz="1600" dirty="0">
                <a:latin typeface="Arial" charset="0"/>
              </a:rPr>
              <a:t>Saraksts ar pasākuma ietvaros atbalstāmajiem projektiem tiks apstiprināts ar MK </a:t>
            </a:r>
            <a:r>
              <a:rPr lang="lv-LV" sz="1600" dirty="0" smtClean="0">
                <a:latin typeface="Arial" charset="0"/>
              </a:rPr>
              <a:t>rīkojumu</a:t>
            </a:r>
            <a:endParaRPr lang="lv-LV" sz="1600" dirty="0">
              <a:latin typeface="Arial" charset="0"/>
            </a:endParaRPr>
          </a:p>
          <a:p>
            <a:pPr marL="93663" indent="-93663" algn="just">
              <a:spcBef>
                <a:spcPts val="0"/>
              </a:spcBef>
              <a:spcAft>
                <a:spcPts val="0"/>
              </a:spcAft>
              <a:buFont typeface="Arial" charset="0"/>
              <a:buChar char="•"/>
              <a:defRPr/>
            </a:pPr>
            <a:r>
              <a:rPr lang="lv-LV" sz="1600" dirty="0">
                <a:latin typeface="Arial" charset="0"/>
              </a:rPr>
              <a:t>Pirms projektu aprakstu iekļaušanas IKT </a:t>
            </a:r>
            <a:r>
              <a:rPr lang="lv-LV" sz="1600" dirty="0" err="1">
                <a:latin typeface="Arial" charset="0"/>
              </a:rPr>
              <a:t>mērķarhitektūrā</a:t>
            </a:r>
            <a:r>
              <a:rPr lang="lv-LV" sz="1600" dirty="0">
                <a:latin typeface="Arial" charset="0"/>
              </a:rPr>
              <a:t>, finansējuma piešķiršanas prioritātes ir jāizskata Informācijas sabiedrības padomē Ministru </a:t>
            </a:r>
            <a:r>
              <a:rPr lang="lv-LV" sz="1600">
                <a:latin typeface="Arial" charset="0"/>
              </a:rPr>
              <a:t>prezidenta </a:t>
            </a:r>
            <a:r>
              <a:rPr lang="lv-LV" sz="1600" smtClean="0">
                <a:latin typeface="Arial" charset="0"/>
              </a:rPr>
              <a:t>vadībā</a:t>
            </a:r>
            <a:endParaRPr lang="lv-LV" sz="1600" dirty="0">
              <a:latin typeface="Arial" charset="0"/>
            </a:endParaRPr>
          </a:p>
          <a:p>
            <a:pPr marL="93663" indent="-93663" eaLnBrk="0" hangingPunct="0">
              <a:spcBef>
                <a:spcPts val="0"/>
              </a:spcBef>
              <a:spcAft>
                <a:spcPts val="0"/>
              </a:spcAft>
              <a:buFont typeface="Arial" charset="0"/>
              <a:buChar char="•"/>
              <a:defRPr/>
            </a:pPr>
            <a:endParaRPr lang="lv-LV" altLang="lv-LV" sz="1600" dirty="0">
              <a:latin typeface="Arial" charset="0"/>
            </a:endParaRPr>
          </a:p>
        </p:txBody>
      </p:sp>
      <p:sp>
        <p:nvSpPr>
          <p:cNvPr id="31782" name="Title 1"/>
          <p:cNvSpPr txBox="1">
            <a:spLocks/>
          </p:cNvSpPr>
          <p:nvPr/>
        </p:nvSpPr>
        <p:spPr bwMode="auto">
          <a:xfrm>
            <a:off x="1852613" y="-26988"/>
            <a:ext cx="7291387" cy="719138"/>
          </a:xfrm>
          <a:prstGeom prst="rect">
            <a:avLst/>
          </a:prstGeom>
          <a:noFill/>
          <a:ln w="9525">
            <a:noFill/>
            <a:miter lim="800000"/>
            <a:headEnd/>
            <a:tailEnd/>
          </a:ln>
        </p:spPr>
        <p:txBody>
          <a:bodyPr/>
          <a:lstStyle/>
          <a:p>
            <a:pPr algn="ctr" eaLnBrk="0" hangingPunct="0">
              <a:buClr>
                <a:srgbClr val="000000"/>
              </a:buClr>
              <a:buSzPct val="100000"/>
              <a:buFont typeface="Times New Roman" pitchFamily="18" charset="0"/>
              <a:buNone/>
            </a:pPr>
            <a:r>
              <a:rPr lang="lv-LV" altLang="lv-LV" sz="2400" b="1" dirty="0">
                <a:solidFill>
                  <a:srgbClr val="026227"/>
                </a:solidFill>
                <a:latin typeface="Arial" charset="0"/>
              </a:rPr>
              <a:t>Informācijas un komunikāciju tehnoloģijas (1)</a:t>
            </a:r>
          </a:p>
        </p:txBody>
      </p:sp>
      <p:sp>
        <p:nvSpPr>
          <p:cNvPr id="6" name="Rectangle 5"/>
          <p:cNvSpPr>
            <a:spLocks noChangeArrowheads="1"/>
          </p:cNvSpPr>
          <p:nvPr/>
        </p:nvSpPr>
        <p:spPr bwMode="auto">
          <a:xfrm>
            <a:off x="1628274" y="473611"/>
            <a:ext cx="7210926" cy="10156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marL="342900" indent="-342900">
              <a:tabLst>
                <a:tab pos="0" algn="l"/>
              </a:tabLst>
              <a:defRPr>
                <a:solidFill>
                  <a:schemeClr val="bg1"/>
                </a:solidFill>
                <a:latin typeface="Times New Roman" panose="02020603050405020304" pitchFamily="18" charset="0"/>
                <a:ea typeface="MS PGothic" panose="020B0600070205080204" pitchFamily="34" charset="-128"/>
              </a:defRPr>
            </a:lvl1pPr>
            <a:lvl2pPr>
              <a:tabLst>
                <a:tab pos="0" algn="l"/>
              </a:tabLst>
              <a:defRPr>
                <a:solidFill>
                  <a:schemeClr val="bg1"/>
                </a:solidFill>
                <a:latin typeface="Times New Roman" panose="02020603050405020304" pitchFamily="18" charset="0"/>
                <a:ea typeface="MS PGothic" panose="020B0600070205080204" pitchFamily="34" charset="-128"/>
              </a:defRPr>
            </a:lvl2pPr>
            <a:lvl3pPr>
              <a:tabLst>
                <a:tab pos="0" algn="l"/>
              </a:tabLst>
              <a:defRPr>
                <a:solidFill>
                  <a:schemeClr val="bg1"/>
                </a:solidFill>
                <a:latin typeface="Times New Roman" panose="02020603050405020304" pitchFamily="18" charset="0"/>
                <a:ea typeface="MS PGothic" panose="020B0600070205080204" pitchFamily="34" charset="-128"/>
              </a:defRPr>
            </a:lvl3pPr>
            <a:lvl4pPr>
              <a:tabLst>
                <a:tab pos="0" algn="l"/>
              </a:tabLst>
              <a:defRPr>
                <a:solidFill>
                  <a:schemeClr val="bg1"/>
                </a:solidFill>
                <a:latin typeface="Times New Roman" panose="02020603050405020304" pitchFamily="18" charset="0"/>
                <a:ea typeface="MS PGothic" panose="020B0600070205080204" pitchFamily="34" charset="-128"/>
              </a:defRPr>
            </a:lvl4pPr>
            <a:lvl5pPr>
              <a:tabLst>
                <a:tab pos="0" algn="l"/>
              </a:tabLst>
              <a:defRPr>
                <a:solidFill>
                  <a:schemeClr val="bg1"/>
                </a:solidFill>
                <a:latin typeface="Times New Roman" panose="02020603050405020304" pitchFamily="18" charset="0"/>
                <a:ea typeface="MS PGothic" panose="020B0600070205080204" pitchFamily="34" charset="-128"/>
              </a:defRPr>
            </a:lvl5pPr>
            <a:lvl6pPr marL="2514600" indent="-228600" defTabSz="449263" eaLnBrk="0" fontAlgn="base" hangingPunct="0">
              <a:spcBef>
                <a:spcPct val="0"/>
              </a:spcBef>
              <a:spcAft>
                <a:spcPct val="0"/>
              </a:spcAft>
              <a:tabLst>
                <a:tab pos="0" algn="l"/>
              </a:tabLst>
              <a:defRPr>
                <a:solidFill>
                  <a:schemeClr val="bg1"/>
                </a:solidFill>
                <a:latin typeface="Times New Roman" panose="02020603050405020304" pitchFamily="18" charset="0"/>
                <a:ea typeface="MS PGothic" panose="020B0600070205080204" pitchFamily="34" charset="-128"/>
              </a:defRPr>
            </a:lvl6pPr>
            <a:lvl7pPr marL="2971800" indent="-228600" defTabSz="449263" eaLnBrk="0" fontAlgn="base" hangingPunct="0">
              <a:spcBef>
                <a:spcPct val="0"/>
              </a:spcBef>
              <a:spcAft>
                <a:spcPct val="0"/>
              </a:spcAft>
              <a:tabLst>
                <a:tab pos="0" algn="l"/>
              </a:tabLst>
              <a:defRPr>
                <a:solidFill>
                  <a:schemeClr val="bg1"/>
                </a:solidFill>
                <a:latin typeface="Times New Roman" panose="02020603050405020304" pitchFamily="18" charset="0"/>
                <a:ea typeface="MS PGothic" panose="020B0600070205080204" pitchFamily="34" charset="-128"/>
              </a:defRPr>
            </a:lvl7pPr>
            <a:lvl8pPr marL="3429000" indent="-228600" defTabSz="449263" eaLnBrk="0" fontAlgn="base" hangingPunct="0">
              <a:spcBef>
                <a:spcPct val="0"/>
              </a:spcBef>
              <a:spcAft>
                <a:spcPct val="0"/>
              </a:spcAft>
              <a:tabLst>
                <a:tab pos="0" algn="l"/>
              </a:tabLst>
              <a:defRPr>
                <a:solidFill>
                  <a:schemeClr val="bg1"/>
                </a:solidFill>
                <a:latin typeface="Times New Roman" panose="02020603050405020304" pitchFamily="18" charset="0"/>
                <a:ea typeface="MS PGothic" panose="020B0600070205080204" pitchFamily="34" charset="-128"/>
              </a:defRPr>
            </a:lvl8pPr>
            <a:lvl9pPr marL="3886200" indent="-228600" defTabSz="449263" eaLnBrk="0" fontAlgn="base" hangingPunct="0">
              <a:spcBef>
                <a:spcPct val="0"/>
              </a:spcBef>
              <a:spcAft>
                <a:spcPct val="0"/>
              </a:spcAft>
              <a:tabLst>
                <a:tab pos="0" algn="l"/>
              </a:tabLst>
              <a:defRPr>
                <a:solidFill>
                  <a:schemeClr val="bg1"/>
                </a:solidFill>
                <a:latin typeface="Times New Roman" panose="02020603050405020304" pitchFamily="18" charset="0"/>
                <a:ea typeface="MS PGothic" panose="020B0600070205080204" pitchFamily="34" charset="-128"/>
              </a:defRPr>
            </a:lvl9pPr>
          </a:lstStyle>
          <a:p>
            <a:pPr lvl="1" algn="just">
              <a:buClr>
                <a:srgbClr val="000000"/>
              </a:buClr>
            </a:pPr>
            <a:r>
              <a:rPr lang="lv-LV" altLang="lv-LV" sz="2000" b="1" dirty="0" smtClean="0">
                <a:solidFill>
                  <a:schemeClr val="tx1"/>
                </a:solidFill>
                <a:latin typeface="Arial" panose="020B0604020202020204" pitchFamily="34" charset="0"/>
                <a:cs typeface="Arial" panose="020B0604020202020204" pitchFamily="34" charset="0"/>
                <a:sym typeface="Arial" panose="020B0604020202020204" pitchFamily="34" charset="0"/>
              </a:rPr>
              <a:t>SAM </a:t>
            </a:r>
            <a:r>
              <a:rPr lang="lv-LV" altLang="lv-LV" sz="2000" b="1" dirty="0">
                <a:solidFill>
                  <a:schemeClr val="tx1"/>
                </a:solidFill>
                <a:latin typeface="Arial" panose="020B0604020202020204" pitchFamily="34" charset="0"/>
                <a:cs typeface="Arial" panose="020B0604020202020204" pitchFamily="34" charset="0"/>
                <a:sym typeface="Arial" panose="020B0604020202020204" pitchFamily="34" charset="0"/>
              </a:rPr>
              <a:t>2.2.1</a:t>
            </a:r>
            <a:r>
              <a:rPr lang="lv-LV" altLang="lv-LV" sz="2000" b="1" dirty="0" smtClean="0">
                <a:solidFill>
                  <a:schemeClr val="tx1"/>
                </a:solidFill>
                <a:latin typeface="Arial" panose="020B0604020202020204" pitchFamily="34" charset="0"/>
                <a:cs typeface="Arial" panose="020B0604020202020204" pitchFamily="34" charset="0"/>
                <a:sym typeface="Arial" panose="020B0604020202020204" pitchFamily="34" charset="0"/>
              </a:rPr>
              <a:t>. - </a:t>
            </a:r>
            <a:r>
              <a:rPr lang="lv-LV" altLang="lv-LV" sz="2000" b="1" dirty="0">
                <a:solidFill>
                  <a:schemeClr val="tx1"/>
                </a:solidFill>
                <a:latin typeface="Arial" panose="020B0604020202020204" pitchFamily="34" charset="0"/>
                <a:cs typeface="Arial" panose="020B0604020202020204" pitchFamily="34" charset="0"/>
                <a:sym typeface="Arial" panose="020B0604020202020204" pitchFamily="34" charset="0"/>
              </a:rPr>
              <a:t>Nodrošināt publisko </a:t>
            </a:r>
            <a:r>
              <a:rPr lang="lv-LV" altLang="lv-LV" sz="2000" b="1" dirty="0" smtClean="0">
                <a:solidFill>
                  <a:srgbClr val="C00000"/>
                </a:solidFill>
                <a:latin typeface="Arial" panose="020B0604020202020204" pitchFamily="34" charset="0"/>
                <a:cs typeface="Arial" panose="020B0604020202020204" pitchFamily="34" charset="0"/>
                <a:sym typeface="Arial" panose="020B0604020202020204" pitchFamily="34" charset="0"/>
              </a:rPr>
              <a:t>datu </a:t>
            </a:r>
            <a:r>
              <a:rPr lang="lv-LV" altLang="lv-LV" sz="2000" b="1" dirty="0" err="1" smtClean="0">
                <a:solidFill>
                  <a:srgbClr val="C00000"/>
                </a:solidFill>
                <a:latin typeface="Arial" panose="020B0604020202020204" pitchFamily="34" charset="0"/>
                <a:cs typeface="Arial" panose="020B0604020202020204" pitchFamily="34" charset="0"/>
                <a:sym typeface="Arial" panose="020B0604020202020204" pitchFamily="34" charset="0"/>
              </a:rPr>
              <a:t>atkalizmantošanas</a:t>
            </a:r>
            <a:r>
              <a:rPr lang="lv-LV" altLang="lv-LV" sz="2000" b="1" dirty="0" smtClean="0">
                <a:solidFill>
                  <a:srgbClr val="C00000"/>
                </a:solidFill>
                <a:latin typeface="Arial" panose="020B0604020202020204" pitchFamily="34" charset="0"/>
                <a:cs typeface="Arial" panose="020B0604020202020204" pitchFamily="34" charset="0"/>
                <a:sym typeface="Arial" panose="020B0604020202020204" pitchFamily="34" charset="0"/>
              </a:rPr>
              <a:t> </a:t>
            </a:r>
            <a:r>
              <a:rPr lang="lv-LV" altLang="lv-LV" sz="2000" b="1" dirty="0">
                <a:solidFill>
                  <a:schemeClr val="tx1"/>
                </a:solidFill>
                <a:latin typeface="Arial" panose="020B0604020202020204" pitchFamily="34" charset="0"/>
                <a:cs typeface="Arial" panose="020B0604020202020204" pitchFamily="34" charset="0"/>
                <a:sym typeface="Arial" panose="020B0604020202020204" pitchFamily="34" charset="0"/>
              </a:rPr>
              <a:t>	</a:t>
            </a:r>
            <a:r>
              <a:rPr lang="lv-LV" altLang="lv-LV" sz="2000" b="1" dirty="0" smtClean="0">
                <a:solidFill>
                  <a:schemeClr val="tx1"/>
                </a:solidFill>
                <a:latin typeface="Arial" panose="020B0604020202020204" pitchFamily="34" charset="0"/>
                <a:cs typeface="Arial" panose="020B0604020202020204" pitchFamily="34" charset="0"/>
                <a:sym typeface="Arial" panose="020B0604020202020204" pitchFamily="34" charset="0"/>
              </a:rPr>
              <a:t>pieaugumu </a:t>
            </a:r>
            <a:r>
              <a:rPr lang="lv-LV" altLang="lv-LV" sz="2000" b="1" dirty="0">
                <a:solidFill>
                  <a:schemeClr val="tx1"/>
                </a:solidFill>
                <a:latin typeface="Arial" panose="020B0604020202020204" pitchFamily="34" charset="0"/>
                <a:cs typeface="Arial" panose="020B0604020202020204" pitchFamily="34" charset="0"/>
                <a:sym typeface="Arial" panose="020B0604020202020204" pitchFamily="34" charset="0"/>
              </a:rPr>
              <a:t>un efektīvu publiskās pārvaldes un privātā </a:t>
            </a:r>
            <a:r>
              <a:rPr lang="lv-LV" altLang="lv-LV" sz="2000" b="1" dirty="0" smtClean="0">
                <a:solidFill>
                  <a:schemeClr val="tx1"/>
                </a:solidFill>
                <a:latin typeface="Arial" panose="020B0604020202020204" pitchFamily="34" charset="0"/>
                <a:cs typeface="Arial" panose="020B0604020202020204" pitchFamily="34" charset="0"/>
                <a:sym typeface="Arial" panose="020B0604020202020204" pitchFamily="34" charset="0"/>
              </a:rPr>
              <a:t>sektora mijiedarbību</a:t>
            </a:r>
            <a:endParaRPr lang="lv-LV" altLang="lv-LV" sz="2000" b="1" dirty="0">
              <a:solidFill>
                <a:schemeClr val="tx1"/>
              </a:solidFill>
              <a:latin typeface="Arial" panose="020B0604020202020204" pitchFamily="34" charset="0"/>
              <a:cs typeface="Arial" panose="020B0604020202020204" pitchFamily="34" charset="0"/>
              <a:sym typeface="Arial" panose="020B0604020202020204" pitchFamily="34" charset="0"/>
            </a:endParaRPr>
          </a:p>
        </p:txBody>
      </p:sp>
    </p:spTree>
    <p:extLst>
      <p:ext uri="{BB962C8B-B14F-4D97-AF65-F5344CB8AC3E}">
        <p14:creationId xmlns:p14="http://schemas.microsoft.com/office/powerpoint/2010/main" xmlns="" val="423663583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468313" y="2334126"/>
            <a:ext cx="8229600" cy="37156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lgn="ctr" eaLnBrk="1" hangingPunct="1"/>
            <a:endParaRPr lang="lv-LV" altLang="lv-LV" sz="4000" b="1" dirty="0">
              <a:solidFill>
                <a:schemeClr val="accent2"/>
              </a:solidFill>
              <a:latin typeface="Calibri" panose="020F0502020204030204" pitchFamily="34" charset="0"/>
              <a:cs typeface="Tahoma" panose="020B0604030504040204" pitchFamily="34" charset="0"/>
            </a:endParaRPr>
          </a:p>
          <a:p>
            <a:pPr algn="ctr" eaLnBrk="1" hangingPunct="1"/>
            <a:endParaRPr lang="lv-LV" altLang="lv-LV" sz="4000" b="1" dirty="0">
              <a:solidFill>
                <a:schemeClr val="accent2"/>
              </a:solidFill>
              <a:latin typeface="Calibri" panose="020F0502020204030204" pitchFamily="34" charset="0"/>
              <a:cs typeface="Tahoma" panose="020B0604030504040204" pitchFamily="34" charset="0"/>
            </a:endParaRPr>
          </a:p>
          <a:p>
            <a:pPr algn="ctr" eaLnBrk="1" hangingPunct="1"/>
            <a:r>
              <a:rPr lang="lv-LV" altLang="lv-LV" sz="2000" dirty="0" smtClean="0">
                <a:solidFill>
                  <a:schemeClr val="tx1">
                    <a:lumMod val="95000"/>
                    <a:lumOff val="5000"/>
                  </a:schemeClr>
                </a:solidFill>
                <a:latin typeface="Arial" panose="020B0604020202020204" pitchFamily="34" charset="0"/>
                <a:cs typeface="Arial" panose="020B0604020202020204" pitchFamily="34" charset="0"/>
              </a:rPr>
              <a:t>Plašāka informācija – </a:t>
            </a:r>
            <a:r>
              <a:rPr lang="lv-LV" altLang="lv-LV" sz="2000" dirty="0" smtClean="0">
                <a:solidFill>
                  <a:schemeClr val="tx1">
                    <a:lumMod val="95000"/>
                    <a:lumOff val="5000"/>
                  </a:schemeClr>
                </a:solidFill>
                <a:latin typeface="Arial" panose="020B0604020202020204" pitchFamily="34" charset="0"/>
                <a:cs typeface="Arial" panose="020B0604020202020204" pitchFamily="34" charset="0"/>
                <a:hlinkClick r:id="rId2"/>
              </a:rPr>
              <a:t>www.varam.gov.lv</a:t>
            </a:r>
            <a:r>
              <a:rPr lang="lv-LV" altLang="lv-LV" sz="2000" dirty="0" smtClean="0">
                <a:solidFill>
                  <a:schemeClr val="tx1">
                    <a:lumMod val="95000"/>
                    <a:lumOff val="5000"/>
                  </a:schemeClr>
                </a:solidFill>
                <a:latin typeface="Arial" panose="020B0604020202020204" pitchFamily="34" charset="0"/>
                <a:cs typeface="Arial" panose="020B0604020202020204" pitchFamily="34" charset="0"/>
              </a:rPr>
              <a:t> , </a:t>
            </a:r>
            <a:r>
              <a:rPr lang="lv-LV" altLang="lv-LV" sz="2000" dirty="0" smtClean="0">
                <a:solidFill>
                  <a:schemeClr val="tx1">
                    <a:lumMod val="95000"/>
                    <a:lumOff val="5000"/>
                  </a:schemeClr>
                </a:solidFill>
                <a:latin typeface="Arial" panose="020B0604020202020204" pitchFamily="34" charset="0"/>
                <a:cs typeface="Arial" panose="020B0604020202020204" pitchFamily="34" charset="0"/>
                <a:hlinkClick r:id="rId3"/>
              </a:rPr>
              <a:t>www.esfondi.lv</a:t>
            </a:r>
            <a:r>
              <a:rPr lang="lv-LV" altLang="lv-LV" sz="2000" dirty="0" smtClean="0">
                <a:solidFill>
                  <a:schemeClr val="tx1">
                    <a:lumMod val="95000"/>
                    <a:lumOff val="5000"/>
                  </a:schemeClr>
                </a:solidFill>
                <a:latin typeface="Arial" panose="020B0604020202020204" pitchFamily="34" charset="0"/>
                <a:cs typeface="Arial" panose="020B0604020202020204" pitchFamily="34" charset="0"/>
              </a:rPr>
              <a:t> </a:t>
            </a:r>
            <a:endParaRPr lang="lv-LV" altLang="lv-LV" sz="2000" dirty="0">
              <a:solidFill>
                <a:schemeClr val="tx1">
                  <a:lumMod val="95000"/>
                  <a:lumOff val="5000"/>
                </a:schemeClr>
              </a:solidFill>
              <a:latin typeface="Arial" panose="020B0604020202020204" pitchFamily="34" charset="0"/>
              <a:cs typeface="Arial" panose="020B0604020202020204" pitchFamily="34" charset="0"/>
            </a:endParaRPr>
          </a:p>
          <a:p>
            <a:pPr algn="ctr" eaLnBrk="1" hangingPunct="1"/>
            <a:endParaRPr lang="lv-LV" altLang="lv-LV" u="sng" dirty="0">
              <a:solidFill>
                <a:srgbClr val="262699"/>
              </a:solidFill>
              <a:latin typeface="Calibri" panose="020F0502020204030204" pitchFamily="34" charset="0"/>
              <a:cs typeface="Tahoma" panose="020B0604030504040204" pitchFamily="34" charset="0"/>
            </a:endParaRPr>
          </a:p>
          <a:p>
            <a:pPr algn="just" eaLnBrk="1" hangingPunct="1"/>
            <a:r>
              <a:rPr lang="lv-LV" altLang="lv-LV" sz="1800" b="1" dirty="0" smtClean="0">
                <a:solidFill>
                  <a:srgbClr val="262699"/>
                </a:solidFill>
                <a:latin typeface="Arial" panose="020B0604020202020204" pitchFamily="34" charset="0"/>
                <a:cs typeface="Arial" panose="020B0604020202020204" pitchFamily="34" charset="0"/>
              </a:rPr>
              <a:t>Kontaktiem:</a:t>
            </a:r>
          </a:p>
          <a:p>
            <a:pPr algn="just" eaLnBrk="1" hangingPunct="1"/>
            <a:endParaRPr lang="lv-LV" altLang="lv-LV" sz="800" dirty="0" smtClean="0">
              <a:solidFill>
                <a:srgbClr val="262699"/>
              </a:solidFill>
              <a:latin typeface="Arial" panose="020B0604020202020204" pitchFamily="34" charset="0"/>
              <a:cs typeface="Arial" panose="020B0604020202020204" pitchFamily="34" charset="0"/>
            </a:endParaRPr>
          </a:p>
          <a:p>
            <a:pPr marL="342900" indent="-342900" algn="just" eaLnBrk="1" hangingPunct="1">
              <a:spcAft>
                <a:spcPts val="600"/>
              </a:spcAft>
              <a:buFont typeface="Arial" panose="020B0604020202020204" pitchFamily="34" charset="0"/>
              <a:buChar char="•"/>
            </a:pPr>
            <a:r>
              <a:rPr lang="lv-LV" altLang="lv-LV" sz="1800" dirty="0" smtClean="0">
                <a:solidFill>
                  <a:srgbClr val="262699"/>
                </a:solidFill>
                <a:latin typeface="Arial" panose="020B0604020202020204" pitchFamily="34" charset="0"/>
                <a:cs typeface="Arial" panose="020B0604020202020204" pitchFamily="34" charset="0"/>
              </a:rPr>
              <a:t>ES fondu programmas 2014-2020 (ERAF, KF) – VARAM Investīciju politikas departaments</a:t>
            </a:r>
          </a:p>
          <a:p>
            <a:pPr marL="342900" indent="-342900" algn="just" eaLnBrk="1" hangingPunct="1">
              <a:spcAft>
                <a:spcPts val="600"/>
              </a:spcAft>
              <a:buFont typeface="Arial" panose="020B0604020202020204" pitchFamily="34" charset="0"/>
              <a:buChar char="•"/>
            </a:pPr>
            <a:r>
              <a:rPr lang="lv-LV" altLang="lv-LV" sz="1800" dirty="0" smtClean="0">
                <a:solidFill>
                  <a:srgbClr val="262699"/>
                </a:solidFill>
                <a:latin typeface="Arial" panose="020B0604020202020204" pitchFamily="34" charset="0"/>
                <a:cs typeface="Arial" panose="020B0604020202020204" pitchFamily="34" charset="0"/>
              </a:rPr>
              <a:t>Pārrobežu sadarbība (ETS un EKI) – VARAM Attīstības instrumentu departaments</a:t>
            </a:r>
          </a:p>
          <a:p>
            <a:pPr marL="342900" indent="-342900" algn="just" eaLnBrk="1" hangingPunct="1">
              <a:buFont typeface="Arial" panose="020B0604020202020204" pitchFamily="34" charset="0"/>
              <a:buChar char="•"/>
            </a:pPr>
            <a:r>
              <a:rPr lang="lv-LV" altLang="lv-LV" sz="1800" dirty="0" smtClean="0">
                <a:solidFill>
                  <a:srgbClr val="262699"/>
                </a:solidFill>
                <a:latin typeface="Arial" panose="020B0604020202020204" pitchFamily="34" charset="0"/>
                <a:cs typeface="Arial" panose="020B0604020202020204" pitchFamily="34" charset="0"/>
              </a:rPr>
              <a:t>KPFI un EKII – VARAM Klimata politikas departaments</a:t>
            </a:r>
          </a:p>
          <a:p>
            <a:pPr marL="342900" indent="-342900" algn="ctr" eaLnBrk="1" hangingPunct="1">
              <a:buAutoNum type="arabicParenR"/>
            </a:pPr>
            <a:endParaRPr lang="lv-LV" altLang="lv-LV" sz="1800" dirty="0">
              <a:solidFill>
                <a:srgbClr val="262699"/>
              </a:solidFill>
              <a:latin typeface="Calibri" panose="020F0502020204030204" pitchFamily="34" charset="0"/>
              <a:cs typeface="Tahoma" panose="020B0604030504040204" pitchFamily="34" charset="0"/>
            </a:endParaRPr>
          </a:p>
          <a:p>
            <a:pPr algn="ctr" eaLnBrk="1" hangingPunct="1"/>
            <a:endParaRPr lang="lv-LV" altLang="lv-LV" sz="4000" dirty="0">
              <a:solidFill>
                <a:schemeClr val="accent2"/>
              </a:solidFill>
              <a:latin typeface="Calibri" panose="020F0502020204030204" pitchFamily="34" charset="0"/>
              <a:cs typeface="Tahoma" panose="020B0604030504040204" pitchFamily="34" charset="0"/>
            </a:endParaRPr>
          </a:p>
          <a:p>
            <a:pPr algn="ctr" eaLnBrk="1" hangingPunct="1"/>
            <a:r>
              <a:rPr lang="lv-LV" altLang="lv-LV" sz="4000" dirty="0">
                <a:solidFill>
                  <a:schemeClr val="accent2"/>
                </a:solidFill>
                <a:latin typeface="Calibri" panose="020F0502020204030204" pitchFamily="34" charset="0"/>
                <a:cs typeface="Tahoma" panose="020B0604030504040204" pitchFamily="34" charset="0"/>
              </a:rPr>
              <a:t/>
            </a:r>
            <a:br>
              <a:rPr lang="lv-LV" altLang="lv-LV" sz="4000" dirty="0">
                <a:solidFill>
                  <a:schemeClr val="accent2"/>
                </a:solidFill>
                <a:latin typeface="Calibri" panose="020F0502020204030204" pitchFamily="34" charset="0"/>
                <a:cs typeface="Tahoma" panose="020B0604030504040204" pitchFamily="34" charset="0"/>
              </a:rPr>
            </a:br>
            <a:endParaRPr lang="lv-LV" altLang="lv-LV" sz="4000" dirty="0">
              <a:solidFill>
                <a:schemeClr val="accent2"/>
              </a:solidFill>
              <a:latin typeface="Calibri" panose="020F0502020204030204" pitchFamily="34" charset="0"/>
              <a:cs typeface="Tahoma" panose="020B0604030504040204"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2057400" y="381000"/>
            <a:ext cx="6629400" cy="1231232"/>
          </a:xfrm>
        </p:spPr>
        <p:txBody>
          <a:bodyPr>
            <a:normAutofit/>
          </a:bodyPr>
          <a:lstStyle/>
          <a:p>
            <a:pPr lvl="0">
              <a:defRPr/>
            </a:pPr>
            <a:r>
              <a:rPr lang="lv-LV" altLang="lv-LV" sz="2900" b="1" dirty="0">
                <a:solidFill>
                  <a:srgbClr val="026227"/>
                </a:solidFill>
                <a:latin typeface="Arial" panose="020B0604020202020204" pitchFamily="34" charset="0"/>
                <a:cs typeface="Arial" panose="020B0604020202020204" pitchFamily="34" charset="0"/>
              </a:rPr>
              <a:t>2014.-2020. investīcijas – vide, reģionālā attīstība, IKT</a:t>
            </a:r>
          </a:p>
        </p:txBody>
      </p:sp>
      <p:sp>
        <p:nvSpPr>
          <p:cNvPr id="14342" name="Slide Number Placeholder 5"/>
          <p:cNvSpPr>
            <a:spLocks noGrp="1"/>
          </p:cNvSpPr>
          <p:nvPr>
            <p:ph type="sldNum" sz="quarter" idx="13"/>
          </p:nvPr>
        </p:nvSpPr>
        <p:spPr bwMode="auto">
          <a:noFill/>
          <a:ln>
            <a:miter lim="800000"/>
            <a:headEnd/>
            <a:tailEnd/>
          </a:ln>
        </p:spPr>
        <p:txBody>
          <a:bodyPr/>
          <a:lstStyle/>
          <a:p>
            <a:fld id="{C824D230-FDDD-49F7-BB46-B8F468AD2813}" type="slidenum">
              <a:rPr lang="en-US" altLang="en-US"/>
              <a:pPr/>
              <a:t>2</a:t>
            </a:fld>
            <a:endParaRPr lang="en-US" altLang="en-US"/>
          </a:p>
        </p:txBody>
      </p:sp>
      <p:sp>
        <p:nvSpPr>
          <p:cNvPr id="8" name="Content Placeholder 5"/>
          <p:cNvSpPr txBox="1">
            <a:spLocks/>
          </p:cNvSpPr>
          <p:nvPr/>
        </p:nvSpPr>
        <p:spPr bwMode="auto">
          <a:xfrm>
            <a:off x="457200" y="1840832"/>
            <a:ext cx="8382000" cy="4483768"/>
          </a:xfrm>
          <a:prstGeom prst="rect">
            <a:avLst/>
          </a:prstGeom>
          <a:noFill/>
          <a:ln w="9525">
            <a:noFill/>
            <a:miter lim="800000"/>
            <a:headEnd/>
            <a:tailEnd/>
          </a:ln>
        </p:spPr>
        <p:txBody>
          <a:bodyPr vert="horz" wrap="square" lIns="93957" tIns="46979" rIns="93957" bIns="46979" numCol="1" anchor="t" anchorCtr="0" compatLnSpc="1">
            <a:prstTxWarp prst="textNoShape">
              <a:avLst/>
            </a:prstTxWarp>
            <a:normAutofit/>
          </a:bodyPr>
          <a:lstStyle/>
          <a:p>
            <a:pPr marL="0" marR="0" lvl="0" indent="0" algn="just" defTabSz="938213" rtl="0" eaLnBrk="0" fontAlgn="base" latinLnBrk="0" hangingPunct="0">
              <a:lnSpc>
                <a:spcPct val="100000"/>
              </a:lnSpc>
              <a:spcBef>
                <a:spcPct val="20000"/>
              </a:spcBef>
              <a:spcAft>
                <a:spcPts val="1200"/>
              </a:spcAft>
              <a:buClr>
                <a:srgbClr val="77933C"/>
              </a:buClr>
              <a:buSzTx/>
              <a:buFont typeface="Arial" panose="020B0604020202020204" pitchFamily="34" charset="0"/>
              <a:buNone/>
              <a:tabLst/>
              <a:defRPr/>
            </a:pPr>
            <a:r>
              <a:rPr kumimoji="0" lang="lv-LV" altLang="lv-LV" sz="1800" b="1" i="0" u="none" strike="noStrike" kern="1200" cap="none" spc="0" normalizeH="0" baseline="0" noProof="0" dirty="0" smtClean="0">
                <a:ln>
                  <a:noFill/>
                </a:ln>
                <a:solidFill>
                  <a:schemeClr val="tx1"/>
                </a:solidFill>
                <a:effectLst/>
                <a:uLnTx/>
                <a:uFillTx/>
                <a:latin typeface="Arial" panose="020B0604020202020204" pitchFamily="34" charset="0"/>
                <a:ea typeface="Verdana" panose="020B0604030504040204" pitchFamily="34" charset="0"/>
                <a:cs typeface="Arial" panose="020B0604020202020204" pitchFamily="34" charset="0"/>
              </a:rPr>
              <a:t>Kopumā VARAM pārziņā 9 specifiskie atbalsta mērķi (SAM), aptverot šādas galvenās investīciju jomas:</a:t>
            </a:r>
          </a:p>
          <a:p>
            <a:pPr marL="0" marR="0" lvl="0" indent="0" algn="just" defTabSz="938213" rtl="0" eaLnBrk="0" fontAlgn="base" latinLnBrk="0" hangingPunct="0">
              <a:lnSpc>
                <a:spcPct val="100000"/>
              </a:lnSpc>
              <a:spcBef>
                <a:spcPct val="20000"/>
              </a:spcBef>
              <a:spcAft>
                <a:spcPts val="1200"/>
              </a:spcAft>
              <a:buClr>
                <a:srgbClr val="77933C"/>
              </a:buClr>
              <a:buSzTx/>
              <a:buFont typeface="Wingdings" panose="05000000000000000000" pitchFamily="2" charset="2"/>
              <a:buChar char="Ø"/>
              <a:tabLst/>
              <a:defRPr/>
            </a:pPr>
            <a:r>
              <a:rPr kumimoji="0" lang="lv-LV" altLang="lv-LV" sz="1800" b="1" i="0" u="none" strike="noStrike" kern="1200" cap="none" spc="0" normalizeH="0" baseline="0" noProof="0" dirty="0" smtClean="0">
                <a:ln>
                  <a:noFill/>
                </a:ln>
                <a:solidFill>
                  <a:schemeClr val="tx1"/>
                </a:solidFill>
                <a:effectLst/>
                <a:uLnTx/>
                <a:uFillTx/>
                <a:latin typeface="Arial" panose="020B0604020202020204" pitchFamily="34" charset="0"/>
                <a:ea typeface="Verdana" panose="020B0604030504040204" pitchFamily="34" charset="0"/>
                <a:cs typeface="Arial" panose="020B0604020202020204" pitchFamily="34" charset="0"/>
              </a:rPr>
              <a:t>Vides infrastruktūras attīstība un vides aizsardzība </a:t>
            </a:r>
            <a:r>
              <a:rPr kumimoji="0" lang="lv-LV" altLang="lv-LV" sz="1800" b="0" i="0" u="none" strike="noStrike" kern="1200" cap="none" spc="0" normalizeH="0" baseline="0" noProof="0" dirty="0" smtClean="0">
                <a:ln>
                  <a:noFill/>
                </a:ln>
                <a:solidFill>
                  <a:schemeClr val="tx1"/>
                </a:solidFill>
                <a:effectLst/>
                <a:uLnTx/>
                <a:uFillTx/>
                <a:latin typeface="Arial" panose="020B0604020202020204" pitchFamily="34" charset="0"/>
                <a:ea typeface="Verdana" panose="020B0604030504040204" pitchFamily="34" charset="0"/>
                <a:cs typeface="Arial" panose="020B0604020202020204" pitchFamily="34" charset="0"/>
              </a:rPr>
              <a:t>– notekūdeņu savākšanas tīklu paplašināšana, atkritumu pārstrādes un reģenerācijas infrastruktūras attīstība, plūdu risku samazināšana, bioloģiskās daudzveidības saglabāšana, vides kontrole un monitorings u.c.</a:t>
            </a:r>
          </a:p>
          <a:p>
            <a:pPr marL="0" marR="0" lvl="0" indent="0" algn="just" defTabSz="938213" rtl="0" eaLnBrk="0" fontAlgn="base" latinLnBrk="0" hangingPunct="0">
              <a:lnSpc>
                <a:spcPct val="100000"/>
              </a:lnSpc>
              <a:spcBef>
                <a:spcPct val="20000"/>
              </a:spcBef>
              <a:spcAft>
                <a:spcPts val="1200"/>
              </a:spcAft>
              <a:buClr>
                <a:srgbClr val="77933C"/>
              </a:buClr>
              <a:buSzTx/>
              <a:buFont typeface="Wingdings" panose="05000000000000000000" pitchFamily="2" charset="2"/>
              <a:buChar char="Ø"/>
              <a:tabLst/>
              <a:defRPr/>
            </a:pPr>
            <a:r>
              <a:rPr kumimoji="0" lang="lv-LV" altLang="lv-LV" sz="1800" b="1" i="0" u="none" strike="noStrike" kern="1200" cap="none" spc="0" normalizeH="0" baseline="0" noProof="0" dirty="0" smtClean="0">
                <a:ln>
                  <a:noFill/>
                </a:ln>
                <a:solidFill>
                  <a:schemeClr val="tx1"/>
                </a:solidFill>
                <a:effectLst/>
                <a:uLnTx/>
                <a:uFillTx/>
                <a:latin typeface="Arial" panose="020B0604020202020204" pitchFamily="34" charset="0"/>
                <a:ea typeface="Verdana" panose="020B0604030504040204" pitchFamily="34" charset="0"/>
                <a:cs typeface="Arial" panose="020B0604020202020204" pitchFamily="34" charset="0"/>
              </a:rPr>
              <a:t>Reģionālā attīstība</a:t>
            </a:r>
            <a:r>
              <a:rPr kumimoji="0" lang="lv-LV" altLang="lv-LV" sz="1800" b="0" i="0" u="none" strike="noStrike" kern="1200" cap="none" spc="0" normalizeH="0" baseline="0" noProof="0" dirty="0" smtClean="0">
                <a:ln>
                  <a:noFill/>
                </a:ln>
                <a:solidFill>
                  <a:schemeClr val="tx1"/>
                </a:solidFill>
                <a:effectLst/>
                <a:uLnTx/>
                <a:uFillTx/>
                <a:latin typeface="Arial" panose="020B0604020202020204" pitchFamily="34" charset="0"/>
                <a:ea typeface="Verdana" panose="020B0604030504040204" pitchFamily="34" charset="0"/>
                <a:cs typeface="Arial" panose="020B0604020202020204" pitchFamily="34" charset="0"/>
              </a:rPr>
              <a:t> – nacionālās un reģionālās nozīmes izaugsmes centru attīstība, teritoriju </a:t>
            </a:r>
            <a:r>
              <a:rPr kumimoji="0" lang="lv-LV" altLang="lv-LV" sz="1800" b="0" i="0" u="none" strike="noStrike" kern="1200" cap="none" spc="0" normalizeH="0" baseline="0" noProof="0" dirty="0" err="1" smtClean="0">
                <a:ln>
                  <a:noFill/>
                </a:ln>
                <a:solidFill>
                  <a:schemeClr val="tx1"/>
                </a:solidFill>
                <a:effectLst/>
                <a:uLnTx/>
                <a:uFillTx/>
                <a:latin typeface="Arial" panose="020B0604020202020204" pitchFamily="34" charset="0"/>
                <a:ea typeface="Verdana" panose="020B0604030504040204" pitchFamily="34" charset="0"/>
                <a:cs typeface="Arial" panose="020B0604020202020204" pitchFamily="34" charset="0"/>
              </a:rPr>
              <a:t>revitalizācija</a:t>
            </a:r>
            <a:r>
              <a:rPr kumimoji="0" lang="lv-LV" altLang="lv-LV" sz="1800" b="0" i="0" u="none" strike="noStrike" kern="1200" cap="none" spc="0" normalizeH="0" baseline="0" noProof="0" dirty="0" smtClean="0">
                <a:ln>
                  <a:noFill/>
                </a:ln>
                <a:solidFill>
                  <a:schemeClr val="tx1"/>
                </a:solidFill>
                <a:effectLst/>
                <a:uLnTx/>
                <a:uFillTx/>
                <a:latin typeface="Arial" panose="020B0604020202020204" pitchFamily="34" charset="0"/>
                <a:ea typeface="Verdana" panose="020B0604030504040204" pitchFamily="34" charset="0"/>
                <a:cs typeface="Arial" panose="020B0604020202020204" pitchFamily="34" charset="0"/>
              </a:rPr>
              <a:t>, pašvaldību ēku energoefektivitāte, atbalsts 89 novadu pašvaldībām</a:t>
            </a:r>
          </a:p>
          <a:p>
            <a:pPr marL="0" marR="0" lvl="0" indent="0" algn="just" defTabSz="938213" rtl="0" eaLnBrk="0" fontAlgn="base" latinLnBrk="0" hangingPunct="0">
              <a:lnSpc>
                <a:spcPct val="100000"/>
              </a:lnSpc>
              <a:spcBef>
                <a:spcPct val="20000"/>
              </a:spcBef>
              <a:spcAft>
                <a:spcPts val="1200"/>
              </a:spcAft>
              <a:buClr>
                <a:srgbClr val="77933C"/>
              </a:buClr>
              <a:buSzTx/>
              <a:buFont typeface="Wingdings" panose="05000000000000000000" pitchFamily="2" charset="2"/>
              <a:buChar char="Ø"/>
              <a:tabLst/>
              <a:defRPr/>
            </a:pPr>
            <a:r>
              <a:rPr kumimoji="0" lang="lv-LV" altLang="lv-LV" sz="1800" b="1" i="0" u="none" strike="noStrike" kern="1200" cap="none" spc="0" normalizeH="0" baseline="0" noProof="0" dirty="0" smtClean="0">
                <a:ln>
                  <a:noFill/>
                </a:ln>
                <a:solidFill>
                  <a:schemeClr val="tx1"/>
                </a:solidFill>
                <a:effectLst/>
                <a:uLnTx/>
                <a:uFillTx/>
                <a:latin typeface="Arial" panose="020B0604020202020204" pitchFamily="34" charset="0"/>
                <a:ea typeface="Verdana" panose="020B0604030504040204" pitchFamily="34" charset="0"/>
                <a:cs typeface="Arial" panose="020B0604020202020204" pitchFamily="34" charset="0"/>
              </a:rPr>
              <a:t>Informācijas un komunikāciju tehnoloģijas (IKT) </a:t>
            </a:r>
            <a:r>
              <a:rPr kumimoji="0" lang="lv-LV" altLang="lv-LV" sz="1800" b="0" i="0" u="none" strike="noStrike" kern="1200" cap="none" spc="0" normalizeH="0" baseline="0" noProof="0" dirty="0" smtClean="0">
                <a:ln>
                  <a:noFill/>
                </a:ln>
                <a:solidFill>
                  <a:schemeClr val="tx1"/>
                </a:solidFill>
                <a:effectLst/>
                <a:uLnTx/>
                <a:uFillTx/>
                <a:latin typeface="Arial" panose="020B0604020202020204" pitchFamily="34" charset="0"/>
                <a:ea typeface="Verdana" panose="020B0604030504040204" pitchFamily="34" charset="0"/>
                <a:cs typeface="Arial" panose="020B0604020202020204" pitchFamily="34" charset="0"/>
              </a:rPr>
              <a:t>– datu un pakalpojumu pieejamības un izmantojamības veicināšana</a:t>
            </a:r>
            <a:endParaRPr kumimoji="0" lang="lv-LV" altLang="lv-LV" sz="1800" b="0" i="0" u="none" strike="noStrike" kern="1200" cap="none" spc="0" normalizeH="0" baseline="0" noProof="0" dirty="0" smtClean="0">
              <a:ln>
                <a:noFill/>
              </a:ln>
              <a:solidFill>
                <a:schemeClr val="tx1"/>
              </a:solidFill>
              <a:effectLst/>
              <a:uLnTx/>
              <a:uFillTx/>
              <a:latin typeface="Verdana" panose="020B0604030504040204" pitchFamily="34" charset="0"/>
              <a:ea typeface="Verdana" panose="020B0604030504040204" pitchFamily="34" charset="0"/>
              <a:cs typeface="Verdana" panose="020B0604030504040204" pitchFamily="34" charset="0"/>
            </a:endParaRPr>
          </a:p>
          <a:p>
            <a:pPr marL="0" marR="0" lvl="0" indent="0" algn="just" defTabSz="938213" rtl="0" eaLnBrk="0" fontAlgn="base" latinLnBrk="0" hangingPunct="0">
              <a:lnSpc>
                <a:spcPct val="100000"/>
              </a:lnSpc>
              <a:spcBef>
                <a:spcPct val="20000"/>
              </a:spcBef>
              <a:spcAft>
                <a:spcPts val="1200"/>
              </a:spcAft>
              <a:buClr>
                <a:srgbClr val="77933C"/>
              </a:buClr>
              <a:buSzTx/>
              <a:buFont typeface="Arial" panose="020B0604020202020204" pitchFamily="34" charset="0"/>
              <a:buNone/>
              <a:tabLst/>
              <a:defRPr/>
            </a:pPr>
            <a:r>
              <a:rPr kumimoji="0" lang="lv-LV" altLang="lv-LV" sz="1800" b="1" i="0" u="none" strike="noStrike" kern="1200" cap="none" spc="0" normalizeH="0" baseline="0" noProof="0" dirty="0" smtClean="0">
                <a:ln>
                  <a:noFill/>
                </a:ln>
                <a:solidFill>
                  <a:srgbClr val="C00000"/>
                </a:solidFill>
                <a:effectLst/>
                <a:uLnTx/>
                <a:uFillTx/>
                <a:latin typeface="Arial" panose="020B0604020202020204" pitchFamily="34" charset="0"/>
                <a:ea typeface="Verdana" panose="020B0604030504040204" pitchFamily="34" charset="0"/>
                <a:cs typeface="Arial" panose="020B0604020202020204" pitchFamily="34" charset="0"/>
              </a:rPr>
              <a:t>ES fondu finansējums VARAM </a:t>
            </a:r>
            <a:r>
              <a:rPr kumimoji="0" lang="lv-LV" altLang="lv-LV" sz="1800" b="1" i="0" u="none" strike="noStrike" kern="1200" cap="none" spc="0" normalizeH="0" baseline="0" noProof="0" dirty="0" err="1" smtClean="0">
                <a:ln>
                  <a:noFill/>
                </a:ln>
                <a:solidFill>
                  <a:srgbClr val="C00000"/>
                </a:solidFill>
                <a:effectLst/>
                <a:uLnTx/>
                <a:uFillTx/>
                <a:latin typeface="Arial" panose="020B0604020202020204" pitchFamily="34" charset="0"/>
                <a:ea typeface="Verdana" panose="020B0604030504040204" pitchFamily="34" charset="0"/>
                <a:cs typeface="Arial" panose="020B0604020202020204" pitchFamily="34" charset="0"/>
              </a:rPr>
              <a:t>SAMiem</a:t>
            </a:r>
            <a:r>
              <a:rPr kumimoji="0" lang="lv-LV" altLang="lv-LV" sz="1800" b="1" i="0" u="none" strike="noStrike" kern="1200" cap="none" spc="0" normalizeH="0" baseline="0" noProof="0" dirty="0" smtClean="0">
                <a:ln>
                  <a:noFill/>
                </a:ln>
                <a:solidFill>
                  <a:srgbClr val="C00000"/>
                </a:solidFill>
                <a:effectLst/>
                <a:uLnTx/>
                <a:uFillTx/>
                <a:latin typeface="Arial" panose="020B0604020202020204" pitchFamily="34" charset="0"/>
                <a:ea typeface="Verdana" panose="020B0604030504040204" pitchFamily="34" charset="0"/>
                <a:cs typeface="Arial" panose="020B0604020202020204" pitchFamily="34" charset="0"/>
              </a:rPr>
              <a:t> – 689,8 miljoni </a:t>
            </a:r>
            <a:r>
              <a:rPr kumimoji="0" lang="lv-LV" altLang="lv-LV" sz="1800" b="1" i="1" u="none" strike="noStrike" kern="1200" cap="none" spc="0" normalizeH="0" baseline="0" noProof="0" dirty="0" smtClean="0">
                <a:ln>
                  <a:noFill/>
                </a:ln>
                <a:solidFill>
                  <a:srgbClr val="C00000"/>
                </a:solidFill>
                <a:effectLst/>
                <a:uLnTx/>
                <a:uFillTx/>
                <a:latin typeface="Arial" panose="020B0604020202020204" pitchFamily="34" charset="0"/>
                <a:ea typeface="Verdana" panose="020B0604030504040204" pitchFamily="34" charset="0"/>
                <a:cs typeface="Arial" panose="020B0604020202020204" pitchFamily="34" charset="0"/>
              </a:rPr>
              <a:t>euro</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468313" y="2334126"/>
            <a:ext cx="8229600" cy="37156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lgn="ctr" eaLnBrk="1" hangingPunct="1"/>
            <a:endParaRPr lang="lv-LV" altLang="lv-LV" sz="4000" b="1" dirty="0">
              <a:solidFill>
                <a:schemeClr val="accent2"/>
              </a:solidFill>
              <a:latin typeface="Calibri" panose="020F0502020204030204" pitchFamily="34" charset="0"/>
              <a:cs typeface="Tahoma" panose="020B0604030504040204" pitchFamily="34" charset="0"/>
            </a:endParaRPr>
          </a:p>
          <a:p>
            <a:pPr algn="ctr" eaLnBrk="1" hangingPunct="1"/>
            <a:endParaRPr lang="lv-LV" altLang="lv-LV" sz="4000" b="1" dirty="0">
              <a:solidFill>
                <a:schemeClr val="accent2"/>
              </a:solidFill>
              <a:latin typeface="Calibri" panose="020F0502020204030204" pitchFamily="34" charset="0"/>
              <a:cs typeface="Tahoma" panose="020B0604030504040204" pitchFamily="34" charset="0"/>
            </a:endParaRPr>
          </a:p>
          <a:p>
            <a:pPr algn="ctr" eaLnBrk="1" hangingPunct="1"/>
            <a:r>
              <a:rPr lang="lv-LV" altLang="lv-LV" sz="4000" b="1" dirty="0">
                <a:solidFill>
                  <a:schemeClr val="accent2"/>
                </a:solidFill>
                <a:latin typeface="Calibri" panose="020F0502020204030204" pitchFamily="34" charset="0"/>
                <a:cs typeface="Tahoma" panose="020B0604030504040204" pitchFamily="34" charset="0"/>
              </a:rPr>
              <a:t>Paldies par uzmanību</a:t>
            </a:r>
            <a:r>
              <a:rPr lang="lv-LV" altLang="lv-LV" sz="4000" b="1" dirty="0" smtClean="0">
                <a:solidFill>
                  <a:schemeClr val="accent2"/>
                </a:solidFill>
                <a:latin typeface="Calibri" panose="020F0502020204030204" pitchFamily="34" charset="0"/>
                <a:cs typeface="Tahoma" panose="020B0604030504040204" pitchFamily="34" charset="0"/>
              </a:rPr>
              <a:t>!</a:t>
            </a:r>
          </a:p>
          <a:p>
            <a:pPr algn="ctr" eaLnBrk="1" hangingPunct="1"/>
            <a:endParaRPr lang="lv-LV" altLang="lv-LV" sz="4000" dirty="0">
              <a:solidFill>
                <a:schemeClr val="accent2"/>
              </a:solidFill>
              <a:latin typeface="Calibri" panose="020F0502020204030204" pitchFamily="34" charset="0"/>
              <a:cs typeface="Tahoma" panose="020B0604030504040204" pitchFamily="34" charset="0"/>
            </a:endParaRPr>
          </a:p>
          <a:p>
            <a:pPr algn="ctr" eaLnBrk="1" hangingPunct="1"/>
            <a:r>
              <a:rPr lang="lv-LV" altLang="lv-LV" sz="4000" dirty="0">
                <a:solidFill>
                  <a:schemeClr val="accent2"/>
                </a:solidFill>
                <a:latin typeface="Calibri" panose="020F0502020204030204" pitchFamily="34" charset="0"/>
                <a:cs typeface="Tahoma" panose="020B0604030504040204" pitchFamily="34" charset="0"/>
              </a:rPr>
              <a:t/>
            </a:r>
            <a:br>
              <a:rPr lang="lv-LV" altLang="lv-LV" sz="4000" dirty="0">
                <a:solidFill>
                  <a:schemeClr val="accent2"/>
                </a:solidFill>
                <a:latin typeface="Calibri" panose="020F0502020204030204" pitchFamily="34" charset="0"/>
                <a:cs typeface="Tahoma" panose="020B0604030504040204" pitchFamily="34" charset="0"/>
              </a:rPr>
            </a:br>
            <a:endParaRPr lang="lv-LV" altLang="lv-LV" sz="4000" dirty="0">
              <a:solidFill>
                <a:schemeClr val="accent2"/>
              </a:solidFill>
              <a:latin typeface="Calibri" panose="020F0502020204030204" pitchFamily="34" charset="0"/>
              <a:cs typeface="Tahoma" panose="020B0604030504040204" pitchFamily="34" charset="0"/>
            </a:endParaRPr>
          </a:p>
        </p:txBody>
      </p:sp>
    </p:spTree>
    <p:extLst>
      <p:ext uri="{BB962C8B-B14F-4D97-AF65-F5344CB8AC3E}">
        <p14:creationId xmlns:p14="http://schemas.microsoft.com/office/powerpoint/2010/main" xmlns="" val="16372041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7" name="Slide Number Placeholder 6"/>
          <p:cNvSpPr>
            <a:spLocks noGrp="1"/>
          </p:cNvSpPr>
          <p:nvPr>
            <p:ph type="sldNum" sz="quarter" idx="13"/>
          </p:nvPr>
        </p:nvSpPr>
        <p:spPr bwMode="auto">
          <a:noFill/>
          <a:ln>
            <a:miter lim="800000"/>
            <a:headEnd/>
            <a:tailEnd/>
          </a:ln>
        </p:spPr>
        <p:txBody>
          <a:bodyPr/>
          <a:lstStyle/>
          <a:p>
            <a:fld id="{AF4640B5-10DA-4D3E-942A-2437F60FEB80}" type="slidenum">
              <a:rPr lang="en-US" altLang="en-US"/>
              <a:pPr/>
              <a:t>3</a:t>
            </a:fld>
            <a:endParaRPr lang="en-US" altLang="en-US"/>
          </a:p>
        </p:txBody>
      </p:sp>
      <p:sp>
        <p:nvSpPr>
          <p:cNvPr id="8" name="Title 2"/>
          <p:cNvSpPr>
            <a:spLocks noGrp="1"/>
          </p:cNvSpPr>
          <p:nvPr>
            <p:ph type="title"/>
          </p:nvPr>
        </p:nvSpPr>
        <p:spPr>
          <a:xfrm>
            <a:off x="2119162" y="369450"/>
            <a:ext cx="6841958" cy="757989"/>
          </a:xfrm>
        </p:spPr>
        <p:txBody>
          <a:bodyPr/>
          <a:lstStyle/>
          <a:p>
            <a:r>
              <a:rPr lang="lv-LV" altLang="lv-LV" sz="2800" b="1" dirty="0" smtClean="0">
                <a:solidFill>
                  <a:srgbClr val="026227"/>
                </a:solidFill>
                <a:latin typeface="Arial" panose="020B0604020202020204" pitchFamily="34" charset="0"/>
                <a:cs typeface="Tahoma" panose="020B0604030504040204" pitchFamily="34" charset="0"/>
              </a:rPr>
              <a:t>Finansējums 2014-2020 - VARAM</a:t>
            </a:r>
          </a:p>
        </p:txBody>
      </p:sp>
      <p:graphicFrame>
        <p:nvGraphicFramePr>
          <p:cNvPr id="9" name="Content Placeholder 5"/>
          <p:cNvGraphicFramePr>
            <a:graphicFrameLocks noGrp="1"/>
          </p:cNvGraphicFramePr>
          <p:nvPr>
            <p:ph idx="1"/>
            <p:extLst>
              <p:ext uri="{D42A27DB-BD31-4B8C-83A1-F6EECF244321}">
                <p14:modId xmlns:p14="http://schemas.microsoft.com/office/powerpoint/2010/main" xmlns="" val="2096316692"/>
              </p:ext>
            </p:extLst>
          </p:nvPr>
        </p:nvGraphicFramePr>
        <p:xfrm>
          <a:off x="309563" y="1804256"/>
          <a:ext cx="8224837" cy="4825144"/>
        </p:xfrm>
        <a:graphic>
          <a:graphicData uri="http://schemas.openxmlformats.org/drawingml/2006/table">
            <a:tbl>
              <a:tblPr/>
              <a:tblGrid>
                <a:gridCol w="6207390"/>
                <a:gridCol w="2017447"/>
              </a:tblGrid>
              <a:tr h="832108">
                <a:tc>
                  <a:txBody>
                    <a:bodyPr/>
                    <a:lstStyle>
                      <a:lvl1pPr>
                        <a:spcBef>
                          <a:spcPct val="20000"/>
                        </a:spcBef>
                        <a:buFont typeface="Arial" panose="020B0604020202020204" pitchFamily="34" charset="0"/>
                        <a:defRPr sz="2800">
                          <a:solidFill>
                            <a:schemeClr val="tx1"/>
                          </a:solidFill>
                          <a:latin typeface="Calibri" panose="020F0502020204030204" pitchFamily="34" charset="0"/>
                          <a:ea typeface="MS PGothic" panose="020B0600070205080204" pitchFamily="34" charset="-128"/>
                        </a:defRPr>
                      </a:lvl1pPr>
                      <a:lvl2pPr>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2pPr>
                      <a:lvl3pPr>
                        <a:spcBef>
                          <a:spcPct val="20000"/>
                        </a:spcBef>
                        <a:buFont typeface="Arial" panose="020B0604020202020204" pitchFamily="34" charset="0"/>
                        <a:defRPr sz="2000">
                          <a:solidFill>
                            <a:schemeClr val="tx1"/>
                          </a:solidFill>
                          <a:latin typeface="Calibri" panose="020F0502020204030204" pitchFamily="34" charset="0"/>
                          <a:ea typeface="MS PGothic" panose="020B0600070205080204" pitchFamily="34" charset="-128"/>
                        </a:defRPr>
                      </a:lvl3pPr>
                      <a:lvl4pPr>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4pPr>
                      <a:lvl5pPr>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lv-LV" altLang="lv-LV" sz="1700" b="1" i="0" u="none" strike="noStrike" cap="none" normalizeH="0" baseline="0" dirty="0" smtClean="0">
                          <a:ln>
                            <a:noFill/>
                          </a:ln>
                          <a:solidFill>
                            <a:srgbClr val="000000"/>
                          </a:solidFill>
                          <a:effectLst/>
                          <a:latin typeface="Arial" panose="020B0604020202020204" pitchFamily="34" charset="0"/>
                          <a:ea typeface="MS PGothic" panose="020B0600070205080204" pitchFamily="34" charset="-128"/>
                          <a:cs typeface="Arial" panose="020B0604020202020204" pitchFamily="34" charset="0"/>
                        </a:rPr>
                        <a:t>SAM nosaukums</a:t>
                      </a:r>
                      <a:endParaRPr kumimoji="0" lang="en-US" altLang="lv-LV" sz="1700" b="1" i="0" u="none" strike="noStrike" cap="none" normalizeH="0" baseline="0" dirty="0" smtClean="0">
                        <a:ln>
                          <a:noFill/>
                        </a:ln>
                        <a:solidFill>
                          <a:srgbClr val="000000"/>
                        </a:solidFill>
                        <a:effectLst/>
                        <a:latin typeface="Arial" panose="020B0604020202020204" pitchFamily="34" charset="0"/>
                        <a:ea typeface="MS PGothic" panose="020B0600070205080204" pitchFamily="34" charset="-128"/>
                        <a:cs typeface="Arial" panose="020B0604020202020204" pitchFamily="34" charset="0"/>
                      </a:endParaRPr>
                    </a:p>
                  </a:txBody>
                  <a:tcPr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rgbClr val="EFF3EA"/>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ea typeface="MS PGothic" panose="020B0600070205080204" pitchFamily="34" charset="-128"/>
                        </a:defRPr>
                      </a:lvl1pPr>
                      <a:lvl2pPr>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2pPr>
                      <a:lvl3pPr>
                        <a:spcBef>
                          <a:spcPct val="20000"/>
                        </a:spcBef>
                        <a:buFont typeface="Arial" panose="020B0604020202020204" pitchFamily="34" charset="0"/>
                        <a:defRPr sz="2000">
                          <a:solidFill>
                            <a:schemeClr val="tx1"/>
                          </a:solidFill>
                          <a:latin typeface="Calibri" panose="020F0502020204030204" pitchFamily="34" charset="0"/>
                          <a:ea typeface="MS PGothic" panose="020B0600070205080204" pitchFamily="34" charset="-128"/>
                        </a:defRPr>
                      </a:lvl3pPr>
                      <a:lvl4pPr>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4pPr>
                      <a:lvl5pPr>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lv-LV" altLang="lv-LV" sz="1700" b="1" i="0" u="none" strike="noStrike" cap="none" normalizeH="0" baseline="0" dirty="0" smtClean="0">
                          <a:ln>
                            <a:noFill/>
                          </a:ln>
                          <a:solidFill>
                            <a:srgbClr val="000000"/>
                          </a:solidFill>
                          <a:effectLst/>
                          <a:latin typeface="Arial" panose="020B0604020202020204" pitchFamily="34" charset="0"/>
                          <a:ea typeface="MS PGothic" panose="020B0600070205080204" pitchFamily="34" charset="-128"/>
                          <a:cs typeface="Arial" panose="020B0604020202020204" pitchFamily="34" charset="0"/>
                        </a:rPr>
                        <a:t>ES fondu finansējums, </a:t>
                      </a:r>
                      <a:r>
                        <a:rPr kumimoji="0" lang="lv-LV" altLang="lv-LV" sz="1700" b="1" i="1" u="none" strike="noStrike" cap="none" normalizeH="0" baseline="0" dirty="0" smtClean="0">
                          <a:ln>
                            <a:noFill/>
                          </a:ln>
                          <a:solidFill>
                            <a:srgbClr val="000000"/>
                          </a:solidFill>
                          <a:effectLst/>
                          <a:latin typeface="Arial" panose="020B0604020202020204" pitchFamily="34" charset="0"/>
                          <a:ea typeface="MS PGothic" panose="020B0600070205080204" pitchFamily="34" charset="-128"/>
                          <a:cs typeface="Arial" panose="020B0604020202020204" pitchFamily="34" charset="0"/>
                        </a:rPr>
                        <a:t>euro</a:t>
                      </a:r>
                      <a:endParaRPr kumimoji="0" lang="en-US" altLang="lv-LV" sz="1700" b="1" i="1" u="none" strike="noStrike" cap="none" normalizeH="0" baseline="0" dirty="0" smtClean="0">
                        <a:ln>
                          <a:noFill/>
                        </a:ln>
                        <a:solidFill>
                          <a:srgbClr val="000000"/>
                        </a:solidFill>
                        <a:effectLst/>
                        <a:latin typeface="Arial" panose="020B0604020202020204" pitchFamily="34" charset="0"/>
                        <a:ea typeface="MS PGothic" panose="020B0600070205080204" pitchFamily="34" charset="-128"/>
                        <a:cs typeface="Arial" panose="020B0604020202020204" pitchFamily="34" charset="0"/>
                      </a:endParaRPr>
                    </a:p>
                  </a:txBody>
                  <a:tcPr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rgbClr val="EFF3EA"/>
                    </a:solidFill>
                  </a:tcPr>
                </a:tc>
              </a:tr>
              <a:tr h="355808">
                <a:tc>
                  <a:txBody>
                    <a:bodyPr/>
                    <a:lstStyle>
                      <a:lvl1pPr defTabSz="358775">
                        <a:spcBef>
                          <a:spcPct val="20000"/>
                        </a:spcBef>
                        <a:buFont typeface="Arial" panose="020B0604020202020204" pitchFamily="34" charset="0"/>
                        <a:defRPr sz="2800">
                          <a:solidFill>
                            <a:schemeClr val="tx1"/>
                          </a:solidFill>
                          <a:latin typeface="Calibri" panose="020F0502020204030204" pitchFamily="34" charset="0"/>
                          <a:ea typeface="MS PGothic" panose="020B0600070205080204" pitchFamily="34" charset="-128"/>
                        </a:defRPr>
                      </a:lvl1pPr>
                      <a:lvl2pPr defTabSz="358775">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2pPr>
                      <a:lvl3pPr defTabSz="358775">
                        <a:spcBef>
                          <a:spcPct val="20000"/>
                        </a:spcBef>
                        <a:buFont typeface="Arial" panose="020B0604020202020204" pitchFamily="34" charset="0"/>
                        <a:defRPr sz="2000">
                          <a:solidFill>
                            <a:schemeClr val="tx1"/>
                          </a:solidFill>
                          <a:latin typeface="Calibri" panose="020F0502020204030204" pitchFamily="34" charset="0"/>
                          <a:ea typeface="MS PGothic" panose="020B0600070205080204" pitchFamily="34" charset="-128"/>
                        </a:defRPr>
                      </a:lvl3pPr>
                      <a:lvl4pPr defTabSz="358775">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4pPr>
                      <a:lvl5pPr defTabSz="358775">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5pPr>
                      <a:lvl6pPr marL="25146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6pPr>
                      <a:lvl7pPr marL="29718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7pPr>
                      <a:lvl8pPr marL="34290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8pPr>
                      <a:lvl9pPr marL="38862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9pPr>
                    </a:lstStyle>
                    <a:p>
                      <a:pPr marL="0" marR="0" lvl="0" indent="0" algn="l" defTabSz="358775" rtl="0" eaLnBrk="1" fontAlgn="base" latinLnBrk="0" hangingPunct="1">
                        <a:lnSpc>
                          <a:spcPct val="100000"/>
                        </a:lnSpc>
                        <a:spcBef>
                          <a:spcPct val="0"/>
                        </a:spcBef>
                        <a:spcAft>
                          <a:spcPct val="0"/>
                        </a:spcAft>
                        <a:buClrTx/>
                        <a:buSzTx/>
                        <a:buFontTx/>
                        <a:buNone/>
                        <a:tabLst/>
                      </a:pPr>
                      <a:r>
                        <a:rPr kumimoji="0" lang="lv-LV" altLang="lv-LV" sz="1700" b="0" i="0" u="none" strike="noStrike" cap="none" normalizeH="0" baseline="0" smtClean="0">
                          <a:ln>
                            <a:noFill/>
                          </a:ln>
                          <a:solidFill>
                            <a:srgbClr val="000000"/>
                          </a:solidFill>
                          <a:effectLst/>
                          <a:latin typeface="Arial" panose="020B0604020202020204" pitchFamily="34" charset="0"/>
                          <a:ea typeface="MS PGothic" panose="020B0600070205080204" pitchFamily="34" charset="-128"/>
                          <a:cs typeface="Arial" panose="020B0604020202020204" pitchFamily="34" charset="0"/>
                        </a:rPr>
                        <a:t>2.2.1.E-pakalpojumi </a:t>
                      </a:r>
                    </a:p>
                  </a:txBody>
                  <a:tcPr marL="428625" marR="9525" marT="9525"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rgbClr val="DEE7D1"/>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ea typeface="MS PGothic" panose="020B0600070205080204" pitchFamily="34" charset="-128"/>
                        </a:defRPr>
                      </a:lvl1pPr>
                      <a:lvl2pPr>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2pPr>
                      <a:lvl3pPr>
                        <a:spcBef>
                          <a:spcPct val="20000"/>
                        </a:spcBef>
                        <a:buFont typeface="Arial" panose="020B0604020202020204" pitchFamily="34" charset="0"/>
                        <a:defRPr sz="2000">
                          <a:solidFill>
                            <a:schemeClr val="tx1"/>
                          </a:solidFill>
                          <a:latin typeface="Calibri" panose="020F0502020204030204" pitchFamily="34" charset="0"/>
                          <a:ea typeface="MS PGothic" panose="020B0600070205080204" pitchFamily="34" charset="-128"/>
                        </a:defRPr>
                      </a:lvl3pPr>
                      <a:lvl4pPr>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4pPr>
                      <a:lvl5pPr>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lv-LV" altLang="lv-LV" sz="1700" b="0" i="0" u="none" strike="noStrike" cap="none" normalizeH="0" baseline="0" smtClean="0">
                          <a:ln>
                            <a:noFill/>
                          </a:ln>
                          <a:solidFill>
                            <a:srgbClr val="000000"/>
                          </a:solidFill>
                          <a:effectLst/>
                          <a:latin typeface="Arial" panose="020B0604020202020204" pitchFamily="34" charset="0"/>
                          <a:ea typeface="MS PGothic" panose="020B0600070205080204" pitchFamily="34" charset="-128"/>
                          <a:cs typeface="Arial" panose="020B0604020202020204" pitchFamily="34" charset="0"/>
                        </a:rPr>
                        <a:t>128 809 714</a:t>
                      </a:r>
                    </a:p>
                  </a:txBody>
                  <a:tcPr marL="9525" marR="85725" marT="9525"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rgbClr val="DEE7D1"/>
                    </a:solidFill>
                  </a:tcPr>
                </a:tc>
              </a:tr>
              <a:tr h="355808">
                <a:tc>
                  <a:txBody>
                    <a:bodyPr/>
                    <a:lstStyle>
                      <a:lvl1pPr defTabSz="358775">
                        <a:spcBef>
                          <a:spcPct val="20000"/>
                        </a:spcBef>
                        <a:buFont typeface="Arial" panose="020B0604020202020204" pitchFamily="34" charset="0"/>
                        <a:defRPr sz="2800">
                          <a:solidFill>
                            <a:schemeClr val="tx1"/>
                          </a:solidFill>
                          <a:latin typeface="Calibri" panose="020F0502020204030204" pitchFamily="34" charset="0"/>
                          <a:ea typeface="MS PGothic" panose="020B0600070205080204" pitchFamily="34" charset="-128"/>
                        </a:defRPr>
                      </a:lvl1pPr>
                      <a:lvl2pPr defTabSz="358775">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2pPr>
                      <a:lvl3pPr defTabSz="358775">
                        <a:spcBef>
                          <a:spcPct val="20000"/>
                        </a:spcBef>
                        <a:buFont typeface="Arial" panose="020B0604020202020204" pitchFamily="34" charset="0"/>
                        <a:defRPr sz="2000">
                          <a:solidFill>
                            <a:schemeClr val="tx1"/>
                          </a:solidFill>
                          <a:latin typeface="Calibri" panose="020F0502020204030204" pitchFamily="34" charset="0"/>
                          <a:ea typeface="MS PGothic" panose="020B0600070205080204" pitchFamily="34" charset="-128"/>
                        </a:defRPr>
                      </a:lvl3pPr>
                      <a:lvl4pPr defTabSz="358775">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4pPr>
                      <a:lvl5pPr defTabSz="358775">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5pPr>
                      <a:lvl6pPr marL="25146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6pPr>
                      <a:lvl7pPr marL="29718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7pPr>
                      <a:lvl8pPr marL="34290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8pPr>
                      <a:lvl9pPr marL="38862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9pPr>
                    </a:lstStyle>
                    <a:p>
                      <a:pPr marL="0" marR="0" lvl="0" indent="0" algn="l" defTabSz="358775" rtl="0" eaLnBrk="1" fontAlgn="base" latinLnBrk="0" hangingPunct="1">
                        <a:lnSpc>
                          <a:spcPct val="100000"/>
                        </a:lnSpc>
                        <a:spcBef>
                          <a:spcPct val="0"/>
                        </a:spcBef>
                        <a:spcAft>
                          <a:spcPct val="0"/>
                        </a:spcAft>
                        <a:buClrTx/>
                        <a:buSzTx/>
                        <a:buFontTx/>
                        <a:buNone/>
                        <a:tabLst/>
                      </a:pPr>
                      <a:r>
                        <a:rPr kumimoji="0" lang="lv-LV" altLang="lv-LV" sz="1700" b="0" i="0" u="none" strike="noStrike" cap="none" normalizeH="0" baseline="0" smtClean="0">
                          <a:ln>
                            <a:noFill/>
                          </a:ln>
                          <a:solidFill>
                            <a:srgbClr val="000000"/>
                          </a:solidFill>
                          <a:effectLst/>
                          <a:latin typeface="Arial" panose="020B0604020202020204" pitchFamily="34" charset="0"/>
                          <a:ea typeface="MS PGothic" panose="020B0600070205080204" pitchFamily="34" charset="-128"/>
                          <a:cs typeface="Arial" panose="020B0604020202020204" pitchFamily="34" charset="0"/>
                        </a:rPr>
                        <a:t>5.1.1.Plūdu risku mazināšana</a:t>
                      </a:r>
                    </a:p>
                  </a:txBody>
                  <a:tcPr marL="428625" marR="9525" marT="9525"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rgbClr val="EFF3EA"/>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ea typeface="MS PGothic" panose="020B0600070205080204" pitchFamily="34" charset="-128"/>
                        </a:defRPr>
                      </a:lvl1pPr>
                      <a:lvl2pPr>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2pPr>
                      <a:lvl3pPr>
                        <a:spcBef>
                          <a:spcPct val="20000"/>
                        </a:spcBef>
                        <a:buFont typeface="Arial" panose="020B0604020202020204" pitchFamily="34" charset="0"/>
                        <a:defRPr sz="2000">
                          <a:solidFill>
                            <a:schemeClr val="tx1"/>
                          </a:solidFill>
                          <a:latin typeface="Calibri" panose="020F0502020204030204" pitchFamily="34" charset="0"/>
                          <a:ea typeface="MS PGothic" panose="020B0600070205080204" pitchFamily="34" charset="-128"/>
                        </a:defRPr>
                      </a:lvl3pPr>
                      <a:lvl4pPr>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4pPr>
                      <a:lvl5pPr>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lv-LV" altLang="lv-LV" sz="1700" b="0" i="0" u="none" strike="noStrike" cap="none" normalizeH="0" baseline="0" dirty="0" smtClean="0">
                          <a:ln>
                            <a:noFill/>
                          </a:ln>
                          <a:solidFill>
                            <a:srgbClr val="000000"/>
                          </a:solidFill>
                          <a:effectLst/>
                          <a:latin typeface="Arial" panose="020B0604020202020204" pitchFamily="34" charset="0"/>
                          <a:ea typeface="MS PGothic" panose="020B0600070205080204" pitchFamily="34" charset="-128"/>
                          <a:cs typeface="Arial" panose="020B0604020202020204" pitchFamily="34" charset="0"/>
                        </a:rPr>
                        <a:t>28 937 805</a:t>
                      </a:r>
                    </a:p>
                  </a:txBody>
                  <a:tcPr marL="9525" marR="85725" marT="9525"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rgbClr val="EFF3EA"/>
                    </a:solidFill>
                  </a:tcPr>
                </a:tc>
              </a:tr>
              <a:tr h="355808">
                <a:tc>
                  <a:txBody>
                    <a:bodyPr/>
                    <a:lstStyle>
                      <a:lvl1pPr defTabSz="358775">
                        <a:spcBef>
                          <a:spcPct val="20000"/>
                        </a:spcBef>
                        <a:buFont typeface="Arial" panose="020B0604020202020204" pitchFamily="34" charset="0"/>
                        <a:defRPr sz="2800">
                          <a:solidFill>
                            <a:schemeClr val="tx1"/>
                          </a:solidFill>
                          <a:latin typeface="Calibri" panose="020F0502020204030204" pitchFamily="34" charset="0"/>
                          <a:ea typeface="MS PGothic" panose="020B0600070205080204" pitchFamily="34" charset="-128"/>
                        </a:defRPr>
                      </a:lvl1pPr>
                      <a:lvl2pPr defTabSz="358775">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2pPr>
                      <a:lvl3pPr defTabSz="358775">
                        <a:spcBef>
                          <a:spcPct val="20000"/>
                        </a:spcBef>
                        <a:buFont typeface="Arial" panose="020B0604020202020204" pitchFamily="34" charset="0"/>
                        <a:defRPr sz="2000">
                          <a:solidFill>
                            <a:schemeClr val="tx1"/>
                          </a:solidFill>
                          <a:latin typeface="Calibri" panose="020F0502020204030204" pitchFamily="34" charset="0"/>
                          <a:ea typeface="MS PGothic" panose="020B0600070205080204" pitchFamily="34" charset="-128"/>
                        </a:defRPr>
                      </a:lvl3pPr>
                      <a:lvl4pPr defTabSz="358775">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4pPr>
                      <a:lvl5pPr defTabSz="358775">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5pPr>
                      <a:lvl6pPr marL="25146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6pPr>
                      <a:lvl7pPr marL="29718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7pPr>
                      <a:lvl8pPr marL="34290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8pPr>
                      <a:lvl9pPr marL="38862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9pPr>
                    </a:lstStyle>
                    <a:p>
                      <a:pPr marL="0" marR="0" lvl="0" indent="0" algn="l" defTabSz="358775" rtl="0" eaLnBrk="1" fontAlgn="base" latinLnBrk="0" hangingPunct="1">
                        <a:lnSpc>
                          <a:spcPct val="100000"/>
                        </a:lnSpc>
                        <a:spcBef>
                          <a:spcPct val="0"/>
                        </a:spcBef>
                        <a:spcAft>
                          <a:spcPct val="0"/>
                        </a:spcAft>
                        <a:buClrTx/>
                        <a:buSzTx/>
                        <a:buFontTx/>
                        <a:buNone/>
                        <a:tabLst/>
                      </a:pPr>
                      <a:r>
                        <a:rPr kumimoji="0" lang="lv-LV" altLang="lv-LV" sz="1700" b="0" i="0" u="none" strike="noStrike" cap="none" normalizeH="0" baseline="0" smtClean="0">
                          <a:ln>
                            <a:noFill/>
                          </a:ln>
                          <a:solidFill>
                            <a:srgbClr val="000000"/>
                          </a:solidFill>
                          <a:effectLst/>
                          <a:latin typeface="Arial" panose="020B0604020202020204" pitchFamily="34" charset="0"/>
                          <a:ea typeface="MS PGothic" panose="020B0600070205080204" pitchFamily="34" charset="-128"/>
                          <a:cs typeface="Arial" panose="020B0604020202020204" pitchFamily="34" charset="0"/>
                        </a:rPr>
                        <a:t>5.2.1.Atkritumi </a:t>
                      </a:r>
                    </a:p>
                  </a:txBody>
                  <a:tcPr marL="428625" marR="9525" marT="9525"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rgbClr val="DEE7D1"/>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ea typeface="MS PGothic" panose="020B0600070205080204" pitchFamily="34" charset="-128"/>
                        </a:defRPr>
                      </a:lvl1pPr>
                      <a:lvl2pPr>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2pPr>
                      <a:lvl3pPr>
                        <a:spcBef>
                          <a:spcPct val="20000"/>
                        </a:spcBef>
                        <a:buFont typeface="Arial" panose="020B0604020202020204" pitchFamily="34" charset="0"/>
                        <a:defRPr sz="2000">
                          <a:solidFill>
                            <a:schemeClr val="tx1"/>
                          </a:solidFill>
                          <a:latin typeface="Calibri" panose="020F0502020204030204" pitchFamily="34" charset="0"/>
                          <a:ea typeface="MS PGothic" panose="020B0600070205080204" pitchFamily="34" charset="-128"/>
                        </a:defRPr>
                      </a:lvl3pPr>
                      <a:lvl4pPr>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4pPr>
                      <a:lvl5pPr>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lv-LV" altLang="lv-LV" sz="1700" b="0" i="0" u="none" strike="noStrike" cap="none" normalizeH="0" baseline="0" smtClean="0">
                          <a:ln>
                            <a:noFill/>
                          </a:ln>
                          <a:solidFill>
                            <a:srgbClr val="000000"/>
                          </a:solidFill>
                          <a:effectLst/>
                          <a:latin typeface="Arial" panose="020B0604020202020204" pitchFamily="34" charset="0"/>
                          <a:ea typeface="MS PGothic" panose="020B0600070205080204" pitchFamily="34" charset="-128"/>
                          <a:cs typeface="Arial" panose="020B0604020202020204" pitchFamily="34" charset="0"/>
                        </a:rPr>
                        <a:t>41 342 252</a:t>
                      </a:r>
                    </a:p>
                  </a:txBody>
                  <a:tcPr marL="9525" marR="85725" marT="9525"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rgbClr val="DEE7D1"/>
                    </a:solidFill>
                  </a:tcPr>
                </a:tc>
              </a:tr>
              <a:tr h="355808">
                <a:tc>
                  <a:txBody>
                    <a:bodyPr/>
                    <a:lstStyle>
                      <a:lvl1pPr defTabSz="358775">
                        <a:spcBef>
                          <a:spcPct val="20000"/>
                        </a:spcBef>
                        <a:buFont typeface="Arial" panose="020B0604020202020204" pitchFamily="34" charset="0"/>
                        <a:defRPr sz="2800">
                          <a:solidFill>
                            <a:schemeClr val="tx1"/>
                          </a:solidFill>
                          <a:latin typeface="Calibri" panose="020F0502020204030204" pitchFamily="34" charset="0"/>
                          <a:ea typeface="MS PGothic" panose="020B0600070205080204" pitchFamily="34" charset="-128"/>
                        </a:defRPr>
                      </a:lvl1pPr>
                      <a:lvl2pPr defTabSz="358775">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2pPr>
                      <a:lvl3pPr defTabSz="358775">
                        <a:spcBef>
                          <a:spcPct val="20000"/>
                        </a:spcBef>
                        <a:buFont typeface="Arial" panose="020B0604020202020204" pitchFamily="34" charset="0"/>
                        <a:defRPr sz="2000">
                          <a:solidFill>
                            <a:schemeClr val="tx1"/>
                          </a:solidFill>
                          <a:latin typeface="Calibri" panose="020F0502020204030204" pitchFamily="34" charset="0"/>
                          <a:ea typeface="MS PGothic" panose="020B0600070205080204" pitchFamily="34" charset="-128"/>
                        </a:defRPr>
                      </a:lvl3pPr>
                      <a:lvl4pPr defTabSz="358775">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4pPr>
                      <a:lvl5pPr defTabSz="358775">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5pPr>
                      <a:lvl6pPr marL="25146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6pPr>
                      <a:lvl7pPr marL="29718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7pPr>
                      <a:lvl8pPr marL="34290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8pPr>
                      <a:lvl9pPr marL="38862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9pPr>
                    </a:lstStyle>
                    <a:p>
                      <a:pPr marL="0" marR="0" lvl="0" indent="0" algn="l" defTabSz="358775" rtl="0" eaLnBrk="1" fontAlgn="base" latinLnBrk="0" hangingPunct="1">
                        <a:lnSpc>
                          <a:spcPct val="100000"/>
                        </a:lnSpc>
                        <a:spcBef>
                          <a:spcPct val="0"/>
                        </a:spcBef>
                        <a:spcAft>
                          <a:spcPct val="0"/>
                        </a:spcAft>
                        <a:buClrTx/>
                        <a:buSzTx/>
                        <a:buFontTx/>
                        <a:buNone/>
                        <a:tabLst/>
                      </a:pPr>
                      <a:r>
                        <a:rPr kumimoji="0" lang="lv-LV" altLang="lv-LV" sz="1700" b="0" i="0" u="none" strike="noStrike" cap="none" normalizeH="0" baseline="0" smtClean="0">
                          <a:ln>
                            <a:noFill/>
                          </a:ln>
                          <a:solidFill>
                            <a:srgbClr val="000000"/>
                          </a:solidFill>
                          <a:effectLst/>
                          <a:latin typeface="Arial" panose="020B0604020202020204" pitchFamily="34" charset="0"/>
                          <a:ea typeface="MS PGothic" panose="020B0600070205080204" pitchFamily="34" charset="-128"/>
                          <a:cs typeface="Arial" panose="020B0604020202020204" pitchFamily="34" charset="0"/>
                        </a:rPr>
                        <a:t>5.3.1.Ūdenssaimniecība</a:t>
                      </a:r>
                    </a:p>
                  </a:txBody>
                  <a:tcPr marL="428625" marR="9525" marT="9525"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rgbClr val="EFF3EA"/>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ea typeface="MS PGothic" panose="020B0600070205080204" pitchFamily="34" charset="-128"/>
                        </a:defRPr>
                      </a:lvl1pPr>
                      <a:lvl2pPr>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2pPr>
                      <a:lvl3pPr>
                        <a:spcBef>
                          <a:spcPct val="20000"/>
                        </a:spcBef>
                        <a:buFont typeface="Arial" panose="020B0604020202020204" pitchFamily="34" charset="0"/>
                        <a:defRPr sz="2000">
                          <a:solidFill>
                            <a:schemeClr val="tx1"/>
                          </a:solidFill>
                          <a:latin typeface="Calibri" panose="020F0502020204030204" pitchFamily="34" charset="0"/>
                          <a:ea typeface="MS PGothic" panose="020B0600070205080204" pitchFamily="34" charset="-128"/>
                        </a:defRPr>
                      </a:lvl3pPr>
                      <a:lvl4pPr>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4pPr>
                      <a:lvl5pPr>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lv-LV" altLang="lv-LV" sz="1700" b="0" i="0" u="none" strike="noStrike" cap="none" normalizeH="0" baseline="0" smtClean="0">
                          <a:ln>
                            <a:noFill/>
                          </a:ln>
                          <a:solidFill>
                            <a:srgbClr val="000000"/>
                          </a:solidFill>
                          <a:effectLst/>
                          <a:latin typeface="Arial" panose="020B0604020202020204" pitchFamily="34" charset="0"/>
                          <a:ea typeface="MS PGothic" panose="020B0600070205080204" pitchFamily="34" charset="-128"/>
                          <a:cs typeface="Arial" panose="020B0604020202020204" pitchFamily="34" charset="0"/>
                        </a:rPr>
                        <a:t>126 574 186</a:t>
                      </a:r>
                    </a:p>
                  </a:txBody>
                  <a:tcPr marL="9525" marR="85725" marT="9525"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rgbClr val="EFF3EA"/>
                    </a:solidFill>
                  </a:tcPr>
                </a:tc>
              </a:tr>
              <a:tr h="355808">
                <a:tc>
                  <a:txBody>
                    <a:bodyPr/>
                    <a:lstStyle>
                      <a:lvl1pPr defTabSz="358775">
                        <a:spcBef>
                          <a:spcPct val="20000"/>
                        </a:spcBef>
                        <a:buFont typeface="Arial" panose="020B0604020202020204" pitchFamily="34" charset="0"/>
                        <a:defRPr sz="2800">
                          <a:solidFill>
                            <a:schemeClr val="tx1"/>
                          </a:solidFill>
                          <a:latin typeface="Calibri" panose="020F0502020204030204" pitchFamily="34" charset="0"/>
                          <a:ea typeface="MS PGothic" panose="020B0600070205080204" pitchFamily="34" charset="-128"/>
                        </a:defRPr>
                      </a:lvl1pPr>
                      <a:lvl2pPr defTabSz="358775">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2pPr>
                      <a:lvl3pPr defTabSz="358775">
                        <a:spcBef>
                          <a:spcPct val="20000"/>
                        </a:spcBef>
                        <a:buFont typeface="Arial" panose="020B0604020202020204" pitchFamily="34" charset="0"/>
                        <a:defRPr sz="2000">
                          <a:solidFill>
                            <a:schemeClr val="tx1"/>
                          </a:solidFill>
                          <a:latin typeface="Calibri" panose="020F0502020204030204" pitchFamily="34" charset="0"/>
                          <a:ea typeface="MS PGothic" panose="020B0600070205080204" pitchFamily="34" charset="-128"/>
                        </a:defRPr>
                      </a:lvl3pPr>
                      <a:lvl4pPr defTabSz="358775">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4pPr>
                      <a:lvl5pPr defTabSz="358775">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5pPr>
                      <a:lvl6pPr marL="25146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6pPr>
                      <a:lvl7pPr marL="29718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7pPr>
                      <a:lvl8pPr marL="34290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8pPr>
                      <a:lvl9pPr marL="38862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9pPr>
                    </a:lstStyle>
                    <a:p>
                      <a:pPr marL="0" marR="0" lvl="0" indent="0" algn="l" defTabSz="358775" rtl="0" eaLnBrk="1" fontAlgn="base" latinLnBrk="0" hangingPunct="1">
                        <a:lnSpc>
                          <a:spcPct val="100000"/>
                        </a:lnSpc>
                        <a:spcBef>
                          <a:spcPct val="0"/>
                        </a:spcBef>
                        <a:spcAft>
                          <a:spcPct val="0"/>
                        </a:spcAft>
                        <a:buClrTx/>
                        <a:buSzTx/>
                        <a:buFontTx/>
                        <a:buNone/>
                        <a:tabLst/>
                      </a:pPr>
                      <a:r>
                        <a:rPr kumimoji="0" lang="lv-LV" altLang="lv-LV" sz="1700" b="0" i="0" u="none" strike="noStrike" cap="none" normalizeH="0" baseline="0" dirty="0" smtClean="0">
                          <a:ln>
                            <a:noFill/>
                          </a:ln>
                          <a:solidFill>
                            <a:srgbClr val="000000"/>
                          </a:solidFill>
                          <a:effectLst/>
                          <a:latin typeface="Arial" panose="020B0604020202020204" pitchFamily="34" charset="0"/>
                          <a:ea typeface="MS PGothic" panose="020B0600070205080204" pitchFamily="34" charset="-128"/>
                          <a:cs typeface="Arial" panose="020B0604020202020204" pitchFamily="34" charset="0"/>
                        </a:rPr>
                        <a:t>5.4.1. Bioloģiskā daudzveidība</a:t>
                      </a:r>
                    </a:p>
                  </a:txBody>
                  <a:tcPr marL="428625" marR="9525" marT="9525"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rgbClr val="DEE7D1"/>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ea typeface="MS PGothic" panose="020B0600070205080204" pitchFamily="34" charset="-128"/>
                        </a:defRPr>
                      </a:lvl1pPr>
                      <a:lvl2pPr>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2pPr>
                      <a:lvl3pPr>
                        <a:spcBef>
                          <a:spcPct val="20000"/>
                        </a:spcBef>
                        <a:buFont typeface="Arial" panose="020B0604020202020204" pitchFamily="34" charset="0"/>
                        <a:defRPr sz="2000">
                          <a:solidFill>
                            <a:schemeClr val="tx1"/>
                          </a:solidFill>
                          <a:latin typeface="Calibri" panose="020F0502020204030204" pitchFamily="34" charset="0"/>
                          <a:ea typeface="MS PGothic" panose="020B0600070205080204" pitchFamily="34" charset="-128"/>
                        </a:defRPr>
                      </a:lvl3pPr>
                      <a:lvl4pPr>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4pPr>
                      <a:lvl5pPr>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lv-LV" altLang="lv-LV" sz="1700" b="0" i="0" u="none" strike="noStrike" cap="none" normalizeH="0" baseline="0" smtClean="0">
                          <a:ln>
                            <a:noFill/>
                          </a:ln>
                          <a:solidFill>
                            <a:srgbClr val="000000"/>
                          </a:solidFill>
                          <a:effectLst/>
                          <a:latin typeface="Arial" panose="020B0604020202020204" pitchFamily="34" charset="0"/>
                          <a:ea typeface="MS PGothic" panose="020B0600070205080204" pitchFamily="34" charset="-128"/>
                          <a:cs typeface="Arial" panose="020B0604020202020204" pitchFamily="34" charset="0"/>
                        </a:rPr>
                        <a:t>15 000 000</a:t>
                      </a:r>
                    </a:p>
                  </a:txBody>
                  <a:tcPr marL="9525" marR="85725" marT="9525"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rgbClr val="DEE7D1"/>
                    </a:solidFill>
                  </a:tcPr>
                </a:tc>
              </a:tr>
              <a:tr h="355808">
                <a:tc>
                  <a:txBody>
                    <a:bodyPr/>
                    <a:lstStyle>
                      <a:lvl1pPr defTabSz="358775">
                        <a:spcBef>
                          <a:spcPct val="20000"/>
                        </a:spcBef>
                        <a:buFont typeface="Arial" panose="020B0604020202020204" pitchFamily="34" charset="0"/>
                        <a:defRPr sz="2800">
                          <a:solidFill>
                            <a:schemeClr val="tx1"/>
                          </a:solidFill>
                          <a:latin typeface="Calibri" panose="020F0502020204030204" pitchFamily="34" charset="0"/>
                          <a:ea typeface="MS PGothic" panose="020B0600070205080204" pitchFamily="34" charset="-128"/>
                        </a:defRPr>
                      </a:lvl1pPr>
                      <a:lvl2pPr defTabSz="358775">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2pPr>
                      <a:lvl3pPr defTabSz="358775">
                        <a:spcBef>
                          <a:spcPct val="20000"/>
                        </a:spcBef>
                        <a:buFont typeface="Arial" panose="020B0604020202020204" pitchFamily="34" charset="0"/>
                        <a:defRPr sz="2000">
                          <a:solidFill>
                            <a:schemeClr val="tx1"/>
                          </a:solidFill>
                          <a:latin typeface="Calibri" panose="020F0502020204030204" pitchFamily="34" charset="0"/>
                          <a:ea typeface="MS PGothic" panose="020B0600070205080204" pitchFamily="34" charset="-128"/>
                        </a:defRPr>
                      </a:lvl3pPr>
                      <a:lvl4pPr defTabSz="358775">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4pPr>
                      <a:lvl5pPr defTabSz="358775">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5pPr>
                      <a:lvl6pPr marL="25146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6pPr>
                      <a:lvl7pPr marL="29718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7pPr>
                      <a:lvl8pPr marL="34290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8pPr>
                      <a:lvl9pPr marL="38862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9pPr>
                    </a:lstStyle>
                    <a:p>
                      <a:pPr marL="0" marR="0" lvl="0" indent="0" algn="l" defTabSz="358775" rtl="0" eaLnBrk="1" fontAlgn="base" latinLnBrk="0" hangingPunct="1">
                        <a:lnSpc>
                          <a:spcPct val="100000"/>
                        </a:lnSpc>
                        <a:spcBef>
                          <a:spcPct val="0"/>
                        </a:spcBef>
                        <a:spcAft>
                          <a:spcPct val="0"/>
                        </a:spcAft>
                        <a:buClrTx/>
                        <a:buSzTx/>
                        <a:buFontTx/>
                        <a:buNone/>
                        <a:tabLst/>
                      </a:pPr>
                      <a:r>
                        <a:rPr kumimoji="0" lang="lv-LV" altLang="lv-LV" sz="1700" b="0" i="0" u="none" strike="noStrike" cap="none" normalizeH="0" baseline="0" dirty="0" smtClean="0">
                          <a:ln>
                            <a:noFill/>
                          </a:ln>
                          <a:solidFill>
                            <a:srgbClr val="000000"/>
                          </a:solidFill>
                          <a:effectLst/>
                          <a:latin typeface="Arial" panose="020B0604020202020204" pitchFamily="34" charset="0"/>
                          <a:ea typeface="MS PGothic" panose="020B0600070205080204" pitchFamily="34" charset="-128"/>
                          <a:cs typeface="Arial" panose="020B0604020202020204" pitchFamily="34" charset="0"/>
                        </a:rPr>
                        <a:t>5.4.2.Vides monitorings un kontrole</a:t>
                      </a:r>
                    </a:p>
                  </a:txBody>
                  <a:tcPr marL="428625" marR="9525" marT="9525"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rgbClr val="EFF3EA"/>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ea typeface="MS PGothic" panose="020B0600070205080204" pitchFamily="34" charset="-128"/>
                        </a:defRPr>
                      </a:lvl1pPr>
                      <a:lvl2pPr>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2pPr>
                      <a:lvl3pPr>
                        <a:spcBef>
                          <a:spcPct val="20000"/>
                        </a:spcBef>
                        <a:buFont typeface="Arial" panose="020B0604020202020204" pitchFamily="34" charset="0"/>
                        <a:defRPr sz="2000">
                          <a:solidFill>
                            <a:schemeClr val="tx1"/>
                          </a:solidFill>
                          <a:latin typeface="Calibri" panose="020F0502020204030204" pitchFamily="34" charset="0"/>
                          <a:ea typeface="MS PGothic" panose="020B0600070205080204" pitchFamily="34" charset="-128"/>
                        </a:defRPr>
                      </a:lvl3pPr>
                      <a:lvl4pPr>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4pPr>
                      <a:lvl5pPr>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lv-LV" altLang="lv-LV" sz="1700" b="0" i="0" u="none" strike="noStrike" cap="none" normalizeH="0" baseline="0" smtClean="0">
                          <a:ln>
                            <a:noFill/>
                          </a:ln>
                          <a:solidFill>
                            <a:srgbClr val="000000"/>
                          </a:solidFill>
                          <a:effectLst/>
                          <a:latin typeface="Arial" panose="020B0604020202020204" pitchFamily="34" charset="0"/>
                          <a:ea typeface="MS PGothic" panose="020B0600070205080204" pitchFamily="34" charset="-128"/>
                          <a:cs typeface="Arial" panose="020B0604020202020204" pitchFamily="34" charset="0"/>
                        </a:rPr>
                        <a:t>22 221 960</a:t>
                      </a:r>
                    </a:p>
                  </a:txBody>
                  <a:tcPr marL="9525" marR="85725" marT="9525"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rgbClr val="EFF3EA"/>
                    </a:solidFill>
                  </a:tcPr>
                </a:tc>
              </a:tr>
              <a:tr h="754192">
                <a:tc>
                  <a:txBody>
                    <a:bodyPr/>
                    <a:lstStyle>
                      <a:lvl1pPr defTabSz="358775">
                        <a:spcBef>
                          <a:spcPct val="20000"/>
                        </a:spcBef>
                        <a:buFont typeface="Arial" panose="020B0604020202020204" pitchFamily="34" charset="0"/>
                        <a:defRPr sz="2800">
                          <a:solidFill>
                            <a:schemeClr val="tx1"/>
                          </a:solidFill>
                          <a:latin typeface="Calibri" panose="020F0502020204030204" pitchFamily="34" charset="0"/>
                          <a:ea typeface="MS PGothic" panose="020B0600070205080204" pitchFamily="34" charset="-128"/>
                        </a:defRPr>
                      </a:lvl1pPr>
                      <a:lvl2pPr defTabSz="358775">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2pPr>
                      <a:lvl3pPr defTabSz="358775">
                        <a:spcBef>
                          <a:spcPct val="20000"/>
                        </a:spcBef>
                        <a:buFont typeface="Arial" panose="020B0604020202020204" pitchFamily="34" charset="0"/>
                        <a:defRPr sz="2000">
                          <a:solidFill>
                            <a:schemeClr val="tx1"/>
                          </a:solidFill>
                          <a:latin typeface="Calibri" panose="020F0502020204030204" pitchFamily="34" charset="0"/>
                          <a:ea typeface="MS PGothic" panose="020B0600070205080204" pitchFamily="34" charset="-128"/>
                        </a:defRPr>
                      </a:lvl3pPr>
                      <a:lvl4pPr defTabSz="358775">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4pPr>
                      <a:lvl5pPr defTabSz="358775">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5pPr>
                      <a:lvl6pPr marL="25146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6pPr>
                      <a:lvl7pPr marL="29718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7pPr>
                      <a:lvl8pPr marL="34290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8pPr>
                      <a:lvl9pPr marL="38862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9pPr>
                    </a:lstStyle>
                    <a:p>
                      <a:pPr marL="0" marR="0" lvl="0" indent="0" algn="l" defTabSz="358775" rtl="0" eaLnBrk="1" fontAlgn="base" latinLnBrk="0" hangingPunct="1">
                        <a:lnSpc>
                          <a:spcPct val="100000"/>
                        </a:lnSpc>
                        <a:spcBef>
                          <a:spcPct val="0"/>
                        </a:spcBef>
                        <a:spcAft>
                          <a:spcPct val="0"/>
                        </a:spcAft>
                        <a:buClrTx/>
                        <a:buSzTx/>
                        <a:buFontTx/>
                        <a:buNone/>
                        <a:tabLst/>
                      </a:pPr>
                      <a:r>
                        <a:rPr kumimoji="0" lang="lv-LV" altLang="lv-LV" sz="1700" b="0" i="0" u="none" strike="noStrike" cap="none" normalizeH="0" baseline="0" dirty="0" smtClean="0">
                          <a:ln>
                            <a:noFill/>
                          </a:ln>
                          <a:solidFill>
                            <a:srgbClr val="000000"/>
                          </a:solidFill>
                          <a:effectLst/>
                          <a:latin typeface="Arial" panose="020B0604020202020204" pitchFamily="34" charset="0"/>
                          <a:ea typeface="MS PGothic" panose="020B0600070205080204" pitchFamily="34" charset="-128"/>
                          <a:cs typeface="Arial" panose="020B0604020202020204" pitchFamily="34" charset="0"/>
                        </a:rPr>
                        <a:t>3.3.1.Publiskā infrastruktūra uzņēmējdarbības veicināšanai, t.sk. atbalsts 89 pašvaldībām 37 193 477 milj. </a:t>
                      </a:r>
                      <a:r>
                        <a:rPr kumimoji="0" lang="lv-LV" altLang="lv-LV" sz="1700" b="0" i="1" u="none" strike="noStrike" cap="none" normalizeH="0" baseline="0" dirty="0" smtClean="0">
                          <a:ln>
                            <a:noFill/>
                          </a:ln>
                          <a:solidFill>
                            <a:srgbClr val="000000"/>
                          </a:solidFill>
                          <a:effectLst/>
                          <a:latin typeface="Arial" panose="020B0604020202020204" pitchFamily="34" charset="0"/>
                          <a:ea typeface="MS PGothic" panose="020B0600070205080204" pitchFamily="34" charset="-128"/>
                          <a:cs typeface="Arial" panose="020B0604020202020204" pitchFamily="34" charset="0"/>
                        </a:rPr>
                        <a:t>euro</a:t>
                      </a:r>
                      <a:endParaRPr kumimoji="0" lang="lv-LV" altLang="lv-LV" sz="1700" b="0" i="1" u="none" strike="noStrike" cap="none" normalizeH="0" baseline="0" dirty="0" smtClean="0">
                        <a:ln>
                          <a:noFill/>
                        </a:ln>
                        <a:solidFill>
                          <a:schemeClr val="tx1"/>
                        </a:solidFill>
                        <a:effectLst/>
                        <a:latin typeface="Arial" panose="020B0604020202020204" pitchFamily="34" charset="0"/>
                        <a:ea typeface="MS PGothic" panose="020B0600070205080204" pitchFamily="34" charset="-128"/>
                        <a:cs typeface="Arial" panose="020B0604020202020204" pitchFamily="34" charset="0"/>
                      </a:endParaRPr>
                    </a:p>
                  </a:txBody>
                  <a:tcPr marL="428625" marR="9525" marT="9525"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rgbClr val="DEE7D1"/>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ea typeface="MS PGothic" panose="020B0600070205080204" pitchFamily="34" charset="-128"/>
                        </a:defRPr>
                      </a:lvl1pPr>
                      <a:lvl2pPr>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2pPr>
                      <a:lvl3pPr>
                        <a:spcBef>
                          <a:spcPct val="20000"/>
                        </a:spcBef>
                        <a:buFont typeface="Arial" panose="020B0604020202020204" pitchFamily="34" charset="0"/>
                        <a:defRPr sz="2000">
                          <a:solidFill>
                            <a:schemeClr val="tx1"/>
                          </a:solidFill>
                          <a:latin typeface="Calibri" panose="020F0502020204030204" pitchFamily="34" charset="0"/>
                          <a:ea typeface="MS PGothic" panose="020B0600070205080204" pitchFamily="34" charset="-128"/>
                        </a:defRPr>
                      </a:lvl3pPr>
                      <a:lvl4pPr>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4pPr>
                      <a:lvl5pPr>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lv-LV" altLang="lv-LV" sz="1700" b="0" i="0" u="none" strike="noStrike" cap="none" normalizeH="0" baseline="0" smtClean="0">
                          <a:ln>
                            <a:noFill/>
                          </a:ln>
                          <a:solidFill>
                            <a:srgbClr val="000000"/>
                          </a:solidFill>
                          <a:effectLst/>
                          <a:latin typeface="Arial" panose="020B0604020202020204" pitchFamily="34" charset="0"/>
                          <a:ea typeface="MS PGothic" panose="020B0600070205080204" pitchFamily="34" charset="-128"/>
                          <a:cs typeface="Arial" panose="020B0604020202020204" pitchFamily="34" charset="0"/>
                        </a:rPr>
                        <a:t>59 016 742</a:t>
                      </a:r>
                    </a:p>
                  </a:txBody>
                  <a:tcPr marL="9525" marR="85725" marT="9525"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rgbClr val="DEE7D1"/>
                    </a:solidFill>
                  </a:tcPr>
                </a:tc>
              </a:tr>
              <a:tr h="355808">
                <a:tc>
                  <a:txBody>
                    <a:bodyPr/>
                    <a:lstStyle>
                      <a:lvl1pPr defTabSz="358775">
                        <a:spcBef>
                          <a:spcPct val="20000"/>
                        </a:spcBef>
                        <a:buFont typeface="Arial" panose="020B0604020202020204" pitchFamily="34" charset="0"/>
                        <a:defRPr sz="2800">
                          <a:solidFill>
                            <a:schemeClr val="tx1"/>
                          </a:solidFill>
                          <a:latin typeface="Calibri" panose="020F0502020204030204" pitchFamily="34" charset="0"/>
                          <a:ea typeface="MS PGothic" panose="020B0600070205080204" pitchFamily="34" charset="-128"/>
                        </a:defRPr>
                      </a:lvl1pPr>
                      <a:lvl2pPr defTabSz="358775">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2pPr>
                      <a:lvl3pPr defTabSz="358775">
                        <a:spcBef>
                          <a:spcPct val="20000"/>
                        </a:spcBef>
                        <a:buFont typeface="Arial" panose="020B0604020202020204" pitchFamily="34" charset="0"/>
                        <a:defRPr sz="2000">
                          <a:solidFill>
                            <a:schemeClr val="tx1"/>
                          </a:solidFill>
                          <a:latin typeface="Calibri" panose="020F0502020204030204" pitchFamily="34" charset="0"/>
                          <a:ea typeface="MS PGothic" panose="020B0600070205080204" pitchFamily="34" charset="-128"/>
                        </a:defRPr>
                      </a:lvl3pPr>
                      <a:lvl4pPr defTabSz="358775">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4pPr>
                      <a:lvl5pPr defTabSz="358775">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5pPr>
                      <a:lvl6pPr marL="25146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6pPr>
                      <a:lvl7pPr marL="29718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7pPr>
                      <a:lvl8pPr marL="34290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8pPr>
                      <a:lvl9pPr marL="38862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9pPr>
                    </a:lstStyle>
                    <a:p>
                      <a:pPr marL="0" marR="0" lvl="0" indent="0" algn="l" defTabSz="358775" rtl="0" eaLnBrk="1" fontAlgn="base" latinLnBrk="0" hangingPunct="1">
                        <a:lnSpc>
                          <a:spcPct val="100000"/>
                        </a:lnSpc>
                        <a:spcBef>
                          <a:spcPct val="0"/>
                        </a:spcBef>
                        <a:spcAft>
                          <a:spcPct val="0"/>
                        </a:spcAft>
                        <a:buClrTx/>
                        <a:buSzTx/>
                        <a:buFontTx/>
                        <a:buNone/>
                        <a:tabLst/>
                      </a:pPr>
                      <a:r>
                        <a:rPr kumimoji="0" lang="lv-LV" altLang="lv-LV" sz="1700" b="0" i="0" u="none" strike="noStrike" cap="none" normalizeH="0" baseline="0" dirty="0" smtClean="0">
                          <a:ln>
                            <a:noFill/>
                          </a:ln>
                          <a:solidFill>
                            <a:srgbClr val="000000"/>
                          </a:solidFill>
                          <a:effectLst/>
                          <a:latin typeface="Arial" panose="020B0604020202020204" pitchFamily="34" charset="0"/>
                          <a:ea typeface="MS PGothic" panose="020B0600070205080204" pitchFamily="34" charset="-128"/>
                          <a:cs typeface="Arial" panose="020B0604020202020204" pitchFamily="34" charset="0"/>
                        </a:rPr>
                        <a:t>4.4.2. Pašvaldību energoefektivitāte</a:t>
                      </a:r>
                    </a:p>
                  </a:txBody>
                  <a:tcPr marL="428625" marR="9525" marT="9525"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rgbClr val="EFF3EA"/>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ea typeface="MS PGothic" panose="020B0600070205080204" pitchFamily="34" charset="-128"/>
                        </a:defRPr>
                      </a:lvl1pPr>
                      <a:lvl2pPr>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2pPr>
                      <a:lvl3pPr>
                        <a:spcBef>
                          <a:spcPct val="20000"/>
                        </a:spcBef>
                        <a:buFont typeface="Arial" panose="020B0604020202020204" pitchFamily="34" charset="0"/>
                        <a:defRPr sz="2000">
                          <a:solidFill>
                            <a:schemeClr val="tx1"/>
                          </a:solidFill>
                          <a:latin typeface="Calibri" panose="020F0502020204030204" pitchFamily="34" charset="0"/>
                          <a:ea typeface="MS PGothic" panose="020B0600070205080204" pitchFamily="34" charset="-128"/>
                        </a:defRPr>
                      </a:lvl3pPr>
                      <a:lvl4pPr>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4pPr>
                      <a:lvl5pPr>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lv-LV" altLang="lv-LV" sz="1700" b="0" i="0" u="none" strike="noStrike" cap="none" normalizeH="0" baseline="0" smtClean="0">
                          <a:ln>
                            <a:noFill/>
                          </a:ln>
                          <a:solidFill>
                            <a:srgbClr val="000000"/>
                          </a:solidFill>
                          <a:effectLst/>
                          <a:latin typeface="Arial" panose="020B0604020202020204" pitchFamily="34" charset="0"/>
                          <a:ea typeface="MS PGothic" panose="020B0600070205080204" pitchFamily="34" charset="-128"/>
                          <a:cs typeface="Arial" panose="020B0604020202020204" pitchFamily="34" charset="0"/>
                        </a:rPr>
                        <a:t>31 393 658</a:t>
                      </a:r>
                    </a:p>
                  </a:txBody>
                  <a:tcPr marL="9525" marR="85725" marT="9525"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rgbClr val="EFF3EA"/>
                    </a:solidFill>
                  </a:tcPr>
                </a:tc>
              </a:tr>
              <a:tr h="355808">
                <a:tc>
                  <a:txBody>
                    <a:bodyPr/>
                    <a:lstStyle>
                      <a:lvl1pPr defTabSz="358775">
                        <a:spcBef>
                          <a:spcPct val="20000"/>
                        </a:spcBef>
                        <a:buFont typeface="Arial" panose="020B0604020202020204" pitchFamily="34" charset="0"/>
                        <a:defRPr sz="2800">
                          <a:solidFill>
                            <a:schemeClr val="tx1"/>
                          </a:solidFill>
                          <a:latin typeface="Calibri" panose="020F0502020204030204" pitchFamily="34" charset="0"/>
                          <a:ea typeface="MS PGothic" panose="020B0600070205080204" pitchFamily="34" charset="-128"/>
                        </a:defRPr>
                      </a:lvl1pPr>
                      <a:lvl2pPr defTabSz="358775">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2pPr>
                      <a:lvl3pPr defTabSz="358775">
                        <a:spcBef>
                          <a:spcPct val="20000"/>
                        </a:spcBef>
                        <a:buFont typeface="Arial" panose="020B0604020202020204" pitchFamily="34" charset="0"/>
                        <a:defRPr sz="2000">
                          <a:solidFill>
                            <a:schemeClr val="tx1"/>
                          </a:solidFill>
                          <a:latin typeface="Calibri" panose="020F0502020204030204" pitchFamily="34" charset="0"/>
                          <a:ea typeface="MS PGothic" panose="020B0600070205080204" pitchFamily="34" charset="-128"/>
                        </a:defRPr>
                      </a:lvl3pPr>
                      <a:lvl4pPr defTabSz="358775">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4pPr>
                      <a:lvl5pPr defTabSz="358775">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5pPr>
                      <a:lvl6pPr marL="25146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6pPr>
                      <a:lvl7pPr marL="29718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7pPr>
                      <a:lvl8pPr marL="34290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8pPr>
                      <a:lvl9pPr marL="38862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9pPr>
                    </a:lstStyle>
                    <a:p>
                      <a:pPr marL="0" marR="0" lvl="0" indent="0" algn="l" defTabSz="358775" rtl="0" eaLnBrk="1" fontAlgn="base" latinLnBrk="0" hangingPunct="1">
                        <a:lnSpc>
                          <a:spcPct val="100000"/>
                        </a:lnSpc>
                        <a:spcBef>
                          <a:spcPct val="0"/>
                        </a:spcBef>
                        <a:spcAft>
                          <a:spcPct val="0"/>
                        </a:spcAft>
                        <a:buClrTx/>
                        <a:buSzTx/>
                        <a:buFontTx/>
                        <a:buNone/>
                        <a:tabLst/>
                      </a:pPr>
                      <a:r>
                        <a:rPr kumimoji="0" lang="lv-LV" altLang="lv-LV" sz="1700" b="0" i="0" u="none" strike="noStrike" cap="none" normalizeH="0" baseline="0" smtClean="0">
                          <a:ln>
                            <a:noFill/>
                          </a:ln>
                          <a:solidFill>
                            <a:srgbClr val="000000"/>
                          </a:solidFill>
                          <a:effectLst/>
                          <a:latin typeface="Arial" panose="020B0604020202020204" pitchFamily="34" charset="0"/>
                          <a:ea typeface="MS PGothic" panose="020B0600070205080204" pitchFamily="34" charset="-128"/>
                          <a:cs typeface="Arial" panose="020B0604020202020204" pitchFamily="34" charset="0"/>
                        </a:rPr>
                        <a:t>       5.6.2. Degradēto teritoriju revitalizācija</a:t>
                      </a:r>
                    </a:p>
                  </a:txBody>
                  <a:tcPr marL="9525" marR="9525" marT="9525"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rgbClr val="DEE7D1"/>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ea typeface="MS PGothic" panose="020B0600070205080204" pitchFamily="34" charset="-128"/>
                        </a:defRPr>
                      </a:lvl1pPr>
                      <a:lvl2pPr>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2pPr>
                      <a:lvl3pPr>
                        <a:spcBef>
                          <a:spcPct val="20000"/>
                        </a:spcBef>
                        <a:buFont typeface="Arial" panose="020B0604020202020204" pitchFamily="34" charset="0"/>
                        <a:defRPr sz="2000">
                          <a:solidFill>
                            <a:schemeClr val="tx1"/>
                          </a:solidFill>
                          <a:latin typeface="Calibri" panose="020F0502020204030204" pitchFamily="34" charset="0"/>
                          <a:ea typeface="MS PGothic" panose="020B0600070205080204" pitchFamily="34" charset="-128"/>
                        </a:defRPr>
                      </a:lvl3pPr>
                      <a:lvl4pPr>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4pPr>
                      <a:lvl5pPr>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lv-LV" altLang="lv-LV" sz="1700" b="0" i="0" u="none" strike="noStrike" cap="none" normalizeH="0" baseline="0" smtClean="0">
                          <a:ln>
                            <a:noFill/>
                          </a:ln>
                          <a:solidFill>
                            <a:srgbClr val="000000"/>
                          </a:solidFill>
                          <a:effectLst/>
                          <a:latin typeface="Arial" panose="020B0604020202020204" pitchFamily="34" charset="0"/>
                          <a:ea typeface="MS PGothic" panose="020B0600070205080204" pitchFamily="34" charset="-128"/>
                          <a:cs typeface="Arial" panose="020B0604020202020204" pitchFamily="34" charset="0"/>
                        </a:rPr>
                        <a:t>236 524 372</a:t>
                      </a:r>
                    </a:p>
                  </a:txBody>
                  <a:tcPr marL="9525" marR="85725" marT="9525"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rgbClr val="DEE7D1"/>
                    </a:solidFill>
                  </a:tcPr>
                </a:tc>
              </a:tr>
              <a:tr h="355808">
                <a:tc>
                  <a:txBody>
                    <a:bodyPr/>
                    <a:lstStyle>
                      <a:lvl1pPr defTabSz="358775">
                        <a:spcBef>
                          <a:spcPct val="20000"/>
                        </a:spcBef>
                        <a:buFont typeface="Arial" panose="020B0604020202020204" pitchFamily="34" charset="0"/>
                        <a:defRPr sz="2800">
                          <a:solidFill>
                            <a:schemeClr val="tx1"/>
                          </a:solidFill>
                          <a:latin typeface="Calibri" panose="020F0502020204030204" pitchFamily="34" charset="0"/>
                          <a:ea typeface="MS PGothic" panose="020B0600070205080204" pitchFamily="34" charset="-128"/>
                        </a:defRPr>
                      </a:lvl1pPr>
                      <a:lvl2pPr defTabSz="358775">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2pPr>
                      <a:lvl3pPr defTabSz="358775">
                        <a:spcBef>
                          <a:spcPct val="20000"/>
                        </a:spcBef>
                        <a:buFont typeface="Arial" panose="020B0604020202020204" pitchFamily="34" charset="0"/>
                        <a:defRPr sz="2000">
                          <a:solidFill>
                            <a:schemeClr val="tx1"/>
                          </a:solidFill>
                          <a:latin typeface="Calibri" panose="020F0502020204030204" pitchFamily="34" charset="0"/>
                          <a:ea typeface="MS PGothic" panose="020B0600070205080204" pitchFamily="34" charset="-128"/>
                        </a:defRPr>
                      </a:lvl3pPr>
                      <a:lvl4pPr defTabSz="358775">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4pPr>
                      <a:lvl5pPr defTabSz="358775">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5pPr>
                      <a:lvl6pPr marL="25146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6pPr>
                      <a:lvl7pPr marL="29718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7pPr>
                      <a:lvl8pPr marL="34290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8pPr>
                      <a:lvl9pPr marL="38862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9pPr>
                    </a:lstStyle>
                    <a:p>
                      <a:pPr marL="0" marR="0" lvl="0" indent="0" algn="l" defTabSz="358775" rtl="0" eaLnBrk="1" fontAlgn="base" latinLnBrk="0" hangingPunct="1">
                        <a:lnSpc>
                          <a:spcPct val="100000"/>
                        </a:lnSpc>
                        <a:spcBef>
                          <a:spcPct val="0"/>
                        </a:spcBef>
                        <a:spcAft>
                          <a:spcPct val="0"/>
                        </a:spcAft>
                        <a:buClrTx/>
                        <a:buSzTx/>
                        <a:buFontTx/>
                        <a:buNone/>
                        <a:tabLst/>
                      </a:pPr>
                      <a:r>
                        <a:rPr kumimoji="0" lang="lv-LV" altLang="lv-LV" sz="1700" b="1" i="0" u="none" strike="noStrike" cap="none" normalizeH="0" baseline="0" dirty="0" smtClean="0">
                          <a:ln>
                            <a:noFill/>
                          </a:ln>
                          <a:solidFill>
                            <a:srgbClr val="000000"/>
                          </a:solidFill>
                          <a:effectLst/>
                          <a:latin typeface="Arial" panose="020B0604020202020204" pitchFamily="34" charset="0"/>
                          <a:ea typeface="MS PGothic" panose="020B0600070205080204" pitchFamily="34" charset="-128"/>
                          <a:cs typeface="Arial" panose="020B0604020202020204" pitchFamily="34" charset="0"/>
                        </a:rPr>
                        <a:t>	 Kopā</a:t>
                      </a:r>
                    </a:p>
                  </a:txBody>
                  <a:tcPr marL="9525" marR="9525" marT="9525" marB="0"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rgbClr val="EFF3EA"/>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ea typeface="MS PGothic" panose="020B0600070205080204" pitchFamily="34" charset="-128"/>
                        </a:defRPr>
                      </a:lvl1pPr>
                      <a:lvl2pPr>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2pPr>
                      <a:lvl3pPr>
                        <a:spcBef>
                          <a:spcPct val="20000"/>
                        </a:spcBef>
                        <a:buFont typeface="Arial" panose="020B0604020202020204" pitchFamily="34" charset="0"/>
                        <a:defRPr sz="2000">
                          <a:solidFill>
                            <a:schemeClr val="tx1"/>
                          </a:solidFill>
                          <a:latin typeface="Calibri" panose="020F0502020204030204" pitchFamily="34" charset="0"/>
                          <a:ea typeface="MS PGothic" panose="020B0600070205080204" pitchFamily="34" charset="-128"/>
                        </a:defRPr>
                      </a:lvl3pPr>
                      <a:lvl4pPr>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4pPr>
                      <a:lvl5pPr>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lv-LV" altLang="lv-LV" sz="1700" b="1" i="0" u="none" strike="noStrike" cap="none" normalizeH="0" baseline="0" dirty="0" smtClean="0">
                          <a:ln>
                            <a:noFill/>
                          </a:ln>
                          <a:solidFill>
                            <a:srgbClr val="000000"/>
                          </a:solidFill>
                          <a:effectLst/>
                          <a:latin typeface="Arial" panose="020B0604020202020204" pitchFamily="34" charset="0"/>
                          <a:ea typeface="MS PGothic" panose="020B0600070205080204" pitchFamily="34" charset="-128"/>
                          <a:cs typeface="Arial" panose="020B0604020202020204" pitchFamily="34" charset="0"/>
                        </a:rPr>
                        <a:t>689 820 689</a:t>
                      </a:r>
                    </a:p>
                  </a:txBody>
                  <a:tcPr marL="9525" marR="85725" marT="9525"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rgbClr val="EFF3EA"/>
                    </a:solidFill>
                  </a:tcPr>
                </a:tc>
              </a:tr>
            </a:tbl>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Slide Number Placeholder 3"/>
          <p:cNvSpPr>
            <a:spLocks noGrp="1"/>
          </p:cNvSpPr>
          <p:nvPr>
            <p:ph type="sldNum" sz="quarter" idx="13"/>
          </p:nvPr>
        </p:nvSpPr>
        <p:spPr bwMode="auto">
          <a:noFill/>
          <a:ln>
            <a:miter lim="800000"/>
            <a:headEnd/>
            <a:tailEnd/>
          </a:ln>
        </p:spPr>
        <p:txBody>
          <a:bodyPr/>
          <a:lstStyle/>
          <a:p>
            <a:fld id="{A4EF1A6C-5F78-4D32-875D-2DD6800CDD1A}" type="slidenum">
              <a:rPr lang="en-US" altLang="en-US"/>
              <a:pPr/>
              <a:t>4</a:t>
            </a:fld>
            <a:endParaRPr lang="en-US" altLang="en-US"/>
          </a:p>
        </p:txBody>
      </p:sp>
      <p:sp>
        <p:nvSpPr>
          <p:cNvPr id="5" name="Content Placeholder 3"/>
          <p:cNvSpPr txBox="1">
            <a:spLocks/>
          </p:cNvSpPr>
          <p:nvPr/>
        </p:nvSpPr>
        <p:spPr bwMode="auto">
          <a:xfrm>
            <a:off x="1828800" y="507105"/>
            <a:ext cx="7010399" cy="19383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spcAft>
                <a:spcPts val="1200"/>
              </a:spcAft>
              <a:buClr>
                <a:srgbClr val="000000"/>
              </a:buClr>
              <a:buSzPct val="100000"/>
            </a:pPr>
            <a:r>
              <a:rPr lang="lv-LV" altLang="lv-LV" sz="1800" b="1" dirty="0">
                <a:solidFill>
                  <a:schemeClr val="tx1"/>
                </a:solidFill>
                <a:latin typeface="Arial" panose="020B0604020202020204" pitchFamily="34" charset="0"/>
                <a:cs typeface="Arial" panose="020B0604020202020204" pitchFamily="34" charset="0"/>
                <a:sym typeface="Arial" panose="020B0604020202020204" pitchFamily="34" charset="0"/>
              </a:rPr>
              <a:t>SAM 3.3.1. – Palielināt privāto investīciju apjomu reģionos, veicot </a:t>
            </a:r>
            <a:r>
              <a:rPr lang="lv-LV" altLang="lv-LV" sz="1800" b="1" dirty="0">
                <a:solidFill>
                  <a:srgbClr val="C00000"/>
                </a:solidFill>
                <a:latin typeface="Arial" panose="020B0604020202020204" pitchFamily="34" charset="0"/>
                <a:cs typeface="Arial" panose="020B0604020202020204" pitchFamily="34" charset="0"/>
                <a:sym typeface="Arial" panose="020B0604020202020204" pitchFamily="34" charset="0"/>
              </a:rPr>
              <a:t>ieguldījumus uzņēmējdarbības attīstībai </a:t>
            </a:r>
            <a:r>
              <a:rPr lang="lv-LV" altLang="lv-LV" sz="1800" b="1" dirty="0">
                <a:solidFill>
                  <a:schemeClr val="tx1"/>
                </a:solidFill>
                <a:latin typeface="Arial" panose="020B0604020202020204" pitchFamily="34" charset="0"/>
                <a:cs typeface="Arial" panose="020B0604020202020204" pitchFamily="34" charset="0"/>
                <a:sym typeface="Arial" panose="020B0604020202020204" pitchFamily="34" charset="0"/>
              </a:rPr>
              <a:t>atbilstoši pašvaldību attīstības programmās noteiktajai teritoriju ekonomiskajai specializācijai un balstoties uz vietējo uzņēmēju </a:t>
            </a:r>
            <a:r>
              <a:rPr lang="lv-LV" altLang="lv-LV" sz="1800" b="1" dirty="0" smtClean="0">
                <a:solidFill>
                  <a:schemeClr val="tx1"/>
                </a:solidFill>
                <a:latin typeface="Arial" panose="020B0604020202020204" pitchFamily="34" charset="0"/>
                <a:cs typeface="Arial" panose="020B0604020202020204" pitchFamily="34" charset="0"/>
                <a:sym typeface="Arial" panose="020B0604020202020204" pitchFamily="34" charset="0"/>
              </a:rPr>
              <a:t>vajadzībām</a:t>
            </a:r>
            <a:endParaRPr lang="lv-LV" altLang="lv-LV" sz="1800" b="1" dirty="0" smtClean="0">
              <a:solidFill>
                <a:srgbClr val="0062AC"/>
              </a:solidFill>
              <a:latin typeface="Arial" panose="020B0604020202020204" pitchFamily="34" charset="0"/>
            </a:endParaRPr>
          </a:p>
        </p:txBody>
      </p:sp>
      <p:sp>
        <p:nvSpPr>
          <p:cNvPr id="6" name="Title 1"/>
          <p:cNvSpPr txBox="1">
            <a:spLocks/>
          </p:cNvSpPr>
          <p:nvPr/>
        </p:nvSpPr>
        <p:spPr bwMode="auto">
          <a:xfrm>
            <a:off x="0" y="29562"/>
            <a:ext cx="9144000" cy="54670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lgn="ctr">
              <a:buClr>
                <a:srgbClr val="000000"/>
              </a:buClr>
              <a:buSzPct val="100000"/>
              <a:buFont typeface="Times New Roman" panose="02020603050405020304" pitchFamily="18" charset="0"/>
              <a:buNone/>
            </a:pPr>
            <a:r>
              <a:rPr lang="lv-LV" altLang="lv-LV" sz="2800" b="1" dirty="0">
                <a:solidFill>
                  <a:srgbClr val="026227"/>
                </a:solidFill>
                <a:latin typeface="Arial" panose="020B0604020202020204" pitchFamily="34" charset="0"/>
              </a:rPr>
              <a:t>Reģionālā attīstība (1)</a:t>
            </a:r>
          </a:p>
        </p:txBody>
      </p:sp>
      <p:sp>
        <p:nvSpPr>
          <p:cNvPr id="7" name="Content Placeholder 3"/>
          <p:cNvSpPr txBox="1">
            <a:spLocks/>
          </p:cNvSpPr>
          <p:nvPr/>
        </p:nvSpPr>
        <p:spPr bwMode="auto">
          <a:xfrm>
            <a:off x="198240" y="2095501"/>
            <a:ext cx="8945760" cy="4671060"/>
          </a:xfrm>
          <a:prstGeom prst="rect">
            <a:avLst/>
          </a:prstGeom>
          <a:noFill/>
          <a:ln>
            <a:noFill/>
          </a:ln>
          <a:effectLst>
            <a:glow rad="139700">
              <a:schemeClr val="accent5">
                <a:satMod val="175000"/>
                <a:alpha val="40000"/>
              </a:schemeClr>
            </a:glow>
          </a:effectLst>
          <a:extLst/>
        </p:spPr>
        <p:txBody>
          <a:bodyPr lIns="90000" tIns="46800" rIns="90000" bIns="46800"/>
          <a:lstStyle>
            <a:lvl1pPr>
              <a:defRPr>
                <a:solidFill>
                  <a:schemeClr val="bg1"/>
                </a:solidFill>
                <a:latin typeface="Times New Roman" panose="02020603050405020304" pitchFamily="18" charset="0"/>
                <a:ea typeface="MS PGothic" panose="020B0600070205080204" pitchFamily="34" charset="-128"/>
              </a:defRPr>
            </a:lvl1pPr>
            <a:lvl2pPr marL="285750">
              <a:defRPr>
                <a:solidFill>
                  <a:schemeClr val="bg1"/>
                </a:solidFill>
                <a:latin typeface="Times New Roman" panose="02020603050405020304" pitchFamily="18" charset="0"/>
                <a:ea typeface="MS PGothic" panose="020B0600070205080204" pitchFamily="34" charset="-128"/>
              </a:defRPr>
            </a:lvl2pPr>
            <a:lvl3pPr>
              <a:defRPr>
                <a:solidFill>
                  <a:schemeClr val="bg1"/>
                </a:solidFill>
                <a:latin typeface="Times New Roman" panose="02020603050405020304" pitchFamily="18" charset="0"/>
                <a:ea typeface="MS PGothic" panose="020B0600070205080204" pitchFamily="34" charset="-128"/>
              </a:defRPr>
            </a:lvl3pPr>
            <a:lvl4pPr>
              <a:defRPr>
                <a:solidFill>
                  <a:schemeClr val="bg1"/>
                </a:solidFill>
                <a:latin typeface="Times New Roman" panose="02020603050405020304" pitchFamily="18" charset="0"/>
                <a:ea typeface="MS PGothic" panose="020B0600070205080204" pitchFamily="34" charset="-128"/>
              </a:defRPr>
            </a:lvl4pPr>
            <a:lvl5pPr>
              <a:defRPr>
                <a:solidFill>
                  <a:schemeClr val="bg1"/>
                </a:solidFill>
                <a:latin typeface="Times New Roman" panose="02020603050405020304" pitchFamily="18" charset="0"/>
                <a:ea typeface="MS PGothic" panose="020B0600070205080204" pitchFamily="34" charset="-128"/>
              </a:defRPr>
            </a:lvl5pPr>
            <a:lvl6pPr marL="25146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6pPr>
            <a:lvl7pPr marL="29718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7pPr>
            <a:lvl8pPr marL="34290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8pPr>
            <a:lvl9pPr marL="38862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9pPr>
          </a:lstStyle>
          <a:p>
            <a:pPr>
              <a:spcAft>
                <a:spcPts val="0"/>
              </a:spcAft>
              <a:buClr>
                <a:srgbClr val="000000"/>
              </a:buClr>
              <a:buSzPct val="100000"/>
              <a:defRPr/>
            </a:pPr>
            <a:endParaRPr lang="lv-LV" altLang="lv-LV" sz="2000" b="1" dirty="0" smtClean="0">
              <a:solidFill>
                <a:srgbClr val="0062AC"/>
              </a:solidFill>
              <a:latin typeface="Arial" panose="020B0604020202020204" pitchFamily="34" charset="0"/>
            </a:endParaRPr>
          </a:p>
          <a:p>
            <a:pPr>
              <a:spcAft>
                <a:spcPts val="0"/>
              </a:spcAft>
              <a:buClr>
                <a:srgbClr val="000000"/>
              </a:buClr>
              <a:buSzPct val="100000"/>
              <a:defRPr/>
            </a:pPr>
            <a:r>
              <a:rPr lang="lv-LV" altLang="lv-LV" sz="2000" b="1" dirty="0" smtClean="0">
                <a:solidFill>
                  <a:srgbClr val="0062AC"/>
                </a:solidFill>
                <a:latin typeface="Arial" panose="020B0604020202020204" pitchFamily="34" charset="0"/>
              </a:rPr>
              <a:t>Finansējums: </a:t>
            </a:r>
            <a:r>
              <a:rPr lang="lv-LV" altLang="lv-LV" sz="2000" b="1" dirty="0" smtClean="0">
                <a:solidFill>
                  <a:schemeClr val="tx1">
                    <a:lumMod val="95000"/>
                    <a:lumOff val="5000"/>
                  </a:schemeClr>
                </a:solidFill>
                <a:latin typeface="Arial" panose="020B0604020202020204" pitchFamily="34" charset="0"/>
              </a:rPr>
              <a:t>59,02 </a:t>
            </a:r>
            <a:r>
              <a:rPr lang="lv-LV" altLang="lv-LV" sz="2000" b="1" dirty="0">
                <a:solidFill>
                  <a:schemeClr val="tx1">
                    <a:lumMod val="95000"/>
                    <a:lumOff val="5000"/>
                  </a:schemeClr>
                </a:solidFill>
                <a:latin typeface="Arial" panose="020B0604020202020204" pitchFamily="34" charset="0"/>
              </a:rPr>
              <a:t>milj. </a:t>
            </a:r>
            <a:r>
              <a:rPr lang="lv-LV" altLang="lv-LV" sz="2000" b="1" i="1" dirty="0" err="1">
                <a:solidFill>
                  <a:schemeClr val="tx1">
                    <a:lumMod val="95000"/>
                    <a:lumOff val="5000"/>
                  </a:schemeClr>
                </a:solidFill>
                <a:latin typeface="Arial" panose="020B0604020202020204" pitchFamily="34" charset="0"/>
                <a:cs typeface="Arial" panose="020B0604020202020204" pitchFamily="34" charset="0"/>
              </a:rPr>
              <a:t>euro</a:t>
            </a:r>
            <a:r>
              <a:rPr lang="lv-LV" altLang="lv-LV" sz="2000" b="1" dirty="0">
                <a:solidFill>
                  <a:schemeClr val="tx1">
                    <a:lumMod val="95000"/>
                    <a:lumOff val="5000"/>
                  </a:schemeClr>
                </a:solidFill>
                <a:latin typeface="Arial" panose="020B0604020202020204" pitchFamily="34" charset="0"/>
              </a:rPr>
              <a:t> ERAF</a:t>
            </a:r>
            <a:endParaRPr lang="lv-LV" altLang="lv-LV" sz="2000" b="1" u="sng" dirty="0">
              <a:solidFill>
                <a:schemeClr val="tx1">
                  <a:lumMod val="95000"/>
                  <a:lumOff val="5000"/>
                </a:schemeClr>
              </a:solidFill>
              <a:latin typeface="Arial" panose="020B0604020202020204" pitchFamily="34" charset="0"/>
              <a:cs typeface="Arial" panose="020B0604020202020204" pitchFamily="34" charset="0"/>
            </a:endParaRPr>
          </a:p>
          <a:p>
            <a:pPr>
              <a:spcAft>
                <a:spcPts val="0"/>
              </a:spcAft>
              <a:buClr>
                <a:srgbClr val="000000"/>
              </a:buClr>
              <a:buSzPct val="100000"/>
              <a:buFont typeface="Times New Roman" panose="02020603050405020304" pitchFamily="18" charset="0"/>
              <a:buNone/>
              <a:defRPr/>
            </a:pPr>
            <a:endParaRPr lang="lv-LV" altLang="lv-LV" sz="2000" b="1" dirty="0">
              <a:solidFill>
                <a:srgbClr val="0062AC"/>
              </a:solidFill>
              <a:latin typeface="Arial" panose="020B0604020202020204" pitchFamily="34" charset="0"/>
              <a:sym typeface="Arial" panose="020B0604020202020204" pitchFamily="34" charset="0"/>
            </a:endParaRPr>
          </a:p>
          <a:p>
            <a:pPr>
              <a:spcAft>
                <a:spcPts val="0"/>
              </a:spcAft>
              <a:buClr>
                <a:srgbClr val="000000"/>
              </a:buClr>
              <a:buSzPct val="100000"/>
              <a:buFont typeface="Times New Roman" panose="02020603050405020304" pitchFamily="18" charset="0"/>
              <a:buNone/>
              <a:defRPr/>
            </a:pPr>
            <a:r>
              <a:rPr lang="lv-LV" altLang="lv-LV" sz="2000" b="1" dirty="0" smtClean="0">
                <a:solidFill>
                  <a:srgbClr val="0062AC"/>
                </a:solidFill>
                <a:latin typeface="Arial" panose="020B0604020202020204" pitchFamily="34" charset="0"/>
                <a:sym typeface="Arial" panose="020B0604020202020204" pitchFamily="34" charset="0"/>
              </a:rPr>
              <a:t>Plānotais atbalsts:</a:t>
            </a:r>
          </a:p>
          <a:p>
            <a:pPr algn="just">
              <a:spcAft>
                <a:spcPts val="0"/>
              </a:spcAft>
              <a:buClr>
                <a:srgbClr val="000000"/>
              </a:buClr>
              <a:buSzPct val="100000"/>
              <a:defRPr/>
            </a:pPr>
            <a:r>
              <a:rPr lang="lv-LV" altLang="lv-LV" sz="2000" b="1" dirty="0" smtClean="0">
                <a:solidFill>
                  <a:schemeClr val="tx1"/>
                </a:solidFill>
                <a:latin typeface="Arial" panose="020B0604020202020204" pitchFamily="34" charset="0"/>
                <a:sym typeface="Arial" panose="020B0604020202020204" pitchFamily="34" charset="0"/>
              </a:rPr>
              <a:t>Pašvaldību attīstības programmās noteiktajiem </a:t>
            </a:r>
            <a:r>
              <a:rPr lang="lv-LV" altLang="lv-LV" sz="2000" dirty="0" smtClean="0">
                <a:solidFill>
                  <a:schemeClr val="tx1"/>
                </a:solidFill>
                <a:latin typeface="Arial" panose="020B0604020202020204" pitchFamily="34" charset="0"/>
                <a:sym typeface="Arial" panose="020B0604020202020204" pitchFamily="34" charset="0"/>
              </a:rPr>
              <a:t>prioritārajiem </a:t>
            </a:r>
            <a:r>
              <a:rPr lang="lv-LV" altLang="lv-LV" sz="2000" b="1" dirty="0" smtClean="0">
                <a:solidFill>
                  <a:schemeClr val="tx1"/>
                </a:solidFill>
                <a:latin typeface="Arial" panose="020B0604020202020204" pitchFamily="34" charset="0"/>
                <a:sym typeface="Arial" panose="020B0604020202020204" pitchFamily="34" charset="0"/>
              </a:rPr>
              <a:t>investīciju projektiem</a:t>
            </a:r>
            <a:r>
              <a:rPr lang="lv-LV" altLang="lv-LV" sz="2000" dirty="0" smtClean="0">
                <a:solidFill>
                  <a:schemeClr val="tx1"/>
                </a:solidFill>
                <a:latin typeface="Arial" panose="020B0604020202020204" pitchFamily="34" charset="0"/>
                <a:sym typeface="Arial" panose="020B0604020202020204" pitchFamily="34" charset="0"/>
              </a:rPr>
              <a:t>: uzņēmējdarbības vides uzlabošanai investoru piesaistei un darbavietu radīšanai, veicot investīcijas </a:t>
            </a:r>
            <a:r>
              <a:rPr lang="lv-LV" altLang="lv-LV" sz="2000" b="1" dirty="0" smtClean="0">
                <a:solidFill>
                  <a:schemeClr val="tx1"/>
                </a:solidFill>
                <a:latin typeface="Arial" panose="020B0604020202020204" pitchFamily="34" charset="0"/>
                <a:sym typeface="Arial" panose="020B0604020202020204" pitchFamily="34" charset="0"/>
              </a:rPr>
              <a:t>maza mēroga uzņēmējdarbības atbalsta publiskās infrastruktūras attīstībai </a:t>
            </a:r>
            <a:r>
              <a:rPr lang="lv-LV" altLang="lv-LV" sz="2000" dirty="0" smtClean="0">
                <a:solidFill>
                  <a:schemeClr val="tx1"/>
                </a:solidFill>
                <a:latin typeface="Arial" panose="020B0604020202020204" pitchFamily="34" charset="0"/>
                <a:sym typeface="Arial" panose="020B0604020202020204" pitchFamily="34" charset="0"/>
              </a:rPr>
              <a:t>un pieejamībai, t.sk., nepieciešamo industriālo </a:t>
            </a:r>
            <a:r>
              <a:rPr lang="lv-LV" altLang="lv-LV" sz="2000" dirty="0" err="1" smtClean="0">
                <a:solidFill>
                  <a:schemeClr val="tx1"/>
                </a:solidFill>
                <a:latin typeface="Arial" panose="020B0604020202020204" pitchFamily="34" charset="0"/>
                <a:sym typeface="Arial" panose="020B0604020202020204" pitchFamily="34" charset="0"/>
              </a:rPr>
              <a:t>pieslēgumu</a:t>
            </a:r>
            <a:r>
              <a:rPr lang="lv-LV" altLang="lv-LV" sz="2000" dirty="0" smtClean="0">
                <a:solidFill>
                  <a:schemeClr val="tx1"/>
                </a:solidFill>
                <a:latin typeface="Arial" panose="020B0604020202020204" pitchFamily="34" charset="0"/>
                <a:sym typeface="Arial" panose="020B0604020202020204" pitchFamily="34" charset="0"/>
              </a:rPr>
              <a:t> izveidei</a:t>
            </a:r>
          </a:p>
          <a:p>
            <a:pPr algn="just">
              <a:spcAft>
                <a:spcPts val="0"/>
              </a:spcAft>
              <a:buClr>
                <a:srgbClr val="000000"/>
              </a:buClr>
              <a:buSzPct val="100000"/>
              <a:defRPr/>
            </a:pPr>
            <a:endParaRPr lang="lv-LV" altLang="lv-LV" sz="2000" dirty="0" smtClean="0">
              <a:solidFill>
                <a:schemeClr val="tx1"/>
              </a:solidFill>
              <a:latin typeface="Arial" panose="020B0604020202020204" pitchFamily="34" charset="0"/>
              <a:sym typeface="Arial" panose="020B0604020202020204" pitchFamily="34" charset="0"/>
            </a:endParaRPr>
          </a:p>
          <a:p>
            <a:pPr algn="just">
              <a:spcAft>
                <a:spcPts val="0"/>
              </a:spcAft>
              <a:buClr>
                <a:srgbClr val="000000"/>
              </a:buClr>
              <a:buSzPct val="100000"/>
              <a:buFont typeface="Times New Roman" panose="02020603050405020304" pitchFamily="18" charset="0"/>
              <a:buNone/>
              <a:defRPr/>
            </a:pPr>
            <a:r>
              <a:rPr lang="lv-LV" altLang="lv-LV" sz="2000" b="1" dirty="0">
                <a:solidFill>
                  <a:srgbClr val="0062AC"/>
                </a:solidFill>
                <a:latin typeface="Arial" panose="020B0604020202020204" pitchFamily="34" charset="0"/>
                <a:sym typeface="Arial" panose="020B0604020202020204" pitchFamily="34" charset="0"/>
              </a:rPr>
              <a:t>Finansējuma saņēmēji: </a:t>
            </a:r>
            <a:r>
              <a:rPr lang="lv-LV" altLang="lv-LV" sz="2000" dirty="0" smtClean="0">
                <a:solidFill>
                  <a:schemeClr val="tx1"/>
                </a:solidFill>
                <a:latin typeface="Arial" panose="020B0604020202020204" pitchFamily="34" charset="0"/>
                <a:sym typeface="Arial" panose="020B0604020202020204" pitchFamily="34" charset="0"/>
              </a:rPr>
              <a:t>pašvaldības (9+21+89), </a:t>
            </a:r>
            <a:r>
              <a:rPr lang="lv-LV" altLang="lv-LV" sz="2000" dirty="0">
                <a:solidFill>
                  <a:schemeClr val="tx1"/>
                </a:solidFill>
                <a:latin typeface="Arial" panose="020B0604020202020204" pitchFamily="34" charset="0"/>
                <a:sym typeface="Arial" panose="020B0604020202020204" pitchFamily="34" charset="0"/>
              </a:rPr>
              <a:t>izņemot </a:t>
            </a:r>
            <a:r>
              <a:rPr lang="lv-LV" altLang="lv-LV" sz="2000" dirty="0" smtClean="0">
                <a:solidFill>
                  <a:schemeClr val="tx1"/>
                </a:solidFill>
                <a:latin typeface="Arial" panose="020B0604020202020204" pitchFamily="34" charset="0"/>
                <a:sym typeface="Arial" panose="020B0604020202020204" pitchFamily="34" charset="0"/>
              </a:rPr>
              <a:t>Rīgu. </a:t>
            </a:r>
          </a:p>
          <a:p>
            <a:pPr algn="just">
              <a:spcAft>
                <a:spcPts val="0"/>
              </a:spcAft>
              <a:buClr>
                <a:srgbClr val="000000"/>
              </a:buClr>
              <a:buSzPct val="100000"/>
              <a:defRPr/>
            </a:pPr>
            <a:r>
              <a:rPr lang="lv-LV" altLang="lv-LV" sz="2000" dirty="0">
                <a:solidFill>
                  <a:schemeClr val="tx1"/>
                </a:solidFill>
                <a:latin typeface="Arial" panose="020B0604020202020204" pitchFamily="34" charset="0"/>
                <a:sym typeface="Arial" panose="020B0604020202020204" pitchFamily="34" charset="0"/>
              </a:rPr>
              <a:t>89 </a:t>
            </a:r>
            <a:r>
              <a:rPr lang="lv-LV" altLang="lv-LV" sz="2000" dirty="0" smtClean="0">
                <a:solidFill>
                  <a:schemeClr val="tx1"/>
                </a:solidFill>
                <a:latin typeface="Arial" panose="020B0604020202020204" pitchFamily="34" charset="0"/>
                <a:sym typeface="Arial" panose="020B0604020202020204" pitchFamily="34" charset="0"/>
              </a:rPr>
              <a:t>pašvaldībām</a:t>
            </a:r>
            <a:r>
              <a:rPr lang="lv-LV" altLang="lv-LV" sz="2000" dirty="0">
                <a:solidFill>
                  <a:schemeClr val="tx1"/>
                </a:solidFill>
                <a:latin typeface="Arial" panose="020B0604020202020204" pitchFamily="34" charset="0"/>
                <a:sym typeface="Arial" panose="020B0604020202020204" pitchFamily="34" charset="0"/>
              </a:rPr>
              <a:t> </a:t>
            </a:r>
            <a:r>
              <a:rPr lang="lv-LV" altLang="lv-LV" sz="2000" b="1" dirty="0" smtClean="0">
                <a:solidFill>
                  <a:schemeClr val="tx1"/>
                </a:solidFill>
                <a:latin typeface="Arial" panose="020B0604020202020204" pitchFamily="34" charset="0"/>
                <a:sym typeface="Arial" panose="020B0604020202020204" pitchFamily="34" charset="0"/>
              </a:rPr>
              <a:t>– </a:t>
            </a:r>
            <a:r>
              <a:rPr lang="lv-LV" altLang="lv-LV" sz="2000" b="1" dirty="0">
                <a:solidFill>
                  <a:schemeClr val="tx1"/>
                </a:solidFill>
                <a:latin typeface="Arial" panose="020B0604020202020204" pitchFamily="34" charset="0"/>
                <a:sym typeface="Arial" panose="020B0604020202020204" pitchFamily="34" charset="0"/>
              </a:rPr>
              <a:t>projektu konceptu </a:t>
            </a:r>
            <a:r>
              <a:rPr lang="lv-LV" altLang="lv-LV" sz="2000" b="1" dirty="0" err="1">
                <a:solidFill>
                  <a:schemeClr val="tx1"/>
                </a:solidFill>
                <a:latin typeface="Arial" panose="020B0604020202020204" pitchFamily="34" charset="0"/>
                <a:sym typeface="Arial" panose="020B0604020202020204" pitchFamily="34" charset="0"/>
              </a:rPr>
              <a:t>priekšatlase</a:t>
            </a:r>
            <a:r>
              <a:rPr lang="lv-LV" altLang="lv-LV" sz="2000" dirty="0">
                <a:solidFill>
                  <a:schemeClr val="tx1"/>
                </a:solidFill>
                <a:latin typeface="Arial" panose="020B0604020202020204" pitchFamily="34" charset="0"/>
                <a:sym typeface="Arial" panose="020B0604020202020204" pitchFamily="34" charset="0"/>
              </a:rPr>
              <a:t>! </a:t>
            </a:r>
            <a:endParaRPr lang="lv-LV" altLang="lv-LV" sz="2000" dirty="0" smtClean="0">
              <a:solidFill>
                <a:schemeClr val="tx1"/>
              </a:solidFill>
              <a:latin typeface="Arial" panose="020B0604020202020204" pitchFamily="34" charset="0"/>
              <a:sym typeface="Arial" panose="020B0604020202020204" pitchFamily="34" charset="0"/>
            </a:endParaRPr>
          </a:p>
          <a:p>
            <a:pPr algn="just">
              <a:spcAft>
                <a:spcPts val="0"/>
              </a:spcAft>
              <a:buClr>
                <a:srgbClr val="000000"/>
              </a:buClr>
              <a:buSzPct val="100000"/>
              <a:defRPr/>
            </a:pPr>
            <a:r>
              <a:rPr lang="lv-LV" altLang="lv-LV" sz="2000" dirty="0" smtClean="0">
                <a:solidFill>
                  <a:schemeClr val="tx1"/>
                </a:solidFill>
                <a:latin typeface="Arial" panose="020B0604020202020204" pitchFamily="34" charset="0"/>
                <a:sym typeface="Arial" panose="020B0604020202020204" pitchFamily="34" charset="0"/>
              </a:rPr>
              <a:t>Indikatīvais </a:t>
            </a:r>
            <a:r>
              <a:rPr lang="lv-LV" altLang="lv-LV" sz="2000" dirty="0">
                <a:solidFill>
                  <a:schemeClr val="tx1"/>
                </a:solidFill>
                <a:latin typeface="Arial" panose="020B0604020202020204" pitchFamily="34" charset="0"/>
                <a:sym typeface="Arial" panose="020B0604020202020204" pitchFamily="34" charset="0"/>
              </a:rPr>
              <a:t>finansējums 1 novada pašvaldībai – līdz ~ 3 milj. </a:t>
            </a:r>
            <a:r>
              <a:rPr lang="lv-LV" altLang="lv-LV" sz="2000" i="1" dirty="0" err="1" smtClean="0">
                <a:solidFill>
                  <a:schemeClr val="tx1"/>
                </a:solidFill>
                <a:latin typeface="Arial" panose="020B0604020202020204" pitchFamily="34" charset="0"/>
                <a:sym typeface="Arial" panose="020B0604020202020204" pitchFamily="34" charset="0"/>
              </a:rPr>
              <a:t>euro</a:t>
            </a:r>
            <a:r>
              <a:rPr lang="lv-LV" altLang="lv-LV" sz="2000" dirty="0" smtClean="0">
                <a:solidFill>
                  <a:schemeClr val="tx1"/>
                </a:solidFill>
                <a:latin typeface="Arial" panose="020B0604020202020204" pitchFamily="34" charset="0"/>
                <a:sym typeface="Arial" panose="020B0604020202020204" pitchFamily="34" charset="0"/>
              </a:rPr>
              <a:t> ERAF </a:t>
            </a:r>
            <a:r>
              <a:rPr lang="lv-LV" altLang="lv-LV" sz="2000" dirty="0">
                <a:solidFill>
                  <a:schemeClr val="tx1"/>
                </a:solidFill>
                <a:latin typeface="Arial" panose="020B0604020202020204" pitchFamily="34" charset="0"/>
                <a:sym typeface="Arial" panose="020B0604020202020204" pitchFamily="34" charset="0"/>
              </a:rPr>
              <a:t>(ja projekta konceptu apstiprina </a:t>
            </a:r>
            <a:r>
              <a:rPr lang="lv-LV" altLang="lv-LV" sz="2000" dirty="0" err="1">
                <a:solidFill>
                  <a:schemeClr val="tx1"/>
                </a:solidFill>
                <a:latin typeface="Arial" panose="020B0604020202020204" pitchFamily="34" charset="0"/>
                <a:sym typeface="Arial" panose="020B0604020202020204" pitchFamily="34" charset="0"/>
              </a:rPr>
              <a:t>priekšatlasē</a:t>
            </a:r>
            <a:r>
              <a:rPr lang="lv-LV" altLang="lv-LV" sz="2000" dirty="0" smtClean="0">
                <a:solidFill>
                  <a:schemeClr val="tx1"/>
                </a:solidFill>
                <a:latin typeface="Arial" panose="020B0604020202020204" pitchFamily="34" charset="0"/>
                <a:sym typeface="Arial" panose="020B0604020202020204" pitchFamily="34" charset="0"/>
              </a:rPr>
              <a:t>.)</a:t>
            </a:r>
            <a:endParaRPr lang="lv-LV" altLang="lv-LV" sz="2000" dirty="0">
              <a:solidFill>
                <a:schemeClr val="tx1"/>
              </a:solidFill>
              <a:latin typeface="Arial" panose="020B0604020202020204" pitchFamily="34" charset="0"/>
              <a:sym typeface="Arial" panose="020B0604020202020204" pitchFamily="34" charset="0"/>
            </a:endParaRPr>
          </a:p>
          <a:p>
            <a:pPr>
              <a:spcAft>
                <a:spcPts val="1200"/>
              </a:spcAft>
              <a:buClr>
                <a:srgbClr val="000000"/>
              </a:buClr>
              <a:buSzPct val="100000"/>
              <a:defRPr/>
            </a:pPr>
            <a:endParaRPr lang="lv-LV" altLang="lv-LV" sz="1600" dirty="0" smtClean="0">
              <a:solidFill>
                <a:schemeClr val="tx1"/>
              </a:solidFill>
              <a:latin typeface="Arial" panose="020B0604020202020204" pitchFamily="34" charset="0"/>
              <a:sym typeface="Arial" panose="020B0604020202020204" pitchFamily="34" charset="0"/>
            </a:endParaRPr>
          </a:p>
          <a:p>
            <a:pPr>
              <a:spcAft>
                <a:spcPts val="1200"/>
              </a:spcAft>
              <a:buClr>
                <a:srgbClr val="000000"/>
              </a:buClr>
              <a:buSzPct val="100000"/>
              <a:defRPr/>
            </a:pPr>
            <a:endParaRPr lang="lv-LV" altLang="lv-LV" sz="1600" dirty="0">
              <a:solidFill>
                <a:schemeClr val="tx1"/>
              </a:solidFill>
              <a:latin typeface="Arial" panose="020B0604020202020204" pitchFamily="34" charset="0"/>
              <a:sym typeface="Arial" panose="020B0604020202020204" pitchFamily="34" charset="0"/>
            </a:endParaRPr>
          </a:p>
          <a:p>
            <a:pPr>
              <a:spcAft>
                <a:spcPts val="1200"/>
              </a:spcAft>
              <a:buClr>
                <a:srgbClr val="000000"/>
              </a:buClr>
              <a:buSzPct val="100000"/>
              <a:defRPr/>
            </a:pPr>
            <a:endParaRPr lang="lv-LV" altLang="lv-LV" sz="1600" dirty="0" smtClean="0">
              <a:solidFill>
                <a:schemeClr val="tx1"/>
              </a:solidFill>
              <a:latin typeface="Arial" panose="020B0604020202020204" pitchFamily="34" charset="0"/>
              <a:sym typeface="Arial" panose="020B0604020202020204" pitchFamily="34" charset="0"/>
            </a:endParaRPr>
          </a:p>
          <a:p>
            <a:pPr>
              <a:spcAft>
                <a:spcPts val="1200"/>
              </a:spcAft>
              <a:buClr>
                <a:srgbClr val="000000"/>
              </a:buClr>
              <a:buSzPct val="100000"/>
              <a:defRPr/>
            </a:pPr>
            <a:endParaRPr lang="lv-LV" altLang="lv-LV" sz="1600" dirty="0">
              <a:solidFill>
                <a:schemeClr val="tx1"/>
              </a:solidFill>
              <a:latin typeface="Arial" panose="020B0604020202020204" pitchFamily="34" charset="0"/>
              <a:sym typeface="Arial" panose="020B0604020202020204" pitchFamily="34" charset="0"/>
            </a:endParaRPr>
          </a:p>
          <a:p>
            <a:pPr>
              <a:spcAft>
                <a:spcPts val="1200"/>
              </a:spcAft>
              <a:buClr>
                <a:srgbClr val="000000"/>
              </a:buClr>
              <a:buSzPct val="100000"/>
              <a:defRPr/>
            </a:pPr>
            <a:endParaRPr lang="lv-LV" altLang="lv-LV" sz="1600" dirty="0" smtClean="0">
              <a:solidFill>
                <a:schemeClr val="tx1"/>
              </a:solidFill>
              <a:latin typeface="Arial" panose="020B0604020202020204" pitchFamily="34" charset="0"/>
              <a:sym typeface="Arial" panose="020B0604020202020204" pitchFamily="34" charset="0"/>
            </a:endParaRPr>
          </a:p>
          <a:p>
            <a:pPr>
              <a:spcAft>
                <a:spcPts val="1200"/>
              </a:spcAft>
              <a:buClr>
                <a:srgbClr val="000000"/>
              </a:buClr>
              <a:buSzPct val="100000"/>
              <a:defRPr/>
            </a:pPr>
            <a:endParaRPr lang="lv-LV" altLang="lv-LV" sz="1600" dirty="0">
              <a:solidFill>
                <a:schemeClr val="tx1"/>
              </a:solidFill>
              <a:latin typeface="Arial" panose="020B0604020202020204" pitchFamily="34" charset="0"/>
              <a:sym typeface="Arial" panose="020B0604020202020204" pitchFamily="34" charset="0"/>
            </a:endParaRPr>
          </a:p>
          <a:p>
            <a:pPr>
              <a:spcAft>
                <a:spcPts val="1200"/>
              </a:spcAft>
              <a:buClr>
                <a:srgbClr val="000000"/>
              </a:buClr>
              <a:buSzPct val="100000"/>
              <a:defRPr/>
            </a:pPr>
            <a:endParaRPr lang="lv-LV" altLang="lv-LV" sz="1600" dirty="0" smtClean="0">
              <a:solidFill>
                <a:schemeClr val="tx1"/>
              </a:solidFill>
              <a:latin typeface="Arial" panose="020B0604020202020204" pitchFamily="34" charset="0"/>
              <a:sym typeface="Arial" panose="020B0604020202020204" pitchFamily="34" charset="0"/>
            </a:endParaRPr>
          </a:p>
          <a:p>
            <a:pPr>
              <a:spcAft>
                <a:spcPts val="1200"/>
              </a:spcAft>
              <a:buClr>
                <a:srgbClr val="000000"/>
              </a:buClr>
              <a:buSzPct val="100000"/>
              <a:defRPr/>
            </a:pPr>
            <a:endParaRPr lang="lv-LV" altLang="lv-LV" sz="1600" dirty="0">
              <a:solidFill>
                <a:schemeClr val="tx1"/>
              </a:solidFill>
              <a:latin typeface="Arial" panose="020B0604020202020204" pitchFamily="34" charset="0"/>
              <a:sym typeface="Arial" panose="020B0604020202020204" pitchFamily="34" charset="0"/>
            </a:endParaRPr>
          </a:p>
          <a:p>
            <a:pPr>
              <a:spcAft>
                <a:spcPts val="1200"/>
              </a:spcAft>
              <a:buClr>
                <a:srgbClr val="000000"/>
              </a:buClr>
              <a:buSzPct val="100000"/>
              <a:defRPr/>
            </a:pPr>
            <a:endParaRPr lang="lv-LV" altLang="lv-LV" sz="1600" dirty="0" smtClean="0">
              <a:solidFill>
                <a:schemeClr val="tx1"/>
              </a:solidFill>
              <a:latin typeface="Arial" panose="020B0604020202020204" pitchFamily="34" charset="0"/>
              <a:sym typeface="Arial" panose="020B0604020202020204" pitchFamily="34" charset="0"/>
            </a:endParaRPr>
          </a:p>
          <a:p>
            <a:pPr>
              <a:spcAft>
                <a:spcPts val="1200"/>
              </a:spcAft>
              <a:buClr>
                <a:srgbClr val="000000"/>
              </a:buClr>
              <a:buSzPct val="100000"/>
              <a:defRPr/>
            </a:pPr>
            <a:endParaRPr lang="lv-LV" altLang="lv-LV" sz="1600" dirty="0">
              <a:solidFill>
                <a:schemeClr val="tx1"/>
              </a:solidFill>
              <a:latin typeface="Arial" panose="020B0604020202020204" pitchFamily="34" charset="0"/>
              <a:sym typeface="Arial" panose="020B0604020202020204" pitchFamily="34" charset="0"/>
            </a:endParaRPr>
          </a:p>
          <a:p>
            <a:pPr>
              <a:spcAft>
                <a:spcPts val="1200"/>
              </a:spcAft>
              <a:buClr>
                <a:srgbClr val="000000"/>
              </a:buClr>
              <a:buSzPct val="100000"/>
              <a:defRPr/>
            </a:pPr>
            <a:endParaRPr lang="lv-LV" altLang="lv-LV" sz="1600" dirty="0" smtClean="0">
              <a:solidFill>
                <a:schemeClr val="tx1"/>
              </a:solidFill>
              <a:latin typeface="Arial" panose="020B0604020202020204" pitchFamily="34" charset="0"/>
              <a:sym typeface="Arial" panose="020B0604020202020204" pitchFamily="34" charset="0"/>
            </a:endParaRPr>
          </a:p>
          <a:p>
            <a:pPr>
              <a:spcAft>
                <a:spcPts val="1200"/>
              </a:spcAft>
              <a:buClr>
                <a:srgbClr val="000000"/>
              </a:buClr>
              <a:buSzPct val="100000"/>
              <a:defRPr/>
            </a:pPr>
            <a:endParaRPr lang="lv-LV" altLang="lv-LV" sz="1600" dirty="0">
              <a:solidFill>
                <a:schemeClr val="tx1"/>
              </a:solidFill>
              <a:latin typeface="Arial" panose="020B0604020202020204" pitchFamily="34" charset="0"/>
              <a:sym typeface="Arial" panose="020B0604020202020204" pitchFamily="34" charset="0"/>
            </a:endParaRPr>
          </a:p>
          <a:p>
            <a:pPr>
              <a:spcAft>
                <a:spcPts val="1200"/>
              </a:spcAft>
              <a:buClr>
                <a:srgbClr val="000000"/>
              </a:buClr>
              <a:buSzPct val="100000"/>
              <a:defRPr/>
            </a:pPr>
            <a:endParaRPr lang="lv-LV" altLang="lv-LV" sz="1600" dirty="0" smtClean="0">
              <a:solidFill>
                <a:schemeClr val="tx1"/>
              </a:solidFill>
              <a:latin typeface="Arial" panose="020B0604020202020204" pitchFamily="34" charset="0"/>
              <a:sym typeface="Arial" panose="020B0604020202020204" pitchFamily="34" charset="0"/>
            </a:endParaRPr>
          </a:p>
          <a:p>
            <a:pPr>
              <a:spcAft>
                <a:spcPts val="1200"/>
              </a:spcAft>
              <a:buClr>
                <a:srgbClr val="000000"/>
              </a:buClr>
              <a:buSzPct val="100000"/>
              <a:defRPr/>
            </a:pPr>
            <a:endParaRPr lang="lv-LV" altLang="lv-LV" sz="1600" dirty="0">
              <a:solidFill>
                <a:schemeClr val="tx1"/>
              </a:solidFill>
              <a:latin typeface="Arial" panose="020B0604020202020204" pitchFamily="34" charset="0"/>
              <a:sym typeface="Arial" panose="020B0604020202020204" pitchFamily="34" charset="0"/>
            </a:endParaRPr>
          </a:p>
          <a:p>
            <a:pPr>
              <a:spcAft>
                <a:spcPts val="1200"/>
              </a:spcAft>
              <a:buClr>
                <a:srgbClr val="000000"/>
              </a:buClr>
              <a:buSzPct val="100000"/>
              <a:defRPr/>
            </a:pPr>
            <a:endParaRPr lang="lv-LV" altLang="lv-LV" sz="1600" dirty="0" smtClean="0">
              <a:solidFill>
                <a:schemeClr val="tx1"/>
              </a:solidFill>
              <a:latin typeface="Arial" panose="020B0604020202020204" pitchFamily="34" charset="0"/>
              <a:sym typeface="Arial" panose="020B0604020202020204" pitchFamily="34" charset="0"/>
            </a:endParaRPr>
          </a:p>
          <a:p>
            <a:pPr>
              <a:spcAft>
                <a:spcPts val="1200"/>
              </a:spcAft>
              <a:buClr>
                <a:srgbClr val="000000"/>
              </a:buClr>
              <a:buSzPct val="100000"/>
              <a:defRPr/>
            </a:pPr>
            <a:endParaRPr lang="lv-LV" altLang="lv-LV" sz="1600" dirty="0">
              <a:solidFill>
                <a:schemeClr val="tx1"/>
              </a:solidFill>
              <a:latin typeface="Arial" panose="020B0604020202020204" pitchFamily="34" charset="0"/>
              <a:sym typeface="Arial" panose="020B0604020202020204" pitchFamily="34" charset="0"/>
            </a:endParaRPr>
          </a:p>
          <a:p>
            <a:pPr>
              <a:spcAft>
                <a:spcPts val="1200"/>
              </a:spcAft>
              <a:buClr>
                <a:srgbClr val="000000"/>
              </a:buClr>
              <a:buSzPct val="100000"/>
              <a:defRPr/>
            </a:pPr>
            <a:endParaRPr lang="lv-LV" altLang="lv-LV" sz="1600" dirty="0" smtClean="0">
              <a:solidFill>
                <a:schemeClr val="tx1"/>
              </a:solidFill>
              <a:latin typeface="Arial" panose="020B0604020202020204" pitchFamily="34" charset="0"/>
              <a:sym typeface="Arial" panose="020B0604020202020204" pitchFamily="34" charset="0"/>
            </a:endParaRPr>
          </a:p>
          <a:p>
            <a:pPr>
              <a:spcAft>
                <a:spcPts val="1200"/>
              </a:spcAft>
              <a:buClr>
                <a:srgbClr val="000000"/>
              </a:buClr>
              <a:buSzPct val="100000"/>
              <a:defRPr/>
            </a:pPr>
            <a:endParaRPr lang="lv-LV" altLang="lv-LV" sz="1600" dirty="0">
              <a:solidFill>
                <a:schemeClr val="tx1"/>
              </a:solidFill>
              <a:latin typeface="Arial" panose="020B0604020202020204" pitchFamily="34" charset="0"/>
              <a:sym typeface="Arial" panose="020B0604020202020204" pitchFamily="34" charset="0"/>
            </a:endParaRPr>
          </a:p>
          <a:p>
            <a:pPr>
              <a:spcAft>
                <a:spcPts val="1200"/>
              </a:spcAft>
              <a:buClr>
                <a:srgbClr val="000000"/>
              </a:buClr>
              <a:buSzPct val="100000"/>
              <a:defRPr/>
            </a:pPr>
            <a:endParaRPr lang="lv-LV" altLang="lv-LV" sz="1600" dirty="0" smtClean="0">
              <a:solidFill>
                <a:schemeClr val="tx1"/>
              </a:solidFill>
              <a:latin typeface="Arial" panose="020B0604020202020204" pitchFamily="34" charset="0"/>
              <a:sym typeface="Arial" panose="020B0604020202020204" pitchFamily="34" charset="0"/>
            </a:endParaRPr>
          </a:p>
          <a:p>
            <a:pPr>
              <a:spcAft>
                <a:spcPts val="1200"/>
              </a:spcAft>
              <a:buClr>
                <a:srgbClr val="000000"/>
              </a:buClr>
              <a:buSzPct val="100000"/>
              <a:defRPr/>
            </a:pPr>
            <a:endParaRPr lang="lv-LV" altLang="lv-LV" sz="1600" dirty="0">
              <a:solidFill>
                <a:schemeClr val="tx1"/>
              </a:solidFill>
              <a:latin typeface="Arial" panose="020B0604020202020204" pitchFamily="34" charset="0"/>
              <a:sym typeface="Arial" panose="020B0604020202020204" pitchFamily="34" charset="0"/>
            </a:endParaRPr>
          </a:p>
          <a:p>
            <a:pPr>
              <a:spcAft>
                <a:spcPts val="1200"/>
              </a:spcAft>
              <a:buClr>
                <a:srgbClr val="000000"/>
              </a:buClr>
              <a:buSzPct val="100000"/>
              <a:defRPr/>
            </a:pPr>
            <a:endParaRPr lang="lv-LV" altLang="lv-LV" sz="1600" dirty="0" smtClean="0">
              <a:solidFill>
                <a:schemeClr val="tx1"/>
              </a:solidFill>
              <a:latin typeface="Arial" panose="020B0604020202020204" pitchFamily="34" charset="0"/>
              <a:sym typeface="Arial" panose="020B0604020202020204" pitchFamily="34" charset="0"/>
            </a:endParaRPr>
          </a:p>
          <a:p>
            <a:pPr>
              <a:spcAft>
                <a:spcPts val="1200"/>
              </a:spcAft>
              <a:buClr>
                <a:srgbClr val="000000"/>
              </a:buClr>
              <a:buSzPct val="100000"/>
              <a:defRPr/>
            </a:pPr>
            <a:endParaRPr lang="lv-LV" altLang="lv-LV" sz="1600" dirty="0">
              <a:solidFill>
                <a:schemeClr val="tx1"/>
              </a:solidFill>
              <a:latin typeface="Arial" panose="020B0604020202020204" pitchFamily="34" charset="0"/>
              <a:sym typeface="Arial" panose="020B0604020202020204" pitchFamily="34" charset="0"/>
            </a:endParaRPr>
          </a:p>
          <a:p>
            <a:pPr>
              <a:spcAft>
                <a:spcPts val="1200"/>
              </a:spcAft>
              <a:buClr>
                <a:srgbClr val="000000"/>
              </a:buClr>
              <a:buSzPct val="100000"/>
              <a:defRPr/>
            </a:pPr>
            <a:endParaRPr lang="lv-LV" altLang="lv-LV" sz="1600" dirty="0" smtClean="0">
              <a:solidFill>
                <a:schemeClr val="tx1"/>
              </a:solidFill>
              <a:latin typeface="Arial" panose="020B0604020202020204" pitchFamily="34" charset="0"/>
              <a:sym typeface="Arial" panose="020B0604020202020204" pitchFamily="34" charset="0"/>
            </a:endParaRPr>
          </a:p>
          <a:p>
            <a:pPr>
              <a:spcAft>
                <a:spcPts val="1200"/>
              </a:spcAft>
              <a:buClr>
                <a:srgbClr val="000000"/>
              </a:buClr>
              <a:buSzPct val="100000"/>
              <a:defRPr/>
            </a:pPr>
            <a:endParaRPr lang="lv-LV" altLang="lv-LV" sz="1600" dirty="0">
              <a:solidFill>
                <a:schemeClr val="tx1"/>
              </a:solidFill>
              <a:latin typeface="Arial" panose="020B0604020202020204" pitchFamily="34" charset="0"/>
              <a:sym typeface="Arial" panose="020B0604020202020204" pitchFamily="34" charset="0"/>
            </a:endParaRPr>
          </a:p>
          <a:p>
            <a:pPr>
              <a:spcAft>
                <a:spcPts val="1200"/>
              </a:spcAft>
              <a:buClr>
                <a:srgbClr val="000000"/>
              </a:buClr>
              <a:buSzPct val="100000"/>
              <a:defRPr/>
            </a:pPr>
            <a:endParaRPr lang="lv-LV" altLang="lv-LV" sz="1600" dirty="0" smtClean="0">
              <a:solidFill>
                <a:schemeClr val="tx1"/>
              </a:solidFill>
              <a:latin typeface="Arial" panose="020B0604020202020204" pitchFamily="34" charset="0"/>
              <a:sym typeface="Arial" panose="020B0604020202020204" pitchFamily="34" charset="0"/>
            </a:endParaRPr>
          </a:p>
          <a:p>
            <a:pPr>
              <a:spcAft>
                <a:spcPts val="1200"/>
              </a:spcAft>
              <a:buClr>
                <a:srgbClr val="000000"/>
              </a:buClr>
              <a:buSzPct val="100000"/>
              <a:defRPr/>
            </a:pPr>
            <a:endParaRPr lang="lv-LV" altLang="lv-LV" sz="1600" dirty="0">
              <a:solidFill>
                <a:schemeClr val="tx1"/>
              </a:solidFill>
              <a:latin typeface="Arial" panose="020B0604020202020204" pitchFamily="34" charset="0"/>
              <a:sym typeface="Arial" panose="020B0604020202020204" pitchFamily="34" charset="0"/>
            </a:endParaRPr>
          </a:p>
          <a:p>
            <a:pPr>
              <a:spcAft>
                <a:spcPts val="1200"/>
              </a:spcAft>
              <a:buClr>
                <a:srgbClr val="000000"/>
              </a:buClr>
              <a:buSzPct val="100000"/>
              <a:defRPr/>
            </a:pPr>
            <a:endParaRPr lang="lv-LV" altLang="lv-LV" sz="1600" dirty="0" smtClean="0">
              <a:solidFill>
                <a:schemeClr val="tx1"/>
              </a:solidFill>
              <a:latin typeface="Arial" panose="020B0604020202020204" pitchFamily="34" charset="0"/>
              <a:sym typeface="Arial" panose="020B0604020202020204" pitchFamily="34" charset="0"/>
            </a:endParaRPr>
          </a:p>
          <a:p>
            <a:pPr>
              <a:spcAft>
                <a:spcPts val="1200"/>
              </a:spcAft>
              <a:buClr>
                <a:srgbClr val="000000"/>
              </a:buClr>
              <a:buSzPct val="100000"/>
              <a:defRPr/>
            </a:pPr>
            <a:endParaRPr lang="lv-LV" altLang="lv-LV" sz="1600" dirty="0">
              <a:solidFill>
                <a:schemeClr val="tx1"/>
              </a:solidFill>
              <a:latin typeface="Arial" panose="020B0604020202020204" pitchFamily="34" charset="0"/>
              <a:sym typeface="Arial" panose="020B0604020202020204" pitchFamily="34" charset="0"/>
            </a:endParaRPr>
          </a:p>
          <a:p>
            <a:pPr>
              <a:spcAft>
                <a:spcPts val="1200"/>
              </a:spcAft>
              <a:buClr>
                <a:srgbClr val="000000"/>
              </a:buClr>
              <a:buSzPct val="100000"/>
              <a:defRPr/>
            </a:pPr>
            <a:endParaRPr lang="lv-LV" altLang="lv-LV" sz="1600" dirty="0" smtClean="0">
              <a:solidFill>
                <a:schemeClr val="tx1"/>
              </a:solidFill>
              <a:latin typeface="Arial" panose="020B0604020202020204" pitchFamily="34" charset="0"/>
              <a:sym typeface="Arial" panose="020B0604020202020204" pitchFamily="34" charset="0"/>
            </a:endParaRPr>
          </a:p>
          <a:p>
            <a:pPr>
              <a:spcAft>
                <a:spcPts val="1200"/>
              </a:spcAft>
              <a:buClr>
                <a:srgbClr val="000000"/>
              </a:buClr>
              <a:buSzPct val="100000"/>
              <a:defRPr/>
            </a:pPr>
            <a:endParaRPr lang="lv-LV" altLang="lv-LV" sz="1600" dirty="0" smtClean="0">
              <a:solidFill>
                <a:schemeClr val="tx1"/>
              </a:solidFill>
              <a:latin typeface="Arial" panose="020B0604020202020204" pitchFamily="34" charset="0"/>
              <a:sym typeface="Arial" panose="020B0604020202020204" pitchFamily="34" charset="0"/>
            </a:endParaRPr>
          </a:p>
        </p:txBody>
      </p:sp>
      <p:pic>
        <p:nvPicPr>
          <p:cNvPr id="8" name="Picture 2" descr="http://rdpad.lv/news_img/airofoto.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524501" y="1754639"/>
            <a:ext cx="2514600" cy="159108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Number Placeholder 3"/>
          <p:cNvSpPr>
            <a:spLocks noGrp="1"/>
          </p:cNvSpPr>
          <p:nvPr>
            <p:ph type="sldNum" sz="quarter" idx="13"/>
          </p:nvPr>
        </p:nvSpPr>
        <p:spPr bwMode="auto">
          <a:noFill/>
          <a:ln>
            <a:miter lim="800000"/>
            <a:headEnd/>
            <a:tailEnd/>
          </a:ln>
        </p:spPr>
        <p:txBody>
          <a:bodyPr/>
          <a:lstStyle/>
          <a:p>
            <a:fld id="{02A6AFAE-E042-4394-BECF-30987E34F79C}" type="slidenum">
              <a:rPr lang="en-US" altLang="en-US" smtClean="0"/>
              <a:pPr/>
              <a:t>5</a:t>
            </a:fld>
            <a:endParaRPr lang="en-US" altLang="en-US" smtClean="0"/>
          </a:p>
        </p:txBody>
      </p:sp>
      <p:sp>
        <p:nvSpPr>
          <p:cNvPr id="5" name="Content Placeholder 3"/>
          <p:cNvSpPr txBox="1">
            <a:spLocks/>
          </p:cNvSpPr>
          <p:nvPr/>
        </p:nvSpPr>
        <p:spPr bwMode="auto">
          <a:xfrm>
            <a:off x="323850" y="2019300"/>
            <a:ext cx="8515350" cy="4508500"/>
          </a:xfrm>
          <a:prstGeom prst="rect">
            <a:avLst/>
          </a:prstGeom>
          <a:noFill/>
          <a:ln w="9525">
            <a:noFill/>
            <a:miter lim="800000"/>
            <a:headEnd/>
            <a:tailEnd/>
          </a:ln>
        </p:spPr>
        <p:txBody>
          <a:bodyPr/>
          <a:lstStyle/>
          <a:p>
            <a:pPr algn="just">
              <a:spcAft>
                <a:spcPts val="0"/>
              </a:spcAft>
              <a:buClr>
                <a:srgbClr val="000000"/>
              </a:buClr>
              <a:buSzPct val="100000"/>
              <a:buFont typeface="Times New Roman" panose="02020603050405020304" pitchFamily="18" charset="0"/>
              <a:buNone/>
              <a:defRPr/>
            </a:pPr>
            <a:r>
              <a:rPr lang="lv-LV" altLang="lv-LV" sz="1800" b="1" dirty="0" smtClean="0">
                <a:solidFill>
                  <a:srgbClr val="0062AC"/>
                </a:solidFill>
                <a:latin typeface="Arial" panose="020B0604020202020204" pitchFamily="34" charset="0"/>
                <a:sym typeface="Arial" panose="020B0604020202020204" pitchFamily="34" charset="0"/>
              </a:rPr>
              <a:t>Rezultātā </a:t>
            </a:r>
            <a:r>
              <a:rPr lang="lv-LV" altLang="lv-LV" sz="1800" b="1" dirty="0">
                <a:solidFill>
                  <a:srgbClr val="0062AC"/>
                </a:solidFill>
                <a:latin typeface="Arial" panose="020B0604020202020204" pitchFamily="34" charset="0"/>
                <a:sym typeface="Arial" panose="020B0604020202020204" pitchFamily="34" charset="0"/>
              </a:rPr>
              <a:t>(iznākuma rādītāji</a:t>
            </a:r>
            <a:r>
              <a:rPr lang="lv-LV" altLang="lv-LV" sz="1800" b="1" dirty="0" smtClean="0">
                <a:solidFill>
                  <a:srgbClr val="0062AC"/>
                </a:solidFill>
                <a:latin typeface="Arial" panose="020B0604020202020204" pitchFamily="34" charset="0"/>
                <a:sym typeface="Arial" panose="020B0604020202020204" pitchFamily="34" charset="0"/>
              </a:rPr>
              <a:t>):</a:t>
            </a:r>
          </a:p>
          <a:p>
            <a:pPr marL="285750" indent="-285750" algn="just">
              <a:spcAft>
                <a:spcPts val="0"/>
              </a:spcAft>
              <a:buClr>
                <a:srgbClr val="000000"/>
              </a:buClr>
              <a:buSzPct val="100000"/>
              <a:buFont typeface="Arial" panose="020B0604020202020204" pitchFamily="34" charset="0"/>
              <a:buChar char="•"/>
              <a:defRPr/>
            </a:pPr>
            <a:r>
              <a:rPr lang="lv-LV" altLang="lv-LV" sz="1800" dirty="0" smtClean="0">
                <a:latin typeface="Arial" panose="020B0604020202020204" pitchFamily="34" charset="0"/>
                <a:sym typeface="Arial" panose="020B0604020202020204" pitchFamily="34" charset="0"/>
              </a:rPr>
              <a:t>komersantu</a:t>
            </a:r>
            <a:r>
              <a:rPr lang="lv-LV" altLang="lv-LV" sz="1800" dirty="0">
                <a:latin typeface="Arial" panose="020B0604020202020204" pitchFamily="34" charset="0"/>
                <a:sym typeface="Arial" panose="020B0604020202020204" pitchFamily="34" charset="0"/>
              </a:rPr>
              <a:t>, kuri guvuši labumu no investīcijām publiskajā infrastruktūrā, </a:t>
            </a:r>
            <a:r>
              <a:rPr lang="lv-LV" altLang="lv-LV" sz="1800" dirty="0" err="1">
                <a:latin typeface="Arial" panose="020B0604020202020204" pitchFamily="34" charset="0"/>
                <a:sym typeface="Arial" panose="020B0604020202020204" pitchFamily="34" charset="0"/>
              </a:rPr>
              <a:t>jaunizveidoto</a:t>
            </a:r>
            <a:r>
              <a:rPr lang="lv-LV" altLang="lv-LV" sz="1800" dirty="0">
                <a:latin typeface="Arial" panose="020B0604020202020204" pitchFamily="34" charset="0"/>
                <a:sym typeface="Arial" panose="020B0604020202020204" pitchFamily="34" charset="0"/>
              </a:rPr>
              <a:t> darbavietu skaits – vismaz </a:t>
            </a:r>
            <a:r>
              <a:rPr lang="lv-LV" altLang="lv-LV" sz="1800" b="1" dirty="0">
                <a:latin typeface="Arial" panose="020B0604020202020204" pitchFamily="34" charset="0"/>
                <a:sym typeface="Arial" panose="020B0604020202020204" pitchFamily="34" charset="0"/>
              </a:rPr>
              <a:t>968</a:t>
            </a:r>
            <a:r>
              <a:rPr lang="lv-LV" altLang="lv-LV" sz="1800" dirty="0">
                <a:latin typeface="Arial" panose="020B0604020202020204" pitchFamily="34" charset="0"/>
                <a:sym typeface="Arial" panose="020B0604020202020204" pitchFamily="34" charset="0"/>
              </a:rPr>
              <a:t> </a:t>
            </a:r>
            <a:r>
              <a:rPr lang="lv-LV" altLang="lv-LV" sz="1800" b="1" dirty="0">
                <a:latin typeface="Arial" panose="020B0604020202020204" pitchFamily="34" charset="0"/>
                <a:sym typeface="Arial" panose="020B0604020202020204" pitchFamily="34" charset="0"/>
              </a:rPr>
              <a:t>jaunas </a:t>
            </a:r>
            <a:r>
              <a:rPr lang="lv-LV" altLang="lv-LV" sz="1800" b="1" dirty="0" smtClean="0">
                <a:latin typeface="Arial" panose="020B0604020202020204" pitchFamily="34" charset="0"/>
                <a:sym typeface="Arial" panose="020B0604020202020204" pitchFamily="34" charset="0"/>
              </a:rPr>
              <a:t>darbavietas</a:t>
            </a:r>
            <a:r>
              <a:rPr lang="lv-LV" altLang="lv-LV" sz="1800" dirty="0" smtClean="0">
                <a:latin typeface="Arial" panose="020B0604020202020204" pitchFamily="34" charset="0"/>
                <a:sym typeface="Arial" panose="020B0604020202020204" pitchFamily="34" charset="0"/>
              </a:rPr>
              <a:t>;</a:t>
            </a:r>
            <a:endParaRPr lang="lv-LV" altLang="lv-LV" sz="1800" baseline="30000" dirty="0" smtClean="0">
              <a:latin typeface="Arial" panose="020B0604020202020204" pitchFamily="34" charset="0"/>
              <a:sym typeface="Arial" panose="020B0604020202020204" pitchFamily="34" charset="0"/>
            </a:endParaRPr>
          </a:p>
          <a:p>
            <a:pPr marL="285750" indent="-285750" algn="just">
              <a:spcAft>
                <a:spcPts val="0"/>
              </a:spcAft>
              <a:buClr>
                <a:srgbClr val="000000"/>
              </a:buClr>
              <a:buSzPct val="100000"/>
              <a:buFont typeface="Arial" panose="020B0604020202020204" pitchFamily="34" charset="0"/>
              <a:buChar char="•"/>
              <a:defRPr/>
            </a:pPr>
            <a:r>
              <a:rPr lang="lv-LV" altLang="lv-LV" sz="1800" dirty="0" smtClean="0">
                <a:latin typeface="Arial" panose="020B0604020202020204" pitchFamily="34" charset="0"/>
                <a:sym typeface="Arial" panose="020B0604020202020204" pitchFamily="34" charset="0"/>
              </a:rPr>
              <a:t>komersantu </a:t>
            </a:r>
            <a:r>
              <a:rPr lang="lv-LV" altLang="lv-LV" sz="1800" dirty="0">
                <a:latin typeface="Arial" panose="020B0604020202020204" pitchFamily="34" charset="0"/>
                <a:sym typeface="Arial" panose="020B0604020202020204" pitchFamily="34" charset="0"/>
              </a:rPr>
              <a:t>skaits, kuri guvuši labumu no projekta ietvaros veiktajām investīcijām publiskajā infrastruktūrā – vismaz </a:t>
            </a:r>
            <a:r>
              <a:rPr lang="lv-LV" altLang="lv-LV" sz="1800" b="1" dirty="0">
                <a:latin typeface="Arial" panose="020B0604020202020204" pitchFamily="34" charset="0"/>
                <a:sym typeface="Arial" panose="020B0604020202020204" pitchFamily="34" charset="0"/>
              </a:rPr>
              <a:t>185 komersanti.</a:t>
            </a:r>
            <a:endParaRPr lang="lv-LV" altLang="lv-LV" sz="1800" dirty="0">
              <a:latin typeface="Arial" panose="020B0604020202020204" pitchFamily="34" charset="0"/>
              <a:sym typeface="Arial" panose="020B0604020202020204" pitchFamily="34" charset="0"/>
            </a:endParaRPr>
          </a:p>
          <a:p>
            <a:pPr eaLnBrk="0" hangingPunct="0">
              <a:spcAft>
                <a:spcPts val="600"/>
              </a:spcAft>
              <a:buClr>
                <a:srgbClr val="000000"/>
              </a:buClr>
              <a:buSzPct val="100000"/>
              <a:defRPr/>
            </a:pPr>
            <a:r>
              <a:rPr lang="lv-LV" altLang="lv-LV" sz="1800" b="1" dirty="0" smtClean="0">
                <a:solidFill>
                  <a:srgbClr val="0062AC"/>
                </a:solidFill>
                <a:latin typeface="Arial" panose="020B0604020202020204" pitchFamily="34" charset="0"/>
                <a:sym typeface="Arial" charset="0"/>
              </a:rPr>
              <a:t>SAM </a:t>
            </a:r>
            <a:r>
              <a:rPr lang="lv-LV" altLang="lv-LV" sz="1800" b="1" dirty="0">
                <a:solidFill>
                  <a:srgbClr val="0062AC"/>
                </a:solidFill>
                <a:latin typeface="Arial" panose="020B0604020202020204" pitchFamily="34" charset="0"/>
                <a:sym typeface="Arial" charset="0"/>
              </a:rPr>
              <a:t>3.3.1. –  atlases kārtas:</a:t>
            </a:r>
          </a:p>
          <a:p>
            <a:pPr marL="342900" indent="-342900" eaLnBrk="0" hangingPunct="0">
              <a:spcAft>
                <a:spcPts val="0"/>
              </a:spcAft>
              <a:buClr>
                <a:srgbClr val="000000"/>
              </a:buClr>
              <a:buSzPct val="100000"/>
              <a:defRPr/>
            </a:pPr>
            <a:r>
              <a:rPr lang="lv-LV" altLang="lv-LV" sz="1800" b="1" dirty="0" smtClean="0">
                <a:latin typeface="Arial" panose="020B0604020202020204" pitchFamily="34" charset="0"/>
                <a:sym typeface="Arial" charset="0"/>
              </a:rPr>
              <a:t>Ieguldījumi </a:t>
            </a:r>
            <a:r>
              <a:rPr lang="lv-LV" altLang="lv-LV" sz="1800" b="1" dirty="0">
                <a:latin typeface="Arial" panose="020B0604020202020204" pitchFamily="34" charset="0"/>
                <a:sym typeface="Arial" charset="0"/>
              </a:rPr>
              <a:t>uzņēmējdarbībai nozīmīgā infrastruktūrā:</a:t>
            </a:r>
          </a:p>
          <a:p>
            <a:pPr marL="342900" indent="-342900" eaLnBrk="0" hangingPunct="0">
              <a:spcAft>
                <a:spcPts val="0"/>
              </a:spcAft>
              <a:buClr>
                <a:srgbClr val="000000"/>
              </a:buClr>
              <a:buSzPct val="100000"/>
              <a:defRPr/>
            </a:pPr>
            <a:r>
              <a:rPr lang="lv-LV" altLang="lv-LV" sz="1800" dirty="0" smtClean="0">
                <a:latin typeface="Arial" panose="020B0604020202020204" pitchFamily="34" charset="0"/>
                <a:sym typeface="Arial" charset="0"/>
              </a:rPr>
              <a:t>1</a:t>
            </a:r>
            <a:r>
              <a:rPr lang="lv-LV" altLang="lv-LV" sz="1800" dirty="0">
                <a:latin typeface="Arial" panose="020B0604020202020204" pitchFamily="34" charset="0"/>
                <a:sym typeface="Arial" charset="0"/>
              </a:rPr>
              <a:t>)  Republikas pilsētās (izņemot Rīgu) – 10,9 milj. </a:t>
            </a:r>
            <a:r>
              <a:rPr lang="lv-LV" altLang="lv-LV" sz="1800" i="1" dirty="0" err="1">
                <a:latin typeface="Arial" panose="020B0604020202020204" pitchFamily="34" charset="0"/>
                <a:sym typeface="Arial" charset="0"/>
              </a:rPr>
              <a:t>euro</a:t>
            </a:r>
            <a:r>
              <a:rPr lang="lv-LV" altLang="lv-LV" sz="1800" i="1" dirty="0">
                <a:latin typeface="Arial" panose="020B0604020202020204" pitchFamily="34" charset="0"/>
                <a:sym typeface="Arial" charset="0"/>
              </a:rPr>
              <a:t> </a:t>
            </a:r>
            <a:r>
              <a:rPr lang="lv-LV" altLang="lv-LV" sz="1800" dirty="0">
                <a:latin typeface="Arial" panose="020B0604020202020204" pitchFamily="34" charset="0"/>
                <a:sym typeface="Arial" charset="0"/>
              </a:rPr>
              <a:t>(ERAF) </a:t>
            </a:r>
            <a:r>
              <a:rPr lang="lv-LV" altLang="lv-LV" sz="1800" b="1" dirty="0">
                <a:solidFill>
                  <a:schemeClr val="tx2">
                    <a:lumMod val="60000"/>
                    <a:lumOff val="40000"/>
                  </a:schemeClr>
                </a:solidFill>
                <a:latin typeface="Arial" panose="020B0604020202020204" pitchFamily="34" charset="0"/>
                <a:sym typeface="Arial" charset="0"/>
              </a:rPr>
              <a:t>ITI !</a:t>
            </a:r>
          </a:p>
          <a:p>
            <a:pPr marL="342900" indent="-342900" eaLnBrk="0" hangingPunct="0">
              <a:spcAft>
                <a:spcPts val="0"/>
              </a:spcAft>
              <a:buClr>
                <a:srgbClr val="000000"/>
              </a:buClr>
              <a:buSzPct val="100000"/>
              <a:defRPr/>
            </a:pPr>
            <a:r>
              <a:rPr lang="lv-LV" altLang="lv-LV" sz="1800" dirty="0" smtClean="0">
                <a:latin typeface="Arial" panose="020B0604020202020204" pitchFamily="34" charset="0"/>
                <a:sym typeface="Arial" charset="0"/>
              </a:rPr>
              <a:t>2</a:t>
            </a:r>
            <a:r>
              <a:rPr lang="lv-LV" altLang="lv-LV" sz="1800" dirty="0">
                <a:latin typeface="Arial" panose="020B0604020202020204" pitchFamily="34" charset="0"/>
                <a:sym typeface="Arial" charset="0"/>
              </a:rPr>
              <a:t>)  21 reģionālā centra pašvaldībā – 10,9 milj. </a:t>
            </a:r>
            <a:r>
              <a:rPr lang="lv-LV" altLang="lv-LV" sz="1800" i="1" dirty="0" err="1">
                <a:latin typeface="Arial" panose="020B0604020202020204" pitchFamily="34" charset="0"/>
                <a:sym typeface="Arial" charset="0"/>
              </a:rPr>
              <a:t>euro</a:t>
            </a:r>
            <a:r>
              <a:rPr lang="lv-LV" altLang="lv-LV" sz="1800" i="1" dirty="0">
                <a:latin typeface="Arial" panose="020B0604020202020204" pitchFamily="34" charset="0"/>
                <a:sym typeface="Arial" charset="0"/>
              </a:rPr>
              <a:t> </a:t>
            </a:r>
            <a:r>
              <a:rPr lang="lv-LV" altLang="lv-LV" sz="1800" dirty="0">
                <a:latin typeface="Arial" panose="020B0604020202020204" pitchFamily="34" charset="0"/>
                <a:sym typeface="Arial" charset="0"/>
              </a:rPr>
              <a:t>(ERAF)</a:t>
            </a:r>
          </a:p>
          <a:p>
            <a:pPr marL="342900" indent="-342900" eaLnBrk="0" hangingPunct="0">
              <a:spcAft>
                <a:spcPts val="600"/>
              </a:spcAft>
              <a:buClr>
                <a:srgbClr val="000000"/>
              </a:buClr>
              <a:buSzPct val="100000"/>
              <a:defRPr/>
            </a:pPr>
            <a:r>
              <a:rPr lang="lv-LV" altLang="lv-LV" sz="1800" dirty="0" smtClean="0">
                <a:latin typeface="Arial" panose="020B0604020202020204" pitchFamily="34" charset="0"/>
                <a:sym typeface="Arial" charset="0"/>
              </a:rPr>
              <a:t>3</a:t>
            </a:r>
            <a:r>
              <a:rPr lang="lv-LV" altLang="lv-LV" sz="1800" dirty="0">
                <a:latin typeface="Arial" panose="020B0604020202020204" pitchFamily="34" charset="0"/>
                <a:sym typeface="Arial" charset="0"/>
              </a:rPr>
              <a:t>)  </a:t>
            </a:r>
            <a:r>
              <a:rPr lang="lv-LV" altLang="lv-LV" sz="1800" dirty="0">
                <a:solidFill>
                  <a:srgbClr val="C00000"/>
                </a:solidFill>
                <a:latin typeface="Arial" panose="020B0604020202020204" pitchFamily="34" charset="0"/>
                <a:sym typeface="Arial" charset="0"/>
              </a:rPr>
              <a:t>89 novados 37,19 milj. </a:t>
            </a:r>
            <a:r>
              <a:rPr lang="lv-LV" altLang="lv-LV" sz="1800" i="1" dirty="0" err="1">
                <a:solidFill>
                  <a:srgbClr val="C00000"/>
                </a:solidFill>
                <a:latin typeface="Arial" panose="020B0604020202020204" pitchFamily="34" charset="0"/>
                <a:sym typeface="Arial" charset="0"/>
              </a:rPr>
              <a:t>euro</a:t>
            </a:r>
            <a:r>
              <a:rPr lang="lv-LV" altLang="lv-LV" sz="1800" dirty="0">
                <a:solidFill>
                  <a:srgbClr val="C00000"/>
                </a:solidFill>
                <a:latin typeface="Arial" panose="020B0604020202020204" pitchFamily="34" charset="0"/>
                <a:sym typeface="Arial" charset="0"/>
              </a:rPr>
              <a:t> (ERAF)  </a:t>
            </a:r>
            <a:r>
              <a:rPr lang="lv-LV" altLang="lv-LV" sz="1800" dirty="0" err="1">
                <a:solidFill>
                  <a:srgbClr val="C00000"/>
                </a:solidFill>
                <a:latin typeface="Arial" panose="020B0604020202020204" pitchFamily="34" charset="0"/>
                <a:sym typeface="Arial" charset="0"/>
              </a:rPr>
              <a:t>Priekšatlase</a:t>
            </a:r>
            <a:r>
              <a:rPr lang="lv-LV" altLang="lv-LV" sz="1800" dirty="0">
                <a:solidFill>
                  <a:srgbClr val="C00000"/>
                </a:solidFill>
                <a:latin typeface="Arial" panose="020B0604020202020204" pitchFamily="34" charset="0"/>
                <a:sym typeface="Arial" charset="0"/>
              </a:rPr>
              <a:t> !</a:t>
            </a:r>
          </a:p>
          <a:p>
            <a:pPr eaLnBrk="0" hangingPunct="0">
              <a:spcAft>
                <a:spcPts val="0"/>
              </a:spcAft>
              <a:buClr>
                <a:srgbClr val="000000"/>
              </a:buClr>
              <a:buSzPct val="100000"/>
              <a:defRPr/>
            </a:pPr>
            <a:r>
              <a:rPr lang="lv-LV" altLang="lv-LV" sz="1800" b="1" dirty="0" smtClean="0">
                <a:solidFill>
                  <a:schemeClr val="tx1">
                    <a:lumMod val="95000"/>
                    <a:lumOff val="5000"/>
                  </a:schemeClr>
                </a:solidFill>
                <a:latin typeface="Arial" panose="020B0604020202020204" pitchFamily="34" charset="0"/>
                <a:sym typeface="Arial" charset="0"/>
              </a:rPr>
              <a:t>Projektu iesniegšana un izvērtēšana:</a:t>
            </a:r>
          </a:p>
          <a:p>
            <a:pPr marL="285750" indent="-285750">
              <a:spcAft>
                <a:spcPts val="0"/>
              </a:spcAft>
              <a:buClr>
                <a:srgbClr val="000000"/>
              </a:buClr>
              <a:buSzPct val="100000"/>
              <a:buFont typeface="Arial" panose="020B0604020202020204" pitchFamily="34" charset="0"/>
              <a:buChar char="•"/>
              <a:defRPr/>
            </a:pPr>
            <a:r>
              <a:rPr lang="lv-LV" altLang="lv-LV" sz="1800" dirty="0" smtClean="0">
                <a:latin typeface="Arial" panose="020B0604020202020204" pitchFamily="34" charset="0"/>
                <a:sym typeface="Arial" charset="0"/>
              </a:rPr>
              <a:t>1. un 2.atlases kārtai – no 04.2016.</a:t>
            </a:r>
          </a:p>
          <a:p>
            <a:pPr marL="285750" indent="-285750">
              <a:spcAft>
                <a:spcPts val="0"/>
              </a:spcAft>
              <a:buClr>
                <a:srgbClr val="000000"/>
              </a:buClr>
              <a:buSzPct val="100000"/>
              <a:buFont typeface="Arial" panose="020B0604020202020204" pitchFamily="34" charset="0"/>
              <a:buChar char="•"/>
              <a:defRPr/>
            </a:pPr>
            <a:r>
              <a:rPr lang="lv-LV" altLang="lv-LV" sz="1800" dirty="0" smtClean="0">
                <a:latin typeface="Arial" panose="020B0604020202020204" pitchFamily="34" charset="0"/>
                <a:sym typeface="Arial" charset="0"/>
              </a:rPr>
              <a:t>3.atlases </a:t>
            </a:r>
            <a:r>
              <a:rPr lang="lv-LV" altLang="lv-LV" sz="1800" dirty="0">
                <a:latin typeface="Arial" panose="020B0604020202020204" pitchFamily="34" charset="0"/>
                <a:sym typeface="Arial" charset="0"/>
              </a:rPr>
              <a:t>kārtai – no </a:t>
            </a:r>
            <a:r>
              <a:rPr lang="lv-LV" altLang="lv-LV" sz="1800" dirty="0" smtClean="0">
                <a:latin typeface="Arial" panose="020B0604020202020204" pitchFamily="34" charset="0"/>
                <a:sym typeface="Arial" charset="0"/>
              </a:rPr>
              <a:t>05.2016.</a:t>
            </a:r>
            <a:endParaRPr lang="lv-LV" altLang="lv-LV" sz="1800" b="1" dirty="0">
              <a:solidFill>
                <a:srgbClr val="0062AC"/>
              </a:solidFill>
              <a:latin typeface="Arial" panose="020B0604020202020204" pitchFamily="34" charset="0"/>
              <a:sym typeface="Arial" charset="0"/>
            </a:endParaRPr>
          </a:p>
          <a:p>
            <a:pPr>
              <a:spcBef>
                <a:spcPts val="600"/>
              </a:spcBef>
              <a:spcAft>
                <a:spcPts val="0"/>
              </a:spcAft>
              <a:buClr>
                <a:srgbClr val="000000"/>
              </a:buClr>
              <a:buSzPct val="100000"/>
              <a:defRPr/>
            </a:pPr>
            <a:r>
              <a:rPr lang="lv-LV" altLang="lv-LV" sz="1800" b="1" dirty="0" smtClean="0">
                <a:solidFill>
                  <a:srgbClr val="0062AC"/>
                </a:solidFill>
                <a:latin typeface="Arial" panose="020B0604020202020204" pitchFamily="34" charset="0"/>
                <a:sym typeface="Arial" charset="0"/>
              </a:rPr>
              <a:t>Aktuālais </a:t>
            </a:r>
            <a:r>
              <a:rPr lang="lv-LV" altLang="lv-LV" sz="1800" b="1" dirty="0">
                <a:solidFill>
                  <a:srgbClr val="0062AC"/>
                </a:solidFill>
                <a:latin typeface="Arial" panose="020B0604020202020204" pitchFamily="34" charset="0"/>
                <a:sym typeface="Arial" charset="0"/>
              </a:rPr>
              <a:t>statuss:</a:t>
            </a:r>
          </a:p>
          <a:p>
            <a:pPr marL="285750" indent="-285750">
              <a:spcAft>
                <a:spcPts val="0"/>
              </a:spcAft>
              <a:buFont typeface="Arial" panose="020B0604020202020204" pitchFamily="34" charset="0"/>
              <a:buChar char="•"/>
              <a:defRPr/>
            </a:pPr>
            <a:r>
              <a:rPr lang="lv-LV" altLang="lv-LV" sz="1800" dirty="0">
                <a:latin typeface="Arial" panose="020B0604020202020204" pitchFamily="34" charset="0"/>
                <a:sym typeface="Arial" charset="0"/>
              </a:rPr>
              <a:t>Kritēriji saskaņoti Uzraudzības komitejā – š. g. 30.aprīlī;</a:t>
            </a:r>
          </a:p>
          <a:p>
            <a:pPr marL="285750" indent="-285750">
              <a:spcAft>
                <a:spcPts val="0"/>
              </a:spcAft>
              <a:buFont typeface="Arial" panose="020B0604020202020204" pitchFamily="34" charset="0"/>
              <a:buChar char="•"/>
              <a:defRPr/>
            </a:pPr>
            <a:r>
              <a:rPr lang="lv-LV" altLang="lv-LV" sz="1800" dirty="0">
                <a:latin typeface="Arial" panose="020B0604020202020204" pitchFamily="34" charset="0"/>
                <a:sym typeface="Arial" charset="0"/>
              </a:rPr>
              <a:t>MK noteikumi apstiprināti – š. g. 13. oktobrī.</a:t>
            </a:r>
          </a:p>
          <a:p>
            <a:pPr eaLnBrk="0" hangingPunct="0">
              <a:spcAft>
                <a:spcPts val="1200"/>
              </a:spcAft>
              <a:buClr>
                <a:srgbClr val="000000"/>
              </a:buClr>
              <a:buSzPct val="100000"/>
              <a:defRPr/>
            </a:pPr>
            <a:endParaRPr lang="lv-LV" altLang="lv-LV" sz="1800" b="1" dirty="0">
              <a:latin typeface="Arial" charset="0"/>
              <a:sym typeface="Arial" charset="0"/>
            </a:endParaRPr>
          </a:p>
        </p:txBody>
      </p:sp>
      <p:sp>
        <p:nvSpPr>
          <p:cNvPr id="15364" name="Title 1"/>
          <p:cNvSpPr txBox="1">
            <a:spLocks/>
          </p:cNvSpPr>
          <p:nvPr/>
        </p:nvSpPr>
        <p:spPr bwMode="auto">
          <a:xfrm>
            <a:off x="0" y="0"/>
            <a:ext cx="9144000" cy="576263"/>
          </a:xfrm>
          <a:prstGeom prst="rect">
            <a:avLst/>
          </a:prstGeom>
          <a:noFill/>
          <a:ln w="9525">
            <a:noFill/>
            <a:miter lim="800000"/>
            <a:headEnd/>
            <a:tailEnd/>
          </a:ln>
        </p:spPr>
        <p:txBody>
          <a:bodyPr/>
          <a:lstStyle/>
          <a:p>
            <a:pPr algn="ctr" eaLnBrk="0" hangingPunct="0">
              <a:buClr>
                <a:srgbClr val="000000"/>
              </a:buClr>
              <a:buSzPct val="100000"/>
              <a:buFont typeface="Times New Roman" pitchFamily="18" charset="0"/>
              <a:buNone/>
            </a:pPr>
            <a:r>
              <a:rPr lang="lv-LV" altLang="lv-LV" sz="2800" b="1">
                <a:solidFill>
                  <a:srgbClr val="026227"/>
                </a:solidFill>
                <a:latin typeface="Arial" charset="0"/>
              </a:rPr>
              <a:t>Reģionālā attīstība (2)</a:t>
            </a:r>
          </a:p>
        </p:txBody>
      </p:sp>
      <p:sp>
        <p:nvSpPr>
          <p:cNvPr id="7" name="Content Placeholder 3"/>
          <p:cNvSpPr txBox="1">
            <a:spLocks/>
          </p:cNvSpPr>
          <p:nvPr/>
        </p:nvSpPr>
        <p:spPr bwMode="auto">
          <a:xfrm>
            <a:off x="1828800" y="507105"/>
            <a:ext cx="7010399" cy="151219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spcAft>
                <a:spcPts val="1200"/>
              </a:spcAft>
              <a:buClr>
                <a:srgbClr val="000000"/>
              </a:buClr>
              <a:buSzPct val="100000"/>
            </a:pPr>
            <a:r>
              <a:rPr lang="lv-LV" altLang="lv-LV" sz="1800" b="1" dirty="0">
                <a:solidFill>
                  <a:schemeClr val="tx1"/>
                </a:solidFill>
                <a:latin typeface="Arial" panose="020B0604020202020204" pitchFamily="34" charset="0"/>
                <a:cs typeface="Arial" panose="020B0604020202020204" pitchFamily="34" charset="0"/>
                <a:sym typeface="Arial" panose="020B0604020202020204" pitchFamily="34" charset="0"/>
              </a:rPr>
              <a:t>SAM 3.3.1. – Palielināt privāto investīciju apjomu reģionos, veicot </a:t>
            </a:r>
            <a:r>
              <a:rPr lang="lv-LV" altLang="lv-LV" sz="1800" b="1" dirty="0">
                <a:solidFill>
                  <a:srgbClr val="C00000"/>
                </a:solidFill>
                <a:latin typeface="Arial" panose="020B0604020202020204" pitchFamily="34" charset="0"/>
                <a:cs typeface="Arial" panose="020B0604020202020204" pitchFamily="34" charset="0"/>
                <a:sym typeface="Arial" panose="020B0604020202020204" pitchFamily="34" charset="0"/>
              </a:rPr>
              <a:t>ieguldījumus uzņēmējdarbības attīstībai </a:t>
            </a:r>
            <a:r>
              <a:rPr lang="lv-LV" altLang="lv-LV" sz="1800" b="1" dirty="0">
                <a:solidFill>
                  <a:schemeClr val="tx1"/>
                </a:solidFill>
                <a:latin typeface="Arial" panose="020B0604020202020204" pitchFamily="34" charset="0"/>
                <a:cs typeface="Arial" panose="020B0604020202020204" pitchFamily="34" charset="0"/>
                <a:sym typeface="Arial" panose="020B0604020202020204" pitchFamily="34" charset="0"/>
              </a:rPr>
              <a:t>atbilstoši pašvaldību attīstības programmās noteiktajai teritoriju ekonomiskajai specializācijai un balstoties uz vietējo uzņēmēju </a:t>
            </a:r>
            <a:r>
              <a:rPr lang="lv-LV" altLang="lv-LV" sz="1800" b="1" dirty="0" smtClean="0">
                <a:solidFill>
                  <a:schemeClr val="tx1"/>
                </a:solidFill>
                <a:latin typeface="Arial" panose="020B0604020202020204" pitchFamily="34" charset="0"/>
                <a:cs typeface="Arial" panose="020B0604020202020204" pitchFamily="34" charset="0"/>
                <a:sym typeface="Arial" panose="020B0604020202020204" pitchFamily="34" charset="0"/>
              </a:rPr>
              <a:t>vajadzībām</a:t>
            </a:r>
            <a:endParaRPr lang="lv-LV" altLang="lv-LV" sz="1800" b="1" dirty="0" smtClean="0">
              <a:solidFill>
                <a:srgbClr val="0062AC"/>
              </a:solidFill>
              <a:latin typeface="Arial" panose="020B0604020202020204"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Slide Number Placeholder 3"/>
          <p:cNvSpPr>
            <a:spLocks noGrp="1"/>
          </p:cNvSpPr>
          <p:nvPr>
            <p:ph type="sldNum" sz="quarter" idx="13"/>
          </p:nvPr>
        </p:nvSpPr>
        <p:spPr bwMode="auto">
          <a:noFill/>
          <a:ln>
            <a:miter lim="800000"/>
            <a:headEnd/>
            <a:tailEnd/>
          </a:ln>
        </p:spPr>
        <p:txBody>
          <a:bodyPr/>
          <a:lstStyle/>
          <a:p>
            <a:fld id="{A4EF1A6C-5F78-4D32-875D-2DD6800CDD1A}" type="slidenum">
              <a:rPr lang="en-US" altLang="en-US"/>
              <a:pPr/>
              <a:t>6</a:t>
            </a:fld>
            <a:endParaRPr lang="en-US" altLang="en-US"/>
          </a:p>
        </p:txBody>
      </p:sp>
      <p:sp>
        <p:nvSpPr>
          <p:cNvPr id="5" name="Content Placeholder 3"/>
          <p:cNvSpPr txBox="1">
            <a:spLocks/>
          </p:cNvSpPr>
          <p:nvPr/>
        </p:nvSpPr>
        <p:spPr bwMode="auto">
          <a:xfrm>
            <a:off x="1840832" y="504825"/>
            <a:ext cx="6907881" cy="14922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bg1"/>
                </a:solidFill>
                <a:latin typeface="Times New Roman" panose="02020603050405020304" pitchFamily="18" charset="0"/>
                <a:ea typeface="MS PGothic" panose="020B0600070205080204" pitchFamily="34" charset="-128"/>
              </a:defRPr>
            </a:lvl1pPr>
            <a:lvl2pPr>
              <a:defRPr>
                <a:solidFill>
                  <a:schemeClr val="bg1"/>
                </a:solidFill>
                <a:latin typeface="Times New Roman" panose="02020603050405020304" pitchFamily="18" charset="0"/>
                <a:ea typeface="MS PGothic" panose="020B0600070205080204" pitchFamily="34" charset="-128"/>
              </a:defRPr>
            </a:lvl2pPr>
            <a:lvl3pPr>
              <a:defRPr>
                <a:solidFill>
                  <a:schemeClr val="bg1"/>
                </a:solidFill>
                <a:latin typeface="Times New Roman" panose="02020603050405020304" pitchFamily="18" charset="0"/>
                <a:ea typeface="MS PGothic" panose="020B0600070205080204" pitchFamily="34" charset="-128"/>
              </a:defRPr>
            </a:lvl3pPr>
            <a:lvl4pPr>
              <a:defRPr>
                <a:solidFill>
                  <a:schemeClr val="bg1"/>
                </a:solidFill>
                <a:latin typeface="Times New Roman" panose="02020603050405020304" pitchFamily="18" charset="0"/>
                <a:ea typeface="MS PGothic" panose="020B0600070205080204" pitchFamily="34" charset="-128"/>
              </a:defRPr>
            </a:lvl4pPr>
            <a:lvl5pPr>
              <a:defRPr>
                <a:solidFill>
                  <a:schemeClr val="bg1"/>
                </a:solidFill>
                <a:latin typeface="Times New Roman" panose="02020603050405020304" pitchFamily="18" charset="0"/>
                <a:ea typeface="MS PGothic" panose="020B0600070205080204" pitchFamily="34" charset="-128"/>
              </a:defRPr>
            </a:lvl5pPr>
            <a:lvl6pPr marL="25146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6pPr>
            <a:lvl7pPr marL="29718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7pPr>
            <a:lvl8pPr marL="34290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8pPr>
            <a:lvl9pPr marL="38862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9pPr>
          </a:lstStyle>
          <a:p>
            <a:pPr>
              <a:buClr>
                <a:srgbClr val="000000"/>
              </a:buClr>
            </a:pPr>
            <a:r>
              <a:rPr lang="lv-LV" altLang="lv-LV" sz="1800" b="1" dirty="0">
                <a:solidFill>
                  <a:schemeClr val="tx1"/>
                </a:solidFill>
                <a:latin typeface="Arial" panose="020B0604020202020204" pitchFamily="34" charset="0"/>
                <a:cs typeface="Arial" panose="020B0604020202020204" pitchFamily="34" charset="0"/>
                <a:sym typeface="Arial" panose="020B0604020202020204" pitchFamily="34" charset="0"/>
              </a:rPr>
              <a:t>SAM 5.6.2. – </a:t>
            </a:r>
            <a:r>
              <a:rPr lang="lv-LV" altLang="lv-LV" sz="1800" b="1" dirty="0">
                <a:solidFill>
                  <a:srgbClr val="C00000"/>
                </a:solidFill>
                <a:latin typeface="Arial" panose="020B0604020202020204" pitchFamily="34" charset="0"/>
                <a:cs typeface="Arial" panose="020B0604020202020204" pitchFamily="34" charset="0"/>
                <a:sym typeface="Arial" panose="020B0604020202020204" pitchFamily="34" charset="0"/>
              </a:rPr>
              <a:t>Teritoriju </a:t>
            </a:r>
            <a:r>
              <a:rPr lang="lv-LV" altLang="lv-LV" sz="1800" b="1" dirty="0" err="1">
                <a:solidFill>
                  <a:srgbClr val="C00000"/>
                </a:solidFill>
                <a:latin typeface="Arial" panose="020B0604020202020204" pitchFamily="34" charset="0"/>
                <a:cs typeface="Arial" panose="020B0604020202020204" pitchFamily="34" charset="0"/>
                <a:sym typeface="Arial" panose="020B0604020202020204" pitchFamily="34" charset="0"/>
              </a:rPr>
              <a:t>revitalizācija</a:t>
            </a:r>
            <a:r>
              <a:rPr lang="lv-LV" altLang="lv-LV" sz="1800" b="1" dirty="0">
                <a:solidFill>
                  <a:schemeClr val="tx1"/>
                </a:solidFill>
                <a:latin typeface="Arial" panose="020B0604020202020204" pitchFamily="34" charset="0"/>
                <a:cs typeface="Arial" panose="020B0604020202020204" pitchFamily="34" charset="0"/>
                <a:sym typeface="Arial" panose="020B0604020202020204" pitchFamily="34" charset="0"/>
              </a:rPr>
              <a:t>, reģenerējot degradētās </a:t>
            </a:r>
            <a:r>
              <a:rPr lang="lv-LV" altLang="lv-LV" sz="1800" b="1" dirty="0" smtClean="0">
                <a:solidFill>
                  <a:schemeClr val="tx1"/>
                </a:solidFill>
                <a:latin typeface="Arial" panose="020B0604020202020204" pitchFamily="34" charset="0"/>
                <a:cs typeface="Arial" panose="020B0604020202020204" pitchFamily="34" charset="0"/>
                <a:sym typeface="Arial" panose="020B0604020202020204" pitchFamily="34" charset="0"/>
              </a:rPr>
              <a:t>teritorijas atbilstoši </a:t>
            </a:r>
            <a:r>
              <a:rPr lang="lv-LV" altLang="lv-LV" sz="1800" b="1" dirty="0">
                <a:solidFill>
                  <a:schemeClr val="tx1"/>
                </a:solidFill>
                <a:latin typeface="Arial" panose="020B0604020202020204" pitchFamily="34" charset="0"/>
                <a:cs typeface="Arial" panose="020B0604020202020204" pitchFamily="34" charset="0"/>
                <a:sym typeface="Arial" panose="020B0604020202020204" pitchFamily="34" charset="0"/>
              </a:rPr>
              <a:t>pašvaldību integrētajām </a:t>
            </a:r>
            <a:r>
              <a:rPr lang="lv-LV" altLang="lv-LV" sz="1800" b="1" dirty="0" smtClean="0">
                <a:solidFill>
                  <a:schemeClr val="tx1"/>
                </a:solidFill>
                <a:latin typeface="Arial" panose="020B0604020202020204" pitchFamily="34" charset="0"/>
                <a:cs typeface="Arial" panose="020B0604020202020204" pitchFamily="34" charset="0"/>
                <a:sym typeface="Arial" panose="020B0604020202020204" pitchFamily="34" charset="0"/>
              </a:rPr>
              <a:t>attīstības programmām </a:t>
            </a:r>
            <a:endParaRPr lang="lv-LV" altLang="lv-LV" sz="1800" b="1" dirty="0">
              <a:solidFill>
                <a:schemeClr val="tx1"/>
              </a:solidFill>
              <a:latin typeface="Arial" panose="020B0604020202020204" pitchFamily="34" charset="0"/>
              <a:cs typeface="Arial" panose="020B0604020202020204" pitchFamily="34" charset="0"/>
              <a:sym typeface="Arial" panose="020B0604020202020204" pitchFamily="34" charset="0"/>
            </a:endParaRPr>
          </a:p>
          <a:p>
            <a:pPr marL="0" lvl="1" indent="0">
              <a:buClr>
                <a:srgbClr val="000000"/>
              </a:buClr>
              <a:buFont typeface="Times New Roman" panose="02020603050405020304" pitchFamily="18" charset="0"/>
              <a:buNone/>
            </a:pPr>
            <a:endParaRPr lang="lv-LV" altLang="lv-LV" sz="1800" b="1" u="sng" dirty="0">
              <a:solidFill>
                <a:srgbClr val="026227"/>
              </a:solidFill>
              <a:cs typeface="Times New Roman" panose="02020603050405020304" pitchFamily="18" charset="0"/>
            </a:endParaRPr>
          </a:p>
        </p:txBody>
      </p:sp>
      <p:sp>
        <p:nvSpPr>
          <p:cNvPr id="6" name="Content Placeholder 3"/>
          <p:cNvSpPr txBox="1">
            <a:spLocks/>
          </p:cNvSpPr>
          <p:nvPr/>
        </p:nvSpPr>
        <p:spPr bwMode="auto">
          <a:xfrm>
            <a:off x="355600" y="1809898"/>
            <a:ext cx="8575964" cy="4683265"/>
          </a:xfrm>
          <a:prstGeom prst="rect">
            <a:avLst/>
          </a:prstGeom>
          <a:noFill/>
          <a:ln>
            <a:noFill/>
          </a:ln>
          <a:effectLst>
            <a:glow rad="139700">
              <a:schemeClr val="accent5">
                <a:satMod val="175000"/>
                <a:alpha val="40000"/>
              </a:schemeClr>
            </a:glow>
          </a:effectLst>
          <a:extLst/>
        </p:spPr>
        <p:txBody>
          <a:bodyPr lIns="90000" tIns="46800" rIns="90000" bIns="46800"/>
          <a:lstStyle>
            <a:lvl1pPr>
              <a:defRPr>
                <a:solidFill>
                  <a:schemeClr val="bg1"/>
                </a:solidFill>
                <a:latin typeface="Times New Roman" panose="02020603050405020304" pitchFamily="18" charset="0"/>
                <a:ea typeface="MS PGothic" panose="020B0600070205080204" pitchFamily="34" charset="-128"/>
              </a:defRPr>
            </a:lvl1pPr>
            <a:lvl2pPr marL="285750">
              <a:defRPr>
                <a:solidFill>
                  <a:schemeClr val="bg1"/>
                </a:solidFill>
                <a:latin typeface="Times New Roman" panose="02020603050405020304" pitchFamily="18" charset="0"/>
                <a:ea typeface="MS PGothic" panose="020B0600070205080204" pitchFamily="34" charset="-128"/>
              </a:defRPr>
            </a:lvl2pPr>
            <a:lvl3pPr>
              <a:defRPr>
                <a:solidFill>
                  <a:schemeClr val="bg1"/>
                </a:solidFill>
                <a:latin typeface="Times New Roman" panose="02020603050405020304" pitchFamily="18" charset="0"/>
                <a:ea typeface="MS PGothic" panose="020B0600070205080204" pitchFamily="34" charset="-128"/>
              </a:defRPr>
            </a:lvl3pPr>
            <a:lvl4pPr>
              <a:defRPr>
                <a:solidFill>
                  <a:schemeClr val="bg1"/>
                </a:solidFill>
                <a:latin typeface="Times New Roman" panose="02020603050405020304" pitchFamily="18" charset="0"/>
                <a:ea typeface="MS PGothic" panose="020B0600070205080204" pitchFamily="34" charset="-128"/>
              </a:defRPr>
            </a:lvl4pPr>
            <a:lvl5pPr>
              <a:defRPr>
                <a:solidFill>
                  <a:schemeClr val="bg1"/>
                </a:solidFill>
                <a:latin typeface="Times New Roman" panose="02020603050405020304" pitchFamily="18" charset="0"/>
                <a:ea typeface="MS PGothic" panose="020B0600070205080204" pitchFamily="34" charset="-128"/>
              </a:defRPr>
            </a:lvl5pPr>
            <a:lvl6pPr marL="25146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6pPr>
            <a:lvl7pPr marL="29718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7pPr>
            <a:lvl8pPr marL="34290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8pPr>
            <a:lvl9pPr marL="38862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9pPr>
          </a:lstStyle>
          <a:p>
            <a:pPr>
              <a:spcAft>
                <a:spcPts val="0"/>
              </a:spcAft>
              <a:buClr>
                <a:srgbClr val="000000"/>
              </a:buClr>
              <a:buSzPct val="100000"/>
              <a:defRPr/>
            </a:pPr>
            <a:endParaRPr lang="lv-LV" altLang="lv-LV" sz="1800" b="1" dirty="0">
              <a:solidFill>
                <a:srgbClr val="0062AC"/>
              </a:solidFill>
              <a:latin typeface="Arial" panose="020B0604020202020204" pitchFamily="34" charset="0"/>
            </a:endParaRPr>
          </a:p>
          <a:p>
            <a:pPr>
              <a:spcAft>
                <a:spcPts val="0"/>
              </a:spcAft>
              <a:buClr>
                <a:srgbClr val="000000"/>
              </a:buClr>
              <a:buSzPct val="100000"/>
              <a:defRPr/>
            </a:pPr>
            <a:r>
              <a:rPr lang="lv-LV" altLang="lv-LV" sz="1800" b="1" dirty="0" smtClean="0">
                <a:solidFill>
                  <a:srgbClr val="0062AC"/>
                </a:solidFill>
                <a:latin typeface="Arial" panose="020B0604020202020204" pitchFamily="34" charset="0"/>
              </a:rPr>
              <a:t>Finansējums: </a:t>
            </a:r>
            <a:r>
              <a:rPr lang="lv-LV" altLang="lv-LV" sz="1800" b="1" dirty="0">
                <a:solidFill>
                  <a:schemeClr val="tx1">
                    <a:lumMod val="95000"/>
                    <a:lumOff val="5000"/>
                  </a:schemeClr>
                </a:solidFill>
                <a:latin typeface="Arial" panose="020B0604020202020204" pitchFamily="34" charset="0"/>
                <a:cs typeface="Arial" panose="020B0604020202020204" pitchFamily="34" charset="0"/>
              </a:rPr>
              <a:t>236,52 milj. </a:t>
            </a:r>
            <a:r>
              <a:rPr lang="lv-LV" altLang="lv-LV" sz="1800" b="1" i="1" dirty="0" err="1">
                <a:solidFill>
                  <a:schemeClr val="tx1">
                    <a:lumMod val="95000"/>
                    <a:lumOff val="5000"/>
                  </a:schemeClr>
                </a:solidFill>
                <a:latin typeface="Arial" panose="020B0604020202020204" pitchFamily="34" charset="0"/>
                <a:cs typeface="Arial" panose="020B0604020202020204" pitchFamily="34" charset="0"/>
              </a:rPr>
              <a:t>euro</a:t>
            </a:r>
            <a:r>
              <a:rPr lang="lv-LV" altLang="lv-LV" sz="1800" b="1" i="1" dirty="0">
                <a:solidFill>
                  <a:schemeClr val="tx1">
                    <a:lumMod val="95000"/>
                    <a:lumOff val="5000"/>
                  </a:schemeClr>
                </a:solidFill>
                <a:latin typeface="Arial" panose="020B0604020202020204" pitchFamily="34" charset="0"/>
                <a:cs typeface="Arial" panose="020B0604020202020204" pitchFamily="34" charset="0"/>
              </a:rPr>
              <a:t> </a:t>
            </a:r>
            <a:r>
              <a:rPr lang="lv-LV" altLang="lv-LV" sz="1800" b="1" dirty="0" smtClean="0">
                <a:solidFill>
                  <a:schemeClr val="tx1">
                    <a:lumMod val="95000"/>
                    <a:lumOff val="5000"/>
                  </a:schemeClr>
                </a:solidFill>
                <a:latin typeface="Arial" panose="020B0604020202020204" pitchFamily="34" charset="0"/>
                <a:cs typeface="Arial" panose="020B0604020202020204" pitchFamily="34" charset="0"/>
              </a:rPr>
              <a:t>ERAF</a:t>
            </a:r>
            <a:endParaRPr lang="lv-LV" altLang="lv-LV" sz="1800" b="1" dirty="0" smtClean="0">
              <a:solidFill>
                <a:schemeClr val="tx1">
                  <a:lumMod val="95000"/>
                  <a:lumOff val="5000"/>
                </a:schemeClr>
              </a:solidFill>
              <a:latin typeface="Arial" panose="020B0604020202020204" pitchFamily="34" charset="0"/>
              <a:cs typeface="Arial" panose="020B0604020202020204" pitchFamily="34" charset="0"/>
              <a:sym typeface="Arial" panose="020B0604020202020204" pitchFamily="34" charset="0"/>
            </a:endParaRPr>
          </a:p>
          <a:p>
            <a:pPr>
              <a:spcAft>
                <a:spcPts val="0"/>
              </a:spcAft>
              <a:buClr>
                <a:srgbClr val="000000"/>
              </a:buClr>
              <a:buSzPct val="100000"/>
              <a:buFont typeface="Times New Roman" panose="02020603050405020304" pitchFamily="18" charset="0"/>
              <a:buNone/>
              <a:defRPr/>
            </a:pPr>
            <a:endParaRPr lang="lv-LV" altLang="lv-LV" sz="1800" b="1" dirty="0">
              <a:solidFill>
                <a:schemeClr val="tx1"/>
              </a:solidFill>
              <a:latin typeface="Arial" panose="020B0604020202020204" pitchFamily="34" charset="0"/>
              <a:cs typeface="Arial" panose="020B0604020202020204" pitchFamily="34" charset="0"/>
              <a:sym typeface="Arial" panose="020B0604020202020204" pitchFamily="34" charset="0"/>
            </a:endParaRPr>
          </a:p>
          <a:p>
            <a:pPr>
              <a:spcAft>
                <a:spcPts val="0"/>
              </a:spcAft>
              <a:buClr>
                <a:srgbClr val="000000"/>
              </a:buClr>
              <a:buSzPct val="100000"/>
              <a:buFont typeface="Times New Roman" panose="02020603050405020304" pitchFamily="18" charset="0"/>
              <a:buNone/>
              <a:defRPr/>
            </a:pPr>
            <a:r>
              <a:rPr lang="lv-LV" altLang="lv-LV" sz="1800" b="1" i="1" dirty="0" smtClean="0">
                <a:solidFill>
                  <a:schemeClr val="tx1"/>
                </a:solidFill>
                <a:latin typeface="Arial" panose="020B0604020202020204" pitchFamily="34" charset="0"/>
                <a:cs typeface="Arial" panose="020B0604020202020204" pitchFamily="34" charset="0"/>
                <a:sym typeface="Arial" panose="020B0604020202020204" pitchFamily="34" charset="0"/>
              </a:rPr>
              <a:t>Degradētas teritorijas </a:t>
            </a:r>
            <a:r>
              <a:rPr lang="lv-LV" altLang="lv-LV" sz="1800" dirty="0" smtClean="0">
                <a:solidFill>
                  <a:schemeClr val="tx1"/>
                </a:solidFill>
                <a:latin typeface="Arial" panose="020B0604020202020204" pitchFamily="34" charset="0"/>
                <a:cs typeface="Arial" panose="020B0604020202020204" pitchFamily="34" charset="0"/>
                <a:sym typeface="Arial" panose="020B0604020202020204" pitchFamily="34" charset="0"/>
              </a:rPr>
              <a:t>-</a:t>
            </a:r>
            <a:r>
              <a:rPr lang="lv-LV" altLang="lv-LV" sz="1800" dirty="0">
                <a:solidFill>
                  <a:schemeClr val="tx1"/>
                </a:solidFill>
                <a:latin typeface="Arial" panose="020B0604020202020204" pitchFamily="34" charset="0"/>
                <a:cs typeface="Arial" panose="020B0604020202020204" pitchFamily="34" charset="0"/>
                <a:sym typeface="Arial" panose="020B0604020202020204" pitchFamily="34" charset="0"/>
              </a:rPr>
              <a:t> </a:t>
            </a:r>
            <a:r>
              <a:rPr lang="lv-LV" altLang="lv-LV" sz="1800" dirty="0" smtClean="0">
                <a:solidFill>
                  <a:schemeClr val="tx1"/>
                </a:solidFill>
                <a:latin typeface="Arial" panose="020B0604020202020204" pitchFamily="34" charset="0"/>
                <a:cs typeface="Arial" panose="020B0604020202020204" pitchFamily="34" charset="0"/>
              </a:rPr>
              <a:t>izmantotas, apbūvētas vai plānotas komercdarbības aktivitātēm. Teritorijas vai tajās esošie objekti ir pilnībā vai daļēji pamesti vai nolaisti, vai arī piesārņoti.</a:t>
            </a:r>
          </a:p>
          <a:p>
            <a:pPr>
              <a:spcAft>
                <a:spcPts val="0"/>
              </a:spcAft>
              <a:buClr>
                <a:srgbClr val="000000"/>
              </a:buClr>
              <a:buSzPct val="100000"/>
              <a:buFont typeface="Times New Roman" panose="02020603050405020304" pitchFamily="18" charset="0"/>
              <a:buNone/>
              <a:defRPr/>
            </a:pPr>
            <a:endParaRPr lang="lv-LV" altLang="lv-LV" sz="1800" b="1" dirty="0" smtClean="0">
              <a:solidFill>
                <a:schemeClr val="tx1"/>
              </a:solidFill>
              <a:latin typeface="Arial" panose="020B0604020202020204" pitchFamily="34" charset="0"/>
              <a:cs typeface="Arial" panose="020B0604020202020204" pitchFamily="34" charset="0"/>
              <a:sym typeface="Arial" panose="020B0604020202020204" pitchFamily="34" charset="0"/>
            </a:endParaRPr>
          </a:p>
          <a:p>
            <a:pPr>
              <a:spcAft>
                <a:spcPts val="0"/>
              </a:spcAft>
              <a:buClr>
                <a:srgbClr val="000000"/>
              </a:buClr>
              <a:buSzPct val="100000"/>
              <a:buFont typeface="Times New Roman" panose="02020603050405020304" pitchFamily="18" charset="0"/>
              <a:buNone/>
              <a:defRPr/>
            </a:pPr>
            <a:r>
              <a:rPr lang="lv-LV" altLang="lv-LV" sz="1800" b="1" dirty="0" smtClean="0">
                <a:solidFill>
                  <a:srgbClr val="0062AC"/>
                </a:solidFill>
                <a:latin typeface="Arial" panose="020B0604020202020204" pitchFamily="34" charset="0"/>
                <a:cs typeface="Arial" panose="020B0604020202020204" pitchFamily="34" charset="0"/>
                <a:sym typeface="Arial" panose="020B0604020202020204" pitchFamily="34" charset="0"/>
              </a:rPr>
              <a:t>Atbalsts:</a:t>
            </a:r>
          </a:p>
          <a:p>
            <a:pPr>
              <a:spcAft>
                <a:spcPts val="0"/>
              </a:spcAft>
              <a:buClr>
                <a:srgbClr val="000000"/>
              </a:buClr>
              <a:buSzPct val="100000"/>
              <a:defRPr/>
            </a:pPr>
            <a:r>
              <a:rPr lang="lv-LV" altLang="lv-LV" sz="1800" dirty="0">
                <a:solidFill>
                  <a:schemeClr val="tx1"/>
                </a:solidFill>
                <a:latin typeface="Arial" panose="020B0604020202020204" pitchFamily="34" charset="0"/>
                <a:cs typeface="Arial" panose="020B0604020202020204" pitchFamily="34" charset="0"/>
                <a:sym typeface="Arial" panose="020B0604020202020204" pitchFamily="34" charset="0"/>
              </a:rPr>
              <a:t>P</a:t>
            </a:r>
            <a:r>
              <a:rPr lang="lv-LV" altLang="lv-LV" sz="1800" dirty="0" smtClean="0">
                <a:solidFill>
                  <a:schemeClr val="tx1"/>
                </a:solidFill>
                <a:latin typeface="Arial" panose="020B0604020202020204" pitchFamily="34" charset="0"/>
                <a:cs typeface="Arial" panose="020B0604020202020204" pitchFamily="34" charset="0"/>
                <a:sym typeface="Arial" panose="020B0604020202020204" pitchFamily="34" charset="0"/>
              </a:rPr>
              <a:t>ubliskās infrastruktūras projekti, kas vērsti uz </a:t>
            </a:r>
            <a:r>
              <a:rPr lang="lv-LV" altLang="lv-LV" sz="1800" b="1" dirty="0" smtClean="0">
                <a:solidFill>
                  <a:schemeClr val="tx1"/>
                </a:solidFill>
                <a:latin typeface="Arial" panose="020B0604020202020204" pitchFamily="34" charset="0"/>
                <a:cs typeface="Arial" panose="020B0604020202020204" pitchFamily="34" charset="0"/>
                <a:sym typeface="Arial" panose="020B0604020202020204" pitchFamily="34" charset="0"/>
              </a:rPr>
              <a:t>pilsētvides </a:t>
            </a:r>
            <a:r>
              <a:rPr lang="lv-LV" altLang="lv-LV" sz="1800" b="1" dirty="0" err="1" smtClean="0">
                <a:solidFill>
                  <a:schemeClr val="tx1"/>
                </a:solidFill>
                <a:latin typeface="Arial" panose="020B0604020202020204" pitchFamily="34" charset="0"/>
                <a:cs typeface="Arial" panose="020B0604020202020204" pitchFamily="34" charset="0"/>
                <a:sym typeface="Arial" panose="020B0604020202020204" pitchFamily="34" charset="0"/>
              </a:rPr>
              <a:t>revitalizācijas</a:t>
            </a:r>
            <a:r>
              <a:rPr lang="lv-LV" altLang="lv-LV" sz="1800" b="1" dirty="0" smtClean="0">
                <a:solidFill>
                  <a:schemeClr val="tx1"/>
                </a:solidFill>
                <a:latin typeface="Arial" panose="020B0604020202020204" pitchFamily="34" charset="0"/>
                <a:cs typeface="Arial" panose="020B0604020202020204" pitchFamily="34" charset="0"/>
                <a:sym typeface="Arial" panose="020B0604020202020204" pitchFamily="34" charset="0"/>
              </a:rPr>
              <a:t> </a:t>
            </a:r>
            <a:r>
              <a:rPr lang="lv-LV" altLang="lv-LV" sz="1800" dirty="0" smtClean="0">
                <a:solidFill>
                  <a:schemeClr val="tx1"/>
                </a:solidFill>
                <a:latin typeface="Arial" panose="020B0604020202020204" pitchFamily="34" charset="0"/>
                <a:cs typeface="Arial" panose="020B0604020202020204" pitchFamily="34" charset="0"/>
                <a:sym typeface="Arial" panose="020B0604020202020204" pitchFamily="34" charset="0"/>
              </a:rPr>
              <a:t>veicināšanu, bijušo rūpniecisko teritoriju un citu uzņēmējdarbībai plānoto vai izmantoto degradēto teritoriju atjaunošanu </a:t>
            </a:r>
            <a:r>
              <a:rPr lang="lv-LV" altLang="lv-LV" sz="1800" b="1" dirty="0" smtClean="0">
                <a:solidFill>
                  <a:schemeClr val="tx1"/>
                </a:solidFill>
                <a:latin typeface="Arial" panose="020B0604020202020204" pitchFamily="34" charset="0"/>
                <a:cs typeface="Arial" panose="020B0604020202020204" pitchFamily="34" charset="0"/>
                <a:sym typeface="Arial" panose="020B0604020202020204" pitchFamily="34" charset="0"/>
              </a:rPr>
              <a:t>jaunu uzņēmumu izvietošanai vai esošo uzņēmumu paplašināšanai.</a:t>
            </a:r>
          </a:p>
          <a:p>
            <a:pPr>
              <a:spcAft>
                <a:spcPts val="0"/>
              </a:spcAft>
              <a:buClr>
                <a:srgbClr val="000000"/>
              </a:buClr>
              <a:buSzPct val="100000"/>
              <a:defRPr/>
            </a:pPr>
            <a:endParaRPr lang="lv-LV" altLang="lv-LV" sz="1800" b="1" dirty="0" smtClean="0">
              <a:solidFill>
                <a:schemeClr val="tx1"/>
              </a:solidFill>
              <a:latin typeface="Arial" panose="020B0604020202020204" pitchFamily="34" charset="0"/>
              <a:cs typeface="Arial" panose="020B0604020202020204" pitchFamily="34" charset="0"/>
              <a:sym typeface="Arial" panose="020B0604020202020204" pitchFamily="34" charset="0"/>
            </a:endParaRPr>
          </a:p>
          <a:p>
            <a:pPr>
              <a:spcAft>
                <a:spcPts val="0"/>
              </a:spcAft>
              <a:buClr>
                <a:srgbClr val="000000"/>
              </a:buClr>
              <a:buSzPct val="100000"/>
              <a:buFont typeface="Times New Roman" panose="02020603050405020304" pitchFamily="18" charset="0"/>
              <a:buNone/>
              <a:defRPr/>
            </a:pPr>
            <a:r>
              <a:rPr lang="lv-LV" altLang="lv-LV" sz="1800" b="1" dirty="0" smtClean="0">
                <a:solidFill>
                  <a:srgbClr val="0062AC"/>
                </a:solidFill>
                <a:latin typeface="Arial" panose="020B0604020202020204" pitchFamily="34" charset="0"/>
                <a:cs typeface="Arial" panose="020B0604020202020204" pitchFamily="34" charset="0"/>
                <a:sym typeface="Arial" panose="020B0604020202020204" pitchFamily="34" charset="0"/>
              </a:rPr>
              <a:t>Finansējuma saņēmēji:</a:t>
            </a:r>
          </a:p>
          <a:p>
            <a:pPr algn="just">
              <a:spcAft>
                <a:spcPts val="0"/>
              </a:spcAft>
              <a:buClr>
                <a:srgbClr val="000000"/>
              </a:buClr>
              <a:buSzPct val="100000"/>
              <a:buFont typeface="Times New Roman" panose="02020603050405020304" pitchFamily="18" charset="0"/>
              <a:buNone/>
              <a:defRPr/>
            </a:pPr>
            <a:r>
              <a:rPr lang="lv-LV" altLang="lv-LV" sz="1800" b="1" dirty="0" smtClean="0">
                <a:solidFill>
                  <a:schemeClr val="tx1"/>
                </a:solidFill>
                <a:latin typeface="Arial" panose="020B0604020202020204" pitchFamily="34" charset="0"/>
                <a:cs typeface="Arial" panose="020B0604020202020204" pitchFamily="34" charset="0"/>
                <a:sym typeface="Arial" panose="020B0604020202020204" pitchFamily="34" charset="0"/>
              </a:rPr>
              <a:t>9+21 pašvaldībām, t.sk. Latgales reģiona pašvaldības </a:t>
            </a:r>
            <a:r>
              <a:rPr lang="lv-LV" altLang="lv-LV" sz="1800" dirty="0" smtClean="0">
                <a:solidFill>
                  <a:schemeClr val="tx1"/>
                </a:solidFill>
                <a:latin typeface="Arial" panose="020B0604020202020204" pitchFamily="34" charset="0"/>
                <a:cs typeface="Arial" panose="020B0604020202020204" pitchFamily="34" charset="0"/>
                <a:sym typeface="Arial" panose="020B0604020202020204" pitchFamily="34" charset="0"/>
              </a:rPr>
              <a:t>(papildus projektiem 52,25 milj. </a:t>
            </a:r>
            <a:r>
              <a:rPr lang="lv-LV" altLang="lv-LV" sz="1800" i="1" dirty="0" err="1" smtClean="0">
                <a:solidFill>
                  <a:schemeClr val="tx1"/>
                </a:solidFill>
                <a:latin typeface="Arial" panose="020B0604020202020204" pitchFamily="34" charset="0"/>
                <a:cs typeface="Arial" panose="020B0604020202020204" pitchFamily="34" charset="0"/>
                <a:sym typeface="Arial" panose="020B0604020202020204" pitchFamily="34" charset="0"/>
              </a:rPr>
              <a:t>euro</a:t>
            </a:r>
            <a:r>
              <a:rPr lang="lv-LV" altLang="lv-LV" sz="1800" dirty="0" smtClean="0">
                <a:solidFill>
                  <a:schemeClr val="tx1"/>
                </a:solidFill>
                <a:latin typeface="Arial" panose="020B0604020202020204" pitchFamily="34" charset="0"/>
                <a:cs typeface="Arial" panose="020B0604020202020204" pitchFamily="34" charset="0"/>
                <a:sym typeface="Arial" panose="020B0604020202020204" pitchFamily="34" charset="0"/>
              </a:rPr>
              <a:t>)</a:t>
            </a:r>
          </a:p>
          <a:p>
            <a:pPr algn="just">
              <a:spcAft>
                <a:spcPts val="0"/>
              </a:spcAft>
              <a:buClr>
                <a:srgbClr val="000000"/>
              </a:buClr>
              <a:buSzPct val="100000"/>
              <a:defRPr/>
            </a:pPr>
            <a:r>
              <a:rPr lang="lv-LV" altLang="lv-LV" sz="1800" dirty="0" smtClean="0">
                <a:solidFill>
                  <a:srgbClr val="C00000"/>
                </a:solidFill>
                <a:latin typeface="Arial" panose="020B0604020202020204" pitchFamily="34" charset="0"/>
                <a:cs typeface="Arial" panose="020B0604020202020204" pitchFamily="34" charset="0"/>
                <a:sym typeface="Arial" panose="020B0604020202020204" pitchFamily="34" charset="0"/>
              </a:rPr>
              <a:t>89-nieka </a:t>
            </a:r>
            <a:r>
              <a:rPr lang="lv-LV" altLang="lv-LV" sz="1800" dirty="0">
                <a:solidFill>
                  <a:srgbClr val="C00000"/>
                </a:solidFill>
                <a:latin typeface="Arial" panose="020B0604020202020204" pitchFamily="34" charset="0"/>
                <a:cs typeface="Arial" panose="020B0604020202020204" pitchFamily="34" charset="0"/>
                <a:sym typeface="Arial" panose="020B0604020202020204" pitchFamily="34" charset="0"/>
              </a:rPr>
              <a:t>pašvaldībām </a:t>
            </a:r>
            <a:r>
              <a:rPr lang="lv-LV" altLang="lv-LV" sz="1800" dirty="0">
                <a:solidFill>
                  <a:schemeClr val="tx1"/>
                </a:solidFill>
                <a:latin typeface="Arial" panose="020B0604020202020204" pitchFamily="34" charset="0"/>
                <a:cs typeface="Arial" panose="020B0604020202020204" pitchFamily="34" charset="0"/>
                <a:sym typeface="Arial" panose="020B0604020202020204" pitchFamily="34" charset="0"/>
              </a:rPr>
              <a:t>ārpus Latgales </a:t>
            </a:r>
            <a:r>
              <a:rPr lang="lv-LV" altLang="lv-LV" sz="1800" b="1" dirty="0">
                <a:solidFill>
                  <a:schemeClr val="tx1"/>
                </a:solidFill>
                <a:latin typeface="Arial" panose="020B0604020202020204" pitchFamily="34" charset="0"/>
                <a:cs typeface="Arial" panose="020B0604020202020204" pitchFamily="34" charset="0"/>
                <a:sym typeface="Arial" panose="020B0604020202020204" pitchFamily="34" charset="0"/>
              </a:rPr>
              <a:t>NAV</a:t>
            </a:r>
            <a:r>
              <a:rPr lang="lv-LV" altLang="lv-LV" sz="1800" dirty="0">
                <a:solidFill>
                  <a:schemeClr val="tx1"/>
                </a:solidFill>
                <a:latin typeface="Arial" panose="020B0604020202020204" pitchFamily="34" charset="0"/>
                <a:cs typeface="Arial" panose="020B0604020202020204" pitchFamily="34" charset="0"/>
                <a:sym typeface="Arial" panose="020B0604020202020204" pitchFamily="34" charset="0"/>
              </a:rPr>
              <a:t> pieejams atbalsts šajā </a:t>
            </a:r>
            <a:r>
              <a:rPr lang="lv-LV" altLang="lv-LV" sz="1800" dirty="0" smtClean="0">
                <a:solidFill>
                  <a:schemeClr val="tx1"/>
                </a:solidFill>
                <a:latin typeface="Arial" panose="020B0604020202020204" pitchFamily="34" charset="0"/>
                <a:cs typeface="Arial" panose="020B0604020202020204" pitchFamily="34" charset="0"/>
                <a:sym typeface="Arial" panose="020B0604020202020204" pitchFamily="34" charset="0"/>
              </a:rPr>
              <a:t>SAM.</a:t>
            </a:r>
            <a:endParaRPr lang="lv-LV" altLang="lv-LV" sz="1800" dirty="0">
              <a:solidFill>
                <a:schemeClr val="tx1"/>
              </a:solidFill>
              <a:latin typeface="Arial" panose="020B0604020202020204" pitchFamily="34" charset="0"/>
              <a:cs typeface="Arial" panose="020B0604020202020204" pitchFamily="34" charset="0"/>
              <a:sym typeface="Arial" panose="020B0604020202020204" pitchFamily="34" charset="0"/>
            </a:endParaRPr>
          </a:p>
          <a:p>
            <a:pPr>
              <a:spcAft>
                <a:spcPts val="0"/>
              </a:spcAft>
              <a:buClr>
                <a:srgbClr val="000000"/>
              </a:buClr>
              <a:buSzPct val="100000"/>
              <a:buFont typeface="Times New Roman" panose="02020603050405020304" pitchFamily="18" charset="0"/>
              <a:buNone/>
              <a:defRPr/>
            </a:pPr>
            <a:endParaRPr lang="lv-LV" altLang="lv-LV" sz="1800" b="1" dirty="0" smtClean="0">
              <a:solidFill>
                <a:srgbClr val="0062AC"/>
              </a:solidFill>
              <a:latin typeface="Arial" panose="020B0604020202020204" pitchFamily="34" charset="0"/>
              <a:sym typeface="Arial" panose="020B0604020202020204" pitchFamily="34" charset="0"/>
            </a:endParaRPr>
          </a:p>
        </p:txBody>
      </p:sp>
      <p:sp>
        <p:nvSpPr>
          <p:cNvPr id="7" name="Title 1"/>
          <p:cNvSpPr txBox="1">
            <a:spLocks/>
          </p:cNvSpPr>
          <p:nvPr/>
        </p:nvSpPr>
        <p:spPr bwMode="auto">
          <a:xfrm>
            <a:off x="0" y="0"/>
            <a:ext cx="9144000" cy="504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lgn="ctr">
              <a:buClr>
                <a:srgbClr val="000000"/>
              </a:buClr>
              <a:buSzPct val="100000"/>
            </a:pPr>
            <a:r>
              <a:rPr lang="lv-LV" altLang="lv-LV" sz="2800" b="1" dirty="0">
                <a:solidFill>
                  <a:srgbClr val="026227"/>
                </a:solidFill>
                <a:latin typeface="Arial" panose="020B0604020202020204" pitchFamily="34" charset="0"/>
                <a:cs typeface="Arial" panose="020B0604020202020204" pitchFamily="34" charset="0"/>
              </a:rPr>
              <a:t>Reģionālā attīstība (3)</a:t>
            </a:r>
            <a:endParaRPr lang="lv-LV" altLang="lv-LV" sz="2800" b="1" dirty="0">
              <a:solidFill>
                <a:srgbClr val="026227"/>
              </a:solidFill>
              <a:latin typeface="Arial" panose="020B0604020202020204" pitchFamily="34" charset="0"/>
            </a:endParaRPr>
          </a:p>
          <a:p>
            <a:pPr algn="ctr">
              <a:buClr>
                <a:srgbClr val="000000"/>
              </a:buClr>
              <a:buSzPct val="100000"/>
              <a:buFont typeface="Times New Roman" panose="02020603050405020304" pitchFamily="18" charset="0"/>
              <a:buNone/>
            </a:pPr>
            <a:endParaRPr lang="lv-LV" altLang="lv-LV" sz="2800" b="1" dirty="0">
              <a:solidFill>
                <a:srgbClr val="026227"/>
              </a:solidFill>
              <a:latin typeface="Arial" panose="020B0604020202020204" pitchFamily="34" charset="0"/>
              <a:cs typeface="Arial" panose="020B0604020202020204" pitchFamily="34" charset="0"/>
            </a:endParaRPr>
          </a:p>
        </p:txBody>
      </p:sp>
      <p:pic>
        <p:nvPicPr>
          <p:cNvPr id="8"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294772" y="1095811"/>
            <a:ext cx="2132436" cy="1553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Number Placeholder 3"/>
          <p:cNvSpPr>
            <a:spLocks noGrp="1"/>
          </p:cNvSpPr>
          <p:nvPr>
            <p:ph type="sldNum" sz="quarter" idx="13"/>
          </p:nvPr>
        </p:nvSpPr>
        <p:spPr bwMode="auto">
          <a:noFill/>
          <a:ln>
            <a:miter lim="800000"/>
            <a:headEnd/>
            <a:tailEnd/>
          </a:ln>
        </p:spPr>
        <p:txBody>
          <a:bodyPr/>
          <a:lstStyle/>
          <a:p>
            <a:fld id="{C6EDD03C-FC4F-4341-A236-797FF0B01ACA}" type="slidenum">
              <a:rPr lang="en-US" altLang="en-US" smtClean="0"/>
              <a:pPr/>
              <a:t>7</a:t>
            </a:fld>
            <a:endParaRPr lang="en-US" altLang="en-US" smtClean="0"/>
          </a:p>
        </p:txBody>
      </p:sp>
      <p:sp>
        <p:nvSpPr>
          <p:cNvPr id="5" name="Content Placeholder 3"/>
          <p:cNvSpPr txBox="1">
            <a:spLocks/>
          </p:cNvSpPr>
          <p:nvPr/>
        </p:nvSpPr>
        <p:spPr bwMode="auto">
          <a:xfrm>
            <a:off x="252412" y="1701800"/>
            <a:ext cx="8713788" cy="4927599"/>
          </a:xfrm>
          <a:prstGeom prst="rect">
            <a:avLst/>
          </a:prstGeom>
          <a:noFill/>
          <a:ln w="9525">
            <a:noFill/>
            <a:miter lim="800000"/>
            <a:headEnd/>
            <a:tailEnd/>
          </a:ln>
        </p:spPr>
        <p:txBody>
          <a:bodyPr/>
          <a:lstStyle/>
          <a:p>
            <a:pPr>
              <a:spcAft>
                <a:spcPts val="200"/>
              </a:spcAft>
              <a:buClr>
                <a:srgbClr val="000000"/>
              </a:buClr>
              <a:buSzPct val="100000"/>
              <a:buFont typeface="Times New Roman" panose="02020603050405020304" pitchFamily="18" charset="0"/>
              <a:buNone/>
              <a:defRPr/>
            </a:pPr>
            <a:r>
              <a:rPr lang="lv-LV" altLang="lv-LV" sz="1800" b="1" dirty="0" smtClean="0">
                <a:solidFill>
                  <a:srgbClr val="0062AC"/>
                </a:solidFill>
                <a:latin typeface="Arial" panose="020B0604020202020204" pitchFamily="34" charset="0"/>
                <a:sym typeface="Arial" panose="020B0604020202020204" pitchFamily="34" charset="0"/>
              </a:rPr>
              <a:t>Rezultātā </a:t>
            </a:r>
            <a:r>
              <a:rPr lang="lv-LV" altLang="lv-LV" sz="1800" b="1" dirty="0">
                <a:solidFill>
                  <a:srgbClr val="0062AC"/>
                </a:solidFill>
                <a:latin typeface="Arial" panose="020B0604020202020204" pitchFamily="34" charset="0"/>
                <a:sym typeface="Arial" panose="020B0604020202020204" pitchFamily="34" charset="0"/>
              </a:rPr>
              <a:t>(iznākuma rādītāji</a:t>
            </a:r>
            <a:r>
              <a:rPr lang="lv-LV" altLang="lv-LV" sz="1800" b="1" dirty="0" smtClean="0">
                <a:solidFill>
                  <a:srgbClr val="0062AC"/>
                </a:solidFill>
                <a:latin typeface="Arial" panose="020B0604020202020204" pitchFamily="34" charset="0"/>
                <a:sym typeface="Arial" panose="020B0604020202020204" pitchFamily="34" charset="0"/>
              </a:rPr>
              <a:t>):</a:t>
            </a:r>
          </a:p>
          <a:p>
            <a:pPr marL="285750" indent="-285750">
              <a:spcAft>
                <a:spcPts val="200"/>
              </a:spcAft>
              <a:buClr>
                <a:srgbClr val="000000"/>
              </a:buClr>
              <a:buSzPct val="100000"/>
              <a:buFont typeface="Arial" panose="020B0604020202020204" pitchFamily="34" charset="0"/>
              <a:buChar char="•"/>
              <a:defRPr/>
            </a:pPr>
            <a:r>
              <a:rPr lang="sv-SE" altLang="lv-LV" sz="1800" dirty="0" smtClean="0">
                <a:latin typeface="Arial" panose="020B0604020202020204" pitchFamily="34" charset="0"/>
                <a:sym typeface="Arial" panose="020B0604020202020204" pitchFamily="34" charset="0"/>
              </a:rPr>
              <a:t>Degradēto </a:t>
            </a:r>
            <a:r>
              <a:rPr lang="sv-SE" altLang="lv-LV" sz="1800" dirty="0">
                <a:latin typeface="Arial" panose="020B0604020202020204" pitchFamily="34" charset="0"/>
                <a:sym typeface="Arial" panose="020B0604020202020204" pitchFamily="34" charset="0"/>
              </a:rPr>
              <a:t>teritoriju platības samazinājums</a:t>
            </a:r>
            <a:r>
              <a:rPr lang="lv-LV" altLang="lv-LV" sz="1800" dirty="0">
                <a:latin typeface="Arial" panose="020B0604020202020204" pitchFamily="34" charset="0"/>
                <a:sym typeface="Arial" panose="020B0604020202020204" pitchFamily="34" charset="0"/>
              </a:rPr>
              <a:t> –</a:t>
            </a:r>
            <a:r>
              <a:rPr lang="sv-SE" altLang="lv-LV" sz="1800" dirty="0">
                <a:latin typeface="Arial" panose="020B0604020202020204" pitchFamily="34" charset="0"/>
                <a:sym typeface="Arial" panose="020B0604020202020204" pitchFamily="34" charset="0"/>
              </a:rPr>
              <a:t> </a:t>
            </a:r>
            <a:r>
              <a:rPr lang="lv-LV" altLang="lv-LV" sz="1800" b="1" dirty="0">
                <a:latin typeface="Arial" panose="020B0604020202020204" pitchFamily="34" charset="0"/>
                <a:sym typeface="Arial" panose="020B0604020202020204" pitchFamily="34" charset="0"/>
              </a:rPr>
              <a:t>556 </a:t>
            </a:r>
            <a:r>
              <a:rPr lang="sv-SE" altLang="lv-LV" sz="1800" b="1" dirty="0">
                <a:latin typeface="Arial" panose="020B0604020202020204" pitchFamily="34" charset="0"/>
                <a:sym typeface="Arial" panose="020B0604020202020204" pitchFamily="34" charset="0"/>
              </a:rPr>
              <a:t>ha</a:t>
            </a:r>
            <a:r>
              <a:rPr lang="lv-LV" altLang="lv-LV" sz="1800" dirty="0" smtClean="0">
                <a:latin typeface="Arial" panose="020B0604020202020204" pitchFamily="34" charset="0"/>
                <a:sym typeface="Arial" panose="020B0604020202020204" pitchFamily="34" charset="0"/>
              </a:rPr>
              <a:t>;</a:t>
            </a:r>
          </a:p>
          <a:p>
            <a:pPr marL="285750" indent="-285750">
              <a:spcAft>
                <a:spcPts val="200"/>
              </a:spcAft>
              <a:buClr>
                <a:srgbClr val="000000"/>
              </a:buClr>
              <a:buSzPct val="100000"/>
              <a:buFont typeface="Arial" panose="020B0604020202020204" pitchFamily="34" charset="0"/>
              <a:buChar char="•"/>
              <a:defRPr/>
            </a:pPr>
            <a:r>
              <a:rPr lang="lv-LV" altLang="lv-LV" sz="1800" dirty="0" smtClean="0">
                <a:latin typeface="Arial" panose="020B0604020202020204" pitchFamily="34" charset="0"/>
                <a:sym typeface="Arial" panose="020B0604020202020204" pitchFamily="34" charset="0"/>
              </a:rPr>
              <a:t>komersantu</a:t>
            </a:r>
            <a:r>
              <a:rPr lang="lv-LV" altLang="lv-LV" sz="1800" dirty="0">
                <a:latin typeface="Arial" panose="020B0604020202020204" pitchFamily="34" charset="0"/>
                <a:sym typeface="Arial" panose="020B0604020202020204" pitchFamily="34" charset="0"/>
              </a:rPr>
              <a:t>, kuri guvuši labumu no investīcijām publiskajā infrastruktūrā, </a:t>
            </a:r>
            <a:r>
              <a:rPr lang="lv-LV" altLang="lv-LV" sz="1800" dirty="0" err="1">
                <a:latin typeface="Arial" panose="020B0604020202020204" pitchFamily="34" charset="0"/>
                <a:sym typeface="Arial" panose="020B0604020202020204" pitchFamily="34" charset="0"/>
              </a:rPr>
              <a:t>jaunizveidoto</a:t>
            </a:r>
            <a:r>
              <a:rPr lang="lv-LV" altLang="lv-LV" sz="1800" dirty="0">
                <a:latin typeface="Arial" panose="020B0604020202020204" pitchFamily="34" charset="0"/>
                <a:sym typeface="Arial" panose="020B0604020202020204" pitchFamily="34" charset="0"/>
              </a:rPr>
              <a:t> darbavietu skaits – vismaz </a:t>
            </a:r>
            <a:r>
              <a:rPr lang="lv-LV" altLang="lv-LV" sz="1800" b="1" dirty="0">
                <a:latin typeface="Arial" panose="020B0604020202020204" pitchFamily="34" charset="0"/>
                <a:sym typeface="Arial" panose="020B0604020202020204" pitchFamily="34" charset="0"/>
              </a:rPr>
              <a:t>3879 jaunas </a:t>
            </a:r>
            <a:r>
              <a:rPr lang="lv-LV" altLang="lv-LV" sz="1800" b="1" dirty="0" smtClean="0">
                <a:latin typeface="Arial" panose="020B0604020202020204" pitchFamily="34" charset="0"/>
                <a:sym typeface="Arial" panose="020B0604020202020204" pitchFamily="34" charset="0"/>
              </a:rPr>
              <a:t>darbavietas</a:t>
            </a:r>
            <a:r>
              <a:rPr lang="lv-LV" altLang="lv-LV" sz="1800" dirty="0" smtClean="0">
                <a:latin typeface="Arial" panose="020B0604020202020204" pitchFamily="34" charset="0"/>
                <a:sym typeface="Arial" panose="020B0604020202020204" pitchFamily="34" charset="0"/>
              </a:rPr>
              <a:t>;</a:t>
            </a:r>
          </a:p>
          <a:p>
            <a:pPr marL="285750" indent="-285750">
              <a:spcAft>
                <a:spcPts val="600"/>
              </a:spcAft>
              <a:buClr>
                <a:srgbClr val="000000"/>
              </a:buClr>
              <a:buSzPct val="100000"/>
              <a:buFont typeface="Arial" panose="020B0604020202020204" pitchFamily="34" charset="0"/>
              <a:buChar char="•"/>
              <a:defRPr/>
            </a:pPr>
            <a:r>
              <a:rPr lang="lv-LV" altLang="lv-LV" sz="1800" dirty="0" err="1" smtClean="0">
                <a:latin typeface="Arial" panose="020B0604020202020204" pitchFamily="34" charset="0"/>
                <a:sym typeface="Arial" panose="020B0604020202020204" pitchFamily="34" charset="0"/>
              </a:rPr>
              <a:t>nefinanšu</a:t>
            </a:r>
            <a:r>
              <a:rPr lang="lv-LV" altLang="lv-LV" sz="1800" dirty="0" smtClean="0">
                <a:latin typeface="Arial" panose="020B0604020202020204" pitchFamily="34" charset="0"/>
                <a:sym typeface="Arial" panose="020B0604020202020204" pitchFamily="34" charset="0"/>
              </a:rPr>
              <a:t> </a:t>
            </a:r>
            <a:r>
              <a:rPr lang="lv-LV" altLang="lv-LV" sz="1800" dirty="0">
                <a:latin typeface="Arial" panose="020B0604020202020204" pitchFamily="34" charset="0"/>
                <a:sym typeface="Arial" panose="020B0604020202020204" pitchFamily="34" charset="0"/>
              </a:rPr>
              <a:t>investīcijas komersantos, kuri guvuši labumu no projekta ietvaros veiktajām investīcijām publiskajā infrastruktūrā – vismaz </a:t>
            </a:r>
            <a:r>
              <a:rPr lang="lv-LV" altLang="lv-LV" sz="1800" b="1" dirty="0">
                <a:latin typeface="Arial" panose="020B0604020202020204" pitchFamily="34" charset="0"/>
                <a:sym typeface="Arial" panose="020B0604020202020204" pitchFamily="34" charset="0"/>
              </a:rPr>
              <a:t>236,52 </a:t>
            </a:r>
            <a:r>
              <a:rPr lang="lv-LV" altLang="lv-LV" sz="1800" b="1" i="1" dirty="0" err="1">
                <a:latin typeface="Arial" panose="020B0604020202020204" pitchFamily="34" charset="0"/>
                <a:sym typeface="Arial" panose="020B0604020202020204" pitchFamily="34" charset="0"/>
              </a:rPr>
              <a:t>euro</a:t>
            </a:r>
            <a:r>
              <a:rPr lang="lv-LV" altLang="lv-LV" sz="1800" dirty="0">
                <a:latin typeface="Arial" panose="020B0604020202020204" pitchFamily="34" charset="0"/>
                <a:sym typeface="Arial" panose="020B0604020202020204" pitchFamily="34" charset="0"/>
              </a:rPr>
              <a:t>.</a:t>
            </a:r>
          </a:p>
          <a:p>
            <a:pPr eaLnBrk="0" hangingPunct="0">
              <a:spcAft>
                <a:spcPts val="600"/>
              </a:spcAft>
              <a:buClr>
                <a:srgbClr val="000000"/>
              </a:buClr>
              <a:buSzPct val="100000"/>
              <a:defRPr/>
            </a:pPr>
            <a:r>
              <a:rPr lang="lv-LV" altLang="lv-LV" sz="1800" b="1" dirty="0" smtClean="0">
                <a:solidFill>
                  <a:srgbClr val="0062AC"/>
                </a:solidFill>
                <a:latin typeface="Arial" panose="020B0604020202020204" pitchFamily="34" charset="0"/>
                <a:sym typeface="Arial" charset="0"/>
              </a:rPr>
              <a:t>SAM </a:t>
            </a:r>
            <a:r>
              <a:rPr lang="lv-LV" altLang="lv-LV" sz="1800" b="1" dirty="0">
                <a:solidFill>
                  <a:srgbClr val="0062AC"/>
                </a:solidFill>
                <a:latin typeface="Arial" panose="020B0604020202020204" pitchFamily="34" charset="0"/>
                <a:sym typeface="Arial" charset="0"/>
              </a:rPr>
              <a:t>5.6.2. – atlases kārtas:</a:t>
            </a:r>
          </a:p>
          <a:p>
            <a:pPr marL="342900" indent="-342900" eaLnBrk="0" hangingPunct="0">
              <a:spcAft>
                <a:spcPts val="0"/>
              </a:spcAft>
              <a:buClr>
                <a:srgbClr val="000000"/>
              </a:buClr>
              <a:buSzPct val="100000"/>
              <a:defRPr/>
            </a:pPr>
            <a:r>
              <a:rPr lang="lv-LV" altLang="lv-LV" sz="1800" b="1" dirty="0" smtClean="0">
                <a:latin typeface="Arial" panose="020B0604020202020204" pitchFamily="34" charset="0"/>
                <a:sym typeface="Arial" charset="0"/>
              </a:rPr>
              <a:t>Ieguldījumi </a:t>
            </a:r>
            <a:r>
              <a:rPr lang="lv-LV" altLang="lv-LV" sz="1800" b="1" dirty="0">
                <a:latin typeface="Arial" panose="020B0604020202020204" pitchFamily="34" charset="0"/>
                <a:sym typeface="Arial" charset="0"/>
              </a:rPr>
              <a:t>degradēto teritoriju </a:t>
            </a:r>
            <a:r>
              <a:rPr lang="lv-LV" altLang="lv-LV" sz="1800" b="1" dirty="0" err="1">
                <a:latin typeface="Arial" panose="020B0604020202020204" pitchFamily="34" charset="0"/>
                <a:sym typeface="Arial" charset="0"/>
              </a:rPr>
              <a:t>revitalizācijā</a:t>
            </a:r>
            <a:r>
              <a:rPr lang="lv-LV" altLang="lv-LV" sz="1800" b="1" dirty="0">
                <a:latin typeface="Arial" panose="020B0604020202020204" pitchFamily="34" charset="0"/>
                <a:sym typeface="Arial" charset="0"/>
              </a:rPr>
              <a:t>:</a:t>
            </a:r>
          </a:p>
          <a:p>
            <a:pPr marL="342900" indent="-342900" eaLnBrk="0" hangingPunct="0">
              <a:spcAft>
                <a:spcPts val="0"/>
              </a:spcAft>
              <a:buClr>
                <a:srgbClr val="000000"/>
              </a:buClr>
              <a:buSzPct val="100000"/>
              <a:defRPr/>
            </a:pPr>
            <a:r>
              <a:rPr lang="lv-LV" altLang="lv-LV" sz="1800" dirty="0" smtClean="0">
                <a:latin typeface="Arial" panose="020B0604020202020204" pitchFamily="34" charset="0"/>
                <a:sym typeface="Arial" charset="0"/>
              </a:rPr>
              <a:t>1</a:t>
            </a:r>
            <a:r>
              <a:rPr lang="lv-LV" altLang="lv-LV" sz="1800" dirty="0">
                <a:latin typeface="Arial" panose="020B0604020202020204" pitchFamily="34" charset="0"/>
                <a:sym typeface="Arial" charset="0"/>
              </a:rPr>
              <a:t>)  Republikas pilsētās– 92,13 milj. </a:t>
            </a:r>
            <a:r>
              <a:rPr lang="lv-LV" altLang="lv-LV" sz="1800" i="1" dirty="0" err="1">
                <a:latin typeface="Arial" panose="020B0604020202020204" pitchFamily="34" charset="0"/>
                <a:sym typeface="Arial" charset="0"/>
              </a:rPr>
              <a:t>euro</a:t>
            </a:r>
            <a:r>
              <a:rPr lang="lv-LV" altLang="lv-LV" sz="1800" i="1" dirty="0">
                <a:latin typeface="Arial" panose="020B0604020202020204" pitchFamily="34" charset="0"/>
                <a:sym typeface="Arial" charset="0"/>
              </a:rPr>
              <a:t> </a:t>
            </a:r>
            <a:r>
              <a:rPr lang="lv-LV" altLang="lv-LV" sz="1800" dirty="0">
                <a:latin typeface="Arial" panose="020B0604020202020204" pitchFamily="34" charset="0"/>
                <a:sym typeface="Arial" charset="0"/>
              </a:rPr>
              <a:t>(ERAF) </a:t>
            </a:r>
            <a:r>
              <a:rPr lang="lv-LV" altLang="lv-LV" sz="1800" b="1" dirty="0">
                <a:solidFill>
                  <a:schemeClr val="tx2">
                    <a:lumMod val="60000"/>
                    <a:lumOff val="40000"/>
                  </a:schemeClr>
                </a:solidFill>
                <a:latin typeface="Arial" panose="020B0604020202020204" pitchFamily="34" charset="0"/>
                <a:sym typeface="Arial" charset="0"/>
              </a:rPr>
              <a:t>ITI !</a:t>
            </a:r>
            <a:endParaRPr lang="lv-LV" altLang="lv-LV" sz="1800" dirty="0">
              <a:latin typeface="Arial" panose="020B0604020202020204" pitchFamily="34" charset="0"/>
              <a:sym typeface="Arial" charset="0"/>
            </a:endParaRPr>
          </a:p>
          <a:p>
            <a:pPr marL="342900" indent="-342900" eaLnBrk="0" hangingPunct="0">
              <a:spcAft>
                <a:spcPts val="0"/>
              </a:spcAft>
              <a:buClr>
                <a:srgbClr val="000000"/>
              </a:buClr>
              <a:buSzPct val="100000"/>
              <a:defRPr/>
            </a:pPr>
            <a:r>
              <a:rPr lang="lv-LV" altLang="lv-LV" sz="1800" dirty="0" smtClean="0">
                <a:latin typeface="Arial" panose="020B0604020202020204" pitchFamily="34" charset="0"/>
                <a:sym typeface="Arial" charset="0"/>
              </a:rPr>
              <a:t>2</a:t>
            </a:r>
            <a:r>
              <a:rPr lang="lv-LV" altLang="lv-LV" sz="1800" dirty="0">
                <a:latin typeface="Arial" panose="020B0604020202020204" pitchFamily="34" charset="0"/>
                <a:sym typeface="Arial" charset="0"/>
              </a:rPr>
              <a:t>)  21 reģionālā centra pašvaldībās – 92,13 milj. </a:t>
            </a:r>
            <a:r>
              <a:rPr lang="lv-LV" altLang="lv-LV" sz="1800" i="1" dirty="0" err="1">
                <a:latin typeface="Arial" panose="020B0604020202020204" pitchFamily="34" charset="0"/>
                <a:sym typeface="Arial" charset="0"/>
              </a:rPr>
              <a:t>euro</a:t>
            </a:r>
            <a:r>
              <a:rPr lang="lv-LV" altLang="lv-LV" sz="1800" dirty="0">
                <a:latin typeface="Arial" panose="020B0604020202020204" pitchFamily="34" charset="0"/>
                <a:sym typeface="Arial" charset="0"/>
              </a:rPr>
              <a:t> (ERAF)</a:t>
            </a:r>
          </a:p>
          <a:p>
            <a:pPr marL="342900" indent="-342900" eaLnBrk="0" hangingPunct="0">
              <a:spcAft>
                <a:spcPts val="600"/>
              </a:spcAft>
              <a:buClr>
                <a:srgbClr val="000000"/>
              </a:buClr>
              <a:buSzPct val="100000"/>
              <a:buAutoNum type="arabicParenR" startAt="3"/>
              <a:defRPr/>
            </a:pPr>
            <a:r>
              <a:rPr lang="lv-LV" altLang="lv-LV" sz="1800" dirty="0" smtClean="0">
                <a:latin typeface="Arial" panose="020B0604020202020204" pitchFamily="34" charset="0"/>
                <a:sym typeface="Arial" charset="0"/>
              </a:rPr>
              <a:t>Latgalē </a:t>
            </a:r>
            <a:r>
              <a:rPr lang="lv-LV" altLang="lv-LV" sz="1800" dirty="0">
                <a:latin typeface="Arial" panose="020B0604020202020204" pitchFamily="34" charset="0"/>
                <a:sym typeface="Arial" charset="0"/>
              </a:rPr>
              <a:t>un Alūksnes novadā – 52,24 milj. </a:t>
            </a:r>
            <a:r>
              <a:rPr lang="lv-LV" altLang="lv-LV" sz="1800" i="1" dirty="0" err="1">
                <a:latin typeface="Arial" panose="020B0604020202020204" pitchFamily="34" charset="0"/>
                <a:sym typeface="Arial" charset="0"/>
              </a:rPr>
              <a:t>euro</a:t>
            </a:r>
            <a:r>
              <a:rPr lang="lv-LV" altLang="lv-LV" sz="1800" dirty="0">
                <a:latin typeface="Arial" panose="020B0604020202020204" pitchFamily="34" charset="0"/>
                <a:sym typeface="Arial" charset="0"/>
              </a:rPr>
              <a:t> (ERAF</a:t>
            </a:r>
            <a:r>
              <a:rPr lang="lv-LV" altLang="lv-LV" sz="1800" dirty="0" smtClean="0">
                <a:latin typeface="Arial" panose="020B0604020202020204" pitchFamily="34" charset="0"/>
                <a:sym typeface="Arial" charset="0"/>
              </a:rPr>
              <a:t>)</a:t>
            </a:r>
          </a:p>
          <a:p>
            <a:pPr>
              <a:spcAft>
                <a:spcPts val="0"/>
              </a:spcAft>
              <a:buClr>
                <a:srgbClr val="000000"/>
              </a:buClr>
              <a:buSzPct val="100000"/>
              <a:defRPr/>
            </a:pPr>
            <a:r>
              <a:rPr lang="lv-LV" altLang="lv-LV" sz="1800" b="1" dirty="0">
                <a:solidFill>
                  <a:schemeClr val="tx1">
                    <a:lumMod val="95000"/>
                    <a:lumOff val="5000"/>
                  </a:schemeClr>
                </a:solidFill>
                <a:latin typeface="Arial" panose="020B0604020202020204" pitchFamily="34" charset="0"/>
                <a:sym typeface="Arial" charset="0"/>
              </a:rPr>
              <a:t>Projektu iesniegšana un izvērtēšana:</a:t>
            </a:r>
          </a:p>
          <a:p>
            <a:pPr marL="285750" indent="-285750">
              <a:spcAft>
                <a:spcPts val="0"/>
              </a:spcAft>
              <a:buClr>
                <a:srgbClr val="000000"/>
              </a:buClr>
              <a:buSzPct val="100000"/>
              <a:buFont typeface="Arial" panose="020B0604020202020204" pitchFamily="34" charset="0"/>
              <a:buChar char="•"/>
              <a:defRPr/>
            </a:pPr>
            <a:r>
              <a:rPr lang="lv-LV" altLang="lv-LV" sz="1800" dirty="0">
                <a:latin typeface="Arial" panose="020B0604020202020204" pitchFamily="34" charset="0"/>
                <a:sym typeface="Arial" charset="0"/>
              </a:rPr>
              <a:t>1.atlases kārtai – no 04.2016.</a:t>
            </a:r>
          </a:p>
          <a:p>
            <a:pPr marL="285750" indent="-285750">
              <a:spcAft>
                <a:spcPts val="600"/>
              </a:spcAft>
              <a:buClr>
                <a:srgbClr val="000000"/>
              </a:buClr>
              <a:buSzPct val="100000"/>
              <a:buFont typeface="Arial" panose="020B0604020202020204" pitchFamily="34" charset="0"/>
              <a:buChar char="•"/>
              <a:defRPr/>
            </a:pPr>
            <a:r>
              <a:rPr lang="lv-LV" altLang="lv-LV" sz="1800" dirty="0">
                <a:latin typeface="Arial" panose="020B0604020202020204" pitchFamily="34" charset="0"/>
                <a:sym typeface="Arial" charset="0"/>
              </a:rPr>
              <a:t>2. un 3.atlases kārtai – no 05.2016.</a:t>
            </a:r>
            <a:endParaRPr lang="lv-LV" altLang="lv-LV" sz="1800" b="1" dirty="0">
              <a:solidFill>
                <a:srgbClr val="0062AC"/>
              </a:solidFill>
              <a:latin typeface="Arial" panose="020B0604020202020204" pitchFamily="34" charset="0"/>
              <a:sym typeface="Arial" charset="0"/>
            </a:endParaRPr>
          </a:p>
          <a:p>
            <a:pPr eaLnBrk="0" hangingPunct="0">
              <a:spcAft>
                <a:spcPts val="0"/>
              </a:spcAft>
              <a:buClr>
                <a:srgbClr val="000000"/>
              </a:buClr>
              <a:buSzPct val="100000"/>
              <a:defRPr/>
            </a:pPr>
            <a:r>
              <a:rPr lang="lv-LV" altLang="lv-LV" sz="1800" b="1" dirty="0" smtClean="0">
                <a:solidFill>
                  <a:srgbClr val="0062AC"/>
                </a:solidFill>
                <a:latin typeface="Arial" panose="020B0604020202020204" pitchFamily="34" charset="0"/>
                <a:sym typeface="Arial" charset="0"/>
              </a:rPr>
              <a:t>Aktuālais </a:t>
            </a:r>
            <a:r>
              <a:rPr lang="lv-LV" altLang="lv-LV" sz="1800" b="1" dirty="0">
                <a:solidFill>
                  <a:srgbClr val="0062AC"/>
                </a:solidFill>
                <a:latin typeface="Arial" panose="020B0604020202020204" pitchFamily="34" charset="0"/>
                <a:sym typeface="Arial" charset="0"/>
              </a:rPr>
              <a:t>statuss:</a:t>
            </a:r>
          </a:p>
          <a:p>
            <a:pPr marL="285750" indent="-285750" eaLnBrk="0" hangingPunct="0">
              <a:spcAft>
                <a:spcPts val="0"/>
              </a:spcAft>
              <a:buFont typeface="Arial" panose="020B0604020202020204" pitchFamily="34" charset="0"/>
              <a:buChar char="•"/>
              <a:defRPr/>
            </a:pPr>
            <a:r>
              <a:rPr lang="lv-LV" altLang="lv-LV" sz="1800" dirty="0">
                <a:latin typeface="Arial" panose="020B0604020202020204" pitchFamily="34" charset="0"/>
                <a:sym typeface="Arial" charset="0"/>
              </a:rPr>
              <a:t>Kritēriji saskaņoti Uzraudzības komitejā – š.g. 30.aprīlī;</a:t>
            </a:r>
          </a:p>
          <a:p>
            <a:pPr marL="285750" indent="-285750" eaLnBrk="0" hangingPunct="0">
              <a:spcAft>
                <a:spcPts val="600"/>
              </a:spcAft>
              <a:buFont typeface="Arial" panose="020B0604020202020204" pitchFamily="34" charset="0"/>
              <a:buChar char="•"/>
              <a:defRPr/>
            </a:pPr>
            <a:r>
              <a:rPr lang="lv-LV" altLang="lv-LV" sz="1800" dirty="0">
                <a:latin typeface="Arial" panose="020B0604020202020204" pitchFamily="34" charset="0"/>
                <a:sym typeface="Arial" charset="0"/>
              </a:rPr>
              <a:t>MK noteikumu projekts izsludināts VSS – š.g. 23.aprīlī</a:t>
            </a:r>
            <a:r>
              <a:rPr lang="lv-LV" altLang="lv-LV" sz="1800" dirty="0" smtClean="0">
                <a:latin typeface="Arial" panose="020B0604020202020204" pitchFamily="34" charset="0"/>
                <a:sym typeface="Arial" charset="0"/>
              </a:rPr>
              <a:t>.</a:t>
            </a:r>
            <a:endParaRPr lang="lv-LV" altLang="lv-LV" sz="1800" dirty="0">
              <a:latin typeface="Arial" panose="020B0604020202020204" pitchFamily="34" charset="0"/>
              <a:sym typeface="Arial" charset="0"/>
            </a:endParaRPr>
          </a:p>
        </p:txBody>
      </p:sp>
      <p:sp>
        <p:nvSpPr>
          <p:cNvPr id="17412" name="Title 1"/>
          <p:cNvSpPr txBox="1">
            <a:spLocks/>
          </p:cNvSpPr>
          <p:nvPr/>
        </p:nvSpPr>
        <p:spPr bwMode="auto">
          <a:xfrm>
            <a:off x="0" y="0"/>
            <a:ext cx="9144000" cy="576263"/>
          </a:xfrm>
          <a:prstGeom prst="rect">
            <a:avLst/>
          </a:prstGeom>
          <a:noFill/>
          <a:ln w="9525">
            <a:noFill/>
            <a:miter lim="800000"/>
            <a:headEnd/>
            <a:tailEnd/>
          </a:ln>
        </p:spPr>
        <p:txBody>
          <a:bodyPr/>
          <a:lstStyle/>
          <a:p>
            <a:pPr algn="ctr" eaLnBrk="0" hangingPunct="0">
              <a:buClr>
                <a:srgbClr val="000000"/>
              </a:buClr>
              <a:buSzPct val="100000"/>
              <a:buFont typeface="Times New Roman" pitchFamily="18" charset="0"/>
              <a:buNone/>
            </a:pPr>
            <a:r>
              <a:rPr lang="lv-LV" altLang="lv-LV" sz="2800" b="1">
                <a:solidFill>
                  <a:srgbClr val="026227"/>
                </a:solidFill>
                <a:latin typeface="Arial" charset="0"/>
              </a:rPr>
              <a:t>Reģionālā attīstība (4)</a:t>
            </a:r>
          </a:p>
        </p:txBody>
      </p:sp>
      <p:sp>
        <p:nvSpPr>
          <p:cNvPr id="7" name="Content Placeholder 3"/>
          <p:cNvSpPr txBox="1">
            <a:spLocks/>
          </p:cNvSpPr>
          <p:nvPr/>
        </p:nvSpPr>
        <p:spPr bwMode="auto">
          <a:xfrm>
            <a:off x="1840832" y="573088"/>
            <a:ext cx="6907881" cy="14922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bg1"/>
                </a:solidFill>
                <a:latin typeface="Times New Roman" panose="02020603050405020304" pitchFamily="18" charset="0"/>
                <a:ea typeface="MS PGothic" panose="020B0600070205080204" pitchFamily="34" charset="-128"/>
              </a:defRPr>
            </a:lvl1pPr>
            <a:lvl2pPr>
              <a:defRPr>
                <a:solidFill>
                  <a:schemeClr val="bg1"/>
                </a:solidFill>
                <a:latin typeface="Times New Roman" panose="02020603050405020304" pitchFamily="18" charset="0"/>
                <a:ea typeface="MS PGothic" panose="020B0600070205080204" pitchFamily="34" charset="-128"/>
              </a:defRPr>
            </a:lvl2pPr>
            <a:lvl3pPr>
              <a:defRPr>
                <a:solidFill>
                  <a:schemeClr val="bg1"/>
                </a:solidFill>
                <a:latin typeface="Times New Roman" panose="02020603050405020304" pitchFamily="18" charset="0"/>
                <a:ea typeface="MS PGothic" panose="020B0600070205080204" pitchFamily="34" charset="-128"/>
              </a:defRPr>
            </a:lvl3pPr>
            <a:lvl4pPr>
              <a:defRPr>
                <a:solidFill>
                  <a:schemeClr val="bg1"/>
                </a:solidFill>
                <a:latin typeface="Times New Roman" panose="02020603050405020304" pitchFamily="18" charset="0"/>
                <a:ea typeface="MS PGothic" panose="020B0600070205080204" pitchFamily="34" charset="-128"/>
              </a:defRPr>
            </a:lvl4pPr>
            <a:lvl5pPr>
              <a:defRPr>
                <a:solidFill>
                  <a:schemeClr val="bg1"/>
                </a:solidFill>
                <a:latin typeface="Times New Roman" panose="02020603050405020304" pitchFamily="18" charset="0"/>
                <a:ea typeface="MS PGothic" panose="020B0600070205080204" pitchFamily="34" charset="-128"/>
              </a:defRPr>
            </a:lvl5pPr>
            <a:lvl6pPr marL="25146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6pPr>
            <a:lvl7pPr marL="29718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7pPr>
            <a:lvl8pPr marL="34290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8pPr>
            <a:lvl9pPr marL="38862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9pPr>
          </a:lstStyle>
          <a:p>
            <a:pPr>
              <a:buClr>
                <a:srgbClr val="000000"/>
              </a:buClr>
            </a:pPr>
            <a:r>
              <a:rPr lang="lv-LV" altLang="lv-LV" sz="1800" b="1" dirty="0">
                <a:solidFill>
                  <a:schemeClr val="tx1"/>
                </a:solidFill>
                <a:latin typeface="Arial" panose="020B0604020202020204" pitchFamily="34" charset="0"/>
                <a:cs typeface="Arial" panose="020B0604020202020204" pitchFamily="34" charset="0"/>
                <a:sym typeface="Arial" panose="020B0604020202020204" pitchFamily="34" charset="0"/>
              </a:rPr>
              <a:t>SAM 5.6.2. – </a:t>
            </a:r>
            <a:r>
              <a:rPr lang="lv-LV" altLang="lv-LV" sz="1800" b="1" dirty="0">
                <a:solidFill>
                  <a:srgbClr val="C00000"/>
                </a:solidFill>
                <a:latin typeface="Arial" panose="020B0604020202020204" pitchFamily="34" charset="0"/>
                <a:cs typeface="Arial" panose="020B0604020202020204" pitchFamily="34" charset="0"/>
                <a:sym typeface="Arial" panose="020B0604020202020204" pitchFamily="34" charset="0"/>
              </a:rPr>
              <a:t>Teritoriju </a:t>
            </a:r>
            <a:r>
              <a:rPr lang="lv-LV" altLang="lv-LV" sz="1800" b="1" dirty="0" err="1">
                <a:solidFill>
                  <a:srgbClr val="C00000"/>
                </a:solidFill>
                <a:latin typeface="Arial" panose="020B0604020202020204" pitchFamily="34" charset="0"/>
                <a:cs typeface="Arial" panose="020B0604020202020204" pitchFamily="34" charset="0"/>
                <a:sym typeface="Arial" panose="020B0604020202020204" pitchFamily="34" charset="0"/>
              </a:rPr>
              <a:t>revitalizācija</a:t>
            </a:r>
            <a:r>
              <a:rPr lang="lv-LV" altLang="lv-LV" sz="1800" b="1" dirty="0">
                <a:solidFill>
                  <a:schemeClr val="tx1"/>
                </a:solidFill>
                <a:latin typeface="Arial" panose="020B0604020202020204" pitchFamily="34" charset="0"/>
                <a:cs typeface="Arial" panose="020B0604020202020204" pitchFamily="34" charset="0"/>
                <a:sym typeface="Arial" panose="020B0604020202020204" pitchFamily="34" charset="0"/>
              </a:rPr>
              <a:t>, reģenerējot degradētās </a:t>
            </a:r>
            <a:r>
              <a:rPr lang="lv-LV" altLang="lv-LV" sz="1800" b="1" dirty="0" smtClean="0">
                <a:solidFill>
                  <a:schemeClr val="tx1"/>
                </a:solidFill>
                <a:latin typeface="Arial" panose="020B0604020202020204" pitchFamily="34" charset="0"/>
                <a:cs typeface="Arial" panose="020B0604020202020204" pitchFamily="34" charset="0"/>
                <a:sym typeface="Arial" panose="020B0604020202020204" pitchFamily="34" charset="0"/>
              </a:rPr>
              <a:t>teritorijas atbilstoši </a:t>
            </a:r>
            <a:r>
              <a:rPr lang="lv-LV" altLang="lv-LV" sz="1800" b="1" dirty="0">
                <a:solidFill>
                  <a:schemeClr val="tx1"/>
                </a:solidFill>
                <a:latin typeface="Arial" panose="020B0604020202020204" pitchFamily="34" charset="0"/>
                <a:cs typeface="Arial" panose="020B0604020202020204" pitchFamily="34" charset="0"/>
                <a:sym typeface="Arial" panose="020B0604020202020204" pitchFamily="34" charset="0"/>
              </a:rPr>
              <a:t>pašvaldību integrētajām </a:t>
            </a:r>
            <a:r>
              <a:rPr lang="lv-LV" altLang="lv-LV" sz="1800" b="1" dirty="0" smtClean="0">
                <a:solidFill>
                  <a:schemeClr val="tx1"/>
                </a:solidFill>
                <a:latin typeface="Arial" panose="020B0604020202020204" pitchFamily="34" charset="0"/>
                <a:cs typeface="Arial" panose="020B0604020202020204" pitchFamily="34" charset="0"/>
                <a:sym typeface="Arial" panose="020B0604020202020204" pitchFamily="34" charset="0"/>
              </a:rPr>
              <a:t>attīstības programmām </a:t>
            </a:r>
            <a:endParaRPr lang="lv-LV" altLang="lv-LV" sz="1800" b="1" dirty="0">
              <a:solidFill>
                <a:schemeClr val="tx1"/>
              </a:solidFill>
              <a:latin typeface="Arial" panose="020B0604020202020204" pitchFamily="34" charset="0"/>
              <a:cs typeface="Arial" panose="020B0604020202020204" pitchFamily="34" charset="0"/>
              <a:sym typeface="Arial" panose="020B0604020202020204" pitchFamily="34" charset="0"/>
            </a:endParaRPr>
          </a:p>
          <a:p>
            <a:pPr marL="0" lvl="1" indent="0">
              <a:buClr>
                <a:srgbClr val="000000"/>
              </a:buClr>
              <a:buFont typeface="Times New Roman" panose="02020603050405020304" pitchFamily="18" charset="0"/>
              <a:buNone/>
            </a:pPr>
            <a:endParaRPr lang="lv-LV" altLang="lv-LV" sz="1800" b="1" u="sng" dirty="0">
              <a:solidFill>
                <a:srgbClr val="026227"/>
              </a:solidFill>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Slide Number Placeholder 3"/>
          <p:cNvSpPr>
            <a:spLocks noGrp="1"/>
          </p:cNvSpPr>
          <p:nvPr>
            <p:ph type="sldNum" sz="quarter" idx="13"/>
          </p:nvPr>
        </p:nvSpPr>
        <p:spPr bwMode="auto">
          <a:xfrm>
            <a:off x="8412480" y="6324600"/>
            <a:ext cx="426720" cy="304800"/>
          </a:xfrm>
          <a:noFill/>
          <a:ln>
            <a:miter lim="800000"/>
            <a:headEnd/>
            <a:tailEnd/>
          </a:ln>
        </p:spPr>
        <p:txBody>
          <a:bodyPr/>
          <a:lstStyle/>
          <a:p>
            <a:fld id="{A4EF1A6C-5F78-4D32-875D-2DD6800CDD1A}" type="slidenum">
              <a:rPr lang="en-US" altLang="en-US"/>
              <a:pPr/>
              <a:t>8</a:t>
            </a:fld>
            <a:endParaRPr lang="en-US" altLang="en-US" dirty="0"/>
          </a:p>
        </p:txBody>
      </p:sp>
      <p:sp>
        <p:nvSpPr>
          <p:cNvPr id="5" name="Content Placeholder 3"/>
          <p:cNvSpPr txBox="1">
            <a:spLocks/>
          </p:cNvSpPr>
          <p:nvPr/>
        </p:nvSpPr>
        <p:spPr bwMode="auto">
          <a:xfrm>
            <a:off x="2093495" y="620712"/>
            <a:ext cx="6728243" cy="89614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bg1"/>
                </a:solidFill>
                <a:latin typeface="Times New Roman" panose="02020603050405020304" pitchFamily="18" charset="0"/>
                <a:ea typeface="MS PGothic" panose="020B0600070205080204" pitchFamily="34" charset="-128"/>
              </a:defRPr>
            </a:lvl1pPr>
            <a:lvl2pPr>
              <a:defRPr>
                <a:solidFill>
                  <a:schemeClr val="bg1"/>
                </a:solidFill>
                <a:latin typeface="Times New Roman" panose="02020603050405020304" pitchFamily="18" charset="0"/>
                <a:ea typeface="MS PGothic" panose="020B0600070205080204" pitchFamily="34" charset="-128"/>
              </a:defRPr>
            </a:lvl2pPr>
            <a:lvl3pPr>
              <a:defRPr>
                <a:solidFill>
                  <a:schemeClr val="bg1"/>
                </a:solidFill>
                <a:latin typeface="Times New Roman" panose="02020603050405020304" pitchFamily="18" charset="0"/>
                <a:ea typeface="MS PGothic" panose="020B0600070205080204" pitchFamily="34" charset="-128"/>
              </a:defRPr>
            </a:lvl3pPr>
            <a:lvl4pPr>
              <a:defRPr>
                <a:solidFill>
                  <a:schemeClr val="bg1"/>
                </a:solidFill>
                <a:latin typeface="Times New Roman" panose="02020603050405020304" pitchFamily="18" charset="0"/>
                <a:ea typeface="MS PGothic" panose="020B0600070205080204" pitchFamily="34" charset="-128"/>
              </a:defRPr>
            </a:lvl4pPr>
            <a:lvl5pPr>
              <a:defRPr>
                <a:solidFill>
                  <a:schemeClr val="bg1"/>
                </a:solidFill>
                <a:latin typeface="Times New Roman" panose="02020603050405020304" pitchFamily="18" charset="0"/>
                <a:ea typeface="MS PGothic" panose="020B0600070205080204" pitchFamily="34" charset="-128"/>
              </a:defRPr>
            </a:lvl5pPr>
            <a:lvl6pPr marL="25146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6pPr>
            <a:lvl7pPr marL="29718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7pPr>
            <a:lvl8pPr marL="34290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8pPr>
            <a:lvl9pPr marL="38862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9pPr>
          </a:lstStyle>
          <a:p>
            <a:pPr>
              <a:spcAft>
                <a:spcPts val="1200"/>
              </a:spcAft>
              <a:buClr>
                <a:srgbClr val="000000"/>
              </a:buClr>
            </a:pPr>
            <a:r>
              <a:rPr lang="lv-LV" altLang="lv-LV" sz="1800" b="1" dirty="0">
                <a:solidFill>
                  <a:schemeClr val="tx1"/>
                </a:solidFill>
                <a:latin typeface="Arial" panose="020B0604020202020204" pitchFamily="34" charset="0"/>
                <a:cs typeface="Arial" panose="020B0604020202020204" pitchFamily="34" charset="0"/>
                <a:sym typeface="Arial" panose="020B0604020202020204" pitchFamily="34" charset="0"/>
              </a:rPr>
              <a:t>SAM 4.2.2. – Atbilstoši pašvaldības integrētajām attīstības programmām sekmēt </a:t>
            </a:r>
            <a:r>
              <a:rPr lang="lv-LV" altLang="lv-LV" sz="1800" b="1" dirty="0">
                <a:solidFill>
                  <a:srgbClr val="C00000"/>
                </a:solidFill>
                <a:latin typeface="Arial" panose="020B0604020202020204" pitchFamily="34" charset="0"/>
                <a:cs typeface="Arial" panose="020B0604020202020204" pitchFamily="34" charset="0"/>
                <a:sym typeface="Arial" panose="020B0604020202020204" pitchFamily="34" charset="0"/>
              </a:rPr>
              <a:t>energoefektivitātes </a:t>
            </a:r>
            <a:r>
              <a:rPr lang="lv-LV" altLang="lv-LV" sz="1800" b="1" dirty="0">
                <a:solidFill>
                  <a:schemeClr val="tx1"/>
                </a:solidFill>
                <a:latin typeface="Arial" panose="020B0604020202020204" pitchFamily="34" charset="0"/>
                <a:cs typeface="Arial" panose="020B0604020202020204" pitchFamily="34" charset="0"/>
                <a:sym typeface="Arial" panose="020B0604020202020204" pitchFamily="34" charset="0"/>
              </a:rPr>
              <a:t>paaugstināšanu un AER izmantošanu </a:t>
            </a:r>
            <a:r>
              <a:rPr lang="lv-LV" altLang="lv-LV" sz="1800" b="1" dirty="0">
                <a:solidFill>
                  <a:srgbClr val="C00000"/>
                </a:solidFill>
                <a:latin typeface="Arial" panose="020B0604020202020204" pitchFamily="34" charset="0"/>
                <a:cs typeface="Arial" panose="020B0604020202020204" pitchFamily="34" charset="0"/>
                <a:sym typeface="Arial" panose="020B0604020202020204" pitchFamily="34" charset="0"/>
              </a:rPr>
              <a:t>pašvaldību ēkās</a:t>
            </a:r>
          </a:p>
          <a:p>
            <a:pPr marL="0" lvl="1" indent="0">
              <a:buClr>
                <a:srgbClr val="000000"/>
              </a:buClr>
              <a:buFont typeface="Times New Roman" panose="02020603050405020304" pitchFamily="18" charset="0"/>
              <a:buNone/>
            </a:pPr>
            <a:endParaRPr lang="lv-LV" altLang="lv-LV" sz="1800" b="1" u="sng" dirty="0">
              <a:solidFill>
                <a:srgbClr val="026227"/>
              </a:solidFill>
              <a:cs typeface="Times New Roman" panose="02020603050405020304" pitchFamily="18" charset="0"/>
            </a:endParaRPr>
          </a:p>
        </p:txBody>
      </p:sp>
      <p:sp>
        <p:nvSpPr>
          <p:cNvPr id="6" name="Content Placeholder 3"/>
          <p:cNvSpPr txBox="1">
            <a:spLocks/>
          </p:cNvSpPr>
          <p:nvPr/>
        </p:nvSpPr>
        <p:spPr bwMode="auto">
          <a:xfrm>
            <a:off x="251520" y="1676400"/>
            <a:ext cx="8640960" cy="4953000"/>
          </a:xfrm>
          <a:prstGeom prst="rect">
            <a:avLst/>
          </a:prstGeom>
          <a:noFill/>
          <a:ln>
            <a:noFill/>
          </a:ln>
          <a:effectLst>
            <a:glow rad="139700">
              <a:schemeClr val="accent5">
                <a:satMod val="175000"/>
                <a:alpha val="40000"/>
              </a:schemeClr>
            </a:glow>
          </a:effectLst>
          <a:extLst/>
        </p:spPr>
        <p:txBody>
          <a:bodyPr lIns="90000" tIns="46800" rIns="90000" bIns="46800"/>
          <a:lstStyle/>
          <a:p>
            <a:pPr>
              <a:buClr>
                <a:srgbClr val="000000"/>
              </a:buClr>
              <a:buSzPct val="100000"/>
              <a:defRPr/>
            </a:pPr>
            <a:r>
              <a:rPr lang="lv-LV" altLang="lv-LV" sz="1800" b="1" dirty="0">
                <a:solidFill>
                  <a:srgbClr val="0062AC"/>
                </a:solidFill>
                <a:latin typeface="Arial" panose="020B0604020202020204" pitchFamily="34" charset="0"/>
              </a:rPr>
              <a:t>Finansējums</a:t>
            </a:r>
            <a:r>
              <a:rPr lang="lv-LV" altLang="lv-LV" sz="1800" b="1" dirty="0" smtClean="0">
                <a:solidFill>
                  <a:srgbClr val="0062AC"/>
                </a:solidFill>
                <a:latin typeface="Arial" panose="020B0604020202020204" pitchFamily="34" charset="0"/>
              </a:rPr>
              <a:t>: </a:t>
            </a:r>
            <a:r>
              <a:rPr lang="lv-LV" altLang="lv-LV" sz="1800" b="1" dirty="0">
                <a:solidFill>
                  <a:schemeClr val="tx1">
                    <a:lumMod val="95000"/>
                    <a:lumOff val="5000"/>
                  </a:schemeClr>
                </a:solidFill>
                <a:latin typeface="Arial" panose="020B0604020202020204" pitchFamily="34" charset="0"/>
              </a:rPr>
              <a:t>31,39 milj. </a:t>
            </a:r>
            <a:r>
              <a:rPr lang="lv-LV" altLang="lv-LV" sz="1800" b="1" i="1" dirty="0" err="1">
                <a:solidFill>
                  <a:schemeClr val="tx1">
                    <a:lumMod val="95000"/>
                    <a:lumOff val="5000"/>
                  </a:schemeClr>
                </a:solidFill>
                <a:latin typeface="Arial" panose="020B0604020202020204" pitchFamily="34" charset="0"/>
              </a:rPr>
              <a:t>euro</a:t>
            </a:r>
            <a:r>
              <a:rPr lang="lv-LV" altLang="lv-LV" sz="1800" b="1" dirty="0">
                <a:solidFill>
                  <a:schemeClr val="tx1">
                    <a:lumMod val="95000"/>
                    <a:lumOff val="5000"/>
                  </a:schemeClr>
                </a:solidFill>
                <a:latin typeface="Arial" panose="020B0604020202020204" pitchFamily="34" charset="0"/>
              </a:rPr>
              <a:t> ERAF (85%)</a:t>
            </a:r>
          </a:p>
          <a:p>
            <a:pPr>
              <a:buClr>
                <a:srgbClr val="000000"/>
              </a:buClr>
              <a:buSzPct val="100000"/>
              <a:buFont typeface="Times New Roman" panose="02020603050405020304" pitchFamily="18" charset="0"/>
              <a:buNone/>
              <a:defRPr/>
            </a:pPr>
            <a:endParaRPr lang="lv-LV" altLang="lv-LV" sz="1800" b="1" dirty="0" smtClean="0">
              <a:solidFill>
                <a:srgbClr val="0062AC"/>
              </a:solidFill>
              <a:latin typeface="Arial" panose="020B0604020202020204" pitchFamily="34" charset="0"/>
              <a:sym typeface="Arial" panose="020B0604020202020204" pitchFamily="34" charset="0"/>
            </a:endParaRPr>
          </a:p>
          <a:p>
            <a:pPr>
              <a:buClr>
                <a:srgbClr val="000000"/>
              </a:buClr>
              <a:buSzPct val="100000"/>
              <a:buFont typeface="Times New Roman" panose="02020603050405020304" pitchFamily="18" charset="0"/>
              <a:buNone/>
              <a:defRPr/>
            </a:pPr>
            <a:r>
              <a:rPr lang="lv-LV" altLang="lv-LV" sz="1800" b="1" dirty="0" smtClean="0">
                <a:solidFill>
                  <a:srgbClr val="0062AC"/>
                </a:solidFill>
                <a:latin typeface="Arial" panose="020B0604020202020204" pitchFamily="34" charset="0"/>
                <a:sym typeface="Arial" panose="020B0604020202020204" pitchFamily="34" charset="0"/>
              </a:rPr>
              <a:t>Pamatojums</a:t>
            </a:r>
            <a:r>
              <a:rPr lang="lv-LV" altLang="lv-LV" sz="1800" b="1" dirty="0">
                <a:solidFill>
                  <a:srgbClr val="0062AC"/>
                </a:solidFill>
                <a:latin typeface="Arial" panose="020B0604020202020204" pitchFamily="34" charset="0"/>
                <a:sym typeface="Arial" panose="020B0604020202020204" pitchFamily="34" charset="0"/>
              </a:rPr>
              <a:t>: </a:t>
            </a:r>
          </a:p>
          <a:p>
            <a:pPr>
              <a:buClr>
                <a:srgbClr val="000000"/>
              </a:buClr>
              <a:buSzPct val="100000"/>
              <a:buFont typeface="Times New Roman" panose="02020603050405020304" pitchFamily="18" charset="0"/>
              <a:buNone/>
              <a:defRPr/>
            </a:pPr>
            <a:r>
              <a:rPr lang="lv-LV" altLang="lv-LV" sz="1800" dirty="0">
                <a:solidFill>
                  <a:schemeClr val="tx1"/>
                </a:solidFill>
                <a:latin typeface="Arial" panose="020B0604020202020204" pitchFamily="34" charset="0"/>
                <a:sym typeface="Arial" panose="020B0604020202020204" pitchFamily="34" charset="0"/>
              </a:rPr>
              <a:t>Publisko ēku un citu nedzīvojamo ēku sektors ietver būtisku </a:t>
            </a:r>
          </a:p>
          <a:p>
            <a:pPr>
              <a:buClr>
                <a:srgbClr val="000000"/>
              </a:buClr>
              <a:buSzPct val="100000"/>
              <a:buFont typeface="Times New Roman" panose="02020603050405020304" pitchFamily="18" charset="0"/>
              <a:buNone/>
              <a:defRPr/>
            </a:pPr>
            <a:r>
              <a:rPr lang="lv-LV" altLang="lv-LV" sz="1800" b="1" dirty="0">
                <a:solidFill>
                  <a:schemeClr val="tx1"/>
                </a:solidFill>
                <a:latin typeface="Arial" panose="020B0604020202020204" pitchFamily="34" charset="0"/>
                <a:sym typeface="Arial" panose="020B0604020202020204" pitchFamily="34" charset="0"/>
              </a:rPr>
              <a:t>potenciālu enerģijas un izmaksu ietaupījumam </a:t>
            </a:r>
            <a:r>
              <a:rPr lang="lv-LV" altLang="lv-LV" sz="1800" dirty="0">
                <a:solidFill>
                  <a:schemeClr val="tx1"/>
                </a:solidFill>
                <a:latin typeface="Arial" panose="020B0604020202020204" pitchFamily="34" charset="0"/>
                <a:sym typeface="Arial" panose="020B0604020202020204" pitchFamily="34" charset="0"/>
              </a:rPr>
              <a:t>un </a:t>
            </a:r>
          </a:p>
          <a:p>
            <a:pPr>
              <a:buClr>
                <a:srgbClr val="000000"/>
              </a:buClr>
              <a:buSzPct val="100000"/>
              <a:buFont typeface="Times New Roman" panose="02020603050405020304" pitchFamily="18" charset="0"/>
              <a:buNone/>
              <a:defRPr/>
            </a:pPr>
            <a:r>
              <a:rPr lang="lv-LV" altLang="lv-LV" sz="1800" dirty="0">
                <a:solidFill>
                  <a:schemeClr val="tx1"/>
                </a:solidFill>
                <a:latin typeface="Arial" panose="020B0604020202020204" pitchFamily="34" charset="0"/>
                <a:sym typeface="Arial" panose="020B0604020202020204" pitchFamily="34" charset="0"/>
              </a:rPr>
              <a:t>atjaunojamās enerģijas izmantošanai.</a:t>
            </a:r>
          </a:p>
          <a:p>
            <a:pPr>
              <a:buClr>
                <a:srgbClr val="000000"/>
              </a:buClr>
              <a:buSzPct val="100000"/>
              <a:buFont typeface="Times New Roman" panose="02020603050405020304" pitchFamily="18" charset="0"/>
              <a:buNone/>
              <a:defRPr/>
            </a:pPr>
            <a:endParaRPr lang="lv-LV" altLang="lv-LV" sz="1800" b="1" dirty="0">
              <a:solidFill>
                <a:srgbClr val="0062AC"/>
              </a:solidFill>
              <a:latin typeface="Arial" panose="020B0604020202020204" pitchFamily="34" charset="0"/>
              <a:sym typeface="Arial" panose="020B0604020202020204" pitchFamily="34" charset="0"/>
            </a:endParaRPr>
          </a:p>
          <a:p>
            <a:pPr>
              <a:buClr>
                <a:srgbClr val="000000"/>
              </a:buClr>
              <a:buSzPct val="100000"/>
              <a:buFont typeface="Times New Roman" panose="02020603050405020304" pitchFamily="18" charset="0"/>
              <a:buNone/>
              <a:defRPr/>
            </a:pPr>
            <a:r>
              <a:rPr lang="lv-LV" altLang="lv-LV" sz="1800" b="1" dirty="0">
                <a:solidFill>
                  <a:srgbClr val="0062AC"/>
                </a:solidFill>
                <a:latin typeface="Arial" panose="020B0604020202020204" pitchFamily="34" charset="0"/>
                <a:sym typeface="Arial" panose="020B0604020202020204" pitchFamily="34" charset="0"/>
              </a:rPr>
              <a:t>Atbalsts:</a:t>
            </a:r>
          </a:p>
          <a:p>
            <a:pPr>
              <a:buClr>
                <a:srgbClr val="000000"/>
              </a:buClr>
              <a:buSzPct val="100000"/>
              <a:defRPr/>
            </a:pPr>
            <a:r>
              <a:rPr lang="lv-LV" altLang="lv-LV" sz="1800" dirty="0">
                <a:solidFill>
                  <a:schemeClr val="tx1"/>
                </a:solidFill>
                <a:latin typeface="Arial" panose="020B0604020202020204" pitchFamily="34" charset="0"/>
              </a:rPr>
              <a:t>Atbilstoši </a:t>
            </a:r>
            <a:r>
              <a:rPr lang="lv-LV" altLang="lv-LV" sz="1800" b="1" dirty="0">
                <a:solidFill>
                  <a:schemeClr val="tx1"/>
                </a:solidFill>
                <a:latin typeface="Arial" panose="020B0604020202020204" pitchFamily="34" charset="0"/>
              </a:rPr>
              <a:t>pašvaldības integrētajiem attīstības plāniem </a:t>
            </a:r>
            <a:r>
              <a:rPr lang="lv-LV" altLang="lv-LV" sz="1800" b="1" dirty="0">
                <a:solidFill>
                  <a:schemeClr val="tx1"/>
                </a:solidFill>
                <a:latin typeface="Arial" panose="020B0604020202020204" pitchFamily="34" charset="0"/>
                <a:sym typeface="Arial" panose="020B0604020202020204" pitchFamily="34" charset="0"/>
              </a:rPr>
              <a:t>investīcijas pašvaldību ēku </a:t>
            </a:r>
            <a:r>
              <a:rPr lang="lv-LV" altLang="lv-LV" sz="1800" dirty="0">
                <a:solidFill>
                  <a:schemeClr val="tx1"/>
                </a:solidFill>
                <a:latin typeface="Arial" panose="020B0604020202020204" pitchFamily="34" charset="0"/>
                <a:sym typeface="Arial" panose="020B0604020202020204" pitchFamily="34" charset="0"/>
              </a:rPr>
              <a:t>renovācijā energoefektivitātes paaugstināšanai, kā arī </a:t>
            </a:r>
            <a:r>
              <a:rPr lang="lv-LV" altLang="lv-LV" sz="1800" b="1" u="sng" dirty="0">
                <a:solidFill>
                  <a:schemeClr val="tx1"/>
                </a:solidFill>
                <a:latin typeface="Arial" panose="020B0604020202020204" pitchFamily="34" charset="0"/>
                <a:sym typeface="Arial" panose="020B0604020202020204" pitchFamily="34" charset="0"/>
              </a:rPr>
              <a:t>lokālo</a:t>
            </a:r>
            <a:r>
              <a:rPr lang="lv-LV" altLang="lv-LV" sz="1800" dirty="0">
                <a:solidFill>
                  <a:schemeClr val="tx1"/>
                </a:solidFill>
                <a:latin typeface="Arial" panose="020B0604020202020204" pitchFamily="34" charset="0"/>
                <a:sym typeface="Arial" panose="020B0604020202020204" pitchFamily="34" charset="0"/>
              </a:rPr>
              <a:t> </a:t>
            </a:r>
            <a:r>
              <a:rPr lang="lv-LV" altLang="lv-LV" sz="1800" dirty="0" err="1">
                <a:solidFill>
                  <a:schemeClr val="tx1"/>
                </a:solidFill>
                <a:latin typeface="Arial" panose="020B0604020202020204" pitchFamily="34" charset="0"/>
                <a:sym typeface="Arial" panose="020B0604020202020204" pitchFamily="34" charset="0"/>
              </a:rPr>
              <a:t>siltumavotu</a:t>
            </a:r>
            <a:r>
              <a:rPr lang="lv-LV" altLang="lv-LV" sz="1800" dirty="0">
                <a:solidFill>
                  <a:schemeClr val="tx1"/>
                </a:solidFill>
                <a:latin typeface="Arial" panose="020B0604020202020204" pitchFamily="34" charset="0"/>
                <a:sym typeface="Arial" panose="020B0604020202020204" pitchFamily="34" charset="0"/>
              </a:rPr>
              <a:t> rekonstrukcijā (kā papildelements), tai skaitā veicot pielāgošanu atjaunojamo energoresursu izmantošanai. </a:t>
            </a:r>
          </a:p>
          <a:p>
            <a:pPr>
              <a:buClr>
                <a:srgbClr val="000000"/>
              </a:buClr>
              <a:buSzPct val="100000"/>
              <a:buFont typeface="Times New Roman" panose="02020603050405020304" pitchFamily="18" charset="0"/>
              <a:buNone/>
              <a:defRPr/>
            </a:pPr>
            <a:endParaRPr lang="lv-LV" altLang="lv-LV" sz="1800" b="1" dirty="0">
              <a:solidFill>
                <a:srgbClr val="0062AC"/>
              </a:solidFill>
              <a:latin typeface="Arial" panose="020B0604020202020204" pitchFamily="34" charset="0"/>
              <a:sym typeface="Arial" panose="020B0604020202020204" pitchFamily="34" charset="0"/>
            </a:endParaRPr>
          </a:p>
          <a:p>
            <a:pPr>
              <a:buClr>
                <a:srgbClr val="000000"/>
              </a:buClr>
              <a:buSzPct val="100000"/>
              <a:buFont typeface="Times New Roman" panose="02020603050405020304" pitchFamily="18" charset="0"/>
              <a:buNone/>
              <a:defRPr/>
            </a:pPr>
            <a:r>
              <a:rPr lang="lv-LV" altLang="lv-LV" sz="1800" b="1" dirty="0">
                <a:solidFill>
                  <a:srgbClr val="0062AC"/>
                </a:solidFill>
                <a:latin typeface="Arial" panose="020B0604020202020204" pitchFamily="34" charset="0"/>
                <a:sym typeface="Arial" panose="020B0604020202020204" pitchFamily="34" charset="0"/>
              </a:rPr>
              <a:t>Finansējuma saņēmēji: </a:t>
            </a:r>
          </a:p>
          <a:p>
            <a:pPr>
              <a:spcAft>
                <a:spcPts val="600"/>
              </a:spcAft>
              <a:buClr>
                <a:srgbClr val="000000"/>
              </a:buClr>
              <a:buSzPct val="100000"/>
              <a:buFont typeface="Times New Roman" panose="02020603050405020304" pitchFamily="18" charset="0"/>
              <a:buNone/>
              <a:defRPr/>
            </a:pPr>
            <a:r>
              <a:rPr lang="lv-LV" altLang="lv-LV" sz="1800" dirty="0">
                <a:solidFill>
                  <a:schemeClr val="tx1"/>
                </a:solidFill>
                <a:latin typeface="Arial" panose="020B0604020202020204" pitchFamily="34" charset="0"/>
                <a:sym typeface="Arial" panose="020B0604020202020204" pitchFamily="34" charset="0"/>
              </a:rPr>
              <a:t>Pašvaldības, pašvaldību iestādes, kapitālsabiedrības. Ierobežota atlase (</a:t>
            </a:r>
            <a:r>
              <a:rPr lang="lv-LV" altLang="lv-LV" sz="1800" dirty="0" err="1">
                <a:solidFill>
                  <a:schemeClr val="tx1"/>
                </a:solidFill>
                <a:latin typeface="Arial" panose="020B0604020202020204" pitchFamily="34" charset="0"/>
                <a:sym typeface="Arial" panose="020B0604020202020204" pitchFamily="34" charset="0"/>
              </a:rPr>
              <a:t>priekšatlase</a:t>
            </a:r>
            <a:r>
              <a:rPr lang="lv-LV" altLang="lv-LV" sz="1800" dirty="0" smtClean="0">
                <a:solidFill>
                  <a:schemeClr val="tx1"/>
                </a:solidFill>
                <a:latin typeface="Arial" panose="020B0604020202020204" pitchFamily="34" charset="0"/>
                <a:sym typeface="Arial" panose="020B0604020202020204" pitchFamily="34" charset="0"/>
              </a:rPr>
              <a:t>).</a:t>
            </a:r>
          </a:p>
          <a:p>
            <a:pPr>
              <a:buClr>
                <a:srgbClr val="000000"/>
              </a:buClr>
              <a:buSzPct val="100000"/>
              <a:buFont typeface="Times New Roman" panose="02020603050405020304" pitchFamily="18" charset="0"/>
              <a:buNone/>
              <a:defRPr/>
            </a:pPr>
            <a:r>
              <a:rPr lang="lv-LV" altLang="lv-LV" sz="1800" b="1" dirty="0" smtClean="0">
                <a:solidFill>
                  <a:srgbClr val="C00000"/>
                </a:solidFill>
                <a:latin typeface="Arial" panose="020B0604020202020204" pitchFamily="34" charset="0"/>
                <a:sym typeface="Arial" panose="020B0604020202020204" pitchFamily="34" charset="0"/>
              </a:rPr>
              <a:t>89 novadu pašvaldībām – </a:t>
            </a:r>
            <a:r>
              <a:rPr lang="lv-LV" altLang="lv-LV" sz="1800" dirty="0" smtClean="0">
                <a:solidFill>
                  <a:srgbClr val="C00000"/>
                </a:solidFill>
                <a:latin typeface="Arial" panose="020B0604020202020204" pitchFamily="34" charset="0"/>
                <a:sym typeface="Arial" panose="020B0604020202020204" pitchFamily="34" charset="0"/>
              </a:rPr>
              <a:t>projektu ideju </a:t>
            </a:r>
            <a:r>
              <a:rPr lang="lv-LV" altLang="lv-LV" sz="1800" dirty="0" err="1" smtClean="0">
                <a:solidFill>
                  <a:srgbClr val="C00000"/>
                </a:solidFill>
                <a:latin typeface="Arial" panose="020B0604020202020204" pitchFamily="34" charset="0"/>
                <a:sym typeface="Arial" panose="020B0604020202020204" pitchFamily="34" charset="0"/>
              </a:rPr>
              <a:t>priekšatlase</a:t>
            </a:r>
            <a:r>
              <a:rPr lang="lv-LV" altLang="lv-LV" sz="1800" dirty="0" smtClean="0">
                <a:solidFill>
                  <a:srgbClr val="C00000"/>
                </a:solidFill>
                <a:latin typeface="Arial" panose="020B0604020202020204" pitchFamily="34" charset="0"/>
                <a:sym typeface="Arial" panose="020B0604020202020204" pitchFamily="34" charset="0"/>
              </a:rPr>
              <a:t> (kopā 21+89 pašvaldības) par 15,7 milj. EUR. </a:t>
            </a:r>
            <a:endParaRPr lang="lv-LV" altLang="lv-LV" sz="1800" dirty="0">
              <a:solidFill>
                <a:srgbClr val="026227"/>
              </a:solidFill>
            </a:endParaRPr>
          </a:p>
          <a:p>
            <a:pPr>
              <a:spcAft>
                <a:spcPts val="200"/>
              </a:spcAft>
              <a:buClr>
                <a:srgbClr val="000000"/>
              </a:buClr>
              <a:buSzPct val="100000"/>
              <a:buFont typeface="Times New Roman" panose="02020603050405020304" pitchFamily="18" charset="0"/>
              <a:buNone/>
              <a:defRPr/>
            </a:pPr>
            <a:endParaRPr lang="lv-LV" altLang="lv-LV" sz="1800" dirty="0">
              <a:solidFill>
                <a:srgbClr val="026227"/>
              </a:solidFill>
            </a:endParaRPr>
          </a:p>
        </p:txBody>
      </p:sp>
      <p:sp>
        <p:nvSpPr>
          <p:cNvPr id="7" name="Title 1"/>
          <p:cNvSpPr txBox="1">
            <a:spLocks/>
          </p:cNvSpPr>
          <p:nvPr/>
        </p:nvSpPr>
        <p:spPr bwMode="auto">
          <a:xfrm>
            <a:off x="0" y="0"/>
            <a:ext cx="9144000" cy="620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lgn="ctr">
              <a:buClr>
                <a:srgbClr val="000000"/>
              </a:buClr>
              <a:buSzPct val="100000"/>
            </a:pPr>
            <a:r>
              <a:rPr lang="lv-LV" altLang="lv-LV" sz="2800" b="1" dirty="0">
                <a:solidFill>
                  <a:srgbClr val="026227"/>
                </a:solidFill>
                <a:latin typeface="Arial" panose="020B0604020202020204" pitchFamily="34" charset="0"/>
              </a:rPr>
              <a:t>Reģionālā attīstība (5)</a:t>
            </a:r>
          </a:p>
        </p:txBody>
      </p:sp>
      <p:pic>
        <p:nvPicPr>
          <p:cNvPr id="8" name="Picture 2" descr="http://www.lv.building.lv/news/images/stories/3016001.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588125" y="1516856"/>
            <a:ext cx="2400300" cy="16557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Number Placeholder 3"/>
          <p:cNvSpPr>
            <a:spLocks noGrp="1"/>
          </p:cNvSpPr>
          <p:nvPr>
            <p:ph type="sldNum" sz="quarter" idx="13"/>
          </p:nvPr>
        </p:nvSpPr>
        <p:spPr bwMode="auto">
          <a:xfrm>
            <a:off x="8361363" y="6324600"/>
            <a:ext cx="477837" cy="304800"/>
          </a:xfrm>
          <a:noFill/>
          <a:ln>
            <a:miter lim="800000"/>
            <a:headEnd/>
            <a:tailEnd/>
          </a:ln>
        </p:spPr>
        <p:txBody>
          <a:bodyPr/>
          <a:lstStyle/>
          <a:p>
            <a:fld id="{40DF8943-9939-4FE0-A0AD-72D08023B7BB}" type="slidenum">
              <a:rPr lang="en-US" altLang="en-US" smtClean="0"/>
              <a:pPr/>
              <a:t>9</a:t>
            </a:fld>
            <a:endParaRPr lang="en-US" altLang="en-US" smtClean="0"/>
          </a:p>
        </p:txBody>
      </p:sp>
      <p:sp>
        <p:nvSpPr>
          <p:cNvPr id="5" name="Content Placeholder 3"/>
          <p:cNvSpPr txBox="1">
            <a:spLocks/>
          </p:cNvSpPr>
          <p:nvPr/>
        </p:nvSpPr>
        <p:spPr bwMode="auto">
          <a:xfrm>
            <a:off x="250824" y="1701800"/>
            <a:ext cx="8588375" cy="4927600"/>
          </a:xfrm>
          <a:prstGeom prst="rect">
            <a:avLst/>
          </a:prstGeom>
          <a:noFill/>
          <a:ln w="9525">
            <a:noFill/>
            <a:miter lim="800000"/>
            <a:headEnd/>
            <a:tailEnd/>
          </a:ln>
        </p:spPr>
        <p:txBody>
          <a:bodyPr/>
          <a:lstStyle/>
          <a:p>
            <a:pPr>
              <a:spcAft>
                <a:spcPts val="0"/>
              </a:spcAft>
              <a:buClr>
                <a:srgbClr val="000000"/>
              </a:buClr>
              <a:buSzPct val="100000"/>
              <a:defRPr/>
            </a:pPr>
            <a:r>
              <a:rPr lang="lv-LV" altLang="lv-LV" sz="2000" b="1" dirty="0">
                <a:solidFill>
                  <a:srgbClr val="0062AC"/>
                </a:solidFill>
                <a:latin typeface="Arial" panose="020B0604020202020204" pitchFamily="34" charset="0"/>
                <a:sym typeface="Arial" panose="020B0604020202020204" pitchFamily="34" charset="0"/>
              </a:rPr>
              <a:t>Rezultātā (iznākuma rādītāji</a:t>
            </a:r>
            <a:r>
              <a:rPr lang="lv-LV" altLang="lv-LV" sz="2000" b="1" dirty="0" smtClean="0">
                <a:solidFill>
                  <a:srgbClr val="0062AC"/>
                </a:solidFill>
                <a:latin typeface="Arial" panose="020B0604020202020204" pitchFamily="34" charset="0"/>
                <a:sym typeface="Arial" panose="020B0604020202020204" pitchFamily="34" charset="0"/>
              </a:rPr>
              <a:t>):</a:t>
            </a:r>
          </a:p>
          <a:p>
            <a:pPr marL="285750" indent="-285750">
              <a:spcAft>
                <a:spcPts val="0"/>
              </a:spcAft>
              <a:buClr>
                <a:srgbClr val="000000"/>
              </a:buClr>
              <a:buSzPct val="100000"/>
              <a:buFont typeface="Arial" panose="020B0604020202020204" pitchFamily="34" charset="0"/>
              <a:buChar char="•"/>
              <a:defRPr/>
            </a:pPr>
            <a:r>
              <a:rPr lang="lv-LV" altLang="lv-LV" sz="2000" dirty="0" smtClean="0">
                <a:latin typeface="Arial" panose="020B0604020202020204" pitchFamily="34" charset="0"/>
                <a:sym typeface="Arial" panose="020B0604020202020204" pitchFamily="34" charset="0"/>
              </a:rPr>
              <a:t>Primārās </a:t>
            </a:r>
            <a:r>
              <a:rPr lang="lv-LV" altLang="lv-LV" sz="2000" dirty="0">
                <a:latin typeface="Arial" panose="020B0604020202020204" pitchFamily="34" charset="0"/>
                <a:sym typeface="Arial" panose="020B0604020202020204" pitchFamily="34" charset="0"/>
              </a:rPr>
              <a:t>enerģijas patēriņa samazinājums publiskajās ēkās – </a:t>
            </a:r>
            <a:r>
              <a:rPr lang="lv-LV" altLang="lv-LV" sz="2000" b="1" dirty="0">
                <a:latin typeface="Arial" panose="020B0604020202020204" pitchFamily="34" charset="0"/>
                <a:sym typeface="Arial" panose="020B0604020202020204" pitchFamily="34" charset="0"/>
              </a:rPr>
              <a:t>13,72 </a:t>
            </a:r>
            <a:r>
              <a:rPr lang="lv-LV" altLang="lv-LV" sz="2000" b="1" dirty="0" err="1">
                <a:latin typeface="Arial" panose="020B0604020202020204" pitchFamily="34" charset="0"/>
                <a:sym typeface="Arial" panose="020B0604020202020204" pitchFamily="34" charset="0"/>
              </a:rPr>
              <a:t>GWh</a:t>
            </a:r>
            <a:r>
              <a:rPr lang="lv-LV" altLang="lv-LV" sz="2000" b="1" dirty="0">
                <a:latin typeface="Arial" panose="020B0604020202020204" pitchFamily="34" charset="0"/>
                <a:sym typeface="Arial" panose="020B0604020202020204" pitchFamily="34" charset="0"/>
              </a:rPr>
              <a:t>/gadā</a:t>
            </a:r>
            <a:r>
              <a:rPr lang="lv-LV" altLang="lv-LV" sz="2000" dirty="0">
                <a:latin typeface="Arial" panose="020B0604020202020204" pitchFamily="34" charset="0"/>
                <a:sym typeface="Arial" panose="020B0604020202020204" pitchFamily="34" charset="0"/>
              </a:rPr>
              <a:t>. </a:t>
            </a:r>
            <a:endParaRPr lang="lv-LV" altLang="lv-LV" sz="2000" dirty="0" smtClean="0">
              <a:latin typeface="Arial" panose="020B0604020202020204" pitchFamily="34" charset="0"/>
              <a:sym typeface="Arial" panose="020B0604020202020204" pitchFamily="34" charset="0"/>
            </a:endParaRPr>
          </a:p>
          <a:p>
            <a:pPr marL="285750" indent="-285750">
              <a:spcAft>
                <a:spcPts val="0"/>
              </a:spcAft>
              <a:buClr>
                <a:srgbClr val="000000"/>
              </a:buClr>
              <a:buSzPct val="100000"/>
              <a:buFont typeface="Arial" panose="020B0604020202020204" pitchFamily="34" charset="0"/>
              <a:buChar char="•"/>
              <a:defRPr/>
            </a:pPr>
            <a:r>
              <a:rPr lang="lv-LV" altLang="lv-LV" sz="2000" dirty="0" smtClean="0">
                <a:latin typeface="Arial" panose="020B0604020202020204" pitchFamily="34" charset="0"/>
                <a:sym typeface="Arial" panose="020B0604020202020204" pitchFamily="34" charset="0"/>
              </a:rPr>
              <a:t>Papildus </a:t>
            </a:r>
            <a:r>
              <a:rPr lang="lv-LV" altLang="lv-LV" sz="2000" dirty="0">
                <a:latin typeface="Arial" panose="020B0604020202020204" pitchFamily="34" charset="0"/>
                <a:sym typeface="Arial" panose="020B0604020202020204" pitchFamily="34" charset="0"/>
              </a:rPr>
              <a:t>uzstādītās AER izmantojošu </a:t>
            </a:r>
            <a:r>
              <a:rPr lang="lv-LV" altLang="lv-LV" sz="2000" dirty="0" err="1">
                <a:latin typeface="Arial" panose="020B0604020202020204" pitchFamily="34" charset="0"/>
                <a:sym typeface="Arial" panose="020B0604020202020204" pitchFamily="34" charset="0"/>
              </a:rPr>
              <a:t>siltumavotu</a:t>
            </a:r>
            <a:r>
              <a:rPr lang="lv-LV" altLang="lv-LV" sz="2000" dirty="0">
                <a:latin typeface="Arial" panose="020B0604020202020204" pitchFamily="34" charset="0"/>
                <a:sym typeface="Arial" panose="020B0604020202020204" pitchFamily="34" charset="0"/>
              </a:rPr>
              <a:t> jaudas ēkās, kas ir saņēmušas ERAF finansējumu – </a:t>
            </a:r>
            <a:r>
              <a:rPr lang="lv-LV" altLang="lv-LV" sz="2000" b="1" dirty="0">
                <a:latin typeface="Arial" panose="020B0604020202020204" pitchFamily="34" charset="0"/>
                <a:sym typeface="Arial" panose="020B0604020202020204" pitchFamily="34" charset="0"/>
              </a:rPr>
              <a:t>1,2 MW</a:t>
            </a:r>
            <a:r>
              <a:rPr lang="lv-LV" altLang="lv-LV" sz="2000" dirty="0">
                <a:latin typeface="Arial" panose="020B0604020202020204" pitchFamily="34" charset="0"/>
                <a:sym typeface="Arial" panose="020B0604020202020204" pitchFamily="34" charset="0"/>
              </a:rPr>
              <a:t>.</a:t>
            </a:r>
          </a:p>
          <a:p>
            <a:pPr eaLnBrk="0" hangingPunct="0">
              <a:spcAft>
                <a:spcPts val="0"/>
              </a:spcAft>
              <a:buClr>
                <a:srgbClr val="000000"/>
              </a:buClr>
              <a:buSzPct val="100000"/>
              <a:defRPr/>
            </a:pPr>
            <a:endParaRPr lang="lv-LV" altLang="lv-LV" sz="2000" b="1" dirty="0" smtClean="0">
              <a:solidFill>
                <a:srgbClr val="0062AC"/>
              </a:solidFill>
              <a:latin typeface="Arial" panose="020B0604020202020204" pitchFamily="34" charset="0"/>
              <a:sym typeface="Arial" charset="0"/>
            </a:endParaRPr>
          </a:p>
          <a:p>
            <a:pPr eaLnBrk="0" hangingPunct="0">
              <a:spcAft>
                <a:spcPts val="0"/>
              </a:spcAft>
              <a:buClr>
                <a:srgbClr val="000000"/>
              </a:buClr>
              <a:buSzPct val="100000"/>
              <a:defRPr/>
            </a:pPr>
            <a:r>
              <a:rPr lang="lv-LV" altLang="lv-LV" sz="2000" b="1" dirty="0" smtClean="0">
                <a:solidFill>
                  <a:srgbClr val="0062AC"/>
                </a:solidFill>
                <a:latin typeface="Arial" panose="020B0604020202020204" pitchFamily="34" charset="0"/>
                <a:sym typeface="Arial" charset="0"/>
              </a:rPr>
              <a:t>SAM </a:t>
            </a:r>
            <a:r>
              <a:rPr lang="lv-LV" altLang="lv-LV" sz="2000" b="1" dirty="0">
                <a:solidFill>
                  <a:srgbClr val="0062AC"/>
                </a:solidFill>
                <a:latin typeface="Arial" panose="020B0604020202020204" pitchFamily="34" charset="0"/>
                <a:sym typeface="Arial" charset="0"/>
              </a:rPr>
              <a:t>4.2.2. – atlases kārtas:</a:t>
            </a:r>
          </a:p>
          <a:p>
            <a:pPr marL="342900" indent="-342900" eaLnBrk="0" hangingPunct="0">
              <a:spcAft>
                <a:spcPts val="0"/>
              </a:spcAft>
              <a:buClr>
                <a:srgbClr val="000000"/>
              </a:buClr>
              <a:buSzPct val="100000"/>
              <a:defRPr/>
            </a:pPr>
            <a:r>
              <a:rPr lang="lv-LV" altLang="lv-LV" sz="2000" dirty="0" smtClean="0">
                <a:latin typeface="Arial" panose="020B0604020202020204" pitchFamily="34" charset="0"/>
                <a:sym typeface="Arial" charset="0"/>
              </a:rPr>
              <a:t>Pašvaldību </a:t>
            </a:r>
            <a:r>
              <a:rPr lang="lv-LV" altLang="lv-LV" sz="2000" dirty="0">
                <a:latin typeface="Arial" panose="020B0604020202020204" pitchFamily="34" charset="0"/>
                <a:sym typeface="Arial" charset="0"/>
              </a:rPr>
              <a:t>ēku energoefektivitātes paaugstināšana:</a:t>
            </a:r>
          </a:p>
          <a:p>
            <a:pPr marL="342900" indent="-342900" eaLnBrk="0" hangingPunct="0">
              <a:spcAft>
                <a:spcPts val="0"/>
              </a:spcAft>
              <a:buClr>
                <a:srgbClr val="000000"/>
              </a:buClr>
              <a:buSzPct val="100000"/>
              <a:defRPr/>
            </a:pPr>
            <a:r>
              <a:rPr lang="lv-LV" altLang="lv-LV" sz="2000" dirty="0" smtClean="0">
                <a:latin typeface="Arial" panose="020B0604020202020204" pitchFamily="34" charset="0"/>
                <a:sym typeface="Arial" charset="0"/>
              </a:rPr>
              <a:t>1</a:t>
            </a:r>
            <a:r>
              <a:rPr lang="lv-LV" altLang="lv-LV" sz="2000" dirty="0">
                <a:latin typeface="Arial" panose="020B0604020202020204" pitchFamily="34" charset="0"/>
                <a:sym typeface="Arial" charset="0"/>
              </a:rPr>
              <a:t>)  Republikas pilsētās – </a:t>
            </a:r>
            <a:r>
              <a:rPr lang="lv-LV" altLang="lv-LV" sz="2000" b="1" dirty="0">
                <a:latin typeface="Arial" panose="020B0604020202020204" pitchFamily="34" charset="0"/>
                <a:sym typeface="Arial" charset="0"/>
              </a:rPr>
              <a:t>15,69 milj. </a:t>
            </a:r>
            <a:r>
              <a:rPr lang="lv-LV" altLang="lv-LV" sz="2000" b="1" dirty="0" smtClean="0">
                <a:latin typeface="Arial" panose="020B0604020202020204" pitchFamily="34" charset="0"/>
                <a:sym typeface="Arial" charset="0"/>
              </a:rPr>
              <a:t>EUR</a:t>
            </a:r>
            <a:r>
              <a:rPr lang="lv-LV" altLang="lv-LV" sz="2000" b="1" i="1" dirty="0" smtClean="0">
                <a:latin typeface="Arial" panose="020B0604020202020204" pitchFamily="34" charset="0"/>
                <a:sym typeface="Arial" charset="0"/>
              </a:rPr>
              <a:t> </a:t>
            </a:r>
            <a:r>
              <a:rPr lang="lv-LV" altLang="lv-LV" sz="2000" b="1" dirty="0" smtClean="0">
                <a:latin typeface="Arial" panose="020B0604020202020204" pitchFamily="34" charset="0"/>
                <a:sym typeface="Arial" charset="0"/>
              </a:rPr>
              <a:t> </a:t>
            </a:r>
            <a:r>
              <a:rPr lang="lv-LV" altLang="lv-LV" sz="2000" dirty="0">
                <a:latin typeface="Arial" panose="020B0604020202020204" pitchFamily="34" charset="0"/>
                <a:sym typeface="Arial" charset="0"/>
              </a:rPr>
              <a:t>(ERAF) </a:t>
            </a:r>
            <a:r>
              <a:rPr lang="lv-LV" altLang="lv-LV" sz="2000" b="1" dirty="0">
                <a:solidFill>
                  <a:schemeClr val="tx2">
                    <a:lumMod val="60000"/>
                    <a:lumOff val="40000"/>
                  </a:schemeClr>
                </a:solidFill>
                <a:latin typeface="Arial" panose="020B0604020202020204" pitchFamily="34" charset="0"/>
                <a:sym typeface="Arial" charset="0"/>
              </a:rPr>
              <a:t>ITI !</a:t>
            </a:r>
          </a:p>
          <a:p>
            <a:pPr marL="342900" indent="-342900">
              <a:spcAft>
                <a:spcPts val="600"/>
              </a:spcAft>
              <a:buClr>
                <a:srgbClr val="000000"/>
              </a:buClr>
              <a:buSzPct val="100000"/>
              <a:defRPr/>
            </a:pPr>
            <a:r>
              <a:rPr lang="lv-LV" altLang="lv-LV" sz="2000" dirty="0" smtClean="0">
                <a:latin typeface="Arial" panose="020B0604020202020204" pitchFamily="34" charset="0"/>
                <a:sym typeface="Arial" charset="0"/>
              </a:rPr>
              <a:t>2</a:t>
            </a:r>
            <a:r>
              <a:rPr lang="lv-LV" altLang="lv-LV" sz="2000" dirty="0">
                <a:latin typeface="Arial" panose="020B0604020202020204" pitchFamily="34" charset="0"/>
                <a:sym typeface="Arial" charset="0"/>
              </a:rPr>
              <a:t>)  Pārējās </a:t>
            </a:r>
            <a:r>
              <a:rPr lang="lv-LV" altLang="lv-LV" sz="2000" dirty="0" smtClean="0">
                <a:latin typeface="Arial" panose="020B0604020202020204" pitchFamily="34" charset="0"/>
                <a:sym typeface="Arial" charset="0"/>
              </a:rPr>
              <a:t>pašvaldībās </a:t>
            </a:r>
            <a:r>
              <a:rPr lang="lv-LV" altLang="lv-LV" sz="2000" dirty="0" smtClean="0">
                <a:solidFill>
                  <a:srgbClr val="FF0000"/>
                </a:solidFill>
                <a:latin typeface="Arial" panose="020B0604020202020204" pitchFamily="34" charset="0"/>
                <a:sym typeface="Arial" charset="0"/>
              </a:rPr>
              <a:t>(21+89) </a:t>
            </a:r>
            <a:r>
              <a:rPr lang="lv-LV" altLang="lv-LV" sz="2000" dirty="0">
                <a:solidFill>
                  <a:srgbClr val="FF0000"/>
                </a:solidFill>
                <a:latin typeface="Arial" panose="020B0604020202020204" pitchFamily="34" charset="0"/>
                <a:sym typeface="Arial" charset="0"/>
              </a:rPr>
              <a:t>– </a:t>
            </a:r>
            <a:r>
              <a:rPr lang="lv-LV" altLang="lv-LV" sz="2000" b="1" dirty="0">
                <a:solidFill>
                  <a:srgbClr val="FF0000"/>
                </a:solidFill>
                <a:latin typeface="Arial" panose="020B0604020202020204" pitchFamily="34" charset="0"/>
                <a:sym typeface="Arial" charset="0"/>
              </a:rPr>
              <a:t>15,69 milj. </a:t>
            </a:r>
            <a:r>
              <a:rPr lang="lv-LV" altLang="lv-LV" sz="2000" b="1" i="1" dirty="0" err="1" smtClean="0">
                <a:solidFill>
                  <a:srgbClr val="FF0000"/>
                </a:solidFill>
                <a:latin typeface="Arial" panose="020B0604020202020204" pitchFamily="34" charset="0"/>
                <a:sym typeface="Arial" charset="0"/>
              </a:rPr>
              <a:t>euro</a:t>
            </a:r>
            <a:r>
              <a:rPr lang="lv-LV" altLang="lv-LV" sz="2000" b="1" dirty="0" smtClean="0">
                <a:solidFill>
                  <a:srgbClr val="FF0000"/>
                </a:solidFill>
                <a:latin typeface="Arial" panose="020B0604020202020204" pitchFamily="34" charset="0"/>
                <a:sym typeface="Arial" charset="0"/>
              </a:rPr>
              <a:t> </a:t>
            </a:r>
            <a:r>
              <a:rPr lang="lv-LV" altLang="lv-LV" sz="2000" dirty="0" smtClean="0">
                <a:solidFill>
                  <a:srgbClr val="FF0000"/>
                </a:solidFill>
                <a:latin typeface="Arial" panose="020B0604020202020204" pitchFamily="34" charset="0"/>
                <a:sym typeface="Arial" charset="0"/>
              </a:rPr>
              <a:t>(ERAF</a:t>
            </a:r>
            <a:r>
              <a:rPr lang="lv-LV" altLang="lv-LV" sz="2000" dirty="0">
                <a:solidFill>
                  <a:srgbClr val="FF0000"/>
                </a:solidFill>
                <a:latin typeface="Arial" panose="020B0604020202020204" pitchFamily="34" charset="0"/>
                <a:sym typeface="Arial" charset="0"/>
              </a:rPr>
              <a:t>) </a:t>
            </a:r>
            <a:r>
              <a:rPr lang="lv-LV" altLang="lv-LV" sz="2000" dirty="0" err="1">
                <a:solidFill>
                  <a:srgbClr val="C00000"/>
                </a:solidFill>
                <a:latin typeface="Arial" panose="020B0604020202020204" pitchFamily="34" charset="0"/>
                <a:sym typeface="Arial" charset="0"/>
              </a:rPr>
              <a:t>Priekšatlase</a:t>
            </a:r>
            <a:r>
              <a:rPr lang="lv-LV" altLang="lv-LV" sz="2000" dirty="0">
                <a:solidFill>
                  <a:srgbClr val="C00000"/>
                </a:solidFill>
                <a:latin typeface="Arial" panose="020B0604020202020204" pitchFamily="34" charset="0"/>
                <a:sym typeface="Arial" charset="0"/>
              </a:rPr>
              <a:t> !</a:t>
            </a:r>
            <a:endParaRPr lang="lv-LV" altLang="lv-LV" sz="2000" b="1" dirty="0">
              <a:solidFill>
                <a:schemeClr val="tx2">
                  <a:lumMod val="60000"/>
                  <a:lumOff val="40000"/>
                </a:schemeClr>
              </a:solidFill>
              <a:latin typeface="Arial" panose="020B0604020202020204" pitchFamily="34" charset="0"/>
              <a:sym typeface="Arial" charset="0"/>
            </a:endParaRPr>
          </a:p>
          <a:p>
            <a:pPr>
              <a:spcAft>
                <a:spcPts val="0"/>
              </a:spcAft>
              <a:buClr>
                <a:srgbClr val="000000"/>
              </a:buClr>
              <a:buSzPct val="100000"/>
              <a:defRPr/>
            </a:pPr>
            <a:r>
              <a:rPr lang="lv-LV" altLang="lv-LV" sz="2000" b="1" dirty="0">
                <a:solidFill>
                  <a:schemeClr val="tx1">
                    <a:lumMod val="95000"/>
                    <a:lumOff val="5000"/>
                  </a:schemeClr>
                </a:solidFill>
                <a:latin typeface="Arial" panose="020B0604020202020204" pitchFamily="34" charset="0"/>
                <a:sym typeface="Arial" charset="0"/>
              </a:rPr>
              <a:t>Projektu iesniegšana un </a:t>
            </a:r>
            <a:r>
              <a:rPr lang="lv-LV" altLang="lv-LV" sz="2000" b="1" dirty="0" smtClean="0">
                <a:solidFill>
                  <a:schemeClr val="tx1">
                    <a:lumMod val="95000"/>
                    <a:lumOff val="5000"/>
                  </a:schemeClr>
                </a:solidFill>
                <a:latin typeface="Arial" panose="020B0604020202020204" pitchFamily="34" charset="0"/>
                <a:sym typeface="Arial" charset="0"/>
              </a:rPr>
              <a:t>izvērtēšana: </a:t>
            </a:r>
            <a:r>
              <a:rPr lang="lv-LV" altLang="lv-LV" sz="2000" dirty="0" smtClean="0">
                <a:latin typeface="Arial" panose="020B0604020202020204" pitchFamily="34" charset="0"/>
                <a:sym typeface="Arial" charset="0"/>
              </a:rPr>
              <a:t>no 05.2016</a:t>
            </a:r>
            <a:r>
              <a:rPr lang="lv-LV" altLang="lv-LV" sz="2000" dirty="0">
                <a:latin typeface="Arial" panose="020B0604020202020204" pitchFamily="34" charset="0"/>
                <a:sym typeface="Arial" charset="0"/>
              </a:rPr>
              <a:t>.</a:t>
            </a:r>
          </a:p>
          <a:p>
            <a:pPr eaLnBrk="0" hangingPunct="0">
              <a:spcAft>
                <a:spcPts val="0"/>
              </a:spcAft>
              <a:buClr>
                <a:srgbClr val="000000"/>
              </a:buClr>
              <a:buSzPct val="100000"/>
              <a:defRPr/>
            </a:pPr>
            <a:endParaRPr lang="lv-LV" altLang="lv-LV" sz="2000" b="1" dirty="0">
              <a:solidFill>
                <a:srgbClr val="0062AC"/>
              </a:solidFill>
              <a:latin typeface="Arial" panose="020B0604020202020204" pitchFamily="34" charset="0"/>
              <a:sym typeface="Arial" charset="0"/>
            </a:endParaRPr>
          </a:p>
          <a:p>
            <a:pPr eaLnBrk="0" hangingPunct="0">
              <a:spcAft>
                <a:spcPts val="0"/>
              </a:spcAft>
              <a:buClr>
                <a:srgbClr val="000000"/>
              </a:buClr>
              <a:buSzPct val="100000"/>
              <a:defRPr/>
            </a:pPr>
            <a:r>
              <a:rPr lang="lv-LV" altLang="lv-LV" sz="2000" b="1" dirty="0" smtClean="0">
                <a:solidFill>
                  <a:srgbClr val="0062AC"/>
                </a:solidFill>
                <a:latin typeface="Arial" panose="020B0604020202020204" pitchFamily="34" charset="0"/>
                <a:sym typeface="Arial" charset="0"/>
              </a:rPr>
              <a:t>Aktuālais statuss: </a:t>
            </a:r>
            <a:r>
              <a:rPr lang="lv-LV" altLang="lv-LV" sz="2000" dirty="0" smtClean="0">
                <a:latin typeface="Arial" panose="020B0604020202020204" pitchFamily="34" charset="0"/>
                <a:sym typeface="Arial" charset="0"/>
              </a:rPr>
              <a:t>uzsākta </a:t>
            </a:r>
            <a:r>
              <a:rPr lang="lv-LV" altLang="lv-LV" sz="2000" dirty="0">
                <a:latin typeface="Arial" panose="020B0604020202020204" pitchFamily="34" charset="0"/>
                <a:sym typeface="Arial" charset="0"/>
              </a:rPr>
              <a:t>ieviešanas nosacījumu izstrāde (plānota sadarbība ar EM).</a:t>
            </a:r>
          </a:p>
          <a:p>
            <a:pPr eaLnBrk="0" hangingPunct="0">
              <a:spcAft>
                <a:spcPts val="600"/>
              </a:spcAft>
              <a:defRPr/>
            </a:pPr>
            <a:endParaRPr lang="lv-LV" altLang="lv-LV" sz="2000" b="1" dirty="0">
              <a:solidFill>
                <a:srgbClr val="0062AC"/>
              </a:solidFill>
              <a:latin typeface="Arial" panose="020B0604020202020204" pitchFamily="34" charset="0"/>
              <a:sym typeface="Arial" charset="0"/>
            </a:endParaRPr>
          </a:p>
          <a:p>
            <a:pPr eaLnBrk="0" hangingPunct="0">
              <a:spcAft>
                <a:spcPts val="1200"/>
              </a:spcAft>
              <a:buClr>
                <a:srgbClr val="000000"/>
              </a:buClr>
              <a:buSzPct val="100000"/>
              <a:defRPr/>
            </a:pPr>
            <a:endParaRPr lang="lv-LV" altLang="lv-LV" sz="2000" b="1" dirty="0">
              <a:latin typeface="Arial" charset="0"/>
              <a:sym typeface="Arial" charset="0"/>
            </a:endParaRPr>
          </a:p>
        </p:txBody>
      </p:sp>
      <p:sp>
        <p:nvSpPr>
          <p:cNvPr id="19460" name="Title 1"/>
          <p:cNvSpPr txBox="1">
            <a:spLocks/>
          </p:cNvSpPr>
          <p:nvPr/>
        </p:nvSpPr>
        <p:spPr bwMode="auto">
          <a:xfrm>
            <a:off x="0" y="0"/>
            <a:ext cx="9144000" cy="576263"/>
          </a:xfrm>
          <a:prstGeom prst="rect">
            <a:avLst/>
          </a:prstGeom>
          <a:noFill/>
          <a:ln w="9525">
            <a:noFill/>
            <a:miter lim="800000"/>
            <a:headEnd/>
            <a:tailEnd/>
          </a:ln>
        </p:spPr>
        <p:txBody>
          <a:bodyPr/>
          <a:lstStyle/>
          <a:p>
            <a:pPr algn="ctr" eaLnBrk="0" hangingPunct="0">
              <a:buClr>
                <a:srgbClr val="000000"/>
              </a:buClr>
              <a:buSzPct val="100000"/>
              <a:buFont typeface="Times New Roman" pitchFamily="18" charset="0"/>
              <a:buNone/>
            </a:pPr>
            <a:r>
              <a:rPr lang="lv-LV" altLang="lv-LV" sz="2800" b="1">
                <a:solidFill>
                  <a:srgbClr val="026227"/>
                </a:solidFill>
                <a:latin typeface="Arial" charset="0"/>
              </a:rPr>
              <a:t>Reģionālā attīstība (6)</a:t>
            </a:r>
          </a:p>
        </p:txBody>
      </p:sp>
      <p:sp>
        <p:nvSpPr>
          <p:cNvPr id="6" name="Content Placeholder 3"/>
          <p:cNvSpPr txBox="1">
            <a:spLocks/>
          </p:cNvSpPr>
          <p:nvPr/>
        </p:nvSpPr>
        <p:spPr bwMode="auto">
          <a:xfrm>
            <a:off x="2093495" y="620712"/>
            <a:ext cx="6728243" cy="89614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bg1"/>
                </a:solidFill>
                <a:latin typeface="Times New Roman" panose="02020603050405020304" pitchFamily="18" charset="0"/>
                <a:ea typeface="MS PGothic" panose="020B0600070205080204" pitchFamily="34" charset="-128"/>
              </a:defRPr>
            </a:lvl1pPr>
            <a:lvl2pPr>
              <a:defRPr>
                <a:solidFill>
                  <a:schemeClr val="bg1"/>
                </a:solidFill>
                <a:latin typeface="Times New Roman" panose="02020603050405020304" pitchFamily="18" charset="0"/>
                <a:ea typeface="MS PGothic" panose="020B0600070205080204" pitchFamily="34" charset="-128"/>
              </a:defRPr>
            </a:lvl2pPr>
            <a:lvl3pPr>
              <a:defRPr>
                <a:solidFill>
                  <a:schemeClr val="bg1"/>
                </a:solidFill>
                <a:latin typeface="Times New Roman" panose="02020603050405020304" pitchFamily="18" charset="0"/>
                <a:ea typeface="MS PGothic" panose="020B0600070205080204" pitchFamily="34" charset="-128"/>
              </a:defRPr>
            </a:lvl3pPr>
            <a:lvl4pPr>
              <a:defRPr>
                <a:solidFill>
                  <a:schemeClr val="bg1"/>
                </a:solidFill>
                <a:latin typeface="Times New Roman" panose="02020603050405020304" pitchFamily="18" charset="0"/>
                <a:ea typeface="MS PGothic" panose="020B0600070205080204" pitchFamily="34" charset="-128"/>
              </a:defRPr>
            </a:lvl4pPr>
            <a:lvl5pPr>
              <a:defRPr>
                <a:solidFill>
                  <a:schemeClr val="bg1"/>
                </a:solidFill>
                <a:latin typeface="Times New Roman" panose="02020603050405020304" pitchFamily="18" charset="0"/>
                <a:ea typeface="MS PGothic" panose="020B0600070205080204" pitchFamily="34" charset="-128"/>
              </a:defRPr>
            </a:lvl5pPr>
            <a:lvl6pPr marL="25146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6pPr>
            <a:lvl7pPr marL="29718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7pPr>
            <a:lvl8pPr marL="34290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8pPr>
            <a:lvl9pPr marL="38862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9pPr>
          </a:lstStyle>
          <a:p>
            <a:pPr>
              <a:spcAft>
                <a:spcPts val="1200"/>
              </a:spcAft>
              <a:buClr>
                <a:srgbClr val="000000"/>
              </a:buClr>
            </a:pPr>
            <a:r>
              <a:rPr lang="lv-LV" altLang="lv-LV" sz="1800" b="1" dirty="0">
                <a:solidFill>
                  <a:schemeClr val="tx1"/>
                </a:solidFill>
                <a:latin typeface="Arial" panose="020B0604020202020204" pitchFamily="34" charset="0"/>
                <a:cs typeface="Arial" panose="020B0604020202020204" pitchFamily="34" charset="0"/>
                <a:sym typeface="Arial" panose="020B0604020202020204" pitchFamily="34" charset="0"/>
              </a:rPr>
              <a:t>SAM 4.2.2. – Atbilstoši pašvaldības integrētajām attīstības programmām sekmēt </a:t>
            </a:r>
            <a:r>
              <a:rPr lang="lv-LV" altLang="lv-LV" sz="1800" b="1" dirty="0">
                <a:solidFill>
                  <a:srgbClr val="C00000"/>
                </a:solidFill>
                <a:latin typeface="Arial" panose="020B0604020202020204" pitchFamily="34" charset="0"/>
                <a:cs typeface="Arial" panose="020B0604020202020204" pitchFamily="34" charset="0"/>
                <a:sym typeface="Arial" panose="020B0604020202020204" pitchFamily="34" charset="0"/>
              </a:rPr>
              <a:t>energoefektivitātes </a:t>
            </a:r>
            <a:r>
              <a:rPr lang="lv-LV" altLang="lv-LV" sz="1800" b="1" dirty="0">
                <a:solidFill>
                  <a:schemeClr val="tx1"/>
                </a:solidFill>
                <a:latin typeface="Arial" panose="020B0604020202020204" pitchFamily="34" charset="0"/>
                <a:cs typeface="Arial" panose="020B0604020202020204" pitchFamily="34" charset="0"/>
                <a:sym typeface="Arial" panose="020B0604020202020204" pitchFamily="34" charset="0"/>
              </a:rPr>
              <a:t>paaugstināšanu un AER izmantošanu </a:t>
            </a:r>
            <a:r>
              <a:rPr lang="lv-LV" altLang="lv-LV" sz="1800" b="1" dirty="0">
                <a:solidFill>
                  <a:srgbClr val="C00000"/>
                </a:solidFill>
                <a:latin typeface="Arial" panose="020B0604020202020204" pitchFamily="34" charset="0"/>
                <a:cs typeface="Arial" panose="020B0604020202020204" pitchFamily="34" charset="0"/>
                <a:sym typeface="Arial" panose="020B0604020202020204" pitchFamily="34" charset="0"/>
              </a:rPr>
              <a:t>pašvaldību ēkās</a:t>
            </a:r>
          </a:p>
          <a:p>
            <a:pPr marL="0" lvl="1" indent="0">
              <a:buClr>
                <a:srgbClr val="000000"/>
              </a:buClr>
              <a:buFont typeface="Times New Roman" panose="02020603050405020304" pitchFamily="18" charset="0"/>
              <a:buNone/>
            </a:pPr>
            <a:endParaRPr lang="lv-LV" altLang="lv-LV" sz="1800" b="1" u="sng" dirty="0">
              <a:solidFill>
                <a:srgbClr val="026227"/>
              </a:solidFill>
              <a:cs typeface="Times New Roman" panose="02020603050405020304"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89_Prezentacija_templateLV">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itullapa_kontaktinformacija">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89_Prezentacija_templateLV</Template>
  <TotalTime>6327</TotalTime>
  <Words>2419</Words>
  <Application>Microsoft Office PowerPoint</Application>
  <PresentationFormat>On-screen Show (4:3)</PresentationFormat>
  <Paragraphs>361</Paragraphs>
  <Slides>20</Slides>
  <Notes>13</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89_Prezentacija_templateLV</vt:lpstr>
      <vt:lpstr>ES fondu investīcijas  2014.-2020.gada plānošanas periodā:    VIDE, REĢIONĀLĀ ATTĪSTĪBA, IKT</vt:lpstr>
      <vt:lpstr>Slide 2</vt:lpstr>
      <vt:lpstr>Finansējums 2014-2020 - VARAM</vt:lpstr>
      <vt:lpstr>Slide 4</vt:lpstr>
      <vt:lpstr>Slide 5</vt:lpstr>
      <vt:lpstr>Slide 6</vt:lpstr>
      <vt:lpstr>Slide 7</vt:lpstr>
      <vt:lpstr>Slide 8</vt:lpstr>
      <vt:lpstr>Slide 9</vt:lpstr>
      <vt:lpstr>Slide 10</vt:lpstr>
      <vt:lpstr>Slide 11</vt:lpstr>
      <vt:lpstr>Slide 12</vt:lpstr>
      <vt:lpstr>Slide 13</vt:lpstr>
      <vt:lpstr>Slide 14</vt:lpstr>
      <vt:lpstr>5.4.2. - Nodrošināt vides monitoringa un kontroles sistēmas attīstību un savlaicīgu vides risku novēršanu</vt:lpstr>
      <vt:lpstr>5.4.2. - Nodrošināt vides monitoringa un kontroles sistēmas attīstību un savlaicīgu vides risku novēršanu</vt:lpstr>
      <vt:lpstr>Slide 17</vt:lpstr>
      <vt:lpstr>Slide 18</vt:lpstr>
      <vt:lpstr>Slide 19</vt:lpstr>
      <vt:lpstr>Slide 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Dagnija</dc:creator>
  <cp:lastModifiedBy>jutas</cp:lastModifiedBy>
  <cp:revision>250</cp:revision>
  <cp:lastPrinted>2015-10-27T08:59:15Z</cp:lastPrinted>
  <dcterms:created xsi:type="dcterms:W3CDTF">2014-11-20T14:46:47Z</dcterms:created>
  <dcterms:modified xsi:type="dcterms:W3CDTF">2015-11-03T13:24:34Z</dcterms:modified>
</cp:coreProperties>
</file>