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56" r:id="rId5"/>
    <p:sldId id="257" r:id="rId6"/>
    <p:sldId id="266" r:id="rId7"/>
    <p:sldId id="259" r:id="rId8"/>
    <p:sldId id="267" r:id="rId9"/>
    <p:sldId id="268" r:id="rId10"/>
    <p:sldId id="271" r:id="rId11"/>
    <p:sldId id="269" r:id="rId12"/>
    <p:sldId id="265" r:id="rId13"/>
    <p:sldId id="272" r:id="rId14"/>
    <p:sldId id="25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7083AB-DE84-C1F7-4CC2-65DFA68F1517}" name="Igors Lisjonoks" initials="IL" userId="S::Igors.Lisjonoks@varam.gov.lv::0c800f9e-bc23-4e3e-9332-fae1fd977526" providerId="AD"/>
  <p188:author id="{A8D1AEBB-09D7-A5A8-0052-B66016D3F24E}" name="Igors Lisjonoks" initials="IL" userId="S::igors.lisjonoks@varam.gov.lv::0c800f9e-bc23-4e3e-9332-fae1fd9775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92CA62-1846-453E-8FAF-087DA2FD46AF}" v="79" dt="2024-03-27T07:39:11.5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2" autoAdjust="0"/>
    <p:restoredTop sz="88799" autoAdjust="0"/>
  </p:normalViewPr>
  <p:slideViewPr>
    <p:cSldViewPr snapToGrid="0">
      <p:cViewPr varScale="1">
        <p:scale>
          <a:sx n="59" d="100"/>
          <a:sy n="59" d="100"/>
        </p:scale>
        <p:origin x="7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s Lisjonoks" userId="0c800f9e-bc23-4e3e-9332-fae1fd977526" providerId="ADAL" clId="{7092CA62-1846-453E-8FAF-087DA2FD46AF}"/>
    <pc:docChg chg="undo custSel addSld delSld modSld sldOrd">
      <pc:chgData name="Igors Lisjonoks" userId="0c800f9e-bc23-4e3e-9332-fae1fd977526" providerId="ADAL" clId="{7092CA62-1846-453E-8FAF-087DA2FD46AF}" dt="2024-03-28T07:53:25.282" v="6897" actId="20577"/>
      <pc:docMkLst>
        <pc:docMk/>
      </pc:docMkLst>
      <pc:sldChg chg="addSp delSp modSp mod delCm">
        <pc:chgData name="Igors Lisjonoks" userId="0c800f9e-bc23-4e3e-9332-fae1fd977526" providerId="ADAL" clId="{7092CA62-1846-453E-8FAF-087DA2FD46AF}" dt="2024-03-27T10:50:51.768" v="6884" actId="20577"/>
        <pc:sldMkLst>
          <pc:docMk/>
          <pc:sldMk cId="109857222" sldId="256"/>
        </pc:sldMkLst>
        <pc:spChg chg="mod">
          <ac:chgData name="Igors Lisjonoks" userId="0c800f9e-bc23-4e3e-9332-fae1fd977526" providerId="ADAL" clId="{7092CA62-1846-453E-8FAF-087DA2FD46AF}" dt="2024-03-27T08:01:39.356" v="6642" actId="255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Igors Lisjonoks" userId="0c800f9e-bc23-4e3e-9332-fae1fd977526" providerId="ADAL" clId="{7092CA62-1846-453E-8FAF-087DA2FD46AF}" dt="2024-03-27T10:50:51.768" v="6884" actId="20577"/>
          <ac:spMkLst>
            <pc:docMk/>
            <pc:sldMk cId="109857222" sldId="256"/>
            <ac:spMk id="3" creationId="{00000000-0000-0000-0000-000000000000}"/>
          </ac:spMkLst>
        </pc:spChg>
        <pc:picChg chg="add mod">
          <ac:chgData name="Igors Lisjonoks" userId="0c800f9e-bc23-4e3e-9332-fae1fd977526" providerId="ADAL" clId="{7092CA62-1846-453E-8FAF-087DA2FD46AF}" dt="2024-03-22T09:16:26.251" v="648"/>
          <ac:picMkLst>
            <pc:docMk/>
            <pc:sldMk cId="109857222" sldId="256"/>
            <ac:picMk id="4" creationId="{B4ECB845-4DFE-660C-3721-96461F281A41}"/>
          </ac:picMkLst>
        </pc:picChg>
        <pc:picChg chg="add del mod">
          <ac:chgData name="Igors Lisjonoks" userId="0c800f9e-bc23-4e3e-9332-fae1fd977526" providerId="ADAL" clId="{7092CA62-1846-453E-8FAF-087DA2FD46AF}" dt="2024-03-22T09:16:25.979" v="647" actId="478"/>
          <ac:picMkLst>
            <pc:docMk/>
            <pc:sldMk cId="109857222" sldId="256"/>
            <ac:picMk id="5" creationId="{B5AA5F6B-46A8-E894-B802-765909923D3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Igors Lisjonoks" userId="0c800f9e-bc23-4e3e-9332-fae1fd977526" providerId="ADAL" clId="{7092CA62-1846-453E-8FAF-087DA2FD46AF}" dt="2024-03-22T08:42:17.787" v="546"/>
              <pc2:cmMkLst xmlns:pc2="http://schemas.microsoft.com/office/powerpoint/2019/9/main/command">
                <pc:docMk/>
                <pc:sldMk cId="109857222" sldId="256"/>
                <pc2:cmMk id="{5D2BF720-533B-4DB6-A651-20335061C3ED}"/>
              </pc2:cmMkLst>
            </pc226:cmChg>
          </p:ext>
        </pc:extLst>
      </pc:sldChg>
      <pc:sldChg chg="addSp delSp modSp new mod">
        <pc:chgData name="Igors Lisjonoks" userId="0c800f9e-bc23-4e3e-9332-fae1fd977526" providerId="ADAL" clId="{7092CA62-1846-453E-8FAF-087DA2FD46AF}" dt="2024-03-28T07:53:25.282" v="6897" actId="20577"/>
        <pc:sldMkLst>
          <pc:docMk/>
          <pc:sldMk cId="1563660551" sldId="257"/>
        </pc:sldMkLst>
        <pc:spChg chg="mod">
          <ac:chgData name="Igors Lisjonoks" userId="0c800f9e-bc23-4e3e-9332-fae1fd977526" providerId="ADAL" clId="{7092CA62-1846-453E-8FAF-087DA2FD46AF}" dt="2024-03-22T09:12:01.038" v="622" actId="122"/>
          <ac:spMkLst>
            <pc:docMk/>
            <pc:sldMk cId="1563660551" sldId="257"/>
            <ac:spMk id="2" creationId="{D6EC4694-3567-30E3-9A1D-9D5CC07A5F1B}"/>
          </ac:spMkLst>
        </pc:spChg>
        <pc:spChg chg="mod">
          <ac:chgData name="Igors Lisjonoks" userId="0c800f9e-bc23-4e3e-9332-fae1fd977526" providerId="ADAL" clId="{7092CA62-1846-453E-8FAF-087DA2FD46AF}" dt="2024-03-28T07:53:25.282" v="6897" actId="20577"/>
          <ac:spMkLst>
            <pc:docMk/>
            <pc:sldMk cId="1563660551" sldId="257"/>
            <ac:spMk id="3" creationId="{51EC632F-F74E-A03C-7D23-0C88B420F056}"/>
          </ac:spMkLst>
        </pc:spChg>
        <pc:picChg chg="add del mod">
          <ac:chgData name="Igors Lisjonoks" userId="0c800f9e-bc23-4e3e-9332-fae1fd977526" providerId="ADAL" clId="{7092CA62-1846-453E-8FAF-087DA2FD46AF}" dt="2024-03-22T09:13:05.546" v="641" actId="478"/>
          <ac:picMkLst>
            <pc:docMk/>
            <pc:sldMk cId="1563660551" sldId="257"/>
            <ac:picMk id="4" creationId="{1226E185-738F-CC6F-CA53-3FEDAD75CE3F}"/>
          </ac:picMkLst>
        </pc:picChg>
        <pc:picChg chg="add mod">
          <ac:chgData name="Igors Lisjonoks" userId="0c800f9e-bc23-4e3e-9332-fae1fd977526" providerId="ADAL" clId="{7092CA62-1846-453E-8FAF-087DA2FD46AF}" dt="2024-03-22T09:16:24.204" v="646"/>
          <ac:picMkLst>
            <pc:docMk/>
            <pc:sldMk cId="1563660551" sldId="257"/>
            <ac:picMk id="4" creationId="{7C09F3B2-5217-B514-50E4-B7E519242CE4}"/>
          </ac:picMkLst>
        </pc:picChg>
        <pc:picChg chg="add del mod">
          <ac:chgData name="Igors Lisjonoks" userId="0c800f9e-bc23-4e3e-9332-fae1fd977526" providerId="ADAL" clId="{7092CA62-1846-453E-8FAF-087DA2FD46AF}" dt="2024-03-22T09:16:23.940" v="645" actId="478"/>
          <ac:picMkLst>
            <pc:docMk/>
            <pc:sldMk cId="1563660551" sldId="257"/>
            <ac:picMk id="5" creationId="{75B4221F-1BA1-0495-21DF-02DFC6A83F0B}"/>
          </ac:picMkLst>
        </pc:picChg>
      </pc:sldChg>
      <pc:sldChg chg="modSp new del mod">
        <pc:chgData name="Igors Lisjonoks" userId="0c800f9e-bc23-4e3e-9332-fae1fd977526" providerId="ADAL" clId="{7092CA62-1846-453E-8FAF-087DA2FD46AF}" dt="2024-03-22T08:53:26.976" v="596" actId="2696"/>
        <pc:sldMkLst>
          <pc:docMk/>
          <pc:sldMk cId="931332591" sldId="258"/>
        </pc:sldMkLst>
        <pc:spChg chg="mod">
          <ac:chgData name="Igors Lisjonoks" userId="0c800f9e-bc23-4e3e-9332-fae1fd977526" providerId="ADAL" clId="{7092CA62-1846-453E-8FAF-087DA2FD46AF}" dt="2024-03-22T08:52:06.462" v="571" actId="20577"/>
          <ac:spMkLst>
            <pc:docMk/>
            <pc:sldMk cId="931332591" sldId="258"/>
            <ac:spMk id="2" creationId="{5D254DDE-ED29-D1E1-F7F8-B4345D1063C5}"/>
          </ac:spMkLst>
        </pc:spChg>
      </pc:sldChg>
      <pc:sldChg chg="add del">
        <pc:chgData name="Igors Lisjonoks" userId="0c800f9e-bc23-4e3e-9332-fae1fd977526" providerId="ADAL" clId="{7092CA62-1846-453E-8FAF-087DA2FD46AF}" dt="2024-03-22T08:53:32.683" v="600"/>
        <pc:sldMkLst>
          <pc:docMk/>
          <pc:sldMk cId="1289566599" sldId="258"/>
        </pc:sldMkLst>
      </pc:sldChg>
      <pc:sldChg chg="add del">
        <pc:chgData name="Igors Lisjonoks" userId="0c800f9e-bc23-4e3e-9332-fae1fd977526" providerId="ADAL" clId="{7092CA62-1846-453E-8FAF-087DA2FD46AF}" dt="2024-03-22T08:53:29.845" v="598"/>
        <pc:sldMkLst>
          <pc:docMk/>
          <pc:sldMk cId="1511242184" sldId="258"/>
        </pc:sldMkLst>
      </pc:sldChg>
      <pc:sldChg chg="addSp delSp modSp add mod ord">
        <pc:chgData name="Igors Lisjonoks" userId="0c800f9e-bc23-4e3e-9332-fae1fd977526" providerId="ADAL" clId="{7092CA62-1846-453E-8FAF-087DA2FD46AF}" dt="2024-03-27T10:48:30.918" v="6866" actId="20577"/>
        <pc:sldMkLst>
          <pc:docMk/>
          <pc:sldMk cId="3935990688" sldId="258"/>
        </pc:sldMkLst>
        <pc:spChg chg="mod">
          <ac:chgData name="Igors Lisjonoks" userId="0c800f9e-bc23-4e3e-9332-fae1fd977526" providerId="ADAL" clId="{7092CA62-1846-453E-8FAF-087DA2FD46AF}" dt="2024-03-27T06:54:59.779" v="5432" actId="20577"/>
          <ac:spMkLst>
            <pc:docMk/>
            <pc:sldMk cId="3935990688" sldId="258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8:30.918" v="6866" actId="20577"/>
          <ac:spMkLst>
            <pc:docMk/>
            <pc:sldMk cId="3935990688" sldId="258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6.091" v="656" actId="478"/>
          <ac:picMkLst>
            <pc:docMk/>
            <pc:sldMk cId="3935990688" sldId="258"/>
            <ac:picMk id="4" creationId="{31ECFFB2-B1FD-8D40-77D1-CC88D3C451ED}"/>
          </ac:picMkLst>
        </pc:picChg>
        <pc:picChg chg="add mod">
          <ac:chgData name="Igors Lisjonoks" userId="0c800f9e-bc23-4e3e-9332-fae1fd977526" providerId="ADAL" clId="{7092CA62-1846-453E-8FAF-087DA2FD46AF}" dt="2024-03-22T09:16:36.304" v="657"/>
          <ac:picMkLst>
            <pc:docMk/>
            <pc:sldMk cId="3935990688" sldId="258"/>
            <ac:picMk id="5" creationId="{C30C057E-D65F-6839-49FF-0A9A5B09ECCA}"/>
          </ac:picMkLst>
        </pc:picChg>
        <pc:picChg chg="add del">
          <ac:chgData name="Igors Lisjonoks" userId="0c800f9e-bc23-4e3e-9332-fae1fd977526" providerId="ADAL" clId="{7092CA62-1846-453E-8FAF-087DA2FD46AF}" dt="2024-03-25T14:36:35.446" v="5265" actId="478"/>
          <ac:picMkLst>
            <pc:docMk/>
            <pc:sldMk cId="3935990688" sldId="258"/>
            <ac:picMk id="1026" creationId="{E91C4437-F3EB-E951-1DDD-3E04D273F980}"/>
          </ac:picMkLst>
        </pc:picChg>
        <pc:picChg chg="add del">
          <ac:chgData name="Igors Lisjonoks" userId="0c800f9e-bc23-4e3e-9332-fae1fd977526" providerId="ADAL" clId="{7092CA62-1846-453E-8FAF-087DA2FD46AF}" dt="2024-03-25T14:36:51.994" v="5267" actId="478"/>
          <ac:picMkLst>
            <pc:docMk/>
            <pc:sldMk cId="3935990688" sldId="258"/>
            <ac:picMk id="1028" creationId="{1ABEF84F-DC96-79A2-86E6-05DBC38DA749}"/>
          </ac:picMkLst>
        </pc:picChg>
        <pc:picChg chg="add mod">
          <ac:chgData name="Igors Lisjonoks" userId="0c800f9e-bc23-4e3e-9332-fae1fd977526" providerId="ADAL" clId="{7092CA62-1846-453E-8FAF-087DA2FD46AF}" dt="2024-03-25T14:40:59.890" v="5297" actId="1076"/>
          <ac:picMkLst>
            <pc:docMk/>
            <pc:sldMk cId="3935990688" sldId="258"/>
            <ac:picMk id="1030" creationId="{74511C79-4A32-2975-9946-23AFC873D226}"/>
          </ac:picMkLst>
        </pc:picChg>
        <pc:picChg chg="add mod">
          <ac:chgData name="Igors Lisjonoks" userId="0c800f9e-bc23-4e3e-9332-fae1fd977526" providerId="ADAL" clId="{7092CA62-1846-453E-8FAF-087DA2FD46AF}" dt="2024-03-25T14:40:59.890" v="5297" actId="1076"/>
          <ac:picMkLst>
            <pc:docMk/>
            <pc:sldMk cId="3935990688" sldId="258"/>
            <ac:picMk id="1032" creationId="{821F46A0-6F2F-7D6B-B0F8-68D356C76C43}"/>
          </ac:picMkLst>
        </pc:picChg>
        <pc:picChg chg="add del mod">
          <ac:chgData name="Igors Lisjonoks" userId="0c800f9e-bc23-4e3e-9332-fae1fd977526" providerId="ADAL" clId="{7092CA62-1846-453E-8FAF-087DA2FD46AF}" dt="2024-03-25T14:38:54.203" v="5283" actId="478"/>
          <ac:picMkLst>
            <pc:docMk/>
            <pc:sldMk cId="3935990688" sldId="258"/>
            <ac:picMk id="1034" creationId="{F4D35864-EAA6-03C9-E84C-0949E49BD2DC}"/>
          </ac:picMkLst>
        </pc:picChg>
        <pc:picChg chg="add del mod">
          <ac:chgData name="Igors Lisjonoks" userId="0c800f9e-bc23-4e3e-9332-fae1fd977526" providerId="ADAL" clId="{7092CA62-1846-453E-8FAF-087DA2FD46AF}" dt="2024-03-25T14:38:57.633" v="5286" actId="478"/>
          <ac:picMkLst>
            <pc:docMk/>
            <pc:sldMk cId="3935990688" sldId="258"/>
            <ac:picMk id="1036" creationId="{902E2399-531F-67AA-7260-AE012D7E9B3D}"/>
          </ac:picMkLst>
        </pc:picChg>
        <pc:picChg chg="add del">
          <ac:chgData name="Igors Lisjonoks" userId="0c800f9e-bc23-4e3e-9332-fae1fd977526" providerId="ADAL" clId="{7092CA62-1846-453E-8FAF-087DA2FD46AF}" dt="2024-03-25T14:39:30.999" v="5288" actId="478"/>
          <ac:picMkLst>
            <pc:docMk/>
            <pc:sldMk cId="3935990688" sldId="258"/>
            <ac:picMk id="1038" creationId="{D1196407-73D0-D988-6EC3-EF99AEF709D4}"/>
          </ac:picMkLst>
        </pc:picChg>
        <pc:picChg chg="add mod">
          <ac:chgData name="Igors Lisjonoks" userId="0c800f9e-bc23-4e3e-9332-fae1fd977526" providerId="ADAL" clId="{7092CA62-1846-453E-8FAF-087DA2FD46AF}" dt="2024-03-25T14:40:59.890" v="5297" actId="1076"/>
          <ac:picMkLst>
            <pc:docMk/>
            <pc:sldMk cId="3935990688" sldId="258"/>
            <ac:picMk id="1040" creationId="{866073FB-21C6-3B0C-4A88-0F25EB2C79C6}"/>
          </ac:picMkLst>
        </pc:picChg>
      </pc:sldChg>
      <pc:sldChg chg="addSp delSp modSp add mod ord addCm delCm modCm">
        <pc:chgData name="Igors Lisjonoks" userId="0c800f9e-bc23-4e3e-9332-fae1fd977526" providerId="ADAL" clId="{7092CA62-1846-453E-8FAF-087DA2FD46AF}" dt="2024-03-27T10:29:53.450" v="6831" actId="20577"/>
        <pc:sldMkLst>
          <pc:docMk/>
          <pc:sldMk cId="3666634839" sldId="259"/>
        </pc:sldMkLst>
        <pc:spChg chg="mod">
          <ac:chgData name="Igors Lisjonoks" userId="0c800f9e-bc23-4e3e-9332-fae1fd977526" providerId="ADAL" clId="{7092CA62-1846-453E-8FAF-087DA2FD46AF}" dt="2024-03-27T07:05:41.127" v="5632" actId="20577"/>
          <ac:spMkLst>
            <pc:docMk/>
            <pc:sldMk cId="3666634839" sldId="259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29:53.450" v="6831" actId="20577"/>
          <ac:spMkLst>
            <pc:docMk/>
            <pc:sldMk cId="3666634839" sldId="259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20.368" v="643" actId="478"/>
          <ac:picMkLst>
            <pc:docMk/>
            <pc:sldMk cId="3666634839" sldId="259"/>
            <ac:picMk id="4" creationId="{67E13700-844E-4C46-6A3F-3AD7CA14D0FD}"/>
          </ac:picMkLst>
        </pc:picChg>
        <pc:picChg chg="add mod">
          <ac:chgData name="Igors Lisjonoks" userId="0c800f9e-bc23-4e3e-9332-fae1fd977526" providerId="ADAL" clId="{7092CA62-1846-453E-8FAF-087DA2FD46AF}" dt="2024-03-22T09:16:20.703" v="644"/>
          <ac:picMkLst>
            <pc:docMk/>
            <pc:sldMk cId="3666634839" sldId="259"/>
            <ac:picMk id="5" creationId="{19FD2213-9527-80EF-4F92-2866EE5A168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7092CA62-1846-453E-8FAF-087DA2FD46AF}" dt="2024-03-25T13:06:54.823" v="5249"/>
              <pc2:cmMkLst xmlns:pc2="http://schemas.microsoft.com/office/powerpoint/2019/9/main/command">
                <pc:docMk/>
                <pc:sldMk cId="3666634839" sldId="259"/>
                <pc2:cmMk id="{1E5E75AC-476B-428E-BF24-9FBFB87B07A6}"/>
              </pc2:cmMkLst>
            </pc226:cmChg>
          </p:ext>
        </pc:extLst>
      </pc:sldChg>
      <pc:sldChg chg="addSp delSp modSp add del mod">
        <pc:chgData name="Igors Lisjonoks" userId="0c800f9e-bc23-4e3e-9332-fae1fd977526" providerId="ADAL" clId="{7092CA62-1846-453E-8FAF-087DA2FD46AF}" dt="2024-03-25T07:08:31.994" v="3862" actId="47"/>
        <pc:sldMkLst>
          <pc:docMk/>
          <pc:sldMk cId="1876743266" sldId="260"/>
        </pc:sldMkLst>
        <pc:spChg chg="mod">
          <ac:chgData name="Igors Lisjonoks" userId="0c800f9e-bc23-4e3e-9332-fae1fd977526" providerId="ADAL" clId="{7092CA62-1846-453E-8FAF-087DA2FD46AF}" dt="2024-03-22T09:12:15.917" v="626" actId="122"/>
          <ac:spMkLst>
            <pc:docMk/>
            <pc:sldMk cId="1876743266" sldId="260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4T15:28:55.384" v="2321" actId="20577"/>
          <ac:spMkLst>
            <pc:docMk/>
            <pc:sldMk cId="1876743266" sldId="260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1.470" v="652" actId="478"/>
          <ac:picMkLst>
            <pc:docMk/>
            <pc:sldMk cId="1876743266" sldId="260"/>
            <ac:picMk id="4" creationId="{A85ACB4A-6DF2-67E8-4F24-6F50F4AD3F5E}"/>
          </ac:picMkLst>
        </pc:picChg>
        <pc:picChg chg="add mod">
          <ac:chgData name="Igors Lisjonoks" userId="0c800f9e-bc23-4e3e-9332-fae1fd977526" providerId="ADAL" clId="{7092CA62-1846-453E-8FAF-087DA2FD46AF}" dt="2024-03-22T09:16:31.722" v="653"/>
          <ac:picMkLst>
            <pc:docMk/>
            <pc:sldMk cId="1876743266" sldId="260"/>
            <ac:picMk id="5" creationId="{D95028C1-06B9-8622-F275-DA1EF29A7B70}"/>
          </ac:picMkLst>
        </pc:picChg>
      </pc:sldChg>
      <pc:sldChg chg="addSp delSp modSp add del mod ord">
        <pc:chgData name="Igors Lisjonoks" userId="0c800f9e-bc23-4e3e-9332-fae1fd977526" providerId="ADAL" clId="{7092CA62-1846-453E-8FAF-087DA2FD46AF}" dt="2024-03-27T08:51:20.683" v="6643" actId="2696"/>
        <pc:sldMkLst>
          <pc:docMk/>
          <pc:sldMk cId="2640150120" sldId="261"/>
        </pc:sldMkLst>
        <pc:spChg chg="mod">
          <ac:chgData name="Igors Lisjonoks" userId="0c800f9e-bc23-4e3e-9332-fae1fd977526" providerId="ADAL" clId="{7092CA62-1846-453E-8FAF-087DA2FD46AF}" dt="2024-03-25T07:40:10.926" v="3865" actId="20577"/>
          <ac:spMkLst>
            <pc:docMk/>
            <pc:sldMk cId="2640150120" sldId="261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4T15:59:17.831" v="2596" actId="20577"/>
          <ac:spMkLst>
            <pc:docMk/>
            <pc:sldMk cId="2640150120" sldId="261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3.870" v="654" actId="478"/>
          <ac:picMkLst>
            <pc:docMk/>
            <pc:sldMk cId="2640150120" sldId="261"/>
            <ac:picMk id="4" creationId="{8FE8EF29-3DF1-471C-8FCC-5E74AC6716CD}"/>
          </ac:picMkLst>
        </pc:picChg>
        <pc:picChg chg="add mod">
          <ac:chgData name="Igors Lisjonoks" userId="0c800f9e-bc23-4e3e-9332-fae1fd977526" providerId="ADAL" clId="{7092CA62-1846-453E-8FAF-087DA2FD46AF}" dt="2024-03-22T09:16:34.153" v="655"/>
          <ac:picMkLst>
            <pc:docMk/>
            <pc:sldMk cId="2640150120" sldId="261"/>
            <ac:picMk id="5" creationId="{09720DC8-428D-E775-6A36-37E7BC8B468C}"/>
          </ac:picMkLst>
        </pc:picChg>
      </pc:sldChg>
      <pc:sldChg chg="add del">
        <pc:chgData name="Igors Lisjonoks" userId="0c800f9e-bc23-4e3e-9332-fae1fd977526" providerId="ADAL" clId="{7092CA62-1846-453E-8FAF-087DA2FD46AF}" dt="2024-03-22T08:52:20.149" v="573" actId="47"/>
        <pc:sldMkLst>
          <pc:docMk/>
          <pc:sldMk cId="2875870994" sldId="262"/>
        </pc:sldMkLst>
      </pc:sldChg>
      <pc:sldChg chg="addSp delSp modSp add del mod ord addCm">
        <pc:chgData name="Igors Lisjonoks" userId="0c800f9e-bc23-4e3e-9332-fae1fd977526" providerId="ADAL" clId="{7092CA62-1846-453E-8FAF-087DA2FD46AF}" dt="2024-03-27T07:18:09.041" v="5883" actId="2696"/>
        <pc:sldMkLst>
          <pc:docMk/>
          <pc:sldMk cId="993078967" sldId="263"/>
        </pc:sldMkLst>
        <pc:spChg chg="mod">
          <ac:chgData name="Igors Lisjonoks" userId="0c800f9e-bc23-4e3e-9332-fae1fd977526" providerId="ADAL" clId="{7092CA62-1846-453E-8FAF-087DA2FD46AF}" dt="2024-03-25T09:54:29.241" v="4969" actId="20577"/>
          <ac:spMkLst>
            <pc:docMk/>
            <pc:sldMk cId="993078967" sldId="263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5T09:54:18.273" v="4950" actId="20577"/>
          <ac:spMkLst>
            <pc:docMk/>
            <pc:sldMk cId="993078967" sldId="263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9.940" v="658" actId="478"/>
          <ac:picMkLst>
            <pc:docMk/>
            <pc:sldMk cId="993078967" sldId="263"/>
            <ac:picMk id="4" creationId="{928184C8-1B23-1530-8698-112629651FA6}"/>
          </ac:picMkLst>
        </pc:picChg>
        <pc:picChg chg="add mod">
          <ac:chgData name="Igors Lisjonoks" userId="0c800f9e-bc23-4e3e-9332-fae1fd977526" providerId="ADAL" clId="{7092CA62-1846-453E-8FAF-087DA2FD46AF}" dt="2024-03-22T09:16:40.209" v="659"/>
          <ac:picMkLst>
            <pc:docMk/>
            <pc:sldMk cId="993078967" sldId="263"/>
            <ac:picMk id="5" creationId="{779792E0-1193-1370-76C7-BF4B5AF0D368}"/>
          </ac:picMkLst>
        </pc:picChg>
        <pc:picChg chg="add del mod">
          <ac:chgData name="Igors Lisjonoks" userId="0c800f9e-bc23-4e3e-9332-fae1fd977526" providerId="ADAL" clId="{7092CA62-1846-453E-8FAF-087DA2FD46AF}" dt="2024-03-27T07:17:52.595" v="5882" actId="478"/>
          <ac:picMkLst>
            <pc:docMk/>
            <pc:sldMk cId="993078967" sldId="263"/>
            <ac:picMk id="6" creationId="{E665CE17-749A-C6E2-CA3A-04DACF34311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gors Lisjonoks" userId="0c800f9e-bc23-4e3e-9332-fae1fd977526" providerId="ADAL" clId="{7092CA62-1846-453E-8FAF-087DA2FD46AF}" dt="2024-03-25T14:35:31.285" v="5263"/>
              <pc2:cmMkLst xmlns:pc2="http://schemas.microsoft.com/office/powerpoint/2019/9/main/command">
                <pc:docMk/>
                <pc:sldMk cId="993078967" sldId="263"/>
                <pc2:cmMk id="{72D513FF-0F3F-40BF-877D-E6C32B1343DD}"/>
              </pc2:cmMkLst>
            </pc226:cmChg>
          </p:ext>
        </pc:extLst>
      </pc:sldChg>
      <pc:sldChg chg="addSp delSp modSp new del mod">
        <pc:chgData name="Igors Lisjonoks" userId="0c800f9e-bc23-4e3e-9332-fae1fd977526" providerId="ADAL" clId="{7092CA62-1846-453E-8FAF-087DA2FD46AF}" dt="2024-03-25T13:07:34.144" v="5252" actId="47"/>
        <pc:sldMkLst>
          <pc:docMk/>
          <pc:sldMk cId="61943890" sldId="264"/>
        </pc:sldMkLst>
        <pc:spChg chg="mod">
          <ac:chgData name="Igors Lisjonoks" userId="0c800f9e-bc23-4e3e-9332-fae1fd977526" providerId="ADAL" clId="{7092CA62-1846-453E-8FAF-087DA2FD46AF}" dt="2024-03-22T09:12:53.268" v="640" actId="122"/>
          <ac:spMkLst>
            <pc:docMk/>
            <pc:sldMk cId="61943890" sldId="264"/>
            <ac:spMk id="2" creationId="{B61849A1-5522-5466-DA97-4579439C553F}"/>
          </ac:spMkLst>
        </pc:spChg>
        <pc:picChg chg="add del mod">
          <ac:chgData name="Igors Lisjonoks" userId="0c800f9e-bc23-4e3e-9332-fae1fd977526" providerId="ADAL" clId="{7092CA62-1846-453E-8FAF-087DA2FD46AF}" dt="2024-03-22T09:16:42.559" v="660" actId="478"/>
          <ac:picMkLst>
            <pc:docMk/>
            <pc:sldMk cId="61943890" sldId="264"/>
            <ac:picMk id="4" creationId="{4B60717B-E8CE-318D-B597-092D5345D08A}"/>
          </ac:picMkLst>
        </pc:picChg>
        <pc:picChg chg="add mod">
          <ac:chgData name="Igors Lisjonoks" userId="0c800f9e-bc23-4e3e-9332-fae1fd977526" providerId="ADAL" clId="{7092CA62-1846-453E-8FAF-087DA2FD46AF}" dt="2024-03-22T09:16:42.810" v="661"/>
          <ac:picMkLst>
            <pc:docMk/>
            <pc:sldMk cId="61943890" sldId="264"/>
            <ac:picMk id="5" creationId="{38D46927-25BD-A679-4FF2-041303F7293F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44:49.557" v="6842" actId="20577"/>
        <pc:sldMkLst>
          <pc:docMk/>
          <pc:sldMk cId="550829667" sldId="265"/>
        </pc:sldMkLst>
        <pc:spChg chg="mod">
          <ac:chgData name="Igors Lisjonoks" userId="0c800f9e-bc23-4e3e-9332-fae1fd977526" providerId="ADAL" clId="{7092CA62-1846-453E-8FAF-087DA2FD46AF}" dt="2024-03-22T09:12:10.645" v="625" actId="1076"/>
          <ac:spMkLst>
            <pc:docMk/>
            <pc:sldMk cId="550829667" sldId="265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4:49.557" v="6842" actId="20577"/>
          <ac:spMkLst>
            <pc:docMk/>
            <pc:sldMk cId="550829667" sldId="265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28.265" v="650" actId="478"/>
          <ac:picMkLst>
            <pc:docMk/>
            <pc:sldMk cId="550829667" sldId="265"/>
            <ac:picMk id="4" creationId="{4F88721B-92CA-7116-EC24-39C4BE0D9038}"/>
          </ac:picMkLst>
        </pc:picChg>
        <pc:picChg chg="add mod">
          <ac:chgData name="Igors Lisjonoks" userId="0c800f9e-bc23-4e3e-9332-fae1fd977526" providerId="ADAL" clId="{7092CA62-1846-453E-8FAF-087DA2FD46AF}" dt="2024-03-22T09:16:28.601" v="651"/>
          <ac:picMkLst>
            <pc:docMk/>
            <pc:sldMk cId="550829667" sldId="265"/>
            <ac:picMk id="5" creationId="{7C357871-F5E1-F087-4727-DE137CF408F0}"/>
          </ac:picMkLst>
        </pc:picChg>
        <pc:picChg chg="add mod">
          <ac:chgData name="Igors Lisjonoks" userId="0c800f9e-bc23-4e3e-9332-fae1fd977526" providerId="ADAL" clId="{7092CA62-1846-453E-8FAF-087DA2FD46AF}" dt="2024-03-27T07:54:52.276" v="6630" actId="14100"/>
          <ac:picMkLst>
            <pc:docMk/>
            <pc:sldMk cId="550829667" sldId="265"/>
            <ac:picMk id="7" creationId="{8A850FED-9360-70FB-0C7F-3D468C881354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29:34.204" v="6822" actId="6549"/>
        <pc:sldMkLst>
          <pc:docMk/>
          <pc:sldMk cId="3799286311" sldId="266"/>
        </pc:sldMkLst>
        <pc:spChg chg="mod">
          <ac:chgData name="Igors Lisjonoks" userId="0c800f9e-bc23-4e3e-9332-fae1fd977526" providerId="ADAL" clId="{7092CA62-1846-453E-8FAF-087DA2FD46AF}" dt="2024-03-24T14:58:21.721" v="1752" actId="20577"/>
          <ac:spMkLst>
            <pc:docMk/>
            <pc:sldMk cId="3799286311" sldId="266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29:34.204" v="6822" actId="6549"/>
          <ac:spMkLst>
            <pc:docMk/>
            <pc:sldMk cId="3799286311" sldId="266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7T07:08:39.857" v="5681" actId="478"/>
          <ac:picMkLst>
            <pc:docMk/>
            <pc:sldMk cId="3799286311" sldId="266"/>
            <ac:picMk id="6" creationId="{BD08D73B-BE55-40F3-9059-D657A85B6A85}"/>
          </ac:picMkLst>
        </pc:picChg>
        <pc:picChg chg="add del mod">
          <ac:chgData name="Igors Lisjonoks" userId="0c800f9e-bc23-4e3e-9332-fae1fd977526" providerId="ADAL" clId="{7092CA62-1846-453E-8FAF-087DA2FD46AF}" dt="2024-03-27T07:09:04.304" v="5685" actId="478"/>
          <ac:picMkLst>
            <pc:docMk/>
            <pc:sldMk cId="3799286311" sldId="266"/>
            <ac:picMk id="8" creationId="{F4333E22-B8AE-7523-C156-3B1AB90D7D55}"/>
          </ac:picMkLst>
        </pc:picChg>
        <pc:picChg chg="add mod">
          <ac:chgData name="Igors Lisjonoks" userId="0c800f9e-bc23-4e3e-9332-fae1fd977526" providerId="ADAL" clId="{7092CA62-1846-453E-8FAF-087DA2FD46AF}" dt="2024-03-27T07:09:53.364" v="5695" actId="1076"/>
          <ac:picMkLst>
            <pc:docMk/>
            <pc:sldMk cId="3799286311" sldId="266"/>
            <ac:picMk id="9" creationId="{8040130F-01B6-CFBF-592A-856FE06A5F3E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35:41.979" v="6832" actId="20577"/>
        <pc:sldMkLst>
          <pc:docMk/>
          <pc:sldMk cId="3138357676" sldId="267"/>
        </pc:sldMkLst>
        <pc:spChg chg="mod">
          <ac:chgData name="Igors Lisjonoks" userId="0c800f9e-bc23-4e3e-9332-fae1fd977526" providerId="ADAL" clId="{7092CA62-1846-453E-8FAF-087DA2FD46AF}" dt="2024-03-24T16:30:29.497" v="3858" actId="14100"/>
          <ac:spMkLst>
            <pc:docMk/>
            <pc:sldMk cId="3138357676" sldId="267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35:41.979" v="6832" actId="20577"/>
          <ac:spMkLst>
            <pc:docMk/>
            <pc:sldMk cId="3138357676" sldId="267"/>
            <ac:spMk id="3" creationId="{BEB382E8-E9DA-D4F9-9CAA-6E670C1BBCBF}"/>
          </ac:spMkLst>
        </pc:spChg>
        <pc:picChg chg="add mod">
          <ac:chgData name="Igors Lisjonoks" userId="0c800f9e-bc23-4e3e-9332-fae1fd977526" providerId="ADAL" clId="{7092CA62-1846-453E-8FAF-087DA2FD46AF}" dt="2024-03-27T07:04:49.963" v="5614" actId="1076"/>
          <ac:picMkLst>
            <pc:docMk/>
            <pc:sldMk cId="3138357676" sldId="267"/>
            <ac:picMk id="6" creationId="{61916809-19FE-8981-7C71-78DD933CE83C}"/>
          </ac:picMkLst>
        </pc:picChg>
        <pc:picChg chg="add del mod">
          <ac:chgData name="Igors Lisjonoks" userId="0c800f9e-bc23-4e3e-9332-fae1fd977526" providerId="ADAL" clId="{7092CA62-1846-453E-8FAF-087DA2FD46AF}" dt="2024-03-27T07:04:20.049" v="5606" actId="21"/>
          <ac:picMkLst>
            <pc:docMk/>
            <pc:sldMk cId="3138357676" sldId="267"/>
            <ac:picMk id="8" creationId="{8040130F-01B6-CFBF-592A-856FE06A5F3E}"/>
          </ac:picMkLst>
        </pc:picChg>
      </pc:sldChg>
      <pc:sldChg chg="addSp delSp modSp add mod ord modNotesTx">
        <pc:chgData name="Igors Lisjonoks" userId="0c800f9e-bc23-4e3e-9332-fae1fd977526" providerId="ADAL" clId="{7092CA62-1846-453E-8FAF-087DA2FD46AF}" dt="2024-03-27T10:35:55.543" v="6835" actId="14100"/>
        <pc:sldMkLst>
          <pc:docMk/>
          <pc:sldMk cId="3318220007" sldId="268"/>
        </pc:sldMkLst>
        <pc:spChg chg="mod">
          <ac:chgData name="Igors Lisjonoks" userId="0c800f9e-bc23-4e3e-9332-fae1fd977526" providerId="ADAL" clId="{7092CA62-1846-453E-8FAF-087DA2FD46AF}" dt="2024-03-27T07:53:49.683" v="6622" actId="20577"/>
          <ac:spMkLst>
            <pc:docMk/>
            <pc:sldMk cId="3318220007" sldId="268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35:45.424" v="6833" actId="20577"/>
          <ac:spMkLst>
            <pc:docMk/>
            <pc:sldMk cId="3318220007" sldId="268"/>
            <ac:spMk id="3" creationId="{BEB382E8-E9DA-D4F9-9CAA-6E670C1BBCBF}"/>
          </ac:spMkLst>
        </pc:spChg>
        <pc:picChg chg="add mod">
          <ac:chgData name="Igors Lisjonoks" userId="0c800f9e-bc23-4e3e-9332-fae1fd977526" providerId="ADAL" clId="{7092CA62-1846-453E-8FAF-087DA2FD46AF}" dt="2024-03-27T10:35:55.543" v="6835" actId="14100"/>
          <ac:picMkLst>
            <pc:docMk/>
            <pc:sldMk cId="3318220007" sldId="268"/>
            <ac:picMk id="7" creationId="{5634437D-7081-ED13-1349-2717216F7728}"/>
          </ac:picMkLst>
        </pc:picChg>
        <pc:picChg chg="add del mod">
          <ac:chgData name="Igors Lisjonoks" userId="0c800f9e-bc23-4e3e-9332-fae1fd977526" providerId="ADAL" clId="{7092CA62-1846-453E-8FAF-087DA2FD46AF}" dt="2024-03-27T07:09:39.685" v="5689" actId="21"/>
          <ac:picMkLst>
            <pc:docMk/>
            <pc:sldMk cId="3318220007" sldId="268"/>
            <ac:picMk id="8" creationId="{8040130F-01B6-CFBF-592A-856FE06A5F3E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57:32.531" v="6893" actId="1076"/>
        <pc:sldMkLst>
          <pc:docMk/>
          <pc:sldMk cId="3402831154" sldId="269"/>
        </pc:sldMkLst>
        <pc:spChg chg="mod">
          <ac:chgData name="Igors Lisjonoks" userId="0c800f9e-bc23-4e3e-9332-fae1fd977526" providerId="ADAL" clId="{7092CA62-1846-453E-8FAF-087DA2FD46AF}" dt="2024-03-27T10:44:43.639" v="6840" actId="20577"/>
          <ac:spMkLst>
            <pc:docMk/>
            <pc:sldMk cId="3402831154" sldId="269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7T10:56:28.881" v="6888" actId="478"/>
          <ac:picMkLst>
            <pc:docMk/>
            <pc:sldMk cId="3402831154" sldId="269"/>
            <ac:picMk id="7" creationId="{30C99590-CE61-87AE-7DFB-D34DABB35F6B}"/>
          </ac:picMkLst>
        </pc:picChg>
        <pc:picChg chg="add mod">
          <ac:chgData name="Igors Lisjonoks" userId="0c800f9e-bc23-4e3e-9332-fae1fd977526" providerId="ADAL" clId="{7092CA62-1846-453E-8FAF-087DA2FD46AF}" dt="2024-03-27T10:57:32.531" v="6893" actId="1076"/>
          <ac:picMkLst>
            <pc:docMk/>
            <pc:sldMk cId="3402831154" sldId="269"/>
            <ac:picMk id="9" creationId="{00B80A81-415F-AE74-976F-CFE435A5DEC7}"/>
          </ac:picMkLst>
        </pc:picChg>
      </pc:sldChg>
      <pc:sldChg chg="delSp modSp add mod">
        <pc:chgData name="Igors Lisjonoks" userId="0c800f9e-bc23-4e3e-9332-fae1fd977526" providerId="ADAL" clId="{7092CA62-1846-453E-8FAF-087DA2FD46AF}" dt="2024-03-25T13:08:07.638" v="5258" actId="1076"/>
        <pc:sldMkLst>
          <pc:docMk/>
          <pc:sldMk cId="1538877400" sldId="270"/>
        </pc:sldMkLst>
        <pc:spChg chg="mod">
          <ac:chgData name="Igors Lisjonoks" userId="0c800f9e-bc23-4e3e-9332-fae1fd977526" providerId="ADAL" clId="{7092CA62-1846-453E-8FAF-087DA2FD46AF}" dt="2024-03-25T13:08:07.638" v="5258" actId="1076"/>
          <ac:spMkLst>
            <pc:docMk/>
            <pc:sldMk cId="1538877400" sldId="270"/>
            <ac:spMk id="3" creationId="{F5152FCB-71C8-5C11-7478-807A1DCF83C1}"/>
          </ac:spMkLst>
        </pc:spChg>
        <pc:spChg chg="del">
          <ac:chgData name="Igors Lisjonoks" userId="0c800f9e-bc23-4e3e-9332-fae1fd977526" providerId="ADAL" clId="{7092CA62-1846-453E-8FAF-087DA2FD46AF}" dt="2024-03-25T13:07:43.127" v="5253" actId="478"/>
          <ac:spMkLst>
            <pc:docMk/>
            <pc:sldMk cId="1538877400" sldId="270"/>
            <ac:spMk id="4" creationId="{2A09DA4B-5F9F-4BF6-9C1D-455F6A60F34F}"/>
          </ac:spMkLst>
        </pc:spChg>
      </pc:sldChg>
      <pc:sldChg chg="addSp delSp modSp add mod">
        <pc:chgData name="Igors Lisjonoks" userId="0c800f9e-bc23-4e3e-9332-fae1fd977526" providerId="ADAL" clId="{7092CA62-1846-453E-8FAF-087DA2FD46AF}" dt="2024-03-27T10:44:36.756" v="6838" actId="20577"/>
        <pc:sldMkLst>
          <pc:docMk/>
          <pc:sldMk cId="2933474042" sldId="271"/>
        </pc:sldMkLst>
        <pc:spChg chg="mod">
          <ac:chgData name="Igors Lisjonoks" userId="0c800f9e-bc23-4e3e-9332-fae1fd977526" providerId="ADAL" clId="{7092CA62-1846-453E-8FAF-087DA2FD46AF}" dt="2024-03-27T07:53:56.168" v="6623" actId="20577"/>
          <ac:spMkLst>
            <pc:docMk/>
            <pc:sldMk cId="2933474042" sldId="271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4:36.756" v="6838" actId="20577"/>
          <ac:spMkLst>
            <pc:docMk/>
            <pc:sldMk cId="2933474042" sldId="271"/>
            <ac:spMk id="3" creationId="{BEB382E8-E9DA-D4F9-9CAA-6E670C1BBCBF}"/>
          </ac:spMkLst>
        </pc:spChg>
        <pc:picChg chg="del">
          <ac:chgData name="Igors Lisjonoks" userId="0c800f9e-bc23-4e3e-9332-fae1fd977526" providerId="ADAL" clId="{7092CA62-1846-453E-8FAF-087DA2FD46AF}" dt="2024-03-27T07:19:39.546" v="5893" actId="478"/>
          <ac:picMkLst>
            <pc:docMk/>
            <pc:sldMk cId="2933474042" sldId="271"/>
            <ac:picMk id="7" creationId="{5634437D-7081-ED13-1349-2717216F7728}"/>
          </ac:picMkLst>
        </pc:picChg>
        <pc:picChg chg="add del mod">
          <ac:chgData name="Igors Lisjonoks" userId="0c800f9e-bc23-4e3e-9332-fae1fd977526" providerId="ADAL" clId="{7092CA62-1846-453E-8FAF-087DA2FD46AF}" dt="2024-03-27T07:22:11.526" v="5898" actId="478"/>
          <ac:picMkLst>
            <pc:docMk/>
            <pc:sldMk cId="2933474042" sldId="271"/>
            <ac:picMk id="8" creationId="{22997F8A-7739-CBDC-7ABD-F405BC48FEB8}"/>
          </ac:picMkLst>
        </pc:picChg>
        <pc:picChg chg="add mod">
          <ac:chgData name="Igors Lisjonoks" userId="0c800f9e-bc23-4e3e-9332-fae1fd977526" providerId="ADAL" clId="{7092CA62-1846-453E-8FAF-087DA2FD46AF}" dt="2024-03-27T07:22:26.217" v="5903" actId="14100"/>
          <ac:picMkLst>
            <pc:docMk/>
            <pc:sldMk cId="2933474042" sldId="271"/>
            <ac:picMk id="10" creationId="{67F9A2E4-E903-512F-F9A0-42661DEAE24E}"/>
          </ac:picMkLst>
        </pc:picChg>
      </pc:sldChg>
      <pc:sldChg chg="addSp modSp add mod">
        <pc:chgData name="Igors Lisjonoks" userId="0c800f9e-bc23-4e3e-9332-fae1fd977526" providerId="ADAL" clId="{7092CA62-1846-453E-8FAF-087DA2FD46AF}" dt="2024-03-27T10:45:45.385" v="6844" actId="20577"/>
        <pc:sldMkLst>
          <pc:docMk/>
          <pc:sldMk cId="3584257588" sldId="272"/>
        </pc:sldMkLst>
        <pc:spChg chg="mod">
          <ac:chgData name="Igors Lisjonoks" userId="0c800f9e-bc23-4e3e-9332-fae1fd977526" providerId="ADAL" clId="{7092CA62-1846-453E-8FAF-087DA2FD46AF}" dt="2024-03-27T07:31:32.553" v="6211" actId="20577"/>
          <ac:spMkLst>
            <pc:docMk/>
            <pc:sldMk cId="3584257588" sldId="272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5:45.385" v="6844" actId="20577"/>
          <ac:spMkLst>
            <pc:docMk/>
            <pc:sldMk cId="3584257588" sldId="272"/>
            <ac:spMk id="3" creationId="{BEB382E8-E9DA-D4F9-9CAA-6E670C1BBCBF}"/>
          </ac:spMkLst>
        </pc:spChg>
        <pc:picChg chg="add mod modCrop">
          <ac:chgData name="Igors Lisjonoks" userId="0c800f9e-bc23-4e3e-9332-fae1fd977526" providerId="ADAL" clId="{7092CA62-1846-453E-8FAF-087DA2FD46AF}" dt="2024-03-27T07:39:22.389" v="6545" actId="732"/>
          <ac:picMkLst>
            <pc:docMk/>
            <pc:sldMk cId="3584257588" sldId="272"/>
            <ac:picMk id="6" creationId="{E4DF339C-DE20-0BE6-2E60-6FB4A4CD6C01}"/>
          </ac:picMkLst>
        </pc:picChg>
      </pc:sldChg>
    </pc:docChg>
  </pc:docChgLst>
  <pc:docChgLst>
    <pc:chgData name="Igors Lisjonoks" userId="S::igors.lisjonoks@varam.gov.lv::0c800f9e-bc23-4e3e-9332-fae1fd977526" providerId="AD" clId="Web-{94C08916-C493-A296-B183-7D7F7D432B8C}"/>
    <pc:docChg chg="mod modSld">
      <pc:chgData name="Igors Lisjonoks" userId="S::igors.lisjonoks@varam.gov.lv::0c800f9e-bc23-4e3e-9332-fae1fd977526" providerId="AD" clId="Web-{94C08916-C493-A296-B183-7D7F7D432B8C}" dt="2024-03-22T08:19:54.106" v="41"/>
      <pc:docMkLst>
        <pc:docMk/>
      </pc:docMkLst>
      <pc:sldChg chg="modSp addCm">
        <pc:chgData name="Igors Lisjonoks" userId="S::igors.lisjonoks@varam.gov.lv::0c800f9e-bc23-4e3e-9332-fae1fd977526" providerId="AD" clId="Web-{94C08916-C493-A296-B183-7D7F7D432B8C}" dt="2024-03-22T08:19:54.106" v="41"/>
        <pc:sldMkLst>
          <pc:docMk/>
          <pc:sldMk cId="109857222" sldId="256"/>
        </pc:sldMkLst>
        <pc:spChg chg="mod">
          <ac:chgData name="Igors Lisjonoks" userId="S::igors.lisjonoks@varam.gov.lv::0c800f9e-bc23-4e3e-9332-fae1fd977526" providerId="AD" clId="Web-{94C08916-C493-A296-B183-7D7F7D432B8C}" dt="2024-03-22T08:19:25.403" v="39" actId="20577"/>
          <ac:spMkLst>
            <pc:docMk/>
            <pc:sldMk cId="109857222" sldId="256"/>
            <ac:spMk id="2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gors Lisjonoks" userId="S::igors.lisjonoks@varam.gov.lv::0c800f9e-bc23-4e3e-9332-fae1fd977526" providerId="AD" clId="Web-{94C08916-C493-A296-B183-7D7F7D432B8C}" dt="2024-03-22T08:19:54.106" v="41"/>
              <pc2:cmMkLst xmlns:pc2="http://schemas.microsoft.com/office/powerpoint/2019/9/main/command">
                <pc:docMk/>
                <pc:sldMk cId="109857222" sldId="256"/>
                <pc2:cmMk id="{5D2BF720-533B-4DB6-A651-20335061C3ED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E7CE6-6CAA-4432-A436-F2578FCA4C24}" type="datetimeFigureOut">
              <a:rPr lang="lv-LV" smtClean="0"/>
              <a:t>28.03.2024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70811-CC80-49C4-8799-F81A4CF49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3553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7956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Jaunu iestādes lietotāju iespējams reģistrēt piesakot piekļuvi Eiropas Komisijas saišu repozitorijam e-pastā, rakstot pieprasījumu SDG nacionālajam koordinatoram (VARAM Pakalpojumu pārvaldības ekspertam Igoram </a:t>
            </a:r>
            <a:r>
              <a:rPr lang="lv-LV" dirty="0" err="1"/>
              <a:t>Lisjonokam</a:t>
            </a:r>
            <a:r>
              <a:rPr lang="lv-LV" dirty="0"/>
              <a:t>, </a:t>
            </a:r>
            <a:r>
              <a:rPr lang="lv-LV" dirty="0">
                <a:hlinkClick r:id="rId3"/>
              </a:rPr>
              <a:t>igors.lisjonoks@varam.gov.lv</a:t>
            </a:r>
            <a:r>
              <a:rPr lang="lv-LV" dirty="0"/>
              <a:t>)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3974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105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53E37-3084-D159-EF76-B92A8BC4F8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lv-LV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24677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1C10-3129-4286-805E-0DC8C5EB40EE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AAC2-8011-40C6-8AC1-E456C0C05A51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3E220-7192-40FA-80BE-0CF3106C6A4E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9FF6-5F47-4481-A925-C14E81EDE32C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C04-C212-4D7D-AD16-C781541DFD08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777A-5D53-4B90-879A-D1856E203DC5}" type="datetime1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B620D-3E95-4E33-929D-756F44B46980}" type="datetime1">
              <a:rPr lang="en-US" smtClean="0"/>
              <a:t>3/28/2024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6600-C620-40BD-8A87-4707E987FCA5}" type="datetime1">
              <a:rPr lang="en-US" smtClean="0"/>
              <a:t>3/28/2024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F0F7-94F6-4383-982B-2FA16973485D}" type="datetime1">
              <a:rPr lang="en-US" smtClean="0"/>
              <a:t>3/28/2024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BC86A-6AE9-481C-BEA0-6818458D7BDF}" type="datetime1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4F69-EFA4-4F1F-9348-A378FA8985EA}" type="datetime1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F43498-2226-4832-8EF7-E942444EE63E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latvija.gov.lv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www.varam.gov.lv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latvija.gov.lv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387"/>
            <a:ext cx="9144000" cy="2573337"/>
          </a:xfrm>
        </p:spPr>
        <p:txBody>
          <a:bodyPr>
            <a:normAutofit/>
          </a:bodyPr>
          <a:lstStyle/>
          <a:p>
            <a:r>
              <a:rPr lang="lv-LV" sz="4800" b="1" dirty="0"/>
              <a:t>Iestāžu progress Vienotās digitālās vārtejas regulas 2018/1724 ieviešanā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68900"/>
            <a:ext cx="9144000" cy="1552575"/>
          </a:xfrm>
        </p:spPr>
        <p:txBody>
          <a:bodyPr>
            <a:noAutofit/>
          </a:bodyPr>
          <a:lstStyle/>
          <a:p>
            <a:r>
              <a:rPr lang="lv-LV" sz="2000" dirty="0"/>
              <a:t>Vides aizsardzības un reģionālās attīstības ministrija</a:t>
            </a:r>
          </a:p>
          <a:p>
            <a:endParaRPr lang="lv-LV" sz="2000" dirty="0"/>
          </a:p>
          <a:p>
            <a:endParaRPr lang="lv-LV" sz="2000" dirty="0"/>
          </a:p>
          <a:p>
            <a:r>
              <a:rPr lang="lv-LV" sz="2000" dirty="0"/>
              <a:t>2024. gada 27. marts</a:t>
            </a:r>
            <a:endParaRPr lang="en-US" sz="2000" dirty="0"/>
          </a:p>
        </p:txBody>
      </p:sp>
      <p:pic>
        <p:nvPicPr>
          <p:cNvPr id="4" name="Picture 3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B4ECB845-4DFE-660C-3721-96461F281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0470FA-88F9-105B-AD2C-07BBB201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Palīdzības un problēmu risināšanas pakalpojumi (Regulas 3. pielikums)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01225" cy="1693861"/>
          </a:xfrm>
        </p:spPr>
        <p:txBody>
          <a:bodyPr>
            <a:normAutofit/>
          </a:bodyPr>
          <a:lstStyle/>
          <a:p>
            <a:r>
              <a:rPr lang="lv-LV" sz="2000" dirty="0"/>
              <a:t>Ir nepieciešamība aktualizēt informāciju par palīdzības un problēmu risināšanas pakalpojumiem valsts pārvaldes pakalpojumu portālā </a:t>
            </a:r>
            <a:r>
              <a:rPr lang="lv-LV" sz="2000" dirty="0">
                <a:hlinkClick r:id="rId2"/>
              </a:rPr>
              <a:t>www.latvija.gov.lv</a:t>
            </a:r>
            <a:r>
              <a:rPr lang="lv-LV" sz="2000" dirty="0"/>
              <a:t>. </a:t>
            </a:r>
          </a:p>
          <a:p>
            <a:r>
              <a:rPr lang="lv-LV" sz="2000" dirty="0"/>
              <a:t>Ir nepieciešamība aktualizēt informāciju par palīdzības un problēmu risināšanas pakalpojumiem Eiropas Komisijas izveidotajā saišu repozitorijā.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09720DC8-428D-E775-6A36-37E7BC8B4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77429-E1AD-C2AC-7874-7BA4CFBC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DF339C-DE20-0BE6-2E60-6FB4A4CD6C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332"/>
          <a:stretch/>
        </p:blipFill>
        <p:spPr>
          <a:xfrm>
            <a:off x="1305246" y="4067174"/>
            <a:ext cx="9581508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57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Norisināsies konsultācijas ar </a:t>
            </a:r>
            <a:br>
              <a:rPr lang="lv-LV" dirty="0"/>
            </a:br>
            <a:r>
              <a:rPr lang="lv-LV" dirty="0"/>
              <a:t>Lietuvu, Igauniju un Somiju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/>
              <a:t>2024. gada aprīlī VARAM uzsāks divpusējās konsultācijas ar Lietuvas, Igaunijas un Somijas kolēģiem. </a:t>
            </a:r>
          </a:p>
          <a:p>
            <a:r>
              <a:rPr lang="lv-LV" sz="2400" dirty="0"/>
              <a:t>Tiks organizētas atsevišķas tikšanās ar katru no dalībvalstīm Vienotās digitālās vārtejas regulas ieviešanas un pakalpojumu pilnveides jautājumos.</a:t>
            </a:r>
          </a:p>
          <a:p>
            <a:r>
              <a:rPr lang="lv-LV" sz="2400" b="1" dirty="0"/>
              <a:t>Ministrijām un pašvaldībām (LPS) ir iespēja pieteikt interesējušos jautājumus </a:t>
            </a:r>
            <a:r>
              <a:rPr lang="lv-LV" sz="2400" dirty="0"/>
              <a:t>par ārvalstu praksi (dzīves situācijas, e-formas, OOTS un citi jautājumi).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C30C057E-D65F-6839-49FF-0A9A5B09E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pic>
        <p:nvPicPr>
          <p:cNvPr id="1030" name="Picture 6" descr="Flag of Lithuania 🇱🇹 Flag Download">
            <a:extLst>
              <a:ext uri="{FF2B5EF4-FFF2-40B4-BE49-F238E27FC236}">
                <a16:creationId xmlns:a16="http://schemas.microsoft.com/office/drawing/2014/main" id="{74511C79-4A32-2975-9946-23AFC873D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480" y="4729511"/>
            <a:ext cx="1918010" cy="19180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lag of Estonia 🇪🇪 Flag Download">
            <a:extLst>
              <a:ext uri="{FF2B5EF4-FFF2-40B4-BE49-F238E27FC236}">
                <a16:creationId xmlns:a16="http://schemas.microsoft.com/office/drawing/2014/main" id="{821F46A0-6F2F-7D6B-B0F8-68D356C76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899" y="4729511"/>
            <a:ext cx="1918010" cy="19180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inland flag icon - Country flags">
            <a:extLst>
              <a:ext uri="{FF2B5EF4-FFF2-40B4-BE49-F238E27FC236}">
                <a16:creationId xmlns:a16="http://schemas.microsoft.com/office/drawing/2014/main" id="{866073FB-21C6-3B0C-4A88-0F25EB2C7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318" y="4729511"/>
            <a:ext cx="1918010" cy="19180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FE7BF-AACA-39F1-B2F5-C77BEA2E2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990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64C0E-9454-6299-5AD4-791436B69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dirty="0">
                <a:latin typeface="Verdana" panose="020B0604030504040204" pitchFamily="34" charset="0"/>
                <a:ea typeface="Verdana" panose="020B0604030504040204" pitchFamily="34" charset="0"/>
              </a:rPr>
              <a:t>Kontaktinformācija</a:t>
            </a: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52FCB-71C8-5C11-7478-807A1DCF8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804314"/>
            <a:ext cx="8486775" cy="41481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200" b="1" dirty="0">
                <a:latin typeface="Verdana" panose="020B0604030504040204" pitchFamily="34" charset="0"/>
                <a:ea typeface="Verdana" panose="020B0604030504040204" pitchFamily="34" charset="0"/>
              </a:rPr>
              <a:t>Vienotās digitālās vārtejas (SDG) regulas ieviešana </a:t>
            </a:r>
          </a:p>
          <a:p>
            <a:pPr marL="0" indent="0"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SDG nacionālais koordinators: </a:t>
            </a:r>
          </a:p>
          <a:p>
            <a:pPr marL="0" indent="0">
              <a:buNone/>
            </a:pPr>
            <a:r>
              <a:rPr lang="en-US" sz="1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Igors Lisjonoks 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Valsts pakalpojumu un datu pārvaldības departaments</a:t>
            </a:r>
            <a:endParaRPr lang="lv-LV" sz="18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Pakalpojumu pārvaldības eksperts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Vides aizsardzības un reģionālās attīstības ministrija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+371 67026924</a:t>
            </a: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3"/>
              </a:rPr>
              <a:t>igors.lisjonoks@varam.gov.lv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4"/>
              </a:rPr>
              <a:t>www.varam.gov.lv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green and red emblem with two lions and a flag&#10;&#10;Description automatically generated">
            <a:extLst>
              <a:ext uri="{FF2B5EF4-FFF2-40B4-BE49-F238E27FC236}">
                <a16:creationId xmlns:a16="http://schemas.microsoft.com/office/drawing/2014/main" id="{9D94E54D-EDC0-B44C-0EE1-1CAD03820F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5400" cy="143918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EC985-0D35-101C-8966-F9220847F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77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C4694-3567-30E3-9A1D-9D5CC07A5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Prezentācijas saturs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C632F-F74E-A03C-7D23-0C88B420F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Regulas prasības</a:t>
            </a:r>
          </a:p>
          <a:p>
            <a:r>
              <a:rPr lang="lv-LV" dirty="0"/>
              <a:t>Ministriju progress</a:t>
            </a:r>
          </a:p>
          <a:p>
            <a:r>
              <a:rPr lang="lv-LV" dirty="0"/>
              <a:t>Vienotā digitālā vārteja – </a:t>
            </a:r>
            <a:r>
              <a:rPr lang="lv-LV" dirty="0" err="1"/>
              <a:t>Your</a:t>
            </a:r>
            <a:r>
              <a:rPr lang="lv-LV" dirty="0"/>
              <a:t> </a:t>
            </a:r>
            <a:r>
              <a:rPr lang="lv-LV" dirty="0" err="1"/>
              <a:t>Europe</a:t>
            </a:r>
            <a:r>
              <a:rPr lang="lv-LV" dirty="0"/>
              <a:t> portāls</a:t>
            </a:r>
          </a:p>
          <a:p>
            <a:r>
              <a:rPr lang="lv-LV" dirty="0"/>
              <a:t>Eiropas Komisijas saišu repozitorijs</a:t>
            </a:r>
          </a:p>
          <a:p>
            <a:r>
              <a:rPr lang="lv-LV" dirty="0"/>
              <a:t>Identificētās informācijas un pakalpojumu apjoms</a:t>
            </a:r>
          </a:p>
          <a:p>
            <a:r>
              <a:rPr lang="lv-LV" dirty="0"/>
              <a:t>Palīdzības un problēmu risināšanas pakalpojumi</a:t>
            </a:r>
          </a:p>
          <a:p>
            <a:r>
              <a:rPr lang="lv-LV" dirty="0"/>
              <a:t>Konsultācijas ar Lietuvu, Igauniju un Somiju</a:t>
            </a:r>
          </a:p>
        </p:txBody>
      </p:sp>
      <p:pic>
        <p:nvPicPr>
          <p:cNvPr id="4" name="Picture 3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7C09F3B2-5217-B514-50E4-B7E519242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023337-7DF0-FD19-D529-68D15F7BF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60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Regulas prasības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67825" cy="4351338"/>
          </a:xfrm>
        </p:spPr>
        <p:txBody>
          <a:bodyPr/>
          <a:lstStyle/>
          <a:p>
            <a:r>
              <a:rPr lang="lv-LV" dirty="0"/>
              <a:t>Uz doto brīdi Regulas prasības ir daļēji izpildītas. </a:t>
            </a:r>
          </a:p>
          <a:p>
            <a:r>
              <a:rPr lang="lv-LV" dirty="0"/>
              <a:t>Iestādēm aktīvi jāturpina darbs 2024. gadā, lai izpildītu visas Regulas prasības.</a:t>
            </a:r>
          </a:p>
          <a:p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19FD2213-9527-80EF-4F92-2866EE5A1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85DF2-669F-CBB4-C7E2-B5873C920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40130F-01B6-CFBF-592A-856FE06A5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4565" y="4638675"/>
            <a:ext cx="4662870" cy="196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86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Ministriju progress Regulas ieviešanā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2024. gada 9. janvāra Ministru kabineta sēdes </a:t>
            </a:r>
            <a:r>
              <a:rPr lang="lv-LV" dirty="0" err="1"/>
              <a:t>protokollēmuma</a:t>
            </a:r>
            <a:r>
              <a:rPr lang="lv-LV" dirty="0"/>
              <a:t> 22-TA-2145 3. punkts – </a:t>
            </a:r>
            <a:r>
              <a:rPr lang="lv-LV" i="1" dirty="0"/>
              <a:t>"Nozaru ministrijām sagatavot plānu Regulas 2018/1724 prasību īstenošanai, paredzot nepieciešamos tehniskos uzlabojumus, un līdz 2024. gada 1. martam informēt Vides aizsardzības un reģionālās attīstības ministriju par plānoto iestādes rīcību Regulas 2018/1724 prasību izpildei".</a:t>
            </a:r>
          </a:p>
          <a:p>
            <a:r>
              <a:rPr lang="lv-LV" dirty="0"/>
              <a:t>VARAM sagatavos sarunu grafiku (indikatīvi 2024. g. aprīlī-maijā) ar katru no ministrijām, apspriežot atsūtītos plānus.</a:t>
            </a:r>
          </a:p>
          <a:p>
            <a:endParaRPr lang="lv-LV" i="1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19FD2213-9527-80EF-4F92-2866EE5A1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0052B-3F0A-5B47-AABC-C37C46FC8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634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365125"/>
            <a:ext cx="10382250" cy="1325563"/>
          </a:xfrm>
        </p:spPr>
        <p:txBody>
          <a:bodyPr/>
          <a:lstStyle/>
          <a:p>
            <a:pPr algn="ctr"/>
            <a:r>
              <a:rPr lang="lv-LV" dirty="0"/>
              <a:t>Vienotā digitālā vārteja – </a:t>
            </a:r>
            <a:r>
              <a:rPr lang="lv-LV" dirty="0" err="1"/>
              <a:t>Your</a:t>
            </a:r>
            <a:r>
              <a:rPr lang="lv-LV" dirty="0"/>
              <a:t> </a:t>
            </a:r>
            <a:r>
              <a:rPr lang="lv-LV" dirty="0" err="1"/>
              <a:t>Europe</a:t>
            </a:r>
            <a:r>
              <a:rPr lang="lv-LV" dirty="0"/>
              <a:t> portāls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/>
              <a:t>Vienotā digitālā vārteja – </a:t>
            </a:r>
            <a:r>
              <a:rPr lang="lv-LV" sz="2400" dirty="0" err="1"/>
              <a:t>Your</a:t>
            </a:r>
            <a:r>
              <a:rPr lang="lv-LV" sz="2400" dirty="0"/>
              <a:t> </a:t>
            </a:r>
            <a:r>
              <a:rPr lang="lv-LV" sz="2400" dirty="0" err="1"/>
              <a:t>Europe</a:t>
            </a:r>
            <a:r>
              <a:rPr lang="lv-LV" sz="2400" dirty="0"/>
              <a:t> portāls 2023. gadā ir kļuvis par vispopulārāko Eiropas Komisijas tīmekļvietni.</a:t>
            </a:r>
          </a:p>
          <a:p>
            <a:pPr marL="0" indent="0">
              <a:buNone/>
            </a:pPr>
            <a:endParaRPr lang="lv-LV" sz="2400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D95028C1-06B9-8622-F275-DA1EF29A7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916809-19FE-8981-7C71-78DD933CE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77" y="3286124"/>
            <a:ext cx="9372446" cy="357187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6C9EF-D73A-9EFB-64E0-EFB69863F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357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365125"/>
            <a:ext cx="10325100" cy="1325563"/>
          </a:xfrm>
        </p:spPr>
        <p:txBody>
          <a:bodyPr/>
          <a:lstStyle/>
          <a:p>
            <a:pPr algn="ctr"/>
            <a:r>
              <a:rPr lang="lv-LV" dirty="0"/>
              <a:t>Eiropas Komisijas saišu repozitorijs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800" dirty="0"/>
              <a:t>Publicējot saites Eiropas Komisijas izveidotajā saišu repozitorijā informācijas (Regulas 1. pielikums), pakalpojumu (Regulas 2. pielikums), palīdzības un problēmu risināšanas pakalpojumu (Regulas 3. pielikums) apraksti tiek publicēti Vienotā digitālā </a:t>
            </a:r>
            <a:r>
              <a:rPr lang="lv-LV" sz="2800" dirty="0" err="1"/>
              <a:t>vārtējā</a:t>
            </a:r>
            <a:r>
              <a:rPr lang="lv-LV" sz="2800" dirty="0"/>
              <a:t> – </a:t>
            </a:r>
            <a:r>
              <a:rPr lang="lv-LV" sz="2800" dirty="0" err="1"/>
              <a:t>Your</a:t>
            </a:r>
            <a:r>
              <a:rPr lang="lv-LV" sz="2800" dirty="0"/>
              <a:t> </a:t>
            </a:r>
            <a:r>
              <a:rPr lang="lv-LV" sz="2800" dirty="0" err="1"/>
              <a:t>Europe</a:t>
            </a:r>
            <a:r>
              <a:rPr lang="lv-LV" sz="2800" dirty="0"/>
              <a:t> portālā.</a:t>
            </a:r>
            <a:endParaRPr lang="lv-LV" dirty="0"/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D95028C1-06B9-8622-F275-DA1EF29A7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34437D-7081-ED13-1349-2717216F7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3686" y="4075621"/>
            <a:ext cx="6361500" cy="257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20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365125"/>
            <a:ext cx="10325100" cy="1325563"/>
          </a:xfrm>
        </p:spPr>
        <p:txBody>
          <a:bodyPr/>
          <a:lstStyle/>
          <a:p>
            <a:pPr algn="ctr"/>
            <a:r>
              <a:rPr lang="lv-LV" dirty="0"/>
              <a:t>Eiropas Komisijas saišu repozitorijs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00600" cy="4351338"/>
          </a:xfrm>
        </p:spPr>
        <p:txBody>
          <a:bodyPr/>
          <a:lstStyle/>
          <a:p>
            <a:r>
              <a:rPr lang="lv-LV" dirty="0"/>
              <a:t>Ir reģistrēti 47 lietotāji.</a:t>
            </a:r>
          </a:p>
          <a:p>
            <a:r>
              <a:rPr lang="lv-LV" dirty="0"/>
              <a:t>Ir rādītāji, kas iestādēm ir jāuzlabo, piemēram, Regulas 1. pielikuma tvēruma informācijas esamība saišu repozitorijā – Latvijai – 34.78% 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D95028C1-06B9-8622-F275-DA1EF29A7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7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F9A2E4-E903-512F-F9A0-42661DEAE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726" y="1915319"/>
            <a:ext cx="6263282" cy="457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74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349249"/>
            <a:ext cx="10515600" cy="1325563"/>
          </a:xfrm>
        </p:spPr>
        <p:txBody>
          <a:bodyPr/>
          <a:lstStyle/>
          <a:p>
            <a:pPr algn="ctr"/>
            <a:r>
              <a:rPr lang="lv-LV" dirty="0"/>
              <a:t>Identificētās informācijas un pakalpojumu apjoms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24750" cy="4351338"/>
          </a:xfrm>
        </p:spPr>
        <p:txBody>
          <a:bodyPr/>
          <a:lstStyle/>
          <a:p>
            <a:r>
              <a:rPr lang="lv-LV" dirty="0"/>
              <a:t>Latvijas iestādēs ir identificētas ap 400 saitēm uz Regulas (1. pielikuma) informāciju. </a:t>
            </a:r>
          </a:p>
          <a:p>
            <a:r>
              <a:rPr lang="lv-LV" dirty="0"/>
              <a:t>Latvijas iestādēs ir identificēti ap 750 Regulas (2. pielikuma) pakalpojumi.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7C357871-F5E1-F087-4727-DE137CF40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449FB-7245-5CE0-E8D5-65BA08A4B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B80A81-415F-AE74-976F-CFE435A5D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9038" y="3683561"/>
            <a:ext cx="6873923" cy="303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31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349249"/>
            <a:ext cx="10515600" cy="1325563"/>
          </a:xfrm>
        </p:spPr>
        <p:txBody>
          <a:bodyPr/>
          <a:lstStyle/>
          <a:p>
            <a:pPr algn="ctr"/>
            <a:r>
              <a:rPr lang="lv-LV" dirty="0"/>
              <a:t>Identificētās informācijas un pakalpojumu apjoms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dirty="0"/>
              <a:t>Ir nepieciešamība aktualizēt informācijas un pakalpojumu tvērumu:</a:t>
            </a:r>
          </a:p>
          <a:p>
            <a:r>
              <a:rPr lang="lv-LV" sz="2400" dirty="0"/>
              <a:t>Jauna valsts pārvaldes pakalpojumu portāla </a:t>
            </a:r>
            <a:r>
              <a:rPr lang="lv-LV" sz="2400" dirty="0">
                <a:hlinkClick r:id="rId2"/>
              </a:rPr>
              <a:t>www.latvija.gov.lv</a:t>
            </a:r>
            <a:r>
              <a:rPr lang="lv-LV" sz="2400" dirty="0"/>
              <a:t> versija.</a:t>
            </a:r>
          </a:p>
          <a:p>
            <a:r>
              <a:rPr lang="lv-LV" sz="2400" dirty="0"/>
              <a:t>Novecojušā informācija par Regulas 1. pielikuma tvērumā esošo informāciju un 2. pielikuma tvērumā esošiem pakalpojumiem.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7C357871-F5E1-F087-4727-DE137CF40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8F17C0-1EAC-E126-7E20-F1BF1D144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850FED-9360-70FB-0C7F-3D468C881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4800" y="4000500"/>
            <a:ext cx="5983519" cy="272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829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931D9D888D215409590DE22C76D030F" ma:contentTypeVersion="23" ma:contentTypeDescription="Izveidot jaunu dokumentu." ma:contentTypeScope="" ma:versionID="fe807663efff0ce14eabf79ba2a7c6e9">
  <xsd:schema xmlns:xsd="http://www.w3.org/2001/XMLSchema" xmlns:xs="http://www.w3.org/2001/XMLSchema" xmlns:p="http://schemas.microsoft.com/office/2006/metadata/properties" xmlns:ns2="8a33a714-59ff-4f42-bcf7-50dcdab44510" xmlns:ns3="625d95d3-8e48-4580-80b6-232a158d6bc7" targetNamespace="http://schemas.microsoft.com/office/2006/metadata/properties" ma:root="true" ma:fieldsID="38d34f0c914264c3be4915ef544ab55a" ns2:_="" ns3:_="">
    <xsd:import namespace="8a33a714-59ff-4f42-bcf7-50dcdab44510"/>
    <xsd:import namespace="625d95d3-8e48-4580-80b6-232a158d6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TaxKeywordTaxHTField" minOccurs="0"/>
                <xsd:element ref="ns3:TaxCatchAll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datum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s0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3a714-59ff-4f42-bcf7-50dcdab44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datums" ma:index="21" nillable="true" ma:displayName="datums" ma:format="DateTime" ma:internalName="datums">
      <xsd:simpleType>
        <xsd:restriction base="dms:DateTim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Datums0" ma:index="25" nillable="true" ma:displayName="Datums" ma:format="DateOnly" ma:internalName="Datums0">
      <xsd:simpleType>
        <xsd:restriction base="dms:DateTime"/>
      </xsd:simpleType>
    </xsd:element>
    <xsd:element name="lcf76f155ced4ddcb4097134ff3c332f" ma:index="27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d95d3-8e48-4580-80b6-232a158d6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13" nillable="true" ma:taxonomy="true" ma:internalName="TaxKeywordTaxHTField" ma:taxonomyFieldName="TaxKeyword" ma:displayName="Uzņēmuma atslēgvārdi" ma:fieldId="{23f27201-bee3-471e-b2e7-b64fd8b7ca38}" ma:taxonomyMulti="true" ma:sspId="550e1e53-5410-4bdb-8c8a-c3d0be1f470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hidden="true" ma:list="{b6dea598-a331-4a8c-815a-849585d4861c}" ma:internalName="TaxCatchAll" ma:showField="CatchAllData" ma:web="625d95d3-8e48-4580-80b6-232a158d6b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s0 xmlns="8a33a714-59ff-4f42-bcf7-50dcdab44510" xsi:nil="true"/>
    <TaxCatchAll xmlns="625d95d3-8e48-4580-80b6-232a158d6bc7" xsi:nil="true"/>
    <lcf76f155ced4ddcb4097134ff3c332f xmlns="8a33a714-59ff-4f42-bcf7-50dcdab44510">
      <Terms xmlns="http://schemas.microsoft.com/office/infopath/2007/PartnerControls"/>
    </lcf76f155ced4ddcb4097134ff3c332f>
    <TaxKeywordTaxHTField xmlns="625d95d3-8e48-4580-80b6-232a158d6bc7">
      <Terms xmlns="http://schemas.microsoft.com/office/infopath/2007/PartnerControls"/>
    </TaxKeywordTaxHTField>
    <datums xmlns="8a33a714-59ff-4f42-bcf7-50dcdab4451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E1E52C-E92F-4584-8EDD-F7F6235CCE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33a714-59ff-4f42-bcf7-50dcdab44510"/>
    <ds:schemaRef ds:uri="625d95d3-8e48-4580-80b6-232a158d6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B070BF-9048-4FCC-8535-40F390B75827}">
  <ds:schemaRefs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625d95d3-8e48-4580-80b6-232a158d6bc7"/>
    <ds:schemaRef ds:uri="http://purl.org/dc/elements/1.1/"/>
    <ds:schemaRef ds:uri="8a33a714-59ff-4f42-bcf7-50dcdab44510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DD3312D-23AF-4091-AE13-E2C54B940D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862</TotalTime>
  <Words>560</Words>
  <Application>Microsoft Office PowerPoint</Application>
  <PresentationFormat>Widescreen</PresentationFormat>
  <Paragraphs>73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Verdana</vt:lpstr>
      <vt:lpstr>office theme</vt:lpstr>
      <vt:lpstr>Iestāžu progress Vienotās digitālās vārtejas regulas 2018/1724 ieviešanā</vt:lpstr>
      <vt:lpstr>Prezentācijas saturs</vt:lpstr>
      <vt:lpstr>Regulas prasības</vt:lpstr>
      <vt:lpstr>Ministriju progress Regulas ieviešanā</vt:lpstr>
      <vt:lpstr>Vienotā digitālā vārteja – Your Europe portāls</vt:lpstr>
      <vt:lpstr>Eiropas Komisijas saišu repozitorijs</vt:lpstr>
      <vt:lpstr>Eiropas Komisijas saišu repozitorijs</vt:lpstr>
      <vt:lpstr>Identificētās informācijas un pakalpojumu apjoms</vt:lpstr>
      <vt:lpstr>Identificētās informācijas un pakalpojumu apjoms</vt:lpstr>
      <vt:lpstr>Palīdzības un problēmu risināšanas pakalpojumi (Regulas 3. pielikums)</vt:lpstr>
      <vt:lpstr>Norisināsies konsultācijas ar  Lietuvu, Igauniju un Somiju</vt:lpstr>
      <vt:lpstr>Kontaktinformācija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Igors Lisjonoks</cp:lastModifiedBy>
  <cp:revision>10</cp:revision>
  <dcterms:created xsi:type="dcterms:W3CDTF">2024-03-22T08:18:35Z</dcterms:created>
  <dcterms:modified xsi:type="dcterms:W3CDTF">2024-03-28T07:53:27Z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ContentTypeId">
    <vt:lpwstr>0x010100E931D9D888D215409590DE22C76D030F</vt:lpwstr>
  </property>
  <property fmtid="{D5CDD505-2E9C-101B-9397-08002B2CF9AE}" pid="4" name="MediaServiceImageTags">
    <vt:lpwstr/>
  </property>
</Properties>
</file>