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0"/>
  </p:notesMasterIdLst>
  <p:sldIdLst>
    <p:sldId id="256" r:id="rId5"/>
    <p:sldId id="257" r:id="rId6"/>
    <p:sldId id="259" r:id="rId7"/>
    <p:sldId id="275" r:id="rId8"/>
    <p:sldId id="279" r:id="rId9"/>
    <p:sldId id="269" r:id="rId10"/>
    <p:sldId id="276" r:id="rId11"/>
    <p:sldId id="423" r:id="rId12"/>
    <p:sldId id="271" r:id="rId13"/>
    <p:sldId id="273" r:id="rId14"/>
    <p:sldId id="422" r:id="rId15"/>
    <p:sldId id="383" r:id="rId16"/>
    <p:sldId id="421" r:id="rId17"/>
    <p:sldId id="277" r:id="rId18"/>
    <p:sldId id="27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17083AB-DE84-C1F7-4CC2-65DFA68F1517}" name="Igors Lisjonoks" initials="IL" userId="S::Igors.Lisjonoks@varam.gov.lv::0c800f9e-bc23-4e3e-9332-fae1fd977526" providerId="AD"/>
  <p188:author id="{A8D1AEBB-09D7-A5A8-0052-B66016D3F24E}" name="Igors Lisjonoks" initials="IL" userId="S::igors.lisjonoks@varam.gov.lv::0c800f9e-bc23-4e3e-9332-fae1fd97752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89D4BE-B7AA-4385-BB10-D0B0A27AB471}" v="8" dt="2024-06-20T08:15:12.378"/>
    <p1510:client id="{458AFC0A-3B53-56C5-98FB-4CE516B1B2F6}" v="10" dt="2024-06-20T13:40:37.2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72" autoAdjust="0"/>
    <p:restoredTop sz="88799" autoAdjust="0"/>
  </p:normalViewPr>
  <p:slideViewPr>
    <p:cSldViewPr snapToGrid="0">
      <p:cViewPr>
        <p:scale>
          <a:sx n="57" d="100"/>
          <a:sy n="57" d="100"/>
        </p:scale>
        <p:origin x="82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gors Lisjonoks" userId="0c800f9e-bc23-4e3e-9332-fae1fd977526" providerId="ADAL" clId="{7092CA62-1846-453E-8FAF-087DA2FD46AF}"/>
    <pc:docChg chg="undo custSel addSld delSld modSld sldOrd">
      <pc:chgData name="Igors Lisjonoks" userId="0c800f9e-bc23-4e3e-9332-fae1fd977526" providerId="ADAL" clId="{7092CA62-1846-453E-8FAF-087DA2FD46AF}" dt="2024-03-28T07:53:25.282" v="6897" actId="20577"/>
      <pc:docMkLst>
        <pc:docMk/>
      </pc:docMkLst>
      <pc:sldChg chg="addSp delSp modSp mod delCm">
        <pc:chgData name="Igors Lisjonoks" userId="0c800f9e-bc23-4e3e-9332-fae1fd977526" providerId="ADAL" clId="{7092CA62-1846-453E-8FAF-087DA2FD46AF}" dt="2024-03-27T10:50:51.768" v="6884" actId="20577"/>
        <pc:sldMkLst>
          <pc:docMk/>
          <pc:sldMk cId="109857222" sldId="256"/>
        </pc:sldMkLst>
        <pc:spChg chg="mod">
          <ac:chgData name="Igors Lisjonoks" userId="0c800f9e-bc23-4e3e-9332-fae1fd977526" providerId="ADAL" clId="{7092CA62-1846-453E-8FAF-087DA2FD46AF}" dt="2024-03-27T08:01:39.356" v="6642" actId="255"/>
          <ac:spMkLst>
            <pc:docMk/>
            <pc:sldMk cId="109857222" sldId="256"/>
            <ac:spMk id="2" creationId="{00000000-0000-0000-0000-000000000000}"/>
          </ac:spMkLst>
        </pc:spChg>
        <pc:spChg chg="mod">
          <ac:chgData name="Igors Lisjonoks" userId="0c800f9e-bc23-4e3e-9332-fae1fd977526" providerId="ADAL" clId="{7092CA62-1846-453E-8FAF-087DA2FD46AF}" dt="2024-03-27T10:50:51.768" v="6884" actId="20577"/>
          <ac:spMkLst>
            <pc:docMk/>
            <pc:sldMk cId="109857222" sldId="256"/>
            <ac:spMk id="3" creationId="{00000000-0000-0000-0000-000000000000}"/>
          </ac:spMkLst>
        </pc:spChg>
        <pc:picChg chg="add mod">
          <ac:chgData name="Igors Lisjonoks" userId="0c800f9e-bc23-4e3e-9332-fae1fd977526" providerId="ADAL" clId="{7092CA62-1846-453E-8FAF-087DA2FD46AF}" dt="2024-03-22T09:16:26.251" v="648"/>
          <ac:picMkLst>
            <pc:docMk/>
            <pc:sldMk cId="109857222" sldId="256"/>
            <ac:picMk id="4" creationId="{B4ECB845-4DFE-660C-3721-96461F281A41}"/>
          </ac:picMkLst>
        </pc:picChg>
        <pc:picChg chg="add del mod">
          <ac:chgData name="Igors Lisjonoks" userId="0c800f9e-bc23-4e3e-9332-fae1fd977526" providerId="ADAL" clId="{7092CA62-1846-453E-8FAF-087DA2FD46AF}" dt="2024-03-22T09:16:25.979" v="647" actId="478"/>
          <ac:picMkLst>
            <pc:docMk/>
            <pc:sldMk cId="109857222" sldId="256"/>
            <ac:picMk id="5" creationId="{B5AA5F6B-46A8-E894-B802-765909923D39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Igors Lisjonoks" userId="0c800f9e-bc23-4e3e-9332-fae1fd977526" providerId="ADAL" clId="{7092CA62-1846-453E-8FAF-087DA2FD46AF}" dt="2024-03-22T08:42:17.787" v="546"/>
              <pc2:cmMkLst xmlns:pc2="http://schemas.microsoft.com/office/powerpoint/2019/9/main/command">
                <pc:docMk/>
                <pc:sldMk cId="109857222" sldId="256"/>
                <pc2:cmMk id="{5D2BF720-533B-4DB6-A651-20335061C3ED}"/>
              </pc2:cmMkLst>
            </pc226:cmChg>
          </p:ext>
        </pc:extLst>
      </pc:sldChg>
      <pc:sldChg chg="addSp delSp modSp new mod">
        <pc:chgData name="Igors Lisjonoks" userId="0c800f9e-bc23-4e3e-9332-fae1fd977526" providerId="ADAL" clId="{7092CA62-1846-453E-8FAF-087DA2FD46AF}" dt="2024-03-28T07:53:25.282" v="6897" actId="20577"/>
        <pc:sldMkLst>
          <pc:docMk/>
          <pc:sldMk cId="1563660551" sldId="257"/>
        </pc:sldMkLst>
        <pc:spChg chg="mod">
          <ac:chgData name="Igors Lisjonoks" userId="0c800f9e-bc23-4e3e-9332-fae1fd977526" providerId="ADAL" clId="{7092CA62-1846-453E-8FAF-087DA2FD46AF}" dt="2024-03-22T09:12:01.038" v="622" actId="122"/>
          <ac:spMkLst>
            <pc:docMk/>
            <pc:sldMk cId="1563660551" sldId="257"/>
            <ac:spMk id="2" creationId="{D6EC4694-3567-30E3-9A1D-9D5CC07A5F1B}"/>
          </ac:spMkLst>
        </pc:spChg>
        <pc:spChg chg="mod">
          <ac:chgData name="Igors Lisjonoks" userId="0c800f9e-bc23-4e3e-9332-fae1fd977526" providerId="ADAL" clId="{7092CA62-1846-453E-8FAF-087DA2FD46AF}" dt="2024-03-28T07:53:25.282" v="6897" actId="20577"/>
          <ac:spMkLst>
            <pc:docMk/>
            <pc:sldMk cId="1563660551" sldId="257"/>
            <ac:spMk id="3" creationId="{51EC632F-F74E-A03C-7D23-0C88B420F056}"/>
          </ac:spMkLst>
        </pc:spChg>
        <pc:picChg chg="add del mod">
          <ac:chgData name="Igors Lisjonoks" userId="0c800f9e-bc23-4e3e-9332-fae1fd977526" providerId="ADAL" clId="{7092CA62-1846-453E-8FAF-087DA2FD46AF}" dt="2024-03-22T09:13:05.546" v="641" actId="478"/>
          <ac:picMkLst>
            <pc:docMk/>
            <pc:sldMk cId="1563660551" sldId="257"/>
            <ac:picMk id="4" creationId="{1226E185-738F-CC6F-CA53-3FEDAD75CE3F}"/>
          </ac:picMkLst>
        </pc:picChg>
        <pc:picChg chg="add mod">
          <ac:chgData name="Igors Lisjonoks" userId="0c800f9e-bc23-4e3e-9332-fae1fd977526" providerId="ADAL" clId="{7092CA62-1846-453E-8FAF-087DA2FD46AF}" dt="2024-03-22T09:16:24.204" v="646"/>
          <ac:picMkLst>
            <pc:docMk/>
            <pc:sldMk cId="1563660551" sldId="257"/>
            <ac:picMk id="4" creationId="{7C09F3B2-5217-B514-50E4-B7E519242CE4}"/>
          </ac:picMkLst>
        </pc:picChg>
        <pc:picChg chg="add del mod">
          <ac:chgData name="Igors Lisjonoks" userId="0c800f9e-bc23-4e3e-9332-fae1fd977526" providerId="ADAL" clId="{7092CA62-1846-453E-8FAF-087DA2FD46AF}" dt="2024-03-22T09:16:23.940" v="645" actId="478"/>
          <ac:picMkLst>
            <pc:docMk/>
            <pc:sldMk cId="1563660551" sldId="257"/>
            <ac:picMk id="5" creationId="{75B4221F-1BA1-0495-21DF-02DFC6A83F0B}"/>
          </ac:picMkLst>
        </pc:picChg>
      </pc:sldChg>
      <pc:sldChg chg="modSp new del mod">
        <pc:chgData name="Igors Lisjonoks" userId="0c800f9e-bc23-4e3e-9332-fae1fd977526" providerId="ADAL" clId="{7092CA62-1846-453E-8FAF-087DA2FD46AF}" dt="2024-03-22T08:53:26.976" v="596" actId="2696"/>
        <pc:sldMkLst>
          <pc:docMk/>
          <pc:sldMk cId="931332591" sldId="258"/>
        </pc:sldMkLst>
        <pc:spChg chg="mod">
          <ac:chgData name="Igors Lisjonoks" userId="0c800f9e-bc23-4e3e-9332-fae1fd977526" providerId="ADAL" clId="{7092CA62-1846-453E-8FAF-087DA2FD46AF}" dt="2024-03-22T08:52:06.462" v="571" actId="20577"/>
          <ac:spMkLst>
            <pc:docMk/>
            <pc:sldMk cId="931332591" sldId="258"/>
            <ac:spMk id="2" creationId="{5D254DDE-ED29-D1E1-F7F8-B4345D1063C5}"/>
          </ac:spMkLst>
        </pc:spChg>
      </pc:sldChg>
      <pc:sldChg chg="add del">
        <pc:chgData name="Igors Lisjonoks" userId="0c800f9e-bc23-4e3e-9332-fae1fd977526" providerId="ADAL" clId="{7092CA62-1846-453E-8FAF-087DA2FD46AF}" dt="2024-03-22T08:53:32.683" v="600"/>
        <pc:sldMkLst>
          <pc:docMk/>
          <pc:sldMk cId="1289566599" sldId="258"/>
        </pc:sldMkLst>
      </pc:sldChg>
      <pc:sldChg chg="add del">
        <pc:chgData name="Igors Lisjonoks" userId="0c800f9e-bc23-4e3e-9332-fae1fd977526" providerId="ADAL" clId="{7092CA62-1846-453E-8FAF-087DA2FD46AF}" dt="2024-03-22T08:53:29.845" v="598"/>
        <pc:sldMkLst>
          <pc:docMk/>
          <pc:sldMk cId="1511242184" sldId="258"/>
        </pc:sldMkLst>
      </pc:sldChg>
      <pc:sldChg chg="addSp delSp modSp add mod ord">
        <pc:chgData name="Igors Lisjonoks" userId="0c800f9e-bc23-4e3e-9332-fae1fd977526" providerId="ADAL" clId="{7092CA62-1846-453E-8FAF-087DA2FD46AF}" dt="2024-03-27T10:48:30.918" v="6866" actId="20577"/>
        <pc:sldMkLst>
          <pc:docMk/>
          <pc:sldMk cId="3935990688" sldId="258"/>
        </pc:sldMkLst>
        <pc:spChg chg="mod">
          <ac:chgData name="Igors Lisjonoks" userId="0c800f9e-bc23-4e3e-9332-fae1fd977526" providerId="ADAL" clId="{7092CA62-1846-453E-8FAF-087DA2FD46AF}" dt="2024-03-27T06:54:59.779" v="5432" actId="20577"/>
          <ac:spMkLst>
            <pc:docMk/>
            <pc:sldMk cId="3935990688" sldId="258"/>
            <ac:spMk id="2" creationId="{5D254DDE-ED29-D1E1-F7F8-B4345D1063C5}"/>
          </ac:spMkLst>
        </pc:spChg>
        <pc:spChg chg="mod">
          <ac:chgData name="Igors Lisjonoks" userId="0c800f9e-bc23-4e3e-9332-fae1fd977526" providerId="ADAL" clId="{7092CA62-1846-453E-8FAF-087DA2FD46AF}" dt="2024-03-27T10:48:30.918" v="6866" actId="20577"/>
          <ac:spMkLst>
            <pc:docMk/>
            <pc:sldMk cId="3935990688" sldId="258"/>
            <ac:spMk id="3" creationId="{BEB382E8-E9DA-D4F9-9CAA-6E670C1BBCBF}"/>
          </ac:spMkLst>
        </pc:spChg>
        <pc:picChg chg="add del mod">
          <ac:chgData name="Igors Lisjonoks" userId="0c800f9e-bc23-4e3e-9332-fae1fd977526" providerId="ADAL" clId="{7092CA62-1846-453E-8FAF-087DA2FD46AF}" dt="2024-03-22T09:16:36.091" v="656" actId="478"/>
          <ac:picMkLst>
            <pc:docMk/>
            <pc:sldMk cId="3935990688" sldId="258"/>
            <ac:picMk id="4" creationId="{31ECFFB2-B1FD-8D40-77D1-CC88D3C451ED}"/>
          </ac:picMkLst>
        </pc:picChg>
        <pc:picChg chg="add mod">
          <ac:chgData name="Igors Lisjonoks" userId="0c800f9e-bc23-4e3e-9332-fae1fd977526" providerId="ADAL" clId="{7092CA62-1846-453E-8FAF-087DA2FD46AF}" dt="2024-03-22T09:16:36.304" v="657"/>
          <ac:picMkLst>
            <pc:docMk/>
            <pc:sldMk cId="3935990688" sldId="258"/>
            <ac:picMk id="5" creationId="{C30C057E-D65F-6839-49FF-0A9A5B09ECCA}"/>
          </ac:picMkLst>
        </pc:picChg>
        <pc:picChg chg="add del">
          <ac:chgData name="Igors Lisjonoks" userId="0c800f9e-bc23-4e3e-9332-fae1fd977526" providerId="ADAL" clId="{7092CA62-1846-453E-8FAF-087DA2FD46AF}" dt="2024-03-25T14:36:35.446" v="5265" actId="478"/>
          <ac:picMkLst>
            <pc:docMk/>
            <pc:sldMk cId="3935990688" sldId="258"/>
            <ac:picMk id="1026" creationId="{E91C4437-F3EB-E951-1DDD-3E04D273F980}"/>
          </ac:picMkLst>
        </pc:picChg>
        <pc:picChg chg="add del">
          <ac:chgData name="Igors Lisjonoks" userId="0c800f9e-bc23-4e3e-9332-fae1fd977526" providerId="ADAL" clId="{7092CA62-1846-453E-8FAF-087DA2FD46AF}" dt="2024-03-25T14:36:51.994" v="5267" actId="478"/>
          <ac:picMkLst>
            <pc:docMk/>
            <pc:sldMk cId="3935990688" sldId="258"/>
            <ac:picMk id="1028" creationId="{1ABEF84F-DC96-79A2-86E6-05DBC38DA749}"/>
          </ac:picMkLst>
        </pc:picChg>
        <pc:picChg chg="add mod">
          <ac:chgData name="Igors Lisjonoks" userId="0c800f9e-bc23-4e3e-9332-fae1fd977526" providerId="ADAL" clId="{7092CA62-1846-453E-8FAF-087DA2FD46AF}" dt="2024-03-25T14:40:59.890" v="5297" actId="1076"/>
          <ac:picMkLst>
            <pc:docMk/>
            <pc:sldMk cId="3935990688" sldId="258"/>
            <ac:picMk id="1030" creationId="{74511C79-4A32-2975-9946-23AFC873D226}"/>
          </ac:picMkLst>
        </pc:picChg>
        <pc:picChg chg="add mod">
          <ac:chgData name="Igors Lisjonoks" userId="0c800f9e-bc23-4e3e-9332-fae1fd977526" providerId="ADAL" clId="{7092CA62-1846-453E-8FAF-087DA2FD46AF}" dt="2024-03-25T14:40:59.890" v="5297" actId="1076"/>
          <ac:picMkLst>
            <pc:docMk/>
            <pc:sldMk cId="3935990688" sldId="258"/>
            <ac:picMk id="1032" creationId="{821F46A0-6F2F-7D6B-B0F8-68D356C76C43}"/>
          </ac:picMkLst>
        </pc:picChg>
        <pc:picChg chg="add del mod">
          <ac:chgData name="Igors Lisjonoks" userId="0c800f9e-bc23-4e3e-9332-fae1fd977526" providerId="ADAL" clId="{7092CA62-1846-453E-8FAF-087DA2FD46AF}" dt="2024-03-25T14:38:54.203" v="5283" actId="478"/>
          <ac:picMkLst>
            <pc:docMk/>
            <pc:sldMk cId="3935990688" sldId="258"/>
            <ac:picMk id="1034" creationId="{F4D35864-EAA6-03C9-E84C-0949E49BD2DC}"/>
          </ac:picMkLst>
        </pc:picChg>
        <pc:picChg chg="add del mod">
          <ac:chgData name="Igors Lisjonoks" userId="0c800f9e-bc23-4e3e-9332-fae1fd977526" providerId="ADAL" clId="{7092CA62-1846-453E-8FAF-087DA2FD46AF}" dt="2024-03-25T14:38:57.633" v="5286" actId="478"/>
          <ac:picMkLst>
            <pc:docMk/>
            <pc:sldMk cId="3935990688" sldId="258"/>
            <ac:picMk id="1036" creationId="{902E2399-531F-67AA-7260-AE012D7E9B3D}"/>
          </ac:picMkLst>
        </pc:picChg>
        <pc:picChg chg="add del">
          <ac:chgData name="Igors Lisjonoks" userId="0c800f9e-bc23-4e3e-9332-fae1fd977526" providerId="ADAL" clId="{7092CA62-1846-453E-8FAF-087DA2FD46AF}" dt="2024-03-25T14:39:30.999" v="5288" actId="478"/>
          <ac:picMkLst>
            <pc:docMk/>
            <pc:sldMk cId="3935990688" sldId="258"/>
            <ac:picMk id="1038" creationId="{D1196407-73D0-D988-6EC3-EF99AEF709D4}"/>
          </ac:picMkLst>
        </pc:picChg>
        <pc:picChg chg="add mod">
          <ac:chgData name="Igors Lisjonoks" userId="0c800f9e-bc23-4e3e-9332-fae1fd977526" providerId="ADAL" clId="{7092CA62-1846-453E-8FAF-087DA2FD46AF}" dt="2024-03-25T14:40:59.890" v="5297" actId="1076"/>
          <ac:picMkLst>
            <pc:docMk/>
            <pc:sldMk cId="3935990688" sldId="258"/>
            <ac:picMk id="1040" creationId="{866073FB-21C6-3B0C-4A88-0F25EB2C79C6}"/>
          </ac:picMkLst>
        </pc:picChg>
      </pc:sldChg>
      <pc:sldChg chg="addSp delSp modSp add mod ord addCm delCm modCm">
        <pc:chgData name="Igors Lisjonoks" userId="0c800f9e-bc23-4e3e-9332-fae1fd977526" providerId="ADAL" clId="{7092CA62-1846-453E-8FAF-087DA2FD46AF}" dt="2024-03-27T10:29:53.450" v="6831" actId="20577"/>
        <pc:sldMkLst>
          <pc:docMk/>
          <pc:sldMk cId="3666634839" sldId="259"/>
        </pc:sldMkLst>
        <pc:spChg chg="mod">
          <ac:chgData name="Igors Lisjonoks" userId="0c800f9e-bc23-4e3e-9332-fae1fd977526" providerId="ADAL" clId="{7092CA62-1846-453E-8FAF-087DA2FD46AF}" dt="2024-03-27T07:05:41.127" v="5632" actId="20577"/>
          <ac:spMkLst>
            <pc:docMk/>
            <pc:sldMk cId="3666634839" sldId="259"/>
            <ac:spMk id="2" creationId="{5D254DDE-ED29-D1E1-F7F8-B4345D1063C5}"/>
          </ac:spMkLst>
        </pc:spChg>
        <pc:spChg chg="mod">
          <ac:chgData name="Igors Lisjonoks" userId="0c800f9e-bc23-4e3e-9332-fae1fd977526" providerId="ADAL" clId="{7092CA62-1846-453E-8FAF-087DA2FD46AF}" dt="2024-03-27T10:29:53.450" v="6831" actId="20577"/>
          <ac:spMkLst>
            <pc:docMk/>
            <pc:sldMk cId="3666634839" sldId="259"/>
            <ac:spMk id="3" creationId="{BEB382E8-E9DA-D4F9-9CAA-6E670C1BBCBF}"/>
          </ac:spMkLst>
        </pc:spChg>
        <pc:picChg chg="add del mod">
          <ac:chgData name="Igors Lisjonoks" userId="0c800f9e-bc23-4e3e-9332-fae1fd977526" providerId="ADAL" clId="{7092CA62-1846-453E-8FAF-087DA2FD46AF}" dt="2024-03-22T09:16:20.368" v="643" actId="478"/>
          <ac:picMkLst>
            <pc:docMk/>
            <pc:sldMk cId="3666634839" sldId="259"/>
            <ac:picMk id="4" creationId="{67E13700-844E-4C46-6A3F-3AD7CA14D0FD}"/>
          </ac:picMkLst>
        </pc:picChg>
        <pc:picChg chg="add mod">
          <ac:chgData name="Igors Lisjonoks" userId="0c800f9e-bc23-4e3e-9332-fae1fd977526" providerId="ADAL" clId="{7092CA62-1846-453E-8FAF-087DA2FD46AF}" dt="2024-03-22T09:16:20.703" v="644"/>
          <ac:picMkLst>
            <pc:docMk/>
            <pc:sldMk cId="3666634839" sldId="259"/>
            <ac:picMk id="5" creationId="{19FD2213-9527-80EF-4F92-2866EE5A1680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del mod">
              <pc226:chgData name="Igors Lisjonoks" userId="0c800f9e-bc23-4e3e-9332-fae1fd977526" providerId="ADAL" clId="{7092CA62-1846-453E-8FAF-087DA2FD46AF}" dt="2024-03-25T13:06:54.823" v="5249"/>
              <pc2:cmMkLst xmlns:pc2="http://schemas.microsoft.com/office/powerpoint/2019/9/main/command">
                <pc:docMk/>
                <pc:sldMk cId="3666634839" sldId="259"/>
                <pc2:cmMk id="{1E5E75AC-476B-428E-BF24-9FBFB87B07A6}"/>
              </pc2:cmMkLst>
            </pc226:cmChg>
          </p:ext>
        </pc:extLst>
      </pc:sldChg>
      <pc:sldChg chg="addSp delSp modSp add del mod">
        <pc:chgData name="Igors Lisjonoks" userId="0c800f9e-bc23-4e3e-9332-fae1fd977526" providerId="ADAL" clId="{7092CA62-1846-453E-8FAF-087DA2FD46AF}" dt="2024-03-25T07:08:31.994" v="3862" actId="47"/>
        <pc:sldMkLst>
          <pc:docMk/>
          <pc:sldMk cId="1876743266" sldId="260"/>
        </pc:sldMkLst>
        <pc:spChg chg="mod">
          <ac:chgData name="Igors Lisjonoks" userId="0c800f9e-bc23-4e3e-9332-fae1fd977526" providerId="ADAL" clId="{7092CA62-1846-453E-8FAF-087DA2FD46AF}" dt="2024-03-22T09:12:15.917" v="626" actId="122"/>
          <ac:spMkLst>
            <pc:docMk/>
            <pc:sldMk cId="1876743266" sldId="260"/>
            <ac:spMk id="2" creationId="{5D254DDE-ED29-D1E1-F7F8-B4345D1063C5}"/>
          </ac:spMkLst>
        </pc:spChg>
        <pc:spChg chg="mod">
          <ac:chgData name="Igors Lisjonoks" userId="0c800f9e-bc23-4e3e-9332-fae1fd977526" providerId="ADAL" clId="{7092CA62-1846-453E-8FAF-087DA2FD46AF}" dt="2024-03-24T15:28:55.384" v="2321" actId="20577"/>
          <ac:spMkLst>
            <pc:docMk/>
            <pc:sldMk cId="1876743266" sldId="260"/>
            <ac:spMk id="3" creationId="{BEB382E8-E9DA-D4F9-9CAA-6E670C1BBCBF}"/>
          </ac:spMkLst>
        </pc:spChg>
        <pc:picChg chg="add del mod">
          <ac:chgData name="Igors Lisjonoks" userId="0c800f9e-bc23-4e3e-9332-fae1fd977526" providerId="ADAL" clId="{7092CA62-1846-453E-8FAF-087DA2FD46AF}" dt="2024-03-22T09:16:31.470" v="652" actId="478"/>
          <ac:picMkLst>
            <pc:docMk/>
            <pc:sldMk cId="1876743266" sldId="260"/>
            <ac:picMk id="4" creationId="{A85ACB4A-6DF2-67E8-4F24-6F50F4AD3F5E}"/>
          </ac:picMkLst>
        </pc:picChg>
        <pc:picChg chg="add mod">
          <ac:chgData name="Igors Lisjonoks" userId="0c800f9e-bc23-4e3e-9332-fae1fd977526" providerId="ADAL" clId="{7092CA62-1846-453E-8FAF-087DA2FD46AF}" dt="2024-03-22T09:16:31.722" v="653"/>
          <ac:picMkLst>
            <pc:docMk/>
            <pc:sldMk cId="1876743266" sldId="260"/>
            <ac:picMk id="5" creationId="{D95028C1-06B9-8622-F275-DA1EF29A7B70}"/>
          </ac:picMkLst>
        </pc:picChg>
      </pc:sldChg>
      <pc:sldChg chg="addSp delSp modSp add del mod ord">
        <pc:chgData name="Igors Lisjonoks" userId="0c800f9e-bc23-4e3e-9332-fae1fd977526" providerId="ADAL" clId="{7092CA62-1846-453E-8FAF-087DA2FD46AF}" dt="2024-03-27T08:51:20.683" v="6643" actId="2696"/>
        <pc:sldMkLst>
          <pc:docMk/>
          <pc:sldMk cId="2640150120" sldId="261"/>
        </pc:sldMkLst>
        <pc:spChg chg="mod">
          <ac:chgData name="Igors Lisjonoks" userId="0c800f9e-bc23-4e3e-9332-fae1fd977526" providerId="ADAL" clId="{7092CA62-1846-453E-8FAF-087DA2FD46AF}" dt="2024-03-25T07:40:10.926" v="3865" actId="20577"/>
          <ac:spMkLst>
            <pc:docMk/>
            <pc:sldMk cId="2640150120" sldId="261"/>
            <ac:spMk id="2" creationId="{5D254DDE-ED29-D1E1-F7F8-B4345D1063C5}"/>
          </ac:spMkLst>
        </pc:spChg>
        <pc:spChg chg="mod">
          <ac:chgData name="Igors Lisjonoks" userId="0c800f9e-bc23-4e3e-9332-fae1fd977526" providerId="ADAL" clId="{7092CA62-1846-453E-8FAF-087DA2FD46AF}" dt="2024-03-24T15:59:17.831" v="2596" actId="20577"/>
          <ac:spMkLst>
            <pc:docMk/>
            <pc:sldMk cId="2640150120" sldId="261"/>
            <ac:spMk id="3" creationId="{BEB382E8-E9DA-D4F9-9CAA-6E670C1BBCBF}"/>
          </ac:spMkLst>
        </pc:spChg>
        <pc:picChg chg="add del mod">
          <ac:chgData name="Igors Lisjonoks" userId="0c800f9e-bc23-4e3e-9332-fae1fd977526" providerId="ADAL" clId="{7092CA62-1846-453E-8FAF-087DA2FD46AF}" dt="2024-03-22T09:16:33.870" v="654" actId="478"/>
          <ac:picMkLst>
            <pc:docMk/>
            <pc:sldMk cId="2640150120" sldId="261"/>
            <ac:picMk id="4" creationId="{8FE8EF29-3DF1-471C-8FCC-5E74AC6716CD}"/>
          </ac:picMkLst>
        </pc:picChg>
        <pc:picChg chg="add mod">
          <ac:chgData name="Igors Lisjonoks" userId="0c800f9e-bc23-4e3e-9332-fae1fd977526" providerId="ADAL" clId="{7092CA62-1846-453E-8FAF-087DA2FD46AF}" dt="2024-03-22T09:16:34.153" v="655"/>
          <ac:picMkLst>
            <pc:docMk/>
            <pc:sldMk cId="2640150120" sldId="261"/>
            <ac:picMk id="5" creationId="{09720DC8-428D-E775-6A36-37E7BC8B468C}"/>
          </ac:picMkLst>
        </pc:picChg>
      </pc:sldChg>
      <pc:sldChg chg="add del">
        <pc:chgData name="Igors Lisjonoks" userId="0c800f9e-bc23-4e3e-9332-fae1fd977526" providerId="ADAL" clId="{7092CA62-1846-453E-8FAF-087DA2FD46AF}" dt="2024-03-22T08:52:20.149" v="573" actId="47"/>
        <pc:sldMkLst>
          <pc:docMk/>
          <pc:sldMk cId="2875870994" sldId="262"/>
        </pc:sldMkLst>
      </pc:sldChg>
      <pc:sldChg chg="addSp delSp modSp add del mod ord addCm">
        <pc:chgData name="Igors Lisjonoks" userId="0c800f9e-bc23-4e3e-9332-fae1fd977526" providerId="ADAL" clId="{7092CA62-1846-453E-8FAF-087DA2FD46AF}" dt="2024-03-27T07:18:09.041" v="5883" actId="2696"/>
        <pc:sldMkLst>
          <pc:docMk/>
          <pc:sldMk cId="993078967" sldId="263"/>
        </pc:sldMkLst>
        <pc:spChg chg="mod">
          <ac:chgData name="Igors Lisjonoks" userId="0c800f9e-bc23-4e3e-9332-fae1fd977526" providerId="ADAL" clId="{7092CA62-1846-453E-8FAF-087DA2FD46AF}" dt="2024-03-25T09:54:29.241" v="4969" actId="20577"/>
          <ac:spMkLst>
            <pc:docMk/>
            <pc:sldMk cId="993078967" sldId="263"/>
            <ac:spMk id="2" creationId="{5D254DDE-ED29-D1E1-F7F8-B4345D1063C5}"/>
          </ac:spMkLst>
        </pc:spChg>
        <pc:spChg chg="mod">
          <ac:chgData name="Igors Lisjonoks" userId="0c800f9e-bc23-4e3e-9332-fae1fd977526" providerId="ADAL" clId="{7092CA62-1846-453E-8FAF-087DA2FD46AF}" dt="2024-03-25T09:54:18.273" v="4950" actId="20577"/>
          <ac:spMkLst>
            <pc:docMk/>
            <pc:sldMk cId="993078967" sldId="263"/>
            <ac:spMk id="3" creationId="{BEB382E8-E9DA-D4F9-9CAA-6E670C1BBCBF}"/>
          </ac:spMkLst>
        </pc:spChg>
        <pc:picChg chg="add del mod">
          <ac:chgData name="Igors Lisjonoks" userId="0c800f9e-bc23-4e3e-9332-fae1fd977526" providerId="ADAL" clId="{7092CA62-1846-453E-8FAF-087DA2FD46AF}" dt="2024-03-22T09:16:39.940" v="658" actId="478"/>
          <ac:picMkLst>
            <pc:docMk/>
            <pc:sldMk cId="993078967" sldId="263"/>
            <ac:picMk id="4" creationId="{928184C8-1B23-1530-8698-112629651FA6}"/>
          </ac:picMkLst>
        </pc:picChg>
        <pc:picChg chg="add mod">
          <ac:chgData name="Igors Lisjonoks" userId="0c800f9e-bc23-4e3e-9332-fae1fd977526" providerId="ADAL" clId="{7092CA62-1846-453E-8FAF-087DA2FD46AF}" dt="2024-03-22T09:16:40.209" v="659"/>
          <ac:picMkLst>
            <pc:docMk/>
            <pc:sldMk cId="993078967" sldId="263"/>
            <ac:picMk id="5" creationId="{779792E0-1193-1370-76C7-BF4B5AF0D368}"/>
          </ac:picMkLst>
        </pc:picChg>
        <pc:picChg chg="add del mod">
          <ac:chgData name="Igors Lisjonoks" userId="0c800f9e-bc23-4e3e-9332-fae1fd977526" providerId="ADAL" clId="{7092CA62-1846-453E-8FAF-087DA2FD46AF}" dt="2024-03-27T07:17:52.595" v="5882" actId="478"/>
          <ac:picMkLst>
            <pc:docMk/>
            <pc:sldMk cId="993078967" sldId="263"/>
            <ac:picMk id="6" creationId="{E665CE17-749A-C6E2-CA3A-04DACF343110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Igors Lisjonoks" userId="0c800f9e-bc23-4e3e-9332-fae1fd977526" providerId="ADAL" clId="{7092CA62-1846-453E-8FAF-087DA2FD46AF}" dt="2024-03-25T14:35:31.285" v="5263"/>
              <pc2:cmMkLst xmlns:pc2="http://schemas.microsoft.com/office/powerpoint/2019/9/main/command">
                <pc:docMk/>
                <pc:sldMk cId="993078967" sldId="263"/>
                <pc2:cmMk id="{72D513FF-0F3F-40BF-877D-E6C32B1343DD}"/>
              </pc2:cmMkLst>
            </pc226:cmChg>
          </p:ext>
        </pc:extLst>
      </pc:sldChg>
      <pc:sldChg chg="addSp delSp modSp new del mod">
        <pc:chgData name="Igors Lisjonoks" userId="0c800f9e-bc23-4e3e-9332-fae1fd977526" providerId="ADAL" clId="{7092CA62-1846-453E-8FAF-087DA2FD46AF}" dt="2024-03-25T13:07:34.144" v="5252" actId="47"/>
        <pc:sldMkLst>
          <pc:docMk/>
          <pc:sldMk cId="61943890" sldId="264"/>
        </pc:sldMkLst>
        <pc:spChg chg="mod">
          <ac:chgData name="Igors Lisjonoks" userId="0c800f9e-bc23-4e3e-9332-fae1fd977526" providerId="ADAL" clId="{7092CA62-1846-453E-8FAF-087DA2FD46AF}" dt="2024-03-22T09:12:53.268" v="640" actId="122"/>
          <ac:spMkLst>
            <pc:docMk/>
            <pc:sldMk cId="61943890" sldId="264"/>
            <ac:spMk id="2" creationId="{B61849A1-5522-5466-DA97-4579439C553F}"/>
          </ac:spMkLst>
        </pc:spChg>
        <pc:picChg chg="add del mod">
          <ac:chgData name="Igors Lisjonoks" userId="0c800f9e-bc23-4e3e-9332-fae1fd977526" providerId="ADAL" clId="{7092CA62-1846-453E-8FAF-087DA2FD46AF}" dt="2024-03-22T09:16:42.559" v="660" actId="478"/>
          <ac:picMkLst>
            <pc:docMk/>
            <pc:sldMk cId="61943890" sldId="264"/>
            <ac:picMk id="4" creationId="{4B60717B-E8CE-318D-B597-092D5345D08A}"/>
          </ac:picMkLst>
        </pc:picChg>
        <pc:picChg chg="add mod">
          <ac:chgData name="Igors Lisjonoks" userId="0c800f9e-bc23-4e3e-9332-fae1fd977526" providerId="ADAL" clId="{7092CA62-1846-453E-8FAF-087DA2FD46AF}" dt="2024-03-22T09:16:42.810" v="661"/>
          <ac:picMkLst>
            <pc:docMk/>
            <pc:sldMk cId="61943890" sldId="264"/>
            <ac:picMk id="5" creationId="{38D46927-25BD-A679-4FF2-041303F7293F}"/>
          </ac:picMkLst>
        </pc:picChg>
      </pc:sldChg>
      <pc:sldChg chg="addSp delSp modSp add mod ord">
        <pc:chgData name="Igors Lisjonoks" userId="0c800f9e-bc23-4e3e-9332-fae1fd977526" providerId="ADAL" clId="{7092CA62-1846-453E-8FAF-087DA2FD46AF}" dt="2024-03-27T10:44:49.557" v="6842" actId="20577"/>
        <pc:sldMkLst>
          <pc:docMk/>
          <pc:sldMk cId="550829667" sldId="265"/>
        </pc:sldMkLst>
        <pc:spChg chg="mod">
          <ac:chgData name="Igors Lisjonoks" userId="0c800f9e-bc23-4e3e-9332-fae1fd977526" providerId="ADAL" clId="{7092CA62-1846-453E-8FAF-087DA2FD46AF}" dt="2024-03-22T09:12:10.645" v="625" actId="1076"/>
          <ac:spMkLst>
            <pc:docMk/>
            <pc:sldMk cId="550829667" sldId="265"/>
            <ac:spMk id="2" creationId="{5D254DDE-ED29-D1E1-F7F8-B4345D1063C5}"/>
          </ac:spMkLst>
        </pc:spChg>
        <pc:spChg chg="mod">
          <ac:chgData name="Igors Lisjonoks" userId="0c800f9e-bc23-4e3e-9332-fae1fd977526" providerId="ADAL" clId="{7092CA62-1846-453E-8FAF-087DA2FD46AF}" dt="2024-03-27T10:44:49.557" v="6842" actId="20577"/>
          <ac:spMkLst>
            <pc:docMk/>
            <pc:sldMk cId="550829667" sldId="265"/>
            <ac:spMk id="3" creationId="{BEB382E8-E9DA-D4F9-9CAA-6E670C1BBCBF}"/>
          </ac:spMkLst>
        </pc:spChg>
        <pc:picChg chg="add del mod">
          <ac:chgData name="Igors Lisjonoks" userId="0c800f9e-bc23-4e3e-9332-fae1fd977526" providerId="ADAL" clId="{7092CA62-1846-453E-8FAF-087DA2FD46AF}" dt="2024-03-22T09:16:28.265" v="650" actId="478"/>
          <ac:picMkLst>
            <pc:docMk/>
            <pc:sldMk cId="550829667" sldId="265"/>
            <ac:picMk id="4" creationId="{4F88721B-92CA-7116-EC24-39C4BE0D9038}"/>
          </ac:picMkLst>
        </pc:picChg>
        <pc:picChg chg="add mod">
          <ac:chgData name="Igors Lisjonoks" userId="0c800f9e-bc23-4e3e-9332-fae1fd977526" providerId="ADAL" clId="{7092CA62-1846-453E-8FAF-087DA2FD46AF}" dt="2024-03-22T09:16:28.601" v="651"/>
          <ac:picMkLst>
            <pc:docMk/>
            <pc:sldMk cId="550829667" sldId="265"/>
            <ac:picMk id="5" creationId="{7C357871-F5E1-F087-4727-DE137CF408F0}"/>
          </ac:picMkLst>
        </pc:picChg>
        <pc:picChg chg="add mod">
          <ac:chgData name="Igors Lisjonoks" userId="0c800f9e-bc23-4e3e-9332-fae1fd977526" providerId="ADAL" clId="{7092CA62-1846-453E-8FAF-087DA2FD46AF}" dt="2024-03-27T07:54:52.276" v="6630" actId="14100"/>
          <ac:picMkLst>
            <pc:docMk/>
            <pc:sldMk cId="550829667" sldId="265"/>
            <ac:picMk id="7" creationId="{8A850FED-9360-70FB-0C7F-3D468C881354}"/>
          </ac:picMkLst>
        </pc:picChg>
      </pc:sldChg>
      <pc:sldChg chg="addSp delSp modSp add mod ord">
        <pc:chgData name="Igors Lisjonoks" userId="0c800f9e-bc23-4e3e-9332-fae1fd977526" providerId="ADAL" clId="{7092CA62-1846-453E-8FAF-087DA2FD46AF}" dt="2024-03-27T10:29:34.204" v="6822" actId="6549"/>
        <pc:sldMkLst>
          <pc:docMk/>
          <pc:sldMk cId="3799286311" sldId="266"/>
        </pc:sldMkLst>
        <pc:spChg chg="mod">
          <ac:chgData name="Igors Lisjonoks" userId="0c800f9e-bc23-4e3e-9332-fae1fd977526" providerId="ADAL" clId="{7092CA62-1846-453E-8FAF-087DA2FD46AF}" dt="2024-03-24T14:58:21.721" v="1752" actId="20577"/>
          <ac:spMkLst>
            <pc:docMk/>
            <pc:sldMk cId="3799286311" sldId="266"/>
            <ac:spMk id="2" creationId="{5D254DDE-ED29-D1E1-F7F8-B4345D1063C5}"/>
          </ac:spMkLst>
        </pc:spChg>
        <pc:spChg chg="mod">
          <ac:chgData name="Igors Lisjonoks" userId="0c800f9e-bc23-4e3e-9332-fae1fd977526" providerId="ADAL" clId="{7092CA62-1846-453E-8FAF-087DA2FD46AF}" dt="2024-03-27T10:29:34.204" v="6822" actId="6549"/>
          <ac:spMkLst>
            <pc:docMk/>
            <pc:sldMk cId="3799286311" sldId="266"/>
            <ac:spMk id="3" creationId="{BEB382E8-E9DA-D4F9-9CAA-6E670C1BBCBF}"/>
          </ac:spMkLst>
        </pc:spChg>
        <pc:picChg chg="add del mod">
          <ac:chgData name="Igors Lisjonoks" userId="0c800f9e-bc23-4e3e-9332-fae1fd977526" providerId="ADAL" clId="{7092CA62-1846-453E-8FAF-087DA2FD46AF}" dt="2024-03-27T07:08:39.857" v="5681" actId="478"/>
          <ac:picMkLst>
            <pc:docMk/>
            <pc:sldMk cId="3799286311" sldId="266"/>
            <ac:picMk id="6" creationId="{BD08D73B-BE55-40F3-9059-D657A85B6A85}"/>
          </ac:picMkLst>
        </pc:picChg>
        <pc:picChg chg="add del mod">
          <ac:chgData name="Igors Lisjonoks" userId="0c800f9e-bc23-4e3e-9332-fae1fd977526" providerId="ADAL" clId="{7092CA62-1846-453E-8FAF-087DA2FD46AF}" dt="2024-03-27T07:09:04.304" v="5685" actId="478"/>
          <ac:picMkLst>
            <pc:docMk/>
            <pc:sldMk cId="3799286311" sldId="266"/>
            <ac:picMk id="8" creationId="{F4333E22-B8AE-7523-C156-3B1AB90D7D55}"/>
          </ac:picMkLst>
        </pc:picChg>
        <pc:picChg chg="add mod">
          <ac:chgData name="Igors Lisjonoks" userId="0c800f9e-bc23-4e3e-9332-fae1fd977526" providerId="ADAL" clId="{7092CA62-1846-453E-8FAF-087DA2FD46AF}" dt="2024-03-27T07:09:53.364" v="5695" actId="1076"/>
          <ac:picMkLst>
            <pc:docMk/>
            <pc:sldMk cId="3799286311" sldId="266"/>
            <ac:picMk id="9" creationId="{8040130F-01B6-CFBF-592A-856FE06A5F3E}"/>
          </ac:picMkLst>
        </pc:picChg>
      </pc:sldChg>
      <pc:sldChg chg="addSp delSp modSp add mod ord">
        <pc:chgData name="Igors Lisjonoks" userId="0c800f9e-bc23-4e3e-9332-fae1fd977526" providerId="ADAL" clId="{7092CA62-1846-453E-8FAF-087DA2FD46AF}" dt="2024-03-27T10:35:41.979" v="6832" actId="20577"/>
        <pc:sldMkLst>
          <pc:docMk/>
          <pc:sldMk cId="3138357676" sldId="267"/>
        </pc:sldMkLst>
        <pc:spChg chg="mod">
          <ac:chgData name="Igors Lisjonoks" userId="0c800f9e-bc23-4e3e-9332-fae1fd977526" providerId="ADAL" clId="{7092CA62-1846-453E-8FAF-087DA2FD46AF}" dt="2024-03-24T16:30:29.497" v="3858" actId="14100"/>
          <ac:spMkLst>
            <pc:docMk/>
            <pc:sldMk cId="3138357676" sldId="267"/>
            <ac:spMk id="2" creationId="{5D254DDE-ED29-D1E1-F7F8-B4345D1063C5}"/>
          </ac:spMkLst>
        </pc:spChg>
        <pc:spChg chg="mod">
          <ac:chgData name="Igors Lisjonoks" userId="0c800f9e-bc23-4e3e-9332-fae1fd977526" providerId="ADAL" clId="{7092CA62-1846-453E-8FAF-087DA2FD46AF}" dt="2024-03-27T10:35:41.979" v="6832" actId="20577"/>
          <ac:spMkLst>
            <pc:docMk/>
            <pc:sldMk cId="3138357676" sldId="267"/>
            <ac:spMk id="3" creationId="{BEB382E8-E9DA-D4F9-9CAA-6E670C1BBCBF}"/>
          </ac:spMkLst>
        </pc:spChg>
        <pc:picChg chg="add mod">
          <ac:chgData name="Igors Lisjonoks" userId="0c800f9e-bc23-4e3e-9332-fae1fd977526" providerId="ADAL" clId="{7092CA62-1846-453E-8FAF-087DA2FD46AF}" dt="2024-03-27T07:04:49.963" v="5614" actId="1076"/>
          <ac:picMkLst>
            <pc:docMk/>
            <pc:sldMk cId="3138357676" sldId="267"/>
            <ac:picMk id="6" creationId="{61916809-19FE-8981-7C71-78DD933CE83C}"/>
          </ac:picMkLst>
        </pc:picChg>
        <pc:picChg chg="add del mod">
          <ac:chgData name="Igors Lisjonoks" userId="0c800f9e-bc23-4e3e-9332-fae1fd977526" providerId="ADAL" clId="{7092CA62-1846-453E-8FAF-087DA2FD46AF}" dt="2024-03-27T07:04:20.049" v="5606" actId="21"/>
          <ac:picMkLst>
            <pc:docMk/>
            <pc:sldMk cId="3138357676" sldId="267"/>
            <ac:picMk id="8" creationId="{8040130F-01B6-CFBF-592A-856FE06A5F3E}"/>
          </ac:picMkLst>
        </pc:picChg>
      </pc:sldChg>
      <pc:sldChg chg="addSp delSp modSp add mod ord modNotesTx">
        <pc:chgData name="Igors Lisjonoks" userId="0c800f9e-bc23-4e3e-9332-fae1fd977526" providerId="ADAL" clId="{7092CA62-1846-453E-8FAF-087DA2FD46AF}" dt="2024-03-27T10:35:55.543" v="6835" actId="14100"/>
        <pc:sldMkLst>
          <pc:docMk/>
          <pc:sldMk cId="3318220007" sldId="268"/>
        </pc:sldMkLst>
        <pc:spChg chg="mod">
          <ac:chgData name="Igors Lisjonoks" userId="0c800f9e-bc23-4e3e-9332-fae1fd977526" providerId="ADAL" clId="{7092CA62-1846-453E-8FAF-087DA2FD46AF}" dt="2024-03-27T07:53:49.683" v="6622" actId="20577"/>
          <ac:spMkLst>
            <pc:docMk/>
            <pc:sldMk cId="3318220007" sldId="268"/>
            <ac:spMk id="2" creationId="{5D254DDE-ED29-D1E1-F7F8-B4345D1063C5}"/>
          </ac:spMkLst>
        </pc:spChg>
        <pc:spChg chg="mod">
          <ac:chgData name="Igors Lisjonoks" userId="0c800f9e-bc23-4e3e-9332-fae1fd977526" providerId="ADAL" clId="{7092CA62-1846-453E-8FAF-087DA2FD46AF}" dt="2024-03-27T10:35:45.424" v="6833" actId="20577"/>
          <ac:spMkLst>
            <pc:docMk/>
            <pc:sldMk cId="3318220007" sldId="268"/>
            <ac:spMk id="3" creationId="{BEB382E8-E9DA-D4F9-9CAA-6E670C1BBCBF}"/>
          </ac:spMkLst>
        </pc:spChg>
        <pc:picChg chg="add mod">
          <ac:chgData name="Igors Lisjonoks" userId="0c800f9e-bc23-4e3e-9332-fae1fd977526" providerId="ADAL" clId="{7092CA62-1846-453E-8FAF-087DA2FD46AF}" dt="2024-03-27T10:35:55.543" v="6835" actId="14100"/>
          <ac:picMkLst>
            <pc:docMk/>
            <pc:sldMk cId="3318220007" sldId="268"/>
            <ac:picMk id="7" creationId="{5634437D-7081-ED13-1349-2717216F7728}"/>
          </ac:picMkLst>
        </pc:picChg>
        <pc:picChg chg="add del mod">
          <ac:chgData name="Igors Lisjonoks" userId="0c800f9e-bc23-4e3e-9332-fae1fd977526" providerId="ADAL" clId="{7092CA62-1846-453E-8FAF-087DA2FD46AF}" dt="2024-03-27T07:09:39.685" v="5689" actId="21"/>
          <ac:picMkLst>
            <pc:docMk/>
            <pc:sldMk cId="3318220007" sldId="268"/>
            <ac:picMk id="8" creationId="{8040130F-01B6-CFBF-592A-856FE06A5F3E}"/>
          </ac:picMkLst>
        </pc:picChg>
      </pc:sldChg>
      <pc:sldChg chg="addSp delSp modSp add mod ord">
        <pc:chgData name="Igors Lisjonoks" userId="0c800f9e-bc23-4e3e-9332-fae1fd977526" providerId="ADAL" clId="{7092CA62-1846-453E-8FAF-087DA2FD46AF}" dt="2024-03-27T10:57:32.531" v="6893" actId="1076"/>
        <pc:sldMkLst>
          <pc:docMk/>
          <pc:sldMk cId="3402831154" sldId="269"/>
        </pc:sldMkLst>
        <pc:spChg chg="mod">
          <ac:chgData name="Igors Lisjonoks" userId="0c800f9e-bc23-4e3e-9332-fae1fd977526" providerId="ADAL" clId="{7092CA62-1846-453E-8FAF-087DA2FD46AF}" dt="2024-03-27T10:44:43.639" v="6840" actId="20577"/>
          <ac:spMkLst>
            <pc:docMk/>
            <pc:sldMk cId="3402831154" sldId="269"/>
            <ac:spMk id="3" creationId="{BEB382E8-E9DA-D4F9-9CAA-6E670C1BBCBF}"/>
          </ac:spMkLst>
        </pc:spChg>
        <pc:picChg chg="add del mod">
          <ac:chgData name="Igors Lisjonoks" userId="0c800f9e-bc23-4e3e-9332-fae1fd977526" providerId="ADAL" clId="{7092CA62-1846-453E-8FAF-087DA2FD46AF}" dt="2024-03-27T10:56:28.881" v="6888" actId="478"/>
          <ac:picMkLst>
            <pc:docMk/>
            <pc:sldMk cId="3402831154" sldId="269"/>
            <ac:picMk id="7" creationId="{30C99590-CE61-87AE-7DFB-D34DABB35F6B}"/>
          </ac:picMkLst>
        </pc:picChg>
        <pc:picChg chg="add mod">
          <ac:chgData name="Igors Lisjonoks" userId="0c800f9e-bc23-4e3e-9332-fae1fd977526" providerId="ADAL" clId="{7092CA62-1846-453E-8FAF-087DA2FD46AF}" dt="2024-03-27T10:57:32.531" v="6893" actId="1076"/>
          <ac:picMkLst>
            <pc:docMk/>
            <pc:sldMk cId="3402831154" sldId="269"/>
            <ac:picMk id="9" creationId="{00B80A81-415F-AE74-976F-CFE435A5DEC7}"/>
          </ac:picMkLst>
        </pc:picChg>
      </pc:sldChg>
      <pc:sldChg chg="delSp modSp add mod">
        <pc:chgData name="Igors Lisjonoks" userId="0c800f9e-bc23-4e3e-9332-fae1fd977526" providerId="ADAL" clId="{7092CA62-1846-453E-8FAF-087DA2FD46AF}" dt="2024-03-25T13:08:07.638" v="5258" actId="1076"/>
        <pc:sldMkLst>
          <pc:docMk/>
          <pc:sldMk cId="1538877400" sldId="270"/>
        </pc:sldMkLst>
        <pc:spChg chg="mod">
          <ac:chgData name="Igors Lisjonoks" userId="0c800f9e-bc23-4e3e-9332-fae1fd977526" providerId="ADAL" clId="{7092CA62-1846-453E-8FAF-087DA2FD46AF}" dt="2024-03-25T13:08:07.638" v="5258" actId="1076"/>
          <ac:spMkLst>
            <pc:docMk/>
            <pc:sldMk cId="1538877400" sldId="270"/>
            <ac:spMk id="3" creationId="{F5152FCB-71C8-5C11-7478-807A1DCF83C1}"/>
          </ac:spMkLst>
        </pc:spChg>
        <pc:spChg chg="del">
          <ac:chgData name="Igors Lisjonoks" userId="0c800f9e-bc23-4e3e-9332-fae1fd977526" providerId="ADAL" clId="{7092CA62-1846-453E-8FAF-087DA2FD46AF}" dt="2024-03-25T13:07:43.127" v="5253" actId="478"/>
          <ac:spMkLst>
            <pc:docMk/>
            <pc:sldMk cId="1538877400" sldId="270"/>
            <ac:spMk id="4" creationId="{2A09DA4B-5F9F-4BF6-9C1D-455F6A60F34F}"/>
          </ac:spMkLst>
        </pc:spChg>
      </pc:sldChg>
      <pc:sldChg chg="addSp delSp modSp add mod">
        <pc:chgData name="Igors Lisjonoks" userId="0c800f9e-bc23-4e3e-9332-fae1fd977526" providerId="ADAL" clId="{7092CA62-1846-453E-8FAF-087DA2FD46AF}" dt="2024-03-27T10:44:36.756" v="6838" actId="20577"/>
        <pc:sldMkLst>
          <pc:docMk/>
          <pc:sldMk cId="2933474042" sldId="271"/>
        </pc:sldMkLst>
        <pc:spChg chg="mod">
          <ac:chgData name="Igors Lisjonoks" userId="0c800f9e-bc23-4e3e-9332-fae1fd977526" providerId="ADAL" clId="{7092CA62-1846-453E-8FAF-087DA2FD46AF}" dt="2024-03-27T07:53:56.168" v="6623" actId="20577"/>
          <ac:spMkLst>
            <pc:docMk/>
            <pc:sldMk cId="2933474042" sldId="271"/>
            <ac:spMk id="2" creationId="{5D254DDE-ED29-D1E1-F7F8-B4345D1063C5}"/>
          </ac:spMkLst>
        </pc:spChg>
        <pc:spChg chg="mod">
          <ac:chgData name="Igors Lisjonoks" userId="0c800f9e-bc23-4e3e-9332-fae1fd977526" providerId="ADAL" clId="{7092CA62-1846-453E-8FAF-087DA2FD46AF}" dt="2024-03-27T10:44:36.756" v="6838" actId="20577"/>
          <ac:spMkLst>
            <pc:docMk/>
            <pc:sldMk cId="2933474042" sldId="271"/>
            <ac:spMk id="3" creationId="{BEB382E8-E9DA-D4F9-9CAA-6E670C1BBCBF}"/>
          </ac:spMkLst>
        </pc:spChg>
        <pc:picChg chg="del">
          <ac:chgData name="Igors Lisjonoks" userId="0c800f9e-bc23-4e3e-9332-fae1fd977526" providerId="ADAL" clId="{7092CA62-1846-453E-8FAF-087DA2FD46AF}" dt="2024-03-27T07:19:39.546" v="5893" actId="478"/>
          <ac:picMkLst>
            <pc:docMk/>
            <pc:sldMk cId="2933474042" sldId="271"/>
            <ac:picMk id="7" creationId="{5634437D-7081-ED13-1349-2717216F7728}"/>
          </ac:picMkLst>
        </pc:picChg>
        <pc:picChg chg="add del mod">
          <ac:chgData name="Igors Lisjonoks" userId="0c800f9e-bc23-4e3e-9332-fae1fd977526" providerId="ADAL" clId="{7092CA62-1846-453E-8FAF-087DA2FD46AF}" dt="2024-03-27T07:22:11.526" v="5898" actId="478"/>
          <ac:picMkLst>
            <pc:docMk/>
            <pc:sldMk cId="2933474042" sldId="271"/>
            <ac:picMk id="8" creationId="{22997F8A-7739-CBDC-7ABD-F405BC48FEB8}"/>
          </ac:picMkLst>
        </pc:picChg>
        <pc:picChg chg="add mod">
          <ac:chgData name="Igors Lisjonoks" userId="0c800f9e-bc23-4e3e-9332-fae1fd977526" providerId="ADAL" clId="{7092CA62-1846-453E-8FAF-087DA2FD46AF}" dt="2024-03-27T07:22:26.217" v="5903" actId="14100"/>
          <ac:picMkLst>
            <pc:docMk/>
            <pc:sldMk cId="2933474042" sldId="271"/>
            <ac:picMk id="10" creationId="{67F9A2E4-E903-512F-F9A0-42661DEAE24E}"/>
          </ac:picMkLst>
        </pc:picChg>
      </pc:sldChg>
      <pc:sldChg chg="addSp modSp add mod">
        <pc:chgData name="Igors Lisjonoks" userId="0c800f9e-bc23-4e3e-9332-fae1fd977526" providerId="ADAL" clId="{7092CA62-1846-453E-8FAF-087DA2FD46AF}" dt="2024-03-27T10:45:45.385" v="6844" actId="20577"/>
        <pc:sldMkLst>
          <pc:docMk/>
          <pc:sldMk cId="3584257588" sldId="272"/>
        </pc:sldMkLst>
        <pc:spChg chg="mod">
          <ac:chgData name="Igors Lisjonoks" userId="0c800f9e-bc23-4e3e-9332-fae1fd977526" providerId="ADAL" clId="{7092CA62-1846-453E-8FAF-087DA2FD46AF}" dt="2024-03-27T07:31:32.553" v="6211" actId="20577"/>
          <ac:spMkLst>
            <pc:docMk/>
            <pc:sldMk cId="3584257588" sldId="272"/>
            <ac:spMk id="2" creationId="{5D254DDE-ED29-D1E1-F7F8-B4345D1063C5}"/>
          </ac:spMkLst>
        </pc:spChg>
        <pc:spChg chg="mod">
          <ac:chgData name="Igors Lisjonoks" userId="0c800f9e-bc23-4e3e-9332-fae1fd977526" providerId="ADAL" clId="{7092CA62-1846-453E-8FAF-087DA2FD46AF}" dt="2024-03-27T10:45:45.385" v="6844" actId="20577"/>
          <ac:spMkLst>
            <pc:docMk/>
            <pc:sldMk cId="3584257588" sldId="272"/>
            <ac:spMk id="3" creationId="{BEB382E8-E9DA-D4F9-9CAA-6E670C1BBCBF}"/>
          </ac:spMkLst>
        </pc:spChg>
        <pc:picChg chg="add mod modCrop">
          <ac:chgData name="Igors Lisjonoks" userId="0c800f9e-bc23-4e3e-9332-fae1fd977526" providerId="ADAL" clId="{7092CA62-1846-453E-8FAF-087DA2FD46AF}" dt="2024-03-27T07:39:22.389" v="6545" actId="732"/>
          <ac:picMkLst>
            <pc:docMk/>
            <pc:sldMk cId="3584257588" sldId="272"/>
            <ac:picMk id="6" creationId="{E4DF339C-DE20-0BE6-2E60-6FB4A4CD6C01}"/>
          </ac:picMkLst>
        </pc:picChg>
      </pc:sldChg>
    </pc:docChg>
  </pc:docChgLst>
  <pc:docChgLst>
    <pc:chgData name="Igors Lisjonoks" userId="S::igors.lisjonoks@varam.gov.lv::0c800f9e-bc23-4e3e-9332-fae1fd977526" providerId="AD" clId="Web-{94C08916-C493-A296-B183-7D7F7D432B8C}"/>
    <pc:docChg chg="mod modSld">
      <pc:chgData name="Igors Lisjonoks" userId="S::igors.lisjonoks@varam.gov.lv::0c800f9e-bc23-4e3e-9332-fae1fd977526" providerId="AD" clId="Web-{94C08916-C493-A296-B183-7D7F7D432B8C}" dt="2024-03-22T08:19:54.106" v="41"/>
      <pc:docMkLst>
        <pc:docMk/>
      </pc:docMkLst>
      <pc:sldChg chg="modSp addCm">
        <pc:chgData name="Igors Lisjonoks" userId="S::igors.lisjonoks@varam.gov.lv::0c800f9e-bc23-4e3e-9332-fae1fd977526" providerId="AD" clId="Web-{94C08916-C493-A296-B183-7D7F7D432B8C}" dt="2024-03-22T08:19:54.106" v="41"/>
        <pc:sldMkLst>
          <pc:docMk/>
          <pc:sldMk cId="109857222" sldId="256"/>
        </pc:sldMkLst>
        <pc:spChg chg="mod">
          <ac:chgData name="Igors Lisjonoks" userId="S::igors.lisjonoks@varam.gov.lv::0c800f9e-bc23-4e3e-9332-fae1fd977526" providerId="AD" clId="Web-{94C08916-C493-A296-B183-7D7F7D432B8C}" dt="2024-03-22T08:19:25.403" v="39" actId="20577"/>
          <ac:spMkLst>
            <pc:docMk/>
            <pc:sldMk cId="109857222" sldId="256"/>
            <ac:spMk id="2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Igors Lisjonoks" userId="S::igors.lisjonoks@varam.gov.lv::0c800f9e-bc23-4e3e-9332-fae1fd977526" providerId="AD" clId="Web-{94C08916-C493-A296-B183-7D7F7D432B8C}" dt="2024-03-22T08:19:54.106" v="41"/>
              <pc2:cmMkLst xmlns:pc2="http://schemas.microsoft.com/office/powerpoint/2019/9/main/command">
                <pc:docMk/>
                <pc:sldMk cId="109857222" sldId="256"/>
                <pc2:cmMk id="{5D2BF720-533B-4DB6-A651-20335061C3ED}"/>
              </pc2:cmMkLst>
            </pc226:cmChg>
          </p:ext>
        </pc:extLst>
      </pc:sldChg>
    </pc:docChg>
  </pc:docChgLst>
  <pc:docChgLst>
    <pc:chgData name="Igors Lisjonoks" userId="0c800f9e-bc23-4e3e-9332-fae1fd977526" providerId="ADAL" clId="{1D89D4BE-B7AA-4385-BB10-D0B0A27AB471}"/>
    <pc:docChg chg="undo custSel addSld delSld modSld sldOrd">
      <pc:chgData name="Igors Lisjonoks" userId="0c800f9e-bc23-4e3e-9332-fae1fd977526" providerId="ADAL" clId="{1D89D4BE-B7AA-4385-BB10-D0B0A27AB471}" dt="2024-06-20T08:21:40.449" v="3261" actId="20577"/>
      <pc:docMkLst>
        <pc:docMk/>
      </pc:docMkLst>
      <pc:sldChg chg="modSp mod">
        <pc:chgData name="Igors Lisjonoks" userId="0c800f9e-bc23-4e3e-9332-fae1fd977526" providerId="ADAL" clId="{1D89D4BE-B7AA-4385-BB10-D0B0A27AB471}" dt="2024-06-17T11:20:45.489" v="1922" actId="20577"/>
        <pc:sldMkLst>
          <pc:docMk/>
          <pc:sldMk cId="109857222" sldId="256"/>
        </pc:sldMkLst>
        <pc:spChg chg="mod">
          <ac:chgData name="Igors Lisjonoks" userId="0c800f9e-bc23-4e3e-9332-fae1fd977526" providerId="ADAL" clId="{1D89D4BE-B7AA-4385-BB10-D0B0A27AB471}" dt="2024-06-17T11:20:45.489" v="1922" actId="20577"/>
          <ac:spMkLst>
            <pc:docMk/>
            <pc:sldMk cId="109857222" sldId="256"/>
            <ac:spMk id="2" creationId="{00000000-0000-0000-0000-000000000000}"/>
          </ac:spMkLst>
        </pc:spChg>
        <pc:spChg chg="mod">
          <ac:chgData name="Igors Lisjonoks" userId="0c800f9e-bc23-4e3e-9332-fae1fd977526" providerId="ADAL" clId="{1D89D4BE-B7AA-4385-BB10-D0B0A27AB471}" dt="2024-06-13T05:52:52.912" v="98" actId="20577"/>
          <ac:spMkLst>
            <pc:docMk/>
            <pc:sldMk cId="109857222" sldId="256"/>
            <ac:spMk id="3" creationId="{00000000-0000-0000-0000-000000000000}"/>
          </ac:spMkLst>
        </pc:spChg>
      </pc:sldChg>
      <pc:sldChg chg="modSp mod">
        <pc:chgData name="Igors Lisjonoks" userId="0c800f9e-bc23-4e3e-9332-fae1fd977526" providerId="ADAL" clId="{1D89D4BE-B7AA-4385-BB10-D0B0A27AB471}" dt="2024-06-20T08:12:18.680" v="2762" actId="20577"/>
        <pc:sldMkLst>
          <pc:docMk/>
          <pc:sldMk cId="1563660551" sldId="257"/>
        </pc:sldMkLst>
        <pc:spChg chg="mod">
          <ac:chgData name="Igors Lisjonoks" userId="0c800f9e-bc23-4e3e-9332-fae1fd977526" providerId="ADAL" clId="{1D89D4BE-B7AA-4385-BB10-D0B0A27AB471}" dt="2024-06-20T08:12:18.680" v="2762" actId="20577"/>
          <ac:spMkLst>
            <pc:docMk/>
            <pc:sldMk cId="1563660551" sldId="257"/>
            <ac:spMk id="3" creationId="{51EC632F-F74E-A03C-7D23-0C88B420F056}"/>
          </ac:spMkLst>
        </pc:spChg>
      </pc:sldChg>
      <pc:sldChg chg="del">
        <pc:chgData name="Igors Lisjonoks" userId="0c800f9e-bc23-4e3e-9332-fae1fd977526" providerId="ADAL" clId="{1D89D4BE-B7AA-4385-BB10-D0B0A27AB471}" dt="2024-06-12T12:44:01.998" v="0" actId="47"/>
        <pc:sldMkLst>
          <pc:docMk/>
          <pc:sldMk cId="3935990688" sldId="258"/>
        </pc:sldMkLst>
      </pc:sldChg>
      <pc:sldChg chg="addSp modSp mod">
        <pc:chgData name="Igors Lisjonoks" userId="0c800f9e-bc23-4e3e-9332-fae1fd977526" providerId="ADAL" clId="{1D89D4BE-B7AA-4385-BB10-D0B0A27AB471}" dt="2024-06-20T07:47:26.735" v="2756"/>
        <pc:sldMkLst>
          <pc:docMk/>
          <pc:sldMk cId="3666634839" sldId="259"/>
        </pc:sldMkLst>
        <pc:spChg chg="mod">
          <ac:chgData name="Igors Lisjonoks" userId="0c800f9e-bc23-4e3e-9332-fae1fd977526" providerId="ADAL" clId="{1D89D4BE-B7AA-4385-BB10-D0B0A27AB471}" dt="2024-06-20T07:47:26.735" v="2756"/>
          <ac:spMkLst>
            <pc:docMk/>
            <pc:sldMk cId="3666634839" sldId="259"/>
            <ac:spMk id="2" creationId="{5D254DDE-ED29-D1E1-F7F8-B4345D1063C5}"/>
          </ac:spMkLst>
        </pc:spChg>
        <pc:spChg chg="mod">
          <ac:chgData name="Igors Lisjonoks" userId="0c800f9e-bc23-4e3e-9332-fae1fd977526" providerId="ADAL" clId="{1D89D4BE-B7AA-4385-BB10-D0B0A27AB471}" dt="2024-06-13T05:55:44.905" v="105" actId="20577"/>
          <ac:spMkLst>
            <pc:docMk/>
            <pc:sldMk cId="3666634839" sldId="259"/>
            <ac:spMk id="3" creationId="{BEB382E8-E9DA-D4F9-9CAA-6E670C1BBCBF}"/>
          </ac:spMkLst>
        </pc:spChg>
        <pc:picChg chg="add mod">
          <ac:chgData name="Igors Lisjonoks" userId="0c800f9e-bc23-4e3e-9332-fae1fd977526" providerId="ADAL" clId="{1D89D4BE-B7AA-4385-BB10-D0B0A27AB471}" dt="2024-06-13T05:56:13.467" v="110" actId="1076"/>
          <ac:picMkLst>
            <pc:docMk/>
            <pc:sldMk cId="3666634839" sldId="259"/>
            <ac:picMk id="6" creationId="{DCE2CA70-39B7-8186-D449-EC4AC4773130}"/>
          </ac:picMkLst>
        </pc:picChg>
      </pc:sldChg>
      <pc:sldChg chg="del">
        <pc:chgData name="Igors Lisjonoks" userId="0c800f9e-bc23-4e3e-9332-fae1fd977526" providerId="ADAL" clId="{1D89D4BE-B7AA-4385-BB10-D0B0A27AB471}" dt="2024-06-13T08:17:39.356" v="1069" actId="47"/>
        <pc:sldMkLst>
          <pc:docMk/>
          <pc:sldMk cId="550829667" sldId="265"/>
        </pc:sldMkLst>
      </pc:sldChg>
      <pc:sldChg chg="del">
        <pc:chgData name="Igors Lisjonoks" userId="0c800f9e-bc23-4e3e-9332-fae1fd977526" providerId="ADAL" clId="{1D89D4BE-B7AA-4385-BB10-D0B0A27AB471}" dt="2024-06-13T05:55:27.954" v="104" actId="47"/>
        <pc:sldMkLst>
          <pc:docMk/>
          <pc:sldMk cId="3799286311" sldId="266"/>
        </pc:sldMkLst>
      </pc:sldChg>
      <pc:sldChg chg="del">
        <pc:chgData name="Igors Lisjonoks" userId="0c800f9e-bc23-4e3e-9332-fae1fd977526" providerId="ADAL" clId="{1D89D4BE-B7AA-4385-BB10-D0B0A27AB471}" dt="2024-06-13T06:22:48.129" v="379" actId="2696"/>
        <pc:sldMkLst>
          <pc:docMk/>
          <pc:sldMk cId="3138357676" sldId="267"/>
        </pc:sldMkLst>
      </pc:sldChg>
      <pc:sldChg chg="del">
        <pc:chgData name="Igors Lisjonoks" userId="0c800f9e-bc23-4e3e-9332-fae1fd977526" providerId="ADAL" clId="{1D89D4BE-B7AA-4385-BB10-D0B0A27AB471}" dt="2024-06-13T08:47:42.541" v="1087" actId="2696"/>
        <pc:sldMkLst>
          <pc:docMk/>
          <pc:sldMk cId="3318220007" sldId="268"/>
        </pc:sldMkLst>
      </pc:sldChg>
      <pc:sldChg chg="addSp delSp modSp mod ord modNotesTx">
        <pc:chgData name="Igors Lisjonoks" userId="0c800f9e-bc23-4e3e-9332-fae1fd977526" providerId="ADAL" clId="{1D89D4BE-B7AA-4385-BB10-D0B0A27AB471}" dt="2024-06-13T10:28:41.996" v="1554"/>
        <pc:sldMkLst>
          <pc:docMk/>
          <pc:sldMk cId="3402831154" sldId="269"/>
        </pc:sldMkLst>
        <pc:spChg chg="mod">
          <ac:chgData name="Igors Lisjonoks" userId="0c800f9e-bc23-4e3e-9332-fae1fd977526" providerId="ADAL" clId="{1D89D4BE-B7AA-4385-BB10-D0B0A27AB471}" dt="2024-06-13T09:38:55.941" v="1377" actId="20577"/>
          <ac:spMkLst>
            <pc:docMk/>
            <pc:sldMk cId="3402831154" sldId="269"/>
            <ac:spMk id="3" creationId="{BEB382E8-E9DA-D4F9-9CAA-6E670C1BBCBF}"/>
          </ac:spMkLst>
        </pc:spChg>
        <pc:picChg chg="add mod modCrop">
          <ac:chgData name="Igors Lisjonoks" userId="0c800f9e-bc23-4e3e-9332-fae1fd977526" providerId="ADAL" clId="{1D89D4BE-B7AA-4385-BB10-D0B0A27AB471}" dt="2024-06-13T08:32:49.374" v="1083" actId="732"/>
          <ac:picMkLst>
            <pc:docMk/>
            <pc:sldMk cId="3402831154" sldId="269"/>
            <ac:picMk id="7" creationId="{A54CAB69-31D0-53C2-61BA-71DEBAB41B20}"/>
          </ac:picMkLst>
        </pc:picChg>
        <pc:picChg chg="del">
          <ac:chgData name="Igors Lisjonoks" userId="0c800f9e-bc23-4e3e-9332-fae1fd977526" providerId="ADAL" clId="{1D89D4BE-B7AA-4385-BB10-D0B0A27AB471}" dt="2024-06-13T07:47:32.003" v="781" actId="478"/>
          <ac:picMkLst>
            <pc:docMk/>
            <pc:sldMk cId="3402831154" sldId="269"/>
            <ac:picMk id="9" creationId="{00B80A81-415F-AE74-976F-CFE435A5DEC7}"/>
          </ac:picMkLst>
        </pc:picChg>
      </pc:sldChg>
      <pc:sldChg chg="modSp mod ord addCm delCm modCm">
        <pc:chgData name="Igors Lisjonoks" userId="0c800f9e-bc23-4e3e-9332-fae1fd977526" providerId="ADAL" clId="{1D89D4BE-B7AA-4385-BB10-D0B0A27AB471}" dt="2024-06-20T06:44:31.180" v="2753" actId="1076"/>
        <pc:sldMkLst>
          <pc:docMk/>
          <pc:sldMk cId="2933474042" sldId="271"/>
        </pc:sldMkLst>
        <pc:spChg chg="mod">
          <ac:chgData name="Igors Lisjonoks" userId="0c800f9e-bc23-4e3e-9332-fae1fd977526" providerId="ADAL" clId="{1D89D4BE-B7AA-4385-BB10-D0B0A27AB471}" dt="2024-06-18T17:53:37.473" v="2098" actId="20577"/>
          <ac:spMkLst>
            <pc:docMk/>
            <pc:sldMk cId="2933474042" sldId="271"/>
            <ac:spMk id="2" creationId="{5D254DDE-ED29-D1E1-F7F8-B4345D1063C5}"/>
          </ac:spMkLst>
        </pc:spChg>
        <pc:picChg chg="mod">
          <ac:chgData name="Igors Lisjonoks" userId="0c800f9e-bc23-4e3e-9332-fae1fd977526" providerId="ADAL" clId="{1D89D4BE-B7AA-4385-BB10-D0B0A27AB471}" dt="2024-06-20T06:44:31.180" v="2753" actId="1076"/>
          <ac:picMkLst>
            <pc:docMk/>
            <pc:sldMk cId="2933474042" sldId="271"/>
            <ac:picMk id="10" creationId="{67F9A2E4-E903-512F-F9A0-42661DEAE24E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Igors Lisjonoks" userId="0c800f9e-bc23-4e3e-9332-fae1fd977526" providerId="ADAL" clId="{1D89D4BE-B7AA-4385-BB10-D0B0A27AB471}" dt="2024-06-18T17:53:49.888" v="2106"/>
              <pc2:cmMkLst xmlns:pc2="http://schemas.microsoft.com/office/powerpoint/2019/9/main/command">
                <pc:docMk/>
                <pc:sldMk cId="2933474042" sldId="271"/>
                <pc2:cmMk id="{15F82D75-D07B-4895-922F-8C299B7DA2B1}"/>
              </pc2:cmMkLst>
              <pc226:cmRplyChg chg="add">
                <pc226:chgData name="Igors Lisjonoks" userId="0c800f9e-bc23-4e3e-9332-fae1fd977526" providerId="ADAL" clId="{1D89D4BE-B7AA-4385-BB10-D0B0A27AB471}" dt="2024-06-17T11:19:24.457" v="1904"/>
                <pc2:cmRplyMkLst xmlns:pc2="http://schemas.microsoft.com/office/powerpoint/2019/9/main/command">
                  <pc:docMk/>
                  <pc:sldMk cId="2933474042" sldId="271"/>
                  <pc2:cmMk id="{15F82D75-D07B-4895-922F-8C299B7DA2B1}"/>
                  <pc2:cmRplyMk id="{7884F0D4-CFC6-4C35-AA9C-ADA9C4F808CD}"/>
                </pc2:cmRplyMkLst>
              </pc226:cmRplyChg>
            </pc226:cmChg>
          </p:ext>
        </pc:extLst>
      </pc:sldChg>
      <pc:sldChg chg="del">
        <pc:chgData name="Igors Lisjonoks" userId="0c800f9e-bc23-4e3e-9332-fae1fd977526" providerId="ADAL" clId="{1D89D4BE-B7AA-4385-BB10-D0B0A27AB471}" dt="2024-06-13T08:20:40.520" v="1070" actId="2696"/>
        <pc:sldMkLst>
          <pc:docMk/>
          <pc:sldMk cId="3584257588" sldId="272"/>
        </pc:sldMkLst>
      </pc:sldChg>
      <pc:sldChg chg="addSp delSp modSp add mod ord">
        <pc:chgData name="Igors Lisjonoks" userId="0c800f9e-bc23-4e3e-9332-fae1fd977526" providerId="ADAL" clId="{1D89D4BE-B7AA-4385-BB10-D0B0A27AB471}" dt="2024-06-20T06:44:03.391" v="2752" actId="14100"/>
        <pc:sldMkLst>
          <pc:docMk/>
          <pc:sldMk cId="721498229" sldId="273"/>
        </pc:sldMkLst>
        <pc:spChg chg="mod">
          <ac:chgData name="Igors Lisjonoks" userId="0c800f9e-bc23-4e3e-9332-fae1fd977526" providerId="ADAL" clId="{1D89D4BE-B7AA-4385-BB10-D0B0A27AB471}" dt="2024-06-18T17:53:42.554" v="2105" actId="6549"/>
          <ac:spMkLst>
            <pc:docMk/>
            <pc:sldMk cId="721498229" sldId="273"/>
            <ac:spMk id="2" creationId="{5D254DDE-ED29-D1E1-F7F8-B4345D1063C5}"/>
          </ac:spMkLst>
        </pc:spChg>
        <pc:spChg chg="mod">
          <ac:chgData name="Igors Lisjonoks" userId="0c800f9e-bc23-4e3e-9332-fae1fd977526" providerId="ADAL" clId="{1D89D4BE-B7AA-4385-BB10-D0B0A27AB471}" dt="2024-06-20T06:42:47.945" v="2746" actId="20577"/>
          <ac:spMkLst>
            <pc:docMk/>
            <pc:sldMk cId="721498229" sldId="273"/>
            <ac:spMk id="3" creationId="{BEB382E8-E9DA-D4F9-9CAA-6E670C1BBCBF}"/>
          </ac:spMkLst>
        </pc:spChg>
        <pc:picChg chg="add del mod">
          <ac:chgData name="Igors Lisjonoks" userId="0c800f9e-bc23-4e3e-9332-fae1fd977526" providerId="ADAL" clId="{1D89D4BE-B7AA-4385-BB10-D0B0A27AB471}" dt="2024-06-20T06:42:43.957" v="2740" actId="478"/>
          <ac:picMkLst>
            <pc:docMk/>
            <pc:sldMk cId="721498229" sldId="273"/>
            <ac:picMk id="7" creationId="{07D29F1C-7E53-1B17-EDB6-8D892F158153}"/>
          </ac:picMkLst>
        </pc:picChg>
        <pc:picChg chg="add mod modCrop">
          <ac:chgData name="Igors Lisjonoks" userId="0c800f9e-bc23-4e3e-9332-fae1fd977526" providerId="ADAL" clId="{1D89D4BE-B7AA-4385-BB10-D0B0A27AB471}" dt="2024-06-20T06:44:03.391" v="2752" actId="14100"/>
          <ac:picMkLst>
            <pc:docMk/>
            <pc:sldMk cId="721498229" sldId="273"/>
            <ac:picMk id="8" creationId="{8EE2D762-8CC3-8D69-D23D-80E4F930E092}"/>
          </ac:picMkLst>
        </pc:picChg>
        <pc:picChg chg="del">
          <ac:chgData name="Igors Lisjonoks" userId="0c800f9e-bc23-4e3e-9332-fae1fd977526" providerId="ADAL" clId="{1D89D4BE-B7AA-4385-BB10-D0B0A27AB471}" dt="2024-06-12T12:46:10.969" v="17" actId="478"/>
          <ac:picMkLst>
            <pc:docMk/>
            <pc:sldMk cId="721498229" sldId="273"/>
            <ac:picMk id="10" creationId="{67F9A2E4-E903-512F-F9A0-42661DEAE24E}"/>
          </ac:picMkLst>
        </pc:picChg>
      </pc:sldChg>
      <pc:sldChg chg="add del">
        <pc:chgData name="Igors Lisjonoks" userId="0c800f9e-bc23-4e3e-9332-fae1fd977526" providerId="ADAL" clId="{1D89D4BE-B7AA-4385-BB10-D0B0A27AB471}" dt="2024-06-13T05:59:17.531" v="130" actId="2696"/>
        <pc:sldMkLst>
          <pc:docMk/>
          <pc:sldMk cId="1128210378" sldId="274"/>
        </pc:sldMkLst>
      </pc:sldChg>
      <pc:sldChg chg="modSp add mod addCm delCm modCm modNotesTx">
        <pc:chgData name="Igors Lisjonoks" userId="0c800f9e-bc23-4e3e-9332-fae1fd977526" providerId="ADAL" clId="{1D89D4BE-B7AA-4385-BB10-D0B0A27AB471}" dt="2024-06-20T06:31:08.196" v="2739"/>
        <pc:sldMkLst>
          <pc:docMk/>
          <pc:sldMk cId="4268971349" sldId="275"/>
        </pc:sldMkLst>
        <pc:spChg chg="mod">
          <ac:chgData name="Igors Lisjonoks" userId="0c800f9e-bc23-4e3e-9332-fae1fd977526" providerId="ADAL" clId="{1D89D4BE-B7AA-4385-BB10-D0B0A27AB471}" dt="2024-06-17T11:10:28.483" v="1900" actId="20577"/>
          <ac:spMkLst>
            <pc:docMk/>
            <pc:sldMk cId="4268971349" sldId="275"/>
            <ac:spMk id="2" creationId="{5D254DDE-ED29-D1E1-F7F8-B4345D1063C5}"/>
          </ac:spMkLst>
        </pc:spChg>
        <pc:spChg chg="mod">
          <ac:chgData name="Igors Lisjonoks" userId="0c800f9e-bc23-4e3e-9332-fae1fd977526" providerId="ADAL" clId="{1D89D4BE-B7AA-4385-BB10-D0B0A27AB471}" dt="2024-06-17T11:04:49.507" v="1871" actId="20577"/>
          <ac:spMkLst>
            <pc:docMk/>
            <pc:sldMk cId="4268971349" sldId="275"/>
            <ac:spMk id="3" creationId="{BEB382E8-E9DA-D4F9-9CAA-6E670C1BBCBF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 del mod">
              <pc226:chgData name="Igors Lisjonoks" userId="0c800f9e-bc23-4e3e-9332-fae1fd977526" providerId="ADAL" clId="{1D89D4BE-B7AA-4385-BB10-D0B0A27AB471}" dt="2024-06-20T06:31:08.196" v="2739"/>
              <pc2:cmMkLst xmlns:pc2="http://schemas.microsoft.com/office/powerpoint/2019/9/main/command">
                <pc:docMk/>
                <pc:sldMk cId="4268971349" sldId="275"/>
                <pc2:cmMk id="{EE2B7C9B-410A-4D7C-884D-5F8682928789}"/>
              </pc2:cmMkLst>
              <pc226:cmRplyChg chg="add mod">
                <pc226:chgData name="Igors Lisjonoks" userId="0c800f9e-bc23-4e3e-9332-fae1fd977526" providerId="ADAL" clId="{1D89D4BE-B7AA-4385-BB10-D0B0A27AB471}" dt="2024-06-17T11:05:55.001" v="1873"/>
                <pc2:cmRplyMkLst xmlns:pc2="http://schemas.microsoft.com/office/powerpoint/2019/9/main/command">
                  <pc:docMk/>
                  <pc:sldMk cId="4268971349" sldId="275"/>
                  <pc2:cmMk id="{EE2B7C9B-410A-4D7C-884D-5F8682928789}"/>
                  <pc2:cmRplyMk id="{01DF81AE-1EE2-45DF-9104-C05D5085FCBA}"/>
                </pc2:cmRplyMkLst>
              </pc226:cmRplyChg>
            </pc226:cmChg>
          </p:ext>
        </pc:extLst>
      </pc:sldChg>
      <pc:sldChg chg="addSp delSp modSp add mod modNotesTx">
        <pc:chgData name="Igors Lisjonoks" userId="0c800f9e-bc23-4e3e-9332-fae1fd977526" providerId="ADAL" clId="{1D89D4BE-B7AA-4385-BB10-D0B0A27AB471}" dt="2024-06-18T17:53:12.605" v="2093" actId="20577"/>
        <pc:sldMkLst>
          <pc:docMk/>
          <pc:sldMk cId="3350591709" sldId="276"/>
        </pc:sldMkLst>
        <pc:spChg chg="mod">
          <ac:chgData name="Igors Lisjonoks" userId="0c800f9e-bc23-4e3e-9332-fae1fd977526" providerId="ADAL" clId="{1D89D4BE-B7AA-4385-BB10-D0B0A27AB471}" dt="2024-06-13T07:07:07.205" v="748" actId="20577"/>
          <ac:spMkLst>
            <pc:docMk/>
            <pc:sldMk cId="3350591709" sldId="276"/>
            <ac:spMk id="2" creationId="{5D254DDE-ED29-D1E1-F7F8-B4345D1063C5}"/>
          </ac:spMkLst>
        </pc:spChg>
        <pc:spChg chg="del mod">
          <ac:chgData name="Igors Lisjonoks" userId="0c800f9e-bc23-4e3e-9332-fae1fd977526" providerId="ADAL" clId="{1D89D4BE-B7AA-4385-BB10-D0B0A27AB471}" dt="2024-06-13T06:45:57.602" v="725" actId="478"/>
          <ac:spMkLst>
            <pc:docMk/>
            <pc:sldMk cId="3350591709" sldId="276"/>
            <ac:spMk id="3" creationId="{BEB382E8-E9DA-D4F9-9CAA-6E670C1BBCBF}"/>
          </ac:spMkLst>
        </pc:spChg>
        <pc:spChg chg="add mod">
          <ac:chgData name="Igors Lisjonoks" userId="0c800f9e-bc23-4e3e-9332-fae1fd977526" providerId="ADAL" clId="{1D89D4BE-B7AA-4385-BB10-D0B0A27AB471}" dt="2024-06-18T17:53:12.605" v="2093" actId="20577"/>
          <ac:spMkLst>
            <pc:docMk/>
            <pc:sldMk cId="3350591709" sldId="276"/>
            <ac:spMk id="6" creationId="{3B0AFB9A-A5B3-91A9-6BC8-C8D7B880BFD0}"/>
          </ac:spMkLst>
        </pc:spChg>
        <pc:spChg chg="add del mod">
          <ac:chgData name="Igors Lisjonoks" userId="0c800f9e-bc23-4e3e-9332-fae1fd977526" providerId="ADAL" clId="{1D89D4BE-B7AA-4385-BB10-D0B0A27AB471}" dt="2024-06-13T06:46:00.813" v="726" actId="478"/>
          <ac:spMkLst>
            <pc:docMk/>
            <pc:sldMk cId="3350591709" sldId="276"/>
            <ac:spMk id="9" creationId="{D7E324D7-959A-703A-825D-C012B7B0A726}"/>
          </ac:spMkLst>
        </pc:spChg>
        <pc:picChg chg="del">
          <ac:chgData name="Igors Lisjonoks" userId="0c800f9e-bc23-4e3e-9332-fae1fd977526" providerId="ADAL" clId="{1D89D4BE-B7AA-4385-BB10-D0B0A27AB471}" dt="2024-06-13T06:37:09.151" v="659" actId="478"/>
          <ac:picMkLst>
            <pc:docMk/>
            <pc:sldMk cId="3350591709" sldId="276"/>
            <ac:picMk id="7" creationId="{07D29F1C-7E53-1B17-EDB6-8D892F158153}"/>
          </ac:picMkLst>
        </pc:picChg>
        <pc:picChg chg="add mod">
          <ac:chgData name="Igors Lisjonoks" userId="0c800f9e-bc23-4e3e-9332-fae1fd977526" providerId="ADAL" clId="{1D89D4BE-B7AA-4385-BB10-D0B0A27AB471}" dt="2024-06-18T17:52:55.121" v="2036" actId="1076"/>
          <ac:picMkLst>
            <pc:docMk/>
            <pc:sldMk cId="3350591709" sldId="276"/>
            <ac:picMk id="11" creationId="{312E4FE6-5B38-EFC0-D211-B1B1598BE5E7}"/>
          </ac:picMkLst>
        </pc:picChg>
      </pc:sldChg>
      <pc:sldChg chg="addSp delSp modSp add mod ord modNotesTx">
        <pc:chgData name="Igors Lisjonoks" userId="0c800f9e-bc23-4e3e-9332-fae1fd977526" providerId="ADAL" clId="{1D89D4BE-B7AA-4385-BB10-D0B0A27AB471}" dt="2024-06-20T06:51:42.033" v="2755"/>
        <pc:sldMkLst>
          <pc:docMk/>
          <pc:sldMk cId="2304396582" sldId="277"/>
        </pc:sldMkLst>
        <pc:spChg chg="mod">
          <ac:chgData name="Igors Lisjonoks" userId="0c800f9e-bc23-4e3e-9332-fae1fd977526" providerId="ADAL" clId="{1D89D4BE-B7AA-4385-BB10-D0B0A27AB471}" dt="2024-06-13T10:50:59.755" v="1622" actId="14100"/>
          <ac:spMkLst>
            <pc:docMk/>
            <pc:sldMk cId="2304396582" sldId="277"/>
            <ac:spMk id="2" creationId="{5D254DDE-ED29-D1E1-F7F8-B4345D1063C5}"/>
          </ac:spMkLst>
        </pc:spChg>
        <pc:spChg chg="del">
          <ac:chgData name="Igors Lisjonoks" userId="0c800f9e-bc23-4e3e-9332-fae1fd977526" providerId="ADAL" clId="{1D89D4BE-B7AA-4385-BB10-D0B0A27AB471}" dt="2024-06-13T08:50:09.280" v="1126" actId="478"/>
          <ac:spMkLst>
            <pc:docMk/>
            <pc:sldMk cId="2304396582" sldId="277"/>
            <ac:spMk id="3" creationId="{BEB382E8-E9DA-D4F9-9CAA-6E670C1BBCBF}"/>
          </ac:spMkLst>
        </pc:spChg>
        <pc:spChg chg="add mod">
          <ac:chgData name="Igors Lisjonoks" userId="0c800f9e-bc23-4e3e-9332-fae1fd977526" providerId="ADAL" clId="{1D89D4BE-B7AA-4385-BB10-D0B0A27AB471}" dt="2024-06-13T09:45:37.018" v="1444" actId="20577"/>
          <ac:spMkLst>
            <pc:docMk/>
            <pc:sldMk cId="2304396582" sldId="277"/>
            <ac:spMk id="8" creationId="{1531C0DA-44EB-98A8-F179-973A31C23740}"/>
          </ac:spMkLst>
        </pc:spChg>
        <pc:picChg chg="del">
          <ac:chgData name="Igors Lisjonoks" userId="0c800f9e-bc23-4e3e-9332-fae1fd977526" providerId="ADAL" clId="{1D89D4BE-B7AA-4385-BB10-D0B0A27AB471}" dt="2024-06-13T08:50:06.834" v="1125" actId="478"/>
          <ac:picMkLst>
            <pc:docMk/>
            <pc:sldMk cId="2304396582" sldId="277"/>
            <ac:picMk id="7" creationId="{07D29F1C-7E53-1B17-EDB6-8D892F158153}"/>
          </ac:picMkLst>
        </pc:picChg>
      </pc:sldChg>
      <pc:sldChg chg="add del">
        <pc:chgData name="Igors Lisjonoks" userId="0c800f9e-bc23-4e3e-9332-fae1fd977526" providerId="ADAL" clId="{1D89D4BE-B7AA-4385-BB10-D0B0A27AB471}" dt="2024-06-17T11:03:54.016" v="1785" actId="2696"/>
        <pc:sldMkLst>
          <pc:docMk/>
          <pc:sldMk cId="3537366620" sldId="278"/>
        </pc:sldMkLst>
      </pc:sldChg>
      <pc:sldChg chg="modSp add mod">
        <pc:chgData name="Igors Lisjonoks" userId="0c800f9e-bc23-4e3e-9332-fae1fd977526" providerId="ADAL" clId="{1D89D4BE-B7AA-4385-BB10-D0B0A27AB471}" dt="2024-06-17T10:18:13.559" v="1774" actId="13926"/>
        <pc:sldMkLst>
          <pc:docMk/>
          <pc:sldMk cId="469952433" sldId="279"/>
        </pc:sldMkLst>
        <pc:spChg chg="mod">
          <ac:chgData name="Igors Lisjonoks" userId="0c800f9e-bc23-4e3e-9332-fae1fd977526" providerId="ADAL" clId="{1D89D4BE-B7AA-4385-BB10-D0B0A27AB471}" dt="2024-06-13T09:58:23.820" v="1551" actId="20577"/>
          <ac:spMkLst>
            <pc:docMk/>
            <pc:sldMk cId="469952433" sldId="279"/>
            <ac:spMk id="2" creationId="{5D254DDE-ED29-D1E1-F7F8-B4345D1063C5}"/>
          </ac:spMkLst>
        </pc:spChg>
        <pc:spChg chg="mod">
          <ac:chgData name="Igors Lisjonoks" userId="0c800f9e-bc23-4e3e-9332-fae1fd977526" providerId="ADAL" clId="{1D89D4BE-B7AA-4385-BB10-D0B0A27AB471}" dt="2024-06-17T10:18:13.559" v="1774" actId="13926"/>
          <ac:spMkLst>
            <pc:docMk/>
            <pc:sldMk cId="469952433" sldId="279"/>
            <ac:spMk id="3" creationId="{BEB382E8-E9DA-D4F9-9CAA-6E670C1BBCBF}"/>
          </ac:spMkLst>
        </pc:spChg>
      </pc:sldChg>
      <pc:sldChg chg="add del">
        <pc:chgData name="Igors Lisjonoks" userId="0c800f9e-bc23-4e3e-9332-fae1fd977526" providerId="ADAL" clId="{1D89D4BE-B7AA-4385-BB10-D0B0A27AB471}" dt="2024-06-13T10:29:05.641" v="1556" actId="47"/>
        <pc:sldMkLst>
          <pc:docMk/>
          <pc:sldMk cId="641778661" sldId="280"/>
        </pc:sldMkLst>
      </pc:sldChg>
      <pc:sldChg chg="modSp add del mod">
        <pc:chgData name="Igors Lisjonoks" userId="0c800f9e-bc23-4e3e-9332-fae1fd977526" providerId="ADAL" clId="{1D89D4BE-B7AA-4385-BB10-D0B0A27AB471}" dt="2024-06-19T13:18:46.127" v="2119" actId="47"/>
        <pc:sldMkLst>
          <pc:docMk/>
          <pc:sldMk cId="3249635883" sldId="280"/>
        </pc:sldMkLst>
        <pc:spChg chg="mod">
          <ac:chgData name="Igors Lisjonoks" userId="0c800f9e-bc23-4e3e-9332-fae1fd977526" providerId="ADAL" clId="{1D89D4BE-B7AA-4385-BB10-D0B0A27AB471}" dt="2024-06-19T13:17:49.608" v="2115" actId="20577"/>
          <ac:spMkLst>
            <pc:docMk/>
            <pc:sldMk cId="3249635883" sldId="280"/>
            <ac:spMk id="2" creationId="{5D254DDE-ED29-D1E1-F7F8-B4345D1063C5}"/>
          </ac:spMkLst>
        </pc:spChg>
      </pc:sldChg>
      <pc:sldChg chg="add">
        <pc:chgData name="Igors Lisjonoks" userId="0c800f9e-bc23-4e3e-9332-fae1fd977526" providerId="ADAL" clId="{1D89D4BE-B7AA-4385-BB10-D0B0A27AB471}" dt="2024-06-19T13:17:58.321" v="2116"/>
        <pc:sldMkLst>
          <pc:docMk/>
          <pc:sldMk cId="2137409770" sldId="383"/>
        </pc:sldMkLst>
      </pc:sldChg>
      <pc:sldChg chg="add">
        <pc:chgData name="Igors Lisjonoks" userId="0c800f9e-bc23-4e3e-9332-fae1fd977526" providerId="ADAL" clId="{1D89D4BE-B7AA-4385-BB10-D0B0A27AB471}" dt="2024-06-19T13:18:18.257" v="2117"/>
        <pc:sldMkLst>
          <pc:docMk/>
          <pc:sldMk cId="1366675494" sldId="421"/>
        </pc:sldMkLst>
      </pc:sldChg>
      <pc:sldChg chg="delSp modSp add mod">
        <pc:chgData name="Igors Lisjonoks" userId="0c800f9e-bc23-4e3e-9332-fae1fd977526" providerId="ADAL" clId="{1D89D4BE-B7AA-4385-BB10-D0B0A27AB471}" dt="2024-06-19T13:26:09.991" v="2738" actId="20577"/>
        <pc:sldMkLst>
          <pc:docMk/>
          <pc:sldMk cId="116785439" sldId="422"/>
        </pc:sldMkLst>
        <pc:spChg chg="mod">
          <ac:chgData name="Igors Lisjonoks" userId="0c800f9e-bc23-4e3e-9332-fae1fd977526" providerId="ADAL" clId="{1D89D4BE-B7AA-4385-BB10-D0B0A27AB471}" dt="2024-06-19T13:19:34.971" v="2280" actId="20577"/>
          <ac:spMkLst>
            <pc:docMk/>
            <pc:sldMk cId="116785439" sldId="422"/>
            <ac:spMk id="2" creationId="{5D254DDE-ED29-D1E1-F7F8-B4345D1063C5}"/>
          </ac:spMkLst>
        </pc:spChg>
        <pc:spChg chg="mod">
          <ac:chgData name="Igors Lisjonoks" userId="0c800f9e-bc23-4e3e-9332-fae1fd977526" providerId="ADAL" clId="{1D89D4BE-B7AA-4385-BB10-D0B0A27AB471}" dt="2024-06-19T13:26:09.991" v="2738" actId="20577"/>
          <ac:spMkLst>
            <pc:docMk/>
            <pc:sldMk cId="116785439" sldId="422"/>
            <ac:spMk id="3" creationId="{BEB382E8-E9DA-D4F9-9CAA-6E670C1BBCBF}"/>
          </ac:spMkLst>
        </pc:spChg>
        <pc:picChg chg="del">
          <ac:chgData name="Igors Lisjonoks" userId="0c800f9e-bc23-4e3e-9332-fae1fd977526" providerId="ADAL" clId="{1D89D4BE-B7AA-4385-BB10-D0B0A27AB471}" dt="2024-06-19T13:18:57.156" v="2146" actId="478"/>
          <ac:picMkLst>
            <pc:docMk/>
            <pc:sldMk cId="116785439" sldId="422"/>
            <ac:picMk id="7" creationId="{07D29F1C-7E53-1B17-EDB6-8D892F158153}"/>
          </ac:picMkLst>
        </pc:picChg>
      </pc:sldChg>
      <pc:sldChg chg="addSp delSp modSp add mod ord">
        <pc:chgData name="Igors Lisjonoks" userId="0c800f9e-bc23-4e3e-9332-fae1fd977526" providerId="ADAL" clId="{1D89D4BE-B7AA-4385-BB10-D0B0A27AB471}" dt="2024-06-20T08:21:40.449" v="3261" actId="20577"/>
        <pc:sldMkLst>
          <pc:docMk/>
          <pc:sldMk cId="3130953514" sldId="423"/>
        </pc:sldMkLst>
        <pc:spChg chg="mod">
          <ac:chgData name="Igors Lisjonoks" userId="0c800f9e-bc23-4e3e-9332-fae1fd977526" providerId="ADAL" clId="{1D89D4BE-B7AA-4385-BB10-D0B0A27AB471}" dt="2024-06-20T08:21:40.449" v="3261" actId="20577"/>
          <ac:spMkLst>
            <pc:docMk/>
            <pc:sldMk cId="3130953514" sldId="423"/>
            <ac:spMk id="2" creationId="{5D254DDE-ED29-D1E1-F7F8-B4345D1063C5}"/>
          </ac:spMkLst>
        </pc:spChg>
        <pc:spChg chg="mod">
          <ac:chgData name="Igors Lisjonoks" userId="0c800f9e-bc23-4e3e-9332-fae1fd977526" providerId="ADAL" clId="{1D89D4BE-B7AA-4385-BB10-D0B0A27AB471}" dt="2024-06-20T08:20:56.913" v="3204" actId="20577"/>
          <ac:spMkLst>
            <pc:docMk/>
            <pc:sldMk cId="3130953514" sldId="423"/>
            <ac:spMk id="3" creationId="{BEB382E8-E9DA-D4F9-9CAA-6E670C1BBCBF}"/>
          </ac:spMkLst>
        </pc:spChg>
        <pc:picChg chg="add mod modCrop">
          <ac:chgData name="Igors Lisjonoks" userId="0c800f9e-bc23-4e3e-9332-fae1fd977526" providerId="ADAL" clId="{1D89D4BE-B7AA-4385-BB10-D0B0A27AB471}" dt="2024-06-20T08:18:17.686" v="3170" actId="1076"/>
          <ac:picMkLst>
            <pc:docMk/>
            <pc:sldMk cId="3130953514" sldId="423"/>
            <ac:picMk id="7" creationId="{F52BAD7F-8D77-39E9-A531-F41C34F1AB9D}"/>
          </ac:picMkLst>
        </pc:picChg>
        <pc:picChg chg="del">
          <ac:chgData name="Igors Lisjonoks" userId="0c800f9e-bc23-4e3e-9332-fae1fd977526" providerId="ADAL" clId="{1D89D4BE-B7AA-4385-BB10-D0B0A27AB471}" dt="2024-06-20T08:16:32.687" v="3161" actId="478"/>
          <ac:picMkLst>
            <pc:docMk/>
            <pc:sldMk cId="3130953514" sldId="423"/>
            <ac:picMk id="8" creationId="{8EE2D762-8CC3-8D69-D23D-80E4F930E092}"/>
          </ac:picMkLst>
        </pc:picChg>
      </pc:sldChg>
    </pc:docChg>
  </pc:docChgLst>
  <pc:docChgLst>
    <pc:chgData name="Igors Lisjonoks" userId="S::igors.lisjonoks@varam.gov.lv::0c800f9e-bc23-4e3e-9332-fae1fd977526" providerId="AD" clId="Web-{458AFC0A-3B53-56C5-98FB-4CE516B1B2F6}"/>
    <pc:docChg chg="modSld">
      <pc:chgData name="Igors Lisjonoks" userId="S::igors.lisjonoks@varam.gov.lv::0c800f9e-bc23-4e3e-9332-fae1fd977526" providerId="AD" clId="Web-{458AFC0A-3B53-56C5-98FB-4CE516B1B2F6}" dt="2024-06-20T13:40:34.294" v="3" actId="20577"/>
      <pc:docMkLst>
        <pc:docMk/>
      </pc:docMkLst>
      <pc:sldChg chg="modSp">
        <pc:chgData name="Igors Lisjonoks" userId="S::igors.lisjonoks@varam.gov.lv::0c800f9e-bc23-4e3e-9332-fae1fd977526" providerId="AD" clId="Web-{458AFC0A-3B53-56C5-98FB-4CE516B1B2F6}" dt="2024-06-20T13:40:34.294" v="3" actId="20577"/>
        <pc:sldMkLst>
          <pc:docMk/>
          <pc:sldMk cId="3350591709" sldId="276"/>
        </pc:sldMkLst>
        <pc:spChg chg="mod">
          <ac:chgData name="Igors Lisjonoks" userId="S::igors.lisjonoks@varam.gov.lv::0c800f9e-bc23-4e3e-9332-fae1fd977526" providerId="AD" clId="Web-{458AFC0A-3B53-56C5-98FB-4CE516B1B2F6}" dt="2024-06-20T13:40:34.294" v="3" actId="20577"/>
          <ac:spMkLst>
            <pc:docMk/>
            <pc:sldMk cId="3350591709" sldId="276"/>
            <ac:spMk id="6" creationId="{3B0AFB9A-A5B3-91A9-6BC8-C8D7B880BFD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EE7CE6-6CAA-4432-A436-F2578FCA4C24}" type="datetimeFigureOut">
              <a:rPr lang="lv-LV" smtClean="0"/>
              <a:t>20.06.2024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070811-CC80-49C4-8799-F81A4CF49B0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03553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igors.lisjonoks@varam.gov.lv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igors.lisjonoks@varam.gov.lv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igors.lisjonoks@varam.gov.lv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igors.lisjonoks@varam.gov.lv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070811-CC80-49C4-8799-F81A4CF49B00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36968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070811-CC80-49C4-8799-F81A4CF49B00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51053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070811-CC80-49C4-8799-F81A4CF49B00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05934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dirty="0"/>
              <a:t>Jaunu iestādes lietotāju iespējams reģistrēt piesakot piekļuvi Eiropas Komisijas saišu repozitorijam e-pastā, rakstot pieprasījumu SDG nacionālajam koordinatoram (VARAM Pakalpojumu pārvaldības ekspertam Igoram </a:t>
            </a:r>
            <a:r>
              <a:rPr lang="lv-LV" dirty="0" err="1"/>
              <a:t>Lisjonokam</a:t>
            </a:r>
            <a:r>
              <a:rPr lang="lv-LV" dirty="0"/>
              <a:t>, </a:t>
            </a:r>
            <a:r>
              <a:rPr lang="lv-LV" dirty="0">
                <a:hlinkClick r:id="rId3"/>
              </a:rPr>
              <a:t>igors.lisjonoks@varam.gov.lv</a:t>
            </a:r>
            <a:r>
              <a:rPr lang="lv-LV" dirty="0"/>
              <a:t>)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070811-CC80-49C4-8799-F81A4CF49B00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650636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dirty="0"/>
              <a:t>Jaunu iestādes lietotāju iespējams reģistrēt piesakot piekļuvi Eiropas Komisijas saišu repozitorijam e-pastā, rakstot pieprasījumu SDG nacionālajam koordinatoram (VARAM Pakalpojumu pārvaldības ekspertam Igoram </a:t>
            </a:r>
            <a:r>
              <a:rPr lang="lv-LV" dirty="0" err="1"/>
              <a:t>Lisjonokam</a:t>
            </a:r>
            <a:r>
              <a:rPr lang="lv-LV" dirty="0"/>
              <a:t>, </a:t>
            </a:r>
            <a:r>
              <a:rPr lang="lv-LV" dirty="0">
                <a:hlinkClick r:id="rId3"/>
              </a:rPr>
              <a:t>igors.lisjonoks@varam.gov.lv</a:t>
            </a:r>
            <a:r>
              <a:rPr lang="lv-LV" dirty="0"/>
              <a:t>)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070811-CC80-49C4-8799-F81A4CF49B00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439749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dirty="0"/>
              <a:t>Jaunu iestādes lietotāju iespējams reģistrēt piesakot piekļuvi Eiropas Komisijas saišu repozitorijam e-pastā, rakstot pieprasījumu SDG nacionālajam koordinatoram (VARAM Pakalpojumu pārvaldības ekspertam Igoram </a:t>
            </a:r>
            <a:r>
              <a:rPr lang="lv-LV" dirty="0" err="1"/>
              <a:t>Lisjonokam</a:t>
            </a:r>
            <a:r>
              <a:rPr lang="lv-LV" dirty="0"/>
              <a:t>, </a:t>
            </a:r>
            <a:r>
              <a:rPr lang="lv-LV" dirty="0">
                <a:hlinkClick r:id="rId3"/>
              </a:rPr>
              <a:t>igors.lisjonoks@varam.gov.lv</a:t>
            </a:r>
            <a:r>
              <a:rPr lang="lv-LV" dirty="0"/>
              <a:t>)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070811-CC80-49C4-8799-F81A4CF49B00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283467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dirty="0"/>
              <a:t>Jaunu iestādes lietotāju iespējams reģistrēt piesakot piekļuvi Eiropas Komisijas saišu repozitorijam e-pastā, rakstot pieprasījumu SDG nacionālajam koordinatoram (VARAM Pakalpojumu pārvaldības ekspertam Igoram </a:t>
            </a:r>
            <a:r>
              <a:rPr lang="lv-LV" dirty="0" err="1"/>
              <a:t>Lisjonokam</a:t>
            </a:r>
            <a:r>
              <a:rPr lang="lv-LV" dirty="0"/>
              <a:t>, </a:t>
            </a:r>
            <a:r>
              <a:rPr lang="lv-LV" dirty="0">
                <a:hlinkClick r:id="rId3"/>
              </a:rPr>
              <a:t>igors.lisjonoks@varam.gov.lv</a:t>
            </a:r>
            <a:r>
              <a:rPr lang="lv-LV" dirty="0"/>
              <a:t>)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070811-CC80-49C4-8799-F81A4CF49B00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16760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070811-CC80-49C4-8799-F81A4CF49B00}" type="slidenum">
              <a:rPr lang="lv-LV" smtClean="0"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396328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F53E37-3084-D159-EF76-B92A8BC4F8F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lv-LV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24677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C1C10-3129-4286-805E-0DC8C5EB40EE}" type="datetime1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AAC2-8011-40C6-8AC1-E456C0C05A51}" type="datetime1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3E220-7192-40FA-80BE-0CF3106C6A4E}" type="datetime1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09FF6-5F47-4481-A925-C14E81EDE32C}" type="datetime1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73C04-C212-4D7D-AD16-C781541DFD08}" type="datetime1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4777A-5D53-4B90-879A-D1856E203DC5}" type="datetime1">
              <a:rPr lang="en-US" smtClean="0"/>
              <a:t>6/20/2024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B620D-3E95-4E33-929D-756F44B46980}" type="datetime1">
              <a:rPr lang="en-US" smtClean="0"/>
              <a:t>6/20/2024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26600-C620-40BD-8A87-4707E987FCA5}" type="datetime1">
              <a:rPr lang="en-US" smtClean="0"/>
              <a:t>6/20/2024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FF0F7-94F6-4383-982B-2FA16973485D}" type="datetime1">
              <a:rPr lang="en-US" smtClean="0"/>
              <a:t>6/20/2024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BC86A-6AE9-481C-BEA0-6818458D7BDF}" type="datetime1">
              <a:rPr lang="en-US" smtClean="0"/>
              <a:t>6/20/2024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94F69-EFA4-4F1F-9348-A378FA8985EA}" type="datetime1">
              <a:rPr lang="en-US" smtClean="0"/>
              <a:t>6/20/2024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F43498-2226-4832-8EF7-E942444EE63E}" type="datetime1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emf"/><Relationship Id="rId4" Type="http://schemas.openxmlformats.org/officeDocument/2006/relationships/package" Target="../embeddings/Microsoft_Excel_Worksheet1.xlsx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package" Target="../embeddings/Microsoft_Excel_Worksheet2.xlsx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emf"/><Relationship Id="rId4" Type="http://schemas.openxmlformats.org/officeDocument/2006/relationships/package" Target="../embeddings/Microsoft_Excel_Worksheet3.xlsx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igors.lisjonoks@varam.gov.lv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hyperlink" Target="http://www.varam.gov.lv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tvija.gov.lv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322387"/>
            <a:ext cx="9404195" cy="2573337"/>
          </a:xfrm>
        </p:spPr>
        <p:txBody>
          <a:bodyPr>
            <a:normAutofit/>
          </a:bodyPr>
          <a:lstStyle/>
          <a:p>
            <a:r>
              <a:rPr lang="lv-LV" sz="4400" b="1" dirty="0"/>
              <a:t>Iestāžu PROGRESS </a:t>
            </a:r>
            <a:br>
              <a:rPr lang="lv-LV" sz="4400" b="1" dirty="0"/>
            </a:br>
            <a:r>
              <a:rPr lang="lv-LV" sz="4400" b="1" dirty="0"/>
              <a:t>2024. gada 2. ceturksnī Vienotās digitālās vārtejas regulas (ES) 2018/1724 ieviešanā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168900"/>
            <a:ext cx="9144000" cy="1552575"/>
          </a:xfrm>
        </p:spPr>
        <p:txBody>
          <a:bodyPr>
            <a:noAutofit/>
          </a:bodyPr>
          <a:lstStyle/>
          <a:p>
            <a:r>
              <a:rPr lang="lv-LV" sz="2000" dirty="0"/>
              <a:t>Vides aizsardzības un reģionālās attīstības ministrija</a:t>
            </a:r>
          </a:p>
          <a:p>
            <a:endParaRPr lang="lv-LV" sz="2000" dirty="0"/>
          </a:p>
          <a:p>
            <a:endParaRPr lang="lv-LV" sz="2000" dirty="0"/>
          </a:p>
          <a:p>
            <a:r>
              <a:rPr lang="lv-LV" sz="2000" dirty="0"/>
              <a:t>2024. gada 20. jūnijs</a:t>
            </a:r>
            <a:endParaRPr lang="en-US" sz="2000" dirty="0"/>
          </a:p>
        </p:txBody>
      </p:sp>
      <p:pic>
        <p:nvPicPr>
          <p:cNvPr id="4" name="Picture 3" descr="A green and red flag with a green and red emblem&#10;&#10;Description automatically generated with medium confidence">
            <a:extLst>
              <a:ext uri="{FF2B5EF4-FFF2-40B4-BE49-F238E27FC236}">
                <a16:creationId xmlns:a16="http://schemas.microsoft.com/office/drawing/2014/main" id="{B4ECB845-4DFE-660C-3721-96461F281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" cy="11430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0470FA-88F9-105B-AD2C-07BBB2010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54DDE-ED29-D1E1-F7F8-B4345D106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365125"/>
            <a:ext cx="10325100" cy="1325563"/>
          </a:xfrm>
        </p:spPr>
        <p:txBody>
          <a:bodyPr/>
          <a:lstStyle/>
          <a:p>
            <a:pPr algn="ctr"/>
            <a:r>
              <a:rPr lang="lv-LV" dirty="0"/>
              <a:t>Eiropas Komisijas saišu repozitorijs – Jūnijs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B382E8-E9DA-D4F9-9CAA-6E670C1BBC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800600" cy="4351338"/>
          </a:xfrm>
        </p:spPr>
        <p:txBody>
          <a:bodyPr/>
          <a:lstStyle/>
          <a:p>
            <a:r>
              <a:rPr lang="lv-LV" dirty="0"/>
              <a:t>Ir reģistrēti 67 lietotāji.</a:t>
            </a:r>
          </a:p>
          <a:p>
            <a:r>
              <a:rPr lang="lv-LV" dirty="0"/>
              <a:t>Ir rādītāji, kas iestādēm ir jāuzlabo, piemēram, Regulas 1. pielikuma tvēruma informācijas esamība saišu repozitorijā – Latvijai – 57.97% </a:t>
            </a:r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5" name="Picture 4" descr="A green and red flag with a green and red emblem&#10;&#10;Description automatically generated with medium confidence">
            <a:extLst>
              <a:ext uri="{FF2B5EF4-FFF2-40B4-BE49-F238E27FC236}">
                <a16:creationId xmlns:a16="http://schemas.microsoft.com/office/drawing/2014/main" id="{D95028C1-06B9-8622-F275-DA1EF29A7B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" cy="1143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B41F96-F09D-A2C1-A3F3-C41B9BF3B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10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E2D762-8CC3-8D69-D23D-80E4F930E09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298" t="8725"/>
          <a:stretch/>
        </p:blipFill>
        <p:spPr>
          <a:xfrm>
            <a:off x="5542157" y="1502962"/>
            <a:ext cx="6484046" cy="4866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4982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54DDE-ED29-D1E1-F7F8-B4345D106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365125"/>
            <a:ext cx="10325100" cy="1325563"/>
          </a:xfrm>
        </p:spPr>
        <p:txBody>
          <a:bodyPr/>
          <a:lstStyle/>
          <a:p>
            <a:pPr algn="ctr"/>
            <a:r>
              <a:rPr lang="lv-LV" dirty="0"/>
              <a:t>Regulas 3. pielikums - statistika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B382E8-E9DA-D4F9-9CAA-6E670C1BBC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746" y="1814474"/>
            <a:ext cx="10549054" cy="4351338"/>
          </a:xfrm>
        </p:spPr>
        <p:txBody>
          <a:bodyPr/>
          <a:lstStyle/>
          <a:p>
            <a:pPr marL="0" indent="0">
              <a:buNone/>
            </a:pPr>
            <a:r>
              <a:rPr lang="lv-LV" dirty="0"/>
              <a:t>Eiropas Komisija 2024. gada 18. jūnijā prezentēja ES dalībvalstu progresu statistikas nodošanā par Regulas 3. pielikuma palīdzības un problēmu risināšanas pakalpojumiem:</a:t>
            </a:r>
          </a:p>
          <a:p>
            <a:pPr marL="514350" indent="-514350">
              <a:buAutoNum type="arabicParenR"/>
            </a:pPr>
            <a:r>
              <a:rPr lang="de-DE" sz="2800" dirty="0"/>
              <a:t>Case </a:t>
            </a:r>
            <a:r>
              <a:rPr lang="de-DE" sz="2800" dirty="0" err="1"/>
              <a:t>statistics</a:t>
            </a:r>
            <a:r>
              <a:rPr lang="de-DE" sz="2800" dirty="0"/>
              <a:t> </a:t>
            </a:r>
            <a:r>
              <a:rPr lang="de-DE" sz="2800" dirty="0" err="1"/>
              <a:t>from</a:t>
            </a:r>
            <a:r>
              <a:rPr lang="de-DE" sz="2800" dirty="0"/>
              <a:t> </a:t>
            </a:r>
            <a:r>
              <a:rPr lang="de-DE" sz="2800" dirty="0" err="1"/>
              <a:t>assistance</a:t>
            </a:r>
            <a:r>
              <a:rPr lang="de-DE" sz="2800" dirty="0"/>
              <a:t> </a:t>
            </a:r>
            <a:r>
              <a:rPr lang="de-DE" sz="2800" dirty="0" err="1"/>
              <a:t>services</a:t>
            </a:r>
            <a:r>
              <a:rPr lang="lv-LV" sz="2800" dirty="0"/>
              <a:t> - Statistika par lietotāju skaitu, izcelsmi un veidu, par</a:t>
            </a:r>
            <a:r>
              <a:rPr lang="lv-LV" dirty="0"/>
              <a:t> lietotāju izvēles iestatījumiem un lietotāju maršrutiem (Regulas 24. pants 3. punkts (a),(b))</a:t>
            </a:r>
            <a:r>
              <a:rPr lang="lv-LV" sz="2800" dirty="0"/>
              <a:t>;</a:t>
            </a:r>
          </a:p>
          <a:p>
            <a:pPr marL="514350" indent="-514350">
              <a:buAutoNum type="arabicParenR"/>
            </a:pPr>
            <a:r>
              <a:rPr lang="de-DE" sz="2800" dirty="0"/>
              <a:t>User </a:t>
            </a:r>
            <a:r>
              <a:rPr lang="de-DE" sz="2800" dirty="0" err="1"/>
              <a:t>feedback</a:t>
            </a:r>
            <a:r>
              <a:rPr lang="de-DE" sz="2800" dirty="0"/>
              <a:t> on </a:t>
            </a:r>
            <a:r>
              <a:rPr lang="de-DE" sz="2800" dirty="0" err="1"/>
              <a:t>assistance</a:t>
            </a:r>
            <a:r>
              <a:rPr lang="de-DE" sz="2800" dirty="0"/>
              <a:t> </a:t>
            </a:r>
            <a:r>
              <a:rPr lang="de-DE" sz="2800" dirty="0" err="1"/>
              <a:t>services</a:t>
            </a:r>
            <a:r>
              <a:rPr lang="lv-LV" sz="2800" dirty="0"/>
              <a:t> – Lietotāju atsauksmes par </a:t>
            </a:r>
            <a:r>
              <a:rPr lang="lv-LV" dirty="0" err="1"/>
              <a:t>par</a:t>
            </a:r>
            <a:r>
              <a:rPr lang="lv-LV" dirty="0"/>
              <a:t> informācijas, procedūru un palīdzības un problēmu risināšanas pakalpojumu izmantošanas un atrašanas iespējām un kvalitāti (Regulas 24. pants 3. punkts (c)).</a:t>
            </a:r>
          </a:p>
        </p:txBody>
      </p:sp>
      <p:pic>
        <p:nvPicPr>
          <p:cNvPr id="5" name="Picture 4" descr="A green and red flag with a green and red emblem&#10;&#10;Description automatically generated with medium confidence">
            <a:extLst>
              <a:ext uri="{FF2B5EF4-FFF2-40B4-BE49-F238E27FC236}">
                <a16:creationId xmlns:a16="http://schemas.microsoft.com/office/drawing/2014/main" id="{D95028C1-06B9-8622-F275-DA1EF29A7B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" cy="1143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B41F96-F09D-A2C1-A3F3-C41B9BF3B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854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4D8E2AC-D05C-F97D-92EB-50B1B1C8B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8917" y="18256"/>
            <a:ext cx="9597007" cy="1325563"/>
          </a:xfrm>
        </p:spPr>
        <p:txBody>
          <a:bodyPr>
            <a:normAutofit/>
          </a:bodyPr>
          <a:lstStyle/>
          <a:p>
            <a:r>
              <a:rPr lang="de-DE" sz="3200" dirty="0"/>
              <a:t>Case </a:t>
            </a:r>
            <a:r>
              <a:rPr lang="de-DE" sz="3200" dirty="0" err="1"/>
              <a:t>statistics</a:t>
            </a:r>
            <a:r>
              <a:rPr lang="de-DE" sz="3200" dirty="0"/>
              <a:t> </a:t>
            </a:r>
            <a:r>
              <a:rPr lang="de-DE" sz="3200" dirty="0" err="1"/>
              <a:t>from</a:t>
            </a:r>
            <a:r>
              <a:rPr lang="de-DE" sz="3200" dirty="0"/>
              <a:t> </a:t>
            </a:r>
            <a:r>
              <a:rPr lang="de-DE" sz="3200" dirty="0" err="1"/>
              <a:t>assistance</a:t>
            </a:r>
            <a:r>
              <a:rPr lang="de-DE" sz="3200" dirty="0"/>
              <a:t> </a:t>
            </a:r>
            <a:r>
              <a:rPr lang="de-DE" sz="3200" dirty="0" err="1"/>
              <a:t>services</a:t>
            </a:r>
            <a:r>
              <a:rPr lang="de-DE" sz="3200" dirty="0"/>
              <a:t> - update</a:t>
            </a:r>
            <a:endParaRPr lang="en-BE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667550-C529-51B2-BFAA-CCEE48070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075" y="3524035"/>
            <a:ext cx="1531354" cy="4901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000"/>
              <a:t>Legend</a:t>
            </a:r>
          </a:p>
        </p:txBody>
      </p: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0CFC7127-EEFB-66ED-0937-916D951F8CC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1907" y="1314297"/>
          <a:ext cx="11908185" cy="16078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1569774" imgH="1562276" progId="Excel.Sheet.12">
                  <p:embed/>
                </p:oleObj>
              </mc:Choice>
              <mc:Fallback>
                <p:oleObj name="Worksheet" r:id="rId2" imgW="11569774" imgH="1562276" progId="Excel.Sheet.12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0CFC7127-EEFB-66ED-0937-916D951F8CC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1907" y="1314297"/>
                        <a:ext cx="11908185" cy="16078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9C017350-122D-7C64-B146-9853651FDEC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8543" y="3935903"/>
          <a:ext cx="3370428" cy="9245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3263826" imgH="895504" progId="Excel.Sheet.12">
                  <p:embed/>
                </p:oleObj>
              </mc:Choice>
              <mc:Fallback>
                <p:oleObj name="Worksheet" r:id="rId4" imgW="3263826" imgH="895504" progId="Excel.Sheet.12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9C017350-122D-7C64-B146-9853651FDEC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38543" y="3935903"/>
                        <a:ext cx="3370428" cy="9245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B70A7519-E772-4A46-1729-1A8D73F53838}"/>
              </a:ext>
            </a:extLst>
          </p:cNvPr>
          <p:cNvSpPr txBox="1">
            <a:spLocks/>
          </p:cNvSpPr>
          <p:nvPr/>
        </p:nvSpPr>
        <p:spPr>
          <a:xfrm>
            <a:off x="5640513" y="3440173"/>
            <a:ext cx="6305412" cy="317638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ubik" pitchFamily="2" charset="-79"/>
                <a:ea typeface="+mn-ea"/>
                <a:cs typeface="Rubik" pitchFamily="2" charset="-79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ubik" pitchFamily="2" charset="-79"/>
                <a:ea typeface="+mn-ea"/>
                <a:cs typeface="Rubik" pitchFamily="2" charset="-79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ubik" pitchFamily="2" charset="-79"/>
                <a:ea typeface="+mn-ea"/>
                <a:cs typeface="Rubik" pitchFamily="2" charset="-79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ubik" pitchFamily="2" charset="-79"/>
                <a:ea typeface="+mn-ea"/>
                <a:cs typeface="Rubik" pitchFamily="2" charset="-79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ubik" pitchFamily="2" charset="-79"/>
                <a:ea typeface="+mn-ea"/>
                <a:cs typeface="Rubik" pitchFamily="2" charset="-79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2400" u="sng"/>
              <a:t>Case </a:t>
            </a:r>
            <a:r>
              <a:rPr lang="de-DE" sz="2400" u="sng" err="1"/>
              <a:t>data</a:t>
            </a:r>
            <a:r>
              <a:rPr lang="de-DE" sz="2400" u="sng"/>
              <a:t> </a:t>
            </a:r>
            <a:r>
              <a:rPr lang="de-DE" sz="2400" u="sng" err="1"/>
              <a:t>submitted</a:t>
            </a:r>
            <a:r>
              <a:rPr lang="de-DE" sz="2400" u="sng"/>
              <a:t> </a:t>
            </a:r>
            <a:r>
              <a:rPr lang="de-DE" sz="2400" u="sng" err="1"/>
              <a:t>centrally</a:t>
            </a:r>
            <a:r>
              <a:rPr lang="de-DE" sz="2400" u="sng"/>
              <a:t> </a:t>
            </a:r>
            <a:r>
              <a:rPr lang="de-DE" sz="2400" u="sng" err="1"/>
              <a:t>by</a:t>
            </a:r>
            <a:r>
              <a:rPr lang="de-DE" sz="2400" u="sng"/>
              <a:t> COM </a:t>
            </a:r>
            <a:r>
              <a:rPr lang="de-DE" sz="2400" u="sng" err="1"/>
              <a:t>service</a:t>
            </a:r>
            <a:endParaRPr lang="de-DE" sz="2400" u="sng"/>
          </a:p>
          <a:p>
            <a:pPr>
              <a:buFont typeface="Wingdings" panose="05000000000000000000" pitchFamily="2" charset="2"/>
              <a:buChar char="§"/>
            </a:pPr>
            <a:r>
              <a:rPr lang="de-DE" sz="2400"/>
              <a:t>Europe </a:t>
            </a:r>
            <a:r>
              <a:rPr lang="de-DE" sz="2400" err="1"/>
              <a:t>Direct</a:t>
            </a:r>
            <a:r>
              <a:rPr lang="de-DE" sz="2400"/>
              <a:t> Contact </a:t>
            </a:r>
            <a:r>
              <a:rPr lang="de-DE" sz="2400" err="1"/>
              <a:t>Centre</a:t>
            </a:r>
            <a:endParaRPr lang="de-DE" sz="2400"/>
          </a:p>
          <a:p>
            <a:pPr>
              <a:buFont typeface="Wingdings" panose="05000000000000000000" pitchFamily="2" charset="2"/>
              <a:buChar char="§"/>
            </a:pPr>
            <a:r>
              <a:rPr lang="de-DE" sz="2400" err="1"/>
              <a:t>Europea</a:t>
            </a:r>
            <a:r>
              <a:rPr lang="de-DE" sz="2400"/>
              <a:t> Consumer </a:t>
            </a:r>
            <a:r>
              <a:rPr lang="de-DE" sz="2400" err="1"/>
              <a:t>Centres</a:t>
            </a:r>
            <a:endParaRPr lang="de-DE" sz="2400"/>
          </a:p>
          <a:p>
            <a:pPr>
              <a:buFont typeface="Wingdings" panose="05000000000000000000" pitchFamily="2" charset="2"/>
              <a:buChar char="§"/>
            </a:pPr>
            <a:r>
              <a:rPr lang="de-DE" sz="2400"/>
              <a:t>EURES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400"/>
              <a:t>IP Helpdesk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400"/>
              <a:t>Online Dispute Resolution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400"/>
              <a:t>SOLVIT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400" err="1"/>
              <a:t>Your</a:t>
            </a:r>
            <a:r>
              <a:rPr lang="de-DE" sz="2400"/>
              <a:t> Europe </a:t>
            </a:r>
            <a:r>
              <a:rPr lang="de-DE" sz="2400" err="1"/>
              <a:t>Advice</a:t>
            </a:r>
            <a:endParaRPr lang="de-DE" sz="2400"/>
          </a:p>
        </p:txBody>
      </p:sp>
    </p:spTree>
    <p:extLst>
      <p:ext uri="{BB962C8B-B14F-4D97-AF65-F5344CB8AC3E}">
        <p14:creationId xmlns:p14="http://schemas.microsoft.com/office/powerpoint/2010/main" val="2137409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4D8E2AC-D05C-F97D-92EB-50B1B1C8B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4222" y="18256"/>
            <a:ext cx="9291703" cy="1045001"/>
          </a:xfrm>
        </p:spPr>
        <p:txBody>
          <a:bodyPr>
            <a:normAutofit/>
          </a:bodyPr>
          <a:lstStyle/>
          <a:p>
            <a:r>
              <a:rPr lang="de-DE" sz="3200" dirty="0"/>
              <a:t>User </a:t>
            </a:r>
            <a:r>
              <a:rPr lang="de-DE" sz="3200" dirty="0" err="1"/>
              <a:t>feedback</a:t>
            </a:r>
            <a:r>
              <a:rPr lang="de-DE" sz="3200" dirty="0"/>
              <a:t> on </a:t>
            </a:r>
            <a:r>
              <a:rPr lang="de-DE" sz="3200" dirty="0" err="1"/>
              <a:t>assistance</a:t>
            </a:r>
            <a:r>
              <a:rPr lang="de-DE" sz="3200" dirty="0"/>
              <a:t> </a:t>
            </a:r>
            <a:r>
              <a:rPr lang="de-DE" sz="3200" dirty="0" err="1"/>
              <a:t>services</a:t>
            </a:r>
            <a:r>
              <a:rPr lang="de-DE" sz="3200" dirty="0"/>
              <a:t> - update</a:t>
            </a:r>
            <a:endParaRPr lang="en-BE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667550-C529-51B2-BFAA-CCEE48070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075" y="3945275"/>
            <a:ext cx="2013735" cy="6267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000"/>
              <a:t>Legend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B70A7519-E772-4A46-1729-1A8D73F53838}"/>
              </a:ext>
            </a:extLst>
          </p:cNvPr>
          <p:cNvSpPr txBox="1">
            <a:spLocks/>
          </p:cNvSpPr>
          <p:nvPr/>
        </p:nvSpPr>
        <p:spPr>
          <a:xfrm>
            <a:off x="5424755" y="3616503"/>
            <a:ext cx="6596008" cy="309849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ubik" pitchFamily="2" charset="-79"/>
                <a:ea typeface="+mn-ea"/>
                <a:cs typeface="Rubik" pitchFamily="2" charset="-79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ubik" pitchFamily="2" charset="-79"/>
                <a:ea typeface="+mn-ea"/>
                <a:cs typeface="Rubik" pitchFamily="2" charset="-79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ubik" pitchFamily="2" charset="-79"/>
                <a:ea typeface="+mn-ea"/>
                <a:cs typeface="Rubik" pitchFamily="2" charset="-79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ubik" pitchFamily="2" charset="-79"/>
                <a:ea typeface="+mn-ea"/>
                <a:cs typeface="Rubik" pitchFamily="2" charset="-79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ubik" pitchFamily="2" charset="-79"/>
                <a:ea typeface="+mn-ea"/>
                <a:cs typeface="Rubik" pitchFamily="2" charset="-79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2400" u="sng"/>
              <a:t>Feedback </a:t>
            </a:r>
            <a:r>
              <a:rPr lang="de-DE" sz="2400" u="sng" err="1"/>
              <a:t>submitted</a:t>
            </a:r>
            <a:r>
              <a:rPr lang="de-DE" sz="2400" u="sng"/>
              <a:t> </a:t>
            </a:r>
            <a:r>
              <a:rPr lang="de-DE" sz="2400" u="sng" err="1"/>
              <a:t>centrally</a:t>
            </a:r>
            <a:r>
              <a:rPr lang="de-DE" sz="2400" u="sng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de-DE" sz="2400" u="sng" err="1"/>
              <a:t>by</a:t>
            </a:r>
            <a:r>
              <a:rPr lang="de-DE" sz="2400" u="sng"/>
              <a:t> COM </a:t>
            </a:r>
            <a:r>
              <a:rPr lang="de-DE" sz="2400" u="sng" err="1"/>
              <a:t>service</a:t>
            </a:r>
            <a:endParaRPr lang="de-DE" sz="2400" u="sng"/>
          </a:p>
          <a:p>
            <a:pPr>
              <a:buFont typeface="Wingdings" panose="05000000000000000000" pitchFamily="2" charset="2"/>
              <a:buChar char="§"/>
            </a:pPr>
            <a:r>
              <a:rPr lang="de-DE" sz="2400"/>
              <a:t>Europe </a:t>
            </a:r>
            <a:r>
              <a:rPr lang="de-DE" sz="2400" err="1"/>
              <a:t>Direct</a:t>
            </a:r>
            <a:r>
              <a:rPr lang="de-DE" sz="2400"/>
              <a:t> Contact </a:t>
            </a:r>
            <a:r>
              <a:rPr lang="de-DE" sz="2400" err="1"/>
              <a:t>Centre</a:t>
            </a:r>
            <a:endParaRPr lang="de-DE" sz="2400"/>
          </a:p>
          <a:p>
            <a:pPr>
              <a:buFont typeface="Wingdings" panose="05000000000000000000" pitchFamily="2" charset="2"/>
              <a:buChar char="§"/>
            </a:pPr>
            <a:r>
              <a:rPr lang="de-DE" sz="2400"/>
              <a:t>IP Helpdesk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400"/>
              <a:t>Online Dispute Resolution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400"/>
              <a:t>SOLVIT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400" err="1"/>
              <a:t>Your</a:t>
            </a:r>
            <a:r>
              <a:rPr lang="de-DE" sz="2400"/>
              <a:t> Europe </a:t>
            </a:r>
            <a:r>
              <a:rPr lang="de-DE" sz="2400" err="1"/>
              <a:t>Advice</a:t>
            </a:r>
            <a:endParaRPr lang="de-DE" sz="2400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898E417F-A5EA-1E1A-AB31-E65E5749004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8222" y="1063258"/>
          <a:ext cx="11932541" cy="19506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2268151" imgH="2006659" progId="Excel.Sheet.12">
                  <p:embed/>
                </p:oleObj>
              </mc:Choice>
              <mc:Fallback>
                <p:oleObj name="Worksheet" r:id="rId2" imgW="12268151" imgH="2006659" progId="Excel.Sheet.12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898E417F-A5EA-1E1A-AB31-E65E5749004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8222" y="1063258"/>
                        <a:ext cx="11932541" cy="19506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8072B1D1-DED4-8D25-AAD0-D2A97E11A65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8268" y="4347266"/>
          <a:ext cx="3668379" cy="9336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3517925" imgH="895504" progId="Excel.Sheet.12">
                  <p:embed/>
                </p:oleObj>
              </mc:Choice>
              <mc:Fallback>
                <p:oleObj name="Worksheet" r:id="rId4" imgW="3517925" imgH="895504" progId="Excel.Sheet.12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8072B1D1-DED4-8D25-AAD0-D2A97E11A6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28268" y="4347266"/>
                        <a:ext cx="3668379" cy="9336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666754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54DDE-ED29-D1E1-F7F8-B4345D106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365125"/>
            <a:ext cx="10210800" cy="1325563"/>
          </a:xfrm>
        </p:spPr>
        <p:txBody>
          <a:bodyPr/>
          <a:lstStyle/>
          <a:p>
            <a:r>
              <a:rPr lang="lv-LV" dirty="0" err="1"/>
              <a:t>Vienreizes</a:t>
            </a:r>
            <a:r>
              <a:rPr lang="lv-LV" dirty="0"/>
              <a:t> principa tehniskā sistēma – OOTS</a:t>
            </a:r>
          </a:p>
        </p:txBody>
      </p:sp>
      <p:pic>
        <p:nvPicPr>
          <p:cNvPr id="5" name="Picture 4" descr="A green and red flag with a green and red emblem&#10;&#10;Description automatically generated with medium confidence">
            <a:extLst>
              <a:ext uri="{FF2B5EF4-FFF2-40B4-BE49-F238E27FC236}">
                <a16:creationId xmlns:a16="http://schemas.microsoft.com/office/drawing/2014/main" id="{D95028C1-06B9-8622-F275-DA1EF29A7B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" cy="1143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B41F96-F09D-A2C1-A3F3-C41B9BF3B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14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531C0DA-44EB-98A8-F179-973A31C237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2024. gada 2. ceturksnī VARAM sadarbībā ar VRAA organizēja sarunas ar 12 iestādēm par </a:t>
            </a:r>
            <a:r>
              <a:rPr lang="lv-LV" dirty="0" err="1"/>
              <a:t>Vienreizes</a:t>
            </a:r>
            <a:r>
              <a:rPr lang="lv-LV" dirty="0"/>
              <a:t> principa tehnisko sistēmu (OOTS): ZM, VM, TM, LM, IEM, EM, SAM, IZM, UR, CSDD, PMLP, VID. </a:t>
            </a:r>
          </a:p>
        </p:txBody>
      </p:sp>
    </p:spTree>
    <p:extLst>
      <p:ext uri="{BB962C8B-B14F-4D97-AF65-F5344CB8AC3E}">
        <p14:creationId xmlns:p14="http://schemas.microsoft.com/office/powerpoint/2010/main" val="23043965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64C0E-9454-6299-5AD4-791436B69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000" b="1" dirty="0">
                <a:latin typeface="Verdana" panose="020B0604030504040204" pitchFamily="34" charset="0"/>
                <a:ea typeface="Verdana" panose="020B0604030504040204" pitchFamily="34" charset="0"/>
              </a:rPr>
              <a:t>Kontaktinformācija</a:t>
            </a:r>
            <a:endParaRPr lang="en-US" sz="4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152FCB-71C8-5C11-7478-807A1DCF83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804314"/>
            <a:ext cx="8486775" cy="41481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sz="2200" b="1" dirty="0">
                <a:latin typeface="Verdana" panose="020B0604030504040204" pitchFamily="34" charset="0"/>
                <a:ea typeface="Verdana" panose="020B0604030504040204" pitchFamily="34" charset="0"/>
              </a:rPr>
              <a:t>Vienotās digitālās vārtejas (SDG) regulas ieviešana </a:t>
            </a:r>
          </a:p>
          <a:p>
            <a:pPr marL="0" indent="0">
              <a:buNone/>
            </a:pPr>
            <a:endParaRPr lang="lv-LV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SDG nacionālais koordinators: </a:t>
            </a:r>
          </a:p>
          <a:p>
            <a:pPr marL="0" indent="0">
              <a:buNone/>
            </a:pPr>
            <a:r>
              <a:rPr lang="en-US" sz="1800" b="1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Igors Lisjonoks </a:t>
            </a:r>
            <a:endParaRPr lang="en-US" sz="1800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lv-LV" sz="18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Valsts pakalpojumu un datu pārvaldības departaments</a:t>
            </a:r>
            <a:endParaRPr lang="lv-LV" sz="1800" kern="1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lv-LV" sz="18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Pakalpojumu pārvaldības eksperts</a:t>
            </a:r>
            <a:endParaRPr lang="en-US" sz="1800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lv-LV" sz="18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Vides aizsardzības un reģionālās attīstības ministrija</a:t>
            </a:r>
          </a:p>
          <a:p>
            <a:r>
              <a:rPr lang="en-US" sz="18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+371 67026924</a:t>
            </a:r>
          </a:p>
          <a:p>
            <a:r>
              <a:rPr lang="en-US" sz="1800" u="sng" kern="100" dirty="0">
                <a:solidFill>
                  <a:srgbClr val="0563C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  <a:hlinkClick r:id="rId3"/>
              </a:rPr>
              <a:t>igors.lisjonoks@varam.gov.lv</a:t>
            </a:r>
            <a:endParaRPr lang="en-US" sz="1800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en-US" sz="1800" u="sng" kern="100" dirty="0">
                <a:solidFill>
                  <a:srgbClr val="0563C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  <a:hlinkClick r:id="rId4"/>
              </a:rPr>
              <a:t>www.varam.gov.lv</a:t>
            </a:r>
            <a:endParaRPr lang="en-US" sz="1800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green and red emblem with two lions and a flag&#10;&#10;Description automatically generated">
            <a:extLst>
              <a:ext uri="{FF2B5EF4-FFF2-40B4-BE49-F238E27FC236}">
                <a16:creationId xmlns:a16="http://schemas.microsoft.com/office/drawing/2014/main" id="{9D94E54D-EDC0-B44C-0EE1-1CAD03820F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95400" cy="143918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7EC985-0D35-101C-8966-F9220847F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877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C4694-3567-30E3-9A1D-9D5CC07A5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Prezentācijas saturs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EC632F-F74E-A03C-7D23-0C88B420F0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dirty="0"/>
              <a:t>Ministriju plānu iesniegšanas statuss</a:t>
            </a:r>
          </a:p>
          <a:p>
            <a:r>
              <a:rPr lang="lv-LV" dirty="0"/>
              <a:t>27.03.2024. Komitejas definētie uzdevumi: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lv-LV" dirty="0"/>
              <a:t> Resoru progresa veidlapas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lv-LV" dirty="0"/>
              <a:t> Identificētās informācijas un pakalpojumu apjoms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lv-LV" dirty="0"/>
              <a:t> Eiropas Komisijas saišu repozitorijs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lv-LV" dirty="0"/>
              <a:t> Palīdzības un problēmu risināšanas pakalpojumi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lv-LV" dirty="0"/>
              <a:t> </a:t>
            </a:r>
            <a:r>
              <a:rPr lang="lv-LV" dirty="0" err="1"/>
              <a:t>Vienreizes</a:t>
            </a:r>
            <a:r>
              <a:rPr lang="lv-LV" dirty="0"/>
              <a:t> principa tehniskā sistēma – OOTS</a:t>
            </a:r>
          </a:p>
        </p:txBody>
      </p:sp>
      <p:pic>
        <p:nvPicPr>
          <p:cNvPr id="4" name="Picture 3" descr="A green and red flag with a green and red emblem&#10;&#10;Description automatically generated with medium confidence">
            <a:extLst>
              <a:ext uri="{FF2B5EF4-FFF2-40B4-BE49-F238E27FC236}">
                <a16:creationId xmlns:a16="http://schemas.microsoft.com/office/drawing/2014/main" id="{7C09F3B2-5217-B514-50E4-B7E519242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" cy="11430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023337-7DF0-FD19-D529-68D15F7BF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660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54DDE-ED29-D1E1-F7F8-B4345D106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Ministriju plānu iesniegšanas statuss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B382E8-E9DA-D4F9-9CAA-6E670C1BBC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2024. gada 9. janvāra Ministru kabineta sēdes </a:t>
            </a:r>
            <a:r>
              <a:rPr lang="lv-LV" dirty="0" err="1"/>
              <a:t>protokollēmuma</a:t>
            </a:r>
            <a:r>
              <a:rPr lang="lv-LV" dirty="0"/>
              <a:t> 22-TA-2145 3. punkts – </a:t>
            </a:r>
            <a:r>
              <a:rPr lang="lv-LV" i="1" dirty="0"/>
              <a:t>"Nozaru ministrijām sagatavot plānu Regulas 2018/1724 prasību īstenošanai, paredzot nepieciešamos tehniskos uzlabojumus, un līdz 2024. gada 1. martam informēt Vides aizsardzības un reģionālās attīstības ministriju par plānoto iestādes rīcību Regulas 2018/1724 prasību izpildei".</a:t>
            </a:r>
          </a:p>
          <a:p>
            <a:endParaRPr lang="lv-LV" i="1" dirty="0"/>
          </a:p>
        </p:txBody>
      </p:sp>
      <p:pic>
        <p:nvPicPr>
          <p:cNvPr id="5" name="Picture 4" descr="A green and red flag with a green and red emblem&#10;&#10;Description automatically generated with medium confidence">
            <a:extLst>
              <a:ext uri="{FF2B5EF4-FFF2-40B4-BE49-F238E27FC236}">
                <a16:creationId xmlns:a16="http://schemas.microsoft.com/office/drawing/2014/main" id="{19FD2213-9527-80EF-4F92-2866EE5A16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" cy="1143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70052B-3F0A-5B47-AABC-C37C46FC8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E2CA70-39B7-8186-D449-EC4AC47731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3288" y="5255090"/>
            <a:ext cx="3799947" cy="1602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634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54DDE-ED29-D1E1-F7F8-B4345D106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Ministriju plānu iesniegšanas statuss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B382E8-E9DA-D4F9-9CAA-6E670C1BBC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9 ministrijas iesniedza plānus.</a:t>
            </a:r>
          </a:p>
          <a:p>
            <a:r>
              <a:rPr lang="lv-LV" dirty="0"/>
              <a:t>5 ministrijām (VARAM 30.05.2024. vēstulē) tika lūgts precizēt plānus.</a:t>
            </a:r>
          </a:p>
          <a:p>
            <a:r>
              <a:rPr lang="lv-LV" dirty="0"/>
              <a:t>4 ministrijas neiesniedza plānus </a:t>
            </a:r>
            <a:r>
              <a:rPr lang="lv-LV" b="1" dirty="0"/>
              <a:t>– Iekšlietu ministrija, Izglītības un zinātnes ministrija, Kultūras ministrija un Veselības ministrija</a:t>
            </a:r>
            <a:r>
              <a:rPr lang="lv-LV" dirty="0"/>
              <a:t>.</a:t>
            </a:r>
          </a:p>
        </p:txBody>
      </p:sp>
      <p:pic>
        <p:nvPicPr>
          <p:cNvPr id="5" name="Picture 4" descr="A green and red flag with a green and red emblem&#10;&#10;Description automatically generated with medium confidence">
            <a:extLst>
              <a:ext uri="{FF2B5EF4-FFF2-40B4-BE49-F238E27FC236}">
                <a16:creationId xmlns:a16="http://schemas.microsoft.com/office/drawing/2014/main" id="{19FD2213-9527-80EF-4F92-2866EE5A16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" cy="1143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70052B-3F0A-5B47-AABC-C37C46FC8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E2CA70-39B7-8186-D449-EC4AC47731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3288" y="5255090"/>
            <a:ext cx="3799947" cy="1602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971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54DDE-ED29-D1E1-F7F8-B4345D106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27.03.2024. Komitejas definētie uzdevumi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B382E8-E9DA-D4F9-9CAA-6E670C1BBC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1. pielikuma apkopojuma aktualizācija</a:t>
            </a:r>
          </a:p>
          <a:p>
            <a:r>
              <a:rPr lang="lv-LV" dirty="0"/>
              <a:t>2. pielikuma apkopojuma aktualizācija</a:t>
            </a:r>
          </a:p>
          <a:p>
            <a:r>
              <a:rPr lang="lv-LV" dirty="0"/>
              <a:t>Progresa veidlapas</a:t>
            </a:r>
          </a:p>
          <a:p>
            <a:r>
              <a:rPr lang="lv-LV" dirty="0"/>
              <a:t>Saišu ievietošana saišu repozitorijā</a:t>
            </a:r>
          </a:p>
          <a:p>
            <a:endParaRPr lang="lv-LV" dirty="0"/>
          </a:p>
        </p:txBody>
      </p:sp>
      <p:pic>
        <p:nvPicPr>
          <p:cNvPr id="5" name="Picture 4" descr="A green and red flag with a green and red emblem&#10;&#10;Description automatically generated with medium confidence">
            <a:extLst>
              <a:ext uri="{FF2B5EF4-FFF2-40B4-BE49-F238E27FC236}">
                <a16:creationId xmlns:a16="http://schemas.microsoft.com/office/drawing/2014/main" id="{19FD2213-9527-80EF-4F92-2866EE5A16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" cy="1143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70052B-3F0A-5B47-AABC-C37C46FC8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E2CA70-39B7-8186-D449-EC4AC47731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3288" y="5255090"/>
            <a:ext cx="3799947" cy="1602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952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54DDE-ED29-D1E1-F7F8-B4345D106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9650" y="349249"/>
            <a:ext cx="10515600" cy="1325563"/>
          </a:xfrm>
        </p:spPr>
        <p:txBody>
          <a:bodyPr/>
          <a:lstStyle/>
          <a:p>
            <a:pPr algn="ctr"/>
            <a:r>
              <a:rPr lang="lv-LV" dirty="0"/>
              <a:t>Identificētās informācijas un pakalpojumu apjoms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B382E8-E9DA-D4F9-9CAA-6E670C1BBC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9554737" cy="4351338"/>
          </a:xfrm>
        </p:spPr>
        <p:txBody>
          <a:bodyPr/>
          <a:lstStyle/>
          <a:p>
            <a:r>
              <a:rPr lang="lv-LV" dirty="0"/>
              <a:t>Tika saņemti precizējumi par Regulas 1. pielikuma informāciju no 5 resoriem – SAM, TM, EM, LM, FM.</a:t>
            </a:r>
          </a:p>
          <a:p>
            <a:r>
              <a:rPr lang="lv-LV" dirty="0"/>
              <a:t>Tika saņemti precizējumi par Regulas 2. pielikuma pakalpojumiem no 6 resoriem – SAM, TM, EM, LM, FM, ZM.</a:t>
            </a:r>
          </a:p>
          <a:p>
            <a:endParaRPr lang="lv-LV" dirty="0"/>
          </a:p>
          <a:p>
            <a:endParaRPr lang="lv-LV" dirty="0"/>
          </a:p>
          <a:p>
            <a:endParaRPr lang="lv-LV" dirty="0"/>
          </a:p>
        </p:txBody>
      </p:sp>
      <p:pic>
        <p:nvPicPr>
          <p:cNvPr id="5" name="Picture 4" descr="A green and red flag with a green and red emblem&#10;&#10;Description automatically generated with medium confidence">
            <a:extLst>
              <a:ext uri="{FF2B5EF4-FFF2-40B4-BE49-F238E27FC236}">
                <a16:creationId xmlns:a16="http://schemas.microsoft.com/office/drawing/2014/main" id="{7C357871-F5E1-F087-4727-DE137CF408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" cy="1143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4449FB-7245-5CE0-E8D5-65BA08A4B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6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54CAB69-31D0-53C2-61BA-71DEBAB41B2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0"/>
          <a:stretch/>
        </p:blipFill>
        <p:spPr>
          <a:xfrm>
            <a:off x="200722" y="3785064"/>
            <a:ext cx="11833302" cy="2538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831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54DDE-ED29-D1E1-F7F8-B4345D106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365125"/>
            <a:ext cx="10325100" cy="1325563"/>
          </a:xfrm>
        </p:spPr>
        <p:txBody>
          <a:bodyPr/>
          <a:lstStyle/>
          <a:p>
            <a:pPr algn="ctr"/>
            <a:r>
              <a:rPr lang="lv-LV" dirty="0"/>
              <a:t>Resoru progresa veidlapas</a:t>
            </a:r>
          </a:p>
        </p:txBody>
      </p:sp>
      <p:pic>
        <p:nvPicPr>
          <p:cNvPr id="5" name="Picture 4" descr="A green and red flag with a green and red emblem&#10;&#10;Description automatically generated with medium confidence">
            <a:extLst>
              <a:ext uri="{FF2B5EF4-FFF2-40B4-BE49-F238E27FC236}">
                <a16:creationId xmlns:a16="http://schemas.microsoft.com/office/drawing/2014/main" id="{D95028C1-06B9-8622-F275-DA1EF29A7B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" cy="1143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B41F96-F09D-A2C1-A3F3-C41B9BF3B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7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0AFB9A-A5B3-91A9-6BC8-C8D7B880BFD0}"/>
              </a:ext>
            </a:extLst>
          </p:cNvPr>
          <p:cNvSpPr txBox="1"/>
          <p:nvPr/>
        </p:nvSpPr>
        <p:spPr>
          <a:xfrm>
            <a:off x="706244" y="2210112"/>
            <a:ext cx="10970012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2800" dirty="0"/>
              <a:t>Veidlapas tika saņemtas no 5 resoriem – SAM, EM, ZM, TM, LM.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2800" dirty="0"/>
              <a:t>Aicinām arī pārējos resorus iesniegt progresa veidlapas.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12E4FE6-5B38-EFC0-D211-B1B1598BE5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2625" y="3429000"/>
            <a:ext cx="6237249" cy="3273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591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54DDE-ED29-D1E1-F7F8-B4345D106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365125"/>
            <a:ext cx="10325100" cy="1325563"/>
          </a:xfrm>
        </p:spPr>
        <p:txBody>
          <a:bodyPr/>
          <a:lstStyle/>
          <a:p>
            <a:pPr algn="ctr"/>
            <a:r>
              <a:rPr lang="lv-LV" dirty="0"/>
              <a:t>Eiropas Komisijas saišu repozitorijs - Publicēto saišu skaits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B382E8-E9DA-D4F9-9CAA-6E670C1BBC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629" y="1825625"/>
            <a:ext cx="5010617" cy="4667250"/>
          </a:xfrm>
        </p:spPr>
        <p:txBody>
          <a:bodyPr>
            <a:normAutofit fontScale="92500"/>
          </a:bodyPr>
          <a:lstStyle/>
          <a:p>
            <a:r>
              <a:rPr lang="lv-LV" dirty="0"/>
              <a:t>2024. gada 1. pusgadā tika publicētas aptuveni 900 saites.</a:t>
            </a:r>
          </a:p>
          <a:p>
            <a:r>
              <a:rPr lang="lv-LV" dirty="0"/>
              <a:t>520 saites tika publicētas uz pašvaldību sniegto informāciju vai pakalpojumiem.</a:t>
            </a:r>
          </a:p>
          <a:p>
            <a:r>
              <a:rPr lang="lv-LV" dirty="0"/>
              <a:t>Aptuveni 380 saites tika publicētas uz valsts iestāžu informāciju vai pakalpojumiem.</a:t>
            </a:r>
          </a:p>
          <a:p>
            <a:r>
              <a:rPr lang="lv-LV" dirty="0"/>
              <a:t>839 saites tika publicētas par </a:t>
            </a:r>
            <a:r>
              <a:rPr lang="lv-LV" dirty="0">
                <a:hlinkClick r:id="rId3"/>
              </a:rPr>
              <a:t>www.latvija.gov.lv</a:t>
            </a:r>
            <a:r>
              <a:rPr lang="lv-LV" dirty="0"/>
              <a:t> publicēto informāciju vai pakalpojumiem.</a:t>
            </a:r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5" name="Picture 4" descr="A green and red flag with a green and red emblem&#10;&#10;Description automatically generated with medium confidence">
            <a:extLst>
              <a:ext uri="{FF2B5EF4-FFF2-40B4-BE49-F238E27FC236}">
                <a16:creationId xmlns:a16="http://schemas.microsoft.com/office/drawing/2014/main" id="{D95028C1-06B9-8622-F275-DA1EF29A7B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" cy="1143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B41F96-F09D-A2C1-A3F3-C41B9BF3B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8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2BAD7F-8D77-39E9-A531-F41C34F1AB9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933" t="768"/>
          <a:stretch/>
        </p:blipFill>
        <p:spPr>
          <a:xfrm>
            <a:off x="5278246" y="2643889"/>
            <a:ext cx="6913754" cy="275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9535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54DDE-ED29-D1E1-F7F8-B4345D106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365125"/>
            <a:ext cx="10325100" cy="1325563"/>
          </a:xfrm>
        </p:spPr>
        <p:txBody>
          <a:bodyPr/>
          <a:lstStyle/>
          <a:p>
            <a:pPr algn="ctr"/>
            <a:r>
              <a:rPr lang="lv-LV" dirty="0"/>
              <a:t>Eiropas Komisijas saišu repozitorijs – Marts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B382E8-E9DA-D4F9-9CAA-6E670C1BBC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800600" cy="4351338"/>
          </a:xfrm>
        </p:spPr>
        <p:txBody>
          <a:bodyPr/>
          <a:lstStyle/>
          <a:p>
            <a:r>
              <a:rPr lang="lv-LV" dirty="0"/>
              <a:t>Ir reģistrēti 47 lietotāji.</a:t>
            </a:r>
          </a:p>
          <a:p>
            <a:r>
              <a:rPr lang="lv-LV" dirty="0"/>
              <a:t>Ir rādītāji, kas iestādēm ir jāuzlabo, piemēram, Regulas 1. pielikuma tvēruma informācijas esamība saišu repozitorijā – Latvijai – 34.78% </a:t>
            </a:r>
          </a:p>
          <a:p>
            <a:pPr marL="0" indent="0">
              <a:buNone/>
            </a:pPr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5" name="Picture 4" descr="A green and red flag with a green and red emblem&#10;&#10;Description automatically generated with medium confidence">
            <a:extLst>
              <a:ext uri="{FF2B5EF4-FFF2-40B4-BE49-F238E27FC236}">
                <a16:creationId xmlns:a16="http://schemas.microsoft.com/office/drawing/2014/main" id="{D95028C1-06B9-8622-F275-DA1EF29A7B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" cy="1143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B41F96-F09D-A2C1-A3F3-C41B9BF3B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9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7F9A2E4-E903-512F-F9A0-42661DEAE2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8272" y="1712516"/>
            <a:ext cx="6263282" cy="4577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4740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ums0 xmlns="8a33a714-59ff-4f42-bcf7-50dcdab44510" xsi:nil="true"/>
    <TaxCatchAll xmlns="625d95d3-8e48-4580-80b6-232a158d6bc7" xsi:nil="true"/>
    <lcf76f155ced4ddcb4097134ff3c332f xmlns="8a33a714-59ff-4f42-bcf7-50dcdab44510">
      <Terms xmlns="http://schemas.microsoft.com/office/infopath/2007/PartnerControls"/>
    </lcf76f155ced4ddcb4097134ff3c332f>
    <TaxKeywordTaxHTField xmlns="625d95d3-8e48-4580-80b6-232a158d6bc7">
      <Terms xmlns="http://schemas.microsoft.com/office/infopath/2007/PartnerControls"/>
    </TaxKeywordTaxHTField>
    <datums xmlns="8a33a714-59ff-4f42-bcf7-50dcdab4451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E931D9D888D215409590DE22C76D030F" ma:contentTypeVersion="23" ma:contentTypeDescription="Izveidot jaunu dokumentu." ma:contentTypeScope="" ma:versionID="fe807663efff0ce14eabf79ba2a7c6e9">
  <xsd:schema xmlns:xsd="http://www.w3.org/2001/XMLSchema" xmlns:xs="http://www.w3.org/2001/XMLSchema" xmlns:p="http://schemas.microsoft.com/office/2006/metadata/properties" xmlns:ns2="8a33a714-59ff-4f42-bcf7-50dcdab44510" xmlns:ns3="625d95d3-8e48-4580-80b6-232a158d6bc7" targetNamespace="http://schemas.microsoft.com/office/2006/metadata/properties" ma:root="true" ma:fieldsID="38d34f0c914264c3be4915ef544ab55a" ns2:_="" ns3:_="">
    <xsd:import namespace="8a33a714-59ff-4f42-bcf7-50dcdab44510"/>
    <xsd:import namespace="625d95d3-8e48-4580-80b6-232a158d6b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3:TaxKeywordTaxHTField" minOccurs="0"/>
                <xsd:element ref="ns3:TaxCatchAll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datum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Datums0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33a714-59ff-4f42-bcf7-50dcdab445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datums" ma:index="21" nillable="true" ma:displayName="datums" ma:format="DateTime" ma:internalName="datums">
      <xsd:simpleType>
        <xsd:restriction base="dms:DateTime"/>
      </xsd:simple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4" nillable="true" ma:displayName="Length (seconds)" ma:internalName="MediaLengthInSeconds" ma:readOnly="true">
      <xsd:simpleType>
        <xsd:restriction base="dms:Unknown"/>
      </xsd:simpleType>
    </xsd:element>
    <xsd:element name="Datums0" ma:index="25" nillable="true" ma:displayName="Datums" ma:format="DateOnly" ma:internalName="Datums0">
      <xsd:simpleType>
        <xsd:restriction base="dms:DateTime"/>
      </xsd:simpleType>
    </xsd:element>
    <xsd:element name="lcf76f155ced4ddcb4097134ff3c332f" ma:index="27" nillable="true" ma:taxonomy="true" ma:internalName="lcf76f155ced4ddcb4097134ff3c332f" ma:taxonomyFieldName="MediaServiceImageTags" ma:displayName="Attēlu atzīmes" ma:readOnly="false" ma:fieldId="{5cf76f15-5ced-4ddc-b409-7134ff3c332f}" ma:taxonomyMulti="true" ma:sspId="550e1e53-5410-4bdb-8c8a-c3d0be1f47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5d95d3-8e48-4580-80b6-232a158d6bc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KeywordTaxHTField" ma:index="13" nillable="true" ma:taxonomy="true" ma:internalName="TaxKeywordTaxHTField" ma:taxonomyFieldName="TaxKeyword" ma:displayName="Uzņēmuma atslēgvārdi" ma:fieldId="{23f27201-bee3-471e-b2e7-b64fd8b7ca38}" ma:taxonomyMulti="true" ma:sspId="550e1e53-5410-4bdb-8c8a-c3d0be1f4709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14" nillable="true" ma:displayName="Taxonomy Catch All Column" ma:hidden="true" ma:list="{b6dea598-a331-4a8c-815a-849585d4861c}" ma:internalName="TaxCatchAll" ma:showField="CatchAllData" ma:web="625d95d3-8e48-4580-80b6-232a158d6b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DD3312D-23AF-4091-AE13-E2C54B940D6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4B070BF-9048-4FCC-8535-40F390B75827}">
  <ds:schemaRefs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http://purl.org/dc/terms/"/>
    <ds:schemaRef ds:uri="http://schemas.microsoft.com/office/2006/documentManagement/types"/>
    <ds:schemaRef ds:uri="625d95d3-8e48-4580-80b6-232a158d6bc7"/>
    <ds:schemaRef ds:uri="http://purl.org/dc/elements/1.1/"/>
    <ds:schemaRef ds:uri="8a33a714-59ff-4f42-bcf7-50dcdab44510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B9973BE-BD31-4213-9DA9-A91F9E508F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a33a714-59ff-4f42-bcf7-50dcdab44510"/>
    <ds:schemaRef ds:uri="625d95d3-8e48-4580-80b6-232a158d6b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1469</TotalTime>
  <Words>831</Words>
  <Application>Microsoft Office PowerPoint</Application>
  <PresentationFormat>Widescreen</PresentationFormat>
  <Paragraphs>107</Paragraphs>
  <Slides>15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Iestāžu PROGRESS  2024. gada 2. ceturksnī Vienotās digitālās vārtejas regulas (ES) 2018/1724 ieviešanā</vt:lpstr>
      <vt:lpstr>Prezentācijas saturs</vt:lpstr>
      <vt:lpstr>Ministriju plānu iesniegšanas statuss</vt:lpstr>
      <vt:lpstr>Ministriju plānu iesniegšanas statuss</vt:lpstr>
      <vt:lpstr>27.03.2024. Komitejas definētie uzdevumi</vt:lpstr>
      <vt:lpstr>Identificētās informācijas un pakalpojumu apjoms</vt:lpstr>
      <vt:lpstr>Resoru progresa veidlapas</vt:lpstr>
      <vt:lpstr>Eiropas Komisijas saišu repozitorijs - Publicēto saišu skaits</vt:lpstr>
      <vt:lpstr>Eiropas Komisijas saišu repozitorijs – Marts</vt:lpstr>
      <vt:lpstr>Eiropas Komisijas saišu repozitorijs – Jūnijs</vt:lpstr>
      <vt:lpstr>Regulas 3. pielikums - statistika </vt:lpstr>
      <vt:lpstr>Case statistics from assistance services - update</vt:lpstr>
      <vt:lpstr>User feedback on assistance services - update</vt:lpstr>
      <vt:lpstr>Vienreizes principa tehniskā sistēma – OOTS</vt:lpstr>
      <vt:lpstr>Kontaktinformācija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Igors Lisjonoks</cp:lastModifiedBy>
  <cp:revision>13</cp:revision>
  <dcterms:created xsi:type="dcterms:W3CDTF">2024-03-22T08:18:35Z</dcterms:created>
  <dcterms:modified xsi:type="dcterms:W3CDTF">2024-06-20T13:40:37Z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axKeyword">
    <vt:lpwstr/>
  </property>
  <property fmtid="{D5CDD505-2E9C-101B-9397-08002B2CF9AE}" pid="3" name="ContentTypeId">
    <vt:lpwstr>0x010100E931D9D888D215409590DE22C76D030F</vt:lpwstr>
  </property>
  <property fmtid="{D5CDD505-2E9C-101B-9397-08002B2CF9AE}" pid="4" name="MediaServiceImageTags">
    <vt:lpwstr/>
  </property>
</Properties>
</file>