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9" r:id="rId7"/>
    <p:sldId id="280" r:id="rId8"/>
    <p:sldId id="275" r:id="rId9"/>
    <p:sldId id="277" r:id="rId10"/>
    <p:sldId id="276" r:id="rId11"/>
    <p:sldId id="260" r:id="rId12"/>
    <p:sldId id="279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17083AB-DE84-C1F7-4CC2-65DFA68F1517}" name="Igors Lisjonoks" initials="IL" userId="S::Igors.Lisjonoks@varam.gov.lv::0c800f9e-bc23-4e3e-9332-fae1fd977526" providerId="AD"/>
  <p188:author id="{A8D1AEBB-09D7-A5A8-0052-B66016D3F24E}" name="Igors Lisjonoks" initials="IL" userId="S::igors.lisjonoks@varam.gov.lv::0c800f9e-bc23-4e3e-9332-fae1fd9775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7AD030-428D-4FF4-B9F8-42821D0D8A6D}" v="4" dt="2024-06-20T07:39:28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3792" autoAdjust="0"/>
  </p:normalViewPr>
  <p:slideViewPr>
    <p:cSldViewPr snapToGrid="0">
      <p:cViewPr varScale="1">
        <p:scale>
          <a:sx n="60" d="100"/>
          <a:sy n="60" d="100"/>
        </p:scale>
        <p:origin x="7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s Lisjonoks" userId="S::igors.lisjonoks@varam.gov.lv::0c800f9e-bc23-4e3e-9332-fae1fd977526" providerId="AD" clId="Web-{75C3A499-08A9-B5A2-D4F7-021F37AE9036}"/>
    <pc:docChg chg="modSld">
      <pc:chgData name="Igors Lisjonoks" userId="S::igors.lisjonoks@varam.gov.lv::0c800f9e-bc23-4e3e-9332-fae1fd977526" providerId="AD" clId="Web-{75C3A499-08A9-B5A2-D4F7-021F37AE9036}" dt="2024-03-22T08:22:22.246" v="18" actId="20577"/>
      <pc:docMkLst>
        <pc:docMk/>
      </pc:docMkLst>
      <pc:sldChg chg="modSp">
        <pc:chgData name="Igors Lisjonoks" userId="S::igors.lisjonoks@varam.gov.lv::0c800f9e-bc23-4e3e-9332-fae1fd977526" providerId="AD" clId="Web-{75C3A499-08A9-B5A2-D4F7-021F37AE9036}" dt="2024-03-22T08:22:22.246" v="18" actId="20577"/>
        <pc:sldMkLst>
          <pc:docMk/>
          <pc:sldMk cId="109857222" sldId="256"/>
        </pc:sldMkLst>
        <pc:spChg chg="mod">
          <ac:chgData name="Igors Lisjonoks" userId="S::igors.lisjonoks@varam.gov.lv::0c800f9e-bc23-4e3e-9332-fae1fd977526" providerId="AD" clId="Web-{75C3A499-08A9-B5A2-D4F7-021F37AE9036}" dt="2024-03-22T08:22:22.246" v="18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Igors Lisjonoks" userId="S::igors.lisjonoks@varam.gov.lv::0c800f9e-bc23-4e3e-9332-fae1fd977526" providerId="AD" clId="Web-{2AFDE933-587F-E94B-5599-FA45E8506898}"/>
    <pc:docChg chg="mod modSld">
      <pc:chgData name="Igors Lisjonoks" userId="S::igors.lisjonoks@varam.gov.lv::0c800f9e-bc23-4e3e-9332-fae1fd977526" providerId="AD" clId="Web-{2AFDE933-587F-E94B-5599-FA45E8506898}" dt="2024-03-22T08:22:57.193" v="3"/>
      <pc:docMkLst>
        <pc:docMk/>
      </pc:docMkLst>
      <pc:sldChg chg="modSp addCm">
        <pc:chgData name="Igors Lisjonoks" userId="S::igors.lisjonoks@varam.gov.lv::0c800f9e-bc23-4e3e-9332-fae1fd977526" providerId="AD" clId="Web-{2AFDE933-587F-E94B-5599-FA45E8506898}" dt="2024-03-22T08:22:57.193" v="3"/>
        <pc:sldMkLst>
          <pc:docMk/>
          <pc:sldMk cId="109857222" sldId="256"/>
        </pc:sldMkLst>
        <pc:spChg chg="mod">
          <ac:chgData name="Igors Lisjonoks" userId="S::igors.lisjonoks@varam.gov.lv::0c800f9e-bc23-4e3e-9332-fae1fd977526" providerId="AD" clId="Web-{2AFDE933-587F-E94B-5599-FA45E8506898}" dt="2024-03-22T08:22:52.349" v="1" actId="20577"/>
          <ac:spMkLst>
            <pc:docMk/>
            <pc:sldMk cId="109857222" sldId="256"/>
            <ac:spMk id="3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Igors Lisjonoks" userId="S::igors.lisjonoks@varam.gov.lv::0c800f9e-bc23-4e3e-9332-fae1fd977526" providerId="AD" clId="Web-{2AFDE933-587F-E94B-5599-FA45E8506898}" dt="2024-03-22T08:22:57.193" v="3"/>
              <pc2:cmMkLst xmlns:pc2="http://schemas.microsoft.com/office/powerpoint/2019/9/main/command">
                <pc:docMk/>
                <pc:sldMk cId="109857222" sldId="256"/>
                <pc2:cmMk id="{850D64F9-38EE-4FA5-9395-9AE6C4FD21C2}"/>
              </pc2:cmMkLst>
            </pc226:cmChg>
          </p:ext>
        </pc:extLst>
      </pc:sldChg>
    </pc:docChg>
  </pc:docChgLst>
  <pc:docChgLst>
    <pc:chgData name="Igors Lisjonoks" userId="0c800f9e-bc23-4e3e-9332-fae1fd977526" providerId="ADAL" clId="{EB7AD030-428D-4FF4-B9F8-42821D0D8A6D}"/>
    <pc:docChg chg="undo custSel addSld delSld modSld sldOrd">
      <pc:chgData name="Igors Lisjonoks" userId="0c800f9e-bc23-4e3e-9332-fae1fd977526" providerId="ADAL" clId="{EB7AD030-428D-4FF4-B9F8-42821D0D8A6D}" dt="2024-06-20T13:38:47.050" v="3488" actId="20577"/>
      <pc:docMkLst>
        <pc:docMk/>
      </pc:docMkLst>
      <pc:sldChg chg="modSp mod">
        <pc:chgData name="Igors Lisjonoks" userId="0c800f9e-bc23-4e3e-9332-fae1fd977526" providerId="ADAL" clId="{EB7AD030-428D-4FF4-B9F8-42821D0D8A6D}" dt="2024-06-20T13:38:37.394" v="3484" actId="20577"/>
        <pc:sldMkLst>
          <pc:docMk/>
          <pc:sldMk cId="109857222" sldId="256"/>
        </pc:sldMkLst>
        <pc:spChg chg="mod">
          <ac:chgData name="Igors Lisjonoks" userId="0c800f9e-bc23-4e3e-9332-fae1fd977526" providerId="ADAL" clId="{EB7AD030-428D-4FF4-B9F8-42821D0D8A6D}" dt="2024-06-20T13:38:37.394" v="3484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Igors Lisjonoks" userId="0c800f9e-bc23-4e3e-9332-fae1fd977526" providerId="ADAL" clId="{EB7AD030-428D-4FF4-B9F8-42821D0D8A6D}" dt="2024-06-13T11:13:23.770" v="22" actId="20577"/>
          <ac:spMkLst>
            <pc:docMk/>
            <pc:sldMk cId="109857222" sldId="256"/>
            <ac:spMk id="8" creationId="{90B1D7A1-C653-55FC-18AC-A759B329747C}"/>
          </ac:spMkLst>
        </pc:spChg>
      </pc:sldChg>
      <pc:sldChg chg="modSp mod">
        <pc:chgData name="Igors Lisjonoks" userId="0c800f9e-bc23-4e3e-9332-fae1fd977526" providerId="ADAL" clId="{EB7AD030-428D-4FF4-B9F8-42821D0D8A6D}" dt="2024-06-19T13:28:04.460" v="2239" actId="20577"/>
        <pc:sldMkLst>
          <pc:docMk/>
          <pc:sldMk cId="2819172650" sldId="257"/>
        </pc:sldMkLst>
        <pc:spChg chg="mod">
          <ac:chgData name="Igors Lisjonoks" userId="0c800f9e-bc23-4e3e-9332-fae1fd977526" providerId="ADAL" clId="{EB7AD030-428D-4FF4-B9F8-42821D0D8A6D}" dt="2024-06-19T13:28:04.460" v="2239" actId="20577"/>
          <ac:spMkLst>
            <pc:docMk/>
            <pc:sldMk cId="2819172650" sldId="257"/>
            <ac:spMk id="3" creationId="{257F1821-3468-E769-4CD8-E37E52E01610}"/>
          </ac:spMkLst>
        </pc:spChg>
      </pc:sldChg>
      <pc:sldChg chg="modSp mod addCm delCm">
        <pc:chgData name="Igors Lisjonoks" userId="0c800f9e-bc23-4e3e-9332-fae1fd977526" providerId="ADAL" clId="{EB7AD030-428D-4FF4-B9F8-42821D0D8A6D}" dt="2024-06-19T13:28:14.788" v="2240"/>
        <pc:sldMkLst>
          <pc:docMk/>
          <pc:sldMk cId="1467805827" sldId="259"/>
        </pc:sldMkLst>
        <pc:spChg chg="mod">
          <ac:chgData name="Igors Lisjonoks" userId="0c800f9e-bc23-4e3e-9332-fae1fd977526" providerId="ADAL" clId="{EB7AD030-428D-4FF4-B9F8-42821D0D8A6D}" dt="2024-06-13T11:17:27.167" v="58" actId="20577"/>
          <ac:spMkLst>
            <pc:docMk/>
            <pc:sldMk cId="1467805827" sldId="259"/>
            <ac:spMk id="2" creationId="{40C54D1C-DA09-D36D-6097-03DAB25EB8C0}"/>
          </ac:spMkLst>
        </pc:spChg>
        <pc:spChg chg="mod">
          <ac:chgData name="Igors Lisjonoks" userId="0c800f9e-bc23-4e3e-9332-fae1fd977526" providerId="ADAL" clId="{EB7AD030-428D-4FF4-B9F8-42821D0D8A6D}" dt="2024-06-17T11:24:24.220" v="1210" actId="27636"/>
          <ac:spMkLst>
            <pc:docMk/>
            <pc:sldMk cId="1467805827" sldId="259"/>
            <ac:spMk id="3" creationId="{0CA40495-36B0-0FC6-7340-28384E32291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Igors Lisjonoks" userId="0c800f9e-bc23-4e3e-9332-fae1fd977526" providerId="ADAL" clId="{EB7AD030-428D-4FF4-B9F8-42821D0D8A6D}" dt="2024-06-19T13:28:14.788" v="2240"/>
              <pc2:cmMkLst xmlns:pc2="http://schemas.microsoft.com/office/powerpoint/2019/9/main/command">
                <pc:docMk/>
                <pc:sldMk cId="1467805827" sldId="259"/>
                <pc2:cmMk id="{EB9C4DF0-03F2-4E83-A4C3-7B0FF4C53EE6}"/>
              </pc2:cmMkLst>
            </pc226:cmChg>
          </p:ext>
        </pc:extLst>
      </pc:sldChg>
      <pc:sldChg chg="addSp delSp modSp mod ord addCm delCm modCm">
        <pc:chgData name="Igors Lisjonoks" userId="0c800f9e-bc23-4e3e-9332-fae1fd977526" providerId="ADAL" clId="{EB7AD030-428D-4FF4-B9F8-42821D0D8A6D}" dt="2024-06-20T13:25:34.610" v="3470" actId="27636"/>
        <pc:sldMkLst>
          <pc:docMk/>
          <pc:sldMk cId="454408658" sldId="260"/>
        </pc:sldMkLst>
        <pc:spChg chg="mod">
          <ac:chgData name="Igors Lisjonoks" userId="0c800f9e-bc23-4e3e-9332-fae1fd977526" providerId="ADAL" clId="{EB7AD030-428D-4FF4-B9F8-42821D0D8A6D}" dt="2024-06-20T13:25:34.610" v="3470" actId="27636"/>
          <ac:spMkLst>
            <pc:docMk/>
            <pc:sldMk cId="454408658" sldId="260"/>
            <ac:spMk id="3" creationId="{0CA40495-36B0-0FC6-7340-28384E322918}"/>
          </ac:spMkLst>
        </pc:spChg>
        <pc:picChg chg="add mod">
          <ac:chgData name="Igors Lisjonoks" userId="0c800f9e-bc23-4e3e-9332-fae1fd977526" providerId="ADAL" clId="{EB7AD030-428D-4FF4-B9F8-42821D0D8A6D}" dt="2024-06-17T11:42:33.316" v="1626"/>
          <ac:picMkLst>
            <pc:docMk/>
            <pc:sldMk cId="454408658" sldId="260"/>
            <ac:picMk id="4" creationId="{76B9DB1D-FFF1-0B21-9468-97D694E5923A}"/>
          </ac:picMkLst>
        </pc:picChg>
        <pc:picChg chg="add del mod">
          <ac:chgData name="Igors Lisjonoks" userId="0c800f9e-bc23-4e3e-9332-fae1fd977526" providerId="ADAL" clId="{EB7AD030-428D-4FF4-B9F8-42821D0D8A6D}" dt="2024-06-17T10:40:29.677" v="945" actId="478"/>
          <ac:picMkLst>
            <pc:docMk/>
            <pc:sldMk cId="454408658" sldId="260"/>
            <ac:picMk id="6" creationId="{36D26DC2-FF93-2E5E-21EC-EAA9ED6E32E1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del mod">
              <pc226:chgData name="Igors Lisjonoks" userId="0c800f9e-bc23-4e3e-9332-fae1fd977526" providerId="ADAL" clId="{EB7AD030-428D-4FF4-B9F8-42821D0D8A6D}" dt="2024-06-20T05:57:29.061" v="3129"/>
              <pc2:cmMkLst xmlns:pc2="http://schemas.microsoft.com/office/powerpoint/2019/9/main/command">
                <pc:docMk/>
                <pc:sldMk cId="454408658" sldId="260"/>
                <pc2:cmMk id="{CBE5EB69-D5AD-47DD-BC2D-8C31EAE89A87}"/>
              </pc2:cmMkLst>
            </pc226:cmChg>
            <pc226:cmChg xmlns:pc226="http://schemas.microsoft.com/office/powerpoint/2022/06/main/command" chg="add del mod">
              <pc226:chgData name="Igors Lisjonoks" userId="0c800f9e-bc23-4e3e-9332-fae1fd977526" providerId="ADAL" clId="{EB7AD030-428D-4FF4-B9F8-42821D0D8A6D}" dt="2024-06-20T05:46:39.370" v="3024"/>
              <pc2:cmMkLst xmlns:pc2="http://schemas.microsoft.com/office/powerpoint/2019/9/main/command">
                <pc:docMk/>
                <pc:sldMk cId="454408658" sldId="260"/>
                <pc2:cmMk id="{0E5F56BD-18A5-4B3E-A2B3-A189839607B5}"/>
              </pc2:cmMkLst>
            </pc226:cmChg>
          </p:ext>
        </pc:extLst>
      </pc:sldChg>
      <pc:sldChg chg="del">
        <pc:chgData name="Igors Lisjonoks" userId="0c800f9e-bc23-4e3e-9332-fae1fd977526" providerId="ADAL" clId="{EB7AD030-428D-4FF4-B9F8-42821D0D8A6D}" dt="2024-06-14T07:44:25.466" v="663" actId="2696"/>
        <pc:sldMkLst>
          <pc:docMk/>
          <pc:sldMk cId="1000651750" sldId="261"/>
        </pc:sldMkLst>
      </pc:sldChg>
      <pc:sldChg chg="modSp del mod addCm modCm">
        <pc:chgData name="Igors Lisjonoks" userId="0c800f9e-bc23-4e3e-9332-fae1fd977526" providerId="ADAL" clId="{EB7AD030-428D-4FF4-B9F8-42821D0D8A6D}" dt="2024-06-17T11:55:56.284" v="1820" actId="2696"/>
        <pc:sldMkLst>
          <pc:docMk/>
          <pc:sldMk cId="3861639378" sldId="265"/>
        </pc:sldMkLst>
        <pc:spChg chg="mod">
          <ac:chgData name="Igors Lisjonoks" userId="0c800f9e-bc23-4e3e-9332-fae1fd977526" providerId="ADAL" clId="{EB7AD030-428D-4FF4-B9F8-42821D0D8A6D}" dt="2024-06-17T10:42:42.704" v="1038" actId="20577"/>
          <ac:spMkLst>
            <pc:docMk/>
            <pc:sldMk cId="3861639378" sldId="265"/>
            <ac:spMk id="3" creationId="{0CA40495-36B0-0FC6-7340-28384E32291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Igors Lisjonoks" userId="0c800f9e-bc23-4e3e-9332-fae1fd977526" providerId="ADAL" clId="{EB7AD030-428D-4FF4-B9F8-42821D0D8A6D}" dt="2024-06-17T10:42:42.704" v="1038" actId="20577"/>
              <pc2:cmMkLst xmlns:pc2="http://schemas.microsoft.com/office/powerpoint/2019/9/main/command">
                <pc:docMk/>
                <pc:sldMk cId="3861639378" sldId="265"/>
                <pc2:cmMk id="{B60C1E7D-2270-4D1B-82BE-C7AF61AA0837}"/>
              </pc2:cmMkLst>
            </pc226:cmChg>
          </p:ext>
        </pc:extLst>
      </pc:sldChg>
      <pc:sldChg chg="del">
        <pc:chgData name="Igors Lisjonoks" userId="0c800f9e-bc23-4e3e-9332-fae1fd977526" providerId="ADAL" clId="{EB7AD030-428D-4FF4-B9F8-42821D0D8A6D}" dt="2024-06-13T11:43:33.856" v="305" actId="47"/>
        <pc:sldMkLst>
          <pc:docMk/>
          <pc:sldMk cId="2846272620" sldId="267"/>
        </pc:sldMkLst>
      </pc:sldChg>
      <pc:sldChg chg="delSp modSp mod">
        <pc:chgData name="Igors Lisjonoks" userId="0c800f9e-bc23-4e3e-9332-fae1fd977526" providerId="ADAL" clId="{EB7AD030-428D-4FF4-B9F8-42821D0D8A6D}" dt="2024-06-13T11:54:08.280" v="349" actId="1076"/>
        <pc:sldMkLst>
          <pc:docMk/>
          <pc:sldMk cId="1538877400" sldId="268"/>
        </pc:sldMkLst>
        <pc:spChg chg="mod">
          <ac:chgData name="Igors Lisjonoks" userId="0c800f9e-bc23-4e3e-9332-fae1fd977526" providerId="ADAL" clId="{EB7AD030-428D-4FF4-B9F8-42821D0D8A6D}" dt="2024-06-13T11:54:08.280" v="349" actId="1076"/>
          <ac:spMkLst>
            <pc:docMk/>
            <pc:sldMk cId="1538877400" sldId="268"/>
            <ac:spMk id="3" creationId="{F5152FCB-71C8-5C11-7478-807A1DCF83C1}"/>
          </ac:spMkLst>
        </pc:spChg>
        <pc:spChg chg="del">
          <ac:chgData name="Igors Lisjonoks" userId="0c800f9e-bc23-4e3e-9332-fae1fd977526" providerId="ADAL" clId="{EB7AD030-428D-4FF4-B9F8-42821D0D8A6D}" dt="2024-06-13T11:54:03.955" v="348" actId="478"/>
          <ac:spMkLst>
            <pc:docMk/>
            <pc:sldMk cId="1538877400" sldId="268"/>
            <ac:spMk id="4" creationId="{2A09DA4B-5F9F-4BF6-9C1D-455F6A60F34F}"/>
          </ac:spMkLst>
        </pc:spChg>
      </pc:sldChg>
      <pc:sldChg chg="modSp del mod">
        <pc:chgData name="Igors Lisjonoks" userId="0c800f9e-bc23-4e3e-9332-fae1fd977526" providerId="ADAL" clId="{EB7AD030-428D-4FF4-B9F8-42821D0D8A6D}" dt="2024-06-17T12:00:35.327" v="2014" actId="2696"/>
        <pc:sldMkLst>
          <pc:docMk/>
          <pc:sldMk cId="2966486679" sldId="272"/>
        </pc:sldMkLst>
        <pc:spChg chg="mod">
          <ac:chgData name="Igors Lisjonoks" userId="0c800f9e-bc23-4e3e-9332-fae1fd977526" providerId="ADAL" clId="{EB7AD030-428D-4FF4-B9F8-42821D0D8A6D}" dt="2024-06-13T11:39:21.232" v="204" actId="20577"/>
          <ac:spMkLst>
            <pc:docMk/>
            <pc:sldMk cId="2966486679" sldId="272"/>
            <ac:spMk id="2" creationId="{40C54D1C-DA09-D36D-6097-03DAB25EB8C0}"/>
          </ac:spMkLst>
        </pc:spChg>
        <pc:spChg chg="mod">
          <ac:chgData name="Igors Lisjonoks" userId="0c800f9e-bc23-4e3e-9332-fae1fd977526" providerId="ADAL" clId="{EB7AD030-428D-4FF4-B9F8-42821D0D8A6D}" dt="2024-06-17T10:20:11.362" v="711" actId="20577"/>
          <ac:spMkLst>
            <pc:docMk/>
            <pc:sldMk cId="2966486679" sldId="272"/>
            <ac:spMk id="3" creationId="{0CA40495-36B0-0FC6-7340-28384E322918}"/>
          </ac:spMkLst>
        </pc:spChg>
      </pc:sldChg>
      <pc:sldChg chg="del">
        <pc:chgData name="Igors Lisjonoks" userId="0c800f9e-bc23-4e3e-9332-fae1fd977526" providerId="ADAL" clId="{EB7AD030-428D-4FF4-B9F8-42821D0D8A6D}" dt="2024-06-13T11:39:05.754" v="201" actId="2696"/>
        <pc:sldMkLst>
          <pc:docMk/>
          <pc:sldMk cId="609910621" sldId="273"/>
        </pc:sldMkLst>
      </pc:sldChg>
      <pc:sldChg chg="del">
        <pc:chgData name="Igors Lisjonoks" userId="0c800f9e-bc23-4e3e-9332-fae1fd977526" providerId="ADAL" clId="{EB7AD030-428D-4FF4-B9F8-42821D0D8A6D}" dt="2024-06-14T07:44:46.601" v="664" actId="2696"/>
        <pc:sldMkLst>
          <pc:docMk/>
          <pc:sldMk cId="2989097964" sldId="274"/>
        </pc:sldMkLst>
      </pc:sldChg>
      <pc:sldChg chg="addSp modSp add mod addCm delCm modCm">
        <pc:chgData name="Igors Lisjonoks" userId="0c800f9e-bc23-4e3e-9332-fae1fd977526" providerId="ADAL" clId="{EB7AD030-428D-4FF4-B9F8-42821D0D8A6D}" dt="2024-06-20T07:40:14.356" v="3217" actId="113"/>
        <pc:sldMkLst>
          <pc:docMk/>
          <pc:sldMk cId="4059023171" sldId="275"/>
        </pc:sldMkLst>
        <pc:spChg chg="mod">
          <ac:chgData name="Igors Lisjonoks" userId="0c800f9e-bc23-4e3e-9332-fae1fd977526" providerId="ADAL" clId="{EB7AD030-428D-4FF4-B9F8-42821D0D8A6D}" dt="2024-06-20T07:40:14.356" v="3217" actId="113"/>
          <ac:spMkLst>
            <pc:docMk/>
            <pc:sldMk cId="4059023171" sldId="275"/>
            <ac:spMk id="3" creationId="{0CA40495-36B0-0FC6-7340-28384E322918}"/>
          </ac:spMkLst>
        </pc:spChg>
        <pc:picChg chg="add mod">
          <ac:chgData name="Igors Lisjonoks" userId="0c800f9e-bc23-4e3e-9332-fae1fd977526" providerId="ADAL" clId="{EB7AD030-428D-4FF4-B9F8-42821D0D8A6D}" dt="2024-06-20T07:39:23.824" v="3213" actId="14100"/>
          <ac:picMkLst>
            <pc:docMk/>
            <pc:sldMk cId="4059023171" sldId="275"/>
            <ac:picMk id="6" creationId="{7F78647B-FE55-6296-2B6A-0E21CEB37AAF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del mod">
              <pc226:chgData name="Igors Lisjonoks" userId="0c800f9e-bc23-4e3e-9332-fae1fd977526" providerId="ADAL" clId="{EB7AD030-428D-4FF4-B9F8-42821D0D8A6D}" dt="2024-06-19T13:36:33.913" v="2270"/>
              <pc2:cmMkLst xmlns:pc2="http://schemas.microsoft.com/office/powerpoint/2019/9/main/command">
                <pc:docMk/>
                <pc:sldMk cId="4059023171" sldId="275"/>
                <pc2:cmMk id="{B821A3F7-091D-48DE-9A69-98B1322CB8F4}"/>
              </pc2:cmMkLst>
            </pc226:cmChg>
          </p:ext>
        </pc:extLst>
      </pc:sldChg>
      <pc:sldChg chg="modSp add del mod">
        <pc:chgData name="Igors Lisjonoks" userId="0c800f9e-bc23-4e3e-9332-fae1fd977526" providerId="ADAL" clId="{EB7AD030-428D-4FF4-B9F8-42821D0D8A6D}" dt="2024-06-14T07:16:49.364" v="662" actId="2696"/>
        <pc:sldMkLst>
          <pc:docMk/>
          <pc:sldMk cId="113044432" sldId="276"/>
        </pc:sldMkLst>
        <pc:spChg chg="mod">
          <ac:chgData name="Igors Lisjonoks" userId="0c800f9e-bc23-4e3e-9332-fae1fd977526" providerId="ADAL" clId="{EB7AD030-428D-4FF4-B9F8-42821D0D8A6D}" dt="2024-06-14T06:56:34.587" v="524" actId="20577"/>
          <ac:spMkLst>
            <pc:docMk/>
            <pc:sldMk cId="113044432" sldId="276"/>
            <ac:spMk id="3" creationId="{0CA40495-36B0-0FC6-7340-28384E322918}"/>
          </ac:spMkLst>
        </pc:spChg>
      </pc:sldChg>
      <pc:sldChg chg="addSp delSp modSp add mod addCm delCm">
        <pc:chgData name="Igors Lisjonoks" userId="0c800f9e-bc23-4e3e-9332-fae1fd977526" providerId="ADAL" clId="{EB7AD030-428D-4FF4-B9F8-42821D0D8A6D}" dt="2024-06-20T07:35:26.758" v="3201" actId="1076"/>
        <pc:sldMkLst>
          <pc:docMk/>
          <pc:sldMk cId="2162696454" sldId="276"/>
        </pc:sldMkLst>
        <pc:spChg chg="mod">
          <ac:chgData name="Igors Lisjonoks" userId="0c800f9e-bc23-4e3e-9332-fae1fd977526" providerId="ADAL" clId="{EB7AD030-428D-4FF4-B9F8-42821D0D8A6D}" dt="2024-06-20T06:27:02.317" v="3130" actId="113"/>
          <ac:spMkLst>
            <pc:docMk/>
            <pc:sldMk cId="2162696454" sldId="276"/>
            <ac:spMk id="3" creationId="{0CA40495-36B0-0FC6-7340-28384E322918}"/>
          </ac:spMkLst>
        </pc:spChg>
        <pc:picChg chg="add mod">
          <ac:chgData name="Igors Lisjonoks" userId="0c800f9e-bc23-4e3e-9332-fae1fd977526" providerId="ADAL" clId="{EB7AD030-428D-4FF4-B9F8-42821D0D8A6D}" dt="2024-06-20T07:35:26.758" v="3201" actId="1076"/>
          <ac:picMkLst>
            <pc:docMk/>
            <pc:sldMk cId="2162696454" sldId="276"/>
            <ac:picMk id="4" creationId="{A06D4269-89B3-4A07-6C7D-B3F3FF984C7E}"/>
          </ac:picMkLst>
        </pc:picChg>
        <pc:picChg chg="del">
          <ac:chgData name="Igors Lisjonoks" userId="0c800f9e-bc23-4e3e-9332-fae1fd977526" providerId="ADAL" clId="{EB7AD030-428D-4FF4-B9F8-42821D0D8A6D}" dt="2024-06-17T10:30:11.017" v="823" actId="478"/>
          <ac:picMkLst>
            <pc:docMk/>
            <pc:sldMk cId="2162696454" sldId="276"/>
            <ac:picMk id="6" creationId="{36D26DC2-FF93-2E5E-21EC-EAA9ED6E32E1}"/>
          </ac:picMkLst>
        </pc:picChg>
        <pc:picChg chg="add del mod">
          <ac:chgData name="Igors Lisjonoks" userId="0c800f9e-bc23-4e3e-9332-fae1fd977526" providerId="ADAL" clId="{EB7AD030-428D-4FF4-B9F8-42821D0D8A6D}" dt="2024-06-17T10:43:56.467" v="1039" actId="478"/>
          <ac:picMkLst>
            <pc:docMk/>
            <pc:sldMk cId="2162696454" sldId="276"/>
            <ac:picMk id="7" creationId="{C1C8DF72-2079-4906-3068-C58A91455830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Igors Lisjonoks" userId="0c800f9e-bc23-4e3e-9332-fae1fd977526" providerId="ADAL" clId="{EB7AD030-428D-4FF4-B9F8-42821D0D8A6D}" dt="2024-06-19T13:38:03.910" v="2357"/>
              <pc2:cmMkLst xmlns:pc2="http://schemas.microsoft.com/office/powerpoint/2019/9/main/command">
                <pc:docMk/>
                <pc:sldMk cId="2162696454" sldId="276"/>
                <pc2:cmMk id="{56D7E4D2-2379-4286-AAAC-4D48C114985B}"/>
              </pc2:cmMkLst>
            </pc226:cmChg>
          </p:ext>
        </pc:extLst>
      </pc:sldChg>
      <pc:sldChg chg="delSp modSp add del mod">
        <pc:chgData name="Igors Lisjonoks" userId="0c800f9e-bc23-4e3e-9332-fae1fd977526" providerId="ADAL" clId="{EB7AD030-428D-4FF4-B9F8-42821D0D8A6D}" dt="2024-06-17T10:20:26.942" v="712" actId="2696"/>
        <pc:sldMkLst>
          <pc:docMk/>
          <pc:sldMk cId="3043551840" sldId="276"/>
        </pc:sldMkLst>
        <pc:spChg chg="mod">
          <ac:chgData name="Igors Lisjonoks" userId="0c800f9e-bc23-4e3e-9332-fae1fd977526" providerId="ADAL" clId="{EB7AD030-428D-4FF4-B9F8-42821D0D8A6D}" dt="2024-06-14T07:59:27.830" v="698"/>
          <ac:spMkLst>
            <pc:docMk/>
            <pc:sldMk cId="3043551840" sldId="276"/>
            <ac:spMk id="3" creationId="{0CA40495-36B0-0FC6-7340-28384E322918}"/>
          </ac:spMkLst>
        </pc:spChg>
        <pc:picChg chg="del">
          <ac:chgData name="Igors Lisjonoks" userId="0c800f9e-bc23-4e3e-9332-fae1fd977526" providerId="ADAL" clId="{EB7AD030-428D-4FF4-B9F8-42821D0D8A6D}" dt="2024-06-14T07:59:29.471" v="699" actId="478"/>
          <ac:picMkLst>
            <pc:docMk/>
            <pc:sldMk cId="3043551840" sldId="276"/>
            <ac:picMk id="6" creationId="{36D26DC2-FF93-2E5E-21EC-EAA9ED6E32E1}"/>
          </ac:picMkLst>
        </pc:picChg>
      </pc:sldChg>
      <pc:sldChg chg="addSp delSp modSp add mod">
        <pc:chgData name="Igors Lisjonoks" userId="0c800f9e-bc23-4e3e-9332-fae1fd977526" providerId="ADAL" clId="{EB7AD030-428D-4FF4-B9F8-42821D0D8A6D}" dt="2024-06-20T07:34:48.832" v="3195"/>
        <pc:sldMkLst>
          <pc:docMk/>
          <pc:sldMk cId="1299968958" sldId="277"/>
        </pc:sldMkLst>
        <pc:spChg chg="mod">
          <ac:chgData name="Igors Lisjonoks" userId="0c800f9e-bc23-4e3e-9332-fae1fd977526" providerId="ADAL" clId="{EB7AD030-428D-4FF4-B9F8-42821D0D8A6D}" dt="2024-06-20T07:33:48.730" v="3194" actId="20577"/>
          <ac:spMkLst>
            <pc:docMk/>
            <pc:sldMk cId="1299968958" sldId="277"/>
            <ac:spMk id="3" creationId="{0CA40495-36B0-0FC6-7340-28384E322918}"/>
          </ac:spMkLst>
        </pc:spChg>
        <pc:picChg chg="add mod">
          <ac:chgData name="Igors Lisjonoks" userId="0c800f9e-bc23-4e3e-9332-fae1fd977526" providerId="ADAL" clId="{EB7AD030-428D-4FF4-B9F8-42821D0D8A6D}" dt="2024-06-20T07:34:48.832" v="3195"/>
          <ac:picMkLst>
            <pc:docMk/>
            <pc:sldMk cId="1299968958" sldId="277"/>
            <ac:picMk id="4" creationId="{07BF78ED-ABB8-A02D-5FBA-3AB4E24EA540}"/>
          </ac:picMkLst>
        </pc:picChg>
        <pc:picChg chg="del">
          <ac:chgData name="Igors Lisjonoks" userId="0c800f9e-bc23-4e3e-9332-fae1fd977526" providerId="ADAL" clId="{EB7AD030-428D-4FF4-B9F8-42821D0D8A6D}" dt="2024-06-17T11:42:37.432" v="1627" actId="478"/>
          <ac:picMkLst>
            <pc:docMk/>
            <pc:sldMk cId="1299968958" sldId="277"/>
            <ac:picMk id="6" creationId="{36D26DC2-FF93-2E5E-21EC-EAA9ED6E32E1}"/>
          </ac:picMkLst>
        </pc:picChg>
      </pc:sldChg>
      <pc:sldChg chg="modSp add del mod ord">
        <pc:chgData name="Igors Lisjonoks" userId="0c800f9e-bc23-4e3e-9332-fae1fd977526" providerId="ADAL" clId="{EB7AD030-428D-4FF4-B9F8-42821D0D8A6D}" dt="2024-06-19T13:36:56.891" v="2275" actId="2696"/>
        <pc:sldMkLst>
          <pc:docMk/>
          <pc:sldMk cId="3028379035" sldId="278"/>
        </pc:sldMkLst>
        <pc:spChg chg="mod">
          <ac:chgData name="Igors Lisjonoks" userId="0c800f9e-bc23-4e3e-9332-fae1fd977526" providerId="ADAL" clId="{EB7AD030-428D-4FF4-B9F8-42821D0D8A6D}" dt="2024-06-17T11:53:20.228" v="1740" actId="20577"/>
          <ac:spMkLst>
            <pc:docMk/>
            <pc:sldMk cId="3028379035" sldId="278"/>
            <ac:spMk id="2" creationId="{40C54D1C-DA09-D36D-6097-03DAB25EB8C0}"/>
          </ac:spMkLst>
        </pc:spChg>
        <pc:spChg chg="mod">
          <ac:chgData name="Igors Lisjonoks" userId="0c800f9e-bc23-4e3e-9332-fae1fd977526" providerId="ADAL" clId="{EB7AD030-428D-4FF4-B9F8-42821D0D8A6D}" dt="2024-06-17T11:53:37.257" v="1784" actId="20577"/>
          <ac:spMkLst>
            <pc:docMk/>
            <pc:sldMk cId="3028379035" sldId="278"/>
            <ac:spMk id="3" creationId="{0CA40495-36B0-0FC6-7340-28384E322918}"/>
          </ac:spMkLst>
        </pc:spChg>
      </pc:sldChg>
      <pc:sldChg chg="modSp add mod">
        <pc:chgData name="Igors Lisjonoks" userId="0c800f9e-bc23-4e3e-9332-fae1fd977526" providerId="ADAL" clId="{EB7AD030-428D-4FF4-B9F8-42821D0D8A6D}" dt="2024-06-20T13:38:47.050" v="3488" actId="20577"/>
        <pc:sldMkLst>
          <pc:docMk/>
          <pc:sldMk cId="2851628199" sldId="279"/>
        </pc:sldMkLst>
        <pc:spChg chg="mod">
          <ac:chgData name="Igors Lisjonoks" userId="0c800f9e-bc23-4e3e-9332-fae1fd977526" providerId="ADAL" clId="{EB7AD030-428D-4FF4-B9F8-42821D0D8A6D}" dt="2024-06-19T13:44:42.697" v="2500" actId="13926"/>
          <ac:spMkLst>
            <pc:docMk/>
            <pc:sldMk cId="2851628199" sldId="279"/>
            <ac:spMk id="2" creationId="{40C54D1C-DA09-D36D-6097-03DAB25EB8C0}"/>
          </ac:spMkLst>
        </pc:spChg>
        <pc:spChg chg="mod">
          <ac:chgData name="Igors Lisjonoks" userId="0c800f9e-bc23-4e3e-9332-fae1fd977526" providerId="ADAL" clId="{EB7AD030-428D-4FF4-B9F8-42821D0D8A6D}" dt="2024-06-20T13:38:47.050" v="3488" actId="20577"/>
          <ac:spMkLst>
            <pc:docMk/>
            <pc:sldMk cId="2851628199" sldId="279"/>
            <ac:spMk id="3" creationId="{0CA40495-36B0-0FC6-7340-28384E322918}"/>
          </ac:spMkLst>
        </pc:spChg>
      </pc:sldChg>
      <pc:sldChg chg="addSp delSp modSp add mod ord">
        <pc:chgData name="Igors Lisjonoks" userId="0c800f9e-bc23-4e3e-9332-fae1fd977526" providerId="ADAL" clId="{EB7AD030-428D-4FF4-B9F8-42821D0D8A6D}" dt="2024-06-20T07:39:30.116" v="3216" actId="1076"/>
        <pc:sldMkLst>
          <pc:docMk/>
          <pc:sldMk cId="2971916336" sldId="280"/>
        </pc:sldMkLst>
        <pc:spChg chg="mod">
          <ac:chgData name="Igors Lisjonoks" userId="0c800f9e-bc23-4e3e-9332-fae1fd977526" providerId="ADAL" clId="{EB7AD030-428D-4FF4-B9F8-42821D0D8A6D}" dt="2024-06-20T07:39:08.992" v="3207" actId="21"/>
          <ac:spMkLst>
            <pc:docMk/>
            <pc:sldMk cId="2971916336" sldId="280"/>
            <ac:spMk id="3" creationId="{0CA40495-36B0-0FC6-7340-28384E322918}"/>
          </ac:spMkLst>
        </pc:spChg>
        <pc:picChg chg="add mod">
          <ac:chgData name="Igors Lisjonoks" userId="0c800f9e-bc23-4e3e-9332-fae1fd977526" providerId="ADAL" clId="{EB7AD030-428D-4FF4-B9F8-42821D0D8A6D}" dt="2024-06-20T07:39:30.116" v="3216" actId="1076"/>
          <ac:picMkLst>
            <pc:docMk/>
            <pc:sldMk cId="2971916336" sldId="280"/>
            <ac:picMk id="4" creationId="{58658616-2FCB-38AC-72FF-23BA3ACDB83B}"/>
          </ac:picMkLst>
        </pc:picChg>
        <pc:picChg chg="del mod">
          <ac:chgData name="Igors Lisjonoks" userId="0c800f9e-bc23-4e3e-9332-fae1fd977526" providerId="ADAL" clId="{EB7AD030-428D-4FF4-B9F8-42821D0D8A6D}" dt="2024-06-20T07:39:27.806" v="3214" actId="478"/>
          <ac:picMkLst>
            <pc:docMk/>
            <pc:sldMk cId="2971916336" sldId="280"/>
            <ac:picMk id="6" creationId="{7F78647B-FE55-6296-2B6A-0E21CEB37AAF}"/>
          </ac:picMkLst>
        </pc:picChg>
      </pc:sldChg>
    </pc:docChg>
  </pc:docChgLst>
  <pc:docChgLst>
    <pc:chgData name="Igors Lisjonoks" userId="0c800f9e-bc23-4e3e-9332-fae1fd977526" providerId="ADAL" clId="{790F264F-E35C-454F-98F8-0162D61C3F96}"/>
    <pc:docChg chg="undo redo custSel addSld delSld modSld sldOrd">
      <pc:chgData name="Igors Lisjonoks" userId="0c800f9e-bc23-4e3e-9332-fae1fd977526" providerId="ADAL" clId="{790F264F-E35C-454F-98F8-0162D61C3F96}" dt="2024-03-28T08:02:09.034" v="6537" actId="20577"/>
      <pc:docMkLst>
        <pc:docMk/>
      </pc:docMkLst>
      <pc:sldChg chg="addSp delSp modSp mod delCm">
        <pc:chgData name="Igors Lisjonoks" userId="0c800f9e-bc23-4e3e-9332-fae1fd977526" providerId="ADAL" clId="{790F264F-E35C-454F-98F8-0162D61C3F96}" dt="2024-03-27T10:51:28.025" v="6503" actId="1076"/>
        <pc:sldMkLst>
          <pc:docMk/>
          <pc:sldMk cId="109857222" sldId="256"/>
        </pc:sldMkLst>
        <pc:spChg chg="mod">
          <ac:chgData name="Igors Lisjonoks" userId="0c800f9e-bc23-4e3e-9332-fae1fd977526" providerId="ADAL" clId="{790F264F-E35C-454F-98F8-0162D61C3F96}" dt="2024-03-27T10:51:28.025" v="6503" actId="1076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Igors Lisjonoks" userId="0c800f9e-bc23-4e3e-9332-fae1fd977526" providerId="ADAL" clId="{790F264F-E35C-454F-98F8-0162D61C3F96}" dt="2024-03-24T15:49:13.147" v="3007" actId="478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109857222" sldId="256"/>
            <ac:spMk id="3" creationId="{16E0FBC8-F72B-2364-FDCD-3D0DC6FEF159}"/>
          </ac:spMkLst>
        </pc:spChg>
        <pc:spChg chg="add del">
          <ac:chgData name="Igors Lisjonoks" userId="0c800f9e-bc23-4e3e-9332-fae1fd977526" providerId="ADAL" clId="{790F264F-E35C-454F-98F8-0162D61C3F96}" dt="2024-03-24T15:49:18.967" v="3015" actId="22"/>
          <ac:spMkLst>
            <pc:docMk/>
            <pc:sldMk cId="109857222" sldId="256"/>
            <ac:spMk id="6" creationId="{A6B5F6F3-B85B-F6C8-9C4F-00062B6C1C5C}"/>
          </ac:spMkLst>
        </pc:spChg>
        <pc:spChg chg="add mod">
          <ac:chgData name="Igors Lisjonoks" userId="0c800f9e-bc23-4e3e-9332-fae1fd977526" providerId="ADAL" clId="{790F264F-E35C-454F-98F8-0162D61C3F96}" dt="2024-03-27T10:51:12.523" v="6502" actId="1076"/>
          <ac:spMkLst>
            <pc:docMk/>
            <pc:sldMk cId="109857222" sldId="256"/>
            <ac:spMk id="8" creationId="{90B1D7A1-C653-55FC-18AC-A759B329747C}"/>
          </ac:spMkLst>
        </pc:spChg>
        <pc:picChg chg="add del mod">
          <ac:chgData name="Igors Lisjonoks" userId="0c800f9e-bc23-4e3e-9332-fae1fd977526" providerId="ADAL" clId="{790F264F-E35C-454F-98F8-0162D61C3F96}" dt="2024-03-22T09:15:07.032" v="368" actId="478"/>
          <ac:picMkLst>
            <pc:docMk/>
            <pc:sldMk cId="109857222" sldId="256"/>
            <ac:picMk id="4" creationId="{B5AA5F6B-46A8-E894-B802-765909923D39}"/>
          </ac:picMkLst>
        </pc:picChg>
        <pc:picChg chg="add mod">
          <ac:chgData name="Igors Lisjonoks" userId="0c800f9e-bc23-4e3e-9332-fae1fd977526" providerId="ADAL" clId="{790F264F-E35C-454F-98F8-0162D61C3F96}" dt="2024-03-22T09:15:07.295" v="369"/>
          <ac:picMkLst>
            <pc:docMk/>
            <pc:sldMk cId="109857222" sldId="256"/>
            <ac:picMk id="5" creationId="{4CACD495-8E4B-2F35-6425-D71B8F61F5BD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Igors Lisjonoks" userId="0c800f9e-bc23-4e3e-9332-fae1fd977526" providerId="ADAL" clId="{790F264F-E35C-454F-98F8-0162D61C3F96}" dt="2024-03-22T08:41:41.821" v="330"/>
              <pc2:cmMkLst xmlns:pc2="http://schemas.microsoft.com/office/powerpoint/2019/9/main/command">
                <pc:docMk/>
                <pc:sldMk cId="109857222" sldId="256"/>
                <pc2:cmMk id="{850D64F9-38EE-4FA5-9395-9AE6C4FD21C2}"/>
              </pc2:cmMkLst>
            </pc226:cmChg>
          </p:ext>
        </pc:extLst>
      </pc:sldChg>
      <pc:sldChg chg="addSp delSp modSp new mod">
        <pc:chgData name="Igors Lisjonoks" userId="0c800f9e-bc23-4e3e-9332-fae1fd977526" providerId="ADAL" clId="{790F264F-E35C-454F-98F8-0162D61C3F96}" dt="2024-03-27T07:33:01.437" v="5720" actId="20577"/>
        <pc:sldMkLst>
          <pc:docMk/>
          <pc:sldMk cId="2819172650" sldId="257"/>
        </pc:sldMkLst>
        <pc:spChg chg="mod">
          <ac:chgData name="Igors Lisjonoks" userId="0c800f9e-bc23-4e3e-9332-fae1fd977526" providerId="ADAL" clId="{790F264F-E35C-454F-98F8-0162D61C3F96}" dt="2024-03-22T09:15:11.328" v="370" actId="122"/>
          <ac:spMkLst>
            <pc:docMk/>
            <pc:sldMk cId="2819172650" sldId="257"/>
            <ac:spMk id="2" creationId="{8DC3980E-2F42-EDFD-2E8A-6D5916E140BF}"/>
          </ac:spMkLst>
        </pc:spChg>
        <pc:spChg chg="mod">
          <ac:chgData name="Igors Lisjonoks" userId="0c800f9e-bc23-4e3e-9332-fae1fd977526" providerId="ADAL" clId="{790F264F-E35C-454F-98F8-0162D61C3F96}" dt="2024-03-27T07:33:01.437" v="5720" actId="20577"/>
          <ac:spMkLst>
            <pc:docMk/>
            <pc:sldMk cId="2819172650" sldId="257"/>
            <ac:spMk id="3" creationId="{257F1821-3468-E769-4CD8-E37E52E01610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2819172650" sldId="257"/>
            <ac:spMk id="4" creationId="{C586C2E2-3649-2E50-DDD1-011712516A44}"/>
          </ac:spMkLst>
        </pc:spChg>
        <pc:picChg chg="add del mod">
          <ac:chgData name="Igors Lisjonoks" userId="0c800f9e-bc23-4e3e-9332-fae1fd977526" providerId="ADAL" clId="{790F264F-E35C-454F-98F8-0162D61C3F96}" dt="2024-03-22T09:15:02.381" v="366" actId="478"/>
          <ac:picMkLst>
            <pc:docMk/>
            <pc:sldMk cId="2819172650" sldId="257"/>
            <ac:picMk id="4" creationId="{5090AE98-6812-DE26-AA10-EDACF09720A7}"/>
          </ac:picMkLst>
        </pc:picChg>
        <pc:picChg chg="add mod">
          <ac:chgData name="Igors Lisjonoks" userId="0c800f9e-bc23-4e3e-9332-fae1fd977526" providerId="ADAL" clId="{790F264F-E35C-454F-98F8-0162D61C3F96}" dt="2024-03-22T09:15:02.618" v="367"/>
          <ac:picMkLst>
            <pc:docMk/>
            <pc:sldMk cId="2819172650" sldId="257"/>
            <ac:picMk id="5" creationId="{35665FEA-DED6-2D56-4356-0C444FB9422A}"/>
          </ac:picMkLst>
        </pc:picChg>
      </pc:sldChg>
      <pc:sldChg chg="addSp delSp modSp new del mod">
        <pc:chgData name="Igors Lisjonoks" userId="0c800f9e-bc23-4e3e-9332-fae1fd977526" providerId="ADAL" clId="{790F264F-E35C-454F-98F8-0162D61C3F96}" dt="2024-03-24T14:33:33.904" v="381" actId="47"/>
        <pc:sldMkLst>
          <pc:docMk/>
          <pc:sldMk cId="157996889" sldId="258"/>
        </pc:sldMkLst>
        <pc:spChg chg="mod">
          <ac:chgData name="Igors Lisjonoks" userId="0c800f9e-bc23-4e3e-9332-fae1fd977526" providerId="ADAL" clId="{790F264F-E35C-454F-98F8-0162D61C3F96}" dt="2024-03-22T09:15:13.472" v="371" actId="122"/>
          <ac:spMkLst>
            <pc:docMk/>
            <pc:sldMk cId="157996889" sldId="258"/>
            <ac:spMk id="2" creationId="{2D034A45-7108-0E5A-5A16-3324C77B9F88}"/>
          </ac:spMkLst>
        </pc:spChg>
        <pc:picChg chg="add del mod">
          <ac:chgData name="Igors Lisjonoks" userId="0c800f9e-bc23-4e3e-9332-fae1fd977526" providerId="ADAL" clId="{790F264F-E35C-454F-98F8-0162D61C3F96}" dt="2024-03-22T09:14:59.082" v="364" actId="478"/>
          <ac:picMkLst>
            <pc:docMk/>
            <pc:sldMk cId="157996889" sldId="258"/>
            <ac:picMk id="4" creationId="{BDDBA41E-F36C-2D29-45EE-FCDD5218DC6C}"/>
          </ac:picMkLst>
        </pc:picChg>
        <pc:picChg chg="add mod">
          <ac:chgData name="Igors Lisjonoks" userId="0c800f9e-bc23-4e3e-9332-fae1fd977526" providerId="ADAL" clId="{790F264F-E35C-454F-98F8-0162D61C3F96}" dt="2024-03-22T09:14:59.333" v="365"/>
          <ac:picMkLst>
            <pc:docMk/>
            <pc:sldMk cId="157996889" sldId="258"/>
            <ac:picMk id="5" creationId="{3FBB6FA4-2A3A-309D-9608-8BE3298C4D0C}"/>
          </ac:picMkLst>
        </pc:picChg>
      </pc:sldChg>
      <pc:sldChg chg="addSp delSp modSp new mod">
        <pc:chgData name="Igors Lisjonoks" userId="0c800f9e-bc23-4e3e-9332-fae1fd977526" providerId="ADAL" clId="{790F264F-E35C-454F-98F8-0162D61C3F96}" dt="2024-03-27T07:34:18.729" v="5723" actId="20577"/>
        <pc:sldMkLst>
          <pc:docMk/>
          <pc:sldMk cId="1467805827" sldId="259"/>
        </pc:sldMkLst>
        <pc:spChg chg="mod ord">
          <ac:chgData name="Igors Lisjonoks" userId="0c800f9e-bc23-4e3e-9332-fae1fd977526" providerId="ADAL" clId="{790F264F-E35C-454F-98F8-0162D61C3F96}" dt="2024-03-22T09:15:26.199" v="374" actId="170"/>
          <ac:spMkLst>
            <pc:docMk/>
            <pc:sldMk cId="1467805827" sldId="259"/>
            <ac:spMk id="2" creationId="{40C54D1C-DA09-D36D-6097-03DAB25EB8C0}"/>
          </ac:spMkLst>
        </pc:spChg>
        <pc:spChg chg="mod">
          <ac:chgData name="Igors Lisjonoks" userId="0c800f9e-bc23-4e3e-9332-fae1fd977526" providerId="ADAL" clId="{790F264F-E35C-454F-98F8-0162D61C3F96}" dt="2024-03-27T07:34:18.729" v="5723" actId="20577"/>
          <ac:spMkLst>
            <pc:docMk/>
            <pc:sldMk cId="1467805827" sldId="259"/>
            <ac:spMk id="3" creationId="{0CA40495-36B0-0FC6-7340-28384E322918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1467805827" sldId="259"/>
            <ac:spMk id="4" creationId="{0998EFFA-7FC3-991F-17BC-2A01170C048E}"/>
          </ac:spMkLst>
        </pc:spChg>
        <pc:picChg chg="add del mod">
          <ac:chgData name="Igors Lisjonoks" userId="0c800f9e-bc23-4e3e-9332-fae1fd977526" providerId="ADAL" clId="{790F264F-E35C-454F-98F8-0162D61C3F96}" dt="2024-03-22T09:14:55.697" v="362" actId="478"/>
          <ac:picMkLst>
            <pc:docMk/>
            <pc:sldMk cId="1467805827" sldId="259"/>
            <ac:picMk id="4" creationId="{D94CAF97-74B8-AEB5-6239-5567231182CB}"/>
          </ac:picMkLst>
        </pc:picChg>
        <pc:picChg chg="add mod ord">
          <ac:chgData name="Igors Lisjonoks" userId="0c800f9e-bc23-4e3e-9332-fae1fd977526" providerId="ADAL" clId="{790F264F-E35C-454F-98F8-0162D61C3F96}" dt="2024-03-22T09:15:20.380" v="373" actId="171"/>
          <ac:picMkLst>
            <pc:docMk/>
            <pc:sldMk cId="1467805827" sldId="259"/>
            <ac:picMk id="5" creationId="{7FA19C98-6F99-C31E-083B-8F53C06C4E01}"/>
          </ac:picMkLst>
        </pc:picChg>
      </pc:sldChg>
      <pc:sldChg chg="addSp delSp modSp add mod">
        <pc:chgData name="Igors Lisjonoks" userId="0c800f9e-bc23-4e3e-9332-fae1fd977526" providerId="ADAL" clId="{790F264F-E35C-454F-98F8-0162D61C3F96}" dt="2024-03-27T10:27:00.663" v="6465" actId="20577"/>
        <pc:sldMkLst>
          <pc:docMk/>
          <pc:sldMk cId="454408658" sldId="260"/>
        </pc:sldMkLst>
        <pc:spChg chg="mod ord">
          <ac:chgData name="Igors Lisjonoks" userId="0c800f9e-bc23-4e3e-9332-fae1fd977526" providerId="ADAL" clId="{790F264F-E35C-454F-98F8-0162D61C3F96}" dt="2024-03-22T09:15:37.550" v="376" actId="170"/>
          <ac:spMkLst>
            <pc:docMk/>
            <pc:sldMk cId="454408658" sldId="260"/>
            <ac:spMk id="2" creationId="{40C54D1C-DA09-D36D-6097-03DAB25EB8C0}"/>
          </ac:spMkLst>
        </pc:spChg>
        <pc:spChg chg="mod">
          <ac:chgData name="Igors Lisjonoks" userId="0c800f9e-bc23-4e3e-9332-fae1fd977526" providerId="ADAL" clId="{790F264F-E35C-454F-98F8-0162D61C3F96}" dt="2024-03-27T10:27:00.663" v="6465" actId="20577"/>
          <ac:spMkLst>
            <pc:docMk/>
            <pc:sldMk cId="454408658" sldId="260"/>
            <ac:spMk id="3" creationId="{0CA40495-36B0-0FC6-7340-28384E322918}"/>
          </ac:spMkLst>
        </pc:spChg>
        <pc:spChg chg="add del mod">
          <ac:chgData name="Igors Lisjonoks" userId="0c800f9e-bc23-4e3e-9332-fae1fd977526" providerId="ADAL" clId="{790F264F-E35C-454F-98F8-0162D61C3F96}" dt="2024-03-27T08:32:16.701" v="5985" actId="478"/>
          <ac:spMkLst>
            <pc:docMk/>
            <pc:sldMk cId="454408658" sldId="260"/>
            <ac:spMk id="4" creationId="{95221C3E-BED9-9D2E-5846-2E18DD7A0D85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454408658" sldId="260"/>
            <ac:spMk id="6" creationId="{BC7CB43B-875E-CC4E-0EF0-036D08123C85}"/>
          </ac:spMkLst>
        </pc:spChg>
        <pc:picChg chg="add del mod">
          <ac:chgData name="Igors Lisjonoks" userId="0c800f9e-bc23-4e3e-9332-fae1fd977526" providerId="ADAL" clId="{790F264F-E35C-454F-98F8-0162D61C3F96}" dt="2024-03-22T09:14:53.032" v="360" actId="478"/>
          <ac:picMkLst>
            <pc:docMk/>
            <pc:sldMk cId="454408658" sldId="260"/>
            <ac:picMk id="4" creationId="{06338613-315A-9792-5642-7485151446D1}"/>
          </ac:picMkLst>
        </pc:picChg>
        <pc:picChg chg="add mod ord">
          <ac:chgData name="Igors Lisjonoks" userId="0c800f9e-bc23-4e3e-9332-fae1fd977526" providerId="ADAL" clId="{790F264F-E35C-454F-98F8-0162D61C3F96}" dt="2024-03-22T09:15:41.458" v="377" actId="171"/>
          <ac:picMkLst>
            <pc:docMk/>
            <pc:sldMk cId="454408658" sldId="260"/>
            <ac:picMk id="5" creationId="{A3467618-9F15-4720-621A-F010230ACE1D}"/>
          </ac:picMkLst>
        </pc:picChg>
      </pc:sldChg>
      <pc:sldChg chg="addSp delSp modSp add mod">
        <pc:chgData name="Igors Lisjonoks" userId="0c800f9e-bc23-4e3e-9332-fae1fd977526" providerId="ADAL" clId="{790F264F-E35C-454F-98F8-0162D61C3F96}" dt="2024-03-28T08:02:09.034" v="6537" actId="20577"/>
        <pc:sldMkLst>
          <pc:docMk/>
          <pc:sldMk cId="1000651750" sldId="261"/>
        </pc:sldMkLst>
        <pc:spChg chg="mod ord">
          <ac:chgData name="Igors Lisjonoks" userId="0c800f9e-bc23-4e3e-9332-fae1fd977526" providerId="ADAL" clId="{790F264F-E35C-454F-98F8-0162D61C3F96}" dt="2024-03-22T09:15:51.145" v="378" actId="170"/>
          <ac:spMkLst>
            <pc:docMk/>
            <pc:sldMk cId="1000651750" sldId="261"/>
            <ac:spMk id="2" creationId="{40C54D1C-DA09-D36D-6097-03DAB25EB8C0}"/>
          </ac:spMkLst>
        </pc:spChg>
        <pc:spChg chg="mod">
          <ac:chgData name="Igors Lisjonoks" userId="0c800f9e-bc23-4e3e-9332-fae1fd977526" providerId="ADAL" clId="{790F264F-E35C-454F-98F8-0162D61C3F96}" dt="2024-03-28T08:02:09.034" v="6537" actId="20577"/>
          <ac:spMkLst>
            <pc:docMk/>
            <pc:sldMk cId="1000651750" sldId="261"/>
            <ac:spMk id="3" creationId="{0CA40495-36B0-0FC6-7340-28384E322918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1000651750" sldId="261"/>
            <ac:spMk id="4" creationId="{58FA72E5-1649-D93F-97C5-919F39FBFC90}"/>
          </ac:spMkLst>
        </pc:spChg>
        <pc:picChg chg="add del mod ord">
          <ac:chgData name="Igors Lisjonoks" userId="0c800f9e-bc23-4e3e-9332-fae1fd977526" providerId="ADAL" clId="{790F264F-E35C-454F-98F8-0162D61C3F96}" dt="2024-03-22T09:14:50.425" v="358" actId="478"/>
          <ac:picMkLst>
            <pc:docMk/>
            <pc:sldMk cId="1000651750" sldId="261"/>
            <ac:picMk id="4" creationId="{F070ADD3-51A0-3C69-29AC-65A2B3CCEAA0}"/>
          </ac:picMkLst>
        </pc:picChg>
        <pc:picChg chg="add mod ord">
          <ac:chgData name="Igors Lisjonoks" userId="0c800f9e-bc23-4e3e-9332-fae1fd977526" providerId="ADAL" clId="{790F264F-E35C-454F-98F8-0162D61C3F96}" dt="2024-03-22T09:15:54.134" v="379" actId="171"/>
          <ac:picMkLst>
            <pc:docMk/>
            <pc:sldMk cId="1000651750" sldId="261"/>
            <ac:picMk id="5" creationId="{ED1956D9-3BFD-104D-9B93-0E2C03E4414D}"/>
          </ac:picMkLst>
        </pc:picChg>
        <pc:picChg chg="add del mod">
          <ac:chgData name="Igors Lisjonoks" userId="0c800f9e-bc23-4e3e-9332-fae1fd977526" providerId="ADAL" clId="{790F264F-E35C-454F-98F8-0162D61C3F96}" dt="2024-03-27T07:39:08.680" v="5793" actId="21"/>
          <ac:picMkLst>
            <pc:docMk/>
            <pc:sldMk cId="1000651750" sldId="261"/>
            <ac:picMk id="6" creationId="{E4DF339C-DE20-0BE6-2E60-6FB4A4CD6C01}"/>
          </ac:picMkLst>
        </pc:picChg>
      </pc:sldChg>
      <pc:sldChg chg="addSp delSp modSp add del mod ord addCm delCm">
        <pc:chgData name="Igors Lisjonoks" userId="0c800f9e-bc23-4e3e-9332-fae1fd977526" providerId="ADAL" clId="{790F264F-E35C-454F-98F8-0162D61C3F96}" dt="2024-03-27T09:26:56.471" v="6208" actId="47"/>
        <pc:sldMkLst>
          <pc:docMk/>
          <pc:sldMk cId="1916183313" sldId="262"/>
        </pc:sldMkLst>
        <pc:spChg chg="mod">
          <ac:chgData name="Igors Lisjonoks" userId="0c800f9e-bc23-4e3e-9332-fae1fd977526" providerId="ADAL" clId="{790F264F-E35C-454F-98F8-0162D61C3F96}" dt="2024-03-24T15:48:20.550" v="2991" actId="20577"/>
          <ac:spMkLst>
            <pc:docMk/>
            <pc:sldMk cId="1916183313" sldId="262"/>
            <ac:spMk id="2" creationId="{40C54D1C-DA09-D36D-6097-03DAB25EB8C0}"/>
          </ac:spMkLst>
        </pc:spChg>
        <pc:spChg chg="mod">
          <ac:chgData name="Igors Lisjonoks" userId="0c800f9e-bc23-4e3e-9332-fae1fd977526" providerId="ADAL" clId="{790F264F-E35C-454F-98F8-0162D61C3F96}" dt="2024-03-25T13:33:50.467" v="3908" actId="20577"/>
          <ac:spMkLst>
            <pc:docMk/>
            <pc:sldMk cId="1916183313" sldId="262"/>
            <ac:spMk id="3" creationId="{0CA40495-36B0-0FC6-7340-28384E322918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1916183313" sldId="262"/>
            <ac:spMk id="4" creationId="{43F70ADB-D390-0A00-5254-E04DD6B218E2}"/>
          </ac:spMkLst>
        </pc:spChg>
        <pc:picChg chg="add del mod">
          <ac:chgData name="Igors Lisjonoks" userId="0c800f9e-bc23-4e3e-9332-fae1fd977526" providerId="ADAL" clId="{790F264F-E35C-454F-98F8-0162D61C3F96}" dt="2024-03-22T09:14:39.626" v="352" actId="478"/>
          <ac:picMkLst>
            <pc:docMk/>
            <pc:sldMk cId="1916183313" sldId="262"/>
            <ac:picMk id="4" creationId="{968D7BB8-41D8-E2B7-99A6-350194B52F46}"/>
          </ac:picMkLst>
        </pc:picChg>
        <pc:picChg chg="add mod">
          <ac:chgData name="Igors Lisjonoks" userId="0c800f9e-bc23-4e3e-9332-fae1fd977526" providerId="ADAL" clId="{790F264F-E35C-454F-98F8-0162D61C3F96}" dt="2024-03-22T09:14:40.095" v="353"/>
          <ac:picMkLst>
            <pc:docMk/>
            <pc:sldMk cId="1916183313" sldId="262"/>
            <ac:picMk id="5" creationId="{D7AC55D2-DDDC-9ED0-EEAE-33A63E6C985D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Igors Lisjonoks" userId="0c800f9e-bc23-4e3e-9332-fae1fd977526" providerId="ADAL" clId="{790F264F-E35C-454F-98F8-0162D61C3F96}" dt="2024-03-25T14:05:22.602" v="3931"/>
              <pc2:cmMkLst xmlns:pc2="http://schemas.microsoft.com/office/powerpoint/2019/9/main/command">
                <pc:docMk/>
                <pc:sldMk cId="1916183313" sldId="262"/>
                <pc2:cmMk id="{098EF8CC-1141-4C7F-920A-6D6DCA3B48FC}"/>
              </pc2:cmMkLst>
            </pc226:cmChg>
          </p:ext>
        </pc:extLst>
      </pc:sldChg>
      <pc:sldChg chg="addSp delSp modSp add del mod addCm delCm modCm">
        <pc:chgData name="Igors Lisjonoks" userId="0c800f9e-bc23-4e3e-9332-fae1fd977526" providerId="ADAL" clId="{790F264F-E35C-454F-98F8-0162D61C3F96}" dt="2024-03-27T09:27:17.263" v="6212" actId="47"/>
        <pc:sldMkLst>
          <pc:docMk/>
          <pc:sldMk cId="2360862245" sldId="263"/>
        </pc:sldMkLst>
        <pc:spChg chg="mod">
          <ac:chgData name="Igors Lisjonoks" userId="0c800f9e-bc23-4e3e-9332-fae1fd977526" providerId="ADAL" clId="{790F264F-E35C-454F-98F8-0162D61C3F96}" dt="2024-03-26T11:07:40.308" v="5311" actId="20577"/>
          <ac:spMkLst>
            <pc:docMk/>
            <pc:sldMk cId="2360862245" sldId="263"/>
            <ac:spMk id="2" creationId="{40C54D1C-DA09-D36D-6097-03DAB25EB8C0}"/>
          </ac:spMkLst>
        </pc:spChg>
        <pc:spChg chg="mod">
          <ac:chgData name="Igors Lisjonoks" userId="0c800f9e-bc23-4e3e-9332-fae1fd977526" providerId="ADAL" clId="{790F264F-E35C-454F-98F8-0162D61C3F96}" dt="2024-03-26T11:12:29.540" v="5335" actId="20577"/>
          <ac:spMkLst>
            <pc:docMk/>
            <pc:sldMk cId="2360862245" sldId="263"/>
            <ac:spMk id="3" creationId="{0CA40495-36B0-0FC6-7340-28384E322918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2360862245" sldId="263"/>
            <ac:spMk id="4" creationId="{452C711F-DF00-5FFF-0946-919A5A6C8497}"/>
          </ac:spMkLst>
        </pc:spChg>
        <pc:picChg chg="add del mod">
          <ac:chgData name="Igors Lisjonoks" userId="0c800f9e-bc23-4e3e-9332-fae1fd977526" providerId="ADAL" clId="{790F264F-E35C-454F-98F8-0162D61C3F96}" dt="2024-03-22T09:14:42.589" v="354" actId="478"/>
          <ac:picMkLst>
            <pc:docMk/>
            <pc:sldMk cId="2360862245" sldId="263"/>
            <ac:picMk id="4" creationId="{A5EF6A50-4BDB-00F4-9313-8227AFE8993E}"/>
          </ac:picMkLst>
        </pc:picChg>
        <pc:picChg chg="add mod">
          <ac:chgData name="Igors Lisjonoks" userId="0c800f9e-bc23-4e3e-9332-fae1fd977526" providerId="ADAL" clId="{790F264F-E35C-454F-98F8-0162D61C3F96}" dt="2024-03-22T09:14:42.869" v="355"/>
          <ac:picMkLst>
            <pc:docMk/>
            <pc:sldMk cId="2360862245" sldId="263"/>
            <ac:picMk id="5" creationId="{1BB819D6-EF51-BC62-42A2-4914CB0CD505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del mod">
              <pc226:chgData name="Igors Lisjonoks" userId="0c800f9e-bc23-4e3e-9332-fae1fd977526" providerId="ADAL" clId="{790F264F-E35C-454F-98F8-0162D61C3F96}" dt="2024-03-27T06:51:28.081" v="5433"/>
              <pc2:cmMkLst xmlns:pc2="http://schemas.microsoft.com/office/powerpoint/2019/9/main/command">
                <pc:docMk/>
                <pc:sldMk cId="2360862245" sldId="263"/>
                <pc2:cmMk id="{11157A28-58FD-4EE8-A982-9AB2E1F5733D}"/>
              </pc2:cmMkLst>
              <pc226:cmRplyChg chg="add mod">
                <pc226:chgData name="Igors Lisjonoks" userId="0c800f9e-bc23-4e3e-9332-fae1fd977526" providerId="ADAL" clId="{790F264F-E35C-454F-98F8-0162D61C3F96}" dt="2024-03-25T14:16:29.193" v="4119"/>
                <pc2:cmRplyMkLst xmlns:pc2="http://schemas.microsoft.com/office/powerpoint/2019/9/main/command">
                  <pc:docMk/>
                  <pc:sldMk cId="2360862245" sldId="263"/>
                  <pc2:cmMk id="{11157A28-58FD-4EE8-A982-9AB2E1F5733D}"/>
                  <pc2:cmRplyMk id="{4DD35415-7235-4C84-8BC9-3A0E7546AFD3}"/>
                </pc2:cmRplyMkLst>
              </pc226:cmRplyChg>
            </pc226:cmChg>
            <pc226:cmChg xmlns:pc226="http://schemas.microsoft.com/office/powerpoint/2022/06/main/command" chg="add del">
              <pc226:chgData name="Igors Lisjonoks" userId="0c800f9e-bc23-4e3e-9332-fae1fd977526" providerId="ADAL" clId="{790F264F-E35C-454F-98F8-0162D61C3F96}" dt="2024-03-27T06:51:30.080" v="5434"/>
              <pc2:cmMkLst xmlns:pc2="http://schemas.microsoft.com/office/powerpoint/2019/9/main/command">
                <pc:docMk/>
                <pc:sldMk cId="2360862245" sldId="263"/>
                <pc2:cmMk id="{481A8EF6-101B-458E-BDF8-37045F3A0D67}"/>
              </pc2:cmMkLst>
              <pc226:cmRplyChg chg="add">
                <pc226:chgData name="Igors Lisjonoks" userId="0c800f9e-bc23-4e3e-9332-fae1fd977526" providerId="ADAL" clId="{790F264F-E35C-454F-98F8-0162D61C3F96}" dt="2024-03-24T15:54:12.322" v="3022"/>
                <pc2:cmRplyMkLst xmlns:pc2="http://schemas.microsoft.com/office/powerpoint/2019/9/main/command">
                  <pc:docMk/>
                  <pc:sldMk cId="2360862245" sldId="263"/>
                  <pc2:cmMk id="{481A8EF6-101B-458E-BDF8-37045F3A0D67}"/>
                  <pc2:cmRplyMk id="{F7B30DC4-7833-4029-B99D-12F119E6C875}"/>
                </pc2:cmRplyMkLst>
              </pc226:cmRplyChg>
            </pc226:cmChg>
          </p:ext>
        </pc:extLst>
      </pc:sldChg>
      <pc:sldChg chg="addSp delSp modSp add del mod">
        <pc:chgData name="Igors Lisjonoks" userId="0c800f9e-bc23-4e3e-9332-fae1fd977526" providerId="ADAL" clId="{790F264F-E35C-454F-98F8-0162D61C3F96}" dt="2024-03-25T13:09:03.310" v="3815" actId="47"/>
        <pc:sldMkLst>
          <pc:docMk/>
          <pc:sldMk cId="212835208" sldId="264"/>
        </pc:sldMkLst>
        <pc:spChg chg="mod">
          <ac:chgData name="Igors Lisjonoks" userId="0c800f9e-bc23-4e3e-9332-fae1fd977526" providerId="ADAL" clId="{790F264F-E35C-454F-98F8-0162D61C3F96}" dt="2024-03-24T16:16:30.203" v="3814" actId="20577"/>
          <ac:spMkLst>
            <pc:docMk/>
            <pc:sldMk cId="212835208" sldId="264"/>
            <ac:spMk id="2" creationId="{40C54D1C-DA09-D36D-6097-03DAB25EB8C0}"/>
          </ac:spMkLst>
        </pc:spChg>
        <pc:picChg chg="add del mod">
          <ac:chgData name="Igors Lisjonoks" userId="0c800f9e-bc23-4e3e-9332-fae1fd977526" providerId="ADAL" clId="{790F264F-E35C-454F-98F8-0162D61C3F96}" dt="2024-03-22T09:14:45.059" v="356" actId="478"/>
          <ac:picMkLst>
            <pc:docMk/>
            <pc:sldMk cId="212835208" sldId="264"/>
            <ac:picMk id="4" creationId="{376B317E-AE97-9E73-4928-3B46068E4119}"/>
          </ac:picMkLst>
        </pc:picChg>
        <pc:picChg chg="add mod">
          <ac:chgData name="Igors Lisjonoks" userId="0c800f9e-bc23-4e3e-9332-fae1fd977526" providerId="ADAL" clId="{790F264F-E35C-454F-98F8-0162D61C3F96}" dt="2024-03-22T09:14:45.423" v="357"/>
          <ac:picMkLst>
            <pc:docMk/>
            <pc:sldMk cId="212835208" sldId="264"/>
            <ac:picMk id="5" creationId="{1C653439-C14C-206A-EAD6-E73A64CB5516}"/>
          </ac:picMkLst>
        </pc:picChg>
      </pc:sldChg>
      <pc:sldChg chg="addSp modSp add mod">
        <pc:chgData name="Igors Lisjonoks" userId="0c800f9e-bc23-4e3e-9332-fae1fd977526" providerId="ADAL" clId="{790F264F-E35C-454F-98F8-0162D61C3F96}" dt="2024-03-28T08:02:05.059" v="6536" actId="20577"/>
        <pc:sldMkLst>
          <pc:docMk/>
          <pc:sldMk cId="3861639378" sldId="265"/>
        </pc:sldMkLst>
        <pc:spChg chg="mod">
          <ac:chgData name="Igors Lisjonoks" userId="0c800f9e-bc23-4e3e-9332-fae1fd977526" providerId="ADAL" clId="{790F264F-E35C-454F-98F8-0162D61C3F96}" dt="2024-03-24T15:38:52.415" v="2865" actId="20577"/>
          <ac:spMkLst>
            <pc:docMk/>
            <pc:sldMk cId="3861639378" sldId="265"/>
            <ac:spMk id="2" creationId="{40C54D1C-DA09-D36D-6097-03DAB25EB8C0}"/>
          </ac:spMkLst>
        </pc:spChg>
        <pc:spChg chg="mod">
          <ac:chgData name="Igors Lisjonoks" userId="0c800f9e-bc23-4e3e-9332-fae1fd977526" providerId="ADAL" clId="{790F264F-E35C-454F-98F8-0162D61C3F96}" dt="2024-03-28T08:02:05.059" v="6536" actId="20577"/>
          <ac:spMkLst>
            <pc:docMk/>
            <pc:sldMk cId="3861639378" sldId="265"/>
            <ac:spMk id="3" creationId="{0CA40495-36B0-0FC6-7340-28384E322918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3861639378" sldId="265"/>
            <ac:spMk id="4" creationId="{7610992E-1A3E-1D67-DAB7-7918573A7C5B}"/>
          </ac:spMkLst>
        </pc:spChg>
      </pc:sldChg>
      <pc:sldChg chg="modSp add del mod">
        <pc:chgData name="Igors Lisjonoks" userId="0c800f9e-bc23-4e3e-9332-fae1fd977526" providerId="ADAL" clId="{790F264F-E35C-454F-98F8-0162D61C3F96}" dt="2024-03-24T15:40:52.374" v="2924" actId="2696"/>
        <pc:sldMkLst>
          <pc:docMk/>
          <pc:sldMk cId="3066024137" sldId="266"/>
        </pc:sldMkLst>
        <pc:spChg chg="mod">
          <ac:chgData name="Igors Lisjonoks" userId="0c800f9e-bc23-4e3e-9332-fae1fd977526" providerId="ADAL" clId="{790F264F-E35C-454F-98F8-0162D61C3F96}" dt="2024-03-24T15:40:32.686" v="2919" actId="20577"/>
          <ac:spMkLst>
            <pc:docMk/>
            <pc:sldMk cId="3066024137" sldId="266"/>
            <ac:spMk id="3" creationId="{0CA40495-36B0-0FC6-7340-28384E322918}"/>
          </ac:spMkLst>
        </pc:spChg>
      </pc:sldChg>
      <pc:sldChg chg="addSp modSp add mod">
        <pc:chgData name="Igors Lisjonoks" userId="0c800f9e-bc23-4e3e-9332-fae1fd977526" providerId="ADAL" clId="{790F264F-E35C-454F-98F8-0162D61C3F96}" dt="2024-03-27T10:27:21.505" v="6471" actId="20577"/>
        <pc:sldMkLst>
          <pc:docMk/>
          <pc:sldMk cId="2846272620" sldId="267"/>
        </pc:sldMkLst>
        <pc:spChg chg="mod">
          <ac:chgData name="Igors Lisjonoks" userId="0c800f9e-bc23-4e3e-9332-fae1fd977526" providerId="ADAL" clId="{790F264F-E35C-454F-98F8-0162D61C3F96}" dt="2024-03-27T10:27:21.505" v="6471" actId="20577"/>
          <ac:spMkLst>
            <pc:docMk/>
            <pc:sldMk cId="2846272620" sldId="267"/>
            <ac:spMk id="3" creationId="{0CA40495-36B0-0FC6-7340-28384E322918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2846272620" sldId="267"/>
            <ac:spMk id="4" creationId="{D3BECD19-E768-8620-56A9-2215CF3542FC}"/>
          </ac:spMkLst>
        </pc:spChg>
        <pc:picChg chg="add mod">
          <ac:chgData name="Igors Lisjonoks" userId="0c800f9e-bc23-4e3e-9332-fae1fd977526" providerId="ADAL" clId="{790F264F-E35C-454F-98F8-0162D61C3F96}" dt="2024-03-25T13:35:33.481" v="3920" actId="1076"/>
          <ac:picMkLst>
            <pc:docMk/>
            <pc:sldMk cId="2846272620" sldId="267"/>
            <ac:picMk id="6" creationId="{252F3D7E-3001-ED5B-1466-72B02DF4D0A4}"/>
          </ac:picMkLst>
        </pc:picChg>
      </pc:sldChg>
      <pc:sldChg chg="addSp modSp add mod modNotes">
        <pc:chgData name="Igors Lisjonoks" userId="0c800f9e-bc23-4e3e-9332-fae1fd977526" providerId="ADAL" clId="{790F264F-E35C-454F-98F8-0162D61C3F96}" dt="2024-03-26T10:59:29.684" v="5293"/>
        <pc:sldMkLst>
          <pc:docMk/>
          <pc:sldMk cId="1538877400" sldId="268"/>
        </pc:sldMkLst>
        <pc:spChg chg="mod">
          <ac:chgData name="Igors Lisjonoks" userId="0c800f9e-bc23-4e3e-9332-fae1fd977526" providerId="ADAL" clId="{790F264F-E35C-454F-98F8-0162D61C3F96}" dt="2024-03-24T16:09:45.564" v="3283" actId="20577"/>
          <ac:spMkLst>
            <pc:docMk/>
            <pc:sldMk cId="1538877400" sldId="268"/>
            <ac:spMk id="2" creationId="{E2364C0E-9454-6299-5AD4-791436B69E32}"/>
          </ac:spMkLst>
        </pc:spChg>
        <pc:spChg chg="mod">
          <ac:chgData name="Igors Lisjonoks" userId="0c800f9e-bc23-4e3e-9332-fae1fd977526" providerId="ADAL" clId="{790F264F-E35C-454F-98F8-0162D61C3F96}" dt="2024-03-24T16:15:29" v="3804" actId="113"/>
          <ac:spMkLst>
            <pc:docMk/>
            <pc:sldMk cId="1538877400" sldId="268"/>
            <ac:spMk id="3" creationId="{F5152FCB-71C8-5C11-7478-807A1DCF83C1}"/>
          </ac:spMkLst>
        </pc:spChg>
        <pc:spChg chg="mod">
          <ac:chgData name="Igors Lisjonoks" userId="0c800f9e-bc23-4e3e-9332-fae1fd977526" providerId="ADAL" clId="{790F264F-E35C-454F-98F8-0162D61C3F96}" dt="2024-03-24T16:15:14.966" v="3801" actId="20577"/>
          <ac:spMkLst>
            <pc:docMk/>
            <pc:sldMk cId="1538877400" sldId="268"/>
            <ac:spMk id="4" creationId="{2A09DA4B-5F9F-4BF6-9C1D-455F6A60F34F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1538877400" sldId="268"/>
            <ac:spMk id="6" creationId="{07201111-9CDE-FD95-42B7-DF4637D67493}"/>
          </ac:spMkLst>
        </pc:spChg>
      </pc:sldChg>
      <pc:sldChg chg="addSp modSp add del mod">
        <pc:chgData name="Igors Lisjonoks" userId="0c800f9e-bc23-4e3e-9332-fae1fd977526" providerId="ADAL" clId="{790F264F-E35C-454F-98F8-0162D61C3F96}" dt="2024-03-27T09:26:57.728" v="6209" actId="47"/>
        <pc:sldMkLst>
          <pc:docMk/>
          <pc:sldMk cId="3339307810" sldId="269"/>
        </pc:sldMkLst>
        <pc:spChg chg="mod">
          <ac:chgData name="Igors Lisjonoks" userId="0c800f9e-bc23-4e3e-9332-fae1fd977526" providerId="ADAL" clId="{790F264F-E35C-454F-98F8-0162D61C3F96}" dt="2024-03-25T13:44:20.334" v="3930" actId="20577"/>
          <ac:spMkLst>
            <pc:docMk/>
            <pc:sldMk cId="3339307810" sldId="269"/>
            <ac:spMk id="3" creationId="{0CA40495-36B0-0FC6-7340-28384E322918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3339307810" sldId="269"/>
            <ac:spMk id="4" creationId="{4ED8C052-50BA-304F-D2D2-2BFED6F28796}"/>
          </ac:spMkLst>
        </pc:spChg>
        <pc:picChg chg="add mod">
          <ac:chgData name="Igors Lisjonoks" userId="0c800f9e-bc23-4e3e-9332-fae1fd977526" providerId="ADAL" clId="{790F264F-E35C-454F-98F8-0162D61C3F96}" dt="2024-03-25T13:35:40.501" v="3922" actId="14100"/>
          <ac:picMkLst>
            <pc:docMk/>
            <pc:sldMk cId="3339307810" sldId="269"/>
            <ac:picMk id="6" creationId="{A3808834-414C-A127-5218-9D2A9B717CC0}"/>
          </ac:picMkLst>
        </pc:picChg>
      </pc:sldChg>
      <pc:sldChg chg="addSp delSp modSp add del mod addCm delCm">
        <pc:chgData name="Igors Lisjonoks" userId="0c800f9e-bc23-4e3e-9332-fae1fd977526" providerId="ADAL" clId="{790F264F-E35C-454F-98F8-0162D61C3F96}" dt="2024-03-27T09:27:01.239" v="6210" actId="47"/>
        <pc:sldMkLst>
          <pc:docMk/>
          <pc:sldMk cId="1348321117" sldId="270"/>
        </pc:sldMkLst>
        <pc:spChg chg="mod">
          <ac:chgData name="Igors Lisjonoks" userId="0c800f9e-bc23-4e3e-9332-fae1fd977526" providerId="ADAL" clId="{790F264F-E35C-454F-98F8-0162D61C3F96}" dt="2024-03-27T08:45:06.399" v="6205" actId="20577"/>
          <ac:spMkLst>
            <pc:docMk/>
            <pc:sldMk cId="1348321117" sldId="270"/>
            <ac:spMk id="2" creationId="{40C54D1C-DA09-D36D-6097-03DAB25EB8C0}"/>
          </ac:spMkLst>
        </pc:spChg>
        <pc:spChg chg="mod">
          <ac:chgData name="Igors Lisjonoks" userId="0c800f9e-bc23-4e3e-9332-fae1fd977526" providerId="ADAL" clId="{790F264F-E35C-454F-98F8-0162D61C3F96}" dt="2024-03-26T09:38:38.804" v="5289" actId="14100"/>
          <ac:spMkLst>
            <pc:docMk/>
            <pc:sldMk cId="1348321117" sldId="270"/>
            <ac:spMk id="3" creationId="{0CA40495-36B0-0FC6-7340-28384E322918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1348321117" sldId="270"/>
            <ac:spMk id="4" creationId="{9C55DA8B-E876-0F7D-D336-18E803DA7FBA}"/>
          </ac:spMkLst>
        </pc:spChg>
        <pc:picChg chg="del">
          <ac:chgData name="Igors Lisjonoks" userId="0c800f9e-bc23-4e3e-9332-fae1fd977526" providerId="ADAL" clId="{790F264F-E35C-454F-98F8-0162D61C3F96}" dt="2024-03-26T08:43:39.281" v="4772" actId="478"/>
          <ac:picMkLst>
            <pc:docMk/>
            <pc:sldMk cId="1348321117" sldId="270"/>
            <ac:picMk id="6" creationId="{A3808834-414C-A127-5218-9D2A9B717CC0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Igors Lisjonoks" userId="0c800f9e-bc23-4e3e-9332-fae1fd977526" providerId="ADAL" clId="{790F264F-E35C-454F-98F8-0162D61C3F96}" dt="2024-03-27T06:51:14.028" v="5432"/>
              <pc2:cmMkLst xmlns:pc2="http://schemas.microsoft.com/office/powerpoint/2019/9/main/command">
                <pc:docMk/>
                <pc:sldMk cId="1348321117" sldId="270"/>
                <pc2:cmMk id="{77AE31B9-C0B2-44EA-9BFC-D47E9FA43035}"/>
              </pc2:cmMkLst>
            </pc226:cmChg>
          </p:ext>
        </pc:extLst>
      </pc:sldChg>
      <pc:sldChg chg="addSp modSp add del mod">
        <pc:chgData name="Igors Lisjonoks" userId="0c800f9e-bc23-4e3e-9332-fae1fd977526" providerId="ADAL" clId="{790F264F-E35C-454F-98F8-0162D61C3F96}" dt="2024-03-27T09:27:04.477" v="6211" actId="47"/>
        <pc:sldMkLst>
          <pc:docMk/>
          <pc:sldMk cId="278302927" sldId="271"/>
        </pc:sldMkLst>
        <pc:spChg chg="mod">
          <ac:chgData name="Igors Lisjonoks" userId="0c800f9e-bc23-4e3e-9332-fae1fd977526" providerId="ADAL" clId="{790F264F-E35C-454F-98F8-0162D61C3F96}" dt="2024-03-26T09:37:24.163" v="5234" actId="20577"/>
          <ac:spMkLst>
            <pc:docMk/>
            <pc:sldMk cId="278302927" sldId="271"/>
            <ac:spMk id="3" creationId="{0CA40495-36B0-0FC6-7340-28384E322918}"/>
          </ac:spMkLst>
        </pc:spChg>
        <pc:spChg chg="add">
          <ac:chgData name="Igors Lisjonoks" userId="0c800f9e-bc23-4e3e-9332-fae1fd977526" providerId="ADAL" clId="{790F264F-E35C-454F-98F8-0162D61C3F96}" dt="2024-03-26T10:58:15.139" v="5290"/>
          <ac:spMkLst>
            <pc:docMk/>
            <pc:sldMk cId="278302927" sldId="271"/>
            <ac:spMk id="4" creationId="{7D03CAA2-0CF3-2DF0-3D42-28C88F861CAC}"/>
          </ac:spMkLst>
        </pc:spChg>
      </pc:sldChg>
      <pc:sldChg chg="addSp modSp add mod">
        <pc:chgData name="Igors Lisjonoks" userId="0c800f9e-bc23-4e3e-9332-fae1fd977526" providerId="ADAL" clId="{790F264F-E35C-454F-98F8-0162D61C3F96}" dt="2024-03-27T10:28:50.938" v="6500" actId="20577"/>
        <pc:sldMkLst>
          <pc:docMk/>
          <pc:sldMk cId="2966486679" sldId="272"/>
        </pc:sldMkLst>
        <pc:spChg chg="mod">
          <ac:chgData name="Igors Lisjonoks" userId="0c800f9e-bc23-4e3e-9332-fae1fd977526" providerId="ADAL" clId="{790F264F-E35C-454F-98F8-0162D61C3F96}" dt="2024-03-27T10:28:50.938" v="6500" actId="20577"/>
          <ac:spMkLst>
            <pc:docMk/>
            <pc:sldMk cId="2966486679" sldId="272"/>
            <ac:spMk id="3" creationId="{0CA40495-36B0-0FC6-7340-28384E322918}"/>
          </ac:spMkLst>
        </pc:spChg>
        <pc:picChg chg="add mod modCrop">
          <ac:chgData name="Igors Lisjonoks" userId="0c800f9e-bc23-4e3e-9332-fae1fd977526" providerId="ADAL" clId="{790F264F-E35C-454F-98F8-0162D61C3F96}" dt="2024-03-26T11:13:39.082" v="5339" actId="1076"/>
          <ac:picMkLst>
            <pc:docMk/>
            <pc:sldMk cId="2966486679" sldId="272"/>
            <ac:picMk id="6" creationId="{7CD073D2-41C8-6C73-8C74-30B17FEDE255}"/>
          </ac:picMkLst>
        </pc:picChg>
      </pc:sldChg>
      <pc:sldChg chg="addSp modSp add del mod addCm delCm">
        <pc:chgData name="Igors Lisjonoks" userId="0c800f9e-bc23-4e3e-9332-fae1fd977526" providerId="ADAL" clId="{790F264F-E35C-454F-98F8-0162D61C3F96}" dt="2024-03-27T11:31:16.134" v="6532" actId="20577"/>
        <pc:sldMkLst>
          <pc:docMk/>
          <pc:sldMk cId="609910621" sldId="273"/>
        </pc:sldMkLst>
        <pc:spChg chg="mod">
          <ac:chgData name="Igors Lisjonoks" userId="0c800f9e-bc23-4e3e-9332-fae1fd977526" providerId="ADAL" clId="{790F264F-E35C-454F-98F8-0162D61C3F96}" dt="2024-03-27T11:31:16.134" v="6532" actId="20577"/>
          <ac:spMkLst>
            <pc:docMk/>
            <pc:sldMk cId="609910621" sldId="273"/>
            <ac:spMk id="3" creationId="{0CA40495-36B0-0FC6-7340-28384E322918}"/>
          </ac:spMkLst>
        </pc:spChg>
        <pc:picChg chg="add mod">
          <ac:chgData name="Igors Lisjonoks" userId="0c800f9e-bc23-4e3e-9332-fae1fd977526" providerId="ADAL" clId="{790F264F-E35C-454F-98F8-0162D61C3F96}" dt="2024-03-27T07:15:07.969" v="5437"/>
          <ac:picMkLst>
            <pc:docMk/>
            <pc:sldMk cId="609910621" sldId="273"/>
            <ac:picMk id="4" creationId="{07778614-207F-CAAF-FB25-BC969360A386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Igors Lisjonoks" userId="0c800f9e-bc23-4e3e-9332-fae1fd977526" providerId="ADAL" clId="{790F264F-E35C-454F-98F8-0162D61C3F96}" dt="2024-03-27T08:41:34.285" v="6066"/>
              <pc2:cmMkLst xmlns:pc2="http://schemas.microsoft.com/office/powerpoint/2019/9/main/command">
                <pc:docMk/>
                <pc:sldMk cId="609910621" sldId="273"/>
                <pc2:cmMk id="{15E5A75D-B61A-474A-A05A-9DDE8F01FBDF}"/>
              </pc2:cmMkLst>
            </pc226:cmChg>
          </p:ext>
        </pc:extLst>
      </pc:sldChg>
      <pc:sldChg chg="modSp add del mod">
        <pc:chgData name="Igors Lisjonoks" userId="0c800f9e-bc23-4e3e-9332-fae1fd977526" providerId="ADAL" clId="{790F264F-E35C-454F-98F8-0162D61C3F96}" dt="2024-03-27T08:30:16.472" v="5982" actId="2696"/>
        <pc:sldMkLst>
          <pc:docMk/>
          <pc:sldMk cId="900246577" sldId="274"/>
        </pc:sldMkLst>
        <pc:spChg chg="mod">
          <ac:chgData name="Igors Lisjonoks" userId="0c800f9e-bc23-4e3e-9332-fae1fd977526" providerId="ADAL" clId="{790F264F-E35C-454F-98F8-0162D61C3F96}" dt="2024-03-27T08:28:42.478" v="5981" actId="20577"/>
          <ac:spMkLst>
            <pc:docMk/>
            <pc:sldMk cId="900246577" sldId="274"/>
            <ac:spMk id="3" creationId="{0CA40495-36B0-0FC6-7340-28384E322918}"/>
          </ac:spMkLst>
        </pc:spChg>
      </pc:sldChg>
      <pc:sldChg chg="add del">
        <pc:chgData name="Igors Lisjonoks" userId="0c800f9e-bc23-4e3e-9332-fae1fd977526" providerId="ADAL" clId="{790F264F-E35C-454F-98F8-0162D61C3F96}" dt="2024-03-27T08:31:03.099" v="5984" actId="2696"/>
        <pc:sldMkLst>
          <pc:docMk/>
          <pc:sldMk cId="998308534" sldId="274"/>
        </pc:sldMkLst>
      </pc:sldChg>
      <pc:sldChg chg="addSp delSp modSp add del mod ord">
        <pc:chgData name="Igors Lisjonoks" userId="0c800f9e-bc23-4e3e-9332-fae1fd977526" providerId="ADAL" clId="{790F264F-E35C-454F-98F8-0162D61C3F96}" dt="2024-03-27T10:28:15.685" v="6476" actId="1076"/>
        <pc:sldMkLst>
          <pc:docMk/>
          <pc:sldMk cId="2989097964" sldId="274"/>
        </pc:sldMkLst>
        <pc:spChg chg="mod">
          <ac:chgData name="Igors Lisjonoks" userId="0c800f9e-bc23-4e3e-9332-fae1fd977526" providerId="ADAL" clId="{790F264F-E35C-454F-98F8-0162D61C3F96}" dt="2024-03-27T09:48:03.188" v="6458" actId="20577"/>
          <ac:spMkLst>
            <pc:docMk/>
            <pc:sldMk cId="2989097964" sldId="274"/>
            <ac:spMk id="3" creationId="{0CA40495-36B0-0FC6-7340-28384E322918}"/>
          </ac:spMkLst>
        </pc:spChg>
        <pc:picChg chg="del">
          <ac:chgData name="Igors Lisjonoks" userId="0c800f9e-bc23-4e3e-9332-fae1fd977526" providerId="ADAL" clId="{790F264F-E35C-454F-98F8-0162D61C3F96}" dt="2024-03-27T08:42:27.668" v="6133" actId="478"/>
          <ac:picMkLst>
            <pc:docMk/>
            <pc:sldMk cId="2989097964" sldId="274"/>
            <ac:picMk id="4" creationId="{07778614-207F-CAAF-FB25-BC969360A386}"/>
          </ac:picMkLst>
        </pc:picChg>
        <pc:picChg chg="add mod">
          <ac:chgData name="Igors Lisjonoks" userId="0c800f9e-bc23-4e3e-9332-fae1fd977526" providerId="ADAL" clId="{790F264F-E35C-454F-98F8-0162D61C3F96}" dt="2024-03-27T10:28:15.685" v="6476" actId="1076"/>
          <ac:picMkLst>
            <pc:docMk/>
            <pc:sldMk cId="2989097964" sldId="274"/>
            <ac:picMk id="6" creationId="{5592FA67-D262-2E9D-FA72-D70DA78DA2DB}"/>
          </ac:picMkLst>
        </pc:picChg>
      </pc:sldChg>
      <pc:sldChg chg="modSp add del mod">
        <pc:chgData name="Igors Lisjonoks" userId="0c800f9e-bc23-4e3e-9332-fae1fd977526" providerId="ADAL" clId="{790F264F-E35C-454F-98F8-0162D61C3F96}" dt="2024-03-27T07:36:46.910" v="5788" actId="2696"/>
        <pc:sldMkLst>
          <pc:docMk/>
          <pc:sldMk cId="3355581905" sldId="274"/>
        </pc:sldMkLst>
        <pc:spChg chg="mod">
          <ac:chgData name="Igors Lisjonoks" userId="0c800f9e-bc23-4e3e-9332-fae1fd977526" providerId="ADAL" clId="{790F264F-E35C-454F-98F8-0162D61C3F96}" dt="2024-03-27T07:34:43.389" v="5739" actId="20577"/>
          <ac:spMkLst>
            <pc:docMk/>
            <pc:sldMk cId="3355581905" sldId="274"/>
            <ac:spMk id="2" creationId="{8DC3980E-2F42-EDFD-2E8A-6D5916E140BF}"/>
          </ac:spMkLst>
        </pc:spChg>
        <pc:spChg chg="mod">
          <ac:chgData name="Igors Lisjonoks" userId="0c800f9e-bc23-4e3e-9332-fae1fd977526" providerId="ADAL" clId="{790F264F-E35C-454F-98F8-0162D61C3F96}" dt="2024-03-27T07:34:55.751" v="5787" actId="20577"/>
          <ac:spMkLst>
            <pc:docMk/>
            <pc:sldMk cId="3355581905" sldId="274"/>
            <ac:spMk id="3" creationId="{257F1821-3468-E769-4CD8-E37E52E0161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E0D46F9-F5C4-0DB6-17C2-5C7CCE4B85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885321-97CB-4663-EC9D-FEBEE5193E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558AF-7F44-46CA-A75E-AAA233DA6101}" type="datetimeFigureOut">
              <a:rPr lang="lv-LV" smtClean="0"/>
              <a:t>20.06.2024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934F5-EACD-7876-A598-FC44183A2D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C8C03F-16FD-3DFC-0AD5-E47B82D78C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393CD-B39E-42AD-AECC-2B9BECA6F6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0632462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9AF84-702D-4850-87B9-93D7513025FA}" type="datetimeFigureOut">
              <a:rPr lang="lv-LV" smtClean="0"/>
              <a:t>20.06.2024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F96DF-9A8A-464B-B17C-94AB04AF300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855058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53E37-3084-D159-EF76-B92A8BC4F8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lv-LV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2467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E2E9-E81F-4015-AD08-6FD89296B95E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99E7E-E8C0-47CD-BA7D-471F78D95FEB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904-A75E-4455-88E5-6467AA2703E3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CDFA-9EB1-4BB7-AAD6-A7280E508F3A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E5A83-9323-42CD-BA2A-4C30211E35D4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76DC-8EB7-44D9-BC5F-E9B1834EB2EE}" type="datetime1">
              <a:rPr lang="en-US" smtClean="0"/>
              <a:t>6/20/2024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52D5-0356-4D7E-B299-7E9829EF257C}" type="datetime1">
              <a:rPr lang="en-US" smtClean="0"/>
              <a:t>6/20/2024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7CE6-0EEA-49A9-B6DF-46663E44A7D8}" type="datetime1">
              <a:rPr lang="en-US" smtClean="0"/>
              <a:t>6/20/2024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E66A-9D09-4286-9B99-E30DE66D5108}" type="datetime1">
              <a:rPr lang="en-US" smtClean="0"/>
              <a:t>6/20/2024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EE05-1ADA-40E2-A5BC-81BB8D07D0C9}" type="datetime1">
              <a:rPr lang="en-US" smtClean="0"/>
              <a:t>6/20/2024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D9B9-E46C-44E8-9324-7236330D2AD4}" type="datetime1">
              <a:rPr lang="en-US" smtClean="0"/>
              <a:t>6/20/2024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285DD8-3DAD-4454-8D7D-90F017F3D0B6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gors.lisjonoks@varam.gov.l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varam.gov.lv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23370"/>
            <a:ext cx="9448800" cy="2387600"/>
          </a:xfrm>
        </p:spPr>
        <p:txBody>
          <a:bodyPr>
            <a:noAutofit/>
          </a:bodyPr>
          <a:lstStyle/>
          <a:p>
            <a:r>
              <a:rPr lang="lv-LV" sz="4800" b="1" dirty="0"/>
              <a:t>2024. gada 3. ceturksnī iestādēm veicamie darbi Vienotās digitālās vārtejas regulas ieviešanā</a:t>
            </a:r>
          </a:p>
        </p:txBody>
      </p:sp>
      <p:pic>
        <p:nvPicPr>
          <p:cNvPr id="5" name="Picture 4" descr="A green and red flag with a green and red emblem&#10;&#10;Description automatically generated with medium confidence">
            <a:extLst>
              <a:ext uri="{FF2B5EF4-FFF2-40B4-BE49-F238E27FC236}">
                <a16:creationId xmlns:a16="http://schemas.microsoft.com/office/drawing/2014/main" id="{4CACD495-8E4B-2F35-6425-D71B8F61F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" cy="1143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0B1D7A1-C653-55FC-18AC-A759B329747C}"/>
              </a:ext>
            </a:extLst>
          </p:cNvPr>
          <p:cNvSpPr txBox="1"/>
          <p:nvPr/>
        </p:nvSpPr>
        <p:spPr>
          <a:xfrm>
            <a:off x="3048000" y="5134630"/>
            <a:ext cx="6096000" cy="1586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Vides aizsardzības un reģionālās attīstības ministrija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2024. gada 20. jūnijs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EAD82-7442-BA3D-C994-A207FAB53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64C0E-9454-6299-5AD4-791436B69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4000" b="1" dirty="0">
                <a:latin typeface="Verdana" panose="020B0604030504040204" pitchFamily="34" charset="0"/>
                <a:ea typeface="Verdana" panose="020B0604030504040204" pitchFamily="34" charset="0"/>
              </a:rPr>
              <a:t>Kontaktinformācija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52FCB-71C8-5C11-7478-807A1DCF8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9975" y="1847850"/>
            <a:ext cx="497205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lv-LV" sz="2200" b="1" dirty="0">
                <a:latin typeface="Verdana" panose="020B0604030504040204" pitchFamily="34" charset="0"/>
                <a:ea typeface="Verdana" panose="020B0604030504040204" pitchFamily="34" charset="0"/>
              </a:rPr>
              <a:t>Vienotās digitālās vārtejas (SDG) regulas ieviešana </a:t>
            </a:r>
          </a:p>
          <a:p>
            <a:pPr marL="0" indent="0">
              <a:buNone/>
            </a:pPr>
            <a:endParaRPr lang="lv-LV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SDG nacionālais koordinators: </a:t>
            </a:r>
          </a:p>
          <a:p>
            <a:pPr marL="0" indent="0">
              <a:buNone/>
            </a:pPr>
            <a:r>
              <a:rPr lang="en-US" sz="1800" b="1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Igors Lisjonoks </a:t>
            </a:r>
            <a:endParaRPr lang="en-US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lv-LV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Valsts pakalpojumu un datu pārvaldības departaments</a:t>
            </a:r>
            <a:endParaRPr lang="lv-LV" sz="18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lv-LV" sz="18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Pakalpojumu pārvaldības eksperts</a:t>
            </a:r>
            <a:endParaRPr lang="en-US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lv-LV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Vides aizsardzības un reģionālās attīstības ministrija</a:t>
            </a:r>
          </a:p>
          <a:p>
            <a:r>
              <a:rPr lang="en-US" sz="18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+371 67026924</a:t>
            </a:r>
          </a:p>
          <a:p>
            <a:r>
              <a:rPr lang="en-US" sz="1800" u="sng" kern="100" dirty="0">
                <a:solidFill>
                  <a:srgbClr val="0563C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3"/>
              </a:rPr>
              <a:t>igors.lisjonoks@varam.gov.lv</a:t>
            </a:r>
            <a:endParaRPr lang="en-US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1800" u="sng" kern="100" dirty="0">
                <a:solidFill>
                  <a:srgbClr val="0563C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4"/>
              </a:rPr>
              <a:t>www.varam.gov.lv</a:t>
            </a:r>
            <a:endParaRPr lang="en-US" sz="1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green and red emblem with two lions and a flag&#10;&#10;Description automatically generated">
            <a:extLst>
              <a:ext uri="{FF2B5EF4-FFF2-40B4-BE49-F238E27FC236}">
                <a16:creationId xmlns:a16="http://schemas.microsoft.com/office/drawing/2014/main" id="{9D94E54D-EDC0-B44C-0EE1-1CAD03820F6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95400" cy="1439189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D980FD-8630-30E7-9368-50A8194A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7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980E-2F42-EDFD-2E8A-6D5916E14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Prezentācijas saturs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F1821-3468-E769-4CD8-E37E52E01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Ministriju sagatavotie plāni</a:t>
            </a:r>
          </a:p>
          <a:p>
            <a:r>
              <a:rPr lang="lv-LV" dirty="0"/>
              <a:t>Veicamie darbi Regulas 1. pielikuma ietvaros (Informācija)</a:t>
            </a:r>
          </a:p>
          <a:p>
            <a:r>
              <a:rPr lang="lv-LV" dirty="0"/>
              <a:t>Veicamie darbi Regulas 2. pielikuma ietvaros (Pakalpojumi)</a:t>
            </a:r>
          </a:p>
          <a:p>
            <a:r>
              <a:rPr lang="lv-LV" dirty="0"/>
              <a:t>Veicamie darbi Regulas 3. pielikuma ietvaros (Palīdzības un problēmu risināšanas pakalpojumi)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Picture 4" descr="A green and red flag with a green and red emblem&#10;&#10;Description automatically generated with medium confidence">
            <a:extLst>
              <a:ext uri="{FF2B5EF4-FFF2-40B4-BE49-F238E27FC236}">
                <a16:creationId xmlns:a16="http://schemas.microsoft.com/office/drawing/2014/main" id="{35665FEA-DED6-2D56-4356-0C444FB942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" cy="1143000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267A850-0257-1EAE-AE64-D48D5F81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72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red flag with a green and red emblem&#10;&#10;Description automatically generated with medium confidence">
            <a:extLst>
              <a:ext uri="{FF2B5EF4-FFF2-40B4-BE49-F238E27FC236}">
                <a16:creationId xmlns:a16="http://schemas.microsoft.com/office/drawing/2014/main" id="{7FA19C98-6F99-C31E-083B-8F53C06C4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" cy="1143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C54D1C-DA09-D36D-6097-03DAB25E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Ministriju sagatavotie plāni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0495-36B0-0FC6-7340-28384E322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9934574" cy="4351338"/>
          </a:xfrm>
        </p:spPr>
        <p:txBody>
          <a:bodyPr>
            <a:normAutofit/>
          </a:bodyPr>
          <a:lstStyle/>
          <a:p>
            <a:r>
              <a:rPr lang="lv-LV" b="1" dirty="0" err="1"/>
              <a:t>Iekšlietu</a:t>
            </a:r>
            <a:r>
              <a:rPr lang="lv-LV" b="1" dirty="0"/>
              <a:t> ministrijai, Izglītības un zinātnes ministrijai, Kultūras ministrijai un Veselības ministrijai līdz 2024. gada 31. jūlijam </a:t>
            </a:r>
            <a:r>
              <a:rPr lang="lv-LV" dirty="0"/>
              <a:t>atsūtīt plānu Regulas 2018/1724 prasību īstenošanai, atbilstoši 2024. gada 9. janvāra Ministru kabineta sēdes </a:t>
            </a:r>
            <a:r>
              <a:rPr lang="lv-LV" dirty="0" err="1"/>
              <a:t>protokollēmuma</a:t>
            </a:r>
            <a:r>
              <a:rPr lang="lv-LV" dirty="0"/>
              <a:t> 22-TA-2145 3. punktā noteiktajam – </a:t>
            </a:r>
            <a:r>
              <a:rPr lang="lv-LV" i="1" dirty="0"/>
              <a:t>"Nozaru ministrijām sagatavot plānu Regulas 2018/1724 prasību īstenošanai, paredzot nepieciešamos tehniskos uzlabojumus, un līdz 2024. gada 1. martam informēt Vides aizsardzības un reģionālās attīstības ministriju par plānoto iestādes rīcību Regulas 2018/1724 prasību izpildei".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A81C875-6F9E-B353-5128-CE79E946F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0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red flag with a green and red emblem&#10;&#10;Description automatically generated with medium confidence">
            <a:extLst>
              <a:ext uri="{FF2B5EF4-FFF2-40B4-BE49-F238E27FC236}">
                <a16:creationId xmlns:a16="http://schemas.microsoft.com/office/drawing/2014/main" id="{7FA19C98-6F99-C31E-083B-8F53C06C4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" cy="1143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C54D1C-DA09-D36D-6097-03DAB25E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Veicamie darbi Regulas 1. pielikuma ietvaros (Informācija)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0495-36B0-0FC6-7340-28384E322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7522"/>
            <a:ext cx="9934574" cy="4351338"/>
          </a:xfrm>
        </p:spPr>
        <p:txBody>
          <a:bodyPr>
            <a:normAutofit/>
          </a:bodyPr>
          <a:lstStyle/>
          <a:p>
            <a:r>
              <a:rPr lang="lv-LV" b="1" dirty="0"/>
              <a:t>Veselības ministrijai, </a:t>
            </a:r>
            <a:r>
              <a:rPr lang="lv-LV" b="1" dirty="0" err="1"/>
              <a:t>Iekšlietu</a:t>
            </a:r>
            <a:r>
              <a:rPr lang="lv-LV" b="1" dirty="0"/>
              <a:t> ministrijai, Izglītības un zinātnes ministrijai </a:t>
            </a:r>
            <a:r>
              <a:rPr lang="lv-LV" dirty="0"/>
              <a:t>līdz 2024. gada 31. jūlijam aizpildīt Excel tabulu par iestādes Regulas 1. pielikuma tvērumā esošo informāciju, nosūtot to VARAM.</a:t>
            </a:r>
          </a:p>
          <a:p>
            <a:endParaRPr lang="lv-LV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A81C875-6F9E-B353-5128-CE79E946F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658616-2FCB-38AC-72FF-23BA3ACDB8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3531932"/>
            <a:ext cx="10282329" cy="318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916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red flag with a green and red emblem&#10;&#10;Description automatically generated with medium confidence">
            <a:extLst>
              <a:ext uri="{FF2B5EF4-FFF2-40B4-BE49-F238E27FC236}">
                <a16:creationId xmlns:a16="http://schemas.microsoft.com/office/drawing/2014/main" id="{7FA19C98-6F99-C31E-083B-8F53C06C4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" cy="1143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C54D1C-DA09-D36D-6097-03DAB25E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Veicamie darbi Regulas 1. pielikuma ietvaros (Informācija)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0495-36B0-0FC6-7340-28384E322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7522"/>
            <a:ext cx="9934574" cy="4351338"/>
          </a:xfrm>
        </p:spPr>
        <p:txBody>
          <a:bodyPr>
            <a:normAutofit/>
          </a:bodyPr>
          <a:lstStyle/>
          <a:p>
            <a:r>
              <a:rPr lang="lv-LV" b="1" dirty="0"/>
              <a:t>Visām iestādēm</a:t>
            </a:r>
            <a:r>
              <a:rPr lang="lv-LV" dirty="0"/>
              <a:t> līdz 2024. gada 31. augustam nodrošināt Regulas 1. pielikuma pakalpojumu atbilstību visām Regulas prasībām(atbilstoši Excel apkopojumam).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A81C875-6F9E-B353-5128-CE79E946F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78647B-FE55-6296-2B6A-0E21CEB37A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3303331"/>
            <a:ext cx="10282329" cy="318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2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0495-36B0-0FC6-7340-28384E322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8965018" cy="4351338"/>
          </a:xfrm>
        </p:spPr>
        <p:txBody>
          <a:bodyPr>
            <a:normAutofit/>
          </a:bodyPr>
          <a:lstStyle/>
          <a:p>
            <a:r>
              <a:rPr lang="lv-LV" b="1" dirty="0" err="1"/>
              <a:t>Iekšlietu</a:t>
            </a:r>
            <a:r>
              <a:rPr lang="lv-LV" b="1" dirty="0"/>
              <a:t> ministrijai, Izglītības un zinātnes ministrijai, Veselības ministrijai </a:t>
            </a:r>
            <a:r>
              <a:rPr lang="lv-LV" dirty="0"/>
              <a:t>līdz 2024. gada 31. jūlijam nosūtīt Regulas 2. pielikuma pakalpojumu sarakstu par ministriju un ministrijas padotības iestādēm (atbilstoši Excel apkopojumam).</a:t>
            </a:r>
          </a:p>
        </p:txBody>
      </p:sp>
      <p:pic>
        <p:nvPicPr>
          <p:cNvPr id="5" name="Picture 4" descr="A green and red flag with a green and red emblem&#10;&#10;Description automatically generated with medium confidence">
            <a:extLst>
              <a:ext uri="{FF2B5EF4-FFF2-40B4-BE49-F238E27FC236}">
                <a16:creationId xmlns:a16="http://schemas.microsoft.com/office/drawing/2014/main" id="{A3467618-9F15-4720-621A-F010230AC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" cy="1143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C54D1C-DA09-D36D-6097-03DAB25E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Veicamie darbi Regulas 2. pielikuma ietvaros (Pakalpojumi)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04DF19-B823-BDF8-062D-22BE7AA38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BF78ED-ABB8-A02D-5FBA-3AB4E24EA5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0"/>
          <a:stretch/>
        </p:blipFill>
        <p:spPr>
          <a:xfrm>
            <a:off x="200722" y="3785064"/>
            <a:ext cx="11833302" cy="2538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968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0495-36B0-0FC6-7340-28384E322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197897" cy="4351338"/>
          </a:xfrm>
        </p:spPr>
        <p:txBody>
          <a:bodyPr>
            <a:normAutofit/>
          </a:bodyPr>
          <a:lstStyle/>
          <a:p>
            <a:r>
              <a:rPr lang="lv-LV" b="1" dirty="0"/>
              <a:t>Visām iestādēm </a:t>
            </a:r>
            <a:r>
              <a:rPr lang="lv-LV" dirty="0"/>
              <a:t>līdz 2024. gada 31. augustam nodrošināt Regulas 2. pielikuma pakalpojumu atbilstību visām Regulas prasībām, izņemot apliecinājumu pārrobežu apmaiņu </a:t>
            </a:r>
            <a:r>
              <a:rPr lang="lv-LV" dirty="0" err="1"/>
              <a:t>Vienreizes</a:t>
            </a:r>
            <a:r>
              <a:rPr lang="lv-LV" dirty="0"/>
              <a:t> principa tehniskās sistēmas (OOTS) ietvaros (atbilstoši Regulas 2. pielikuma apkopojumam Excel formātā). </a:t>
            </a:r>
          </a:p>
        </p:txBody>
      </p:sp>
      <p:pic>
        <p:nvPicPr>
          <p:cNvPr id="5" name="Picture 4" descr="A green and red flag with a green and red emblem&#10;&#10;Description automatically generated with medium confidence">
            <a:extLst>
              <a:ext uri="{FF2B5EF4-FFF2-40B4-BE49-F238E27FC236}">
                <a16:creationId xmlns:a16="http://schemas.microsoft.com/office/drawing/2014/main" id="{A3467618-9F15-4720-621A-F010230AC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" cy="1143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C54D1C-DA09-D36D-6097-03DAB25E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Veicamie darbi Regulas 2. pielikuma ietvaros (Pakalpojumi)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04DF19-B823-BDF8-062D-22BE7AA38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6D4269-89B3-4A07-6C7D-B3F3FF984C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0"/>
          <a:stretch/>
        </p:blipFill>
        <p:spPr>
          <a:xfrm>
            <a:off x="571500" y="4435868"/>
            <a:ext cx="10314986" cy="221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696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0495-36B0-0FC6-7340-28384E322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8252636" cy="4351338"/>
          </a:xfrm>
        </p:spPr>
        <p:txBody>
          <a:bodyPr>
            <a:normAutofit/>
          </a:bodyPr>
          <a:lstStyle/>
          <a:p>
            <a:r>
              <a:rPr lang="lv-LV" b="1" dirty="0"/>
              <a:t>Visām iestādēm </a:t>
            </a:r>
            <a:r>
              <a:rPr lang="lv-LV" dirty="0"/>
              <a:t>līdz 2024. gada 31. augustam atzīmēt Regulas 2. pielikuma pakalpojumu apkopojumā nepieciešamību saņemt informāciju no citām ES dalībvalstīm (tika pievienota viena kolonna). </a:t>
            </a:r>
          </a:p>
          <a:p>
            <a:r>
              <a:rPr lang="lv-LV" dirty="0"/>
              <a:t>VARAM 2024. gada jūlijā individuāli uzrunās katru resoru sniegt papildus informāciju.</a:t>
            </a:r>
          </a:p>
          <a:p>
            <a:endParaRPr lang="lv-LV" dirty="0"/>
          </a:p>
        </p:txBody>
      </p:sp>
      <p:pic>
        <p:nvPicPr>
          <p:cNvPr id="5" name="Picture 4" descr="A green and red flag with a green and red emblem&#10;&#10;Description automatically generated with medium confidence">
            <a:extLst>
              <a:ext uri="{FF2B5EF4-FFF2-40B4-BE49-F238E27FC236}">
                <a16:creationId xmlns:a16="http://schemas.microsoft.com/office/drawing/2014/main" id="{A3467618-9F15-4720-621A-F010230AC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" cy="1143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C54D1C-DA09-D36D-6097-03DAB25E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Veicamie darbi Regulas 2. pielikuma ietvaros (Pakalpojumi)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04DF19-B823-BDF8-062D-22BE7AA38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B9DB1D-FFF1-0B21-9468-97D694E592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2346" y="1690688"/>
            <a:ext cx="1742457" cy="4441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408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0495-36B0-0FC6-7340-28384E322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66767" cy="4351338"/>
          </a:xfrm>
        </p:spPr>
        <p:txBody>
          <a:bodyPr>
            <a:normAutofit/>
          </a:bodyPr>
          <a:lstStyle/>
          <a:p>
            <a:r>
              <a:rPr lang="lv-LV" b="1" dirty="0"/>
              <a:t>IZM</a:t>
            </a:r>
            <a:r>
              <a:rPr lang="lv-LV" dirty="0"/>
              <a:t> (Akadēmiskās informācijas centrs) saišu repozitorijā aktualizēt saites uz Regulas 3. pielikuma kontaktpunktu līdz 2024. gada 31. jūlijam. </a:t>
            </a:r>
          </a:p>
          <a:p>
            <a:r>
              <a:rPr lang="lv-LV" b="1" dirty="0"/>
              <a:t>EM, IZM</a:t>
            </a:r>
            <a:r>
              <a:rPr lang="lv-LV" b="1"/>
              <a:t>, VM, LM </a:t>
            </a:r>
            <a:r>
              <a:rPr lang="lv-LV" dirty="0"/>
              <a:t>līdz 2024. gada 31. augustam izvietot atsauksmes rīku, lai sniegtu atsauksmes Eiropas Komisijas saišu repozitorijā atbilstoši Regulas 24. panta 3. punkta c) daļai. </a:t>
            </a:r>
          </a:p>
          <a:p>
            <a:r>
              <a:rPr lang="lv-LV" dirty="0"/>
              <a:t>Diskusija – Kontaktpunktu apraksts VIRSIS (līdz 2024. gada 31. augustam).</a:t>
            </a:r>
          </a:p>
        </p:txBody>
      </p:sp>
      <p:pic>
        <p:nvPicPr>
          <p:cNvPr id="5" name="Picture 4" descr="A green and red flag with a green and red emblem&#10;&#10;Description automatically generated with medium confidence">
            <a:extLst>
              <a:ext uri="{FF2B5EF4-FFF2-40B4-BE49-F238E27FC236}">
                <a16:creationId xmlns:a16="http://schemas.microsoft.com/office/drawing/2014/main" id="{A3467618-9F15-4720-621A-F010230AC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3000" cy="1143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C54D1C-DA09-D36D-6097-03DAB25E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Veicamie darbi Regulas 3. pielikuma ietvaros (Kontaktpunkti)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04DF19-B823-BDF8-062D-22BE7AA38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628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ums0 xmlns="8a33a714-59ff-4f42-bcf7-50dcdab44510" xsi:nil="true"/>
    <TaxCatchAll xmlns="625d95d3-8e48-4580-80b6-232a158d6bc7" xsi:nil="true"/>
    <lcf76f155ced4ddcb4097134ff3c332f xmlns="8a33a714-59ff-4f42-bcf7-50dcdab44510">
      <Terms xmlns="http://schemas.microsoft.com/office/infopath/2007/PartnerControls"/>
    </lcf76f155ced4ddcb4097134ff3c332f>
    <TaxKeywordTaxHTField xmlns="625d95d3-8e48-4580-80b6-232a158d6bc7">
      <Terms xmlns="http://schemas.microsoft.com/office/infopath/2007/PartnerControls"/>
    </TaxKeywordTaxHTField>
    <datums xmlns="8a33a714-59ff-4f42-bcf7-50dcdab4451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E931D9D888D215409590DE22C76D030F" ma:contentTypeVersion="23" ma:contentTypeDescription="Izveidot jaunu dokumentu." ma:contentTypeScope="" ma:versionID="fe807663efff0ce14eabf79ba2a7c6e9">
  <xsd:schema xmlns:xsd="http://www.w3.org/2001/XMLSchema" xmlns:xs="http://www.w3.org/2001/XMLSchema" xmlns:p="http://schemas.microsoft.com/office/2006/metadata/properties" xmlns:ns2="8a33a714-59ff-4f42-bcf7-50dcdab44510" xmlns:ns3="625d95d3-8e48-4580-80b6-232a158d6bc7" targetNamespace="http://schemas.microsoft.com/office/2006/metadata/properties" ma:root="true" ma:fieldsID="38d34f0c914264c3be4915ef544ab55a" ns2:_="" ns3:_="">
    <xsd:import namespace="8a33a714-59ff-4f42-bcf7-50dcdab44510"/>
    <xsd:import namespace="625d95d3-8e48-4580-80b6-232a158d6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TaxKeywordTaxHTField" minOccurs="0"/>
                <xsd:element ref="ns3:TaxCatchAll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datum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Datums0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33a714-59ff-4f42-bcf7-50dcdab445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datums" ma:index="21" nillable="true" ma:displayName="datums" ma:format="DateTime" ma:internalName="datums">
      <xsd:simpleType>
        <xsd:restriction base="dms:DateTim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Datums0" ma:index="25" nillable="true" ma:displayName="Datums" ma:format="DateOnly" ma:internalName="Datums0">
      <xsd:simpleType>
        <xsd:restriction base="dms:DateTime"/>
      </xsd:simpleType>
    </xsd:element>
    <xsd:element name="lcf76f155ced4ddcb4097134ff3c332f" ma:index="27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d95d3-8e48-4580-80b6-232a158d6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13" nillable="true" ma:taxonomy="true" ma:internalName="TaxKeywordTaxHTField" ma:taxonomyFieldName="TaxKeyword" ma:displayName="Uzņēmuma atslēgvārdi" ma:fieldId="{23f27201-bee3-471e-b2e7-b64fd8b7ca38}" ma:taxonomyMulti="true" ma:sspId="550e1e53-5410-4bdb-8c8a-c3d0be1f4709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b6dea598-a331-4a8c-815a-849585d4861c}" ma:internalName="TaxCatchAll" ma:showField="CatchAllData" ma:web="625d95d3-8e48-4580-80b6-232a158d6b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DC12E0-7CD9-4967-9A3A-56721CCF54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106C13-D236-45E8-A705-50775FB9D942}">
  <ds:schemaRefs>
    <ds:schemaRef ds:uri="http://schemas.microsoft.com/office/infopath/2007/PartnerControls"/>
    <ds:schemaRef ds:uri="625d95d3-8e48-4580-80b6-232a158d6bc7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dcmitype/"/>
    <ds:schemaRef ds:uri="8a33a714-59ff-4f42-bcf7-50dcdab44510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E6AB98F-B6D9-4579-B944-4035C5993F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33a714-59ff-4f42-bcf7-50dcdab44510"/>
    <ds:schemaRef ds:uri="625d95d3-8e48-4580-80b6-232a158d6b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1227</TotalTime>
  <Words>522</Words>
  <Application>Microsoft Office PowerPoint</Application>
  <PresentationFormat>Widescreen</PresentationFormat>
  <Paragraphs>49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Verdana</vt:lpstr>
      <vt:lpstr>office theme</vt:lpstr>
      <vt:lpstr>2024. gada 3. ceturksnī iestādēm veicamie darbi Vienotās digitālās vārtejas regulas ieviešanā</vt:lpstr>
      <vt:lpstr>Prezentācijas saturs</vt:lpstr>
      <vt:lpstr>Ministriju sagatavotie plāni</vt:lpstr>
      <vt:lpstr>Veicamie darbi Regulas 1. pielikuma ietvaros (Informācija)</vt:lpstr>
      <vt:lpstr>Veicamie darbi Regulas 1. pielikuma ietvaros (Informācija)</vt:lpstr>
      <vt:lpstr>Veicamie darbi Regulas 2. pielikuma ietvaros (Pakalpojumi)</vt:lpstr>
      <vt:lpstr>Veicamie darbi Regulas 2. pielikuma ietvaros (Pakalpojumi)</vt:lpstr>
      <vt:lpstr>Veicamie darbi Regulas 2. pielikuma ietvaros (Pakalpojumi)</vt:lpstr>
      <vt:lpstr>Veicamie darbi Regulas 3. pielikuma ietvaros (Kontaktpunkti)</vt:lpstr>
      <vt:lpstr>Kontaktinformācija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Igors Lisjonoks</cp:lastModifiedBy>
  <cp:revision>32</cp:revision>
  <dcterms:created xsi:type="dcterms:W3CDTF">2024-03-22T08:21:31Z</dcterms:created>
  <dcterms:modified xsi:type="dcterms:W3CDTF">2024-06-20T13:38:47Z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ContentTypeId">
    <vt:lpwstr>0x010100E931D9D888D215409590DE22C76D030F</vt:lpwstr>
  </property>
  <property fmtid="{D5CDD505-2E9C-101B-9397-08002B2CF9AE}" pid="4" name="MediaServiceImageTags">
    <vt:lpwstr/>
  </property>
</Properties>
</file>