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B_80E8F23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256" r:id="rId5"/>
    <p:sldId id="292" r:id="rId6"/>
    <p:sldId id="331" r:id="rId7"/>
    <p:sldId id="324" r:id="rId8"/>
    <p:sldId id="325" r:id="rId9"/>
    <p:sldId id="330" r:id="rId10"/>
    <p:sldId id="4631" r:id="rId11"/>
    <p:sldId id="4632" r:id="rId12"/>
    <p:sldId id="334" r:id="rId13"/>
    <p:sldId id="4637" r:id="rId14"/>
    <p:sldId id="258" r:id="rId15"/>
    <p:sldId id="317" r:id="rId16"/>
    <p:sldId id="288" r:id="rId17"/>
    <p:sldId id="287" r:id="rId18"/>
    <p:sldId id="4644" r:id="rId19"/>
    <p:sldId id="4641" r:id="rId20"/>
    <p:sldId id="4642" r:id="rId21"/>
    <p:sldId id="313" r:id="rId22"/>
    <p:sldId id="4646" r:id="rId23"/>
    <p:sldId id="290" r:id="rId24"/>
    <p:sldId id="4643" r:id="rId25"/>
    <p:sldId id="270" r:id="rId26"/>
    <p:sldId id="4639" r:id="rId27"/>
    <p:sldId id="4648" r:id="rId28"/>
    <p:sldId id="4640" r:id="rId29"/>
    <p:sldId id="4635" r:id="rId30"/>
    <p:sldId id="320" r:id="rId31"/>
    <p:sldId id="321" r:id="rId32"/>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230">
          <p15:clr>
            <a:srgbClr val="A4A3A4"/>
          </p15:clr>
        </p15:guide>
        <p15:guide id="2" pos="1504">
          <p15:clr>
            <a:srgbClr val="A4A3A4"/>
          </p15:clr>
        </p15:guide>
        <p15:guide id="3" pos="3940">
          <p15:clr>
            <a:srgbClr val="A4A3A4"/>
          </p15:clr>
        </p15:guide>
        <p15:guide id="4" orient="horz" pos="84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425AA7-2F76-1D58-F064-57006F07F96C}" name="Jana Jentkus" initials="JJ" userId="S::jana.jentkus@varam.gov.lv::a1eec6d0-6a35-4c48-8b6d-181fedd495f7" providerId="AD"/>
  <p188:author id="{B20187CB-6A81-FE89-A43E-32359E5EE019}" name="Lauris Linabergs" initials="LL" userId="S::laurisl@varam.gov.lv::62286779-ab07-4816-ae11-983e379d2d2c" providerId="AD"/>
  <p188:author id="{4BB33CCD-5F8A-9641-879A-722B802FEC69}" name="Lelda Kalniņa" initials="LK" userId="S::LeldaK@varam.gov.lv::6f37b8b2-733c-46d2-8d76-becfb5414b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B0"/>
    <a:srgbClr val="29702A"/>
    <a:srgbClr val="F0F0F0"/>
    <a:srgbClr val="CBD9AB"/>
    <a:srgbClr val="ECEBC9"/>
    <a:srgbClr val="BED096"/>
    <a:srgbClr val="FFAE65"/>
    <a:srgbClr val="FFFFFF"/>
    <a:srgbClr val="E0EF98"/>
    <a:srgbClr val="EAE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5F8FD-976B-3AC0-CA41-A7B7967A5C6B}" v="1" dt="2024-08-27T08:44:00.257"/>
    <p1510:client id="{558FF0AF-75AD-414D-9E31-8FD3E1DED583}" v="261" dt="2024-08-27T19:07:19.731"/>
    <p1510:client id="{5987ED4D-B002-0EF5-933A-781361681F06}" v="35" dt="2024-08-27T16:53:11"/>
    <p1510:client id="{5BB37315-3315-DCE8-FDF6-8578F2C9D664}" v="10" dt="2024-08-27T14:31:29.622"/>
    <p1510:client id="{6148C860-B0E5-2CF3-A163-1F36E3C06D26}" v="398" dt="2024-08-28T07:30:43.257"/>
    <p1510:client id="{79B076FB-A912-41AF-8F1B-6CABEE6B646F}" v="343" dt="2024-08-27T08:41:01.854"/>
    <p1510:client id="{906F38F9-A6D1-4AF0-3C9B-4049BCB42874}" v="1" dt="2024-08-29T07:41:51.440"/>
    <p1510:client id="{A6B1D85F-33ED-B648-B2BF-14150F219155}" v="1" dt="2024-08-28T08:27:01.234"/>
    <p1510:client id="{CDFA2CBB-EBA5-22E9-6A82-1E66C3B81546}" v="3" dt="2024-08-27T12:13:50.750"/>
    <p1510:client id="{D88BD7DD-5E31-2CD1-DFA3-11DBAF084549}" v="2" dt="2024-08-28T08:22:09.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30"/>
        <p:guide pos="1504"/>
        <p:guide pos="3940"/>
        <p:guide orient="horz" pos="845"/>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s Linabergs" userId="S::laurisl@varam.gov.lv::62286779-ab07-4816-ae11-983e379d2d2c" providerId="AD" clId="Web-{00F5F8FD-976B-3AC0-CA41-A7B7967A5C6B}"/>
    <pc:docChg chg="modSld">
      <pc:chgData name="Lauris Linabergs" userId="S::laurisl@varam.gov.lv::62286779-ab07-4816-ae11-983e379d2d2c" providerId="AD" clId="Web-{00F5F8FD-976B-3AC0-CA41-A7B7967A5C6B}" dt="2024-08-27T08:44:20.117" v="2" actId="1076"/>
      <pc:docMkLst>
        <pc:docMk/>
      </pc:docMkLst>
      <pc:sldChg chg="modSp">
        <pc:chgData name="Lauris Linabergs" userId="S::laurisl@varam.gov.lv::62286779-ab07-4816-ae11-983e379d2d2c" providerId="AD" clId="Web-{00F5F8FD-976B-3AC0-CA41-A7B7967A5C6B}" dt="2024-08-27T08:44:20.117" v="2" actId="1076"/>
        <pc:sldMkLst>
          <pc:docMk/>
          <pc:sldMk cId="3509473240" sldId="290"/>
        </pc:sldMkLst>
        <pc:spChg chg="mod">
          <ac:chgData name="Lauris Linabergs" userId="S::laurisl@varam.gov.lv::62286779-ab07-4816-ae11-983e379d2d2c" providerId="AD" clId="Web-{00F5F8FD-976B-3AC0-CA41-A7B7967A5C6B}" dt="2024-08-27T08:44:00.257" v="0" actId="1076"/>
          <ac:spMkLst>
            <pc:docMk/>
            <pc:sldMk cId="3509473240" sldId="290"/>
            <ac:spMk id="4" creationId="{8857FBF7-4869-ADF2-3E70-9CF0A32D1328}"/>
          </ac:spMkLst>
        </pc:spChg>
        <pc:graphicFrameChg chg="mod">
          <ac:chgData name="Lauris Linabergs" userId="S::laurisl@varam.gov.lv::62286779-ab07-4816-ae11-983e379d2d2c" providerId="AD" clId="Web-{00F5F8FD-976B-3AC0-CA41-A7B7967A5C6B}" dt="2024-08-27T08:44:20.117" v="2" actId="1076"/>
          <ac:graphicFrameMkLst>
            <pc:docMk/>
            <pc:sldMk cId="3509473240" sldId="290"/>
            <ac:graphicFrameMk id="8" creationId="{3DDFB9E1-B16C-3083-9531-AFB1DDC0CC11}"/>
          </ac:graphicFrameMkLst>
        </pc:graphicFrameChg>
      </pc:sldChg>
    </pc:docChg>
  </pc:docChgLst>
  <pc:docChgLst>
    <pc:chgData name="Lauris Linabergs" userId="S::laurisl@varam.gov.lv::62286779-ab07-4816-ae11-983e379d2d2c" providerId="AD" clId="Web-{4FB3166B-381B-01DA-3ABA-9F1C03A98190}"/>
    <pc:docChg chg="sldOrd">
      <pc:chgData name="Lauris Linabergs" userId="S::laurisl@varam.gov.lv::62286779-ab07-4816-ae11-983e379d2d2c" providerId="AD" clId="Web-{4FB3166B-381B-01DA-3ABA-9F1C03A98190}" dt="2024-08-27T05:55:44.760" v="3"/>
      <pc:docMkLst>
        <pc:docMk/>
      </pc:docMkLst>
      <pc:sldChg chg="ord">
        <pc:chgData name="Lauris Linabergs" userId="S::laurisl@varam.gov.lv::62286779-ab07-4816-ae11-983e379d2d2c" providerId="AD" clId="Web-{4FB3166B-381B-01DA-3ABA-9F1C03A98190}" dt="2024-08-27T05:55:35.901" v="1"/>
        <pc:sldMkLst>
          <pc:docMk/>
          <pc:sldMk cId="3509473240" sldId="290"/>
        </pc:sldMkLst>
      </pc:sldChg>
      <pc:sldChg chg="ord">
        <pc:chgData name="Lauris Linabergs" userId="S::laurisl@varam.gov.lv::62286779-ab07-4816-ae11-983e379d2d2c" providerId="AD" clId="Web-{4FB3166B-381B-01DA-3ABA-9F1C03A98190}" dt="2024-08-27T05:55:44.760" v="3"/>
        <pc:sldMkLst>
          <pc:docMk/>
          <pc:sldMk cId="259135589" sldId="4643"/>
        </pc:sldMkLst>
      </pc:sldChg>
    </pc:docChg>
  </pc:docChgLst>
  <pc:docChgLst>
    <pc:chgData name="Lauris Linabergs" userId="S::laurisl@varam.gov.lv::62286779-ab07-4816-ae11-983e379d2d2c" providerId="AD" clId="Web-{6148C860-B0E5-2CF3-A163-1F36E3C06D26}"/>
    <pc:docChg chg="addSld modSld">
      <pc:chgData name="Lauris Linabergs" userId="S::laurisl@varam.gov.lv::62286779-ab07-4816-ae11-983e379d2d2c" providerId="AD" clId="Web-{6148C860-B0E5-2CF3-A163-1F36E3C06D26}" dt="2024-08-28T07:30:43.257" v="246" actId="20577"/>
      <pc:docMkLst>
        <pc:docMk/>
      </pc:docMkLst>
      <pc:sldChg chg="modSp">
        <pc:chgData name="Lauris Linabergs" userId="S::laurisl@varam.gov.lv::62286779-ab07-4816-ae11-983e379d2d2c" providerId="AD" clId="Web-{6148C860-B0E5-2CF3-A163-1F36E3C06D26}" dt="2024-08-28T07:25:36.421" v="86" actId="1076"/>
        <pc:sldMkLst>
          <pc:docMk/>
          <pc:sldMk cId="2188335515" sldId="292"/>
        </pc:sldMkLst>
        <pc:spChg chg="mod">
          <ac:chgData name="Lauris Linabergs" userId="S::laurisl@varam.gov.lv::62286779-ab07-4816-ae11-983e379d2d2c" providerId="AD" clId="Web-{6148C860-B0E5-2CF3-A163-1F36E3C06D26}" dt="2024-08-28T07:25:32.718" v="85" actId="1076"/>
          <ac:spMkLst>
            <pc:docMk/>
            <pc:sldMk cId="2188335515" sldId="292"/>
            <ac:spMk id="3" creationId="{7D79E623-48C9-C598-30F3-47D78B80C739}"/>
          </ac:spMkLst>
        </pc:spChg>
        <pc:spChg chg="mod">
          <ac:chgData name="Lauris Linabergs" userId="S::laurisl@varam.gov.lv::62286779-ab07-4816-ae11-983e379d2d2c" providerId="AD" clId="Web-{6148C860-B0E5-2CF3-A163-1F36E3C06D26}" dt="2024-08-28T07:25:36.421" v="86" actId="1076"/>
          <ac:spMkLst>
            <pc:docMk/>
            <pc:sldMk cId="2188335515" sldId="292"/>
            <ac:spMk id="4" creationId="{0D117FDF-1331-AF19-474C-E1029DEA5CB0}"/>
          </ac:spMkLst>
        </pc:spChg>
      </pc:sldChg>
      <pc:sldChg chg="modSp">
        <pc:chgData name="Lauris Linabergs" userId="S::laurisl@varam.gov.lv::62286779-ab07-4816-ae11-983e379d2d2c" providerId="AD" clId="Web-{6148C860-B0E5-2CF3-A163-1F36E3C06D26}" dt="2024-08-28T07:30:43.257" v="246" actId="20577"/>
        <pc:sldMkLst>
          <pc:docMk/>
          <pc:sldMk cId="2664332860" sldId="313"/>
        </pc:sldMkLst>
        <pc:spChg chg="mod">
          <ac:chgData name="Lauris Linabergs" userId="S::laurisl@varam.gov.lv::62286779-ab07-4816-ae11-983e379d2d2c" providerId="AD" clId="Web-{6148C860-B0E5-2CF3-A163-1F36E3C06D26}" dt="2024-08-28T07:30:43.257" v="246" actId="20577"/>
          <ac:spMkLst>
            <pc:docMk/>
            <pc:sldMk cId="2664332860" sldId="313"/>
            <ac:spMk id="3" creationId="{11050C60-629C-E93E-2DE0-C24FF81C09DB}"/>
          </ac:spMkLst>
        </pc:spChg>
      </pc:sldChg>
      <pc:sldChg chg="delSp modSp">
        <pc:chgData name="Lauris Linabergs" userId="S::laurisl@varam.gov.lv::62286779-ab07-4816-ae11-983e379d2d2c" providerId="AD" clId="Web-{6148C860-B0E5-2CF3-A163-1F36E3C06D26}" dt="2024-08-28T07:22:22.260" v="48" actId="1076"/>
        <pc:sldMkLst>
          <pc:docMk/>
          <pc:sldMk cId="2189408788" sldId="4639"/>
        </pc:sldMkLst>
        <pc:spChg chg="del">
          <ac:chgData name="Lauris Linabergs" userId="S::laurisl@varam.gov.lv::62286779-ab07-4816-ae11-983e379d2d2c" providerId="AD" clId="Web-{6148C860-B0E5-2CF3-A163-1F36E3C06D26}" dt="2024-08-28T07:21:10.742" v="1"/>
          <ac:spMkLst>
            <pc:docMk/>
            <pc:sldMk cId="2189408788" sldId="4639"/>
            <ac:spMk id="3" creationId="{89B6BF93-5233-8871-B68E-FCEA168A56DC}"/>
          </ac:spMkLst>
        </pc:spChg>
        <pc:spChg chg="del">
          <ac:chgData name="Lauris Linabergs" userId="S::laurisl@varam.gov.lv::62286779-ab07-4816-ae11-983e379d2d2c" providerId="AD" clId="Web-{6148C860-B0E5-2CF3-A163-1F36E3C06D26}" dt="2024-08-28T07:21:14.117" v="2"/>
          <ac:spMkLst>
            <pc:docMk/>
            <pc:sldMk cId="2189408788" sldId="4639"/>
            <ac:spMk id="5" creationId="{D2A94D85-ED3B-DF2E-5FC7-A3D3DBF934DD}"/>
          </ac:spMkLst>
        </pc:spChg>
        <pc:spChg chg="mod">
          <ac:chgData name="Lauris Linabergs" userId="S::laurisl@varam.gov.lv::62286779-ab07-4816-ae11-983e379d2d2c" providerId="AD" clId="Web-{6148C860-B0E5-2CF3-A163-1F36E3C06D26}" dt="2024-08-28T07:22:22.260" v="48" actId="1076"/>
          <ac:spMkLst>
            <pc:docMk/>
            <pc:sldMk cId="2189408788" sldId="4639"/>
            <ac:spMk id="20" creationId="{A1046962-482B-2207-7827-2C6DAB1A4728}"/>
          </ac:spMkLst>
        </pc:spChg>
      </pc:sldChg>
      <pc:sldChg chg="modSp">
        <pc:chgData name="Lauris Linabergs" userId="S::laurisl@varam.gov.lv::62286779-ab07-4816-ae11-983e379d2d2c" providerId="AD" clId="Web-{6148C860-B0E5-2CF3-A163-1F36E3C06D26}" dt="2024-08-28T07:27:32.830" v="176" actId="20577"/>
        <pc:sldMkLst>
          <pc:docMk/>
          <pc:sldMk cId="3201360482" sldId="4646"/>
        </pc:sldMkLst>
        <pc:spChg chg="mod">
          <ac:chgData name="Lauris Linabergs" userId="S::laurisl@varam.gov.lv::62286779-ab07-4816-ae11-983e379d2d2c" providerId="AD" clId="Web-{6148C860-B0E5-2CF3-A163-1F36E3C06D26}" dt="2024-08-28T07:27:32.830" v="176" actId="20577"/>
          <ac:spMkLst>
            <pc:docMk/>
            <pc:sldMk cId="3201360482" sldId="4646"/>
            <ac:spMk id="9" creationId="{78F9B6CC-2981-5A2E-615B-BDBB410A54B2}"/>
          </ac:spMkLst>
        </pc:spChg>
      </pc:sldChg>
      <pc:sldChg chg="add replId">
        <pc:chgData name="Lauris Linabergs" userId="S::laurisl@varam.gov.lv::62286779-ab07-4816-ae11-983e379d2d2c" providerId="AD" clId="Web-{6148C860-B0E5-2CF3-A163-1F36E3C06D26}" dt="2024-08-28T07:20:51.664" v="0"/>
        <pc:sldMkLst>
          <pc:docMk/>
          <pc:sldMk cId="3491437952" sldId="4648"/>
        </pc:sldMkLst>
      </pc:sldChg>
    </pc:docChg>
  </pc:docChgLst>
  <pc:docChgLst>
    <pc:chgData name="Lauris Linabergs" userId="62286779-ab07-4816-ae11-983e379d2d2c" providerId="ADAL" clId="{79B076FB-A912-41AF-8F1B-6CABEE6B646F}"/>
    <pc:docChg chg="undo custSel modSld sldOrd">
      <pc:chgData name="Lauris Linabergs" userId="62286779-ab07-4816-ae11-983e379d2d2c" providerId="ADAL" clId="{79B076FB-A912-41AF-8F1B-6CABEE6B646F}" dt="2024-08-27T08:41:01.854" v="344" actId="108"/>
      <pc:docMkLst>
        <pc:docMk/>
      </pc:docMkLst>
      <pc:sldChg chg="modSp mod ord">
        <pc:chgData name="Lauris Linabergs" userId="62286779-ab07-4816-ae11-983e379d2d2c" providerId="ADAL" clId="{79B076FB-A912-41AF-8F1B-6CABEE6B646F}" dt="2024-08-27T08:41:01.854" v="344" actId="108"/>
        <pc:sldMkLst>
          <pc:docMk/>
          <pc:sldMk cId="3509473240" sldId="290"/>
        </pc:sldMkLst>
        <pc:spChg chg="mod">
          <ac:chgData name="Lauris Linabergs" userId="62286779-ab07-4816-ae11-983e379d2d2c" providerId="ADAL" clId="{79B076FB-A912-41AF-8F1B-6CABEE6B646F}" dt="2024-08-27T08:39:10.353" v="330" actId="14100"/>
          <ac:spMkLst>
            <pc:docMk/>
            <pc:sldMk cId="3509473240" sldId="290"/>
            <ac:spMk id="5" creationId="{B41706F0-0869-5903-FE85-D3F3F099358E}"/>
          </ac:spMkLst>
        </pc:spChg>
        <pc:graphicFrameChg chg="mod">
          <ac:chgData name="Lauris Linabergs" userId="62286779-ab07-4816-ae11-983e379d2d2c" providerId="ADAL" clId="{79B076FB-A912-41AF-8F1B-6CABEE6B646F}" dt="2024-08-27T08:41:01.854" v="344" actId="108"/>
          <ac:graphicFrameMkLst>
            <pc:docMk/>
            <pc:sldMk cId="3509473240" sldId="290"/>
            <ac:graphicFrameMk id="8" creationId="{3DDFB9E1-B16C-3083-9531-AFB1DDC0CC11}"/>
          </ac:graphicFrameMkLst>
        </pc:graphicFrameChg>
      </pc:sldChg>
      <pc:sldChg chg="ord">
        <pc:chgData name="Lauris Linabergs" userId="62286779-ab07-4816-ae11-983e379d2d2c" providerId="ADAL" clId="{79B076FB-A912-41AF-8F1B-6CABEE6B646F}" dt="2024-08-27T08:26:55.533" v="206"/>
        <pc:sldMkLst>
          <pc:docMk/>
          <pc:sldMk cId="1452458622" sldId="321"/>
        </pc:sldMkLst>
      </pc:sldChg>
      <pc:sldChg chg="modSp">
        <pc:chgData name="Lauris Linabergs" userId="62286779-ab07-4816-ae11-983e379d2d2c" providerId="ADAL" clId="{79B076FB-A912-41AF-8F1B-6CABEE6B646F}" dt="2024-08-27T08:35:44.323" v="283"/>
        <pc:sldMkLst>
          <pc:docMk/>
          <pc:sldMk cId="1351268794" sldId="4640"/>
        </pc:sldMkLst>
        <pc:graphicFrameChg chg="mod">
          <ac:chgData name="Lauris Linabergs" userId="62286779-ab07-4816-ae11-983e379d2d2c" providerId="ADAL" clId="{79B076FB-A912-41AF-8F1B-6CABEE6B646F}" dt="2024-08-27T08:35:44.323" v="283"/>
          <ac:graphicFrameMkLst>
            <pc:docMk/>
            <pc:sldMk cId="1351268794" sldId="4640"/>
            <ac:graphicFrameMk id="14" creationId="{EBC82343-6632-E0A9-5503-ED8B28F733CA}"/>
          </ac:graphicFrameMkLst>
        </pc:graphicFrameChg>
      </pc:sldChg>
      <pc:sldChg chg="modSp mod">
        <pc:chgData name="Lauris Linabergs" userId="62286779-ab07-4816-ae11-983e379d2d2c" providerId="ADAL" clId="{79B076FB-A912-41AF-8F1B-6CABEE6B646F}" dt="2024-08-27T08:29:34.610" v="282" actId="1076"/>
        <pc:sldMkLst>
          <pc:docMk/>
          <pc:sldMk cId="2659389924" sldId="4641"/>
        </pc:sldMkLst>
        <pc:spChg chg="mod">
          <ac:chgData name="Lauris Linabergs" userId="62286779-ab07-4816-ae11-983e379d2d2c" providerId="ADAL" clId="{79B076FB-A912-41AF-8F1B-6CABEE6B646F}" dt="2024-08-27T08:29:34.610" v="282" actId="1076"/>
          <ac:spMkLst>
            <pc:docMk/>
            <pc:sldMk cId="2659389924" sldId="4641"/>
            <ac:spMk id="28" creationId="{E0ADB4B3-83E8-060D-98A0-2878B48A68EA}"/>
          </ac:spMkLst>
        </pc:spChg>
      </pc:sldChg>
      <pc:sldChg chg="modSp mod">
        <pc:chgData name="Lauris Linabergs" userId="62286779-ab07-4816-ae11-983e379d2d2c" providerId="ADAL" clId="{79B076FB-A912-41AF-8F1B-6CABEE6B646F}" dt="2024-08-27T08:36:32.427" v="324" actId="6549"/>
        <pc:sldMkLst>
          <pc:docMk/>
          <pc:sldMk cId="259135589" sldId="4643"/>
        </pc:sldMkLst>
        <pc:spChg chg="mod">
          <ac:chgData name="Lauris Linabergs" userId="62286779-ab07-4816-ae11-983e379d2d2c" providerId="ADAL" clId="{79B076FB-A912-41AF-8F1B-6CABEE6B646F}" dt="2024-08-27T08:36:32.427" v="324" actId="6549"/>
          <ac:spMkLst>
            <pc:docMk/>
            <pc:sldMk cId="259135589" sldId="4643"/>
            <ac:spMk id="3" creationId="{0D1091DD-882F-5977-B83D-76173DB7F1C9}"/>
          </ac:spMkLst>
        </pc:spChg>
      </pc:sldChg>
      <pc:sldChg chg="addSp delSp modSp mod">
        <pc:chgData name="Lauris Linabergs" userId="62286779-ab07-4816-ae11-983e379d2d2c" providerId="ADAL" clId="{79B076FB-A912-41AF-8F1B-6CABEE6B646F}" dt="2024-08-26T12:48:32.272" v="204" actId="14100"/>
        <pc:sldMkLst>
          <pc:docMk/>
          <pc:sldMk cId="3201360482" sldId="4646"/>
        </pc:sldMkLst>
        <pc:spChg chg="add mod">
          <ac:chgData name="Lauris Linabergs" userId="62286779-ab07-4816-ae11-983e379d2d2c" providerId="ADAL" clId="{79B076FB-A912-41AF-8F1B-6CABEE6B646F}" dt="2024-08-26T12:29:48.463" v="35" actId="14100"/>
          <ac:spMkLst>
            <pc:docMk/>
            <pc:sldMk cId="3201360482" sldId="4646"/>
            <ac:spMk id="24" creationId="{326C48A0-D257-6B87-AA64-995FE5FC4E38}"/>
          </ac:spMkLst>
        </pc:spChg>
        <pc:spChg chg="add mod">
          <ac:chgData name="Lauris Linabergs" userId="62286779-ab07-4816-ae11-983e379d2d2c" providerId="ADAL" clId="{79B076FB-A912-41AF-8F1B-6CABEE6B646F}" dt="2024-08-26T12:45:05.262" v="195" actId="255"/>
          <ac:spMkLst>
            <pc:docMk/>
            <pc:sldMk cId="3201360482" sldId="4646"/>
            <ac:spMk id="25" creationId="{2842313A-06D7-D305-FB02-DCF490A21179}"/>
          </ac:spMkLst>
        </pc:spChg>
        <pc:spChg chg="add del">
          <ac:chgData name="Lauris Linabergs" userId="62286779-ab07-4816-ae11-983e379d2d2c" providerId="ADAL" clId="{79B076FB-A912-41AF-8F1B-6CABEE6B646F}" dt="2024-08-26T12:36:42.142" v="64" actId="478"/>
          <ac:spMkLst>
            <pc:docMk/>
            <pc:sldMk cId="3201360482" sldId="4646"/>
            <ac:spMk id="36" creationId="{BD91DD20-5AE5-5C2F-5A04-12BF2F10482C}"/>
          </ac:spMkLst>
        </pc:spChg>
        <pc:spChg chg="add mod">
          <ac:chgData name="Lauris Linabergs" userId="62286779-ab07-4816-ae11-983e379d2d2c" providerId="ADAL" clId="{79B076FB-A912-41AF-8F1B-6CABEE6B646F}" dt="2024-08-26T12:48:32.272" v="204" actId="14100"/>
          <ac:spMkLst>
            <pc:docMk/>
            <pc:sldMk cId="3201360482" sldId="4646"/>
            <ac:spMk id="37" creationId="{BCF12EEA-E9CF-1940-3481-55C8285F23A3}"/>
          </ac:spMkLst>
        </pc:spChg>
        <pc:spChg chg="add mod">
          <ac:chgData name="Lauris Linabergs" userId="62286779-ab07-4816-ae11-983e379d2d2c" providerId="ADAL" clId="{79B076FB-A912-41AF-8F1B-6CABEE6B646F}" dt="2024-08-26T12:47:36.955" v="201" actId="207"/>
          <ac:spMkLst>
            <pc:docMk/>
            <pc:sldMk cId="3201360482" sldId="4646"/>
            <ac:spMk id="38" creationId="{FBC5B565-7781-A6BA-8916-3040F0FCCA06}"/>
          </ac:spMkLst>
        </pc:spChg>
        <pc:spChg chg="mod">
          <ac:chgData name="Lauris Linabergs" userId="62286779-ab07-4816-ae11-983e379d2d2c" providerId="ADAL" clId="{79B076FB-A912-41AF-8F1B-6CABEE6B646F}" dt="2024-08-26T12:47:06.967" v="200" actId="1076"/>
          <ac:spMkLst>
            <pc:docMk/>
            <pc:sldMk cId="3201360482" sldId="4646"/>
            <ac:spMk id="50" creationId="{A2BB7E63-699E-0147-9D07-8D7B7411E711}"/>
          </ac:spMkLst>
        </pc:spChg>
        <pc:spChg chg="mod">
          <ac:chgData name="Lauris Linabergs" userId="62286779-ab07-4816-ae11-983e379d2d2c" providerId="ADAL" clId="{79B076FB-A912-41AF-8F1B-6CABEE6B646F}" dt="2024-08-26T12:46:25.863" v="199" actId="14100"/>
          <ac:spMkLst>
            <pc:docMk/>
            <pc:sldMk cId="3201360482" sldId="4646"/>
            <ac:spMk id="73" creationId="{4A04CF4B-C4D4-6845-9199-BBAE5B28116C}"/>
          </ac:spMkLst>
        </pc:spChg>
        <pc:spChg chg="mod ord">
          <ac:chgData name="Lauris Linabergs" userId="62286779-ab07-4816-ae11-983e379d2d2c" providerId="ADAL" clId="{79B076FB-A912-41AF-8F1B-6CABEE6B646F}" dt="2024-08-26T12:29:35.928" v="33" actId="1076"/>
          <ac:spMkLst>
            <pc:docMk/>
            <pc:sldMk cId="3201360482" sldId="4646"/>
            <ac:spMk id="102" creationId="{705925D2-2158-D24B-A3E7-EE731F1D9130}"/>
          </ac:spMkLst>
        </pc:spChg>
        <pc:cxnChg chg="mod">
          <ac:chgData name="Lauris Linabergs" userId="62286779-ab07-4816-ae11-983e379d2d2c" providerId="ADAL" clId="{79B076FB-A912-41AF-8F1B-6CABEE6B646F}" dt="2024-08-26T12:35:19.154" v="60" actId="14100"/>
          <ac:cxnSpMkLst>
            <pc:docMk/>
            <pc:sldMk cId="3201360482" sldId="4646"/>
            <ac:cxnSpMk id="10" creationId="{493135C8-3BBB-200F-CD2B-33C328BAA1F9}"/>
          </ac:cxnSpMkLst>
        </pc:cxnChg>
        <pc:cxnChg chg="mod">
          <ac:chgData name="Lauris Linabergs" userId="62286779-ab07-4816-ae11-983e379d2d2c" providerId="ADAL" clId="{79B076FB-A912-41AF-8F1B-6CABEE6B646F}" dt="2024-08-26T12:34:35.055" v="57" actId="14100"/>
          <ac:cxnSpMkLst>
            <pc:docMk/>
            <pc:sldMk cId="3201360482" sldId="4646"/>
            <ac:cxnSpMk id="11" creationId="{1EFA56F2-7376-C080-B2A8-F53A053DD750}"/>
          </ac:cxnSpMkLst>
        </pc:cxnChg>
        <pc:cxnChg chg="mod">
          <ac:chgData name="Lauris Linabergs" userId="62286779-ab07-4816-ae11-983e379d2d2c" providerId="ADAL" clId="{79B076FB-A912-41AF-8F1B-6CABEE6B646F}" dt="2024-08-26T12:32:55.056" v="51" actId="14100"/>
          <ac:cxnSpMkLst>
            <pc:docMk/>
            <pc:sldMk cId="3201360482" sldId="4646"/>
            <ac:cxnSpMk id="12" creationId="{0C17715A-7589-6772-29F2-5601985ED3CA}"/>
          </ac:cxnSpMkLst>
        </pc:cxnChg>
        <pc:cxnChg chg="mod">
          <ac:chgData name="Lauris Linabergs" userId="62286779-ab07-4816-ae11-983e379d2d2c" providerId="ADAL" clId="{79B076FB-A912-41AF-8F1B-6CABEE6B646F}" dt="2024-08-26T12:48:00.186" v="202" actId="1076"/>
          <ac:cxnSpMkLst>
            <pc:docMk/>
            <pc:sldMk cId="3201360482" sldId="4646"/>
            <ac:cxnSpMk id="13" creationId="{E3415778-D6E3-8F84-A6CB-37687283337A}"/>
          </ac:cxnSpMkLst>
        </pc:cxnChg>
        <pc:cxnChg chg="mod">
          <ac:chgData name="Lauris Linabergs" userId="62286779-ab07-4816-ae11-983e379d2d2c" providerId="ADAL" clId="{79B076FB-A912-41AF-8F1B-6CABEE6B646F}" dt="2024-08-26T12:48:11.776" v="203" actId="1076"/>
          <ac:cxnSpMkLst>
            <pc:docMk/>
            <pc:sldMk cId="3201360482" sldId="4646"/>
            <ac:cxnSpMk id="14" creationId="{2F7DC612-D4FD-2695-3581-AA96574D405B}"/>
          </ac:cxnSpMkLst>
        </pc:cxnChg>
        <pc:cxnChg chg="mod">
          <ac:chgData name="Lauris Linabergs" userId="62286779-ab07-4816-ae11-983e379d2d2c" providerId="ADAL" clId="{79B076FB-A912-41AF-8F1B-6CABEE6B646F}" dt="2024-08-26T12:35:37.758" v="61" actId="14100"/>
          <ac:cxnSpMkLst>
            <pc:docMk/>
            <pc:sldMk cId="3201360482" sldId="4646"/>
            <ac:cxnSpMk id="15" creationId="{9EDED271-8572-0E5C-CC6D-E2BD0EE77A7F}"/>
          </ac:cxnSpMkLst>
        </pc:cxnChg>
        <pc:cxnChg chg="mod">
          <ac:chgData name="Lauris Linabergs" userId="62286779-ab07-4816-ae11-983e379d2d2c" providerId="ADAL" clId="{79B076FB-A912-41AF-8F1B-6CABEE6B646F}" dt="2024-08-26T12:34:23.572" v="56" actId="14100"/>
          <ac:cxnSpMkLst>
            <pc:docMk/>
            <pc:sldMk cId="3201360482" sldId="4646"/>
            <ac:cxnSpMk id="16" creationId="{D8B5754C-0035-3623-F000-608E3462B3B0}"/>
          </ac:cxnSpMkLst>
        </pc:cxnChg>
        <pc:cxnChg chg="add mod">
          <ac:chgData name="Lauris Linabergs" userId="62286779-ab07-4816-ae11-983e379d2d2c" providerId="ADAL" clId="{79B076FB-A912-41AF-8F1B-6CABEE6B646F}" dt="2024-08-26T12:42:34.867" v="135" actId="1076"/>
          <ac:cxnSpMkLst>
            <pc:docMk/>
            <pc:sldMk cId="3201360482" sldId="4646"/>
            <ac:cxnSpMk id="19" creationId="{D8967CD5-DAA0-C6FF-5DF8-C85D560B56A8}"/>
          </ac:cxnSpMkLst>
        </pc:cxnChg>
        <pc:cxnChg chg="del mod">
          <ac:chgData name="Lauris Linabergs" userId="62286779-ab07-4816-ae11-983e379d2d2c" providerId="ADAL" clId="{79B076FB-A912-41AF-8F1B-6CABEE6B646F}" dt="2024-08-26T12:28:05.802" v="14" actId="478"/>
          <ac:cxnSpMkLst>
            <pc:docMk/>
            <pc:sldMk cId="3201360482" sldId="4646"/>
            <ac:cxnSpMk id="71" creationId="{3EFE4302-9201-8A4F-AE60-FE6DC396EA4F}"/>
          </ac:cxnSpMkLst>
        </pc:cxnChg>
        <pc:cxnChg chg="mod">
          <ac:chgData name="Lauris Linabergs" userId="62286779-ab07-4816-ae11-983e379d2d2c" providerId="ADAL" clId="{79B076FB-A912-41AF-8F1B-6CABEE6B646F}" dt="2024-08-26T12:32:46.597" v="50" actId="14100"/>
          <ac:cxnSpMkLst>
            <pc:docMk/>
            <pc:sldMk cId="3201360482" sldId="4646"/>
            <ac:cxnSpMk id="104" creationId="{F3FC0797-B88C-CC47-8B25-B3A546CA3CF0}"/>
          </ac:cxnSpMkLst>
        </pc:cxnChg>
      </pc:sldChg>
    </pc:docChg>
  </pc:docChgLst>
  <pc:docChgLst>
    <pc:chgData name="Lelda Kalniņa" userId="S::leldak@varam.gov.lv::6f37b8b2-733c-46d2-8d76-becfb5414ba2" providerId="AD" clId="Web-{906F38F9-A6D1-4AF0-3C9B-4049BCB42874}"/>
    <pc:docChg chg="delSld">
      <pc:chgData name="Lelda Kalniņa" userId="S::leldak@varam.gov.lv::6f37b8b2-733c-46d2-8d76-becfb5414ba2" providerId="AD" clId="Web-{906F38F9-A6D1-4AF0-3C9B-4049BCB42874}" dt="2024-08-29T07:41:51.440" v="0"/>
      <pc:docMkLst>
        <pc:docMk/>
      </pc:docMkLst>
      <pc:sldChg chg="del">
        <pc:chgData name="Lelda Kalniņa" userId="S::leldak@varam.gov.lv::6f37b8b2-733c-46d2-8d76-becfb5414ba2" providerId="AD" clId="Web-{906F38F9-A6D1-4AF0-3C9B-4049BCB42874}" dt="2024-08-29T07:41:51.440" v="0"/>
        <pc:sldMkLst>
          <pc:docMk/>
          <pc:sldMk cId="4282915252" sldId="4647"/>
        </pc:sldMkLst>
      </pc:sldChg>
    </pc:docChg>
  </pc:docChgLst>
  <pc:docChgLst>
    <pc:chgData name="Lelda Kalniņa" userId="S::leldak@varam.gov.lv::6f37b8b2-733c-46d2-8d76-becfb5414ba2" providerId="AD" clId="Web-{D88BD7DD-5E31-2CD1-DFA3-11DBAF084549}"/>
    <pc:docChg chg="modSld">
      <pc:chgData name="Lelda Kalniņa" userId="S::leldak@varam.gov.lv::6f37b8b2-733c-46d2-8d76-becfb5414ba2" providerId="AD" clId="Web-{D88BD7DD-5E31-2CD1-DFA3-11DBAF084549}" dt="2024-08-28T08:22:09.786" v="1" actId="1076"/>
      <pc:docMkLst>
        <pc:docMk/>
      </pc:docMkLst>
      <pc:sldChg chg="modSp">
        <pc:chgData name="Lelda Kalniņa" userId="S::leldak@varam.gov.lv::6f37b8b2-733c-46d2-8d76-becfb5414ba2" providerId="AD" clId="Web-{D88BD7DD-5E31-2CD1-DFA3-11DBAF084549}" dt="2024-08-28T08:22:09.786" v="1" actId="1076"/>
        <pc:sldMkLst>
          <pc:docMk/>
          <pc:sldMk cId="0" sldId="287"/>
        </pc:sldMkLst>
        <pc:spChg chg="mod">
          <ac:chgData name="Lelda Kalniņa" userId="S::leldak@varam.gov.lv::6f37b8b2-733c-46d2-8d76-becfb5414ba2" providerId="AD" clId="Web-{D88BD7DD-5E31-2CD1-DFA3-11DBAF084549}" dt="2024-08-28T08:22:04.067" v="0" actId="1076"/>
          <ac:spMkLst>
            <pc:docMk/>
            <pc:sldMk cId="0" sldId="287"/>
            <ac:spMk id="31" creationId="{4D8F7ED6-4D2C-1698-BA83-F606102E9E99}"/>
          </ac:spMkLst>
        </pc:spChg>
        <pc:grpChg chg="mod">
          <ac:chgData name="Lelda Kalniņa" userId="S::leldak@varam.gov.lv::6f37b8b2-733c-46d2-8d76-becfb5414ba2" providerId="AD" clId="Web-{D88BD7DD-5E31-2CD1-DFA3-11DBAF084549}" dt="2024-08-28T08:22:09.786" v="1" actId="1076"/>
          <ac:grpSpMkLst>
            <pc:docMk/>
            <pc:sldMk cId="0" sldId="287"/>
            <ac:grpSpMk id="16" creationId="{BC09DF74-2394-D389-A169-1388EACF2BAD}"/>
          </ac:grpSpMkLst>
        </pc:grpChg>
      </pc:sldChg>
    </pc:docChg>
  </pc:docChgLst>
  <pc:docChgLst>
    <pc:chgData name="Lauris Linabergs" userId="S::laurisl@varam.gov.lv::62286779-ab07-4816-ae11-983e379d2d2c" providerId="AD" clId="Web-{2BF5C716-A5B7-B249-434A-D306B75CD925}"/>
    <pc:docChg chg="addSld delSld modSld sldOrd">
      <pc:chgData name="Lauris Linabergs" userId="S::laurisl@varam.gov.lv::62286779-ab07-4816-ae11-983e379d2d2c" providerId="AD" clId="Web-{2BF5C716-A5B7-B249-434A-D306B75CD925}" dt="2024-08-26T10:25:41.761" v="1715"/>
      <pc:docMkLst>
        <pc:docMk/>
      </pc:docMkLst>
      <pc:sldChg chg="addSp delSp modSp add ord replId">
        <pc:chgData name="Lauris Linabergs" userId="S::laurisl@varam.gov.lv::62286779-ab07-4816-ae11-983e379d2d2c" providerId="AD" clId="Web-{2BF5C716-A5B7-B249-434A-D306B75CD925}" dt="2024-08-26T10:25:41.761" v="1715"/>
        <pc:sldMkLst>
          <pc:docMk/>
          <pc:sldMk cId="3201360482" sldId="4646"/>
        </pc:sldMkLst>
        <pc:spChg chg="del">
          <ac:chgData name="Lauris Linabergs" userId="S::laurisl@varam.gov.lv::62286779-ab07-4816-ae11-983e379d2d2c" providerId="AD" clId="Web-{2BF5C716-A5B7-B249-434A-D306B75CD925}" dt="2024-08-26T09:09:15.607" v="74"/>
          <ac:spMkLst>
            <pc:docMk/>
            <pc:sldMk cId="3201360482" sldId="4646"/>
            <ac:spMk id="2" creationId="{009CBD0F-0B3B-D3F7-D165-8F916F0DC4A2}"/>
          </ac:spMkLst>
        </pc:spChg>
        <pc:spChg chg="add mod">
          <ac:chgData name="Lauris Linabergs" userId="S::laurisl@varam.gov.lv::62286779-ab07-4816-ae11-983e379d2d2c" providerId="AD" clId="Web-{2BF5C716-A5B7-B249-434A-D306B75CD925}" dt="2024-08-26T09:46:53.017" v="988" actId="1076"/>
          <ac:spMkLst>
            <pc:docMk/>
            <pc:sldMk cId="3201360482" sldId="4646"/>
            <ac:spMk id="2" creationId="{975F165A-E2BA-CCAB-5C80-E8A3DCF78A0C}"/>
          </ac:spMkLst>
        </pc:spChg>
        <pc:spChg chg="mod">
          <ac:chgData name="Lauris Linabergs" userId="S::laurisl@varam.gov.lv::62286779-ab07-4816-ae11-983e379d2d2c" providerId="AD" clId="Web-{2BF5C716-A5B7-B249-434A-D306B75CD925}" dt="2024-08-26T10:24:43.291" v="1714" actId="1076"/>
          <ac:spMkLst>
            <pc:docMk/>
            <pc:sldMk cId="3201360482" sldId="4646"/>
            <ac:spMk id="4" creationId="{19BE69A1-8D8B-704C-15B6-D56A0C128DA1}"/>
          </ac:spMkLst>
        </pc:spChg>
        <pc:spChg chg="add mod">
          <ac:chgData name="Lauris Linabergs" userId="S::laurisl@varam.gov.lv::62286779-ab07-4816-ae11-983e379d2d2c" providerId="AD" clId="Web-{2BF5C716-A5B7-B249-434A-D306B75CD925}" dt="2024-08-26T10:03:24.650" v="1331" actId="1076"/>
          <ac:spMkLst>
            <pc:docMk/>
            <pc:sldMk cId="3201360482" sldId="4646"/>
            <ac:spMk id="6" creationId="{7F18646C-4F0C-753A-650E-7B7C769574BE}"/>
          </ac:spMkLst>
        </pc:spChg>
        <pc:spChg chg="add mod">
          <ac:chgData name="Lauris Linabergs" userId="S::laurisl@varam.gov.lv::62286779-ab07-4816-ae11-983e379d2d2c" providerId="AD" clId="Web-{2BF5C716-A5B7-B249-434A-D306B75CD925}" dt="2024-08-26T10:02:23.664" v="1328" actId="1076"/>
          <ac:spMkLst>
            <pc:docMk/>
            <pc:sldMk cId="3201360482" sldId="4646"/>
            <ac:spMk id="7" creationId="{B2DE61FA-A70F-09CE-97DD-E2D94249F988}"/>
          </ac:spMkLst>
        </pc:spChg>
        <pc:spChg chg="add del mod">
          <ac:chgData name="Lauris Linabergs" userId="S::laurisl@varam.gov.lv::62286779-ab07-4816-ae11-983e379d2d2c" providerId="AD" clId="Web-{2BF5C716-A5B7-B249-434A-D306B75CD925}" dt="2024-08-26T09:48:27.488" v="1006"/>
          <ac:spMkLst>
            <pc:docMk/>
            <pc:sldMk cId="3201360482" sldId="4646"/>
            <ac:spMk id="8" creationId="{39A494C5-09F4-BD00-8440-7E56D953F18C}"/>
          </ac:spMkLst>
        </pc:spChg>
        <pc:spChg chg="add mod">
          <ac:chgData name="Lauris Linabergs" userId="S::laurisl@varam.gov.lv::62286779-ab07-4816-ae11-983e379d2d2c" providerId="AD" clId="Web-{2BF5C716-A5B7-B249-434A-D306B75CD925}" dt="2024-08-26T10:09:05.596" v="1372" actId="14100"/>
          <ac:spMkLst>
            <pc:docMk/>
            <pc:sldMk cId="3201360482" sldId="4646"/>
            <ac:spMk id="9" creationId="{78F9B6CC-2981-5A2E-615B-BDBB410A54B2}"/>
          </ac:spMkLst>
        </pc:spChg>
        <pc:spChg chg="add mod ord">
          <ac:chgData name="Lauris Linabergs" userId="S::laurisl@varam.gov.lv::62286779-ab07-4816-ae11-983e379d2d2c" providerId="AD" clId="Web-{2BF5C716-A5B7-B249-434A-D306B75CD925}" dt="2024-08-26T10:23:32.554" v="1682" actId="14100"/>
          <ac:spMkLst>
            <pc:docMk/>
            <pc:sldMk cId="3201360482" sldId="4646"/>
            <ac:spMk id="17" creationId="{0A3A7DB1-2EB4-2110-26A6-F0D249B04255}"/>
          </ac:spMkLst>
        </pc:spChg>
        <pc:spChg chg="mod ord">
          <ac:chgData name="Lauris Linabergs" userId="S::laurisl@varam.gov.lv::62286779-ab07-4816-ae11-983e379d2d2c" providerId="AD" clId="Web-{2BF5C716-A5B7-B249-434A-D306B75CD925}" dt="2024-08-26T10:18:54.970" v="1632" actId="1076"/>
          <ac:spMkLst>
            <pc:docMk/>
            <pc:sldMk cId="3201360482" sldId="4646"/>
            <ac:spMk id="50" creationId="{A2BB7E63-699E-0147-9D07-8D7B7411E711}"/>
          </ac:spMkLst>
        </pc:spChg>
        <pc:spChg chg="del mod">
          <ac:chgData name="Lauris Linabergs" userId="S::laurisl@varam.gov.lv::62286779-ab07-4816-ae11-983e379d2d2c" providerId="AD" clId="Web-{2BF5C716-A5B7-B249-434A-D306B75CD925}" dt="2024-08-26T09:09:43.233" v="77"/>
          <ac:spMkLst>
            <pc:docMk/>
            <pc:sldMk cId="3201360482" sldId="4646"/>
            <ac:spMk id="51" creationId="{FDA6942B-AB00-B646-B8F7-AD690430FC0D}"/>
          </ac:spMkLst>
        </pc:spChg>
        <pc:spChg chg="del mod">
          <ac:chgData name="Lauris Linabergs" userId="S::laurisl@varam.gov.lv::62286779-ab07-4816-ae11-983e379d2d2c" providerId="AD" clId="Web-{2BF5C716-A5B7-B249-434A-D306B75CD925}" dt="2024-08-26T09:09:48.467" v="80"/>
          <ac:spMkLst>
            <pc:docMk/>
            <pc:sldMk cId="3201360482" sldId="4646"/>
            <ac:spMk id="52" creationId="{3B90B0F7-D602-8344-91AC-ED7062FBBCEC}"/>
          </ac:spMkLst>
        </pc:spChg>
        <pc:spChg chg="mod">
          <ac:chgData name="Lauris Linabergs" userId="S::laurisl@varam.gov.lv::62286779-ab07-4816-ae11-983e379d2d2c" providerId="AD" clId="Web-{2BF5C716-A5B7-B249-434A-D306B75CD925}" dt="2024-08-26T09:48:07.503" v="1003" actId="20577"/>
          <ac:spMkLst>
            <pc:docMk/>
            <pc:sldMk cId="3201360482" sldId="4646"/>
            <ac:spMk id="54" creationId="{D14B8096-BEC2-BC41-A8EA-A0BF7F9CB170}"/>
          </ac:spMkLst>
        </pc:spChg>
        <pc:spChg chg="mod">
          <ac:chgData name="Lauris Linabergs" userId="S::laurisl@varam.gov.lv::62286779-ab07-4816-ae11-983e379d2d2c" providerId="AD" clId="Web-{2BF5C716-A5B7-B249-434A-D306B75CD925}" dt="2024-08-26T10:03:44.166" v="1332" actId="1076"/>
          <ac:spMkLst>
            <pc:docMk/>
            <pc:sldMk cId="3201360482" sldId="4646"/>
            <ac:spMk id="55" creationId="{6509848C-B26A-0145-9787-8959B33F43F5}"/>
          </ac:spMkLst>
        </pc:spChg>
        <pc:spChg chg="mod">
          <ac:chgData name="Lauris Linabergs" userId="S::laurisl@varam.gov.lv::62286779-ab07-4816-ae11-983e379d2d2c" providerId="AD" clId="Web-{2BF5C716-A5B7-B249-434A-D306B75CD925}" dt="2024-08-26T09:47:11.205" v="989" actId="20577"/>
          <ac:spMkLst>
            <pc:docMk/>
            <pc:sldMk cId="3201360482" sldId="4646"/>
            <ac:spMk id="64" creationId="{275AB3A2-BF73-1646-9ED3-BFED4774C54A}"/>
          </ac:spMkLst>
        </pc:spChg>
        <pc:spChg chg="del">
          <ac:chgData name="Lauris Linabergs" userId="S::laurisl@varam.gov.lv::62286779-ab07-4816-ae11-983e379d2d2c" providerId="AD" clId="Web-{2BF5C716-A5B7-B249-434A-D306B75CD925}" dt="2024-08-26T09:07:52.981" v="1"/>
          <ac:spMkLst>
            <pc:docMk/>
            <pc:sldMk cId="3201360482" sldId="4646"/>
            <ac:spMk id="67" creationId="{B46A9672-B6C5-1B45-A7A4-F7D1998385A7}"/>
          </ac:spMkLst>
        </pc:spChg>
        <pc:spChg chg="mod">
          <ac:chgData name="Lauris Linabergs" userId="S::laurisl@varam.gov.lv::62286779-ab07-4816-ae11-983e379d2d2c" providerId="AD" clId="Web-{2BF5C716-A5B7-B249-434A-D306B75CD925}" dt="2024-08-26T09:47:55.378" v="999" actId="20577"/>
          <ac:spMkLst>
            <pc:docMk/>
            <pc:sldMk cId="3201360482" sldId="4646"/>
            <ac:spMk id="72" creationId="{F726BE35-36CF-0745-AECB-3EFA8BF14A87}"/>
          </ac:spMkLst>
        </pc:spChg>
        <pc:spChg chg="mod">
          <ac:chgData name="Lauris Linabergs" userId="S::laurisl@varam.gov.lv::62286779-ab07-4816-ae11-983e379d2d2c" providerId="AD" clId="Web-{2BF5C716-A5B7-B249-434A-D306B75CD925}" dt="2024-08-26T10:20:32.550" v="1651" actId="20577"/>
          <ac:spMkLst>
            <pc:docMk/>
            <pc:sldMk cId="3201360482" sldId="4646"/>
            <ac:spMk id="73" creationId="{4A04CF4B-C4D4-6845-9199-BBAE5B28116C}"/>
          </ac:spMkLst>
        </pc:spChg>
        <pc:spChg chg="del mod">
          <ac:chgData name="Lauris Linabergs" userId="S::laurisl@varam.gov.lv::62286779-ab07-4816-ae11-983e379d2d2c" providerId="AD" clId="Web-{2BF5C716-A5B7-B249-434A-D306B75CD925}" dt="2024-08-26T09:29:49.101" v="810"/>
          <ac:spMkLst>
            <pc:docMk/>
            <pc:sldMk cId="3201360482" sldId="4646"/>
            <ac:spMk id="74" creationId="{889E3DAB-9157-5743-B7A4-99206A5EFE60}"/>
          </ac:spMkLst>
        </pc:spChg>
        <pc:spChg chg="del">
          <ac:chgData name="Lauris Linabergs" userId="S::laurisl@varam.gov.lv::62286779-ab07-4816-ae11-983e379d2d2c" providerId="AD" clId="Web-{2BF5C716-A5B7-B249-434A-D306B75CD925}" dt="2024-08-26T09:19:01.429" v="439"/>
          <ac:spMkLst>
            <pc:docMk/>
            <pc:sldMk cId="3201360482" sldId="4646"/>
            <ac:spMk id="79" creationId="{56CF322A-C295-894E-80C8-E9CD04928298}"/>
          </ac:spMkLst>
        </pc:spChg>
        <pc:spChg chg="del mod">
          <ac:chgData name="Lauris Linabergs" userId="S::laurisl@varam.gov.lv::62286779-ab07-4816-ae11-983e379d2d2c" providerId="AD" clId="Web-{2BF5C716-A5B7-B249-434A-D306B75CD925}" dt="2024-08-26T09:18:59.898" v="438"/>
          <ac:spMkLst>
            <pc:docMk/>
            <pc:sldMk cId="3201360482" sldId="4646"/>
            <ac:spMk id="80" creationId="{C2BACBC8-59E5-CD4C-BC67-FBDC7B0D3C43}"/>
          </ac:spMkLst>
        </pc:spChg>
        <pc:spChg chg="del">
          <ac:chgData name="Lauris Linabergs" userId="S::laurisl@varam.gov.lv::62286779-ab07-4816-ae11-983e379d2d2c" providerId="AD" clId="Web-{2BF5C716-A5B7-B249-434A-D306B75CD925}" dt="2024-08-26T09:18:47.194" v="434"/>
          <ac:spMkLst>
            <pc:docMk/>
            <pc:sldMk cId="3201360482" sldId="4646"/>
            <ac:spMk id="81" creationId="{9812CD6C-EAF1-6047-BBEF-D9A6AF0555F1}"/>
          </ac:spMkLst>
        </pc:spChg>
        <pc:spChg chg="del">
          <ac:chgData name="Lauris Linabergs" userId="S::laurisl@varam.gov.lv::62286779-ab07-4816-ae11-983e379d2d2c" providerId="AD" clId="Web-{2BF5C716-A5B7-B249-434A-D306B75CD925}" dt="2024-08-26T09:18:49.804" v="435"/>
          <ac:spMkLst>
            <pc:docMk/>
            <pc:sldMk cId="3201360482" sldId="4646"/>
            <ac:spMk id="83" creationId="{0C55EB98-18AB-B54C-8EA3-38E1FF4EE4C8}"/>
          </ac:spMkLst>
        </pc:spChg>
        <pc:spChg chg="mod">
          <ac:chgData name="Lauris Linabergs" userId="S::laurisl@varam.gov.lv::62286779-ab07-4816-ae11-983e379d2d2c" providerId="AD" clId="Web-{2BF5C716-A5B7-B249-434A-D306B75CD925}" dt="2024-08-26T10:14:33.698" v="1535" actId="1076"/>
          <ac:spMkLst>
            <pc:docMk/>
            <pc:sldMk cId="3201360482" sldId="4646"/>
            <ac:spMk id="85" creationId="{2F1F318E-BBB6-8348-A845-248E450F8B9F}"/>
          </ac:spMkLst>
        </pc:spChg>
        <pc:spChg chg="del">
          <ac:chgData name="Lauris Linabergs" userId="S::laurisl@varam.gov.lv::62286779-ab07-4816-ae11-983e379d2d2c" providerId="AD" clId="Web-{2BF5C716-A5B7-B249-434A-D306B75CD925}" dt="2024-08-26T09:20:37.227" v="446"/>
          <ac:spMkLst>
            <pc:docMk/>
            <pc:sldMk cId="3201360482" sldId="4646"/>
            <ac:spMk id="86" creationId="{8DFF41F4-16C6-D84E-AFC0-9206FA147122}"/>
          </ac:spMkLst>
        </pc:spChg>
        <pc:spChg chg="mod">
          <ac:chgData name="Lauris Linabergs" userId="S::laurisl@varam.gov.lv::62286779-ab07-4816-ae11-983e379d2d2c" providerId="AD" clId="Web-{2BF5C716-A5B7-B249-434A-D306B75CD925}" dt="2024-08-26T10:14:28.260" v="1534" actId="1076"/>
          <ac:spMkLst>
            <pc:docMk/>
            <pc:sldMk cId="3201360482" sldId="4646"/>
            <ac:spMk id="88" creationId="{470E9758-238B-4940-9838-8896D134A187}"/>
          </ac:spMkLst>
        </pc:spChg>
        <pc:spChg chg="del topLvl">
          <ac:chgData name="Lauris Linabergs" userId="S::laurisl@varam.gov.lv::62286779-ab07-4816-ae11-983e379d2d2c" providerId="AD" clId="Web-{2BF5C716-A5B7-B249-434A-D306B75CD925}" dt="2024-08-26T09:18:32.163" v="430"/>
          <ac:spMkLst>
            <pc:docMk/>
            <pc:sldMk cId="3201360482" sldId="4646"/>
            <ac:spMk id="90" creationId="{A644CE78-F416-D649-A253-0EC0FDFB3E04}"/>
          </ac:spMkLst>
        </pc:spChg>
        <pc:spChg chg="del topLvl">
          <ac:chgData name="Lauris Linabergs" userId="S::laurisl@varam.gov.lv::62286779-ab07-4816-ae11-983e379d2d2c" providerId="AD" clId="Web-{2BF5C716-A5B7-B249-434A-D306B75CD925}" dt="2024-08-26T09:18:29.538" v="429"/>
          <ac:spMkLst>
            <pc:docMk/>
            <pc:sldMk cId="3201360482" sldId="4646"/>
            <ac:spMk id="91" creationId="{2A7B4472-7217-7D40-AF01-FDDFD5B5D043}"/>
          </ac:spMkLst>
        </pc:spChg>
        <pc:spChg chg="del">
          <ac:chgData name="Lauris Linabergs" userId="S::laurisl@varam.gov.lv::62286779-ab07-4816-ae11-983e379d2d2c" providerId="AD" clId="Web-{2BF5C716-A5B7-B249-434A-D306B75CD925}" dt="2024-08-26T09:19:05.007" v="440"/>
          <ac:spMkLst>
            <pc:docMk/>
            <pc:sldMk cId="3201360482" sldId="4646"/>
            <ac:spMk id="94" creationId="{30FA4ABC-C603-F344-A67B-F8B8EB088AC2}"/>
          </ac:spMkLst>
        </pc:spChg>
        <pc:spChg chg="del">
          <ac:chgData name="Lauris Linabergs" userId="S::laurisl@varam.gov.lv::62286779-ab07-4816-ae11-983e379d2d2c" providerId="AD" clId="Web-{2BF5C716-A5B7-B249-434A-D306B75CD925}" dt="2024-08-26T09:18:36.819" v="432"/>
          <ac:spMkLst>
            <pc:docMk/>
            <pc:sldMk cId="3201360482" sldId="4646"/>
            <ac:spMk id="95" creationId="{07897C6C-198A-C540-A194-C1B1C9E8FFF7}"/>
          </ac:spMkLst>
        </pc:spChg>
        <pc:spChg chg="mod">
          <ac:chgData name="Lauris Linabergs" userId="S::laurisl@varam.gov.lv::62286779-ab07-4816-ae11-983e379d2d2c" providerId="AD" clId="Web-{2BF5C716-A5B7-B249-434A-D306B75CD925}" dt="2024-08-26T09:48:19.597" v="1005" actId="20577"/>
          <ac:spMkLst>
            <pc:docMk/>
            <pc:sldMk cId="3201360482" sldId="4646"/>
            <ac:spMk id="98" creationId="{EEF5F739-E2B0-494F-ABF7-66B8473A30CA}"/>
          </ac:spMkLst>
        </pc:spChg>
        <pc:spChg chg="mod">
          <ac:chgData name="Lauris Linabergs" userId="S::laurisl@varam.gov.lv::62286779-ab07-4816-ae11-983e379d2d2c" providerId="AD" clId="Web-{2BF5C716-A5B7-B249-434A-D306B75CD925}" dt="2024-08-26T10:17:45.015" v="1622" actId="1076"/>
          <ac:spMkLst>
            <pc:docMk/>
            <pc:sldMk cId="3201360482" sldId="4646"/>
            <ac:spMk id="100" creationId="{3C0506DB-13A0-8640-8643-6E7287AE36BD}"/>
          </ac:spMkLst>
        </pc:spChg>
        <pc:spChg chg="mod">
          <ac:chgData name="Lauris Linabergs" userId="S::laurisl@varam.gov.lv::62286779-ab07-4816-ae11-983e379d2d2c" providerId="AD" clId="Web-{2BF5C716-A5B7-B249-434A-D306B75CD925}" dt="2024-08-26T10:02:10.023" v="1326" actId="14100"/>
          <ac:spMkLst>
            <pc:docMk/>
            <pc:sldMk cId="3201360482" sldId="4646"/>
            <ac:spMk id="102" creationId="{705925D2-2158-D24B-A3E7-EE731F1D9130}"/>
          </ac:spMkLst>
        </pc:spChg>
        <pc:spChg chg="mod">
          <ac:chgData name="Lauris Linabergs" userId="S::laurisl@varam.gov.lv::62286779-ab07-4816-ae11-983e379d2d2c" providerId="AD" clId="Web-{2BF5C716-A5B7-B249-434A-D306B75CD925}" dt="2024-08-26T10:19:27.720" v="1635" actId="1076"/>
          <ac:spMkLst>
            <pc:docMk/>
            <pc:sldMk cId="3201360482" sldId="4646"/>
            <ac:spMk id="105" creationId="{711512E7-B55E-9F46-96C1-50BA2C53AEE4}"/>
          </ac:spMkLst>
        </pc:spChg>
        <pc:spChg chg="del mod">
          <ac:chgData name="Lauris Linabergs" userId="S::laurisl@varam.gov.lv::62286779-ab07-4816-ae11-983e379d2d2c" providerId="AD" clId="Web-{2BF5C716-A5B7-B249-434A-D306B75CD925}" dt="2024-08-26T09:42:32.292" v="882"/>
          <ac:spMkLst>
            <pc:docMk/>
            <pc:sldMk cId="3201360482" sldId="4646"/>
            <ac:spMk id="107" creationId="{CFE1CED6-9B9B-BA42-92A0-E43DBD02CFE5}"/>
          </ac:spMkLst>
        </pc:spChg>
        <pc:spChg chg="mod">
          <ac:chgData name="Lauris Linabergs" userId="S::laurisl@varam.gov.lv::62286779-ab07-4816-ae11-983e379d2d2c" providerId="AD" clId="Web-{2BF5C716-A5B7-B249-434A-D306B75CD925}" dt="2024-08-26T09:45:41.781" v="982" actId="14100"/>
          <ac:spMkLst>
            <pc:docMk/>
            <pc:sldMk cId="3201360482" sldId="4646"/>
            <ac:spMk id="108" creationId="{FD6D49D7-F6C7-5849-9070-98A82EA5398D}"/>
          </ac:spMkLst>
        </pc:spChg>
        <pc:grpChg chg="del">
          <ac:chgData name="Lauris Linabergs" userId="S::laurisl@varam.gov.lv::62286779-ab07-4816-ae11-983e379d2d2c" providerId="AD" clId="Web-{2BF5C716-A5B7-B249-434A-D306B75CD925}" dt="2024-08-26T09:09:52.092" v="82"/>
          <ac:grpSpMkLst>
            <pc:docMk/>
            <pc:sldMk cId="3201360482" sldId="4646"/>
            <ac:grpSpMk id="68" creationId="{16ACEA1B-54E4-864C-A80F-3825C6B9EFDD}"/>
          </ac:grpSpMkLst>
        </pc:grpChg>
        <pc:grpChg chg="del">
          <ac:chgData name="Lauris Linabergs" userId="S::laurisl@varam.gov.lv::62286779-ab07-4816-ae11-983e379d2d2c" providerId="AD" clId="Web-{2BF5C716-A5B7-B249-434A-D306B75CD925}" dt="2024-08-26T09:18:55.554" v="436"/>
          <ac:grpSpMkLst>
            <pc:docMk/>
            <pc:sldMk cId="3201360482" sldId="4646"/>
            <ac:grpSpMk id="76" creationId="{3C1B1FE5-4324-4E41-9B4B-DF8057111079}"/>
          </ac:grpSpMkLst>
        </pc:grpChg>
        <pc:grpChg chg="del">
          <ac:chgData name="Lauris Linabergs" userId="S::laurisl@varam.gov.lv::62286779-ab07-4816-ae11-983e379d2d2c" providerId="AD" clId="Web-{2BF5C716-A5B7-B249-434A-D306B75CD925}" dt="2024-08-26T09:18:29.538" v="429"/>
          <ac:grpSpMkLst>
            <pc:docMk/>
            <pc:sldMk cId="3201360482" sldId="4646"/>
            <ac:grpSpMk id="89" creationId="{F363FAE7-9062-1840-91A8-CC7B672F03B4}"/>
          </ac:grpSpMkLst>
        </pc:grpChg>
        <pc:picChg chg="add mod">
          <ac:chgData name="Lauris Linabergs" userId="S::laurisl@varam.gov.lv::62286779-ab07-4816-ae11-983e379d2d2c" providerId="AD" clId="Web-{2BF5C716-A5B7-B249-434A-D306B75CD925}" dt="2024-08-26T09:28:57.678" v="806" actId="1076"/>
          <ac:picMkLst>
            <pc:docMk/>
            <pc:sldMk cId="3201360482" sldId="4646"/>
            <ac:picMk id="3" creationId="{4E7B6930-98F8-E9B1-9665-683D16CDD82C}"/>
          </ac:picMkLst>
        </pc:picChg>
        <pc:picChg chg="add mod">
          <ac:chgData name="Lauris Linabergs" userId="S::laurisl@varam.gov.lv::62286779-ab07-4816-ae11-983e379d2d2c" providerId="AD" clId="Web-{2BF5C716-A5B7-B249-434A-D306B75CD925}" dt="2024-08-26T09:29:05.616" v="807" actId="1076"/>
          <ac:picMkLst>
            <pc:docMk/>
            <pc:sldMk cId="3201360482" sldId="4646"/>
            <ac:picMk id="5" creationId="{4B407011-6012-6930-1608-B63C41F4F1DF}"/>
          </ac:picMkLst>
        </pc:picChg>
        <pc:picChg chg="mod">
          <ac:chgData name="Lauris Linabergs" userId="S::laurisl@varam.gov.lv::62286779-ab07-4816-ae11-983e379d2d2c" providerId="AD" clId="Web-{2BF5C716-A5B7-B249-434A-D306B75CD925}" dt="2024-08-26T10:03:09.072" v="1330" actId="1076"/>
          <ac:picMkLst>
            <pc:docMk/>
            <pc:sldMk cId="3201360482" sldId="4646"/>
            <ac:picMk id="87" creationId="{03F29E13-7485-6248-A8D4-BEC0C4B8E7F2}"/>
          </ac:picMkLst>
        </pc:picChg>
        <pc:picChg chg="mod">
          <ac:chgData name="Lauris Linabergs" userId="S::laurisl@varam.gov.lv::62286779-ab07-4816-ae11-983e379d2d2c" providerId="AD" clId="Web-{2BF5C716-A5B7-B249-434A-D306B75CD925}" dt="2024-08-26T09:20:27.180" v="444" actId="1076"/>
          <ac:picMkLst>
            <pc:docMk/>
            <pc:sldMk cId="3201360482" sldId="4646"/>
            <ac:picMk id="97" creationId="{C2185524-F91F-1043-8FCA-BC80F5C8C195}"/>
          </ac:picMkLst>
        </pc:picChg>
        <pc:picChg chg="del">
          <ac:chgData name="Lauris Linabergs" userId="S::laurisl@varam.gov.lv::62286779-ab07-4816-ae11-983e379d2d2c" providerId="AD" clId="Web-{2BF5C716-A5B7-B249-434A-D306B75CD925}" dt="2024-08-26T09:53:40.714" v="1125"/>
          <ac:picMkLst>
            <pc:docMk/>
            <pc:sldMk cId="3201360482" sldId="4646"/>
            <ac:picMk id="101" creationId="{778FF7B0-5A21-4D4F-9A80-6463750E04F3}"/>
          </ac:picMkLst>
        </pc:picChg>
        <pc:picChg chg="mod">
          <ac:chgData name="Lauris Linabergs" userId="S::laurisl@varam.gov.lv::62286779-ab07-4816-ae11-983e379d2d2c" providerId="AD" clId="Web-{2BF5C716-A5B7-B249-434A-D306B75CD925}" dt="2024-08-26T09:45:51.797" v="984" actId="1076"/>
          <ac:picMkLst>
            <pc:docMk/>
            <pc:sldMk cId="3201360482" sldId="4646"/>
            <ac:picMk id="106" creationId="{F9F71A73-731F-8641-8162-BA581532B421}"/>
          </ac:picMkLst>
        </pc:picChg>
        <pc:cxnChg chg="add mod">
          <ac:chgData name="Lauris Linabergs" userId="S::laurisl@varam.gov.lv::62286779-ab07-4816-ae11-983e379d2d2c" providerId="AD" clId="Web-{2BF5C716-A5B7-B249-434A-D306B75CD925}" dt="2024-08-26T10:19:20.736" v="1634" actId="1076"/>
          <ac:cxnSpMkLst>
            <pc:docMk/>
            <pc:sldMk cId="3201360482" sldId="4646"/>
            <ac:cxnSpMk id="10" creationId="{493135C8-3BBB-200F-CD2B-33C328BAA1F9}"/>
          </ac:cxnSpMkLst>
        </pc:cxnChg>
        <pc:cxnChg chg="add mod">
          <ac:chgData name="Lauris Linabergs" userId="S::laurisl@varam.gov.lv::62286779-ab07-4816-ae11-983e379d2d2c" providerId="AD" clId="Web-{2BF5C716-A5B7-B249-434A-D306B75CD925}" dt="2024-08-26T10:19:17.673" v="1633" actId="1076"/>
          <ac:cxnSpMkLst>
            <pc:docMk/>
            <pc:sldMk cId="3201360482" sldId="4646"/>
            <ac:cxnSpMk id="11" creationId="{1EFA56F2-7376-C080-B2A8-F53A053DD750}"/>
          </ac:cxnSpMkLst>
        </pc:cxnChg>
        <pc:cxnChg chg="add mod">
          <ac:chgData name="Lauris Linabergs" userId="S::laurisl@varam.gov.lv::62286779-ab07-4816-ae11-983e379d2d2c" providerId="AD" clId="Web-{2BF5C716-A5B7-B249-434A-D306B75CD925}" dt="2024-08-26T10:07:53.891" v="1364" actId="1076"/>
          <ac:cxnSpMkLst>
            <pc:docMk/>
            <pc:sldMk cId="3201360482" sldId="4646"/>
            <ac:cxnSpMk id="12" creationId="{0C17715A-7589-6772-29F2-5601985ED3CA}"/>
          </ac:cxnSpMkLst>
        </pc:cxnChg>
        <pc:cxnChg chg="add mod">
          <ac:chgData name="Lauris Linabergs" userId="S::laurisl@varam.gov.lv::62286779-ab07-4816-ae11-983e379d2d2c" providerId="AD" clId="Web-{2BF5C716-A5B7-B249-434A-D306B75CD925}" dt="2024-08-26T10:15:47.403" v="1543" actId="1076"/>
          <ac:cxnSpMkLst>
            <pc:docMk/>
            <pc:sldMk cId="3201360482" sldId="4646"/>
            <ac:cxnSpMk id="13" creationId="{E3415778-D6E3-8F84-A6CB-37687283337A}"/>
          </ac:cxnSpMkLst>
        </pc:cxnChg>
        <pc:cxnChg chg="add mod">
          <ac:chgData name="Lauris Linabergs" userId="S::laurisl@varam.gov.lv::62286779-ab07-4816-ae11-983e379d2d2c" providerId="AD" clId="Web-{2BF5C716-A5B7-B249-434A-D306B75CD925}" dt="2024-08-26T10:08:35.580" v="1371" actId="1076"/>
          <ac:cxnSpMkLst>
            <pc:docMk/>
            <pc:sldMk cId="3201360482" sldId="4646"/>
            <ac:cxnSpMk id="14" creationId="{2F7DC612-D4FD-2695-3581-AA96574D405B}"/>
          </ac:cxnSpMkLst>
        </pc:cxnChg>
        <pc:cxnChg chg="add mod">
          <ac:chgData name="Lauris Linabergs" userId="S::laurisl@varam.gov.lv::62286779-ab07-4816-ae11-983e379d2d2c" providerId="AD" clId="Web-{2BF5C716-A5B7-B249-434A-D306B75CD925}" dt="2024-08-26T10:16:23.310" v="1546" actId="1076"/>
          <ac:cxnSpMkLst>
            <pc:docMk/>
            <pc:sldMk cId="3201360482" sldId="4646"/>
            <ac:cxnSpMk id="15" creationId="{9EDED271-8572-0E5C-CC6D-E2BD0EE77A7F}"/>
          </ac:cxnSpMkLst>
        </pc:cxnChg>
        <pc:cxnChg chg="add mod">
          <ac:chgData name="Lauris Linabergs" userId="S::laurisl@varam.gov.lv::62286779-ab07-4816-ae11-983e379d2d2c" providerId="AD" clId="Web-{2BF5C716-A5B7-B249-434A-D306B75CD925}" dt="2024-08-26T10:16:12.716" v="1545" actId="1076"/>
          <ac:cxnSpMkLst>
            <pc:docMk/>
            <pc:sldMk cId="3201360482" sldId="4646"/>
            <ac:cxnSpMk id="16" creationId="{D8B5754C-0035-3623-F000-608E3462B3B0}"/>
          </ac:cxnSpMkLst>
        </pc:cxnChg>
        <pc:cxnChg chg="mod">
          <ac:chgData name="Lauris Linabergs" userId="S::laurisl@varam.gov.lv::62286779-ab07-4816-ae11-983e379d2d2c" providerId="AD" clId="Web-{2BF5C716-A5B7-B249-434A-D306B75CD925}" dt="2024-08-26T10:04:04.120" v="1333" actId="1076"/>
          <ac:cxnSpMkLst>
            <pc:docMk/>
            <pc:sldMk cId="3201360482" sldId="4646"/>
            <ac:cxnSpMk id="48" creationId="{3FCE4CD4-7A7B-ED4D-AC73-7D02C7BBEB83}"/>
          </ac:cxnSpMkLst>
        </pc:cxnChg>
        <pc:cxnChg chg="del">
          <ac:chgData name="Lauris Linabergs" userId="S::laurisl@varam.gov.lv::62286779-ab07-4816-ae11-983e379d2d2c" providerId="AD" clId="Web-{2BF5C716-A5B7-B249-434A-D306B75CD925}" dt="2024-08-26T10:04:09.698" v="1334"/>
          <ac:cxnSpMkLst>
            <pc:docMk/>
            <pc:sldMk cId="3201360482" sldId="4646"/>
            <ac:cxnSpMk id="49" creationId="{04DD8A18-AD76-1540-BAAF-9813C029883F}"/>
          </ac:cxnSpMkLst>
        </pc:cxnChg>
        <pc:cxnChg chg="del mod">
          <ac:chgData name="Lauris Linabergs" userId="S::laurisl@varam.gov.lv::62286779-ab07-4816-ae11-983e379d2d2c" providerId="AD" clId="Web-{2BF5C716-A5B7-B249-434A-D306B75CD925}" dt="2024-08-26T09:09:44.733" v="78"/>
          <ac:cxnSpMkLst>
            <pc:docMk/>
            <pc:sldMk cId="3201360482" sldId="4646"/>
            <ac:cxnSpMk id="65" creationId="{35224DCB-EE91-0D46-AA2E-D1B45BD63A3C}"/>
          </ac:cxnSpMkLst>
        </pc:cxnChg>
        <pc:cxnChg chg="mod">
          <ac:chgData name="Lauris Linabergs" userId="S::laurisl@varam.gov.lv::62286779-ab07-4816-ae11-983e379d2d2c" providerId="AD" clId="Web-{2BF5C716-A5B7-B249-434A-D306B75CD925}" dt="2024-08-26T10:02:15.852" v="1327" actId="14100"/>
          <ac:cxnSpMkLst>
            <pc:docMk/>
            <pc:sldMk cId="3201360482" sldId="4646"/>
            <ac:cxnSpMk id="71" creationId="{3EFE4302-9201-8A4F-AE60-FE6DC396EA4F}"/>
          </ac:cxnSpMkLst>
        </pc:cxnChg>
        <pc:cxnChg chg="del mod">
          <ac:chgData name="Lauris Linabergs" userId="S::laurisl@varam.gov.lv::62286779-ab07-4816-ae11-983e379d2d2c" providerId="AD" clId="Web-{2BF5C716-A5B7-B249-434A-D306B75CD925}" dt="2024-08-26T09:09:49.717" v="81"/>
          <ac:cxnSpMkLst>
            <pc:docMk/>
            <pc:sldMk cId="3201360482" sldId="4646"/>
            <ac:cxnSpMk id="75" creationId="{EA360279-7F67-334A-A740-CB88EC7377EF}"/>
          </ac:cxnSpMkLst>
        </pc:cxnChg>
        <pc:cxnChg chg="del mod">
          <ac:chgData name="Lauris Linabergs" userId="S::laurisl@varam.gov.lv::62286779-ab07-4816-ae11-983e379d2d2c" providerId="AD" clId="Web-{2BF5C716-A5B7-B249-434A-D306B75CD925}" dt="2024-08-26T09:18:38.225" v="433"/>
          <ac:cxnSpMkLst>
            <pc:docMk/>
            <pc:sldMk cId="3201360482" sldId="4646"/>
            <ac:cxnSpMk id="92" creationId="{E2351EBE-CC09-1344-8A9E-F65CB39105E4}"/>
          </ac:cxnSpMkLst>
        </pc:cxnChg>
        <pc:cxnChg chg="del mod">
          <ac:chgData name="Lauris Linabergs" userId="S::laurisl@varam.gov.lv::62286779-ab07-4816-ae11-983e379d2d2c" providerId="AD" clId="Web-{2BF5C716-A5B7-B249-434A-D306B75CD925}" dt="2024-08-26T09:18:34.350" v="431"/>
          <ac:cxnSpMkLst>
            <pc:docMk/>
            <pc:sldMk cId="3201360482" sldId="4646"/>
            <ac:cxnSpMk id="93" creationId="{60D01A6E-60B3-4842-A313-D59D318B2D56}"/>
          </ac:cxnSpMkLst>
        </pc:cxnChg>
        <pc:cxnChg chg="del">
          <ac:chgData name="Lauris Linabergs" userId="S::laurisl@varam.gov.lv::62286779-ab07-4816-ae11-983e379d2d2c" providerId="AD" clId="Web-{2BF5C716-A5B7-B249-434A-D306B75CD925}" dt="2024-08-26T09:53:49.808" v="1127"/>
          <ac:cxnSpMkLst>
            <pc:docMk/>
            <pc:sldMk cId="3201360482" sldId="4646"/>
            <ac:cxnSpMk id="96" creationId="{E097B502-2B1C-234B-9B2B-9CFBA0225D94}"/>
          </ac:cxnSpMkLst>
        </pc:cxnChg>
        <pc:cxnChg chg="del mod">
          <ac:chgData name="Lauris Linabergs" userId="S::laurisl@varam.gov.lv::62286779-ab07-4816-ae11-983e379d2d2c" providerId="AD" clId="Web-{2BF5C716-A5B7-B249-434A-D306B75CD925}" dt="2024-08-26T09:53:45.308" v="1126"/>
          <ac:cxnSpMkLst>
            <pc:docMk/>
            <pc:sldMk cId="3201360482" sldId="4646"/>
            <ac:cxnSpMk id="99" creationId="{8244F5F4-4095-1946-BA44-BA8FD3997FFD}"/>
          </ac:cxnSpMkLst>
        </pc:cxnChg>
        <pc:cxnChg chg="del mod">
          <ac:chgData name="Lauris Linabergs" userId="S::laurisl@varam.gov.lv::62286779-ab07-4816-ae11-983e379d2d2c" providerId="AD" clId="Web-{2BF5C716-A5B7-B249-434A-D306B75CD925}" dt="2024-08-26T09:19:40.711" v="441"/>
          <ac:cxnSpMkLst>
            <pc:docMk/>
            <pc:sldMk cId="3201360482" sldId="4646"/>
            <ac:cxnSpMk id="103" creationId="{500D1E3C-CD55-504A-BEE2-CFCE0D330B9B}"/>
          </ac:cxnSpMkLst>
        </pc:cxnChg>
        <pc:cxnChg chg="mod">
          <ac:chgData name="Lauris Linabergs" userId="S::laurisl@varam.gov.lv::62286779-ab07-4816-ae11-983e379d2d2c" providerId="AD" clId="Web-{2BF5C716-A5B7-B249-434A-D306B75CD925}" dt="2024-08-26T10:07:49.344" v="1363" actId="1076"/>
          <ac:cxnSpMkLst>
            <pc:docMk/>
            <pc:sldMk cId="3201360482" sldId="4646"/>
            <ac:cxnSpMk id="104" creationId="{F3FC0797-B88C-CC47-8B25-B3A546CA3CF0}"/>
          </ac:cxnSpMkLst>
        </pc:cxnChg>
      </pc:sldChg>
      <pc:sldChg chg="new del">
        <pc:chgData name="Lauris Linabergs" userId="S::laurisl@varam.gov.lv::62286779-ab07-4816-ae11-983e379d2d2c" providerId="AD" clId="Web-{2BF5C716-A5B7-B249-434A-D306B75CD925}" dt="2024-08-26T09:44:33.982" v="934"/>
        <pc:sldMkLst>
          <pc:docMk/>
          <pc:sldMk cId="871778448" sldId="4647"/>
        </pc:sldMkLst>
      </pc:sldChg>
    </pc:docChg>
  </pc:docChgLst>
  <pc:docChgLst>
    <pc:chgData name="Anete Kice" userId="S::anete.kice@varam.gov.lv::6d81fc2f-9a94-4a00-bd42-8ff19af86ad7" providerId="AD" clId="Web-{5BB37315-3315-DCE8-FDF6-8578F2C9D664}"/>
    <pc:docChg chg="addSld delSld sldOrd">
      <pc:chgData name="Anete Kice" userId="S::anete.kice@varam.gov.lv::6d81fc2f-9a94-4a00-bd42-8ff19af86ad7" providerId="AD" clId="Web-{5BB37315-3315-DCE8-FDF6-8578F2C9D664}" dt="2024-08-27T14:31:29.622" v="9"/>
      <pc:docMkLst>
        <pc:docMk/>
      </pc:docMkLst>
      <pc:sldChg chg="ord">
        <pc:chgData name="Anete Kice" userId="S::anete.kice@varam.gov.lv::6d81fc2f-9a94-4a00-bd42-8ff19af86ad7" providerId="AD" clId="Web-{5BB37315-3315-DCE8-FDF6-8578F2C9D664}" dt="2024-08-27T14:30:50.090" v="8"/>
        <pc:sldMkLst>
          <pc:docMk/>
          <pc:sldMk cId="1285604094" sldId="320"/>
        </pc:sldMkLst>
      </pc:sldChg>
      <pc:sldChg chg="ord">
        <pc:chgData name="Anete Kice" userId="S::anete.kice@varam.gov.lv::6d81fc2f-9a94-4a00-bd42-8ff19af86ad7" providerId="AD" clId="Web-{5BB37315-3315-DCE8-FDF6-8578F2C9D664}" dt="2024-08-27T14:30:50.090" v="7"/>
        <pc:sldMkLst>
          <pc:docMk/>
          <pc:sldMk cId="1452458622" sldId="321"/>
        </pc:sldMkLst>
      </pc:sldChg>
      <pc:sldChg chg="del">
        <pc:chgData name="Anete Kice" userId="S::anete.kice@varam.gov.lv::6d81fc2f-9a94-4a00-bd42-8ff19af86ad7" providerId="AD" clId="Web-{5BB37315-3315-DCE8-FDF6-8578F2C9D664}" dt="2024-08-27T14:31:29.622" v="9"/>
        <pc:sldMkLst>
          <pc:docMk/>
          <pc:sldMk cId="3318646215" sldId="4634"/>
        </pc:sldMkLst>
      </pc:sldChg>
      <pc:sldChg chg="ord">
        <pc:chgData name="Anete Kice" userId="S::anete.kice@varam.gov.lv::6d81fc2f-9a94-4a00-bd42-8ff19af86ad7" providerId="AD" clId="Web-{5BB37315-3315-DCE8-FDF6-8578F2C9D664}" dt="2024-08-27T14:30:05.697" v="4"/>
        <pc:sldMkLst>
          <pc:docMk/>
          <pc:sldMk cId="2116802119" sldId="4635"/>
        </pc:sldMkLst>
      </pc:sldChg>
      <pc:sldChg chg="ord">
        <pc:chgData name="Anete Kice" userId="S::anete.kice@varam.gov.lv::6d81fc2f-9a94-4a00-bd42-8ff19af86ad7" providerId="AD" clId="Web-{5BB37315-3315-DCE8-FDF6-8578F2C9D664}" dt="2024-08-27T14:30:05.697" v="6"/>
        <pc:sldMkLst>
          <pc:docMk/>
          <pc:sldMk cId="2189408788" sldId="4639"/>
        </pc:sldMkLst>
      </pc:sldChg>
      <pc:sldChg chg="ord">
        <pc:chgData name="Anete Kice" userId="S::anete.kice@varam.gov.lv::6d81fc2f-9a94-4a00-bd42-8ff19af86ad7" providerId="AD" clId="Web-{5BB37315-3315-DCE8-FDF6-8578F2C9D664}" dt="2024-08-27T14:30:05.697" v="5"/>
        <pc:sldMkLst>
          <pc:docMk/>
          <pc:sldMk cId="1351268794" sldId="4640"/>
        </pc:sldMkLst>
      </pc:sldChg>
      <pc:sldChg chg="new">
        <pc:chgData name="Anete Kice" userId="S::anete.kice@varam.gov.lv::6d81fc2f-9a94-4a00-bd42-8ff19af86ad7" providerId="AD" clId="Web-{5BB37315-3315-DCE8-FDF6-8578F2C9D664}" dt="2024-08-27T14:28:36.772" v="0"/>
        <pc:sldMkLst>
          <pc:docMk/>
          <pc:sldMk cId="4282915252" sldId="4647"/>
        </pc:sldMkLst>
      </pc:sldChg>
    </pc:docChg>
  </pc:docChgLst>
  <pc:docChgLst>
    <pc:chgData name="Anete Kice" userId="S::anete.kice@varam.gov.lv::6d81fc2f-9a94-4a00-bd42-8ff19af86ad7" providerId="AD" clId="Web-{CDFA2CBB-EBA5-22E9-6A82-1E66C3B81546}"/>
    <pc:docChg chg="delSld modSld sldOrd">
      <pc:chgData name="Anete Kice" userId="S::anete.kice@varam.gov.lv::6d81fc2f-9a94-4a00-bd42-8ff19af86ad7" providerId="AD" clId="Web-{CDFA2CBB-EBA5-22E9-6A82-1E66C3B81546}" dt="2024-08-27T12:13:50.750" v="2" actId="1076"/>
      <pc:docMkLst>
        <pc:docMk/>
      </pc:docMkLst>
      <pc:sldChg chg="modSp">
        <pc:chgData name="Anete Kice" userId="S::anete.kice@varam.gov.lv::6d81fc2f-9a94-4a00-bd42-8ff19af86ad7" providerId="AD" clId="Web-{CDFA2CBB-EBA5-22E9-6A82-1E66C3B81546}" dt="2024-08-27T12:13:50.750" v="2" actId="1076"/>
        <pc:sldMkLst>
          <pc:docMk/>
          <pc:sldMk cId="1285604094" sldId="320"/>
        </pc:sldMkLst>
        <pc:cxnChg chg="mod">
          <ac:chgData name="Anete Kice" userId="S::anete.kice@varam.gov.lv::6d81fc2f-9a94-4a00-bd42-8ff19af86ad7" providerId="AD" clId="Web-{CDFA2CBB-EBA5-22E9-6A82-1E66C3B81546}" dt="2024-08-27T12:13:50.750" v="2" actId="1076"/>
          <ac:cxnSpMkLst>
            <pc:docMk/>
            <pc:sldMk cId="1285604094" sldId="320"/>
            <ac:cxnSpMk id="25" creationId="{5932BF6A-5293-D64B-BC38-F3B1E2AB5584}"/>
          </ac:cxnSpMkLst>
        </pc:cxnChg>
      </pc:sldChg>
      <pc:sldChg chg="ord">
        <pc:chgData name="Anete Kice" userId="S::anete.kice@varam.gov.lv::6d81fc2f-9a94-4a00-bd42-8ff19af86ad7" providerId="AD" clId="Web-{CDFA2CBB-EBA5-22E9-6A82-1E66C3B81546}" dt="2024-08-27T11:56:56.933" v="1"/>
        <pc:sldMkLst>
          <pc:docMk/>
          <pc:sldMk cId="1452458622" sldId="321"/>
        </pc:sldMkLst>
      </pc:sldChg>
      <pc:sldChg chg="del">
        <pc:chgData name="Anete Kice" userId="S::anete.kice@varam.gov.lv::6d81fc2f-9a94-4a00-bd42-8ff19af86ad7" providerId="AD" clId="Web-{CDFA2CBB-EBA5-22E9-6A82-1E66C3B81546}" dt="2024-08-27T11:56:47.964" v="0"/>
        <pc:sldMkLst>
          <pc:docMk/>
          <pc:sldMk cId="4186466928" sldId="4645"/>
        </pc:sldMkLst>
      </pc:sldChg>
    </pc:docChg>
  </pc:docChgLst>
  <pc:docChgLst>
    <pc:chgData name="Lelda Kalniņa" userId="S::leldak@varam.gov.lv::6f37b8b2-733c-46d2-8d76-becfb5414ba2" providerId="AD" clId="Web-{5987ED4D-B002-0EF5-933A-781361681F06}"/>
    <pc:docChg chg="modSld">
      <pc:chgData name="Lelda Kalniņa" userId="S::leldak@varam.gov.lv::6f37b8b2-733c-46d2-8d76-becfb5414ba2" providerId="AD" clId="Web-{5987ED4D-B002-0EF5-933A-781361681F06}" dt="2024-08-27T16:53:11" v="25" actId="20577"/>
      <pc:docMkLst>
        <pc:docMk/>
      </pc:docMkLst>
      <pc:sldChg chg="modSp">
        <pc:chgData name="Lelda Kalniņa" userId="S::leldak@varam.gov.lv::6f37b8b2-733c-46d2-8d76-becfb5414ba2" providerId="AD" clId="Web-{5987ED4D-B002-0EF5-933A-781361681F06}" dt="2024-08-27T16:53:11" v="25" actId="20577"/>
        <pc:sldMkLst>
          <pc:docMk/>
          <pc:sldMk cId="0" sldId="287"/>
        </pc:sldMkLst>
        <pc:spChg chg="mod">
          <ac:chgData name="Lelda Kalniņa" userId="S::leldak@varam.gov.lv::6f37b8b2-733c-46d2-8d76-becfb5414ba2" providerId="AD" clId="Web-{5987ED4D-B002-0EF5-933A-781361681F06}" dt="2024-08-27T16:53:11" v="25" actId="20577"/>
          <ac:spMkLst>
            <pc:docMk/>
            <pc:sldMk cId="0" sldId="287"/>
            <ac:spMk id="2" creationId="{4CD348AC-598E-F39E-8EAC-78562B45ED64}"/>
          </ac:spMkLst>
        </pc:spChg>
        <pc:spChg chg="mod">
          <ac:chgData name="Lelda Kalniņa" userId="S::leldak@varam.gov.lv::6f37b8b2-733c-46d2-8d76-becfb5414ba2" providerId="AD" clId="Web-{5987ED4D-B002-0EF5-933A-781361681F06}" dt="2024-08-27T16:52:32.062" v="13" actId="1076"/>
          <ac:spMkLst>
            <pc:docMk/>
            <pc:sldMk cId="0" sldId="287"/>
            <ac:spMk id="14" creationId="{FB1C9183-0839-96E4-19E2-A63D5522D95A}"/>
          </ac:spMkLst>
        </pc:spChg>
        <pc:spChg chg="mod">
          <ac:chgData name="Lelda Kalniņa" userId="S::leldak@varam.gov.lv::6f37b8b2-733c-46d2-8d76-becfb5414ba2" providerId="AD" clId="Web-{5987ED4D-B002-0EF5-933A-781361681F06}" dt="2024-08-27T16:52:32.078" v="14" actId="1076"/>
          <ac:spMkLst>
            <pc:docMk/>
            <pc:sldMk cId="0" sldId="287"/>
            <ac:spMk id="33" creationId="{D22A14AD-6FD9-5FE9-7BEA-3BD6C399AE01}"/>
          </ac:spMkLst>
        </pc:spChg>
        <pc:grpChg chg="mod">
          <ac:chgData name="Lelda Kalniņa" userId="S::leldak@varam.gov.lv::6f37b8b2-733c-46d2-8d76-becfb5414ba2" providerId="AD" clId="Web-{5987ED4D-B002-0EF5-933A-781361681F06}" dt="2024-08-27T16:52:32.046" v="12" actId="1076"/>
          <ac:grpSpMkLst>
            <pc:docMk/>
            <pc:sldMk cId="0" sldId="287"/>
            <ac:grpSpMk id="7" creationId="{E5FA1171-ACA9-BA3A-9DEE-CBD29D107736}"/>
          </ac:grpSpMkLst>
        </pc:grpChg>
      </pc:sldChg>
      <pc:sldChg chg="modSp">
        <pc:chgData name="Lelda Kalniņa" userId="S::leldak@varam.gov.lv::6f37b8b2-733c-46d2-8d76-becfb5414ba2" providerId="AD" clId="Web-{5987ED4D-B002-0EF5-933A-781361681F06}" dt="2024-08-27T16:52:02.640" v="11" actId="1076"/>
        <pc:sldMkLst>
          <pc:docMk/>
          <pc:sldMk cId="0" sldId="288"/>
        </pc:sldMkLst>
        <pc:spChg chg="mod">
          <ac:chgData name="Lelda Kalniņa" userId="S::leldak@varam.gov.lv::6f37b8b2-733c-46d2-8d76-becfb5414ba2" providerId="AD" clId="Web-{5987ED4D-B002-0EF5-933A-781361681F06}" dt="2024-08-27T16:52:02.640" v="11" actId="1076"/>
          <ac:spMkLst>
            <pc:docMk/>
            <pc:sldMk cId="0" sldId="288"/>
            <ac:spMk id="3" creationId="{9589452F-3E78-956C-8254-148C48F12479}"/>
          </ac:spMkLst>
        </pc:spChg>
      </pc:sldChg>
    </pc:docChg>
  </pc:docChgLst>
  <pc:docChgLst>
    <pc:chgData name="Gatis Ozols" userId="38419ff5-15b4-4d90-aac9-da111c65dbce" providerId="ADAL" clId="{A6B1D85F-33ED-B648-B2BF-14150F219155}"/>
    <pc:docChg chg="delSld">
      <pc:chgData name="Gatis Ozols" userId="38419ff5-15b4-4d90-aac9-da111c65dbce" providerId="ADAL" clId="{A6B1D85F-33ED-B648-B2BF-14150F219155}" dt="2024-08-28T08:27:01.237" v="0" actId="2696"/>
      <pc:docMkLst>
        <pc:docMk/>
      </pc:docMkLst>
      <pc:sldChg chg="del">
        <pc:chgData name="Gatis Ozols" userId="38419ff5-15b4-4d90-aac9-da111c65dbce" providerId="ADAL" clId="{A6B1D85F-33ED-B648-B2BF-14150F219155}" dt="2024-08-28T08:27:01.237" v="0" actId="2696"/>
        <pc:sldMkLst>
          <pc:docMk/>
          <pc:sldMk cId="2356267629" sldId="4636"/>
        </pc:sldMkLst>
      </pc:sldChg>
    </pc:docChg>
  </pc:docChgLst>
  <pc:docChgLst>
    <pc:chgData name="Lelda Kalniņa" userId="6f37b8b2-733c-46d2-8d76-becfb5414ba2" providerId="ADAL" clId="{558FF0AF-75AD-414D-9E31-8FD3E1DED583}"/>
    <pc:docChg chg="undo custSel delSld modSld sldOrd">
      <pc:chgData name="Lelda Kalniņa" userId="6f37b8b2-733c-46d2-8d76-becfb5414ba2" providerId="ADAL" clId="{558FF0AF-75AD-414D-9E31-8FD3E1DED583}" dt="2024-08-27T19:07:19.730" v="942" actId="1076"/>
      <pc:docMkLst>
        <pc:docMk/>
      </pc:docMkLst>
      <pc:sldChg chg="addSp delSp modSp mod modNotesTx">
        <pc:chgData name="Lelda Kalniņa" userId="6f37b8b2-733c-46d2-8d76-becfb5414ba2" providerId="ADAL" clId="{558FF0AF-75AD-414D-9E31-8FD3E1DED583}" dt="2024-08-27T19:07:19.730" v="942" actId="1076"/>
        <pc:sldMkLst>
          <pc:docMk/>
          <pc:sldMk cId="0" sldId="287"/>
        </pc:sldMkLst>
        <pc:spChg chg="mod">
          <ac:chgData name="Lelda Kalniņa" userId="6f37b8b2-733c-46d2-8d76-becfb5414ba2" providerId="ADAL" clId="{558FF0AF-75AD-414D-9E31-8FD3E1DED583}" dt="2024-08-27T17:51:36.192" v="521" actId="121"/>
          <ac:spMkLst>
            <pc:docMk/>
            <pc:sldMk cId="0" sldId="287"/>
            <ac:spMk id="3" creationId="{1666056E-B34E-05D5-AEC6-C4F208A96B8F}"/>
          </ac:spMkLst>
        </pc:spChg>
        <pc:spChg chg="mod">
          <ac:chgData name="Lelda Kalniņa" userId="6f37b8b2-733c-46d2-8d76-becfb5414ba2" providerId="ADAL" clId="{558FF0AF-75AD-414D-9E31-8FD3E1DED583}" dt="2024-08-27T19:04:59.171" v="928" actId="1076"/>
          <ac:spMkLst>
            <pc:docMk/>
            <pc:sldMk cId="0" sldId="287"/>
            <ac:spMk id="4" creationId="{73544E2E-74F0-57AD-4E18-A796990B31B0}"/>
          </ac:spMkLst>
        </pc:spChg>
        <pc:spChg chg="mod">
          <ac:chgData name="Lelda Kalniņa" userId="6f37b8b2-733c-46d2-8d76-becfb5414ba2" providerId="ADAL" clId="{558FF0AF-75AD-414D-9E31-8FD3E1DED583}" dt="2024-08-27T18:44:42.627" v="743" actId="121"/>
          <ac:spMkLst>
            <pc:docMk/>
            <pc:sldMk cId="0" sldId="287"/>
            <ac:spMk id="5" creationId="{CA5A6AFA-82D4-CB27-076E-36D2745E7A03}"/>
          </ac:spMkLst>
        </pc:spChg>
        <pc:spChg chg="mod">
          <ac:chgData name="Lelda Kalniņa" userId="6f37b8b2-733c-46d2-8d76-becfb5414ba2" providerId="ADAL" clId="{558FF0AF-75AD-414D-9E31-8FD3E1DED583}" dt="2024-08-27T19:07:19.730" v="942" actId="1076"/>
          <ac:spMkLst>
            <pc:docMk/>
            <pc:sldMk cId="0" sldId="287"/>
            <ac:spMk id="6" creationId="{F529DC81-F9B4-C845-B7AE-F6DEE4FCA7BE}"/>
          </ac:spMkLst>
        </pc:spChg>
        <pc:spChg chg="mod">
          <ac:chgData name="Lelda Kalniņa" userId="6f37b8b2-733c-46d2-8d76-becfb5414ba2" providerId="ADAL" clId="{558FF0AF-75AD-414D-9E31-8FD3E1DED583}" dt="2024-08-27T18:53:26.597" v="825" actId="6549"/>
          <ac:spMkLst>
            <pc:docMk/>
            <pc:sldMk cId="0" sldId="287"/>
            <ac:spMk id="14" creationId="{FB1C9183-0839-96E4-19E2-A63D5522D95A}"/>
          </ac:spMkLst>
        </pc:spChg>
        <pc:spChg chg="add mod">
          <ac:chgData name="Lelda Kalniņa" userId="6f37b8b2-733c-46d2-8d76-becfb5414ba2" providerId="ADAL" clId="{558FF0AF-75AD-414D-9E31-8FD3E1DED583}" dt="2024-08-27T19:03:40.070" v="919" actId="20577"/>
          <ac:spMkLst>
            <pc:docMk/>
            <pc:sldMk cId="0" sldId="287"/>
            <ac:spMk id="15" creationId="{684EAF90-90AE-10F6-90EB-9E0CB2AB868E}"/>
          </ac:spMkLst>
        </pc:spChg>
        <pc:spChg chg="mod">
          <ac:chgData name="Lelda Kalniņa" userId="6f37b8b2-733c-46d2-8d76-becfb5414ba2" providerId="ADAL" clId="{558FF0AF-75AD-414D-9E31-8FD3E1DED583}" dt="2024-08-27T18:42:43.678" v="726" actId="1076"/>
          <ac:spMkLst>
            <pc:docMk/>
            <pc:sldMk cId="0" sldId="287"/>
            <ac:spMk id="31" creationId="{4D8F7ED6-4D2C-1698-BA83-F606102E9E99}"/>
          </ac:spMkLst>
        </pc:spChg>
        <pc:spChg chg="mod">
          <ac:chgData name="Lelda Kalniņa" userId="6f37b8b2-733c-46d2-8d76-becfb5414ba2" providerId="ADAL" clId="{558FF0AF-75AD-414D-9E31-8FD3E1DED583}" dt="2024-08-27T18:50:19.239" v="782" actId="14100"/>
          <ac:spMkLst>
            <pc:docMk/>
            <pc:sldMk cId="0" sldId="287"/>
            <ac:spMk id="33" creationId="{D22A14AD-6FD9-5FE9-7BEA-3BD6C399AE01}"/>
          </ac:spMkLst>
        </pc:spChg>
        <pc:spChg chg="mod">
          <ac:chgData name="Lelda Kalniņa" userId="6f37b8b2-733c-46d2-8d76-becfb5414ba2" providerId="ADAL" clId="{558FF0AF-75AD-414D-9E31-8FD3E1DED583}" dt="2024-08-27T17:52:59.409" v="524"/>
          <ac:spMkLst>
            <pc:docMk/>
            <pc:sldMk cId="0" sldId="287"/>
            <ac:spMk id="35" creationId="{5F2117B3-0131-DBE2-68F6-8B1EC29B4E06}"/>
          </ac:spMkLst>
        </pc:spChg>
        <pc:spChg chg="mod">
          <ac:chgData name="Lelda Kalniņa" userId="6f37b8b2-733c-46d2-8d76-becfb5414ba2" providerId="ADAL" clId="{558FF0AF-75AD-414D-9E31-8FD3E1DED583}" dt="2024-08-27T17:52:59.409" v="524"/>
          <ac:spMkLst>
            <pc:docMk/>
            <pc:sldMk cId="0" sldId="287"/>
            <ac:spMk id="36" creationId="{08EE16AF-23D8-3C73-AABD-D387AA1FFE68}"/>
          </ac:spMkLst>
        </pc:spChg>
        <pc:spChg chg="mod">
          <ac:chgData name="Lelda Kalniņa" userId="6f37b8b2-733c-46d2-8d76-becfb5414ba2" providerId="ADAL" clId="{558FF0AF-75AD-414D-9E31-8FD3E1DED583}" dt="2024-08-27T17:52:59.409" v="524"/>
          <ac:spMkLst>
            <pc:docMk/>
            <pc:sldMk cId="0" sldId="287"/>
            <ac:spMk id="37" creationId="{51A5F8F8-47CF-F6AB-F20C-6EBFB2E7501D}"/>
          </ac:spMkLst>
        </pc:spChg>
        <pc:spChg chg="mod">
          <ac:chgData name="Lelda Kalniņa" userId="6f37b8b2-733c-46d2-8d76-becfb5414ba2" providerId="ADAL" clId="{558FF0AF-75AD-414D-9E31-8FD3E1DED583}" dt="2024-08-27T17:52:59.409" v="524"/>
          <ac:spMkLst>
            <pc:docMk/>
            <pc:sldMk cId="0" sldId="287"/>
            <ac:spMk id="38" creationId="{829E0842-414D-915B-1E21-18A9AAF6A85F}"/>
          </ac:spMkLst>
        </pc:spChg>
        <pc:spChg chg="add del mod">
          <ac:chgData name="Lelda Kalniņa" userId="6f37b8b2-733c-46d2-8d76-becfb5414ba2" providerId="ADAL" clId="{558FF0AF-75AD-414D-9E31-8FD3E1DED583}" dt="2024-08-27T17:53:55.682" v="533" actId="21"/>
          <ac:spMkLst>
            <pc:docMk/>
            <pc:sldMk cId="0" sldId="287"/>
            <ac:spMk id="40" creationId="{F93B26B8-AD9D-8BDA-D1CB-AAF3832DB45D}"/>
          </ac:spMkLst>
        </pc:spChg>
        <pc:spChg chg="add mod">
          <ac:chgData name="Lelda Kalniņa" userId="6f37b8b2-733c-46d2-8d76-becfb5414ba2" providerId="ADAL" clId="{558FF0AF-75AD-414D-9E31-8FD3E1DED583}" dt="2024-08-27T19:03:47.427" v="920" actId="20577"/>
          <ac:spMkLst>
            <pc:docMk/>
            <pc:sldMk cId="0" sldId="287"/>
            <ac:spMk id="41" creationId="{E9240D28-5D4A-FE16-D232-C57F9BC1CAE9}"/>
          </ac:spMkLst>
        </pc:spChg>
        <pc:spChg chg="add mod">
          <ac:chgData name="Lelda Kalniņa" userId="6f37b8b2-733c-46d2-8d76-becfb5414ba2" providerId="ADAL" clId="{558FF0AF-75AD-414D-9E31-8FD3E1DED583}" dt="2024-08-27T18:44:50.041" v="744" actId="1076"/>
          <ac:spMkLst>
            <pc:docMk/>
            <pc:sldMk cId="0" sldId="287"/>
            <ac:spMk id="42" creationId="{15702F07-3549-FF83-0D48-52BD10A25562}"/>
          </ac:spMkLst>
        </pc:spChg>
        <pc:spChg chg="mod">
          <ac:chgData name="Lelda Kalniņa" userId="6f37b8b2-733c-46d2-8d76-becfb5414ba2" providerId="ADAL" clId="{558FF0AF-75AD-414D-9E31-8FD3E1DED583}" dt="2024-08-27T18:46:12.493" v="750"/>
          <ac:spMkLst>
            <pc:docMk/>
            <pc:sldMk cId="0" sldId="287"/>
            <ac:spMk id="46" creationId="{A7CD600F-1EE3-6DE9-B8F1-7C454B5F5A9D}"/>
          </ac:spMkLst>
        </pc:spChg>
        <pc:spChg chg="mod">
          <ac:chgData name="Lelda Kalniņa" userId="6f37b8b2-733c-46d2-8d76-becfb5414ba2" providerId="ADAL" clId="{558FF0AF-75AD-414D-9E31-8FD3E1DED583}" dt="2024-08-27T18:46:12.493" v="750"/>
          <ac:spMkLst>
            <pc:docMk/>
            <pc:sldMk cId="0" sldId="287"/>
            <ac:spMk id="47" creationId="{7026E871-556E-725A-A684-F7B61167C507}"/>
          </ac:spMkLst>
        </pc:spChg>
        <pc:spChg chg="mod">
          <ac:chgData name="Lelda Kalniņa" userId="6f37b8b2-733c-46d2-8d76-becfb5414ba2" providerId="ADAL" clId="{558FF0AF-75AD-414D-9E31-8FD3E1DED583}" dt="2024-08-27T18:46:12.493" v="750"/>
          <ac:spMkLst>
            <pc:docMk/>
            <pc:sldMk cId="0" sldId="287"/>
            <ac:spMk id="48" creationId="{58BA05BE-5B01-1DCE-0689-BDC32139FAAA}"/>
          </ac:spMkLst>
        </pc:spChg>
        <pc:spChg chg="mod">
          <ac:chgData name="Lelda Kalniņa" userId="6f37b8b2-733c-46d2-8d76-becfb5414ba2" providerId="ADAL" clId="{558FF0AF-75AD-414D-9E31-8FD3E1DED583}" dt="2024-08-27T18:46:12.493" v="750"/>
          <ac:spMkLst>
            <pc:docMk/>
            <pc:sldMk cId="0" sldId="287"/>
            <ac:spMk id="49" creationId="{B210C607-4804-4C8B-BD78-026E768E7631}"/>
          </ac:spMkLst>
        </pc:spChg>
        <pc:spChg chg="add mod">
          <ac:chgData name="Lelda Kalniņa" userId="6f37b8b2-733c-46d2-8d76-becfb5414ba2" providerId="ADAL" clId="{558FF0AF-75AD-414D-9E31-8FD3E1DED583}" dt="2024-08-27T18:50:11.896" v="781" actId="1076"/>
          <ac:spMkLst>
            <pc:docMk/>
            <pc:sldMk cId="0" sldId="287"/>
            <ac:spMk id="50" creationId="{E1B2434F-E2E3-47BC-617B-5CA72B0486F9}"/>
          </ac:spMkLst>
        </pc:spChg>
        <pc:spChg chg="mod">
          <ac:chgData name="Lelda Kalniņa" userId="6f37b8b2-733c-46d2-8d76-becfb5414ba2" providerId="ADAL" clId="{558FF0AF-75AD-414D-9E31-8FD3E1DED583}" dt="2024-08-27T18:50:40.339" v="783"/>
          <ac:spMkLst>
            <pc:docMk/>
            <pc:sldMk cId="0" sldId="287"/>
            <ac:spMk id="54" creationId="{9B479155-1312-C6F0-8AE8-4EE2CBB2244D}"/>
          </ac:spMkLst>
        </pc:spChg>
        <pc:spChg chg="mod">
          <ac:chgData name="Lelda Kalniņa" userId="6f37b8b2-733c-46d2-8d76-becfb5414ba2" providerId="ADAL" clId="{558FF0AF-75AD-414D-9E31-8FD3E1DED583}" dt="2024-08-27T18:50:40.339" v="783"/>
          <ac:spMkLst>
            <pc:docMk/>
            <pc:sldMk cId="0" sldId="287"/>
            <ac:spMk id="55" creationId="{2A5473CD-E8FF-D973-674E-154361991B4B}"/>
          </ac:spMkLst>
        </pc:spChg>
        <pc:spChg chg="mod">
          <ac:chgData name="Lelda Kalniņa" userId="6f37b8b2-733c-46d2-8d76-becfb5414ba2" providerId="ADAL" clId="{558FF0AF-75AD-414D-9E31-8FD3E1DED583}" dt="2024-08-27T18:50:40.339" v="783"/>
          <ac:spMkLst>
            <pc:docMk/>
            <pc:sldMk cId="0" sldId="287"/>
            <ac:spMk id="56" creationId="{716760EB-AB66-7253-E050-43683299AAD1}"/>
          </ac:spMkLst>
        </pc:spChg>
        <pc:spChg chg="mod">
          <ac:chgData name="Lelda Kalniņa" userId="6f37b8b2-733c-46d2-8d76-becfb5414ba2" providerId="ADAL" clId="{558FF0AF-75AD-414D-9E31-8FD3E1DED583}" dt="2024-08-27T18:50:40.339" v="783"/>
          <ac:spMkLst>
            <pc:docMk/>
            <pc:sldMk cId="0" sldId="287"/>
            <ac:spMk id="57" creationId="{87F26F05-CD7C-1893-6251-AD366830EB86}"/>
          </ac:spMkLst>
        </pc:spChg>
        <pc:spChg chg="add mod">
          <ac:chgData name="Lelda Kalniņa" userId="6f37b8b2-733c-46d2-8d76-becfb5414ba2" providerId="ADAL" clId="{558FF0AF-75AD-414D-9E31-8FD3E1DED583}" dt="2024-08-27T19:05:14.088" v="929" actId="113"/>
          <ac:spMkLst>
            <pc:docMk/>
            <pc:sldMk cId="0" sldId="287"/>
            <ac:spMk id="58" creationId="{678622E7-2093-3B5E-61A3-76E1FD7647D5}"/>
          </ac:spMkLst>
        </pc:spChg>
        <pc:spChg chg="add mod">
          <ac:chgData name="Lelda Kalniņa" userId="6f37b8b2-733c-46d2-8d76-becfb5414ba2" providerId="ADAL" clId="{558FF0AF-75AD-414D-9E31-8FD3E1DED583}" dt="2024-08-27T18:51:58.797" v="797" actId="14100"/>
          <ac:spMkLst>
            <pc:docMk/>
            <pc:sldMk cId="0" sldId="287"/>
            <ac:spMk id="59" creationId="{5F6CB08A-753F-B021-8B6E-A2A4B136D292}"/>
          </ac:spMkLst>
        </pc:spChg>
        <pc:spChg chg="add del mod">
          <ac:chgData name="Lelda Kalniņa" userId="6f37b8b2-733c-46d2-8d76-becfb5414ba2" providerId="ADAL" clId="{558FF0AF-75AD-414D-9E31-8FD3E1DED583}" dt="2024-08-27T19:06:32.101" v="940" actId="478"/>
          <ac:spMkLst>
            <pc:docMk/>
            <pc:sldMk cId="0" sldId="287"/>
            <ac:spMk id="60" creationId="{9B70A440-7AFD-3137-3EC0-F361EB22D760}"/>
          </ac:spMkLst>
        </pc:spChg>
        <pc:grpChg chg="mod">
          <ac:chgData name="Lelda Kalniņa" userId="6f37b8b2-733c-46d2-8d76-becfb5414ba2" providerId="ADAL" clId="{558FF0AF-75AD-414D-9E31-8FD3E1DED583}" dt="2024-08-27T18:42:39.875" v="725" actId="1076"/>
          <ac:grpSpMkLst>
            <pc:docMk/>
            <pc:sldMk cId="0" sldId="287"/>
            <ac:grpSpMk id="16" creationId="{BC09DF74-2394-D389-A169-1388EACF2BAD}"/>
          </ac:grpSpMkLst>
        </pc:grpChg>
        <pc:grpChg chg="add mod">
          <ac:chgData name="Lelda Kalniņa" userId="6f37b8b2-733c-46d2-8d76-becfb5414ba2" providerId="ADAL" clId="{558FF0AF-75AD-414D-9E31-8FD3E1DED583}" dt="2024-08-27T18:44:11.253" v="739" actId="1076"/>
          <ac:grpSpMkLst>
            <pc:docMk/>
            <pc:sldMk cId="0" sldId="287"/>
            <ac:grpSpMk id="23" creationId="{7C500176-D24C-13B2-5094-76C9D93D5A87}"/>
          </ac:grpSpMkLst>
        </pc:grpChg>
        <pc:grpChg chg="mod">
          <ac:chgData name="Lelda Kalniņa" userId="6f37b8b2-733c-46d2-8d76-becfb5414ba2" providerId="ADAL" clId="{558FF0AF-75AD-414D-9E31-8FD3E1DED583}" dt="2024-08-27T18:42:14.327" v="720" actId="1076"/>
          <ac:grpSpMkLst>
            <pc:docMk/>
            <pc:sldMk cId="0" sldId="287"/>
            <ac:grpSpMk id="24" creationId="{EAA7478B-0CA8-A669-F0BE-90C3E73C5005}"/>
          </ac:grpSpMkLst>
        </pc:grpChg>
        <pc:grpChg chg="mod">
          <ac:chgData name="Lelda Kalniņa" userId="6f37b8b2-733c-46d2-8d76-becfb5414ba2" providerId="ADAL" clId="{558FF0AF-75AD-414D-9E31-8FD3E1DED583}" dt="2024-08-27T17:52:59.409" v="524"/>
          <ac:grpSpMkLst>
            <pc:docMk/>
            <pc:sldMk cId="0" sldId="287"/>
            <ac:grpSpMk id="32" creationId="{93FABC61-B76E-9412-44C7-0C8EF6182205}"/>
          </ac:grpSpMkLst>
        </pc:grpChg>
        <pc:grpChg chg="add mod">
          <ac:chgData name="Lelda Kalniņa" userId="6f37b8b2-733c-46d2-8d76-becfb5414ba2" providerId="ADAL" clId="{558FF0AF-75AD-414D-9E31-8FD3E1DED583}" dt="2024-08-27T18:46:21.938" v="751" actId="1076"/>
          <ac:grpSpMkLst>
            <pc:docMk/>
            <pc:sldMk cId="0" sldId="287"/>
            <ac:grpSpMk id="43" creationId="{CC18FEE1-B53C-6871-8F7C-951B5E906032}"/>
          </ac:grpSpMkLst>
        </pc:grpChg>
        <pc:grpChg chg="mod">
          <ac:chgData name="Lelda Kalniņa" userId="6f37b8b2-733c-46d2-8d76-becfb5414ba2" providerId="ADAL" clId="{558FF0AF-75AD-414D-9E31-8FD3E1DED583}" dt="2024-08-27T18:46:12.493" v="750"/>
          <ac:grpSpMkLst>
            <pc:docMk/>
            <pc:sldMk cId="0" sldId="287"/>
            <ac:grpSpMk id="44" creationId="{F6FBAF9E-AEB8-A314-3A6E-0D1484B3D240}"/>
          </ac:grpSpMkLst>
        </pc:grpChg>
        <pc:grpChg chg="add mod">
          <ac:chgData name="Lelda Kalniņa" userId="6f37b8b2-733c-46d2-8d76-becfb5414ba2" providerId="ADAL" clId="{558FF0AF-75AD-414D-9E31-8FD3E1DED583}" dt="2024-08-27T18:51:30.438" v="787" actId="1076"/>
          <ac:grpSpMkLst>
            <pc:docMk/>
            <pc:sldMk cId="0" sldId="287"/>
            <ac:grpSpMk id="51" creationId="{17E36FF6-DACD-0BC2-357D-21F2E026B303}"/>
          </ac:grpSpMkLst>
        </pc:grpChg>
        <pc:grpChg chg="mod">
          <ac:chgData name="Lelda Kalniņa" userId="6f37b8b2-733c-46d2-8d76-becfb5414ba2" providerId="ADAL" clId="{558FF0AF-75AD-414D-9E31-8FD3E1DED583}" dt="2024-08-27T18:50:40.339" v="783"/>
          <ac:grpSpMkLst>
            <pc:docMk/>
            <pc:sldMk cId="0" sldId="287"/>
            <ac:grpSpMk id="52" creationId="{F51D81D6-DC25-F8F1-6A11-68CE681AB46B}"/>
          </ac:grpSpMkLst>
        </pc:grpChg>
        <pc:cxnChg chg="mod">
          <ac:chgData name="Lelda Kalniņa" userId="6f37b8b2-733c-46d2-8d76-becfb5414ba2" providerId="ADAL" clId="{558FF0AF-75AD-414D-9E31-8FD3E1DED583}" dt="2024-08-27T17:52:59.409" v="524"/>
          <ac:cxnSpMkLst>
            <pc:docMk/>
            <pc:sldMk cId="0" sldId="287"/>
            <ac:cxnSpMk id="34" creationId="{CE176115-BBD9-BF86-3714-31E4E94BFC28}"/>
          </ac:cxnSpMkLst>
        </pc:cxnChg>
        <pc:cxnChg chg="mod">
          <ac:chgData name="Lelda Kalniņa" userId="6f37b8b2-733c-46d2-8d76-becfb5414ba2" providerId="ADAL" clId="{558FF0AF-75AD-414D-9E31-8FD3E1DED583}" dt="2024-08-27T18:46:12.493" v="750"/>
          <ac:cxnSpMkLst>
            <pc:docMk/>
            <pc:sldMk cId="0" sldId="287"/>
            <ac:cxnSpMk id="45" creationId="{62A3C4E6-14F9-8AC7-9945-D5B94D645773}"/>
          </ac:cxnSpMkLst>
        </pc:cxnChg>
        <pc:cxnChg chg="mod">
          <ac:chgData name="Lelda Kalniņa" userId="6f37b8b2-733c-46d2-8d76-becfb5414ba2" providerId="ADAL" clId="{558FF0AF-75AD-414D-9E31-8FD3E1DED583}" dt="2024-08-27T18:50:40.339" v="783"/>
          <ac:cxnSpMkLst>
            <pc:docMk/>
            <pc:sldMk cId="0" sldId="287"/>
            <ac:cxnSpMk id="53" creationId="{97F421BC-1368-B637-0CB8-04A4D327B745}"/>
          </ac:cxnSpMkLst>
        </pc:cxnChg>
      </pc:sldChg>
      <pc:sldChg chg="addSp modSp mod ord">
        <pc:chgData name="Lelda Kalniņa" userId="6f37b8b2-733c-46d2-8d76-becfb5414ba2" providerId="ADAL" clId="{558FF0AF-75AD-414D-9E31-8FD3E1DED583}" dt="2024-08-27T19:07:14.424" v="941" actId="1076"/>
        <pc:sldMkLst>
          <pc:docMk/>
          <pc:sldMk cId="0" sldId="288"/>
        </pc:sldMkLst>
        <pc:spChg chg="mod">
          <ac:chgData name="Lelda Kalniņa" userId="6f37b8b2-733c-46d2-8d76-becfb5414ba2" providerId="ADAL" clId="{558FF0AF-75AD-414D-9E31-8FD3E1DED583}" dt="2024-08-26T05:16:01.058" v="363" actId="20578"/>
          <ac:spMkLst>
            <pc:docMk/>
            <pc:sldMk cId="0" sldId="288"/>
            <ac:spMk id="2" creationId="{9F7D1034-BD1A-B664-F28C-9B27EB1D6647}"/>
          </ac:spMkLst>
        </pc:spChg>
        <pc:spChg chg="add mod">
          <ac:chgData name="Lelda Kalniņa" userId="6f37b8b2-733c-46d2-8d76-becfb5414ba2" providerId="ADAL" clId="{558FF0AF-75AD-414D-9E31-8FD3E1DED583}" dt="2024-08-27T19:03:20.741" v="918" actId="114"/>
          <ac:spMkLst>
            <pc:docMk/>
            <pc:sldMk cId="0" sldId="288"/>
            <ac:spMk id="3" creationId="{9589452F-3E78-956C-8254-148C48F12479}"/>
          </ac:spMkLst>
        </pc:spChg>
        <pc:spChg chg="mod">
          <ac:chgData name="Lelda Kalniņa" userId="6f37b8b2-733c-46d2-8d76-becfb5414ba2" providerId="ADAL" clId="{558FF0AF-75AD-414D-9E31-8FD3E1DED583}" dt="2024-08-27T19:07:14.424" v="941" actId="1076"/>
          <ac:spMkLst>
            <pc:docMk/>
            <pc:sldMk cId="0" sldId="288"/>
            <ac:spMk id="6" creationId="{F529DC81-F9B4-C845-B7AE-F6DEE4FCA7BE}"/>
          </ac:spMkLst>
        </pc:spChg>
        <pc:spChg chg="mod">
          <ac:chgData name="Lelda Kalniņa" userId="6f37b8b2-733c-46d2-8d76-becfb5414ba2" providerId="ADAL" clId="{558FF0AF-75AD-414D-9E31-8FD3E1DED583}" dt="2024-08-26T05:19:47.257" v="403" actId="255"/>
          <ac:spMkLst>
            <pc:docMk/>
            <pc:sldMk cId="0" sldId="288"/>
            <ac:spMk id="7" creationId="{767A2468-B541-25D6-FDE3-26A47040DDC2}"/>
          </ac:spMkLst>
        </pc:spChg>
        <pc:spChg chg="mod">
          <ac:chgData name="Lelda Kalniņa" userId="6f37b8b2-733c-46d2-8d76-becfb5414ba2" providerId="ADAL" clId="{558FF0AF-75AD-414D-9E31-8FD3E1DED583}" dt="2024-08-26T05:16:34.150" v="372" actId="207"/>
          <ac:spMkLst>
            <pc:docMk/>
            <pc:sldMk cId="0" sldId="288"/>
            <ac:spMk id="10" creationId="{275D1157-2157-419A-1EE2-BA64447DAB95}"/>
          </ac:spMkLst>
        </pc:spChg>
        <pc:spChg chg="mod">
          <ac:chgData name="Lelda Kalniņa" userId="6f37b8b2-733c-46d2-8d76-becfb5414ba2" providerId="ADAL" clId="{558FF0AF-75AD-414D-9E31-8FD3E1DED583}" dt="2024-08-26T05:16:01.058" v="363" actId="20578"/>
          <ac:spMkLst>
            <pc:docMk/>
            <pc:sldMk cId="0" sldId="288"/>
            <ac:spMk id="14" creationId="{AA15E9A9-DAC7-861D-DC1D-98E0B41D9EF5}"/>
          </ac:spMkLst>
        </pc:spChg>
        <pc:spChg chg="mod">
          <ac:chgData name="Lelda Kalniņa" userId="6f37b8b2-733c-46d2-8d76-becfb5414ba2" providerId="ADAL" clId="{558FF0AF-75AD-414D-9E31-8FD3E1DED583}" dt="2024-08-26T05:21:42.388" v="454" actId="20577"/>
          <ac:spMkLst>
            <pc:docMk/>
            <pc:sldMk cId="0" sldId="288"/>
            <ac:spMk id="16" creationId="{66442989-5C9E-48BE-3BDE-08BFE90A0A7F}"/>
          </ac:spMkLst>
        </pc:spChg>
        <pc:spChg chg="mod">
          <ac:chgData name="Lelda Kalniņa" userId="6f37b8b2-733c-46d2-8d76-becfb5414ba2" providerId="ADAL" clId="{558FF0AF-75AD-414D-9E31-8FD3E1DED583}" dt="2024-08-26T05:16:01.058" v="363" actId="20578"/>
          <ac:spMkLst>
            <pc:docMk/>
            <pc:sldMk cId="0" sldId="288"/>
            <ac:spMk id="22" creationId="{FA4DB948-731C-76FE-0543-9A76DAD98E2B}"/>
          </ac:spMkLst>
        </pc:spChg>
        <pc:spChg chg="mod">
          <ac:chgData name="Lelda Kalniņa" userId="6f37b8b2-733c-46d2-8d76-becfb5414ba2" providerId="ADAL" clId="{558FF0AF-75AD-414D-9E31-8FD3E1DED583}" dt="2024-08-26T05:16:01.058" v="363" actId="20578"/>
          <ac:spMkLst>
            <pc:docMk/>
            <pc:sldMk cId="0" sldId="288"/>
            <ac:spMk id="23" creationId="{DE1A1D1F-B1B0-C2C5-B31D-620566BC7F3B}"/>
          </ac:spMkLst>
        </pc:spChg>
        <pc:spChg chg="mod">
          <ac:chgData name="Lelda Kalniņa" userId="6f37b8b2-733c-46d2-8d76-becfb5414ba2" providerId="ADAL" clId="{558FF0AF-75AD-414D-9E31-8FD3E1DED583}" dt="2024-08-26T05:16:01.058" v="363" actId="20578"/>
          <ac:spMkLst>
            <pc:docMk/>
            <pc:sldMk cId="0" sldId="288"/>
            <ac:spMk id="24" creationId="{C167F2D1-2174-7926-D89E-6C1C6092CB76}"/>
          </ac:spMkLst>
        </pc:spChg>
        <pc:spChg chg="mod">
          <ac:chgData name="Lelda Kalniņa" userId="6f37b8b2-733c-46d2-8d76-becfb5414ba2" providerId="ADAL" clId="{558FF0AF-75AD-414D-9E31-8FD3E1DED583}" dt="2024-08-26T05:16:01.058" v="363" actId="20578"/>
          <ac:spMkLst>
            <pc:docMk/>
            <pc:sldMk cId="0" sldId="288"/>
            <ac:spMk id="28" creationId="{B805AAA0-7927-1601-AC3A-7DC0C5E1A491}"/>
          </ac:spMkLst>
        </pc:spChg>
        <pc:spChg chg="mod">
          <ac:chgData name="Lelda Kalniņa" userId="6f37b8b2-733c-46d2-8d76-becfb5414ba2" providerId="ADAL" clId="{558FF0AF-75AD-414D-9E31-8FD3E1DED583}" dt="2024-08-26T05:16:01.058" v="363" actId="20578"/>
          <ac:spMkLst>
            <pc:docMk/>
            <pc:sldMk cId="0" sldId="288"/>
            <ac:spMk id="31" creationId="{A6787F93-22B7-01A8-82B4-694CCB94726F}"/>
          </ac:spMkLst>
        </pc:spChg>
        <pc:spChg chg="mod">
          <ac:chgData name="Lelda Kalniņa" userId="6f37b8b2-733c-46d2-8d76-becfb5414ba2" providerId="ADAL" clId="{558FF0AF-75AD-414D-9E31-8FD3E1DED583}" dt="2024-08-26T05:16:01.058" v="363" actId="20578"/>
          <ac:spMkLst>
            <pc:docMk/>
            <pc:sldMk cId="0" sldId="288"/>
            <ac:spMk id="32" creationId="{B1F679E3-8DB3-B20A-A159-D31E98B6AFBD}"/>
          </ac:spMkLst>
        </pc:spChg>
        <pc:spChg chg="mod">
          <ac:chgData name="Lelda Kalniņa" userId="6f37b8b2-733c-46d2-8d76-becfb5414ba2" providerId="ADAL" clId="{558FF0AF-75AD-414D-9E31-8FD3E1DED583}" dt="2024-08-26T05:16:01.058" v="363" actId="20578"/>
          <ac:spMkLst>
            <pc:docMk/>
            <pc:sldMk cId="0" sldId="288"/>
            <ac:spMk id="33" creationId="{3B078AD5-94E6-48B9-F2A1-B947541A13DE}"/>
          </ac:spMkLst>
        </pc:spChg>
        <pc:spChg chg="mod">
          <ac:chgData name="Lelda Kalniņa" userId="6f37b8b2-733c-46d2-8d76-becfb5414ba2" providerId="ADAL" clId="{558FF0AF-75AD-414D-9E31-8FD3E1DED583}" dt="2024-08-26T05:16:01.058" v="363" actId="20578"/>
          <ac:spMkLst>
            <pc:docMk/>
            <pc:sldMk cId="0" sldId="288"/>
            <ac:spMk id="34" creationId="{0240F1E0-C61D-246E-BE38-F20F715FDABD}"/>
          </ac:spMkLst>
        </pc:spChg>
        <pc:spChg chg="mod">
          <ac:chgData name="Lelda Kalniņa" userId="6f37b8b2-733c-46d2-8d76-becfb5414ba2" providerId="ADAL" clId="{558FF0AF-75AD-414D-9E31-8FD3E1DED583}" dt="2024-08-26T05:16:01.058" v="363" actId="20578"/>
          <ac:spMkLst>
            <pc:docMk/>
            <pc:sldMk cId="0" sldId="288"/>
            <ac:spMk id="37" creationId="{EEF492F1-3CC8-1FA5-1CCF-7AD9F3FDE0BE}"/>
          </ac:spMkLst>
        </pc:spChg>
        <pc:spChg chg="mod">
          <ac:chgData name="Lelda Kalniņa" userId="6f37b8b2-733c-46d2-8d76-becfb5414ba2" providerId="ADAL" clId="{558FF0AF-75AD-414D-9E31-8FD3E1DED583}" dt="2024-08-26T05:16:01.058" v="363" actId="20578"/>
          <ac:spMkLst>
            <pc:docMk/>
            <pc:sldMk cId="0" sldId="288"/>
            <ac:spMk id="38" creationId="{CD5A6092-8523-ED60-AD6B-97B042B903E1}"/>
          </ac:spMkLst>
        </pc:spChg>
        <pc:spChg chg="mod">
          <ac:chgData name="Lelda Kalniņa" userId="6f37b8b2-733c-46d2-8d76-becfb5414ba2" providerId="ADAL" clId="{558FF0AF-75AD-414D-9E31-8FD3E1DED583}" dt="2024-08-26T05:16:01.058" v="363" actId="20578"/>
          <ac:spMkLst>
            <pc:docMk/>
            <pc:sldMk cId="0" sldId="288"/>
            <ac:spMk id="39" creationId="{B5CC7EAD-DBF6-6EFC-F17A-D1C04BE5CD1B}"/>
          </ac:spMkLst>
        </pc:spChg>
        <pc:spChg chg="mod">
          <ac:chgData name="Lelda Kalniņa" userId="6f37b8b2-733c-46d2-8d76-becfb5414ba2" providerId="ADAL" clId="{558FF0AF-75AD-414D-9E31-8FD3E1DED583}" dt="2024-08-26T05:16:01.058" v="363" actId="20578"/>
          <ac:spMkLst>
            <pc:docMk/>
            <pc:sldMk cId="0" sldId="288"/>
            <ac:spMk id="40" creationId="{0516922D-C7E1-1B7C-E863-7DF205E0F217}"/>
          </ac:spMkLst>
        </pc:spChg>
        <pc:grpChg chg="mod">
          <ac:chgData name="Lelda Kalniņa" userId="6f37b8b2-733c-46d2-8d76-becfb5414ba2" providerId="ADAL" clId="{558FF0AF-75AD-414D-9E31-8FD3E1DED583}" dt="2024-08-26T05:16:58.825" v="373" actId="1076"/>
          <ac:grpSpMkLst>
            <pc:docMk/>
            <pc:sldMk cId="0" sldId="288"/>
            <ac:grpSpMk id="4" creationId="{A379045F-3090-0B76-62EC-DF8C17CBBB0E}"/>
          </ac:grpSpMkLst>
        </pc:grpChg>
        <pc:grpChg chg="mod">
          <ac:chgData name="Lelda Kalniņa" userId="6f37b8b2-733c-46d2-8d76-becfb5414ba2" providerId="ADAL" clId="{558FF0AF-75AD-414D-9E31-8FD3E1DED583}" dt="2024-08-26T05:16:01.058" v="363" actId="20578"/>
          <ac:grpSpMkLst>
            <pc:docMk/>
            <pc:sldMk cId="0" sldId="288"/>
            <ac:grpSpMk id="9" creationId="{E30E8181-A2F1-A62B-6EE3-6E9C29C061B7}"/>
          </ac:grpSpMkLst>
        </pc:grpChg>
        <pc:grpChg chg="mod">
          <ac:chgData name="Lelda Kalniņa" userId="6f37b8b2-733c-46d2-8d76-becfb5414ba2" providerId="ADAL" clId="{558FF0AF-75AD-414D-9E31-8FD3E1DED583}" dt="2024-08-26T05:16:01.058" v="363" actId="20578"/>
          <ac:grpSpMkLst>
            <pc:docMk/>
            <pc:sldMk cId="0" sldId="288"/>
            <ac:grpSpMk id="11" creationId="{09F52E99-14DB-9C06-274D-E4F6A7DE41F8}"/>
          </ac:grpSpMkLst>
        </pc:grpChg>
        <pc:grpChg chg="mod">
          <ac:chgData name="Lelda Kalniņa" userId="6f37b8b2-733c-46d2-8d76-becfb5414ba2" providerId="ADAL" clId="{558FF0AF-75AD-414D-9E31-8FD3E1DED583}" dt="2024-08-26T05:16:01.058" v="363" actId="20578"/>
          <ac:grpSpMkLst>
            <pc:docMk/>
            <pc:sldMk cId="0" sldId="288"/>
            <ac:grpSpMk id="15" creationId="{6BA93017-38F7-DD32-78EA-AA3788B9F4D1}"/>
          </ac:grpSpMkLst>
        </pc:grpChg>
        <pc:grpChg chg="mod">
          <ac:chgData name="Lelda Kalniņa" userId="6f37b8b2-733c-46d2-8d76-becfb5414ba2" providerId="ADAL" clId="{558FF0AF-75AD-414D-9E31-8FD3E1DED583}" dt="2024-08-26T05:16:01.058" v="363" actId="20578"/>
          <ac:grpSpMkLst>
            <pc:docMk/>
            <pc:sldMk cId="0" sldId="288"/>
            <ac:grpSpMk id="20" creationId="{F74103AA-BDEB-CBF5-05E5-F9FB978656EA}"/>
          </ac:grpSpMkLst>
        </pc:grpChg>
        <pc:grpChg chg="mod">
          <ac:chgData name="Lelda Kalniņa" userId="6f37b8b2-733c-46d2-8d76-becfb5414ba2" providerId="ADAL" clId="{558FF0AF-75AD-414D-9E31-8FD3E1DED583}" dt="2024-08-26T05:16:01.058" v="363" actId="20578"/>
          <ac:grpSpMkLst>
            <pc:docMk/>
            <pc:sldMk cId="0" sldId="288"/>
            <ac:grpSpMk id="29" creationId="{B89464A8-BBC3-6BAD-F646-81253A19DD47}"/>
          </ac:grpSpMkLst>
        </pc:grpChg>
        <pc:grpChg chg="mod">
          <ac:chgData name="Lelda Kalniņa" userId="6f37b8b2-733c-46d2-8d76-becfb5414ba2" providerId="ADAL" clId="{558FF0AF-75AD-414D-9E31-8FD3E1DED583}" dt="2024-08-26T05:16:01.058" v="363" actId="20578"/>
          <ac:grpSpMkLst>
            <pc:docMk/>
            <pc:sldMk cId="0" sldId="288"/>
            <ac:grpSpMk id="35" creationId="{F85755AE-105E-18D0-112D-F9A530AD6B45}"/>
          </ac:grpSpMkLst>
        </pc:grpChg>
        <pc:cxnChg chg="mod">
          <ac:chgData name="Lelda Kalniņa" userId="6f37b8b2-733c-46d2-8d76-becfb5414ba2" providerId="ADAL" clId="{558FF0AF-75AD-414D-9E31-8FD3E1DED583}" dt="2024-08-26T05:16:01.058" v="363" actId="20578"/>
          <ac:cxnSpMkLst>
            <pc:docMk/>
            <pc:sldMk cId="0" sldId="288"/>
            <ac:cxnSpMk id="21" creationId="{956AD6F8-C7B2-7BB8-F8EB-A1963D6F2004}"/>
          </ac:cxnSpMkLst>
        </pc:cxnChg>
        <pc:cxnChg chg="mod">
          <ac:chgData name="Lelda Kalniņa" userId="6f37b8b2-733c-46d2-8d76-becfb5414ba2" providerId="ADAL" clId="{558FF0AF-75AD-414D-9E31-8FD3E1DED583}" dt="2024-08-26T05:16:01.058" v="363" actId="20578"/>
          <ac:cxnSpMkLst>
            <pc:docMk/>
            <pc:sldMk cId="0" sldId="288"/>
            <ac:cxnSpMk id="30" creationId="{074AD151-E667-5B5A-3EEF-C93DB6534B89}"/>
          </ac:cxnSpMkLst>
        </pc:cxnChg>
        <pc:cxnChg chg="mod">
          <ac:chgData name="Lelda Kalniņa" userId="6f37b8b2-733c-46d2-8d76-becfb5414ba2" providerId="ADAL" clId="{558FF0AF-75AD-414D-9E31-8FD3E1DED583}" dt="2024-08-26T05:16:01.058" v="363" actId="20578"/>
          <ac:cxnSpMkLst>
            <pc:docMk/>
            <pc:sldMk cId="0" sldId="288"/>
            <ac:cxnSpMk id="36" creationId="{133F2E36-548A-2351-A47B-73E3F531C1E6}"/>
          </ac:cxnSpMkLst>
        </pc:cxnChg>
      </pc:sldChg>
      <pc:sldChg chg="modSp mod">
        <pc:chgData name="Lelda Kalniņa" userId="6f37b8b2-733c-46d2-8d76-becfb5414ba2" providerId="ADAL" clId="{558FF0AF-75AD-414D-9E31-8FD3E1DED583}" dt="2024-08-26T05:56:32.706" v="487" actId="20577"/>
        <pc:sldMkLst>
          <pc:docMk/>
          <pc:sldMk cId="3509473240" sldId="290"/>
        </pc:sldMkLst>
        <pc:spChg chg="mod">
          <ac:chgData name="Lelda Kalniņa" userId="6f37b8b2-733c-46d2-8d76-becfb5414ba2" providerId="ADAL" clId="{558FF0AF-75AD-414D-9E31-8FD3E1DED583}" dt="2024-08-26T04:54:26.412" v="24" actId="20577"/>
          <ac:spMkLst>
            <pc:docMk/>
            <pc:sldMk cId="3509473240" sldId="290"/>
            <ac:spMk id="5" creationId="{B41706F0-0869-5903-FE85-D3F3F099358E}"/>
          </ac:spMkLst>
        </pc:spChg>
        <pc:graphicFrameChg chg="mod modGraphic">
          <ac:chgData name="Lelda Kalniņa" userId="6f37b8b2-733c-46d2-8d76-becfb5414ba2" providerId="ADAL" clId="{558FF0AF-75AD-414D-9E31-8FD3E1DED583}" dt="2024-08-26T05:56:32.706" v="487" actId="20577"/>
          <ac:graphicFrameMkLst>
            <pc:docMk/>
            <pc:sldMk cId="3509473240" sldId="290"/>
            <ac:graphicFrameMk id="8" creationId="{3DDFB9E1-B16C-3083-9531-AFB1DDC0CC11}"/>
          </ac:graphicFrameMkLst>
        </pc:graphicFrameChg>
      </pc:sldChg>
      <pc:sldChg chg="del">
        <pc:chgData name="Lelda Kalniņa" userId="6f37b8b2-733c-46d2-8d76-becfb5414ba2" providerId="ADAL" clId="{558FF0AF-75AD-414D-9E31-8FD3E1DED583}" dt="2024-08-26T04:53:31.828" v="0" actId="2696"/>
        <pc:sldMkLst>
          <pc:docMk/>
          <pc:sldMk cId="3201360482" sldId="4646"/>
        </pc:sldMkLst>
      </pc:sldChg>
    </pc:docChg>
  </pc:docChgLst>
</pc:chgInfo>
</file>

<file path=ppt/comments/modernComment_14B_80E8F238.xml><?xml version="1.0" encoding="utf-8"?>
<p188:cmLst xmlns:a="http://schemas.openxmlformats.org/drawingml/2006/main" xmlns:r="http://schemas.openxmlformats.org/officeDocument/2006/relationships" xmlns:p188="http://schemas.microsoft.com/office/powerpoint/2018/8/main">
  <p188:cm id="{F292BE10-95B8-4584-A733-726C3AE795B0}" authorId="{B20187CB-6A81-FE89-A43E-32359E5EE019}" created="2024-07-09T14:39:18.526">
    <ac:deMkLst xmlns:ac="http://schemas.microsoft.com/office/drawing/2013/main/command">
      <pc:docMk xmlns:pc="http://schemas.microsoft.com/office/powerpoint/2013/main/command"/>
      <pc:sldMk xmlns:pc="http://schemas.microsoft.com/office/powerpoint/2013/main/command" cId="2162750008" sldId="331"/>
      <ac:spMk id="4" creationId="{6E954D3B-55A3-164E-8EFA-76BBF2F474B3}"/>
    </ac:deMkLst>
    <p188:replyLst>
      <p188:reply id="{24C26B6C-F289-4A6D-9FEB-BD394C14CFA9}" authorId="{4BB33CCD-5F8A-9641-879A-722B802FEC69}" created="2024-07-10T06:23:58.200">
        <p188:txBody>
          <a:bodyPr/>
          <a:lstStyle/>
          <a:p>
            <a:r>
              <a:rPr lang="lv-LV"/>
              <a:t>salabots</a:t>
            </a:r>
          </a:p>
        </p188:txBody>
      </p188:reply>
    </p188:replyLst>
    <p188:txBody>
      <a:bodyPr/>
      <a:lstStyle/>
      <a:p>
        <a:r>
          <a:rPr lang="lv-LV"/>
          <a:t>Man šie neizskatās īsti pareizi. Man bija jau Ievas koriģēts: RĀDĪTĀJI – vismaz 913 «integrētas institūcijas»,  vismaz 50% investīciju apjoma dod ieguldījumu institūciju integŗēšanai vai digitālos pakalpojumos institūcijām </a:t>
        </a:r>
      </a:p>
    </p188:txBody>
    <p188:extLst>
      <p:ext xmlns:p="http://schemas.openxmlformats.org/presentationml/2006/main" uri="{57CB4572-C831-44C2-8A1C-0ADB6CCDFE69}">
        <p223:reactions xmlns:p223="http://schemas.microsoft.com/office/powerpoint/2022/03/main">
          <p223:rxn type="👍">
            <p223:instance time="2024-07-10T06:04:09.772" authorId="{4BB33CCD-5F8A-9641-879A-722B802FEC69}"/>
          </p223:rxn>
        </p223:reactions>
      </p:ext>
    </p188:extLst>
  </p188:cm>
</p188:cmLst>
</file>

<file path=ppt/diagrams/_rels/data3.xml.rels><?xml version="1.0" encoding="UTF-8" standalone="yes"?>
<Relationships xmlns="http://schemas.openxmlformats.org/package/2006/relationships"><Relationship Id="rId1" Type="http://schemas.openxmlformats.org/officeDocument/2006/relationships/hyperlink" Target="https://www.varam.gov.lv/lv/valsts-parvaldes-jomu-domenu-arhitektura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varam.gov.lv/lv/valsts-parvaldes-jomu-domenu-arhitektura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B2A4B-498B-5C45-B633-5F38A28F045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B14FF5B5-55BA-8644-B86C-678DE33025FD}">
      <dgm:prSet/>
      <dgm:spPr>
        <a:solidFill>
          <a:srgbClr val="FFAE65"/>
        </a:solidFill>
      </dgm:spPr>
      <dgm:t>
        <a:bodyPr/>
        <a:lstStyle/>
        <a:p>
          <a:r>
            <a:rPr lang="lv-LV">
              <a:latin typeface="Verdana" panose="020B0604030504040204" pitchFamily="34" charset="0"/>
              <a:ea typeface="Verdana" panose="020B0604030504040204" pitchFamily="34" charset="0"/>
              <a:cs typeface="Calibri" panose="020F0502020204030204" pitchFamily="34" charset="0"/>
            </a:rPr>
            <a:t>PIEKĻUVE DATIEM  </a:t>
          </a:r>
          <a:endParaRPr lang="en-LV">
            <a:latin typeface="Verdana" panose="020B0604030504040204" pitchFamily="34" charset="0"/>
            <a:ea typeface="Verdana" panose="020B0604030504040204" pitchFamily="34" charset="0"/>
            <a:cs typeface="Calibri" panose="020F0502020204030204" pitchFamily="34" charset="0"/>
          </a:endParaRPr>
        </a:p>
      </dgm:t>
    </dgm:pt>
    <dgm:pt modelId="{12117D6A-AE02-904C-8360-AF4BBE1FD4FA}" type="parTrans" cxnId="{E40B5E24-1358-A34E-B577-7BC77DA45588}">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66089F47-7BA5-594D-9B08-191E978617A7}" type="sibTrans" cxnId="{E40B5E24-1358-A34E-B577-7BC77DA45588}">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A23495E2-675A-2F46-BC42-F1F637B66782}">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Izveidot nacionālās spējas datu ekonomikas attīstībai</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45425577-4E54-D04A-89F5-7557DA0844BA}" type="parTrans" cxnId="{504030C4-9A55-C34A-9F16-FBE8C53EE1D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089265EE-25B9-2A4A-8FE5-EBE4E957D9DD}" type="sibTrans" cxnId="{504030C4-9A55-C34A-9F16-FBE8C53EE1D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30286EA8-6B82-3C41-A542-F81EE027C45B}">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Nodrošināt nozaru datu pieejamību koplietošanai </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C15568BD-060B-2140-BB53-085E2BF1718A}" type="parTrans" cxnId="{ADE7D017-03FD-5D4F-B183-32C99CE07DA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98AE3994-76B3-A04C-B836-B8D4568F5506}" type="sibTrans" cxnId="{ADE7D017-03FD-5D4F-B183-32C99CE07DA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876F2E7E-C011-484E-B72A-1AD1D5A94CF4}">
      <dgm:prSet/>
      <dgm:spPr>
        <a:solidFill>
          <a:srgbClr val="FFAE65"/>
        </a:solidFill>
      </dgm:spPr>
      <dgm:t>
        <a:bodyPr/>
        <a:lstStyle/>
        <a:p>
          <a:r>
            <a:rPr lang="lv-LV">
              <a:latin typeface="Verdana" panose="020B0604030504040204" pitchFamily="34" charset="0"/>
              <a:ea typeface="Verdana" panose="020B0604030504040204" pitchFamily="34" charset="0"/>
              <a:cs typeface="Calibri" panose="020F0502020204030204" pitchFamily="34" charset="0"/>
            </a:rPr>
            <a:t>ĒRTI PAKALPOJUMI, SAMAZINĀTS ADMINISTRATĪVAIS SLOGS</a:t>
          </a:r>
          <a:endParaRPr lang="en-LV">
            <a:latin typeface="Verdana" panose="020B0604030504040204" pitchFamily="34" charset="0"/>
            <a:ea typeface="Verdana" panose="020B0604030504040204" pitchFamily="34" charset="0"/>
            <a:cs typeface="Calibri" panose="020F0502020204030204" pitchFamily="34" charset="0"/>
          </a:endParaRPr>
        </a:p>
      </dgm:t>
    </dgm:pt>
    <dgm:pt modelId="{F23FCD84-0AEB-0E40-95EB-2BCF9AFBDABE}" type="parTrans" cxnId="{58B5BF84-F089-984D-9532-3F1A1E0456F4}">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E1D68357-5EC4-844F-B7B2-CCE8E1DD34DD}" type="sibTrans" cxnId="{58B5BF84-F089-984D-9532-3F1A1E0456F4}">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CF4EE221-6141-5A48-B315-6257B86EC23A}">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Nodrošināt administratīvā sloga samazināšanu iedzīvotājiem un uzņēmējiem</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657A9889-14BE-2245-886D-EE7FE33D2B6D}" type="parTrans" cxnId="{FD7DF374-C04D-724E-8B43-3CF540E409CC}">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982376EB-3AE3-DE4F-A1E5-649456B52A7D}" type="sibTrans" cxnId="{FD7DF374-C04D-724E-8B43-3CF540E409CC}">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420C04CA-5A26-184A-9F83-A65FDF4AAE9E}">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Uzlabot pakalpojumu pieredzi, </a:t>
          </a:r>
          <a:r>
            <a:rPr lang="lv-LV" sz="1400" err="1">
              <a:latin typeface="Verdana" panose="020B0604030504040204" pitchFamily="34" charset="0"/>
              <a:ea typeface="Verdana" panose="020B0604030504040204" pitchFamily="34" charset="0"/>
              <a:cs typeface="Calibri" panose="020F0502020204030204" pitchFamily="34" charset="0"/>
            </a:rPr>
            <a:t>redizainējot</a:t>
          </a:r>
          <a:r>
            <a:rPr lang="lv-LV" sz="1400">
              <a:latin typeface="Verdana" panose="020B0604030504040204" pitchFamily="34" charset="0"/>
              <a:ea typeface="Verdana" panose="020B0604030504040204" pitchFamily="34" charset="0"/>
              <a:cs typeface="Calibri" panose="020F0502020204030204" pitchFamily="34" charset="0"/>
            </a:rPr>
            <a:t> atslēgas dzīves situācijas</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0F85BBAB-5C51-9847-A414-B5779A702D9F}" type="parTrans" cxnId="{4F32BDEB-D910-5A4A-9F9E-938E36CDC189}">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08131767-67A9-564E-B7BB-2A77C6A15836}" type="sibTrans" cxnId="{4F32BDEB-D910-5A4A-9F9E-938E36CDC189}">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A042685F-1E02-C543-AB65-4E4505C206D3}">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Nodrošināt pakalpojumu pārrobežu pieejamību</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7C1A43E2-78E6-F04C-9CC2-E08E199D985B}" type="parTrans" cxnId="{61CA3F75-34DE-E14E-B155-43A57F05EEBD}">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49025985-3009-C542-AD37-D9A007E77974}" type="sibTrans" cxnId="{61CA3F75-34DE-E14E-B155-43A57F05EEBD}">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B289BB55-2577-C743-A187-3E5B9CA820FA}">
      <dgm:prSet/>
      <dgm:spPr>
        <a:solidFill>
          <a:srgbClr val="FFAE65"/>
        </a:solidFill>
      </dgm:spPr>
      <dgm:t>
        <a:bodyPr/>
        <a:lstStyle/>
        <a:p>
          <a:r>
            <a:rPr lang="lv-LV">
              <a:latin typeface="Verdana" panose="020B0604030504040204" pitchFamily="34" charset="0"/>
              <a:ea typeface="Verdana" panose="020B0604030504040204" pitchFamily="34" charset="0"/>
              <a:cs typeface="Calibri" panose="020F0502020204030204" pitchFamily="34" charset="0"/>
            </a:rPr>
            <a:t>DROŠA UN UZTICAMA VALSTS IKT INFRASTRUKTŪRA</a:t>
          </a:r>
          <a:endParaRPr lang="en-LV">
            <a:latin typeface="Verdana" panose="020B0604030504040204" pitchFamily="34" charset="0"/>
            <a:ea typeface="Verdana" panose="020B0604030504040204" pitchFamily="34" charset="0"/>
            <a:cs typeface="Calibri" panose="020F0502020204030204" pitchFamily="34" charset="0"/>
          </a:endParaRPr>
        </a:p>
      </dgm:t>
    </dgm:pt>
    <dgm:pt modelId="{20AAE866-4823-0F48-97A9-58A5F1984AC0}" type="parTrans" cxnId="{1EC8825F-F329-A44B-8287-EAA1DB0F73AD}">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2A07C3EA-1DC7-6049-9D3F-E66180DE622E}" type="sibTrans" cxnId="{1EC8825F-F329-A44B-8287-EAA1DB0F73AD}">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A0046B1C-15AC-B24A-A858-982329AAE55C}">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Nodrošināt atbalstu migrācijai uz drošiem datu centriem</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EACD27EB-5D5D-EB43-A5B0-222EC9DF63C8}" type="parTrans" cxnId="{9ED9C2CC-B2F9-934B-B5CC-ED8BB06B5C60}">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39054BB3-EA6D-6846-80DE-40A79F8431A9}" type="sibTrans" cxnId="{9ED9C2CC-B2F9-934B-B5CC-ED8BB06B5C60}">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7205EACB-1C55-C146-8B34-4DBC72002117}">
      <dgm:prSet/>
      <dgm:spPr>
        <a:solidFill>
          <a:srgbClr val="FFAE65"/>
        </a:solidFill>
      </dgm:spPr>
      <dgm:t>
        <a:bodyPr/>
        <a:lstStyle/>
        <a:p>
          <a:r>
            <a:rPr lang="lv-LV">
              <a:latin typeface="Verdana" panose="020B0604030504040204" pitchFamily="34" charset="0"/>
              <a:ea typeface="Verdana" panose="020B0604030504040204" pitchFamily="34" charset="0"/>
              <a:cs typeface="Calibri" panose="020F0502020204030204" pitchFamily="34" charset="0"/>
            </a:rPr>
            <a:t>DROŠA UN UZTICAMA IDENTITĀTE</a:t>
          </a:r>
          <a:endParaRPr lang="en-LV">
            <a:latin typeface="Verdana" panose="020B0604030504040204" pitchFamily="34" charset="0"/>
            <a:ea typeface="Verdana" panose="020B0604030504040204" pitchFamily="34" charset="0"/>
            <a:cs typeface="Calibri" panose="020F0502020204030204" pitchFamily="34" charset="0"/>
          </a:endParaRPr>
        </a:p>
      </dgm:t>
    </dgm:pt>
    <dgm:pt modelId="{E6428351-78FC-5040-9AC5-85A26AE1B663}" type="parTrans" cxnId="{9A945636-2D78-FC44-AAD4-A7706115F5E3}">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D1EA237F-800E-AA4E-AF7C-FDCAADD2629D}" type="sibTrans" cxnId="{9A945636-2D78-FC44-AAD4-A7706115F5E3}">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72986401-B632-D342-ABBC-204692F076E0}">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Nodrošināta elektroniskās un fiziskās identitātes pakalpojumu attīstība</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DC052CCF-9540-1147-90A3-3294EF0D54B3}" type="parTrans" cxnId="{3E15A7F1-85CE-DA42-A4FD-10886023099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728A96D4-2D1F-0143-B0E2-D36CC5E5C263}" type="sibTrans" cxnId="{3E15A7F1-85CE-DA42-A4FD-10886023099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263502A9-4B85-644B-8058-92E7E1185395}">
      <dgm:prSet/>
      <dgm:spPr>
        <a:solidFill>
          <a:srgbClr val="FFAE65"/>
        </a:solidFill>
      </dgm:spPr>
      <dgm:t>
        <a:bodyPr/>
        <a:lstStyle/>
        <a:p>
          <a:r>
            <a:rPr lang="lv-LV">
              <a:latin typeface="Verdana" panose="020B0604030504040204" pitchFamily="34" charset="0"/>
              <a:ea typeface="Verdana" panose="020B0604030504040204" pitchFamily="34" charset="0"/>
              <a:cs typeface="Calibri" panose="020F0502020204030204" pitchFamily="34" charset="0"/>
            </a:rPr>
            <a:t>MODERNA UN EFEKTĪVA VALSTS PĀRVALDE</a:t>
          </a:r>
          <a:endParaRPr lang="en-LV">
            <a:latin typeface="Verdana" panose="020B0604030504040204" pitchFamily="34" charset="0"/>
            <a:ea typeface="Verdana" panose="020B0604030504040204" pitchFamily="34" charset="0"/>
            <a:cs typeface="Calibri" panose="020F0502020204030204" pitchFamily="34" charset="0"/>
          </a:endParaRPr>
        </a:p>
      </dgm:t>
    </dgm:pt>
    <dgm:pt modelId="{563D2947-C3C3-974D-A18E-EFF3DCDCF8ED}" type="parTrans" cxnId="{D061B318-6149-B54A-901E-974C3DD64A08}">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03AC4486-2A51-FF49-9F57-6E28EB477305}" type="sibTrans" cxnId="{D061B318-6149-B54A-901E-974C3DD64A08}">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045B5AA0-F64B-0B40-83D3-406904451CEF}">
      <dgm:prSet custT="1"/>
      <dgm:spPr/>
      <dgm:t>
        <a:bodyPr/>
        <a:lstStyle/>
        <a:p>
          <a:r>
            <a:rPr lang="lv-LV" sz="1400">
              <a:latin typeface="Verdana" panose="020B0604030504040204" pitchFamily="34" charset="0"/>
              <a:ea typeface="Verdana" panose="020B0604030504040204" pitchFamily="34" charset="0"/>
              <a:cs typeface="Calibri" panose="020F0502020204030204" pitchFamily="34" charset="0"/>
            </a:rPr>
            <a:t>Valsts pārvaldes atbalsta funkciju konsolidācija un izvēršana</a:t>
          </a:r>
          <a:endParaRPr lang="en-LV" sz="1400">
            <a:latin typeface="Verdana" panose="020B0604030504040204" pitchFamily="34" charset="0"/>
            <a:ea typeface="Verdana" panose="020B0604030504040204" pitchFamily="34" charset="0"/>
            <a:cs typeface="Calibri" panose="020F0502020204030204" pitchFamily="34" charset="0"/>
          </a:endParaRPr>
        </a:p>
      </dgm:t>
    </dgm:pt>
    <dgm:pt modelId="{AABD4ACE-7A45-864E-A453-CACC670AE93E}" type="parTrans" cxnId="{A25B469F-0B25-1F43-9FCC-5D09038D29FF}">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886B35FE-117A-954A-B0FD-87CC80D7AA0E}" type="sibTrans" cxnId="{A25B469F-0B25-1F43-9FCC-5D09038D29FF}">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420AAB5B-B69B-374F-8DA1-EEA6855B088B}">
      <dgm:prSet/>
      <dgm:spPr>
        <a:solidFill>
          <a:srgbClr val="BED096"/>
        </a:solidFill>
      </dgm:spPr>
      <dgm:t>
        <a:bodyPr/>
        <a:lstStyle/>
        <a:p>
          <a:r>
            <a:rPr lang="lv-LV">
              <a:latin typeface="Verdana" panose="020B0604030504040204" pitchFamily="34" charset="0"/>
              <a:ea typeface="Verdana" panose="020B0604030504040204" pitchFamily="34" charset="0"/>
              <a:cs typeface="Calibri" panose="020F0502020204030204" pitchFamily="34" charset="0"/>
            </a:rPr>
            <a:t>NOZARU ATTĪSTĪBAS PRIORITĀTES  </a:t>
          </a:r>
          <a:endParaRPr lang="en-LV">
            <a:latin typeface="Verdana" panose="020B0604030504040204" pitchFamily="34" charset="0"/>
            <a:ea typeface="Verdana" panose="020B0604030504040204" pitchFamily="34" charset="0"/>
            <a:cs typeface="Calibri" panose="020F0502020204030204" pitchFamily="34" charset="0"/>
          </a:endParaRPr>
        </a:p>
      </dgm:t>
    </dgm:pt>
    <dgm:pt modelId="{AC946254-10BC-9449-BF6B-1BD2E9FBA7CC}" type="parTrans" cxnId="{0541AADD-6048-EB48-A3BE-42BD98804684}">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832B33FB-0111-4C47-9C41-BC8C590D1631}" type="sibTrans" cxnId="{0541AADD-6048-EB48-A3BE-42BD98804684}">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E8FCF795-ABC2-AD42-A10E-3C4D10F338D9}">
      <dgm:prSet custT="1"/>
      <dgm:spPr/>
      <dgm:t>
        <a:bodyPr/>
        <a:lstStyle/>
        <a:p>
          <a:r>
            <a:rPr lang="en-LV" sz="1400">
              <a:latin typeface="Verdana" panose="020B0604030504040204" pitchFamily="34" charset="0"/>
              <a:ea typeface="Verdana" panose="020B0604030504040204" pitchFamily="34" charset="0"/>
              <a:cs typeface="Calibri" panose="020F0502020204030204" pitchFamily="34" charset="0"/>
            </a:rPr>
            <a:t>Mākslīgā intelekta ieviešanas programma efektivitāteri</a:t>
          </a:r>
        </a:p>
      </dgm:t>
    </dgm:pt>
    <dgm:pt modelId="{7E65B9F4-C8CF-3342-AFA6-56EF0E57B076}" type="parTrans" cxnId="{44FC3BD9-2B68-5849-9C95-83AC213B20D7}">
      <dgm:prSet/>
      <dgm:spPr/>
      <dgm:t>
        <a:bodyPr/>
        <a:lstStyle/>
        <a:p>
          <a:endParaRPr lang="en-GB">
            <a:latin typeface="Verdana" panose="020B0604030504040204" pitchFamily="34" charset="0"/>
            <a:ea typeface="Verdana" panose="020B0604030504040204" pitchFamily="34" charset="0"/>
          </a:endParaRPr>
        </a:p>
      </dgm:t>
    </dgm:pt>
    <dgm:pt modelId="{7CE14C93-C66C-B740-BDE6-D5666CBC1122}" type="sibTrans" cxnId="{44FC3BD9-2B68-5849-9C95-83AC213B20D7}">
      <dgm:prSet/>
      <dgm:spPr/>
      <dgm:t>
        <a:bodyPr/>
        <a:lstStyle/>
        <a:p>
          <a:endParaRPr lang="en-GB">
            <a:latin typeface="Verdana" panose="020B0604030504040204" pitchFamily="34" charset="0"/>
            <a:ea typeface="Verdana" panose="020B0604030504040204" pitchFamily="34" charset="0"/>
          </a:endParaRPr>
        </a:p>
      </dgm:t>
    </dgm:pt>
    <dgm:pt modelId="{555E2521-A83C-FA45-9AEB-8EB3D731E497}" type="pres">
      <dgm:prSet presAssocID="{DF7B2A4B-498B-5C45-B633-5F38A28F0452}" presName="linear" presStyleCnt="0">
        <dgm:presLayoutVars>
          <dgm:animLvl val="lvl"/>
          <dgm:resizeHandles val="exact"/>
        </dgm:presLayoutVars>
      </dgm:prSet>
      <dgm:spPr/>
    </dgm:pt>
    <dgm:pt modelId="{740274FF-0844-2B4B-A4A9-D9C779B8491C}" type="pres">
      <dgm:prSet presAssocID="{B14FF5B5-55BA-8644-B86C-678DE33025FD}" presName="parentText" presStyleLbl="node1" presStyleIdx="0" presStyleCnt="6">
        <dgm:presLayoutVars>
          <dgm:chMax val="0"/>
          <dgm:bulletEnabled val="1"/>
        </dgm:presLayoutVars>
      </dgm:prSet>
      <dgm:spPr/>
    </dgm:pt>
    <dgm:pt modelId="{5B3A5B95-A03A-5344-BB92-6043E37DAE58}" type="pres">
      <dgm:prSet presAssocID="{B14FF5B5-55BA-8644-B86C-678DE33025FD}" presName="childText" presStyleLbl="revTx" presStyleIdx="0" presStyleCnt="5">
        <dgm:presLayoutVars>
          <dgm:bulletEnabled val="1"/>
        </dgm:presLayoutVars>
      </dgm:prSet>
      <dgm:spPr/>
    </dgm:pt>
    <dgm:pt modelId="{B16F2C53-B380-8447-A6A5-619CECFDAE54}" type="pres">
      <dgm:prSet presAssocID="{876F2E7E-C011-484E-B72A-1AD1D5A94CF4}" presName="parentText" presStyleLbl="node1" presStyleIdx="1" presStyleCnt="6">
        <dgm:presLayoutVars>
          <dgm:chMax val="0"/>
          <dgm:bulletEnabled val="1"/>
        </dgm:presLayoutVars>
      </dgm:prSet>
      <dgm:spPr/>
    </dgm:pt>
    <dgm:pt modelId="{B822534E-BCA4-304A-BA4E-5BD98B962A23}" type="pres">
      <dgm:prSet presAssocID="{876F2E7E-C011-484E-B72A-1AD1D5A94CF4}" presName="childText" presStyleLbl="revTx" presStyleIdx="1" presStyleCnt="5">
        <dgm:presLayoutVars>
          <dgm:bulletEnabled val="1"/>
        </dgm:presLayoutVars>
      </dgm:prSet>
      <dgm:spPr/>
    </dgm:pt>
    <dgm:pt modelId="{1A82AF1E-3564-B447-A338-1F9906F71FF0}" type="pres">
      <dgm:prSet presAssocID="{263502A9-4B85-644B-8058-92E7E1185395}" presName="parentText" presStyleLbl="node1" presStyleIdx="2" presStyleCnt="6">
        <dgm:presLayoutVars>
          <dgm:chMax val="0"/>
          <dgm:bulletEnabled val="1"/>
        </dgm:presLayoutVars>
      </dgm:prSet>
      <dgm:spPr/>
    </dgm:pt>
    <dgm:pt modelId="{67F050CC-BF2B-8145-8247-1E2FC5220CEC}" type="pres">
      <dgm:prSet presAssocID="{263502A9-4B85-644B-8058-92E7E1185395}" presName="childText" presStyleLbl="revTx" presStyleIdx="2" presStyleCnt="5">
        <dgm:presLayoutVars>
          <dgm:bulletEnabled val="1"/>
        </dgm:presLayoutVars>
      </dgm:prSet>
      <dgm:spPr/>
    </dgm:pt>
    <dgm:pt modelId="{23E3B8FD-5A5D-A84C-821A-42B810514C66}" type="pres">
      <dgm:prSet presAssocID="{B289BB55-2577-C743-A187-3E5B9CA820FA}" presName="parentText" presStyleLbl="node1" presStyleIdx="3" presStyleCnt="6">
        <dgm:presLayoutVars>
          <dgm:chMax val="0"/>
          <dgm:bulletEnabled val="1"/>
        </dgm:presLayoutVars>
      </dgm:prSet>
      <dgm:spPr/>
    </dgm:pt>
    <dgm:pt modelId="{507AA4F9-EF46-9D43-887E-AB8AA5FB2326}" type="pres">
      <dgm:prSet presAssocID="{B289BB55-2577-C743-A187-3E5B9CA820FA}" presName="childText" presStyleLbl="revTx" presStyleIdx="3" presStyleCnt="5">
        <dgm:presLayoutVars>
          <dgm:bulletEnabled val="1"/>
        </dgm:presLayoutVars>
      </dgm:prSet>
      <dgm:spPr/>
    </dgm:pt>
    <dgm:pt modelId="{D5222232-CA60-1849-AF59-D05B81DB2AE0}" type="pres">
      <dgm:prSet presAssocID="{7205EACB-1C55-C146-8B34-4DBC72002117}" presName="parentText" presStyleLbl="node1" presStyleIdx="4" presStyleCnt="6">
        <dgm:presLayoutVars>
          <dgm:chMax val="0"/>
          <dgm:bulletEnabled val="1"/>
        </dgm:presLayoutVars>
      </dgm:prSet>
      <dgm:spPr/>
    </dgm:pt>
    <dgm:pt modelId="{A6A10981-07EB-D545-A20E-F458063DA397}" type="pres">
      <dgm:prSet presAssocID="{7205EACB-1C55-C146-8B34-4DBC72002117}" presName="childText" presStyleLbl="revTx" presStyleIdx="4" presStyleCnt="5">
        <dgm:presLayoutVars>
          <dgm:bulletEnabled val="1"/>
        </dgm:presLayoutVars>
      </dgm:prSet>
      <dgm:spPr/>
    </dgm:pt>
    <dgm:pt modelId="{0306BEBB-C5D0-1548-8AB6-D90082504882}" type="pres">
      <dgm:prSet presAssocID="{420AAB5B-B69B-374F-8DA1-EEA6855B088B}" presName="parentText" presStyleLbl="node1" presStyleIdx="5" presStyleCnt="6">
        <dgm:presLayoutVars>
          <dgm:chMax val="0"/>
          <dgm:bulletEnabled val="1"/>
        </dgm:presLayoutVars>
      </dgm:prSet>
      <dgm:spPr/>
    </dgm:pt>
  </dgm:ptLst>
  <dgm:cxnLst>
    <dgm:cxn modelId="{D3B1F105-A9A7-9340-A8D0-49D8AAA6178F}" type="presOf" srcId="{A23495E2-675A-2F46-BC42-F1F637B66782}" destId="{5B3A5B95-A03A-5344-BB92-6043E37DAE58}" srcOrd="0" destOrd="0" presId="urn:microsoft.com/office/officeart/2005/8/layout/vList2"/>
    <dgm:cxn modelId="{ADE7D017-03FD-5D4F-B183-32C99CE07DA1}" srcId="{B14FF5B5-55BA-8644-B86C-678DE33025FD}" destId="{30286EA8-6B82-3C41-A542-F81EE027C45B}" srcOrd="1" destOrd="0" parTransId="{C15568BD-060B-2140-BB53-085E2BF1718A}" sibTransId="{98AE3994-76B3-A04C-B836-B8D4568F5506}"/>
    <dgm:cxn modelId="{D061B318-6149-B54A-901E-974C3DD64A08}" srcId="{DF7B2A4B-498B-5C45-B633-5F38A28F0452}" destId="{263502A9-4B85-644B-8058-92E7E1185395}" srcOrd="2" destOrd="0" parTransId="{563D2947-C3C3-974D-A18E-EFF3DCDCF8ED}" sibTransId="{03AC4486-2A51-FF49-9F57-6E28EB477305}"/>
    <dgm:cxn modelId="{4080CA1A-5762-4E49-AF47-7045A2C8A8A7}" type="presOf" srcId="{E8FCF795-ABC2-AD42-A10E-3C4D10F338D9}" destId="{67F050CC-BF2B-8145-8247-1E2FC5220CEC}" srcOrd="0" destOrd="0" presId="urn:microsoft.com/office/officeart/2005/8/layout/vList2"/>
    <dgm:cxn modelId="{4CAFF521-2220-9D47-86F6-E6A5820A2909}" type="presOf" srcId="{420C04CA-5A26-184A-9F83-A65FDF4AAE9E}" destId="{B822534E-BCA4-304A-BA4E-5BD98B962A23}" srcOrd="0" destOrd="1" presId="urn:microsoft.com/office/officeart/2005/8/layout/vList2"/>
    <dgm:cxn modelId="{E40B5E24-1358-A34E-B577-7BC77DA45588}" srcId="{DF7B2A4B-498B-5C45-B633-5F38A28F0452}" destId="{B14FF5B5-55BA-8644-B86C-678DE33025FD}" srcOrd="0" destOrd="0" parTransId="{12117D6A-AE02-904C-8360-AF4BBE1FD4FA}" sibTransId="{66089F47-7BA5-594D-9B08-191E978617A7}"/>
    <dgm:cxn modelId="{9A945636-2D78-FC44-AAD4-A7706115F5E3}" srcId="{DF7B2A4B-498B-5C45-B633-5F38A28F0452}" destId="{7205EACB-1C55-C146-8B34-4DBC72002117}" srcOrd="4" destOrd="0" parTransId="{E6428351-78FC-5040-9AC5-85A26AE1B663}" sibTransId="{D1EA237F-800E-AA4E-AF7C-FDCAADD2629D}"/>
    <dgm:cxn modelId="{BC643639-ABCD-724A-95BE-7E57F51905E2}" type="presOf" srcId="{CF4EE221-6141-5A48-B315-6257B86EC23A}" destId="{B822534E-BCA4-304A-BA4E-5BD98B962A23}" srcOrd="0" destOrd="0" presId="urn:microsoft.com/office/officeart/2005/8/layout/vList2"/>
    <dgm:cxn modelId="{1EC8825F-F329-A44B-8287-EAA1DB0F73AD}" srcId="{DF7B2A4B-498B-5C45-B633-5F38A28F0452}" destId="{B289BB55-2577-C743-A187-3E5B9CA820FA}" srcOrd="3" destOrd="0" parTransId="{20AAE866-4823-0F48-97A9-58A5F1984AC0}" sibTransId="{2A07C3EA-1DC7-6049-9D3F-E66180DE622E}"/>
    <dgm:cxn modelId="{92C4D341-E9D1-CC42-BD20-F3756CAD1010}" type="presOf" srcId="{30286EA8-6B82-3C41-A542-F81EE027C45B}" destId="{5B3A5B95-A03A-5344-BB92-6043E37DAE58}" srcOrd="0" destOrd="1" presId="urn:microsoft.com/office/officeart/2005/8/layout/vList2"/>
    <dgm:cxn modelId="{A1111863-C52E-284B-A10B-3F9A4AB85FE4}" type="presOf" srcId="{A042685F-1E02-C543-AB65-4E4505C206D3}" destId="{B822534E-BCA4-304A-BA4E-5BD98B962A23}" srcOrd="0" destOrd="2" presId="urn:microsoft.com/office/officeart/2005/8/layout/vList2"/>
    <dgm:cxn modelId="{DA31256C-B13D-F244-9CC2-CB664F2FA61C}" type="presOf" srcId="{045B5AA0-F64B-0B40-83D3-406904451CEF}" destId="{67F050CC-BF2B-8145-8247-1E2FC5220CEC}" srcOrd="0" destOrd="1" presId="urn:microsoft.com/office/officeart/2005/8/layout/vList2"/>
    <dgm:cxn modelId="{FD7DF374-C04D-724E-8B43-3CF540E409CC}" srcId="{876F2E7E-C011-484E-B72A-1AD1D5A94CF4}" destId="{CF4EE221-6141-5A48-B315-6257B86EC23A}" srcOrd="0" destOrd="0" parTransId="{657A9889-14BE-2245-886D-EE7FE33D2B6D}" sibTransId="{982376EB-3AE3-DE4F-A1E5-649456B52A7D}"/>
    <dgm:cxn modelId="{61CA3F75-34DE-E14E-B155-43A57F05EEBD}" srcId="{876F2E7E-C011-484E-B72A-1AD1D5A94CF4}" destId="{A042685F-1E02-C543-AB65-4E4505C206D3}" srcOrd="2" destOrd="0" parTransId="{7C1A43E2-78E6-F04C-9CC2-E08E199D985B}" sibTransId="{49025985-3009-C542-AD37-D9A007E77974}"/>
    <dgm:cxn modelId="{58B5BF84-F089-984D-9532-3F1A1E0456F4}" srcId="{DF7B2A4B-498B-5C45-B633-5F38A28F0452}" destId="{876F2E7E-C011-484E-B72A-1AD1D5A94CF4}" srcOrd="1" destOrd="0" parTransId="{F23FCD84-0AEB-0E40-95EB-2BCF9AFBDABE}" sibTransId="{E1D68357-5EC4-844F-B7B2-CCE8E1DD34DD}"/>
    <dgm:cxn modelId="{67452E90-6B68-FE40-A562-BA791B76E94C}" type="presOf" srcId="{72986401-B632-D342-ABBC-204692F076E0}" destId="{A6A10981-07EB-D545-A20E-F458063DA397}" srcOrd="0" destOrd="0" presId="urn:microsoft.com/office/officeart/2005/8/layout/vList2"/>
    <dgm:cxn modelId="{A25B469F-0B25-1F43-9FCC-5D09038D29FF}" srcId="{263502A9-4B85-644B-8058-92E7E1185395}" destId="{045B5AA0-F64B-0B40-83D3-406904451CEF}" srcOrd="1" destOrd="0" parTransId="{AABD4ACE-7A45-864E-A453-CACC670AE93E}" sibTransId="{886B35FE-117A-954A-B0FD-87CC80D7AA0E}"/>
    <dgm:cxn modelId="{D12D41B2-1C64-3E49-9DF1-0DF20F178954}" type="presOf" srcId="{A0046B1C-15AC-B24A-A858-982329AAE55C}" destId="{507AA4F9-EF46-9D43-887E-AB8AA5FB2326}" srcOrd="0" destOrd="0" presId="urn:microsoft.com/office/officeart/2005/8/layout/vList2"/>
    <dgm:cxn modelId="{EF55BCBD-459F-E64E-9F2E-63B7039BAEBB}" type="presOf" srcId="{420AAB5B-B69B-374F-8DA1-EEA6855B088B}" destId="{0306BEBB-C5D0-1548-8AB6-D90082504882}" srcOrd="0" destOrd="0" presId="urn:microsoft.com/office/officeart/2005/8/layout/vList2"/>
    <dgm:cxn modelId="{504030C4-9A55-C34A-9F16-FBE8C53EE1D1}" srcId="{B14FF5B5-55BA-8644-B86C-678DE33025FD}" destId="{A23495E2-675A-2F46-BC42-F1F637B66782}" srcOrd="0" destOrd="0" parTransId="{45425577-4E54-D04A-89F5-7557DA0844BA}" sibTransId="{089265EE-25B9-2A4A-8FE5-EBE4E957D9DD}"/>
    <dgm:cxn modelId="{632852C4-5096-1B48-A99C-D576A5126FCF}" type="presOf" srcId="{263502A9-4B85-644B-8058-92E7E1185395}" destId="{1A82AF1E-3564-B447-A338-1F9906F71FF0}" srcOrd="0" destOrd="0" presId="urn:microsoft.com/office/officeart/2005/8/layout/vList2"/>
    <dgm:cxn modelId="{9ED9C2CC-B2F9-934B-B5CC-ED8BB06B5C60}" srcId="{B289BB55-2577-C743-A187-3E5B9CA820FA}" destId="{A0046B1C-15AC-B24A-A858-982329AAE55C}" srcOrd="0" destOrd="0" parTransId="{EACD27EB-5D5D-EB43-A5B0-222EC9DF63C8}" sibTransId="{39054BB3-EA6D-6846-80DE-40A79F8431A9}"/>
    <dgm:cxn modelId="{7C8B72D5-5937-F54F-908A-18D0A96DFB80}" type="presOf" srcId="{876F2E7E-C011-484E-B72A-1AD1D5A94CF4}" destId="{B16F2C53-B380-8447-A6A5-619CECFDAE54}" srcOrd="0" destOrd="0" presId="urn:microsoft.com/office/officeart/2005/8/layout/vList2"/>
    <dgm:cxn modelId="{7E74D9D7-C5F3-6943-8597-CC5007EEED53}" type="presOf" srcId="{B14FF5B5-55BA-8644-B86C-678DE33025FD}" destId="{740274FF-0844-2B4B-A4A9-D9C779B8491C}" srcOrd="0" destOrd="0" presId="urn:microsoft.com/office/officeart/2005/8/layout/vList2"/>
    <dgm:cxn modelId="{44FC3BD9-2B68-5849-9C95-83AC213B20D7}" srcId="{263502A9-4B85-644B-8058-92E7E1185395}" destId="{E8FCF795-ABC2-AD42-A10E-3C4D10F338D9}" srcOrd="0" destOrd="0" parTransId="{7E65B9F4-C8CF-3342-AFA6-56EF0E57B076}" sibTransId="{7CE14C93-C66C-B740-BDE6-D5666CBC1122}"/>
    <dgm:cxn modelId="{0541AADD-6048-EB48-A3BE-42BD98804684}" srcId="{DF7B2A4B-498B-5C45-B633-5F38A28F0452}" destId="{420AAB5B-B69B-374F-8DA1-EEA6855B088B}" srcOrd="5" destOrd="0" parTransId="{AC946254-10BC-9449-BF6B-1BD2E9FBA7CC}" sibTransId="{832B33FB-0111-4C47-9C41-BC8C590D1631}"/>
    <dgm:cxn modelId="{3EBD00E5-F413-EF47-9237-FA17C62A333D}" type="presOf" srcId="{DF7B2A4B-498B-5C45-B633-5F38A28F0452}" destId="{555E2521-A83C-FA45-9AEB-8EB3D731E497}" srcOrd="0" destOrd="0" presId="urn:microsoft.com/office/officeart/2005/8/layout/vList2"/>
    <dgm:cxn modelId="{149F1CE9-DA3C-3748-9932-3BB9D16E5043}" type="presOf" srcId="{7205EACB-1C55-C146-8B34-4DBC72002117}" destId="{D5222232-CA60-1849-AF59-D05B81DB2AE0}" srcOrd="0" destOrd="0" presId="urn:microsoft.com/office/officeart/2005/8/layout/vList2"/>
    <dgm:cxn modelId="{4F32BDEB-D910-5A4A-9F9E-938E36CDC189}" srcId="{876F2E7E-C011-484E-B72A-1AD1D5A94CF4}" destId="{420C04CA-5A26-184A-9F83-A65FDF4AAE9E}" srcOrd="1" destOrd="0" parTransId="{0F85BBAB-5C51-9847-A414-B5779A702D9F}" sibTransId="{08131767-67A9-564E-B7BB-2A77C6A15836}"/>
    <dgm:cxn modelId="{8BDCCCEB-1385-0446-B3CE-7DCFD0599814}" type="presOf" srcId="{B289BB55-2577-C743-A187-3E5B9CA820FA}" destId="{23E3B8FD-5A5D-A84C-821A-42B810514C66}" srcOrd="0" destOrd="0" presId="urn:microsoft.com/office/officeart/2005/8/layout/vList2"/>
    <dgm:cxn modelId="{3E15A7F1-85CE-DA42-A4FD-108860230991}" srcId="{7205EACB-1C55-C146-8B34-4DBC72002117}" destId="{72986401-B632-D342-ABBC-204692F076E0}" srcOrd="0" destOrd="0" parTransId="{DC052CCF-9540-1147-90A3-3294EF0D54B3}" sibTransId="{728A96D4-2D1F-0143-B0E2-D36CC5E5C263}"/>
    <dgm:cxn modelId="{7DC819DB-657C-2644-9E99-8DCDF04692B0}" type="presParOf" srcId="{555E2521-A83C-FA45-9AEB-8EB3D731E497}" destId="{740274FF-0844-2B4B-A4A9-D9C779B8491C}" srcOrd="0" destOrd="0" presId="urn:microsoft.com/office/officeart/2005/8/layout/vList2"/>
    <dgm:cxn modelId="{236CCC19-ECC7-AA42-A92D-3AE35CA75E59}" type="presParOf" srcId="{555E2521-A83C-FA45-9AEB-8EB3D731E497}" destId="{5B3A5B95-A03A-5344-BB92-6043E37DAE58}" srcOrd="1" destOrd="0" presId="urn:microsoft.com/office/officeart/2005/8/layout/vList2"/>
    <dgm:cxn modelId="{67CE8BEB-41EC-344A-BF48-8F56197970F9}" type="presParOf" srcId="{555E2521-A83C-FA45-9AEB-8EB3D731E497}" destId="{B16F2C53-B380-8447-A6A5-619CECFDAE54}" srcOrd="2" destOrd="0" presId="urn:microsoft.com/office/officeart/2005/8/layout/vList2"/>
    <dgm:cxn modelId="{9C5C551C-6519-004F-A632-DAE445601C13}" type="presParOf" srcId="{555E2521-A83C-FA45-9AEB-8EB3D731E497}" destId="{B822534E-BCA4-304A-BA4E-5BD98B962A23}" srcOrd="3" destOrd="0" presId="urn:microsoft.com/office/officeart/2005/8/layout/vList2"/>
    <dgm:cxn modelId="{E645F507-9B6F-7341-8820-28A9A2D1861A}" type="presParOf" srcId="{555E2521-A83C-FA45-9AEB-8EB3D731E497}" destId="{1A82AF1E-3564-B447-A338-1F9906F71FF0}" srcOrd="4" destOrd="0" presId="urn:microsoft.com/office/officeart/2005/8/layout/vList2"/>
    <dgm:cxn modelId="{F6CB7F2B-FF3C-2B44-A88B-E53C486B2AD4}" type="presParOf" srcId="{555E2521-A83C-FA45-9AEB-8EB3D731E497}" destId="{67F050CC-BF2B-8145-8247-1E2FC5220CEC}" srcOrd="5" destOrd="0" presId="urn:microsoft.com/office/officeart/2005/8/layout/vList2"/>
    <dgm:cxn modelId="{A3EDCC14-D62E-8B44-B360-F801449DFE28}" type="presParOf" srcId="{555E2521-A83C-FA45-9AEB-8EB3D731E497}" destId="{23E3B8FD-5A5D-A84C-821A-42B810514C66}" srcOrd="6" destOrd="0" presId="urn:microsoft.com/office/officeart/2005/8/layout/vList2"/>
    <dgm:cxn modelId="{DB886D97-20EA-E94D-A5FA-358C04F7B4B8}" type="presParOf" srcId="{555E2521-A83C-FA45-9AEB-8EB3D731E497}" destId="{507AA4F9-EF46-9D43-887E-AB8AA5FB2326}" srcOrd="7" destOrd="0" presId="urn:microsoft.com/office/officeart/2005/8/layout/vList2"/>
    <dgm:cxn modelId="{A6BFAAE8-D620-B345-977A-0A66A5B2EB87}" type="presParOf" srcId="{555E2521-A83C-FA45-9AEB-8EB3D731E497}" destId="{D5222232-CA60-1849-AF59-D05B81DB2AE0}" srcOrd="8" destOrd="0" presId="urn:microsoft.com/office/officeart/2005/8/layout/vList2"/>
    <dgm:cxn modelId="{4B3FB0F0-9BA9-B745-BF68-8C1F59CF64BC}" type="presParOf" srcId="{555E2521-A83C-FA45-9AEB-8EB3D731E497}" destId="{A6A10981-07EB-D545-A20E-F458063DA397}" srcOrd="9" destOrd="0" presId="urn:microsoft.com/office/officeart/2005/8/layout/vList2"/>
    <dgm:cxn modelId="{FB2914AA-C381-104C-81EF-E6F3BCF6C652}" type="presParOf" srcId="{555E2521-A83C-FA45-9AEB-8EB3D731E497}" destId="{0306BEBB-C5D0-1548-8AB6-D9008250488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33F5A-EF47-C241-A227-EBD0CA2769F9}" type="doc">
      <dgm:prSet loTypeId="urn:microsoft.com/office/officeart/2005/8/layout/vList2" loCatId="" qsTypeId="urn:microsoft.com/office/officeart/2005/8/quickstyle/simple1" qsCatId="simple" csTypeId="urn:microsoft.com/office/officeart/2005/8/colors/accent0_1" csCatId="mainScheme" phldr="1"/>
      <dgm:spPr/>
      <dgm:t>
        <a:bodyPr/>
        <a:lstStyle/>
        <a:p>
          <a:endParaRPr lang="en-GB"/>
        </a:p>
      </dgm:t>
    </dgm:pt>
    <dgm:pt modelId="{4EE9C81C-D595-1341-BDF4-D0A79EC45B2C}">
      <dgm:prSet phldrT="[Text]"/>
      <dgm:spPr/>
      <dgm:t>
        <a:bodyPr/>
        <a:lstStyle/>
        <a:p>
          <a:r>
            <a:rPr lang="en-GB" err="1">
              <a:latin typeface="Verdana" panose="020B0604030504040204" pitchFamily="34" charset="0"/>
              <a:ea typeface="Verdana" panose="020B0604030504040204" pitchFamily="34" charset="0"/>
              <a:cs typeface="Calibri" panose="020F0502020204030204" pitchFamily="34" charset="0"/>
            </a:rPr>
            <a:t>Risinājuma</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efektivitāte</a:t>
          </a:r>
          <a:endParaRPr lang="en-GB">
            <a:latin typeface="Verdana" panose="020B0604030504040204" pitchFamily="34" charset="0"/>
            <a:ea typeface="Verdana" panose="020B0604030504040204" pitchFamily="34" charset="0"/>
            <a:cs typeface="Calibri" panose="020F0502020204030204" pitchFamily="34" charset="0"/>
          </a:endParaRPr>
        </a:p>
      </dgm:t>
    </dgm:pt>
    <dgm:pt modelId="{B1EB4C68-000A-B542-8AE0-3F0B1F078BE1}" type="parTrans" cxnId="{9FCE2D50-4D86-1B45-98D1-0E45104200F7}">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A56667A0-9EDF-CD4B-AA4A-5AAEA13598A7}" type="sibTrans" cxnId="{9FCE2D50-4D86-1B45-98D1-0E45104200F7}">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5F2E4345-080E-2F43-9276-AD29A71B5A6F}">
      <dgm:prSet phldrT="[Text]"/>
      <dgm:spPr/>
      <dgm:t>
        <a:bodyPr/>
        <a:lstStyle/>
        <a:p>
          <a:r>
            <a:rPr lang="en-GB" err="1">
              <a:latin typeface="Verdana" panose="020B0604030504040204" pitchFamily="34" charset="0"/>
              <a:ea typeface="Verdana" panose="020B0604030504040204" pitchFamily="34" charset="0"/>
              <a:cs typeface="Calibri" panose="020F0502020204030204" pitchFamily="34" charset="0"/>
            </a:rPr>
            <a:t>Ietekme</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uz</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uzņēmumu</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digitalizāciju</a:t>
          </a:r>
          <a:endParaRPr lang="en-GB">
            <a:latin typeface="Verdana" panose="020B0604030504040204" pitchFamily="34" charset="0"/>
            <a:ea typeface="Verdana" panose="020B0604030504040204" pitchFamily="34" charset="0"/>
            <a:cs typeface="Calibri" panose="020F0502020204030204" pitchFamily="34" charset="0"/>
          </a:endParaRPr>
        </a:p>
      </dgm:t>
    </dgm:pt>
    <dgm:pt modelId="{6FBA523B-1A0B-FB4F-8090-C79612EBE852}" type="parTrans" cxnId="{EC97F837-AA2D-2340-BB9C-6362BF1B7AA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7042C37C-920C-254A-92D6-A8EA52EB22F9}" type="sibTrans" cxnId="{EC97F837-AA2D-2340-BB9C-6362BF1B7AA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64592508-4E28-0545-A364-FE1192542FF6}">
      <dgm:prSet phldrT="[Text]"/>
      <dgm:spPr/>
      <dgm:t>
        <a:bodyPr/>
        <a:lstStyle/>
        <a:p>
          <a:r>
            <a:rPr lang="en-GB" err="1">
              <a:latin typeface="Verdana" panose="020B0604030504040204" pitchFamily="34" charset="0"/>
              <a:ea typeface="Verdana" panose="020B0604030504040204" pitchFamily="34" charset="0"/>
              <a:cs typeface="Calibri" panose="020F0502020204030204" pitchFamily="34" charset="0"/>
            </a:rPr>
            <a:t>Politikas</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prioritāte</a:t>
          </a:r>
          <a:r>
            <a:rPr lang="en-GB">
              <a:latin typeface="Verdana" panose="020B0604030504040204" pitchFamily="34" charset="0"/>
              <a:ea typeface="Verdana" panose="020B0604030504040204" pitchFamily="34" charset="0"/>
              <a:cs typeface="Calibri" panose="020F0502020204030204" pitchFamily="34" charset="0"/>
            </a:rPr>
            <a:t> (VRP, NAP, </a:t>
          </a:r>
          <a:r>
            <a:rPr lang="en-GB" err="1">
              <a:latin typeface="Verdana" panose="020B0604030504040204" pitchFamily="34" charset="0"/>
              <a:ea typeface="Verdana" panose="020B0604030504040204" pitchFamily="34" charset="0"/>
              <a:cs typeface="Calibri" panose="020F0502020204030204" pitchFamily="34" charset="0"/>
            </a:rPr>
            <a:t>nozare</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utt</a:t>
          </a:r>
          <a:r>
            <a:rPr lang="en-GB">
              <a:latin typeface="Verdana" panose="020B0604030504040204" pitchFamily="34" charset="0"/>
              <a:ea typeface="Verdana" panose="020B0604030504040204" pitchFamily="34" charset="0"/>
              <a:cs typeface="Calibri" panose="020F0502020204030204" pitchFamily="34" charset="0"/>
            </a:rPr>
            <a:t>)</a:t>
          </a:r>
        </a:p>
      </dgm:t>
    </dgm:pt>
    <dgm:pt modelId="{F707D773-C0BE-7147-94B6-704760B9D8C4}" type="parTrans" cxnId="{18346AEC-3B6D-4F41-AD21-E2238EC587D8}">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01F7A85D-4DD7-8847-BF47-24BFD36FE248}" type="sibTrans" cxnId="{18346AEC-3B6D-4F41-AD21-E2238EC587D8}">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258024B7-D37E-6145-818E-DE8A9DC9C907}">
      <dgm:prSet phldrT="[Text]"/>
      <dgm:spPr/>
      <dgm:t>
        <a:bodyPr/>
        <a:lstStyle/>
        <a:p>
          <a:r>
            <a:rPr lang="en-GB" err="1">
              <a:latin typeface="Verdana" panose="020B0604030504040204" pitchFamily="34" charset="0"/>
              <a:ea typeface="Verdana" panose="020B0604030504040204" pitchFamily="34" charset="0"/>
              <a:cs typeface="Calibri" panose="020F0502020204030204" pitchFamily="34" charset="0"/>
            </a:rPr>
            <a:t>Pārvaldes</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ietaupījumi</a:t>
          </a:r>
          <a:endParaRPr lang="en-GB">
            <a:latin typeface="Verdana" panose="020B0604030504040204" pitchFamily="34" charset="0"/>
            <a:ea typeface="Verdana" panose="020B0604030504040204" pitchFamily="34" charset="0"/>
            <a:cs typeface="Calibri" panose="020F0502020204030204" pitchFamily="34" charset="0"/>
          </a:endParaRPr>
        </a:p>
      </dgm:t>
    </dgm:pt>
    <dgm:pt modelId="{C550E9BA-B9E5-F44F-9B57-CD8DFEAADF72}" type="parTrans" cxnId="{ADF76542-8788-3E46-A7A3-F208C68A4E9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C3BF45BC-B5B3-C14E-9A30-42A774A8B783}" type="sibTrans" cxnId="{ADF76542-8788-3E46-A7A3-F208C68A4E9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7738D5A9-C50A-3F4E-A36E-34E1F9037244}">
      <dgm:prSet phldrT="[Text]"/>
      <dgm:spPr/>
      <dgm:t>
        <a:bodyPr/>
        <a:lstStyle/>
        <a:p>
          <a:r>
            <a:rPr lang="en-GB" err="1">
              <a:latin typeface="Verdana" panose="020B0604030504040204" pitchFamily="34" charset="0"/>
              <a:ea typeface="Verdana" panose="020B0604030504040204" pitchFamily="34" charset="0"/>
              <a:cs typeface="Calibri" panose="020F0502020204030204" pitchFamily="34" charset="0"/>
            </a:rPr>
            <a:t>Koplietošanas</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tvērums</a:t>
          </a:r>
          <a:r>
            <a:rPr lang="en-GB">
              <a:latin typeface="Verdana" panose="020B0604030504040204" pitchFamily="34" charset="0"/>
              <a:ea typeface="Verdana" panose="020B0604030504040204" pitchFamily="34" charset="0"/>
              <a:cs typeface="Calibri" panose="020F0502020204030204" pitchFamily="34" charset="0"/>
            </a:rPr>
            <a:t>/</a:t>
          </a:r>
          <a:r>
            <a:rPr lang="en-GB" err="1">
              <a:latin typeface="Verdana" panose="020B0604030504040204" pitchFamily="34" charset="0"/>
              <a:ea typeface="Verdana" panose="020B0604030504040204" pitchFamily="34" charset="0"/>
              <a:cs typeface="Calibri" panose="020F0502020204030204" pitchFamily="34" charset="0"/>
            </a:rPr>
            <a:t>ietekmes</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mērogs</a:t>
          </a:r>
          <a:endParaRPr lang="en-GB">
            <a:latin typeface="Verdana" panose="020B0604030504040204" pitchFamily="34" charset="0"/>
            <a:ea typeface="Verdana" panose="020B0604030504040204" pitchFamily="34" charset="0"/>
            <a:cs typeface="Calibri" panose="020F0502020204030204" pitchFamily="34" charset="0"/>
          </a:endParaRPr>
        </a:p>
      </dgm:t>
    </dgm:pt>
    <dgm:pt modelId="{B0E68244-04D5-2D4F-8166-223B186B1A59}" type="parTrans" cxnId="{9D360B24-F46A-904B-B2A0-E1D70BA5A83C}">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E900CDB9-A4D4-5142-90EC-F1F8B9FF83F3}" type="sibTrans" cxnId="{9D360B24-F46A-904B-B2A0-E1D70BA5A83C}">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D981DDAA-267E-4A49-AE1F-72D2EDC07D65}">
      <dgm:prSet phldrT="[Text]"/>
      <dgm:spPr/>
      <dgm:t>
        <a:bodyPr/>
        <a:lstStyle/>
        <a:p>
          <a:r>
            <a:rPr lang="en-GB" err="1">
              <a:latin typeface="Verdana" panose="020B0604030504040204" pitchFamily="34" charset="0"/>
              <a:ea typeface="Verdana" panose="020B0604030504040204" pitchFamily="34" charset="0"/>
              <a:cs typeface="Calibri" panose="020F0502020204030204" pitchFamily="34" charset="0"/>
            </a:rPr>
            <a:t>Gatavības</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pakāpe</a:t>
          </a:r>
          <a:endParaRPr lang="en-GB">
            <a:latin typeface="Verdana" panose="020B0604030504040204" pitchFamily="34" charset="0"/>
            <a:ea typeface="Verdana" panose="020B0604030504040204" pitchFamily="34" charset="0"/>
            <a:cs typeface="Calibri" panose="020F0502020204030204" pitchFamily="34" charset="0"/>
          </a:endParaRPr>
        </a:p>
      </dgm:t>
    </dgm:pt>
    <dgm:pt modelId="{174E1A0B-A916-8249-A97F-9378B6AB29E0}" type="parTrans" cxnId="{C4C3FA6A-3732-0442-97BB-E496B6270D8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AB15AEC7-5123-7941-8BB7-6B6F18D3E11B}" type="sibTrans" cxnId="{C4C3FA6A-3732-0442-97BB-E496B6270D81}">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098BACC7-6FE5-1149-97F5-D1912632B2DF}">
      <dgm:prSet phldrT="[Text]"/>
      <dgm:spPr/>
      <dgm:t>
        <a:bodyPr/>
        <a:lstStyle/>
        <a:p>
          <a:r>
            <a:rPr lang="en-GB" err="1">
              <a:latin typeface="Verdana" panose="020B0604030504040204" pitchFamily="34" charset="0"/>
              <a:ea typeface="Verdana" panose="020B0604030504040204" pitchFamily="34" charset="0"/>
              <a:cs typeface="Calibri" panose="020F0502020204030204" pitchFamily="34" charset="0"/>
            </a:rPr>
            <a:t>Nozares</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ministrijas</a:t>
          </a:r>
          <a:r>
            <a:rPr lang="en-GB">
              <a:latin typeface="Verdana" panose="020B0604030504040204" pitchFamily="34" charset="0"/>
              <a:ea typeface="Verdana" panose="020B0604030504040204" pitchFamily="34" charset="0"/>
              <a:cs typeface="Calibri" panose="020F0502020204030204" pitchFamily="34" charset="0"/>
            </a:rPr>
            <a:t> </a:t>
          </a:r>
          <a:r>
            <a:rPr lang="en-GB" err="1">
              <a:latin typeface="Verdana" panose="020B0604030504040204" pitchFamily="34" charset="0"/>
              <a:ea typeface="Verdana" panose="020B0604030504040204" pitchFamily="34" charset="0"/>
              <a:cs typeface="Calibri" panose="020F0502020204030204" pitchFamily="34" charset="0"/>
            </a:rPr>
            <a:t>prioritāte</a:t>
          </a:r>
          <a:endParaRPr lang="en-GB">
            <a:latin typeface="Verdana" panose="020B0604030504040204" pitchFamily="34" charset="0"/>
            <a:ea typeface="Verdana" panose="020B0604030504040204" pitchFamily="34" charset="0"/>
            <a:cs typeface="Calibri" panose="020F0502020204030204" pitchFamily="34" charset="0"/>
          </a:endParaRPr>
        </a:p>
      </dgm:t>
    </dgm:pt>
    <dgm:pt modelId="{7E2DF088-5346-AD46-BA01-EC9C10D5B96D}" type="parTrans" cxnId="{262EDC0C-99F9-F640-8AE6-7FC001736EE0}">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0C7674DE-83BE-3249-9C9E-19C242D669BF}" type="sibTrans" cxnId="{262EDC0C-99F9-F640-8AE6-7FC001736EE0}">
      <dgm:prSet/>
      <dgm:spPr/>
      <dgm:t>
        <a:bodyPr/>
        <a:lstStyle/>
        <a:p>
          <a:endParaRPr lang="en-GB">
            <a:latin typeface="Verdana" panose="020B0604030504040204" pitchFamily="34" charset="0"/>
            <a:ea typeface="Verdana" panose="020B0604030504040204" pitchFamily="34" charset="0"/>
            <a:cs typeface="Calibri" panose="020F0502020204030204" pitchFamily="34" charset="0"/>
          </a:endParaRPr>
        </a:p>
      </dgm:t>
    </dgm:pt>
    <dgm:pt modelId="{A3F6786C-77FB-E94D-AE26-EB2E1071327A}">
      <dgm:prSet/>
      <dgm:spPr/>
      <dgm:t>
        <a:bodyPr/>
        <a:lstStyle/>
        <a:p>
          <a:r>
            <a:rPr lang="en-GB" err="1">
              <a:latin typeface="Verdana" panose="020B0604030504040204" pitchFamily="34" charset="0"/>
              <a:ea typeface="Verdana" panose="020B0604030504040204" pitchFamily="34" charset="0"/>
            </a:rPr>
            <a:t>Atbilstība</a:t>
          </a:r>
          <a:r>
            <a:rPr lang="en-GB">
              <a:latin typeface="Verdana" panose="020B0604030504040204" pitchFamily="34" charset="0"/>
              <a:ea typeface="Verdana" panose="020B0604030504040204" pitchFamily="34" charset="0"/>
            </a:rPr>
            <a:t> SAM 1.3.1.1. </a:t>
          </a:r>
          <a:r>
            <a:rPr lang="en-GB" err="1">
              <a:latin typeface="Verdana" panose="020B0604030504040204" pitchFamily="34" charset="0"/>
              <a:ea typeface="Verdana" panose="020B0604030504040204" pitchFamily="34" charset="0"/>
            </a:rPr>
            <a:t>kritērijiem</a:t>
          </a:r>
          <a:endParaRPr lang="en-GB">
            <a:latin typeface="Verdana" panose="020B0604030504040204" pitchFamily="34" charset="0"/>
            <a:ea typeface="Verdana" panose="020B0604030504040204" pitchFamily="34" charset="0"/>
          </a:endParaRPr>
        </a:p>
      </dgm:t>
    </dgm:pt>
    <dgm:pt modelId="{4E22A95F-0346-014E-AEB7-CA47163616AB}" type="parTrans" cxnId="{901FB9C2-2517-9941-AD3F-6A6A3DA07BAD}">
      <dgm:prSet/>
      <dgm:spPr/>
      <dgm:t>
        <a:bodyPr/>
        <a:lstStyle/>
        <a:p>
          <a:endParaRPr lang="en-GB">
            <a:latin typeface="Verdana" panose="020B0604030504040204" pitchFamily="34" charset="0"/>
            <a:ea typeface="Verdana" panose="020B0604030504040204" pitchFamily="34" charset="0"/>
          </a:endParaRPr>
        </a:p>
      </dgm:t>
    </dgm:pt>
    <dgm:pt modelId="{B2452F55-1842-E041-BD1F-0F39D8A58A8B}" type="sibTrans" cxnId="{901FB9C2-2517-9941-AD3F-6A6A3DA07BAD}">
      <dgm:prSet/>
      <dgm:spPr/>
      <dgm:t>
        <a:bodyPr/>
        <a:lstStyle/>
        <a:p>
          <a:endParaRPr lang="en-GB">
            <a:latin typeface="Verdana" panose="020B0604030504040204" pitchFamily="34" charset="0"/>
            <a:ea typeface="Verdana" panose="020B0604030504040204" pitchFamily="34" charset="0"/>
          </a:endParaRPr>
        </a:p>
      </dgm:t>
    </dgm:pt>
    <dgm:pt modelId="{B8618856-41FA-AE46-88BB-30265CA3BBB2}">
      <dgm:prSet/>
      <dgm:spPr>
        <a:ln>
          <a:noFill/>
        </a:ln>
      </dgm:spPr>
      <dgm:t>
        <a:bodyPr/>
        <a:lstStyle/>
        <a:p>
          <a:endParaRPr lang="en-GB">
            <a:latin typeface="Verdana" panose="020B0604030504040204" pitchFamily="34" charset="0"/>
            <a:ea typeface="Verdana" panose="020B0604030504040204" pitchFamily="34" charset="0"/>
          </a:endParaRPr>
        </a:p>
      </dgm:t>
    </dgm:pt>
    <dgm:pt modelId="{FB9A972D-3B33-1849-A712-6A2809C177D4}" type="parTrans" cxnId="{6B588920-AF06-A84D-B59A-408F76AB5836}">
      <dgm:prSet/>
      <dgm:spPr/>
      <dgm:t>
        <a:bodyPr/>
        <a:lstStyle/>
        <a:p>
          <a:endParaRPr lang="en-GB">
            <a:latin typeface="Verdana" panose="020B0604030504040204" pitchFamily="34" charset="0"/>
            <a:ea typeface="Verdana" panose="020B0604030504040204" pitchFamily="34" charset="0"/>
          </a:endParaRPr>
        </a:p>
      </dgm:t>
    </dgm:pt>
    <dgm:pt modelId="{96E768CB-59AC-A84B-8CBB-EBB774D664C4}" type="sibTrans" cxnId="{6B588920-AF06-A84D-B59A-408F76AB5836}">
      <dgm:prSet/>
      <dgm:spPr/>
      <dgm:t>
        <a:bodyPr/>
        <a:lstStyle/>
        <a:p>
          <a:endParaRPr lang="en-GB">
            <a:latin typeface="Verdana" panose="020B0604030504040204" pitchFamily="34" charset="0"/>
            <a:ea typeface="Verdana" panose="020B0604030504040204" pitchFamily="34" charset="0"/>
          </a:endParaRPr>
        </a:p>
      </dgm:t>
    </dgm:pt>
    <dgm:pt modelId="{5F68F7F2-E128-9246-B003-F950FC7B585B}" type="pres">
      <dgm:prSet presAssocID="{05033F5A-EF47-C241-A227-EBD0CA2769F9}" presName="linear" presStyleCnt="0">
        <dgm:presLayoutVars>
          <dgm:animLvl val="lvl"/>
          <dgm:resizeHandles val="exact"/>
        </dgm:presLayoutVars>
      </dgm:prSet>
      <dgm:spPr/>
    </dgm:pt>
    <dgm:pt modelId="{4306DABC-11D5-F548-8573-63D2A025ADFA}" type="pres">
      <dgm:prSet presAssocID="{A3F6786C-77FB-E94D-AE26-EB2E1071327A}" presName="parentText" presStyleLbl="node1" presStyleIdx="0" presStyleCnt="9">
        <dgm:presLayoutVars>
          <dgm:chMax val="0"/>
          <dgm:bulletEnabled val="1"/>
        </dgm:presLayoutVars>
      </dgm:prSet>
      <dgm:spPr/>
    </dgm:pt>
    <dgm:pt modelId="{EB3A0FB3-005B-E149-8B00-86161E8FAAB0}" type="pres">
      <dgm:prSet presAssocID="{B2452F55-1842-E041-BD1F-0F39D8A58A8B}" presName="spacer" presStyleCnt="0"/>
      <dgm:spPr/>
    </dgm:pt>
    <dgm:pt modelId="{166974C4-48A2-7D4B-A657-B679197EBBA4}" type="pres">
      <dgm:prSet presAssocID="{B8618856-41FA-AE46-88BB-30265CA3BBB2}" presName="parentText" presStyleLbl="node1" presStyleIdx="1" presStyleCnt="9">
        <dgm:presLayoutVars>
          <dgm:chMax val="0"/>
          <dgm:bulletEnabled val="1"/>
        </dgm:presLayoutVars>
      </dgm:prSet>
      <dgm:spPr/>
    </dgm:pt>
    <dgm:pt modelId="{EB4105E9-3F30-E945-A981-65FA0EBC60E2}" type="pres">
      <dgm:prSet presAssocID="{96E768CB-59AC-A84B-8CBB-EBB774D664C4}" presName="spacer" presStyleCnt="0"/>
      <dgm:spPr/>
    </dgm:pt>
    <dgm:pt modelId="{23EAE9B0-70EB-3E4F-8FB4-6967F0B596F9}" type="pres">
      <dgm:prSet presAssocID="{4EE9C81C-D595-1341-BDF4-D0A79EC45B2C}" presName="parentText" presStyleLbl="node1" presStyleIdx="2" presStyleCnt="9">
        <dgm:presLayoutVars>
          <dgm:chMax val="0"/>
          <dgm:bulletEnabled val="1"/>
        </dgm:presLayoutVars>
      </dgm:prSet>
      <dgm:spPr/>
    </dgm:pt>
    <dgm:pt modelId="{D3595B1F-0E25-BC40-918B-90244A763845}" type="pres">
      <dgm:prSet presAssocID="{A56667A0-9EDF-CD4B-AA4A-5AAEA13598A7}" presName="spacer" presStyleCnt="0"/>
      <dgm:spPr/>
    </dgm:pt>
    <dgm:pt modelId="{6D3C5BFE-9195-F644-A6BF-52011D688529}" type="pres">
      <dgm:prSet presAssocID="{5F2E4345-080E-2F43-9276-AD29A71B5A6F}" presName="parentText" presStyleLbl="node1" presStyleIdx="3" presStyleCnt="9">
        <dgm:presLayoutVars>
          <dgm:chMax val="0"/>
          <dgm:bulletEnabled val="1"/>
        </dgm:presLayoutVars>
      </dgm:prSet>
      <dgm:spPr/>
    </dgm:pt>
    <dgm:pt modelId="{EECFA0A8-FBD2-394B-AB75-413043D4B02A}" type="pres">
      <dgm:prSet presAssocID="{7042C37C-920C-254A-92D6-A8EA52EB22F9}" presName="spacer" presStyleCnt="0"/>
      <dgm:spPr/>
    </dgm:pt>
    <dgm:pt modelId="{640C77A5-1587-6D4E-8616-1C974131C18E}" type="pres">
      <dgm:prSet presAssocID="{64592508-4E28-0545-A364-FE1192542FF6}" presName="parentText" presStyleLbl="node1" presStyleIdx="4" presStyleCnt="9">
        <dgm:presLayoutVars>
          <dgm:chMax val="0"/>
          <dgm:bulletEnabled val="1"/>
        </dgm:presLayoutVars>
      </dgm:prSet>
      <dgm:spPr/>
    </dgm:pt>
    <dgm:pt modelId="{C8DE086F-B7D3-814B-8EB1-4D1C9A12123B}" type="pres">
      <dgm:prSet presAssocID="{01F7A85D-4DD7-8847-BF47-24BFD36FE248}" presName="spacer" presStyleCnt="0"/>
      <dgm:spPr/>
    </dgm:pt>
    <dgm:pt modelId="{B9134548-12E8-1148-AE45-10B9BE334BCC}" type="pres">
      <dgm:prSet presAssocID="{258024B7-D37E-6145-818E-DE8A9DC9C907}" presName="parentText" presStyleLbl="node1" presStyleIdx="5" presStyleCnt="9">
        <dgm:presLayoutVars>
          <dgm:chMax val="0"/>
          <dgm:bulletEnabled val="1"/>
        </dgm:presLayoutVars>
      </dgm:prSet>
      <dgm:spPr/>
    </dgm:pt>
    <dgm:pt modelId="{74790020-FC55-5C40-BBED-A02E63DDCDE2}" type="pres">
      <dgm:prSet presAssocID="{C3BF45BC-B5B3-C14E-9A30-42A774A8B783}" presName="spacer" presStyleCnt="0"/>
      <dgm:spPr/>
    </dgm:pt>
    <dgm:pt modelId="{16F27634-0FEC-F141-9693-95A216AD898F}" type="pres">
      <dgm:prSet presAssocID="{7738D5A9-C50A-3F4E-A36E-34E1F9037244}" presName="parentText" presStyleLbl="node1" presStyleIdx="6" presStyleCnt="9">
        <dgm:presLayoutVars>
          <dgm:chMax val="0"/>
          <dgm:bulletEnabled val="1"/>
        </dgm:presLayoutVars>
      </dgm:prSet>
      <dgm:spPr/>
    </dgm:pt>
    <dgm:pt modelId="{D389C5E6-A383-3D4E-A379-02F7D0275CBA}" type="pres">
      <dgm:prSet presAssocID="{E900CDB9-A4D4-5142-90EC-F1F8B9FF83F3}" presName="spacer" presStyleCnt="0"/>
      <dgm:spPr/>
    </dgm:pt>
    <dgm:pt modelId="{369CA131-8AF1-BA4F-98FD-6822B0A0158B}" type="pres">
      <dgm:prSet presAssocID="{D981DDAA-267E-4A49-AE1F-72D2EDC07D65}" presName="parentText" presStyleLbl="node1" presStyleIdx="7" presStyleCnt="9">
        <dgm:presLayoutVars>
          <dgm:chMax val="0"/>
          <dgm:bulletEnabled val="1"/>
        </dgm:presLayoutVars>
      </dgm:prSet>
      <dgm:spPr/>
    </dgm:pt>
    <dgm:pt modelId="{56A52E04-FBF1-1143-81CD-0B556A30A357}" type="pres">
      <dgm:prSet presAssocID="{AB15AEC7-5123-7941-8BB7-6B6F18D3E11B}" presName="spacer" presStyleCnt="0"/>
      <dgm:spPr/>
    </dgm:pt>
    <dgm:pt modelId="{344B9BBF-459A-1C48-8F53-919D6B1051BD}" type="pres">
      <dgm:prSet presAssocID="{098BACC7-6FE5-1149-97F5-D1912632B2DF}" presName="parentText" presStyleLbl="node1" presStyleIdx="8" presStyleCnt="9">
        <dgm:presLayoutVars>
          <dgm:chMax val="0"/>
          <dgm:bulletEnabled val="1"/>
        </dgm:presLayoutVars>
      </dgm:prSet>
      <dgm:spPr/>
    </dgm:pt>
  </dgm:ptLst>
  <dgm:cxnLst>
    <dgm:cxn modelId="{262EDC0C-99F9-F640-8AE6-7FC001736EE0}" srcId="{05033F5A-EF47-C241-A227-EBD0CA2769F9}" destId="{098BACC7-6FE5-1149-97F5-D1912632B2DF}" srcOrd="8" destOrd="0" parTransId="{7E2DF088-5346-AD46-BA01-EC9C10D5B96D}" sibTransId="{0C7674DE-83BE-3249-9C9E-19C242D669BF}"/>
    <dgm:cxn modelId="{2645D614-D6F2-CC45-8CF1-24932A984603}" type="presOf" srcId="{05033F5A-EF47-C241-A227-EBD0CA2769F9}" destId="{5F68F7F2-E128-9246-B003-F950FC7B585B}" srcOrd="0" destOrd="0" presId="urn:microsoft.com/office/officeart/2005/8/layout/vList2"/>
    <dgm:cxn modelId="{6B588920-AF06-A84D-B59A-408F76AB5836}" srcId="{05033F5A-EF47-C241-A227-EBD0CA2769F9}" destId="{B8618856-41FA-AE46-88BB-30265CA3BBB2}" srcOrd="1" destOrd="0" parTransId="{FB9A972D-3B33-1849-A712-6A2809C177D4}" sibTransId="{96E768CB-59AC-A84B-8CBB-EBB774D664C4}"/>
    <dgm:cxn modelId="{9D360B24-F46A-904B-B2A0-E1D70BA5A83C}" srcId="{05033F5A-EF47-C241-A227-EBD0CA2769F9}" destId="{7738D5A9-C50A-3F4E-A36E-34E1F9037244}" srcOrd="6" destOrd="0" parTransId="{B0E68244-04D5-2D4F-8166-223B186B1A59}" sibTransId="{E900CDB9-A4D4-5142-90EC-F1F8B9FF83F3}"/>
    <dgm:cxn modelId="{E9370826-ABAA-BA4A-83E4-F013A745782C}" type="presOf" srcId="{7738D5A9-C50A-3F4E-A36E-34E1F9037244}" destId="{16F27634-0FEC-F141-9693-95A216AD898F}" srcOrd="0" destOrd="0" presId="urn:microsoft.com/office/officeart/2005/8/layout/vList2"/>
    <dgm:cxn modelId="{EC97F837-AA2D-2340-BB9C-6362BF1B7AA1}" srcId="{05033F5A-EF47-C241-A227-EBD0CA2769F9}" destId="{5F2E4345-080E-2F43-9276-AD29A71B5A6F}" srcOrd="3" destOrd="0" parTransId="{6FBA523B-1A0B-FB4F-8090-C79612EBE852}" sibTransId="{7042C37C-920C-254A-92D6-A8EA52EB22F9}"/>
    <dgm:cxn modelId="{ADF76542-8788-3E46-A7A3-F208C68A4E91}" srcId="{05033F5A-EF47-C241-A227-EBD0CA2769F9}" destId="{258024B7-D37E-6145-818E-DE8A9DC9C907}" srcOrd="5" destOrd="0" parTransId="{C550E9BA-B9E5-F44F-9B57-CD8DFEAADF72}" sibTransId="{C3BF45BC-B5B3-C14E-9A30-42A774A8B783}"/>
    <dgm:cxn modelId="{8AD91D43-E815-C845-8BFA-498589B0E02C}" type="presOf" srcId="{5F2E4345-080E-2F43-9276-AD29A71B5A6F}" destId="{6D3C5BFE-9195-F644-A6BF-52011D688529}" srcOrd="0" destOrd="0" presId="urn:microsoft.com/office/officeart/2005/8/layout/vList2"/>
    <dgm:cxn modelId="{17008546-F87E-6049-9D2F-BC284F99F504}" type="presOf" srcId="{A3F6786C-77FB-E94D-AE26-EB2E1071327A}" destId="{4306DABC-11D5-F548-8573-63D2A025ADFA}" srcOrd="0" destOrd="0" presId="urn:microsoft.com/office/officeart/2005/8/layout/vList2"/>
    <dgm:cxn modelId="{C4C3FA6A-3732-0442-97BB-E496B6270D81}" srcId="{05033F5A-EF47-C241-A227-EBD0CA2769F9}" destId="{D981DDAA-267E-4A49-AE1F-72D2EDC07D65}" srcOrd="7" destOrd="0" parTransId="{174E1A0B-A916-8249-A97F-9378B6AB29E0}" sibTransId="{AB15AEC7-5123-7941-8BB7-6B6F18D3E11B}"/>
    <dgm:cxn modelId="{9FCE2D50-4D86-1B45-98D1-0E45104200F7}" srcId="{05033F5A-EF47-C241-A227-EBD0CA2769F9}" destId="{4EE9C81C-D595-1341-BDF4-D0A79EC45B2C}" srcOrd="2" destOrd="0" parTransId="{B1EB4C68-000A-B542-8AE0-3F0B1F078BE1}" sibTransId="{A56667A0-9EDF-CD4B-AA4A-5AAEA13598A7}"/>
    <dgm:cxn modelId="{163C7857-AB1F-5149-89D7-4E6AD33298AA}" type="presOf" srcId="{258024B7-D37E-6145-818E-DE8A9DC9C907}" destId="{B9134548-12E8-1148-AE45-10B9BE334BCC}" srcOrd="0" destOrd="0" presId="urn:microsoft.com/office/officeart/2005/8/layout/vList2"/>
    <dgm:cxn modelId="{754578C1-B1B8-6149-9FE8-E74DFC0E5120}" type="presOf" srcId="{B8618856-41FA-AE46-88BB-30265CA3BBB2}" destId="{166974C4-48A2-7D4B-A657-B679197EBBA4}" srcOrd="0" destOrd="0" presId="urn:microsoft.com/office/officeart/2005/8/layout/vList2"/>
    <dgm:cxn modelId="{901FB9C2-2517-9941-AD3F-6A6A3DA07BAD}" srcId="{05033F5A-EF47-C241-A227-EBD0CA2769F9}" destId="{A3F6786C-77FB-E94D-AE26-EB2E1071327A}" srcOrd="0" destOrd="0" parTransId="{4E22A95F-0346-014E-AEB7-CA47163616AB}" sibTransId="{B2452F55-1842-E041-BD1F-0F39D8A58A8B}"/>
    <dgm:cxn modelId="{0C06E3C7-DEB2-7345-900A-3A0ACE9581DC}" type="presOf" srcId="{098BACC7-6FE5-1149-97F5-D1912632B2DF}" destId="{344B9BBF-459A-1C48-8F53-919D6B1051BD}" srcOrd="0" destOrd="0" presId="urn:microsoft.com/office/officeart/2005/8/layout/vList2"/>
    <dgm:cxn modelId="{18346AEC-3B6D-4F41-AD21-E2238EC587D8}" srcId="{05033F5A-EF47-C241-A227-EBD0CA2769F9}" destId="{64592508-4E28-0545-A364-FE1192542FF6}" srcOrd="4" destOrd="0" parTransId="{F707D773-C0BE-7147-94B6-704760B9D8C4}" sibTransId="{01F7A85D-4DD7-8847-BF47-24BFD36FE248}"/>
    <dgm:cxn modelId="{E197FEEC-F769-A040-84D1-579FD3F1057D}" type="presOf" srcId="{4EE9C81C-D595-1341-BDF4-D0A79EC45B2C}" destId="{23EAE9B0-70EB-3E4F-8FB4-6967F0B596F9}" srcOrd="0" destOrd="0" presId="urn:microsoft.com/office/officeart/2005/8/layout/vList2"/>
    <dgm:cxn modelId="{75820EED-F3BA-B143-883F-689998FE00EA}" type="presOf" srcId="{64592508-4E28-0545-A364-FE1192542FF6}" destId="{640C77A5-1587-6D4E-8616-1C974131C18E}" srcOrd="0" destOrd="0" presId="urn:microsoft.com/office/officeart/2005/8/layout/vList2"/>
    <dgm:cxn modelId="{3784E0F4-7F76-584E-8D68-109E8EF65C1F}" type="presOf" srcId="{D981DDAA-267E-4A49-AE1F-72D2EDC07D65}" destId="{369CA131-8AF1-BA4F-98FD-6822B0A0158B}" srcOrd="0" destOrd="0" presId="urn:microsoft.com/office/officeart/2005/8/layout/vList2"/>
    <dgm:cxn modelId="{65FE1763-5A84-124C-A18D-497A6E1D7FC1}" type="presParOf" srcId="{5F68F7F2-E128-9246-B003-F950FC7B585B}" destId="{4306DABC-11D5-F548-8573-63D2A025ADFA}" srcOrd="0" destOrd="0" presId="urn:microsoft.com/office/officeart/2005/8/layout/vList2"/>
    <dgm:cxn modelId="{8AF37ECC-B7B3-0D4F-8ADA-71D3D1723A5C}" type="presParOf" srcId="{5F68F7F2-E128-9246-B003-F950FC7B585B}" destId="{EB3A0FB3-005B-E149-8B00-86161E8FAAB0}" srcOrd="1" destOrd="0" presId="urn:microsoft.com/office/officeart/2005/8/layout/vList2"/>
    <dgm:cxn modelId="{723FAC63-F234-4B4E-B14C-BB55FBA87A83}" type="presParOf" srcId="{5F68F7F2-E128-9246-B003-F950FC7B585B}" destId="{166974C4-48A2-7D4B-A657-B679197EBBA4}" srcOrd="2" destOrd="0" presId="urn:microsoft.com/office/officeart/2005/8/layout/vList2"/>
    <dgm:cxn modelId="{0F4B10AC-7E3A-6B48-A356-04A15774B4DD}" type="presParOf" srcId="{5F68F7F2-E128-9246-B003-F950FC7B585B}" destId="{EB4105E9-3F30-E945-A981-65FA0EBC60E2}" srcOrd="3" destOrd="0" presId="urn:microsoft.com/office/officeart/2005/8/layout/vList2"/>
    <dgm:cxn modelId="{5F9BBE35-4AFC-D849-9887-05592C8AAF4C}" type="presParOf" srcId="{5F68F7F2-E128-9246-B003-F950FC7B585B}" destId="{23EAE9B0-70EB-3E4F-8FB4-6967F0B596F9}" srcOrd="4" destOrd="0" presId="urn:microsoft.com/office/officeart/2005/8/layout/vList2"/>
    <dgm:cxn modelId="{61C65CEF-ADBE-B249-BE5E-C46ADD072CF7}" type="presParOf" srcId="{5F68F7F2-E128-9246-B003-F950FC7B585B}" destId="{D3595B1F-0E25-BC40-918B-90244A763845}" srcOrd="5" destOrd="0" presId="urn:microsoft.com/office/officeart/2005/8/layout/vList2"/>
    <dgm:cxn modelId="{EEF6D46D-BF45-624F-84FF-BCDAFAA75F81}" type="presParOf" srcId="{5F68F7F2-E128-9246-B003-F950FC7B585B}" destId="{6D3C5BFE-9195-F644-A6BF-52011D688529}" srcOrd="6" destOrd="0" presId="urn:microsoft.com/office/officeart/2005/8/layout/vList2"/>
    <dgm:cxn modelId="{B4BDEACB-D66F-604D-B11A-E7C117F6B4EA}" type="presParOf" srcId="{5F68F7F2-E128-9246-B003-F950FC7B585B}" destId="{EECFA0A8-FBD2-394B-AB75-413043D4B02A}" srcOrd="7" destOrd="0" presId="urn:microsoft.com/office/officeart/2005/8/layout/vList2"/>
    <dgm:cxn modelId="{DADC0432-3A24-F241-83D7-3E2EABDE8142}" type="presParOf" srcId="{5F68F7F2-E128-9246-B003-F950FC7B585B}" destId="{640C77A5-1587-6D4E-8616-1C974131C18E}" srcOrd="8" destOrd="0" presId="urn:microsoft.com/office/officeart/2005/8/layout/vList2"/>
    <dgm:cxn modelId="{8372792E-D1A2-CA4B-9B7F-2B6C3355D04C}" type="presParOf" srcId="{5F68F7F2-E128-9246-B003-F950FC7B585B}" destId="{C8DE086F-B7D3-814B-8EB1-4D1C9A12123B}" srcOrd="9" destOrd="0" presId="urn:microsoft.com/office/officeart/2005/8/layout/vList2"/>
    <dgm:cxn modelId="{BB2F5C3A-7906-C445-AB21-422B3EB99003}" type="presParOf" srcId="{5F68F7F2-E128-9246-B003-F950FC7B585B}" destId="{B9134548-12E8-1148-AE45-10B9BE334BCC}" srcOrd="10" destOrd="0" presId="urn:microsoft.com/office/officeart/2005/8/layout/vList2"/>
    <dgm:cxn modelId="{0662CC5C-02C5-5B4D-A6B3-B6DBD056C2A5}" type="presParOf" srcId="{5F68F7F2-E128-9246-B003-F950FC7B585B}" destId="{74790020-FC55-5C40-BBED-A02E63DDCDE2}" srcOrd="11" destOrd="0" presId="urn:microsoft.com/office/officeart/2005/8/layout/vList2"/>
    <dgm:cxn modelId="{EFAD4978-E2BC-7349-8C01-EEA62D551BC3}" type="presParOf" srcId="{5F68F7F2-E128-9246-B003-F950FC7B585B}" destId="{16F27634-0FEC-F141-9693-95A216AD898F}" srcOrd="12" destOrd="0" presId="urn:microsoft.com/office/officeart/2005/8/layout/vList2"/>
    <dgm:cxn modelId="{CCF1540E-2F4E-6547-A7EF-681D0437009E}" type="presParOf" srcId="{5F68F7F2-E128-9246-B003-F950FC7B585B}" destId="{D389C5E6-A383-3D4E-A379-02F7D0275CBA}" srcOrd="13" destOrd="0" presId="urn:microsoft.com/office/officeart/2005/8/layout/vList2"/>
    <dgm:cxn modelId="{10D5859C-F6DF-EA47-933F-55AC1D84207E}" type="presParOf" srcId="{5F68F7F2-E128-9246-B003-F950FC7B585B}" destId="{369CA131-8AF1-BA4F-98FD-6822B0A0158B}" srcOrd="14" destOrd="0" presId="urn:microsoft.com/office/officeart/2005/8/layout/vList2"/>
    <dgm:cxn modelId="{3CF8EE67-0D54-0B40-99C8-C410E48861FB}" type="presParOf" srcId="{5F68F7F2-E128-9246-B003-F950FC7B585B}" destId="{56A52E04-FBF1-1143-81CD-0B556A30A357}" srcOrd="15" destOrd="0" presId="urn:microsoft.com/office/officeart/2005/8/layout/vList2"/>
    <dgm:cxn modelId="{BFAC6A44-DDD2-0E4B-8455-C495B325B090}" type="presParOf" srcId="{5F68F7F2-E128-9246-B003-F950FC7B585B}" destId="{344B9BBF-459A-1C48-8F53-919D6B1051BD}" srcOrd="1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461B6-8AD6-4764-8776-79C973D3E858}" type="doc">
      <dgm:prSet loTypeId="urn:microsoft.com/office/officeart/2005/8/layout/process4" loCatId="process" qsTypeId="urn:microsoft.com/office/officeart/2005/8/quickstyle/simple1" qsCatId="simple" csTypeId="urn:microsoft.com/office/officeart/2005/8/colors/accent3_3" csCatId="accent3" phldr="1"/>
      <dgm:spPr/>
      <dgm:t>
        <a:bodyPr/>
        <a:lstStyle/>
        <a:p>
          <a:endParaRPr lang="lv-LV"/>
        </a:p>
      </dgm:t>
    </dgm:pt>
    <dgm:pt modelId="{3E59BEA9-D441-4B48-856A-720A86CA6557}">
      <dgm:prSet custT="1"/>
      <dgm:spPr/>
      <dgm:t>
        <a:bodyPr/>
        <a:lstStyle/>
        <a:p>
          <a:pPr>
            <a:spcAft>
              <a:spcPts val="0"/>
            </a:spcAft>
          </a:pPr>
          <a:r>
            <a:rPr lang="lv-LV" sz="1800">
              <a:solidFill>
                <a:schemeClr val="tx1"/>
              </a:solidFill>
              <a:latin typeface="Arial" panose="020B0604020202020204" pitchFamily="34" charset="0"/>
              <a:cs typeface="Arial" panose="020B0604020202020204" pitchFamily="34" charset="0"/>
            </a:rPr>
            <a:t>Attīstības jomu arhitektūru </a:t>
          </a:r>
          <a:r>
            <a:rPr lang="lv-LV" sz="1800" baseline="0">
              <a:solidFill>
                <a:schemeClr val="tx1"/>
              </a:solidFill>
              <a:latin typeface="Arial" panose="020B0604020202020204" pitchFamily="34" charset="0"/>
              <a:cs typeface="Arial" panose="020B0604020202020204" pitchFamily="34" charset="0"/>
            </a:rPr>
            <a:t>saraksts</a:t>
          </a:r>
          <a:r>
            <a:rPr lang="lv-LV" sz="1800">
              <a:solidFill>
                <a:schemeClr val="tx1"/>
              </a:solidFill>
              <a:latin typeface="Arial" panose="020B0604020202020204" pitchFamily="34" charset="0"/>
              <a:cs typeface="Arial" panose="020B0604020202020204" pitchFamily="34" charset="0"/>
            </a:rPr>
            <a:t> un izstrādes termiņš noteikts 16.07.2024. Digitālās modernizācijas tematiskās sēdes protokolā Nr.3 </a:t>
          </a:r>
        </a:p>
        <a:p>
          <a:pPr>
            <a:spcAft>
              <a:spcPts val="0"/>
            </a:spcAft>
          </a:pPr>
          <a:r>
            <a:rPr lang="lv-LV" sz="1400" i="1">
              <a:solidFill>
                <a:schemeClr val="tx1"/>
              </a:solidFill>
              <a:latin typeface="Arial" panose="020B0604020202020204" pitchFamily="34" charset="0"/>
              <a:cs typeface="Arial" panose="020B0604020202020204" pitchFamily="34" charset="0"/>
            </a:rPr>
            <a:t>(</a:t>
          </a:r>
          <a:r>
            <a:rPr lang="nn-NO" sz="1400" i="1">
              <a:solidFill>
                <a:schemeClr val="tx1"/>
              </a:solidFill>
              <a:latin typeface="Arial" panose="020B0604020202020204" pitchFamily="34" charset="0"/>
              <a:cs typeface="Arial" panose="020B0604020202020204" pitchFamily="34" charset="0"/>
            </a:rPr>
            <a:t>VARAM vēstul</a:t>
          </a:r>
          <a:r>
            <a:rPr lang="lv-LV" sz="1400" i="1">
              <a:solidFill>
                <a:schemeClr val="tx1"/>
              </a:solidFill>
              <a:latin typeface="Arial" panose="020B0604020202020204" pitchFamily="34" charset="0"/>
              <a:cs typeface="Arial" panose="020B0604020202020204" pitchFamily="34" charset="0"/>
            </a:rPr>
            <a:t>e</a:t>
          </a:r>
          <a:r>
            <a:rPr lang="nn-NO" sz="1400" i="1">
              <a:solidFill>
                <a:schemeClr val="tx1"/>
              </a:solidFill>
              <a:latin typeface="Arial" panose="020B0604020202020204" pitchFamily="34" charset="0"/>
              <a:cs typeface="Arial" panose="020B0604020202020204" pitchFamily="34" charset="0"/>
            </a:rPr>
            <a:t> Nr. 1-13/4895 05.08.2024.</a:t>
          </a:r>
          <a:r>
            <a:rPr lang="lv-LV" sz="1400" i="1">
              <a:solidFill>
                <a:schemeClr val="tx1"/>
              </a:solidFill>
              <a:latin typeface="Arial" panose="020B0604020202020204" pitchFamily="34" charset="0"/>
              <a:cs typeface="Arial" panose="020B0604020202020204" pitchFamily="34" charset="0"/>
            </a:rPr>
            <a:t> pielikums Nr.1</a:t>
          </a:r>
          <a:r>
            <a:rPr lang="nn-NO" sz="1400" i="1">
              <a:solidFill>
                <a:schemeClr val="tx1"/>
              </a:solidFill>
              <a:latin typeface="Arial" panose="020B0604020202020204" pitchFamily="34" charset="0"/>
              <a:cs typeface="Arial" panose="020B0604020202020204" pitchFamily="34" charset="0"/>
            </a:rPr>
            <a:t>)</a:t>
          </a:r>
          <a:endParaRPr lang="lv-LV" sz="1400" i="1">
            <a:solidFill>
              <a:schemeClr val="tx1"/>
            </a:solidFill>
            <a:latin typeface="Arial" panose="020B0604020202020204" pitchFamily="34" charset="0"/>
            <a:cs typeface="Arial" panose="020B0604020202020204" pitchFamily="34" charset="0"/>
          </a:endParaRPr>
        </a:p>
      </dgm:t>
    </dgm:pt>
    <dgm:pt modelId="{73FF95F5-2D54-4BC9-B7C4-A85E37C4A247}" type="parTrans" cxnId="{1D22085E-C732-4BBC-8731-2B38B739FB8F}">
      <dgm:prSet/>
      <dgm:spPr/>
      <dgm:t>
        <a:bodyPr/>
        <a:lstStyle/>
        <a:p>
          <a:endParaRPr lang="lv-LV"/>
        </a:p>
      </dgm:t>
    </dgm:pt>
    <dgm:pt modelId="{A1C3E7D8-AB20-40A1-A0D9-AEFC75A2ABAB}" type="sibTrans" cxnId="{1D22085E-C732-4BBC-8731-2B38B739FB8F}">
      <dgm:prSet/>
      <dgm:spPr/>
      <dgm:t>
        <a:bodyPr/>
        <a:lstStyle/>
        <a:p>
          <a:endParaRPr lang="lv-LV"/>
        </a:p>
      </dgm:t>
    </dgm:pt>
    <dgm:pt modelId="{FDDA805F-A247-4044-AA76-CD15A07A151E}">
      <dgm:prSet custT="1"/>
      <dgm:spPr/>
      <dgm:t>
        <a:bodyPr/>
        <a:lstStyle/>
        <a:p>
          <a:r>
            <a:rPr lang="lv-LV" sz="1800" kern="1200">
              <a:solidFill>
                <a:prstClr val="black"/>
              </a:solidFill>
              <a:latin typeface="Arial" panose="020B0604020202020204" pitchFamily="34" charset="0"/>
              <a:ea typeface="+mn-ea"/>
              <a:cs typeface="Arial" panose="020B0604020202020204" pitchFamily="34" charset="0"/>
            </a:rPr>
            <a:t>Arhitektūru aprakstu izstrāde atbilstoši VARAM tīmekļa vietnē publicētajai metodikai</a:t>
          </a:r>
          <a:r>
            <a:rPr lang="lv-LV" sz="2000" kern="1200">
              <a:solidFill>
                <a:schemeClr val="tx1"/>
              </a:solidFill>
            </a:rPr>
            <a:t> </a:t>
          </a:r>
        </a:p>
        <a:p>
          <a:r>
            <a:rPr lang="lv-LV" sz="1200" kern="1200">
              <a:hlinkClick xmlns:r="http://schemas.openxmlformats.org/officeDocument/2006/relationships" r:id="rId1"/>
            </a:rPr>
            <a:t>https://www.varam.gov.lv/lv/valsts-parvaldes-jomu-domenu-arhitekturas</a:t>
          </a:r>
          <a:endParaRPr lang="lv-LV" sz="1200" kern="1200"/>
        </a:p>
      </dgm:t>
    </dgm:pt>
    <dgm:pt modelId="{A414A4C4-C01B-4C24-B14D-F7A7DFC2BFE3}" type="parTrans" cxnId="{3D7F7F28-90E2-43EE-8B63-E329E9D74F6B}">
      <dgm:prSet/>
      <dgm:spPr/>
      <dgm:t>
        <a:bodyPr/>
        <a:lstStyle/>
        <a:p>
          <a:endParaRPr lang="lv-LV"/>
        </a:p>
      </dgm:t>
    </dgm:pt>
    <dgm:pt modelId="{6B701499-598C-49F8-B30C-C8D7621757EB}" type="sibTrans" cxnId="{3D7F7F28-90E2-43EE-8B63-E329E9D74F6B}">
      <dgm:prSet/>
      <dgm:spPr/>
      <dgm:t>
        <a:bodyPr/>
        <a:lstStyle/>
        <a:p>
          <a:endParaRPr lang="lv-LV"/>
        </a:p>
      </dgm:t>
    </dgm:pt>
    <dgm:pt modelId="{96DDB3EB-629E-45CF-81C8-26EFD001FDFA}">
      <dgm:prSet custT="1"/>
      <dgm:spPr/>
      <dgm:t>
        <a:bodyPr/>
        <a:lstStyle/>
        <a:p>
          <a:pPr marL="0" lvl="0" indent="0" algn="ctr" defTabSz="800100">
            <a:lnSpc>
              <a:spcPct val="90000"/>
            </a:lnSpc>
            <a:spcBef>
              <a:spcPct val="0"/>
            </a:spcBef>
            <a:spcAft>
              <a:spcPct val="35000"/>
            </a:spcAft>
            <a:buNone/>
          </a:pPr>
          <a:r>
            <a:rPr lang="lv-LV" sz="1800" kern="1200">
              <a:solidFill>
                <a:prstClr val="black"/>
              </a:solidFill>
              <a:latin typeface="Arial" panose="020B0604020202020204" pitchFamily="34" charset="0"/>
              <a:ea typeface="+mn-ea"/>
              <a:cs typeface="Arial" panose="020B0604020202020204" pitchFamily="34" charset="0"/>
            </a:rPr>
            <a:t>IKT pārvaldības vadītāju forums + nozares eksperti saskaņo izstrādātos arhitektūru aprakstus,  kas </a:t>
          </a:r>
          <a:r>
            <a:rPr lang="lv-LV" sz="1800" b="1" kern="1200">
              <a:solidFill>
                <a:prstClr val="black"/>
              </a:solidFill>
              <a:latin typeface="Arial" panose="020B0604020202020204" pitchFamily="34" charset="0"/>
              <a:ea typeface="+mn-ea"/>
              <a:cs typeface="Arial" panose="020B0604020202020204" pitchFamily="34" charset="0"/>
            </a:rPr>
            <a:t>satur jomas arhitektūras ieviešanas projektu pieteikumus (pases daļas)</a:t>
          </a:r>
        </a:p>
      </dgm:t>
    </dgm:pt>
    <dgm:pt modelId="{E1CB8D94-A4A6-4FE1-B1DB-9D2BE908DFE4}" type="parTrans" cxnId="{D953B54D-6FC2-4497-BA7A-D1DBE0DD8E1B}">
      <dgm:prSet/>
      <dgm:spPr/>
      <dgm:t>
        <a:bodyPr/>
        <a:lstStyle/>
        <a:p>
          <a:endParaRPr lang="lv-LV"/>
        </a:p>
      </dgm:t>
    </dgm:pt>
    <dgm:pt modelId="{AE120B7D-F690-4BF3-A9B2-CBACA89B12E8}" type="sibTrans" cxnId="{D953B54D-6FC2-4497-BA7A-D1DBE0DD8E1B}">
      <dgm:prSet/>
      <dgm:spPr/>
      <dgm:t>
        <a:bodyPr/>
        <a:lstStyle/>
        <a:p>
          <a:endParaRPr lang="lv-LV"/>
        </a:p>
      </dgm:t>
    </dgm:pt>
    <dgm:pt modelId="{CD0F738F-C431-467A-9B74-8D3F7DFB5719}">
      <dgm:prSet custT="1"/>
      <dgm:spPr/>
      <dgm:t>
        <a:bodyPr/>
        <a:lstStyle/>
        <a:p>
          <a:r>
            <a:rPr lang="lv-LV" sz="1800" kern="1200">
              <a:solidFill>
                <a:prstClr val="black"/>
              </a:solidFill>
              <a:latin typeface="Arial" panose="020B0604020202020204" pitchFamily="34" charset="0"/>
              <a:ea typeface="+mn-ea"/>
              <a:cs typeface="Arial" panose="020B0604020202020204" pitchFamily="34" charset="0"/>
            </a:rPr>
            <a:t>IKT risinājumu attīstības aktivitāšu aprakstu saskaņošana un apstiprināšana atbilstoši Ministru kabineta noteikumiem Nr.368*(2.pielikums)</a:t>
          </a:r>
        </a:p>
      </dgm:t>
    </dgm:pt>
    <dgm:pt modelId="{0556DA29-BC1D-4929-BF0B-C18F728812D5}" type="parTrans" cxnId="{AB686952-2EC3-41FD-B4C1-C77E81031344}">
      <dgm:prSet/>
      <dgm:spPr/>
      <dgm:t>
        <a:bodyPr/>
        <a:lstStyle/>
        <a:p>
          <a:endParaRPr lang="lv-LV"/>
        </a:p>
      </dgm:t>
    </dgm:pt>
    <dgm:pt modelId="{36D708AE-B48D-460E-A952-0553449E63E3}" type="sibTrans" cxnId="{AB686952-2EC3-41FD-B4C1-C77E81031344}">
      <dgm:prSet/>
      <dgm:spPr/>
      <dgm:t>
        <a:bodyPr/>
        <a:lstStyle/>
        <a:p>
          <a:endParaRPr lang="lv-LV"/>
        </a:p>
      </dgm:t>
    </dgm:pt>
    <dgm:pt modelId="{CCD1E261-D982-422E-AD29-9569CF5A6847}">
      <dgm:prSet custT="1"/>
      <dgm:spPr/>
      <dgm:t>
        <a:bodyPr/>
        <a:lstStyle/>
        <a:p>
          <a:pPr marL="0" lvl="0" indent="0" algn="ctr" defTabSz="800100">
            <a:lnSpc>
              <a:spcPct val="90000"/>
            </a:lnSpc>
            <a:spcBef>
              <a:spcPct val="0"/>
            </a:spcBef>
            <a:spcAft>
              <a:spcPct val="35000"/>
            </a:spcAft>
            <a:buNone/>
          </a:pPr>
          <a:r>
            <a:rPr lang="lv-LV" sz="1800" kern="1200">
              <a:solidFill>
                <a:prstClr val="black"/>
              </a:solidFill>
              <a:latin typeface="Arial" panose="020B0604020202020204" pitchFamily="34" charset="0"/>
              <a:ea typeface="+mn-ea"/>
              <a:cs typeface="Arial" panose="020B0604020202020204" pitchFamily="34" charset="0"/>
            </a:rPr>
            <a:t>Ministru kabineta rīkojuma projekta virzība MK par projektu pases apstiprināšanu un projekta iekļaušanu  1.3.1.1. pasākuma īstenojamo projektu sarakstā</a:t>
          </a:r>
        </a:p>
      </dgm:t>
    </dgm:pt>
    <dgm:pt modelId="{DD983773-0714-4404-B3B9-069E0308D585}" type="parTrans" cxnId="{9C4078DC-8A82-4B2D-B849-8EF4A4CB4A4B}">
      <dgm:prSet/>
      <dgm:spPr/>
      <dgm:t>
        <a:bodyPr/>
        <a:lstStyle/>
        <a:p>
          <a:endParaRPr lang="lv-LV"/>
        </a:p>
      </dgm:t>
    </dgm:pt>
    <dgm:pt modelId="{7BCF370F-F678-4593-8D57-A5D469EB926B}" type="sibTrans" cxnId="{9C4078DC-8A82-4B2D-B849-8EF4A4CB4A4B}">
      <dgm:prSet/>
      <dgm:spPr/>
      <dgm:t>
        <a:bodyPr/>
        <a:lstStyle/>
        <a:p>
          <a:endParaRPr lang="lv-LV"/>
        </a:p>
      </dgm:t>
    </dgm:pt>
    <dgm:pt modelId="{8D142204-4016-41C9-BCD8-9247D885133D}" type="pres">
      <dgm:prSet presAssocID="{8BC461B6-8AD6-4764-8776-79C973D3E858}" presName="Name0" presStyleCnt="0">
        <dgm:presLayoutVars>
          <dgm:dir/>
          <dgm:animLvl val="lvl"/>
          <dgm:resizeHandles val="exact"/>
        </dgm:presLayoutVars>
      </dgm:prSet>
      <dgm:spPr/>
    </dgm:pt>
    <dgm:pt modelId="{C1A9F4D8-2E85-4FA8-AA7A-D3B8F40959B9}" type="pres">
      <dgm:prSet presAssocID="{CCD1E261-D982-422E-AD29-9569CF5A6847}" presName="boxAndChildren" presStyleCnt="0"/>
      <dgm:spPr/>
    </dgm:pt>
    <dgm:pt modelId="{18338DBC-90FC-40B8-8062-152B33098493}" type="pres">
      <dgm:prSet presAssocID="{CCD1E261-D982-422E-AD29-9569CF5A6847}" presName="parentTextBox" presStyleLbl="node1" presStyleIdx="0" presStyleCnt="5"/>
      <dgm:spPr/>
    </dgm:pt>
    <dgm:pt modelId="{DAD40040-49D4-409D-957C-482DE2818D99}" type="pres">
      <dgm:prSet presAssocID="{36D708AE-B48D-460E-A952-0553449E63E3}" presName="sp" presStyleCnt="0"/>
      <dgm:spPr/>
    </dgm:pt>
    <dgm:pt modelId="{214FA2EB-F6D0-4A80-AC57-BD807DBA6EC3}" type="pres">
      <dgm:prSet presAssocID="{CD0F738F-C431-467A-9B74-8D3F7DFB5719}" presName="arrowAndChildren" presStyleCnt="0"/>
      <dgm:spPr/>
    </dgm:pt>
    <dgm:pt modelId="{F8691CD4-604D-432E-970F-B233A9CEA424}" type="pres">
      <dgm:prSet presAssocID="{CD0F738F-C431-467A-9B74-8D3F7DFB5719}" presName="parentTextArrow" presStyleLbl="node1" presStyleIdx="1" presStyleCnt="5"/>
      <dgm:spPr/>
    </dgm:pt>
    <dgm:pt modelId="{5D6CE8B3-7D5A-4447-97E8-082904E3B63C}" type="pres">
      <dgm:prSet presAssocID="{AE120B7D-F690-4BF3-A9B2-CBACA89B12E8}" presName="sp" presStyleCnt="0"/>
      <dgm:spPr/>
    </dgm:pt>
    <dgm:pt modelId="{EA213800-744F-42C5-8DAF-F4D5778FBE84}" type="pres">
      <dgm:prSet presAssocID="{96DDB3EB-629E-45CF-81C8-26EFD001FDFA}" presName="arrowAndChildren" presStyleCnt="0"/>
      <dgm:spPr/>
    </dgm:pt>
    <dgm:pt modelId="{14EB240B-E379-4FBC-9D17-5FCEAA987FA7}" type="pres">
      <dgm:prSet presAssocID="{96DDB3EB-629E-45CF-81C8-26EFD001FDFA}" presName="parentTextArrow" presStyleLbl="node1" presStyleIdx="2" presStyleCnt="5" custLinFactNeighborX="116" custLinFactNeighborY="2088"/>
      <dgm:spPr/>
    </dgm:pt>
    <dgm:pt modelId="{87946205-69D0-4BB3-8581-307214B2FB40}" type="pres">
      <dgm:prSet presAssocID="{6B701499-598C-49F8-B30C-C8D7621757EB}" presName="sp" presStyleCnt="0"/>
      <dgm:spPr/>
    </dgm:pt>
    <dgm:pt modelId="{A852DBC4-B381-4BF6-8AE6-443E276F4D04}" type="pres">
      <dgm:prSet presAssocID="{FDDA805F-A247-4044-AA76-CD15A07A151E}" presName="arrowAndChildren" presStyleCnt="0"/>
      <dgm:spPr/>
    </dgm:pt>
    <dgm:pt modelId="{71D8521F-1E56-4D9D-BCD3-EAE4F132F352}" type="pres">
      <dgm:prSet presAssocID="{FDDA805F-A247-4044-AA76-CD15A07A151E}" presName="parentTextArrow" presStyleLbl="node1" presStyleIdx="3" presStyleCnt="5"/>
      <dgm:spPr/>
    </dgm:pt>
    <dgm:pt modelId="{7E195EF1-32AF-4ECA-A555-E77769D6A2AC}" type="pres">
      <dgm:prSet presAssocID="{A1C3E7D8-AB20-40A1-A0D9-AEFC75A2ABAB}" presName="sp" presStyleCnt="0"/>
      <dgm:spPr/>
    </dgm:pt>
    <dgm:pt modelId="{DBC37665-B0A2-4BA0-BB75-47C9B9D8811F}" type="pres">
      <dgm:prSet presAssocID="{3E59BEA9-D441-4B48-856A-720A86CA6557}" presName="arrowAndChildren" presStyleCnt="0"/>
      <dgm:spPr/>
    </dgm:pt>
    <dgm:pt modelId="{47E0D143-CB04-4C30-836C-3A41232E9BC4}" type="pres">
      <dgm:prSet presAssocID="{3E59BEA9-D441-4B48-856A-720A86CA6557}" presName="parentTextArrow" presStyleLbl="node1" presStyleIdx="4" presStyleCnt="5"/>
      <dgm:spPr/>
    </dgm:pt>
  </dgm:ptLst>
  <dgm:cxnLst>
    <dgm:cxn modelId="{17164F04-BA7D-4005-9BFD-E181834D4172}" type="presOf" srcId="{CCD1E261-D982-422E-AD29-9569CF5A6847}" destId="{18338DBC-90FC-40B8-8062-152B33098493}" srcOrd="0" destOrd="0" presId="urn:microsoft.com/office/officeart/2005/8/layout/process4"/>
    <dgm:cxn modelId="{3D7F7F28-90E2-43EE-8B63-E329E9D74F6B}" srcId="{8BC461B6-8AD6-4764-8776-79C973D3E858}" destId="{FDDA805F-A247-4044-AA76-CD15A07A151E}" srcOrd="1" destOrd="0" parTransId="{A414A4C4-C01B-4C24-B14D-F7A7DFC2BFE3}" sibTransId="{6B701499-598C-49F8-B30C-C8D7621757EB}"/>
    <dgm:cxn modelId="{B5E1963A-23BC-42CB-9B23-4EB487204D89}" type="presOf" srcId="{8BC461B6-8AD6-4764-8776-79C973D3E858}" destId="{8D142204-4016-41C9-BCD8-9247D885133D}" srcOrd="0" destOrd="0" presId="urn:microsoft.com/office/officeart/2005/8/layout/process4"/>
    <dgm:cxn modelId="{1D22085E-C732-4BBC-8731-2B38B739FB8F}" srcId="{8BC461B6-8AD6-4764-8776-79C973D3E858}" destId="{3E59BEA9-D441-4B48-856A-720A86CA6557}" srcOrd="0" destOrd="0" parTransId="{73FF95F5-2D54-4BC9-B7C4-A85E37C4A247}" sibTransId="{A1C3E7D8-AB20-40A1-A0D9-AEFC75A2ABAB}"/>
    <dgm:cxn modelId="{D953B54D-6FC2-4497-BA7A-D1DBE0DD8E1B}" srcId="{8BC461B6-8AD6-4764-8776-79C973D3E858}" destId="{96DDB3EB-629E-45CF-81C8-26EFD001FDFA}" srcOrd="2" destOrd="0" parTransId="{E1CB8D94-A4A6-4FE1-B1DB-9D2BE908DFE4}" sibTransId="{AE120B7D-F690-4BF3-A9B2-CBACA89B12E8}"/>
    <dgm:cxn modelId="{AB686952-2EC3-41FD-B4C1-C77E81031344}" srcId="{8BC461B6-8AD6-4764-8776-79C973D3E858}" destId="{CD0F738F-C431-467A-9B74-8D3F7DFB5719}" srcOrd="3" destOrd="0" parTransId="{0556DA29-BC1D-4929-BF0B-C18F728812D5}" sibTransId="{36D708AE-B48D-460E-A952-0553449E63E3}"/>
    <dgm:cxn modelId="{00C6C496-FA2A-49B9-BC38-1646E3170B51}" type="presOf" srcId="{96DDB3EB-629E-45CF-81C8-26EFD001FDFA}" destId="{14EB240B-E379-4FBC-9D17-5FCEAA987FA7}" srcOrd="0" destOrd="0" presId="urn:microsoft.com/office/officeart/2005/8/layout/process4"/>
    <dgm:cxn modelId="{5D46A999-2F04-476F-9EF2-8FE54EF2A043}" type="presOf" srcId="{FDDA805F-A247-4044-AA76-CD15A07A151E}" destId="{71D8521F-1E56-4D9D-BCD3-EAE4F132F352}" srcOrd="0" destOrd="0" presId="urn:microsoft.com/office/officeart/2005/8/layout/process4"/>
    <dgm:cxn modelId="{B2B8F99D-1400-4D70-AB88-FABF49284613}" type="presOf" srcId="{CD0F738F-C431-467A-9B74-8D3F7DFB5719}" destId="{F8691CD4-604D-432E-970F-B233A9CEA424}" srcOrd="0" destOrd="0" presId="urn:microsoft.com/office/officeart/2005/8/layout/process4"/>
    <dgm:cxn modelId="{9C4078DC-8A82-4B2D-B849-8EF4A4CB4A4B}" srcId="{8BC461B6-8AD6-4764-8776-79C973D3E858}" destId="{CCD1E261-D982-422E-AD29-9569CF5A6847}" srcOrd="4" destOrd="0" parTransId="{DD983773-0714-4404-B3B9-069E0308D585}" sibTransId="{7BCF370F-F678-4593-8D57-A5D469EB926B}"/>
    <dgm:cxn modelId="{DF4CB9EF-7489-4BD0-9C04-3D5BA7DA2594}" type="presOf" srcId="{3E59BEA9-D441-4B48-856A-720A86CA6557}" destId="{47E0D143-CB04-4C30-836C-3A41232E9BC4}" srcOrd="0" destOrd="0" presId="urn:microsoft.com/office/officeart/2005/8/layout/process4"/>
    <dgm:cxn modelId="{484F58D0-B5CF-4F24-B15A-B7FCD6468275}" type="presParOf" srcId="{8D142204-4016-41C9-BCD8-9247D885133D}" destId="{C1A9F4D8-2E85-4FA8-AA7A-D3B8F40959B9}" srcOrd="0" destOrd="0" presId="urn:microsoft.com/office/officeart/2005/8/layout/process4"/>
    <dgm:cxn modelId="{199947BC-96E1-4119-A483-BE8343AA3EC7}" type="presParOf" srcId="{C1A9F4D8-2E85-4FA8-AA7A-D3B8F40959B9}" destId="{18338DBC-90FC-40B8-8062-152B33098493}" srcOrd="0" destOrd="0" presId="urn:microsoft.com/office/officeart/2005/8/layout/process4"/>
    <dgm:cxn modelId="{69AABC11-6B18-4462-9F71-9C2E4E7F349A}" type="presParOf" srcId="{8D142204-4016-41C9-BCD8-9247D885133D}" destId="{DAD40040-49D4-409D-957C-482DE2818D99}" srcOrd="1" destOrd="0" presId="urn:microsoft.com/office/officeart/2005/8/layout/process4"/>
    <dgm:cxn modelId="{DBA46F4B-BF71-496C-A02C-9007BE6C8D7A}" type="presParOf" srcId="{8D142204-4016-41C9-BCD8-9247D885133D}" destId="{214FA2EB-F6D0-4A80-AC57-BD807DBA6EC3}" srcOrd="2" destOrd="0" presId="urn:microsoft.com/office/officeart/2005/8/layout/process4"/>
    <dgm:cxn modelId="{3E7F6EDD-B933-4CF3-B744-2A50BAD44E56}" type="presParOf" srcId="{214FA2EB-F6D0-4A80-AC57-BD807DBA6EC3}" destId="{F8691CD4-604D-432E-970F-B233A9CEA424}" srcOrd="0" destOrd="0" presId="urn:microsoft.com/office/officeart/2005/8/layout/process4"/>
    <dgm:cxn modelId="{1608C50B-E3B4-404D-B481-104D73682CB0}" type="presParOf" srcId="{8D142204-4016-41C9-BCD8-9247D885133D}" destId="{5D6CE8B3-7D5A-4447-97E8-082904E3B63C}" srcOrd="3" destOrd="0" presId="urn:microsoft.com/office/officeart/2005/8/layout/process4"/>
    <dgm:cxn modelId="{3F4A61A5-F1C1-41DF-A4BE-4B853E60324A}" type="presParOf" srcId="{8D142204-4016-41C9-BCD8-9247D885133D}" destId="{EA213800-744F-42C5-8DAF-F4D5778FBE84}" srcOrd="4" destOrd="0" presId="urn:microsoft.com/office/officeart/2005/8/layout/process4"/>
    <dgm:cxn modelId="{B35B4CCB-E558-4DC7-BB39-F38F24F284E8}" type="presParOf" srcId="{EA213800-744F-42C5-8DAF-F4D5778FBE84}" destId="{14EB240B-E379-4FBC-9D17-5FCEAA987FA7}" srcOrd="0" destOrd="0" presId="urn:microsoft.com/office/officeart/2005/8/layout/process4"/>
    <dgm:cxn modelId="{BF5CEA44-EE89-4968-80BB-14F448B624D3}" type="presParOf" srcId="{8D142204-4016-41C9-BCD8-9247D885133D}" destId="{87946205-69D0-4BB3-8581-307214B2FB40}" srcOrd="5" destOrd="0" presId="urn:microsoft.com/office/officeart/2005/8/layout/process4"/>
    <dgm:cxn modelId="{452C8726-6FE2-4587-86F7-6D3F149D368D}" type="presParOf" srcId="{8D142204-4016-41C9-BCD8-9247D885133D}" destId="{A852DBC4-B381-4BF6-8AE6-443E276F4D04}" srcOrd="6" destOrd="0" presId="urn:microsoft.com/office/officeart/2005/8/layout/process4"/>
    <dgm:cxn modelId="{E0D3D627-EE6B-4472-AAF5-260E8824AA43}" type="presParOf" srcId="{A852DBC4-B381-4BF6-8AE6-443E276F4D04}" destId="{71D8521F-1E56-4D9D-BCD3-EAE4F132F352}" srcOrd="0" destOrd="0" presId="urn:microsoft.com/office/officeart/2005/8/layout/process4"/>
    <dgm:cxn modelId="{551E7CC9-14E5-410D-A530-AE6FF7B8918A}" type="presParOf" srcId="{8D142204-4016-41C9-BCD8-9247D885133D}" destId="{7E195EF1-32AF-4ECA-A555-E77769D6A2AC}" srcOrd="7" destOrd="0" presId="urn:microsoft.com/office/officeart/2005/8/layout/process4"/>
    <dgm:cxn modelId="{2C88096E-1DCF-4BC0-A664-00DE2BA336D9}" type="presParOf" srcId="{8D142204-4016-41C9-BCD8-9247D885133D}" destId="{DBC37665-B0A2-4BA0-BB75-47C9B9D8811F}" srcOrd="8" destOrd="0" presId="urn:microsoft.com/office/officeart/2005/8/layout/process4"/>
    <dgm:cxn modelId="{92BD898C-3D2D-439A-9C87-4BF6895CF86E}" type="presParOf" srcId="{DBC37665-B0A2-4BA0-BB75-47C9B9D8811F}" destId="{47E0D143-CB04-4C30-836C-3A41232E9BC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274FF-0844-2B4B-A4A9-D9C779B8491C}">
      <dsp:nvSpPr>
        <dsp:cNvPr id="0" name=""/>
        <dsp:cNvSpPr/>
      </dsp:nvSpPr>
      <dsp:spPr>
        <a:xfrm>
          <a:off x="0" y="12971"/>
          <a:ext cx="6771379" cy="335790"/>
        </a:xfrm>
        <a:prstGeom prst="roundRect">
          <a:avLst/>
        </a:prstGeom>
        <a:solidFill>
          <a:srgbClr val="FFAE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cs typeface="Calibri" panose="020F0502020204030204" pitchFamily="34" charset="0"/>
            </a:rPr>
            <a:t>PIEKĻUVE DATIEM  </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16392" y="29363"/>
        <a:ext cx="6738595" cy="303006"/>
      </dsp:txXfrm>
    </dsp:sp>
    <dsp:sp modelId="{5B3A5B95-A03A-5344-BB92-6043E37DAE58}">
      <dsp:nvSpPr>
        <dsp:cNvPr id="0" name=""/>
        <dsp:cNvSpPr/>
      </dsp:nvSpPr>
      <dsp:spPr>
        <a:xfrm>
          <a:off x="0" y="348761"/>
          <a:ext cx="6771379"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9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Izveidot nacionālās spējas datu ekonomikas attīstībai</a:t>
          </a:r>
          <a:endParaRPr lang="en-LV" sz="1400" kern="1200">
            <a:latin typeface="Verdana" panose="020B0604030504040204" pitchFamily="34" charset="0"/>
            <a:ea typeface="Verdana" panose="020B0604030504040204" pitchFamily="34" charset="0"/>
            <a:cs typeface="Calibri" panose="020F0502020204030204" pitchFamily="34" charset="0"/>
          </a:endParaRPr>
        </a:p>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Nodrošināt nozaru datu pieejamību koplietošanai </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0" y="348761"/>
        <a:ext cx="6771379" cy="478170"/>
      </dsp:txXfrm>
    </dsp:sp>
    <dsp:sp modelId="{B16F2C53-B380-8447-A6A5-619CECFDAE54}">
      <dsp:nvSpPr>
        <dsp:cNvPr id="0" name=""/>
        <dsp:cNvSpPr/>
      </dsp:nvSpPr>
      <dsp:spPr>
        <a:xfrm>
          <a:off x="0" y="826931"/>
          <a:ext cx="6771379" cy="335790"/>
        </a:xfrm>
        <a:prstGeom prst="roundRect">
          <a:avLst/>
        </a:prstGeom>
        <a:solidFill>
          <a:srgbClr val="FFAE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cs typeface="Calibri" panose="020F0502020204030204" pitchFamily="34" charset="0"/>
            </a:rPr>
            <a:t>ĒRTI PAKALPOJUMI, SAMAZINĀTS ADMINISTRATĪVAIS SLOGS</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16392" y="843323"/>
        <a:ext cx="6738595" cy="303006"/>
      </dsp:txXfrm>
    </dsp:sp>
    <dsp:sp modelId="{B822534E-BCA4-304A-BA4E-5BD98B962A23}">
      <dsp:nvSpPr>
        <dsp:cNvPr id="0" name=""/>
        <dsp:cNvSpPr/>
      </dsp:nvSpPr>
      <dsp:spPr>
        <a:xfrm>
          <a:off x="0" y="1162721"/>
          <a:ext cx="6771379"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9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Nodrošināt administratīvā sloga samazināšanu iedzīvotājiem un uzņēmējiem</a:t>
          </a:r>
          <a:endParaRPr lang="en-LV" sz="1400" kern="1200">
            <a:latin typeface="Verdana" panose="020B0604030504040204" pitchFamily="34" charset="0"/>
            <a:ea typeface="Verdana" panose="020B0604030504040204" pitchFamily="34" charset="0"/>
            <a:cs typeface="Calibri" panose="020F0502020204030204" pitchFamily="34" charset="0"/>
          </a:endParaRPr>
        </a:p>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Uzlabot pakalpojumu pieredzi, </a:t>
          </a:r>
          <a:r>
            <a:rPr lang="lv-LV" sz="1400" kern="1200" err="1">
              <a:latin typeface="Verdana" panose="020B0604030504040204" pitchFamily="34" charset="0"/>
              <a:ea typeface="Verdana" panose="020B0604030504040204" pitchFamily="34" charset="0"/>
              <a:cs typeface="Calibri" panose="020F0502020204030204" pitchFamily="34" charset="0"/>
            </a:rPr>
            <a:t>redizainējot</a:t>
          </a:r>
          <a:r>
            <a:rPr lang="lv-LV" sz="1400" kern="1200">
              <a:latin typeface="Verdana" panose="020B0604030504040204" pitchFamily="34" charset="0"/>
              <a:ea typeface="Verdana" panose="020B0604030504040204" pitchFamily="34" charset="0"/>
              <a:cs typeface="Calibri" panose="020F0502020204030204" pitchFamily="34" charset="0"/>
            </a:rPr>
            <a:t> atslēgas dzīves situācijas</a:t>
          </a:r>
          <a:endParaRPr lang="en-LV" sz="1400" kern="1200">
            <a:latin typeface="Verdana" panose="020B0604030504040204" pitchFamily="34" charset="0"/>
            <a:ea typeface="Verdana" panose="020B0604030504040204" pitchFamily="34" charset="0"/>
            <a:cs typeface="Calibri" panose="020F0502020204030204" pitchFamily="34" charset="0"/>
          </a:endParaRPr>
        </a:p>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Nodrošināt pakalpojumu pārrobežu pieejamību</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0" y="1162721"/>
        <a:ext cx="6771379" cy="912870"/>
      </dsp:txXfrm>
    </dsp:sp>
    <dsp:sp modelId="{1A82AF1E-3564-B447-A338-1F9906F71FF0}">
      <dsp:nvSpPr>
        <dsp:cNvPr id="0" name=""/>
        <dsp:cNvSpPr/>
      </dsp:nvSpPr>
      <dsp:spPr>
        <a:xfrm>
          <a:off x="0" y="2075591"/>
          <a:ext cx="6771379" cy="335790"/>
        </a:xfrm>
        <a:prstGeom prst="roundRect">
          <a:avLst/>
        </a:prstGeom>
        <a:solidFill>
          <a:srgbClr val="FFAE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cs typeface="Calibri" panose="020F0502020204030204" pitchFamily="34" charset="0"/>
            </a:rPr>
            <a:t>MODERNA UN EFEKTĪVA VALSTS PĀRVALDE</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16392" y="2091983"/>
        <a:ext cx="6738595" cy="303006"/>
      </dsp:txXfrm>
    </dsp:sp>
    <dsp:sp modelId="{67F050CC-BF2B-8145-8247-1E2FC5220CEC}">
      <dsp:nvSpPr>
        <dsp:cNvPr id="0" name=""/>
        <dsp:cNvSpPr/>
      </dsp:nvSpPr>
      <dsp:spPr>
        <a:xfrm>
          <a:off x="0" y="2411381"/>
          <a:ext cx="6771379"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9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LV" sz="1400" kern="1200">
              <a:latin typeface="Verdana" panose="020B0604030504040204" pitchFamily="34" charset="0"/>
              <a:ea typeface="Verdana" panose="020B0604030504040204" pitchFamily="34" charset="0"/>
              <a:cs typeface="Calibri" panose="020F0502020204030204" pitchFamily="34" charset="0"/>
            </a:rPr>
            <a:t>Mākslīgā intelekta ieviešanas programma efektivitāteri</a:t>
          </a:r>
        </a:p>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Valsts pārvaldes atbalsta funkciju konsolidācija un izvēršana</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0" y="2411381"/>
        <a:ext cx="6771379" cy="478170"/>
      </dsp:txXfrm>
    </dsp:sp>
    <dsp:sp modelId="{23E3B8FD-5A5D-A84C-821A-42B810514C66}">
      <dsp:nvSpPr>
        <dsp:cNvPr id="0" name=""/>
        <dsp:cNvSpPr/>
      </dsp:nvSpPr>
      <dsp:spPr>
        <a:xfrm>
          <a:off x="0" y="2889551"/>
          <a:ext cx="6771379" cy="335790"/>
        </a:xfrm>
        <a:prstGeom prst="roundRect">
          <a:avLst/>
        </a:prstGeom>
        <a:solidFill>
          <a:srgbClr val="FFAE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cs typeface="Calibri" panose="020F0502020204030204" pitchFamily="34" charset="0"/>
            </a:rPr>
            <a:t>DROŠA UN UZTICAMA VALSTS IKT INFRASTRUKTŪRA</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16392" y="2905943"/>
        <a:ext cx="6738595" cy="303006"/>
      </dsp:txXfrm>
    </dsp:sp>
    <dsp:sp modelId="{507AA4F9-EF46-9D43-887E-AB8AA5FB2326}">
      <dsp:nvSpPr>
        <dsp:cNvPr id="0" name=""/>
        <dsp:cNvSpPr/>
      </dsp:nvSpPr>
      <dsp:spPr>
        <a:xfrm>
          <a:off x="0" y="3225341"/>
          <a:ext cx="677137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9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Nodrošināt atbalstu migrācijai uz drošiem datu centriem</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0" y="3225341"/>
        <a:ext cx="6771379" cy="231840"/>
      </dsp:txXfrm>
    </dsp:sp>
    <dsp:sp modelId="{D5222232-CA60-1849-AF59-D05B81DB2AE0}">
      <dsp:nvSpPr>
        <dsp:cNvPr id="0" name=""/>
        <dsp:cNvSpPr/>
      </dsp:nvSpPr>
      <dsp:spPr>
        <a:xfrm>
          <a:off x="0" y="3457181"/>
          <a:ext cx="6771379" cy="335790"/>
        </a:xfrm>
        <a:prstGeom prst="roundRect">
          <a:avLst/>
        </a:prstGeom>
        <a:solidFill>
          <a:srgbClr val="FFAE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cs typeface="Calibri" panose="020F0502020204030204" pitchFamily="34" charset="0"/>
            </a:rPr>
            <a:t>DROŠA UN UZTICAMA IDENTITĀTE</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16392" y="3473573"/>
        <a:ext cx="6738595" cy="303006"/>
      </dsp:txXfrm>
    </dsp:sp>
    <dsp:sp modelId="{A6A10981-07EB-D545-A20E-F458063DA397}">
      <dsp:nvSpPr>
        <dsp:cNvPr id="0" name=""/>
        <dsp:cNvSpPr/>
      </dsp:nvSpPr>
      <dsp:spPr>
        <a:xfrm>
          <a:off x="0" y="3792971"/>
          <a:ext cx="677137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9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lv-LV" sz="1400" kern="1200">
              <a:latin typeface="Verdana" panose="020B0604030504040204" pitchFamily="34" charset="0"/>
              <a:ea typeface="Verdana" panose="020B0604030504040204" pitchFamily="34" charset="0"/>
              <a:cs typeface="Calibri" panose="020F0502020204030204" pitchFamily="34" charset="0"/>
            </a:rPr>
            <a:t>Nodrošināta elektroniskās un fiziskās identitātes pakalpojumu attīstība</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0" y="3792971"/>
        <a:ext cx="6771379" cy="231840"/>
      </dsp:txXfrm>
    </dsp:sp>
    <dsp:sp modelId="{0306BEBB-C5D0-1548-8AB6-D90082504882}">
      <dsp:nvSpPr>
        <dsp:cNvPr id="0" name=""/>
        <dsp:cNvSpPr/>
      </dsp:nvSpPr>
      <dsp:spPr>
        <a:xfrm>
          <a:off x="0" y="4024811"/>
          <a:ext cx="6771379" cy="335790"/>
        </a:xfrm>
        <a:prstGeom prst="roundRect">
          <a:avLst/>
        </a:prstGeom>
        <a:solidFill>
          <a:srgbClr val="BED0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cs typeface="Calibri" panose="020F0502020204030204" pitchFamily="34" charset="0"/>
            </a:rPr>
            <a:t>NOZARU ATTĪSTĪBAS PRIORITĀTES  </a:t>
          </a:r>
          <a:endParaRPr lang="en-LV" sz="1400" kern="1200">
            <a:latin typeface="Verdana" panose="020B0604030504040204" pitchFamily="34" charset="0"/>
            <a:ea typeface="Verdana" panose="020B0604030504040204" pitchFamily="34" charset="0"/>
            <a:cs typeface="Calibri" panose="020F0502020204030204" pitchFamily="34" charset="0"/>
          </a:endParaRPr>
        </a:p>
      </dsp:txBody>
      <dsp:txXfrm>
        <a:off x="16392" y="4041203"/>
        <a:ext cx="6738595" cy="30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6DABC-11D5-F548-8573-63D2A025ADFA}">
      <dsp:nvSpPr>
        <dsp:cNvPr id="0" name=""/>
        <dsp:cNvSpPr/>
      </dsp:nvSpPr>
      <dsp:spPr>
        <a:xfrm>
          <a:off x="0" y="348302"/>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rPr>
            <a:t>Atbilstība</a:t>
          </a:r>
          <a:r>
            <a:rPr lang="en-GB" sz="1300" kern="1200">
              <a:latin typeface="Verdana" panose="020B0604030504040204" pitchFamily="34" charset="0"/>
              <a:ea typeface="Verdana" panose="020B0604030504040204" pitchFamily="34" charset="0"/>
            </a:rPr>
            <a:t> SAM 1.3.1.1. </a:t>
          </a:r>
          <a:r>
            <a:rPr lang="en-GB" sz="1300" kern="1200" err="1">
              <a:latin typeface="Verdana" panose="020B0604030504040204" pitchFamily="34" charset="0"/>
              <a:ea typeface="Verdana" panose="020B0604030504040204" pitchFamily="34" charset="0"/>
            </a:rPr>
            <a:t>kritērijiem</a:t>
          </a:r>
          <a:endParaRPr lang="en-GB" sz="1300" kern="1200">
            <a:latin typeface="Verdana" panose="020B0604030504040204" pitchFamily="34" charset="0"/>
            <a:ea typeface="Verdana" panose="020B0604030504040204" pitchFamily="34" charset="0"/>
          </a:endParaRPr>
        </a:p>
      </dsp:txBody>
      <dsp:txXfrm>
        <a:off x="15221" y="363523"/>
        <a:ext cx="3674970" cy="281363"/>
      </dsp:txXfrm>
    </dsp:sp>
    <dsp:sp modelId="{166974C4-48A2-7D4B-A657-B679197EBBA4}">
      <dsp:nvSpPr>
        <dsp:cNvPr id="0" name=""/>
        <dsp:cNvSpPr/>
      </dsp:nvSpPr>
      <dsp:spPr>
        <a:xfrm>
          <a:off x="0" y="697547"/>
          <a:ext cx="3705412" cy="311805"/>
        </a:xfrm>
        <a:prstGeom prst="round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en-GB" sz="1300" kern="1200">
            <a:latin typeface="Verdana" panose="020B0604030504040204" pitchFamily="34" charset="0"/>
            <a:ea typeface="Verdana" panose="020B0604030504040204" pitchFamily="34" charset="0"/>
          </a:endParaRPr>
        </a:p>
      </dsp:txBody>
      <dsp:txXfrm>
        <a:off x="15221" y="712768"/>
        <a:ext cx="3674970" cy="281363"/>
      </dsp:txXfrm>
    </dsp:sp>
    <dsp:sp modelId="{23EAE9B0-70EB-3E4F-8FB4-6967F0B596F9}">
      <dsp:nvSpPr>
        <dsp:cNvPr id="0" name=""/>
        <dsp:cNvSpPr/>
      </dsp:nvSpPr>
      <dsp:spPr>
        <a:xfrm>
          <a:off x="0" y="1046792"/>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cs typeface="Calibri" panose="020F0502020204030204" pitchFamily="34" charset="0"/>
            </a:rPr>
            <a:t>Risinājuma</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efektivitāte</a:t>
          </a:r>
          <a:endParaRPr lang="en-GB" sz="1300" kern="1200">
            <a:latin typeface="Verdana" panose="020B0604030504040204" pitchFamily="34" charset="0"/>
            <a:ea typeface="Verdana" panose="020B0604030504040204" pitchFamily="34" charset="0"/>
            <a:cs typeface="Calibri" panose="020F0502020204030204" pitchFamily="34" charset="0"/>
          </a:endParaRPr>
        </a:p>
      </dsp:txBody>
      <dsp:txXfrm>
        <a:off x="15221" y="1062013"/>
        <a:ext cx="3674970" cy="281363"/>
      </dsp:txXfrm>
    </dsp:sp>
    <dsp:sp modelId="{6D3C5BFE-9195-F644-A6BF-52011D688529}">
      <dsp:nvSpPr>
        <dsp:cNvPr id="0" name=""/>
        <dsp:cNvSpPr/>
      </dsp:nvSpPr>
      <dsp:spPr>
        <a:xfrm>
          <a:off x="0" y="1396037"/>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cs typeface="Calibri" panose="020F0502020204030204" pitchFamily="34" charset="0"/>
            </a:rPr>
            <a:t>Ietekme</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uz</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uzņēmumu</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digitalizāciju</a:t>
          </a:r>
          <a:endParaRPr lang="en-GB" sz="1300" kern="1200">
            <a:latin typeface="Verdana" panose="020B0604030504040204" pitchFamily="34" charset="0"/>
            <a:ea typeface="Verdana" panose="020B0604030504040204" pitchFamily="34" charset="0"/>
            <a:cs typeface="Calibri" panose="020F0502020204030204" pitchFamily="34" charset="0"/>
          </a:endParaRPr>
        </a:p>
      </dsp:txBody>
      <dsp:txXfrm>
        <a:off x="15221" y="1411258"/>
        <a:ext cx="3674970" cy="281363"/>
      </dsp:txXfrm>
    </dsp:sp>
    <dsp:sp modelId="{640C77A5-1587-6D4E-8616-1C974131C18E}">
      <dsp:nvSpPr>
        <dsp:cNvPr id="0" name=""/>
        <dsp:cNvSpPr/>
      </dsp:nvSpPr>
      <dsp:spPr>
        <a:xfrm>
          <a:off x="0" y="1745282"/>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cs typeface="Calibri" panose="020F0502020204030204" pitchFamily="34" charset="0"/>
            </a:rPr>
            <a:t>Politikas</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prioritāte</a:t>
          </a:r>
          <a:r>
            <a:rPr lang="en-GB" sz="1300" kern="1200">
              <a:latin typeface="Verdana" panose="020B0604030504040204" pitchFamily="34" charset="0"/>
              <a:ea typeface="Verdana" panose="020B0604030504040204" pitchFamily="34" charset="0"/>
              <a:cs typeface="Calibri" panose="020F0502020204030204" pitchFamily="34" charset="0"/>
            </a:rPr>
            <a:t> (VRP, NAP, </a:t>
          </a:r>
          <a:r>
            <a:rPr lang="en-GB" sz="1300" kern="1200" err="1">
              <a:latin typeface="Verdana" panose="020B0604030504040204" pitchFamily="34" charset="0"/>
              <a:ea typeface="Verdana" panose="020B0604030504040204" pitchFamily="34" charset="0"/>
              <a:cs typeface="Calibri" panose="020F0502020204030204" pitchFamily="34" charset="0"/>
            </a:rPr>
            <a:t>nozare</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utt</a:t>
          </a:r>
          <a:r>
            <a:rPr lang="en-GB" sz="1300" kern="1200">
              <a:latin typeface="Verdana" panose="020B0604030504040204" pitchFamily="34" charset="0"/>
              <a:ea typeface="Verdana" panose="020B0604030504040204" pitchFamily="34" charset="0"/>
              <a:cs typeface="Calibri" panose="020F0502020204030204" pitchFamily="34" charset="0"/>
            </a:rPr>
            <a:t>)</a:t>
          </a:r>
        </a:p>
      </dsp:txBody>
      <dsp:txXfrm>
        <a:off x="15221" y="1760503"/>
        <a:ext cx="3674970" cy="281363"/>
      </dsp:txXfrm>
    </dsp:sp>
    <dsp:sp modelId="{B9134548-12E8-1148-AE45-10B9BE334BCC}">
      <dsp:nvSpPr>
        <dsp:cNvPr id="0" name=""/>
        <dsp:cNvSpPr/>
      </dsp:nvSpPr>
      <dsp:spPr>
        <a:xfrm>
          <a:off x="0" y="2094527"/>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cs typeface="Calibri" panose="020F0502020204030204" pitchFamily="34" charset="0"/>
            </a:rPr>
            <a:t>Pārvaldes</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ietaupījumi</a:t>
          </a:r>
          <a:endParaRPr lang="en-GB" sz="1300" kern="1200">
            <a:latin typeface="Verdana" panose="020B0604030504040204" pitchFamily="34" charset="0"/>
            <a:ea typeface="Verdana" panose="020B0604030504040204" pitchFamily="34" charset="0"/>
            <a:cs typeface="Calibri" panose="020F0502020204030204" pitchFamily="34" charset="0"/>
          </a:endParaRPr>
        </a:p>
      </dsp:txBody>
      <dsp:txXfrm>
        <a:off x="15221" y="2109748"/>
        <a:ext cx="3674970" cy="281363"/>
      </dsp:txXfrm>
    </dsp:sp>
    <dsp:sp modelId="{16F27634-0FEC-F141-9693-95A216AD898F}">
      <dsp:nvSpPr>
        <dsp:cNvPr id="0" name=""/>
        <dsp:cNvSpPr/>
      </dsp:nvSpPr>
      <dsp:spPr>
        <a:xfrm>
          <a:off x="0" y="2443772"/>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cs typeface="Calibri" panose="020F0502020204030204" pitchFamily="34" charset="0"/>
            </a:rPr>
            <a:t>Koplietošanas</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tvērums</a:t>
          </a:r>
          <a:r>
            <a:rPr lang="en-GB" sz="1300" kern="1200">
              <a:latin typeface="Verdana" panose="020B0604030504040204" pitchFamily="34" charset="0"/>
              <a:ea typeface="Verdana" panose="020B0604030504040204" pitchFamily="34" charset="0"/>
              <a:cs typeface="Calibri" panose="020F0502020204030204" pitchFamily="34" charset="0"/>
            </a:rPr>
            <a:t>/</a:t>
          </a:r>
          <a:r>
            <a:rPr lang="en-GB" sz="1300" kern="1200" err="1">
              <a:latin typeface="Verdana" panose="020B0604030504040204" pitchFamily="34" charset="0"/>
              <a:ea typeface="Verdana" panose="020B0604030504040204" pitchFamily="34" charset="0"/>
              <a:cs typeface="Calibri" panose="020F0502020204030204" pitchFamily="34" charset="0"/>
            </a:rPr>
            <a:t>ietekmes</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mērogs</a:t>
          </a:r>
          <a:endParaRPr lang="en-GB" sz="1300" kern="1200">
            <a:latin typeface="Verdana" panose="020B0604030504040204" pitchFamily="34" charset="0"/>
            <a:ea typeface="Verdana" panose="020B0604030504040204" pitchFamily="34" charset="0"/>
            <a:cs typeface="Calibri" panose="020F0502020204030204" pitchFamily="34" charset="0"/>
          </a:endParaRPr>
        </a:p>
      </dsp:txBody>
      <dsp:txXfrm>
        <a:off x="15221" y="2458993"/>
        <a:ext cx="3674970" cy="281363"/>
      </dsp:txXfrm>
    </dsp:sp>
    <dsp:sp modelId="{369CA131-8AF1-BA4F-98FD-6822B0A0158B}">
      <dsp:nvSpPr>
        <dsp:cNvPr id="0" name=""/>
        <dsp:cNvSpPr/>
      </dsp:nvSpPr>
      <dsp:spPr>
        <a:xfrm>
          <a:off x="0" y="2793018"/>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cs typeface="Calibri" panose="020F0502020204030204" pitchFamily="34" charset="0"/>
            </a:rPr>
            <a:t>Gatavības</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pakāpe</a:t>
          </a:r>
          <a:endParaRPr lang="en-GB" sz="1300" kern="1200">
            <a:latin typeface="Verdana" panose="020B0604030504040204" pitchFamily="34" charset="0"/>
            <a:ea typeface="Verdana" panose="020B0604030504040204" pitchFamily="34" charset="0"/>
            <a:cs typeface="Calibri" panose="020F0502020204030204" pitchFamily="34" charset="0"/>
          </a:endParaRPr>
        </a:p>
      </dsp:txBody>
      <dsp:txXfrm>
        <a:off x="15221" y="2808239"/>
        <a:ext cx="3674970" cy="281363"/>
      </dsp:txXfrm>
    </dsp:sp>
    <dsp:sp modelId="{344B9BBF-459A-1C48-8F53-919D6B1051BD}">
      <dsp:nvSpPr>
        <dsp:cNvPr id="0" name=""/>
        <dsp:cNvSpPr/>
      </dsp:nvSpPr>
      <dsp:spPr>
        <a:xfrm>
          <a:off x="0" y="3142263"/>
          <a:ext cx="3705412" cy="31180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err="1">
              <a:latin typeface="Verdana" panose="020B0604030504040204" pitchFamily="34" charset="0"/>
              <a:ea typeface="Verdana" panose="020B0604030504040204" pitchFamily="34" charset="0"/>
              <a:cs typeface="Calibri" panose="020F0502020204030204" pitchFamily="34" charset="0"/>
            </a:rPr>
            <a:t>Nozares</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ministrijas</a:t>
          </a:r>
          <a:r>
            <a:rPr lang="en-GB" sz="1300" kern="1200">
              <a:latin typeface="Verdana" panose="020B0604030504040204" pitchFamily="34" charset="0"/>
              <a:ea typeface="Verdana" panose="020B0604030504040204" pitchFamily="34" charset="0"/>
              <a:cs typeface="Calibri" panose="020F0502020204030204" pitchFamily="34" charset="0"/>
            </a:rPr>
            <a:t> </a:t>
          </a:r>
          <a:r>
            <a:rPr lang="en-GB" sz="1300" kern="1200" err="1">
              <a:latin typeface="Verdana" panose="020B0604030504040204" pitchFamily="34" charset="0"/>
              <a:ea typeface="Verdana" panose="020B0604030504040204" pitchFamily="34" charset="0"/>
              <a:cs typeface="Calibri" panose="020F0502020204030204" pitchFamily="34" charset="0"/>
            </a:rPr>
            <a:t>prioritāte</a:t>
          </a:r>
          <a:endParaRPr lang="en-GB" sz="1300" kern="1200">
            <a:latin typeface="Verdana" panose="020B0604030504040204" pitchFamily="34" charset="0"/>
            <a:ea typeface="Verdana" panose="020B0604030504040204" pitchFamily="34" charset="0"/>
            <a:cs typeface="Calibri" panose="020F0502020204030204" pitchFamily="34" charset="0"/>
          </a:endParaRPr>
        </a:p>
      </dsp:txBody>
      <dsp:txXfrm>
        <a:off x="15221" y="3157484"/>
        <a:ext cx="3674970" cy="281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8DBC-90FC-40B8-8062-152B33098493}">
      <dsp:nvSpPr>
        <dsp:cNvPr id="0" name=""/>
        <dsp:cNvSpPr/>
      </dsp:nvSpPr>
      <dsp:spPr>
        <a:xfrm>
          <a:off x="0" y="4234236"/>
          <a:ext cx="9623834" cy="694661"/>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a:solidFill>
                <a:prstClr val="black"/>
              </a:solidFill>
              <a:latin typeface="Arial" panose="020B0604020202020204" pitchFamily="34" charset="0"/>
              <a:ea typeface="+mn-ea"/>
              <a:cs typeface="Arial" panose="020B0604020202020204" pitchFamily="34" charset="0"/>
            </a:rPr>
            <a:t>Ministru kabineta rīkojuma projekta virzība MK par projektu pases apstiprināšanu un projekta iekļaušanu  1.3.1.1. pasākuma īstenojamo projektu sarakstā</a:t>
          </a:r>
        </a:p>
      </dsp:txBody>
      <dsp:txXfrm>
        <a:off x="0" y="4234236"/>
        <a:ext cx="9623834" cy="694661"/>
      </dsp:txXfrm>
    </dsp:sp>
    <dsp:sp modelId="{F8691CD4-604D-432E-970F-B233A9CEA424}">
      <dsp:nvSpPr>
        <dsp:cNvPr id="0" name=""/>
        <dsp:cNvSpPr/>
      </dsp:nvSpPr>
      <dsp:spPr>
        <a:xfrm rot="10800000">
          <a:off x="0" y="3176267"/>
          <a:ext cx="9623834" cy="1068389"/>
        </a:xfrm>
        <a:prstGeom prst="upArrowCallout">
          <a:avLst/>
        </a:prstGeom>
        <a:solidFill>
          <a:schemeClr val="accent3">
            <a:shade val="80000"/>
            <a:hueOff val="54727"/>
            <a:satOff val="-358"/>
            <a:lumOff val="6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a:solidFill>
                <a:prstClr val="black"/>
              </a:solidFill>
              <a:latin typeface="Arial" panose="020B0604020202020204" pitchFamily="34" charset="0"/>
              <a:ea typeface="+mn-ea"/>
              <a:cs typeface="Arial" panose="020B0604020202020204" pitchFamily="34" charset="0"/>
            </a:rPr>
            <a:t>IKT risinājumu attīstības aktivitāšu aprakstu saskaņošana un apstiprināšana atbilstoši Ministru kabineta noteikumiem Nr.368*(2.pielikums)</a:t>
          </a:r>
        </a:p>
      </dsp:txBody>
      <dsp:txXfrm rot="10800000">
        <a:off x="0" y="3176267"/>
        <a:ext cx="9623834" cy="694207"/>
      </dsp:txXfrm>
    </dsp:sp>
    <dsp:sp modelId="{14EB240B-E379-4FBC-9D17-5FCEAA987FA7}">
      <dsp:nvSpPr>
        <dsp:cNvPr id="0" name=""/>
        <dsp:cNvSpPr/>
      </dsp:nvSpPr>
      <dsp:spPr>
        <a:xfrm rot="10800000">
          <a:off x="0" y="2140605"/>
          <a:ext cx="9623834" cy="1068389"/>
        </a:xfrm>
        <a:prstGeom prst="upArrowCallout">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a:solidFill>
                <a:prstClr val="black"/>
              </a:solidFill>
              <a:latin typeface="Arial" panose="020B0604020202020204" pitchFamily="34" charset="0"/>
              <a:ea typeface="+mn-ea"/>
              <a:cs typeface="Arial" panose="020B0604020202020204" pitchFamily="34" charset="0"/>
            </a:rPr>
            <a:t>IKT pārvaldības vadītāju forums + nozares eksperti saskaņo izstrādātos arhitektūru aprakstus,  kas </a:t>
          </a:r>
          <a:r>
            <a:rPr lang="lv-LV" sz="1800" b="1" kern="1200">
              <a:solidFill>
                <a:prstClr val="black"/>
              </a:solidFill>
              <a:latin typeface="Arial" panose="020B0604020202020204" pitchFamily="34" charset="0"/>
              <a:ea typeface="+mn-ea"/>
              <a:cs typeface="Arial" panose="020B0604020202020204" pitchFamily="34" charset="0"/>
            </a:rPr>
            <a:t>satur jomas arhitektūras ieviešanas projektu pieteikumus (pases daļas)</a:t>
          </a:r>
        </a:p>
      </dsp:txBody>
      <dsp:txXfrm rot="10800000">
        <a:off x="0" y="2140605"/>
        <a:ext cx="9623834" cy="694207"/>
      </dsp:txXfrm>
    </dsp:sp>
    <dsp:sp modelId="{71D8521F-1E56-4D9D-BCD3-EAE4F132F352}">
      <dsp:nvSpPr>
        <dsp:cNvPr id="0" name=""/>
        <dsp:cNvSpPr/>
      </dsp:nvSpPr>
      <dsp:spPr>
        <a:xfrm rot="10800000">
          <a:off x="0" y="1060327"/>
          <a:ext cx="9623834" cy="1068389"/>
        </a:xfrm>
        <a:prstGeom prst="upArrowCallout">
          <a:avLst/>
        </a:prstGeom>
        <a:solidFill>
          <a:schemeClr val="accent3">
            <a:shade val="80000"/>
            <a:hueOff val="164180"/>
            <a:satOff val="-1073"/>
            <a:lumOff val="18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a:solidFill>
                <a:prstClr val="black"/>
              </a:solidFill>
              <a:latin typeface="Arial" panose="020B0604020202020204" pitchFamily="34" charset="0"/>
              <a:ea typeface="+mn-ea"/>
              <a:cs typeface="Arial" panose="020B0604020202020204" pitchFamily="34" charset="0"/>
            </a:rPr>
            <a:t>Arhitektūru aprakstu izstrāde atbilstoši VARAM tīmekļa vietnē publicētajai metodikai</a:t>
          </a:r>
          <a:r>
            <a:rPr lang="lv-LV" sz="2000" kern="1200">
              <a:solidFill>
                <a:schemeClr val="tx1"/>
              </a:solidFill>
            </a:rPr>
            <a:t> </a:t>
          </a:r>
        </a:p>
        <a:p>
          <a:pPr marL="0" lvl="0" indent="0" algn="ctr" defTabSz="800100">
            <a:lnSpc>
              <a:spcPct val="90000"/>
            </a:lnSpc>
            <a:spcBef>
              <a:spcPct val="0"/>
            </a:spcBef>
            <a:spcAft>
              <a:spcPct val="35000"/>
            </a:spcAft>
            <a:buNone/>
          </a:pPr>
          <a:r>
            <a:rPr lang="lv-LV" sz="1200" kern="1200">
              <a:hlinkClick xmlns:r="http://schemas.openxmlformats.org/officeDocument/2006/relationships" r:id="rId1"/>
            </a:rPr>
            <a:t>https://www.varam.gov.lv/lv/valsts-parvaldes-jomu-domenu-arhitekturas</a:t>
          </a:r>
          <a:endParaRPr lang="lv-LV" sz="1200" kern="1200"/>
        </a:p>
      </dsp:txBody>
      <dsp:txXfrm rot="10800000">
        <a:off x="0" y="1060327"/>
        <a:ext cx="9623834" cy="694207"/>
      </dsp:txXfrm>
    </dsp:sp>
    <dsp:sp modelId="{47E0D143-CB04-4C30-836C-3A41232E9BC4}">
      <dsp:nvSpPr>
        <dsp:cNvPr id="0" name=""/>
        <dsp:cNvSpPr/>
      </dsp:nvSpPr>
      <dsp:spPr>
        <a:xfrm rot="10800000">
          <a:off x="0" y="2357"/>
          <a:ext cx="9623834" cy="1068389"/>
        </a:xfrm>
        <a:prstGeom prst="upArrowCallout">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lv-LV" sz="1800" kern="1200">
              <a:solidFill>
                <a:schemeClr val="tx1"/>
              </a:solidFill>
              <a:latin typeface="Arial" panose="020B0604020202020204" pitchFamily="34" charset="0"/>
              <a:cs typeface="Arial" panose="020B0604020202020204" pitchFamily="34" charset="0"/>
            </a:rPr>
            <a:t>Attīstības jomu arhitektūru </a:t>
          </a:r>
          <a:r>
            <a:rPr lang="lv-LV" sz="1800" kern="1200" baseline="0">
              <a:solidFill>
                <a:schemeClr val="tx1"/>
              </a:solidFill>
              <a:latin typeface="Arial" panose="020B0604020202020204" pitchFamily="34" charset="0"/>
              <a:cs typeface="Arial" panose="020B0604020202020204" pitchFamily="34" charset="0"/>
            </a:rPr>
            <a:t>saraksts</a:t>
          </a:r>
          <a:r>
            <a:rPr lang="lv-LV" sz="1800" kern="1200">
              <a:solidFill>
                <a:schemeClr val="tx1"/>
              </a:solidFill>
              <a:latin typeface="Arial" panose="020B0604020202020204" pitchFamily="34" charset="0"/>
              <a:cs typeface="Arial" panose="020B0604020202020204" pitchFamily="34" charset="0"/>
            </a:rPr>
            <a:t> un izstrādes termiņš noteikts 16.07.2024. Digitālās modernizācijas tematiskās sēdes protokolā Nr.3 </a:t>
          </a:r>
        </a:p>
        <a:p>
          <a:pPr marL="0" lvl="0" indent="0" algn="ctr" defTabSz="800100">
            <a:lnSpc>
              <a:spcPct val="90000"/>
            </a:lnSpc>
            <a:spcBef>
              <a:spcPct val="0"/>
            </a:spcBef>
            <a:spcAft>
              <a:spcPts val="0"/>
            </a:spcAft>
            <a:buNone/>
          </a:pPr>
          <a:r>
            <a:rPr lang="lv-LV" sz="1400" i="1" kern="1200">
              <a:solidFill>
                <a:schemeClr val="tx1"/>
              </a:solidFill>
              <a:latin typeface="Arial" panose="020B0604020202020204" pitchFamily="34" charset="0"/>
              <a:cs typeface="Arial" panose="020B0604020202020204" pitchFamily="34" charset="0"/>
            </a:rPr>
            <a:t>(</a:t>
          </a:r>
          <a:r>
            <a:rPr lang="nn-NO" sz="1400" i="1" kern="1200">
              <a:solidFill>
                <a:schemeClr val="tx1"/>
              </a:solidFill>
              <a:latin typeface="Arial" panose="020B0604020202020204" pitchFamily="34" charset="0"/>
              <a:cs typeface="Arial" panose="020B0604020202020204" pitchFamily="34" charset="0"/>
            </a:rPr>
            <a:t>VARAM vēstul</a:t>
          </a:r>
          <a:r>
            <a:rPr lang="lv-LV" sz="1400" i="1" kern="1200">
              <a:solidFill>
                <a:schemeClr val="tx1"/>
              </a:solidFill>
              <a:latin typeface="Arial" panose="020B0604020202020204" pitchFamily="34" charset="0"/>
              <a:cs typeface="Arial" panose="020B0604020202020204" pitchFamily="34" charset="0"/>
            </a:rPr>
            <a:t>e</a:t>
          </a:r>
          <a:r>
            <a:rPr lang="nn-NO" sz="1400" i="1" kern="1200">
              <a:solidFill>
                <a:schemeClr val="tx1"/>
              </a:solidFill>
              <a:latin typeface="Arial" panose="020B0604020202020204" pitchFamily="34" charset="0"/>
              <a:cs typeface="Arial" panose="020B0604020202020204" pitchFamily="34" charset="0"/>
            </a:rPr>
            <a:t> Nr. 1-13/4895 05.08.2024.</a:t>
          </a:r>
          <a:r>
            <a:rPr lang="lv-LV" sz="1400" i="1" kern="1200">
              <a:solidFill>
                <a:schemeClr val="tx1"/>
              </a:solidFill>
              <a:latin typeface="Arial" panose="020B0604020202020204" pitchFamily="34" charset="0"/>
              <a:cs typeface="Arial" panose="020B0604020202020204" pitchFamily="34" charset="0"/>
            </a:rPr>
            <a:t> pielikums Nr.1</a:t>
          </a:r>
          <a:r>
            <a:rPr lang="nn-NO" sz="1400" i="1" kern="1200">
              <a:solidFill>
                <a:schemeClr val="tx1"/>
              </a:solidFill>
              <a:latin typeface="Arial" panose="020B0604020202020204" pitchFamily="34" charset="0"/>
              <a:cs typeface="Arial" panose="020B0604020202020204" pitchFamily="34" charset="0"/>
            </a:rPr>
            <a:t>)</a:t>
          </a:r>
          <a:endParaRPr lang="lv-LV" sz="1400" i="1" kern="1200">
            <a:solidFill>
              <a:schemeClr val="tx1"/>
            </a:solidFill>
            <a:latin typeface="Arial" panose="020B0604020202020204" pitchFamily="34" charset="0"/>
            <a:cs typeface="Arial" panose="020B0604020202020204" pitchFamily="34" charset="0"/>
          </a:endParaRPr>
        </a:p>
      </dsp:txBody>
      <dsp:txXfrm rot="10800000">
        <a:off x="0" y="2357"/>
        <a:ext cx="9623834" cy="6942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EFAEA-67A9-46F2-89DE-A15813267C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8C22BDB-6DF1-4DFF-A86A-BC27C2F19A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78DDB413-23AE-4FD9-B128-70BBB3495FFE}" type="datetimeFigureOut">
              <a:rPr lang="lv-LV"/>
              <a:pPr>
                <a:defRPr/>
              </a:pPr>
              <a:t>29.08.2024</a:t>
            </a:fld>
            <a:endParaRPr lang="lv-LV"/>
          </a:p>
        </p:txBody>
      </p:sp>
      <p:sp>
        <p:nvSpPr>
          <p:cNvPr id="4" name="Slide Image Placeholder 3">
            <a:extLst>
              <a:ext uri="{FF2B5EF4-FFF2-40B4-BE49-F238E27FC236}">
                <a16:creationId xmlns:a16="http://schemas.microsoft.com/office/drawing/2014/main" id="{2711657D-F1BC-4619-8C20-2EC4287BA1F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17C91D9-BFAC-4251-8179-5107422E4F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9CEBBB24-32A1-4972-9764-4153D29739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C4D6736C-38A2-4250-B959-4811915D0B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B84FCD5-F6BA-425D-B7E1-1B8D321977B2}"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aram.gov.lv/lv/ikt-risinajumu-un-pakalpojumu-attistiba-un-iespeju-radisana-privatajam-sektora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2</a:t>
            </a:fld>
            <a:endParaRPr lang="lv-LV" altLang="en-US"/>
          </a:p>
        </p:txBody>
      </p:sp>
    </p:spTree>
    <p:extLst>
      <p:ext uri="{BB962C8B-B14F-4D97-AF65-F5344CB8AC3E}">
        <p14:creationId xmlns:p14="http://schemas.microsoft.com/office/powerpoint/2010/main" val="221706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  </a:t>
            </a:r>
            <a:r>
              <a:rPr lang="lv-LV" sz="1600" i="1">
                <a:solidFill>
                  <a:schemeClr val="tx2">
                    <a:lumMod val="60000"/>
                    <a:lumOff val="40000"/>
                  </a:schemeClr>
                </a:solidFill>
                <a:latin typeface="Times New Roman"/>
                <a:cs typeface="Arial"/>
              </a:rPr>
              <a:t>Projekta pases veidne – septembrī VARAM tīmekļvietnē: </a:t>
            </a:r>
            <a:r>
              <a:rPr lang="lv-LV" sz="1200" i="1">
                <a:solidFill>
                  <a:schemeClr val="tx2">
                    <a:lumMod val="60000"/>
                    <a:lumOff val="40000"/>
                  </a:schemeClr>
                </a:solidFill>
                <a:latin typeface="Times New Roman"/>
                <a:cs typeface="Arial"/>
                <a:hlinkClick r:id="rId3">
                  <a:extLst>
                    <a:ext uri="{A12FA001-AC4F-418D-AE19-62706E023703}">
                      <ahyp:hlinkClr xmlns:ahyp="http://schemas.microsoft.com/office/drawing/2018/hyperlinkcolor" val="tx"/>
                    </a:ext>
                  </a:extLst>
                </a:hlinkClick>
              </a:rPr>
              <a:t>https://www.varam.gov.lv/lv/ikt-risinajumu-un-pakalpojumu-attistiba-un-iespeju-radisana-privatajam-sektoram</a:t>
            </a:r>
            <a:r>
              <a:rPr lang="lv-LV" sz="1200" i="1">
                <a:solidFill>
                  <a:schemeClr val="tx2">
                    <a:lumMod val="60000"/>
                    <a:lumOff val="40000"/>
                  </a:schemeClr>
                </a:solidFill>
                <a:latin typeface="Times New Roman"/>
                <a:cs typeface="Arial"/>
              </a:rPr>
              <a:t> </a:t>
            </a:r>
            <a:endParaRPr lang="lv-LV" altLang="lv-LV"/>
          </a:p>
          <a:p>
            <a:r>
              <a:rPr lang="lv-LV" altLang="lv-LV" i="1"/>
              <a:t>** IKT risinājumu attīstības aktivitāšu saskaņošana 12.07.2022. Ministru kabineta noteikumos Nr. 368 «</a:t>
            </a:r>
            <a:r>
              <a:rPr lang="lv-LV" i="1"/>
              <a:t>"Informācijas sistēmu un to darbībai nepieciešamo informācijas un komunikācijas tehnoloģiju resursu un pakalpojumu attīstības aktivitāšu un likvidēšanas uzraudzības kārtība» noteiktajā kārtībā</a:t>
            </a:r>
            <a:endParaRPr lang="lv-LV" altLang="lv-LV" i="1"/>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14</a:t>
            </a:fld>
            <a:endParaRPr lang="lv-LV"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17</a:t>
            </a:fld>
            <a:endParaRPr lang="lv-LV" altLang="en-US"/>
          </a:p>
        </p:txBody>
      </p:sp>
    </p:spTree>
    <p:extLst>
      <p:ext uri="{BB962C8B-B14F-4D97-AF65-F5344CB8AC3E}">
        <p14:creationId xmlns:p14="http://schemas.microsoft.com/office/powerpoint/2010/main" val="334007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18</a:t>
            </a:fld>
            <a:endParaRPr lang="lv-LV" altLang="en-US"/>
          </a:p>
        </p:txBody>
      </p:sp>
    </p:spTree>
    <p:extLst>
      <p:ext uri="{BB962C8B-B14F-4D97-AF65-F5344CB8AC3E}">
        <p14:creationId xmlns:p14="http://schemas.microsoft.com/office/powerpoint/2010/main" val="395063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atin typeface="Calibri" panose="020F0502020204030204" pitchFamily="34" charset="0"/>
              <a:cs typeface="Calibri" panose="020F0502020204030204" pitchFamily="34" charset="0"/>
            </a:endParaRPr>
          </a:p>
          <a:p>
            <a:endParaRPr lang="lv-LV">
              <a:latin typeface="Calibri" panose="020F0502020204030204" pitchFamily="34" charset="0"/>
              <a:cs typeface="Calibri" panose="020F0502020204030204" pitchFamily="34" charset="0"/>
            </a:endParaRPr>
          </a:p>
          <a:p>
            <a:r>
              <a:rPr lang="lv-LV" b="1">
                <a:latin typeface="Calibri" panose="020F0502020204030204" pitchFamily="34" charset="0"/>
                <a:cs typeface="Calibri" panose="020F0502020204030204" pitchFamily="34" charset="0"/>
              </a:rPr>
              <a:t>Izskatīšanas process</a:t>
            </a:r>
          </a:p>
          <a:p>
            <a:pPr marL="266700"/>
            <a:r>
              <a:rPr lang="lv-LV" sz="1200" b="1">
                <a:solidFill>
                  <a:srgbClr val="29702A"/>
                </a:solidFill>
                <a:latin typeface="Calibri" panose="020F0502020204030204" pitchFamily="34" charset="0"/>
                <a:cs typeface="Calibri" panose="020F0502020204030204" pitchFamily="34" charset="0"/>
              </a:rPr>
              <a:t>⦿</a:t>
            </a:r>
            <a:r>
              <a:rPr lang="lv-LV"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Nozares ministrija iesniedz pieteikumu un pamatojumu (anketa)</a:t>
            </a:r>
          </a:p>
          <a:p>
            <a:pPr marL="266700"/>
            <a:r>
              <a:rPr lang="lv-LV" sz="1200"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VARAM validē un sagatavo jautājumu lēmumam Digitālās modernizācijas komitejā</a:t>
            </a:r>
          </a:p>
          <a:p>
            <a:pPr marL="266700"/>
            <a:r>
              <a:rPr lang="lv-LV" sz="1200"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Ja pozitīvs lēmums - skaņo projekta un risinājuma aprakstus, virza MK  ārpuskārtas iekļaušanai </a:t>
            </a:r>
            <a:r>
              <a:rPr lang="lv-LV" sz="1200" err="1">
                <a:latin typeface="Calibri" panose="020F0502020204030204" pitchFamily="34" charset="0"/>
                <a:ea typeface="+mn-ea"/>
                <a:cs typeface="Calibri" panose="020F0502020204030204" pitchFamily="34" charset="0"/>
              </a:rPr>
              <a:t>priekšatlases</a:t>
            </a:r>
            <a:r>
              <a:rPr lang="lv-LV" sz="1200">
                <a:latin typeface="Calibri" panose="020F0502020204030204" pitchFamily="34" charset="0"/>
                <a:ea typeface="+mn-ea"/>
                <a:cs typeface="Calibri" panose="020F0502020204030204" pitchFamily="34" charset="0"/>
              </a:rPr>
              <a:t> sarakstā.</a:t>
            </a:r>
          </a:p>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19</a:t>
            </a:fld>
            <a:endParaRPr lang="lv-LV" altLang="en-US"/>
          </a:p>
        </p:txBody>
      </p:sp>
    </p:spTree>
    <p:extLst>
      <p:ext uri="{BB962C8B-B14F-4D97-AF65-F5344CB8AC3E}">
        <p14:creationId xmlns:p14="http://schemas.microsoft.com/office/powerpoint/2010/main" val="77122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21</a:t>
            </a:fld>
            <a:endParaRPr lang="lv-LV" altLang="en-US"/>
          </a:p>
        </p:txBody>
      </p:sp>
    </p:spTree>
    <p:extLst>
      <p:ext uri="{BB962C8B-B14F-4D97-AF65-F5344CB8AC3E}">
        <p14:creationId xmlns:p14="http://schemas.microsoft.com/office/powerpoint/2010/main" val="28854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23</a:t>
            </a:fld>
            <a:endParaRPr lang="lv-LV" altLang="en-US"/>
          </a:p>
        </p:txBody>
      </p:sp>
    </p:spTree>
    <p:extLst>
      <p:ext uri="{BB962C8B-B14F-4D97-AF65-F5344CB8AC3E}">
        <p14:creationId xmlns:p14="http://schemas.microsoft.com/office/powerpoint/2010/main" val="328384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24</a:t>
            </a:fld>
            <a:endParaRPr lang="lv-LV" altLang="en-US"/>
          </a:p>
        </p:txBody>
      </p:sp>
    </p:spTree>
    <p:extLst>
      <p:ext uri="{BB962C8B-B14F-4D97-AF65-F5344CB8AC3E}">
        <p14:creationId xmlns:p14="http://schemas.microsoft.com/office/powerpoint/2010/main" val="2596033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atin typeface="Calibri" panose="020F0502020204030204" pitchFamily="34" charset="0"/>
              <a:cs typeface="Calibri" panose="020F0502020204030204" pitchFamily="34" charset="0"/>
            </a:endParaRPr>
          </a:p>
          <a:p>
            <a:endParaRPr lang="lv-LV">
              <a:latin typeface="Calibri" panose="020F0502020204030204" pitchFamily="34" charset="0"/>
              <a:cs typeface="Calibri" panose="020F0502020204030204" pitchFamily="34" charset="0"/>
            </a:endParaRPr>
          </a:p>
          <a:p>
            <a:r>
              <a:rPr lang="lv-LV" b="1">
                <a:latin typeface="Calibri" panose="020F0502020204030204" pitchFamily="34" charset="0"/>
                <a:cs typeface="Calibri" panose="020F0502020204030204" pitchFamily="34" charset="0"/>
              </a:rPr>
              <a:t>Izskatīšanas process</a:t>
            </a:r>
          </a:p>
          <a:p>
            <a:pPr marL="266700"/>
            <a:r>
              <a:rPr lang="lv-LV" sz="1200" b="1">
                <a:solidFill>
                  <a:srgbClr val="29702A"/>
                </a:solidFill>
                <a:latin typeface="Calibri" panose="020F0502020204030204" pitchFamily="34" charset="0"/>
                <a:cs typeface="Calibri" panose="020F0502020204030204" pitchFamily="34" charset="0"/>
              </a:rPr>
              <a:t>⦿</a:t>
            </a:r>
            <a:r>
              <a:rPr lang="lv-LV"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Nozares ministrija iesniedz pieteikumu un pamatojumu (anketa)</a:t>
            </a:r>
          </a:p>
          <a:p>
            <a:pPr marL="266700"/>
            <a:r>
              <a:rPr lang="lv-LV" sz="1200"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VARAM validē un sagatavo jautājumu lēmumam Digitālās modernizācijas komitejā</a:t>
            </a:r>
          </a:p>
          <a:p>
            <a:pPr marL="266700"/>
            <a:r>
              <a:rPr lang="lv-LV" sz="1200"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Ja pozitīvs lēmums - skaņo projekta un risinājuma aprakstus, virza MK  ārpuskārtas iekļaušanai </a:t>
            </a:r>
            <a:r>
              <a:rPr lang="lv-LV" sz="1200" err="1">
                <a:latin typeface="Calibri" panose="020F0502020204030204" pitchFamily="34" charset="0"/>
                <a:ea typeface="+mn-ea"/>
                <a:cs typeface="Calibri" panose="020F0502020204030204" pitchFamily="34" charset="0"/>
              </a:rPr>
              <a:t>priekšatlases</a:t>
            </a:r>
            <a:r>
              <a:rPr lang="lv-LV" sz="1200">
                <a:latin typeface="Calibri" panose="020F0502020204030204" pitchFamily="34" charset="0"/>
                <a:ea typeface="+mn-ea"/>
                <a:cs typeface="Calibri" panose="020F0502020204030204" pitchFamily="34" charset="0"/>
              </a:rPr>
              <a:t> sarakstā.</a:t>
            </a:r>
          </a:p>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27</a:t>
            </a:fld>
            <a:endParaRPr lang="lv-LV" altLang="en-US"/>
          </a:p>
        </p:txBody>
      </p:sp>
    </p:spTree>
    <p:extLst>
      <p:ext uri="{BB962C8B-B14F-4D97-AF65-F5344CB8AC3E}">
        <p14:creationId xmlns:p14="http://schemas.microsoft.com/office/powerpoint/2010/main" val="3788653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atin typeface="Calibri" panose="020F0502020204030204" pitchFamily="34" charset="0"/>
              <a:cs typeface="Calibri" panose="020F0502020204030204" pitchFamily="34" charset="0"/>
            </a:endParaRPr>
          </a:p>
          <a:p>
            <a:endParaRPr lang="lv-LV">
              <a:latin typeface="Calibri" panose="020F0502020204030204" pitchFamily="34" charset="0"/>
              <a:cs typeface="Calibri" panose="020F0502020204030204" pitchFamily="34" charset="0"/>
            </a:endParaRPr>
          </a:p>
          <a:p>
            <a:r>
              <a:rPr lang="lv-LV" b="1">
                <a:latin typeface="Calibri" panose="020F0502020204030204" pitchFamily="34" charset="0"/>
                <a:cs typeface="Calibri" panose="020F0502020204030204" pitchFamily="34" charset="0"/>
              </a:rPr>
              <a:t>Izskatīšanas process</a:t>
            </a:r>
          </a:p>
          <a:p>
            <a:pPr marL="266700"/>
            <a:r>
              <a:rPr lang="lv-LV" sz="1200" b="1">
                <a:solidFill>
                  <a:srgbClr val="29702A"/>
                </a:solidFill>
                <a:latin typeface="Calibri" panose="020F0502020204030204" pitchFamily="34" charset="0"/>
                <a:cs typeface="Calibri" panose="020F0502020204030204" pitchFamily="34" charset="0"/>
              </a:rPr>
              <a:t>⦿</a:t>
            </a:r>
            <a:r>
              <a:rPr lang="lv-LV"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Nozares ministrija iesniedz pieteikumu un pamatojumu (anketa)</a:t>
            </a:r>
          </a:p>
          <a:p>
            <a:pPr marL="266700"/>
            <a:r>
              <a:rPr lang="lv-LV" sz="1200"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VARAM validē un sagatavo jautājumu lēmumam Digitālās modernizācijas komitejā</a:t>
            </a:r>
          </a:p>
          <a:p>
            <a:pPr marL="266700"/>
            <a:r>
              <a:rPr lang="lv-LV" sz="1200" b="1">
                <a:solidFill>
                  <a:srgbClr val="29702A"/>
                </a:solidFill>
                <a:latin typeface="Calibri" panose="020F0502020204030204" pitchFamily="34" charset="0"/>
                <a:cs typeface="Calibri" panose="020F0502020204030204" pitchFamily="34" charset="0"/>
              </a:rPr>
              <a:t>⦿ </a:t>
            </a:r>
            <a:r>
              <a:rPr lang="lv-LV" sz="1200">
                <a:latin typeface="Calibri" panose="020F0502020204030204" pitchFamily="34" charset="0"/>
                <a:ea typeface="+mn-ea"/>
                <a:cs typeface="Calibri" panose="020F0502020204030204" pitchFamily="34" charset="0"/>
              </a:rPr>
              <a:t>Ja pozitīvs lēmums - skaņo projekta un risinājuma aprakstus, virza MK  ārpuskārtas iekļaušanai </a:t>
            </a:r>
            <a:r>
              <a:rPr lang="lv-LV" sz="1200" err="1">
                <a:latin typeface="Calibri" panose="020F0502020204030204" pitchFamily="34" charset="0"/>
                <a:ea typeface="+mn-ea"/>
                <a:cs typeface="Calibri" panose="020F0502020204030204" pitchFamily="34" charset="0"/>
              </a:rPr>
              <a:t>priekšatlases</a:t>
            </a:r>
            <a:r>
              <a:rPr lang="lv-LV" sz="1200">
                <a:latin typeface="Calibri" panose="020F0502020204030204" pitchFamily="34" charset="0"/>
                <a:ea typeface="+mn-ea"/>
                <a:cs typeface="Calibri" panose="020F0502020204030204" pitchFamily="34" charset="0"/>
              </a:rPr>
              <a:t> sarakstā.</a:t>
            </a:r>
          </a:p>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28</a:t>
            </a:fld>
            <a:endParaRPr lang="lv-LV" altLang="en-US"/>
          </a:p>
        </p:txBody>
      </p:sp>
    </p:spTree>
    <p:extLst>
      <p:ext uri="{BB962C8B-B14F-4D97-AF65-F5344CB8AC3E}">
        <p14:creationId xmlns:p14="http://schemas.microsoft.com/office/powerpoint/2010/main" val="56993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a:solidFill>
                <a:schemeClr val="tx1">
                  <a:lumMod val="50000"/>
                  <a:lumOff val="50000"/>
                </a:schemeClr>
              </a:solidFill>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a:effectLst/>
                <a:latin typeface="Times New Roman" panose="02020603050405020304" pitchFamily="18" charset="0"/>
                <a:ea typeface="Times New Roman" panose="02020603050405020304" pitchFamily="18" charset="0"/>
              </a:rPr>
              <a:t>komersantiem izstrādāto digitālo pakalpojumu, produktu un procesu vērtība – 88 095 934 </a:t>
            </a:r>
            <a:r>
              <a:rPr lang="lv-LV" sz="1800" i="1" err="1">
                <a:effectLst/>
                <a:latin typeface="Times New Roman" panose="02020603050405020304" pitchFamily="18" charset="0"/>
                <a:ea typeface="Times New Roman" panose="02020603050405020304" pitchFamily="18" charset="0"/>
              </a:rPr>
              <a:t>euro</a:t>
            </a:r>
            <a:r>
              <a:rPr lang="lv-LV" sz="1800">
                <a:effectLst/>
                <a:latin typeface="Times New Roman" panose="02020603050405020304" pitchFamily="18" charset="0"/>
                <a:ea typeface="Times New Roman" panose="02020603050405020304" pitchFamily="18" charset="0"/>
              </a:rPr>
              <a:t>, tai skaitā par šo noteikumu 17. punktā  minēto finansējumu – vismaz 74 200 975 </a:t>
            </a:r>
            <a:r>
              <a:rPr lang="lv-LV" sz="1800" i="1" err="1">
                <a:effectLst/>
                <a:latin typeface="Times New Roman" panose="02020603050405020304" pitchFamily="18" charset="0"/>
                <a:ea typeface="Times New Roman" panose="02020603050405020304" pitchFamily="18" charset="0"/>
              </a:rPr>
              <a:t>euro</a:t>
            </a:r>
            <a:r>
              <a:rPr lang="en-LV">
                <a:effectLst/>
              </a:rPr>
              <a:t> </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en-LV">
              <a:effectLst/>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a:effectLst/>
                <a:latin typeface="Times New Roman" panose="02020603050405020304" pitchFamily="18" charset="0"/>
                <a:ea typeface="Times New Roman" panose="02020603050405020304" pitchFamily="18" charset="0"/>
              </a:rPr>
              <a:t>publiskā sektora iestādes, kas atbalstītas digitālo pakalpojumu, produktu un procesu izstrādei – 20</a:t>
            </a:r>
            <a:r>
              <a:rPr lang="en-LV">
                <a:effectLst/>
              </a:rPr>
              <a:t> </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en-LV">
              <a:effectLst/>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a:effectLst/>
                <a:latin typeface="Times New Roman" panose="02020603050405020304" pitchFamily="18" charset="0"/>
                <a:ea typeface="Times New Roman" panose="02020603050405020304" pitchFamily="18" charset="0"/>
              </a:rPr>
              <a:t>programmas rezultāta rādītājs – jaunu un modernizētu publisko digitālo pakalpojumu, produktu un procesu lietotāji (saimnieciskās darbības veicēji, iestādes) </a:t>
            </a:r>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3</a:t>
            </a:fld>
            <a:endParaRPr lang="lv-LV" altLang="en-US"/>
          </a:p>
        </p:txBody>
      </p:sp>
    </p:spTree>
    <p:extLst>
      <p:ext uri="{BB962C8B-B14F-4D97-AF65-F5344CB8AC3E}">
        <p14:creationId xmlns:p14="http://schemas.microsoft.com/office/powerpoint/2010/main" val="354018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600"/>
              </a:spcAft>
              <a:buClr>
                <a:srgbClr val="29702A"/>
              </a:buClr>
            </a:pPr>
            <a:r>
              <a:rPr lang="lv-LV" sz="1400">
                <a:solidFill>
                  <a:srgbClr val="000000"/>
                </a:solidFill>
                <a:effectLst/>
              </a:rPr>
              <a:t>Digitālās modernizācijas komiteja 2024. gada februārī atbalstīja VARAM priekšlikumu par </a:t>
            </a:r>
            <a:r>
              <a:rPr lang="lv-LV" sz="1400" err="1">
                <a:solidFill>
                  <a:srgbClr val="000000"/>
                </a:solidFill>
                <a:effectLst/>
              </a:rPr>
              <a:t>priekšatlases</a:t>
            </a:r>
            <a:r>
              <a:rPr lang="lv-LV" sz="1400">
                <a:solidFill>
                  <a:srgbClr val="000000"/>
                </a:solidFill>
                <a:effectLst/>
              </a:rPr>
              <a:t> pieeju un vērtēšanas kritērijiem  </a:t>
            </a:r>
          </a:p>
          <a:p>
            <a:pPr>
              <a:lnSpc>
                <a:spcPct val="107000"/>
              </a:lnSpc>
              <a:spcAft>
                <a:spcPts val="600"/>
              </a:spcAft>
              <a:buClr>
                <a:srgbClr val="29702A"/>
              </a:buClr>
            </a:pPr>
            <a:r>
              <a:rPr lang="lv-LV" sz="1400">
                <a:solidFill>
                  <a:srgbClr val="000000"/>
                </a:solidFill>
              </a:rPr>
              <a:t>VARAM organizēja investīciju iniciatīvu (programmu un projektu) pieteikumu iesniegšanu līdz 22. martam aptaujas formā. Tika iesniegti:</a:t>
            </a:r>
          </a:p>
          <a:p>
            <a:pPr marL="469900" lvl="1" indent="0">
              <a:lnSpc>
                <a:spcPct val="107000"/>
              </a:lnSpc>
              <a:spcAft>
                <a:spcPts val="600"/>
              </a:spcAft>
              <a:buClr>
                <a:srgbClr val="29702A"/>
              </a:buClr>
              <a:buNone/>
            </a:pPr>
            <a:r>
              <a:rPr lang="lv-LV" sz="1400" b="0" i="0">
                <a:solidFill>
                  <a:srgbClr val="000000"/>
                </a:solidFill>
                <a:effectLst/>
                <a:latin typeface="Verdana" panose="020B0604030504040204" pitchFamily="34" charset="0"/>
                <a:ea typeface="Verdana" panose="020B0604030504040204" pitchFamily="34" charset="0"/>
              </a:rPr>
              <a:t>94 programmu un projektu pieteikumi ar kopējo apjomu 	</a:t>
            </a:r>
            <a:r>
              <a:rPr lang="lv-LV" sz="1400" b="1" i="0">
                <a:solidFill>
                  <a:srgbClr val="000000"/>
                </a:solidFill>
                <a:effectLst/>
                <a:latin typeface="Verdana" panose="020B0604030504040204" pitchFamily="34" charset="0"/>
                <a:ea typeface="Verdana" panose="020B0604030504040204" pitchFamily="34" charset="0"/>
              </a:rPr>
              <a:t>478 300 587 </a:t>
            </a:r>
            <a:r>
              <a:rPr lang="lv-LV" sz="1400" b="1" i="0" err="1">
                <a:solidFill>
                  <a:srgbClr val="000000"/>
                </a:solidFill>
                <a:effectLst/>
                <a:latin typeface="Verdana" panose="020B0604030504040204" pitchFamily="34" charset="0"/>
                <a:ea typeface="Verdana" panose="020B0604030504040204" pitchFamily="34" charset="0"/>
              </a:rPr>
              <a:t>eur</a:t>
            </a:r>
            <a:r>
              <a:rPr lang="lv-LV" sz="1400" b="0" i="0">
                <a:solidFill>
                  <a:srgbClr val="000000"/>
                </a:solidFill>
                <a:effectLst/>
                <a:latin typeface="Verdana" panose="020B0604030504040204" pitchFamily="34" charset="0"/>
                <a:ea typeface="Verdana" panose="020B0604030504040204" pitchFamily="34" charset="0"/>
              </a:rPr>
              <a:t> </a:t>
            </a:r>
            <a:r>
              <a:rPr lang="lv-LV" sz="1400" b="0" i="1">
                <a:solidFill>
                  <a:srgbClr val="000000"/>
                </a:solidFill>
                <a:effectLst/>
                <a:latin typeface="Verdana" panose="020B0604030504040204" pitchFamily="34" charset="0"/>
                <a:ea typeface="Verdana" panose="020B0604030504040204" pitchFamily="34" charset="0"/>
              </a:rPr>
              <a:t>(iekļauts arī SM papildus iesniegtais– 94. pieteikums)</a:t>
            </a:r>
          </a:p>
          <a:p>
            <a:pPr marL="469900" lvl="1" indent="0">
              <a:lnSpc>
                <a:spcPct val="107000"/>
              </a:lnSpc>
              <a:spcAft>
                <a:spcPts val="600"/>
              </a:spcAft>
              <a:buClr>
                <a:srgbClr val="29702A"/>
              </a:buClr>
              <a:buNone/>
            </a:pPr>
            <a:r>
              <a:rPr lang="lv-LV" sz="1400">
                <a:solidFill>
                  <a:srgbClr val="000000"/>
                </a:solidFill>
                <a:latin typeface="Verdana" panose="020B0604030504040204" pitchFamily="34" charset="0"/>
                <a:ea typeface="Verdana" panose="020B0604030504040204" pitchFamily="34" charset="0"/>
              </a:rPr>
              <a:t>no tiem 30 ar kopējo apjomu </a:t>
            </a:r>
            <a:r>
              <a:rPr lang="lv-LV" sz="1400" b="1">
                <a:solidFill>
                  <a:srgbClr val="000000"/>
                </a:solidFill>
                <a:latin typeface="Verdana" panose="020B0604030504040204" pitchFamily="34" charset="0"/>
                <a:ea typeface="Verdana" panose="020B0604030504040204" pitchFamily="34" charset="0"/>
              </a:rPr>
              <a:t>85 919 320 </a:t>
            </a:r>
            <a:r>
              <a:rPr lang="lv-LV" sz="1400" b="1" err="1">
                <a:solidFill>
                  <a:srgbClr val="000000"/>
                </a:solidFill>
                <a:latin typeface="Verdana" panose="020B0604030504040204" pitchFamily="34" charset="0"/>
                <a:ea typeface="Verdana" panose="020B0604030504040204" pitchFamily="34" charset="0"/>
              </a:rPr>
              <a:t>eur</a:t>
            </a:r>
            <a:r>
              <a:rPr lang="lv-LV" sz="1400" b="1">
                <a:solidFill>
                  <a:srgbClr val="000000"/>
                </a:solidFill>
                <a:latin typeface="Verdana" panose="020B0604030504040204" pitchFamily="34" charset="0"/>
                <a:ea typeface="Verdana" panose="020B0604030504040204" pitchFamily="34" charset="0"/>
              </a:rPr>
              <a:t> </a:t>
            </a:r>
            <a:r>
              <a:rPr lang="lv-LV" sz="1400">
                <a:solidFill>
                  <a:srgbClr val="000000"/>
                </a:solidFill>
                <a:latin typeface="Verdana" panose="020B0604030504040204" pitchFamily="34" charset="0"/>
                <a:ea typeface="Verdana" panose="020B0604030504040204" pitchFamily="34" charset="0"/>
              </a:rPr>
              <a:t>tika pieteikti kā ārkārtas prioritātes projekti.</a:t>
            </a:r>
          </a:p>
          <a:p>
            <a:pPr marL="469900" lvl="1" indent="0">
              <a:lnSpc>
                <a:spcPct val="107000"/>
              </a:lnSpc>
              <a:spcAft>
                <a:spcPts val="600"/>
              </a:spcAft>
              <a:buClr>
                <a:srgbClr val="29702A"/>
              </a:buClr>
              <a:buNone/>
            </a:pPr>
            <a:endParaRPr lang="lv-LV" sz="1400">
              <a:solidFill>
                <a:srgbClr val="000000"/>
              </a:solidFill>
              <a:latin typeface="Verdana" panose="020B0604030504040204" pitchFamily="34" charset="0"/>
              <a:ea typeface="Verdana" panose="020B0604030504040204" pitchFamily="34" charset="0"/>
            </a:endParaRPr>
          </a:p>
          <a:p>
            <a:pPr indent="-292100">
              <a:lnSpc>
                <a:spcPct val="107000"/>
              </a:lnSpc>
              <a:spcAft>
                <a:spcPts val="600"/>
              </a:spcAft>
              <a:buClr>
                <a:srgbClr val="29702A"/>
              </a:buClr>
            </a:pPr>
            <a:r>
              <a:rPr lang="lv-LV" sz="1400">
                <a:solidFill>
                  <a:srgbClr val="000000"/>
                </a:solidFill>
                <a:latin typeface="Verdana" panose="020B0604030504040204" pitchFamily="34" charset="0"/>
                <a:ea typeface="Verdana" panose="020B0604030504040204" pitchFamily="34" charset="0"/>
              </a:rPr>
              <a:t>Ārkārtas prioritāte tiek piešķirta projektiem, kuru izpildes aizkavēšana var izraisīt konkrētas sankcijas jau tuvākajā laikā un/vai par kuriem ir pieņemti konkrēti valdības lēmumi </a:t>
            </a:r>
          </a:p>
          <a:p>
            <a:pPr indent="-292100">
              <a:lnSpc>
                <a:spcPct val="107000"/>
              </a:lnSpc>
              <a:spcAft>
                <a:spcPts val="600"/>
              </a:spcAft>
              <a:buClr>
                <a:srgbClr val="29702A"/>
              </a:buClr>
            </a:pPr>
            <a:r>
              <a:rPr lang="lv-LV" sz="1400">
                <a:solidFill>
                  <a:srgbClr val="000000"/>
                </a:solidFill>
                <a:latin typeface="Verdana" panose="020B0604030504040204" pitchFamily="34" charset="0"/>
                <a:ea typeface="Verdana" panose="020B0604030504040204" pitchFamily="34" charset="0"/>
              </a:rPr>
              <a:t>Papildus nosacījums – projektiem jābūt augstā gatavības pakāpē</a:t>
            </a:r>
          </a:p>
          <a:p>
            <a:pPr marL="469900" lvl="1" indent="0">
              <a:lnSpc>
                <a:spcPct val="107000"/>
              </a:lnSpc>
              <a:spcAft>
                <a:spcPts val="600"/>
              </a:spcAft>
              <a:buClr>
                <a:srgbClr val="29702A"/>
              </a:buClr>
              <a:buNone/>
            </a:pPr>
            <a:r>
              <a:rPr lang="lv-LV" sz="1400">
                <a:solidFill>
                  <a:srgbClr val="000000"/>
                </a:solidFill>
                <a:latin typeface="Verdana" panose="020B0604030504040204" pitchFamily="34" charset="0"/>
                <a:ea typeface="Verdana" panose="020B0604030504040204" pitchFamily="34" charset="0"/>
              </a:rPr>
              <a:t> </a:t>
            </a:r>
            <a:endParaRPr lang="lv-LV" sz="1400" b="0" i="0">
              <a:solidFill>
                <a:srgbClr val="212529"/>
              </a:solidFill>
              <a:effectLst/>
              <a:latin typeface="Verdana" panose="020B0604030504040204" pitchFamily="34" charset="0"/>
              <a:ea typeface="Verdana" panose="020B0604030504040204" pitchFamily="34" charset="0"/>
            </a:endParaRPr>
          </a:p>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6</a:t>
            </a:fld>
            <a:endParaRPr lang="lv-LV" altLang="en-US"/>
          </a:p>
        </p:txBody>
      </p:sp>
    </p:spTree>
    <p:extLst>
      <p:ext uri="{BB962C8B-B14F-4D97-AF65-F5344CB8AC3E}">
        <p14:creationId xmlns:p14="http://schemas.microsoft.com/office/powerpoint/2010/main" val="55889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7</a:t>
            </a:fld>
            <a:endParaRPr lang="lv-LV" altLang="en-US"/>
          </a:p>
        </p:txBody>
      </p:sp>
    </p:spTree>
    <p:extLst>
      <p:ext uri="{BB962C8B-B14F-4D97-AF65-F5344CB8AC3E}">
        <p14:creationId xmlns:p14="http://schemas.microsoft.com/office/powerpoint/2010/main" val="28803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lv-LV"/>
              <a:t>Daudz fragmentētu iniciatīvu (gan nozares, gan nacionālā mērogā)</a:t>
            </a:r>
          </a:p>
          <a:p>
            <a:pPr marL="457200" indent="-457200">
              <a:buAutoNum type="arabicPeriod"/>
            </a:pPr>
            <a:r>
              <a:rPr lang="lv-LV"/>
              <a:t>Paralēlas investīcijas (ANM, ERAF citi specifiskie atbalsta mērķi)</a:t>
            </a:r>
          </a:p>
          <a:p>
            <a:pPr marL="457200" indent="-457200">
              <a:buAutoNum type="arabicPeriod"/>
            </a:pPr>
            <a:r>
              <a:rPr lang="lv-LV"/>
              <a:t>Nepieciešams </a:t>
            </a:r>
            <a:r>
              <a:rPr lang="lv-LV" u="sng"/>
              <a:t>konsolidēt</a:t>
            </a:r>
            <a:r>
              <a:rPr lang="lv-LV"/>
              <a:t> un </a:t>
            </a:r>
            <a:r>
              <a:rPr lang="lv-LV" u="sng"/>
              <a:t>sinhronizēt</a:t>
            </a:r>
            <a:r>
              <a:rPr lang="lv-LV"/>
              <a:t> </a:t>
            </a:r>
            <a:r>
              <a:rPr lang="lv-LV" err="1"/>
              <a:t>inciatīvas</a:t>
            </a:r>
            <a:r>
              <a:rPr lang="lv-LV"/>
              <a:t> pirms finansējuma </a:t>
            </a:r>
            <a:r>
              <a:rPr lang="lv-LV" err="1"/>
              <a:t>alokācijas</a:t>
            </a:r>
            <a:r>
              <a:rPr lang="lv-LV"/>
              <a:t> projektu līmenī. </a:t>
            </a:r>
          </a:p>
          <a:p>
            <a:pPr marL="1104900" lvl="1" indent="-342900">
              <a:buFontTx/>
              <a:buChar char="-"/>
            </a:pPr>
            <a:r>
              <a:rPr lang="lv-LV"/>
              <a:t>Izņēmums – ārkārtas projekti, kur </a:t>
            </a:r>
            <a:r>
              <a:rPr lang="lv-LV" err="1"/>
              <a:t>apstiprin</a:t>
            </a:r>
            <a:r>
              <a:rPr lang="lv-LV"/>
              <a:t>[</a:t>
            </a:r>
            <a:r>
              <a:rPr lang="lv-LV" err="1"/>
              <a:t>ājums</a:t>
            </a:r>
            <a:r>
              <a:rPr lang="lv-LV"/>
              <a:t> tiek sniegts projektam un ir iespējams uzsākt tā īstenošanu.  </a:t>
            </a:r>
          </a:p>
          <a:p>
            <a:pPr lvl="1" indent="0">
              <a:buNone/>
            </a:pPr>
            <a:endParaRPr lang="lv-LV"/>
          </a:p>
          <a:p>
            <a:pPr lvl="1" indent="0">
              <a:buNone/>
            </a:pPr>
            <a:r>
              <a:rPr lang="lv-LV"/>
              <a:t>PIEEJA</a:t>
            </a:r>
          </a:p>
          <a:p>
            <a:pPr lvl="1" indent="0">
              <a:buNone/>
            </a:pPr>
            <a:endParaRPr lang="lv-LV"/>
          </a:p>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8</a:t>
            </a:fld>
            <a:endParaRPr lang="lv-LV" altLang="en-US"/>
          </a:p>
        </p:txBody>
      </p:sp>
    </p:spTree>
    <p:extLst>
      <p:ext uri="{BB962C8B-B14F-4D97-AF65-F5344CB8AC3E}">
        <p14:creationId xmlns:p14="http://schemas.microsoft.com/office/powerpoint/2010/main" val="238534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9</a:t>
            </a:fld>
            <a:endParaRPr lang="lv-LV" altLang="en-US"/>
          </a:p>
        </p:txBody>
      </p:sp>
    </p:spTree>
    <p:extLst>
      <p:ext uri="{BB962C8B-B14F-4D97-AF65-F5344CB8AC3E}">
        <p14:creationId xmlns:p14="http://schemas.microsoft.com/office/powerpoint/2010/main" val="280290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12</a:t>
            </a:fld>
            <a:endParaRPr lang="lv-LV" altLang="en-US"/>
          </a:p>
        </p:txBody>
      </p:sp>
    </p:spTree>
    <p:extLst>
      <p:ext uri="{BB962C8B-B14F-4D97-AF65-F5344CB8AC3E}">
        <p14:creationId xmlns:p14="http://schemas.microsoft.com/office/powerpoint/2010/main" val="98048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EDD4B90-A905-42DE-8053-56F1BEBF2D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AAFC58E-8F44-44E8-9AB4-6B9254EB8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NB – institūcijas norādītas alfabētiskā secībā</a:t>
            </a:r>
          </a:p>
        </p:txBody>
      </p:sp>
      <p:sp>
        <p:nvSpPr>
          <p:cNvPr id="48132" name="Slide Number Placeholder 3">
            <a:extLst>
              <a:ext uri="{FF2B5EF4-FFF2-40B4-BE49-F238E27FC236}">
                <a16:creationId xmlns:a16="http://schemas.microsoft.com/office/drawing/2014/main" id="{EE4A8873-A3BA-45BA-9543-B168B86089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FA5DEB-BE61-4309-832C-F435CF172523}" type="slidenum">
              <a:rPr lang="lv-LV" altLang="en-US" smtClean="0"/>
              <a:pPr/>
              <a:t>13</a:t>
            </a:fld>
            <a:endParaRPr lang="lv-LV"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1" name="Picture 10" descr="A green rectangle in a black background&#10;&#10;Description automatically generated">
            <a:extLst>
              <a:ext uri="{FF2B5EF4-FFF2-40B4-BE49-F238E27FC236}">
                <a16:creationId xmlns:a16="http://schemas.microsoft.com/office/drawing/2014/main" id="{217BAA24-0938-1212-EFAF-48B88F6DF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187511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61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23593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C624CB8-D7E2-446F-853A-AC8E48C8A1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C4748C0-97F6-4124-ABAA-BC179355A8D9}" type="slidenum">
              <a:rPr lang="en-US" altLang="en-US"/>
              <a:pPr>
                <a:defRPr/>
              </a:pPr>
              <a:t>‹#›</a:t>
            </a:fld>
            <a:endParaRPr lang="en-US" altLang="en-US"/>
          </a:p>
        </p:txBody>
      </p:sp>
      <p:pic>
        <p:nvPicPr>
          <p:cNvPr id="4" name="Picture 3" descr="A green rectangle in a black background&#10;&#10;Description automatically generated">
            <a:extLst>
              <a:ext uri="{FF2B5EF4-FFF2-40B4-BE49-F238E27FC236}">
                <a16:creationId xmlns:a16="http://schemas.microsoft.com/office/drawing/2014/main" id="{679FFAD7-9E25-2B28-4CB3-4C6B0C96C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9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26A0304-7DE6-484F-9DBB-CC405F9980F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EC86103-D66E-4E9A-96C5-D6C35700C8C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0CCF6CF9-D138-CA5D-4F1A-87F4F29AC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1216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E203FFA5-1D36-5611-C122-BC4DB2018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414128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672629-D088-400F-9280-083D0A2D3E6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2535878-322B-41E6-819E-6EE0C5A9D2A1}"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60946E85-E6F8-F79F-301F-E7FBFF54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00340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A913227E-8DB4-4AF7-B2D1-7C8C29588E2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88FE3F0-7E1D-4EA7-B976-908B0D4601A8}"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25E63217-F718-2FEA-3681-4FEBEE042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94610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137AFF0A-B088-9B5A-815B-64491998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00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45546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04DA1C-108B-4B9A-9E15-7AFB00F27D0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5AA6B3FB-7A0A-4DEE-8514-B2571401BF7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4D77352-6957-4DCA-8333-0B27B383CA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13C3402-B4CF-4E0A-B1AC-58845FAEBFE8}" type="datetime1">
              <a:rPr lang="en-US"/>
              <a:pPr>
                <a:defRPr/>
              </a:pPr>
              <a:t>8/29/2024</a:t>
            </a:fld>
            <a:endParaRPr lang="en-US"/>
          </a:p>
        </p:txBody>
      </p:sp>
      <p:sp>
        <p:nvSpPr>
          <p:cNvPr id="5" name="Footer Placeholder 4">
            <a:extLst>
              <a:ext uri="{FF2B5EF4-FFF2-40B4-BE49-F238E27FC236}">
                <a16:creationId xmlns:a16="http://schemas.microsoft.com/office/drawing/2014/main" id="{634BA068-C847-4FA5-913B-D95A006B8671}"/>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D76D76-89D7-49E5-84B6-872233876D42}"/>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97B9F516-C71F-41B2-988A-4CDDC11D72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86"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aram.gov.lv/lv/ikt-risinajumu-un-pakalpojumu-attistiba-un-iespeju-radisana-privatajam-sektora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varam.gov.lv/lv/valsts-parvaldes-jomu-domenu-arhitektura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cid:image007.png@01D9A8E1.9CACD260" TargetMode="External"/><Relationship Id="rId3" Type="http://schemas.openxmlformats.org/officeDocument/2006/relationships/hyperlink" Target="https://twitter.com/VARAM_Latvija" TargetMode="External"/><Relationship Id="rId7" Type="http://schemas.openxmlformats.org/officeDocument/2006/relationships/image" Target="../media/image25.png"/><Relationship Id="rId12" Type="http://schemas.openxmlformats.org/officeDocument/2006/relationships/image" Target="cid:image011.png@01D9A8E1.9CACD260" TargetMode="External"/><Relationship Id="rId2" Type="http://schemas.openxmlformats.org/officeDocument/2006/relationships/hyperlink" Target="https://www.varam.gov.lv/lv" TargetMode="External"/><Relationship Id="rId1" Type="http://schemas.openxmlformats.org/officeDocument/2006/relationships/slideLayout" Target="../slideLayouts/slideLayout9.xml"/><Relationship Id="rId6" Type="http://schemas.openxmlformats.org/officeDocument/2006/relationships/image" Target="cid:image006.png@01D9A8E1.9CACD260" TargetMode="Externa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linkedin.com/company/vides-aizsardz%C4%ABbas-un-re%C4%A3ion%C4%81l%C4%81s-att%C4%ABst%C4%ABbas-ministrij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_56B5180C.xlsx"/><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_FE259975.xlsx"/><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microsoft.com/office/2018/10/relationships/comments" Target="../comments/modernComment_14B_80E8F23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tapportals.mk.gov.lv/legal_acts/6f6ba61f-708d-4c5a-85b2-3f77f08ec3b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6D11E9C-CF79-4D5A-ACC4-7705ED940450}"/>
              </a:ext>
            </a:extLst>
          </p:cNvPr>
          <p:cNvSpPr>
            <a:spLocks noGrp="1"/>
          </p:cNvSpPr>
          <p:nvPr>
            <p:ph type="title"/>
          </p:nvPr>
        </p:nvSpPr>
        <p:spPr>
          <a:xfrm>
            <a:off x="914400" y="3225800"/>
            <a:ext cx="10363200" cy="960438"/>
          </a:xfrm>
        </p:spPr>
        <p:txBody>
          <a:bodyPr>
            <a:noAutofit/>
          </a:bodyPr>
          <a:lstStyle/>
          <a:p>
            <a:pPr>
              <a:defRPr/>
            </a:pPr>
            <a:br>
              <a:rPr lang="lv-LV" sz="3600" kern="0">
                <a:solidFill>
                  <a:srgbClr val="29702A"/>
                </a:solidFill>
                <a:cs typeface="Times New Roman" panose="02020603050405020304" pitchFamily="18" charset="0"/>
              </a:rPr>
            </a:br>
            <a:br>
              <a:rPr lang="lv-LV" sz="2800" kern="0">
                <a:cs typeface="Times New Roman" panose="02020603050405020304" pitchFamily="18" charset="0"/>
              </a:rPr>
            </a:br>
            <a:br>
              <a:rPr lang="lv-LV" altLang="lv-LV" sz="2800"/>
            </a:br>
            <a:endParaRPr lang="lv-LV" altLang="en-US" sz="2800"/>
          </a:p>
        </p:txBody>
      </p:sp>
      <p:sp>
        <p:nvSpPr>
          <p:cNvPr id="12291" name="Text Placeholder 1">
            <a:extLst>
              <a:ext uri="{FF2B5EF4-FFF2-40B4-BE49-F238E27FC236}">
                <a16:creationId xmlns:a16="http://schemas.microsoft.com/office/drawing/2014/main" id="{9C4C4168-1664-40F9-913D-5774AD39AD7A}"/>
              </a:ext>
            </a:extLst>
          </p:cNvPr>
          <p:cNvSpPr>
            <a:spLocks noGrp="1"/>
          </p:cNvSpPr>
          <p:nvPr>
            <p:ph type="body" sz="quarter" idx="10"/>
          </p:nvPr>
        </p:nvSpPr>
        <p:spPr>
          <a:xfrm>
            <a:off x="914400" y="3336039"/>
            <a:ext cx="10363200" cy="956650"/>
          </a:xfrm>
        </p:spPr>
        <p:txBody>
          <a:bodyPr>
            <a:spAutoFit/>
          </a:bodyPr>
          <a:lstStyle/>
          <a:p>
            <a:r>
              <a:rPr lang="lv-LV" altLang="lv-LV" sz="2800" b="1">
                <a:solidFill>
                  <a:srgbClr val="29702A"/>
                </a:solidFill>
                <a:latin typeface="Verdana"/>
                <a:ea typeface="Verdana"/>
              </a:rPr>
              <a:t>Jaunā plānošanas perioda projekti un pārvaldes jomu (domēnu) arhitektūras</a:t>
            </a:r>
          </a:p>
        </p:txBody>
      </p:sp>
      <p:pic>
        <p:nvPicPr>
          <p:cNvPr id="3" name="Picture 2" descr="A blue square with yellow stars and red numbers&#10;&#10;Description automatically generated">
            <a:extLst>
              <a:ext uri="{FF2B5EF4-FFF2-40B4-BE49-F238E27FC236}">
                <a16:creationId xmlns:a16="http://schemas.microsoft.com/office/drawing/2014/main" id="{F2A0E84A-3C02-E0CF-24C1-D1FC20F5E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270" y="4547739"/>
            <a:ext cx="4047460" cy="17482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A3135F1-320C-46E1-AF6B-A8B5D0CB5F03}"/>
              </a:ext>
            </a:extLst>
          </p:cNvPr>
          <p:cNvSpPr>
            <a:spLocks noGrp="1"/>
          </p:cNvSpPr>
          <p:nvPr>
            <p:ph type="title"/>
          </p:nvPr>
        </p:nvSpPr>
        <p:spPr>
          <a:xfrm>
            <a:off x="2281286" y="15949"/>
            <a:ext cx="9212522" cy="1036642"/>
          </a:xfrm>
        </p:spPr>
        <p:txBody>
          <a:bodyPr/>
          <a:lstStyle/>
          <a:p>
            <a:r>
              <a:rPr lang="en-US" err="1">
                <a:solidFill>
                  <a:srgbClr val="29702A"/>
                </a:solidFill>
              </a:rPr>
              <a:t>Investīciju</a:t>
            </a:r>
            <a:r>
              <a:rPr lang="en-US">
                <a:solidFill>
                  <a:srgbClr val="29702A"/>
                </a:solidFill>
              </a:rPr>
              <a:t> </a:t>
            </a:r>
            <a:r>
              <a:rPr lang="en-US" err="1">
                <a:solidFill>
                  <a:srgbClr val="29702A"/>
                </a:solidFill>
              </a:rPr>
              <a:t>programma</a:t>
            </a:r>
            <a:r>
              <a:rPr lang="en-US">
                <a:solidFill>
                  <a:srgbClr val="29702A"/>
                </a:solidFill>
              </a:rPr>
              <a:t> (</a:t>
            </a:r>
            <a:r>
              <a:rPr lang="en-US" err="1">
                <a:solidFill>
                  <a:srgbClr val="29702A"/>
                </a:solidFill>
              </a:rPr>
              <a:t>detalizēti</a:t>
            </a:r>
            <a:r>
              <a:rPr lang="en-US">
                <a:solidFill>
                  <a:srgbClr val="29702A"/>
                </a:solidFill>
              </a:rPr>
              <a:t> skat. </a:t>
            </a:r>
            <a:r>
              <a:rPr lang="en-US" err="1">
                <a:solidFill>
                  <a:srgbClr val="29702A"/>
                </a:solidFill>
              </a:rPr>
              <a:t>pielikumu</a:t>
            </a:r>
            <a:r>
              <a:rPr lang="en-US">
                <a:solidFill>
                  <a:srgbClr val="29702A"/>
                </a:solidFill>
              </a:rPr>
              <a:t>)</a:t>
            </a:r>
          </a:p>
        </p:txBody>
      </p:sp>
      <p:sp>
        <p:nvSpPr>
          <p:cNvPr id="6" name="Slide Number Placeholder 5">
            <a:extLst>
              <a:ext uri="{FF2B5EF4-FFF2-40B4-BE49-F238E27FC236}">
                <a16:creationId xmlns:a16="http://schemas.microsoft.com/office/drawing/2014/main" id="{D4E2F917-E550-BC4C-A4D1-989793C4E5AD}"/>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CA50152C-A5AE-4037-8E77-C398DB665690}" type="slidenum">
              <a:rPr lang="en-US" altLang="en-US" smtClean="0"/>
              <a:pPr>
                <a:spcAft>
                  <a:spcPts val="600"/>
                </a:spcAft>
                <a:defRPr/>
              </a:pPr>
              <a:t>10</a:t>
            </a:fld>
            <a:endParaRPr lang="en-US" altLang="en-US"/>
          </a:p>
        </p:txBody>
      </p:sp>
      <p:graphicFrame>
        <p:nvGraphicFramePr>
          <p:cNvPr id="7" name="Content Placeholder 6">
            <a:extLst>
              <a:ext uri="{FF2B5EF4-FFF2-40B4-BE49-F238E27FC236}">
                <a16:creationId xmlns:a16="http://schemas.microsoft.com/office/drawing/2014/main" id="{03ADE0A9-AD11-AC48-9C38-CBDD32E60038}"/>
              </a:ext>
            </a:extLst>
          </p:cNvPr>
          <p:cNvGraphicFramePr>
            <a:graphicFrameLocks noGrp="1"/>
          </p:cNvGraphicFramePr>
          <p:nvPr>
            <p:ph idx="1"/>
            <p:extLst>
              <p:ext uri="{D42A27DB-BD31-4B8C-83A1-F6EECF244321}">
                <p14:modId xmlns:p14="http://schemas.microsoft.com/office/powerpoint/2010/main" val="287014230"/>
              </p:ext>
            </p:extLst>
          </p:nvPr>
        </p:nvGraphicFramePr>
        <p:xfrm>
          <a:off x="2377085" y="1046616"/>
          <a:ext cx="8771678" cy="5283960"/>
        </p:xfrm>
        <a:graphic>
          <a:graphicData uri="http://schemas.openxmlformats.org/drawingml/2006/table">
            <a:tbl>
              <a:tblPr firstRow="1" bandRow="1">
                <a:tableStyleId>{5C22544A-7EE6-4342-B048-85BDC9FD1C3A}</a:tableStyleId>
              </a:tblPr>
              <a:tblGrid>
                <a:gridCol w="2460828">
                  <a:extLst>
                    <a:ext uri="{9D8B030D-6E8A-4147-A177-3AD203B41FA5}">
                      <a16:colId xmlns:a16="http://schemas.microsoft.com/office/drawing/2014/main" val="2662636713"/>
                    </a:ext>
                  </a:extLst>
                </a:gridCol>
                <a:gridCol w="1093556">
                  <a:extLst>
                    <a:ext uri="{9D8B030D-6E8A-4147-A177-3AD203B41FA5}">
                      <a16:colId xmlns:a16="http://schemas.microsoft.com/office/drawing/2014/main" val="1388829239"/>
                    </a:ext>
                  </a:extLst>
                </a:gridCol>
                <a:gridCol w="1458110">
                  <a:extLst>
                    <a:ext uri="{9D8B030D-6E8A-4147-A177-3AD203B41FA5}">
                      <a16:colId xmlns:a16="http://schemas.microsoft.com/office/drawing/2014/main" val="75719855"/>
                    </a:ext>
                  </a:extLst>
                </a:gridCol>
                <a:gridCol w="1139147">
                  <a:extLst>
                    <a:ext uri="{9D8B030D-6E8A-4147-A177-3AD203B41FA5}">
                      <a16:colId xmlns:a16="http://schemas.microsoft.com/office/drawing/2014/main" val="1302262651"/>
                    </a:ext>
                  </a:extLst>
                </a:gridCol>
                <a:gridCol w="1192306">
                  <a:extLst>
                    <a:ext uri="{9D8B030D-6E8A-4147-A177-3AD203B41FA5}">
                      <a16:colId xmlns:a16="http://schemas.microsoft.com/office/drawing/2014/main" val="1301625920"/>
                    </a:ext>
                  </a:extLst>
                </a:gridCol>
                <a:gridCol w="1427731">
                  <a:extLst>
                    <a:ext uri="{9D8B030D-6E8A-4147-A177-3AD203B41FA5}">
                      <a16:colId xmlns:a16="http://schemas.microsoft.com/office/drawing/2014/main" val="1348525937"/>
                    </a:ext>
                  </a:extLst>
                </a:gridCol>
              </a:tblGrid>
              <a:tr h="392579">
                <a:tc>
                  <a:txBody>
                    <a:bodyPr/>
                    <a:lstStyle/>
                    <a:p>
                      <a:pPr algn="l" fontAlgn="ctr"/>
                      <a:r>
                        <a:rPr lang="en-LV" sz="1100" u="none" strike="noStrike">
                          <a:effectLst/>
                          <a:latin typeface="Verdana" panose="020B0604030504040204" pitchFamily="34" charset="0"/>
                          <a:ea typeface="Verdana" panose="020B0604030504040204" pitchFamily="34" charset="0"/>
                        </a:rPr>
                        <a:t> </a:t>
                      </a:r>
                      <a:endParaRPr lang="en-LV" sz="1100" b="1" i="0" u="none" strike="noStrike">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29702A"/>
                    </a:solidFill>
                  </a:tcPr>
                </a:tc>
                <a:tc>
                  <a:txBody>
                    <a:bodyPr/>
                    <a:lstStyle/>
                    <a:p>
                      <a:pPr algn="ctr" fontAlgn="ctr"/>
                      <a:r>
                        <a:rPr lang="en-GB" sz="1100" b="1" u="none" strike="noStrike">
                          <a:effectLst/>
                          <a:latin typeface="Verdana" panose="020B0604030504040204" pitchFamily="34" charset="0"/>
                          <a:ea typeface="Verdana" panose="020B0604030504040204" pitchFamily="34" charset="0"/>
                        </a:rPr>
                        <a:t>PIRMĀ </a:t>
                      </a:r>
                    </a:p>
                    <a:p>
                      <a:pPr algn="ctr" fontAlgn="ctr"/>
                      <a:r>
                        <a:rPr lang="en-GB" sz="1100" b="1" u="none" strike="noStrike" err="1">
                          <a:effectLst/>
                          <a:latin typeface="Verdana" panose="020B0604030504040204" pitchFamily="34" charset="0"/>
                          <a:ea typeface="Verdana" panose="020B0604030504040204" pitchFamily="34" charset="0"/>
                        </a:rPr>
                        <a:t>kārta</a:t>
                      </a:r>
                      <a:endParaRPr lang="en-GB" sz="1100" b="1" i="0" u="none" strike="noStrike">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29702A"/>
                    </a:solidFill>
                  </a:tcPr>
                </a:tc>
                <a:tc>
                  <a:txBody>
                    <a:bodyPr/>
                    <a:lstStyle/>
                    <a:p>
                      <a:pPr algn="ctr"/>
                      <a:r>
                        <a:rPr lang="en-GB" sz="1100" b="1" u="none" strike="noStrike" err="1">
                          <a:effectLst/>
                          <a:latin typeface="Verdana" panose="020B0604030504040204" pitchFamily="34" charset="0"/>
                          <a:ea typeface="Verdana" panose="020B0604030504040204" pitchFamily="34" charset="0"/>
                        </a:rPr>
                        <a:t>Ārkārtas</a:t>
                      </a:r>
                      <a:r>
                        <a:rPr lang="en-GB" sz="1100" b="1" u="none" strike="noStrike">
                          <a:effectLst/>
                          <a:latin typeface="Verdana" panose="020B0604030504040204" pitchFamily="34" charset="0"/>
                          <a:ea typeface="Verdana" panose="020B0604030504040204" pitchFamily="34" charset="0"/>
                        </a:rPr>
                        <a:t> </a:t>
                      </a:r>
                    </a:p>
                    <a:p>
                      <a:pPr algn="ctr"/>
                      <a:r>
                        <a:rPr lang="en-GB" sz="1100" b="0" u="none" strike="noStrike">
                          <a:effectLst/>
                          <a:latin typeface="Verdana" panose="020B0604030504040204" pitchFamily="34" charset="0"/>
                          <a:ea typeface="Verdana" panose="020B0604030504040204" pitchFamily="34" charset="0"/>
                        </a:rPr>
                        <a:t>(</a:t>
                      </a:r>
                      <a:r>
                        <a:rPr lang="en-GB" sz="1100" b="0" u="none" strike="noStrike" err="1">
                          <a:effectLst/>
                          <a:latin typeface="Verdana" panose="020B0604030504040204" pitchFamily="34" charset="0"/>
                          <a:ea typeface="Verdana" panose="020B0604030504040204" pitchFamily="34" charset="0"/>
                        </a:rPr>
                        <a:t>ietverts</a:t>
                      </a:r>
                      <a:r>
                        <a:rPr lang="en-GB" sz="1100" b="0" u="none" strike="noStrike">
                          <a:effectLst/>
                          <a:latin typeface="Verdana" panose="020B0604030504040204" pitchFamily="34" charset="0"/>
                          <a:ea typeface="Verdana" panose="020B0604030504040204" pitchFamily="34" charset="0"/>
                        </a:rPr>
                        <a:t> I </a:t>
                      </a:r>
                      <a:r>
                        <a:rPr lang="en-GB" sz="1100" b="0" u="none" strike="noStrike" err="1">
                          <a:effectLst/>
                          <a:latin typeface="Verdana" panose="020B0604030504040204" pitchFamily="34" charset="0"/>
                          <a:ea typeface="Verdana" panose="020B0604030504040204" pitchFamily="34" charset="0"/>
                        </a:rPr>
                        <a:t>kārtā</a:t>
                      </a:r>
                      <a:r>
                        <a:rPr lang="en-GB" sz="1100" b="0" u="none" strike="noStrike">
                          <a:effectLst/>
                          <a:latin typeface="Verdana" panose="020B0604030504040204" pitchFamily="34" charset="0"/>
                          <a:ea typeface="Verdana" panose="020B0604030504040204" pitchFamily="34" charset="0"/>
                        </a:rPr>
                        <a:t>) </a:t>
                      </a:r>
                      <a:endParaRPr lang="lv-LV" b="0">
                        <a:latin typeface="Verdana" panose="020B0604030504040204" pitchFamily="34" charset="0"/>
                        <a:ea typeface="Verdana" panose="020B060403050404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29702A"/>
                    </a:solidFill>
                  </a:tcPr>
                </a:tc>
                <a:tc>
                  <a:txBody>
                    <a:bodyPr/>
                    <a:lstStyle/>
                    <a:p>
                      <a:pPr algn="ctr"/>
                      <a:r>
                        <a:rPr lang="en-GB" sz="1100" b="0" u="none" strike="noStrike" err="1">
                          <a:solidFill>
                            <a:srgbClr val="29702A"/>
                          </a:solidFill>
                          <a:effectLst/>
                          <a:latin typeface="Verdana" panose="020B0604030504040204" pitchFamily="34" charset="0"/>
                          <a:ea typeface="Verdana" panose="020B0604030504040204" pitchFamily="34" charset="0"/>
                        </a:rPr>
                        <a:t>Cits</a:t>
                      </a:r>
                      <a:r>
                        <a:rPr lang="en-GB" sz="1100" b="0" u="none" strike="noStrike">
                          <a:solidFill>
                            <a:srgbClr val="29702A"/>
                          </a:solidFill>
                          <a:effectLst/>
                          <a:latin typeface="Verdana" panose="020B0604030504040204" pitchFamily="34" charset="0"/>
                          <a:ea typeface="Verdana" panose="020B0604030504040204" pitchFamily="34" charset="0"/>
                        </a:rPr>
                        <a:t> </a:t>
                      </a:r>
                      <a:r>
                        <a:rPr lang="en-GB" sz="1100" b="0" u="none" strike="noStrike" err="1">
                          <a:solidFill>
                            <a:srgbClr val="29702A"/>
                          </a:solidFill>
                          <a:effectLst/>
                          <a:latin typeface="Verdana" panose="020B0604030504040204" pitchFamily="34" charset="0"/>
                          <a:ea typeface="Verdana" panose="020B0604030504040204" pitchFamily="34" charset="0"/>
                        </a:rPr>
                        <a:t>finansējums</a:t>
                      </a:r>
                      <a:r>
                        <a:rPr lang="en-GB" sz="1100" b="0" u="none" strike="noStrike">
                          <a:solidFill>
                            <a:srgbClr val="29702A"/>
                          </a:solidFill>
                          <a:effectLst/>
                          <a:latin typeface="Verdana" panose="020B0604030504040204" pitchFamily="34" charset="0"/>
                          <a:ea typeface="Verdana" panose="020B0604030504040204" pitchFamily="34" charset="0"/>
                        </a:rPr>
                        <a:t> (AF, </a:t>
                      </a:r>
                      <a:r>
                        <a:rPr lang="en-GB" sz="1100" b="0" u="none" strike="noStrike" err="1">
                          <a:solidFill>
                            <a:srgbClr val="29702A"/>
                          </a:solidFill>
                          <a:effectLst/>
                          <a:latin typeface="Verdana" panose="020B0604030504040204" pitchFamily="34" charset="0"/>
                          <a:ea typeface="Verdana" panose="020B0604030504040204" pitchFamily="34" charset="0"/>
                        </a:rPr>
                        <a:t>citi</a:t>
                      </a:r>
                      <a:r>
                        <a:rPr lang="en-GB" sz="1100" b="0" u="none" strike="noStrike">
                          <a:solidFill>
                            <a:srgbClr val="29702A"/>
                          </a:solidFill>
                          <a:effectLst/>
                          <a:latin typeface="Verdana" panose="020B0604030504040204" pitchFamily="34" charset="0"/>
                          <a:ea typeface="Verdana" panose="020B0604030504040204" pitchFamily="34" charset="0"/>
                        </a:rPr>
                        <a:t> SAM)</a:t>
                      </a:r>
                      <a:endParaRPr lang="lv-LV">
                        <a:solidFill>
                          <a:srgbClr val="29702A"/>
                        </a:solidFill>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BED096"/>
                    </a:solidFill>
                  </a:tcPr>
                </a:tc>
                <a:tc>
                  <a:txBody>
                    <a:bodyPr/>
                    <a:lstStyle/>
                    <a:p>
                      <a:r>
                        <a:rPr lang="en-GB" sz="1100" b="0" u="none" strike="noStrike">
                          <a:solidFill>
                            <a:srgbClr val="29702A"/>
                          </a:solidFill>
                          <a:effectLst/>
                          <a:latin typeface="Verdana" panose="020B0604030504040204" pitchFamily="34" charset="0"/>
                          <a:ea typeface="Verdana" panose="020B0604030504040204" pitchFamily="34" charset="0"/>
                        </a:rPr>
                        <a:t>2.kārta </a:t>
                      </a:r>
                      <a:r>
                        <a:rPr lang="en-GB" sz="1100" b="0" u="none" strike="noStrike" err="1">
                          <a:solidFill>
                            <a:srgbClr val="29702A"/>
                          </a:solidFill>
                          <a:effectLst/>
                          <a:latin typeface="Verdana" panose="020B0604030504040204" pitchFamily="34" charset="0"/>
                          <a:ea typeface="Verdana" panose="020B0604030504040204" pitchFamily="34" charset="0"/>
                        </a:rPr>
                        <a:t>Indikatīvi</a:t>
                      </a:r>
                      <a:endParaRPr lang="lv-LV">
                        <a:solidFill>
                          <a:srgbClr val="29702A"/>
                        </a:solidFill>
                        <a:latin typeface="Verdana" panose="020B0604030504040204" pitchFamily="34" charset="0"/>
                        <a:ea typeface="Verdana" panose="020B0604030504040204" pitchFamily="34" charset="0"/>
                      </a:endParaRPr>
                    </a:p>
                  </a:txBody>
                  <a:tcPr marL="0" marR="0" marT="0" marB="0" anchor="ctr">
                    <a:solidFill>
                      <a:srgbClr val="BED096"/>
                    </a:solidFill>
                  </a:tcPr>
                </a:tc>
                <a:tc>
                  <a:txBody>
                    <a:bodyPr/>
                    <a:lstStyle/>
                    <a:p>
                      <a:pPr algn="ctr" fontAlgn="ctr"/>
                      <a:r>
                        <a:rPr lang="en-GB" sz="1100" b="0" u="none" strike="noStrike" err="1">
                          <a:solidFill>
                            <a:srgbClr val="29702A"/>
                          </a:solidFill>
                          <a:effectLst/>
                          <a:latin typeface="Verdana" panose="020B0604030504040204" pitchFamily="34" charset="0"/>
                          <a:ea typeface="Verdana" panose="020B0604030504040204" pitchFamily="34" charset="0"/>
                        </a:rPr>
                        <a:t>Pieprasītais</a:t>
                      </a:r>
                      <a:r>
                        <a:rPr lang="en-GB" sz="1100" b="0" u="none" strike="noStrike">
                          <a:solidFill>
                            <a:srgbClr val="29702A"/>
                          </a:solidFill>
                          <a:effectLst/>
                          <a:latin typeface="Verdana" panose="020B0604030504040204" pitchFamily="34" charset="0"/>
                          <a:ea typeface="Verdana" panose="020B0604030504040204" pitchFamily="34" charset="0"/>
                        </a:rPr>
                        <a:t> </a:t>
                      </a:r>
                      <a:r>
                        <a:rPr lang="en-GB" sz="1100" b="0" u="none" strike="noStrike" err="1">
                          <a:solidFill>
                            <a:srgbClr val="29702A"/>
                          </a:solidFill>
                          <a:effectLst/>
                          <a:latin typeface="Verdana" panose="020B0604030504040204" pitchFamily="34" charset="0"/>
                          <a:ea typeface="Verdana" panose="020B0604030504040204" pitchFamily="34" charset="0"/>
                        </a:rPr>
                        <a:t>apjoms</a:t>
                      </a:r>
                      <a:endParaRPr lang="en-GB" sz="1100" b="0" i="0" u="none" strike="noStrike">
                        <a:solidFill>
                          <a:srgbClr val="29702A"/>
                        </a:solidFill>
                        <a:effectLst/>
                        <a:latin typeface="Verdana" panose="020B0604030504040204" pitchFamily="34" charset="0"/>
                        <a:ea typeface="Verdana" panose="020B0604030504040204" pitchFamily="34" charset="0"/>
                      </a:endParaRPr>
                    </a:p>
                  </a:txBody>
                  <a:tcPr marL="0" marR="0" marT="0" marB="0" anchor="ctr">
                    <a:solidFill>
                      <a:srgbClr val="BED096"/>
                    </a:solidFill>
                  </a:tcPr>
                </a:tc>
                <a:extLst>
                  <a:ext uri="{0D108BD9-81ED-4DB2-BD59-A6C34878D82A}">
                    <a16:rowId xmlns:a16="http://schemas.microsoft.com/office/drawing/2014/main" val="1140609248"/>
                  </a:ext>
                </a:extLst>
              </a:tr>
              <a:tr h="217320">
                <a:tc gridSpan="5">
                  <a:txBody>
                    <a:bodyPr/>
                    <a:lstStyle/>
                    <a:p>
                      <a:pPr marL="95250" indent="-95250" algn="l" fontAlgn="ctr">
                        <a:tabLst/>
                      </a:pPr>
                      <a:r>
                        <a:rPr lang="en-GB" sz="1100" b="1" i="0" u="none" strike="noStrike" err="1">
                          <a:solidFill>
                            <a:srgbClr val="29702A"/>
                          </a:solidFill>
                          <a:effectLst/>
                          <a:latin typeface="Verdana" panose="020B0604030504040204" pitchFamily="34" charset="0"/>
                          <a:ea typeface="Verdana" panose="020B0604030504040204" pitchFamily="34" charset="0"/>
                        </a:rPr>
                        <a:t>Horizontālās</a:t>
                      </a:r>
                      <a:r>
                        <a:rPr lang="en-GB" sz="1100" b="1" i="0" u="none" strike="noStrike">
                          <a:solidFill>
                            <a:srgbClr val="29702A"/>
                          </a:solidFill>
                          <a:effectLst/>
                          <a:latin typeface="Verdana" panose="020B0604030504040204" pitchFamily="34" charset="0"/>
                          <a:ea typeface="Verdana" panose="020B0604030504040204" pitchFamily="34" charset="0"/>
                        </a:rPr>
                        <a:t> </a:t>
                      </a:r>
                      <a:r>
                        <a:rPr lang="en-GB" sz="1100" b="1" i="0" u="none" strike="noStrike" err="1">
                          <a:solidFill>
                            <a:srgbClr val="29702A"/>
                          </a:solidFill>
                          <a:effectLst/>
                          <a:latin typeface="Verdana" panose="020B0604030504040204" pitchFamily="34" charset="0"/>
                          <a:ea typeface="Verdana" panose="020B0604030504040204" pitchFamily="34" charset="0"/>
                        </a:rPr>
                        <a:t>prioritātes</a:t>
                      </a:r>
                      <a:r>
                        <a:rPr lang="en-GB" sz="1100" b="1" i="0" u="none" strike="noStrike">
                          <a:solidFill>
                            <a:srgbClr val="29702A"/>
                          </a:solidFill>
                          <a:effectLst/>
                          <a:latin typeface="Verdana" panose="020B0604030504040204" pitchFamily="34" charset="0"/>
                          <a:ea typeface="Verdana" panose="020B0604030504040204" pitchFamily="34" charset="0"/>
                        </a:rPr>
                        <a:t> (42%)</a:t>
                      </a:r>
                    </a:p>
                  </a:txBody>
                  <a:tcPr marL="0" marR="0" marT="0" marB="0" anchor="ctr">
                    <a:solidFill>
                      <a:srgbClr val="FFAE65"/>
                    </a:solidFill>
                  </a:tcPr>
                </a:tc>
                <a:tc hMerge="1">
                  <a:txBody>
                    <a:bodyPr/>
                    <a:lstStyle/>
                    <a:p>
                      <a:pPr algn="r" fontAlgn="ctr"/>
                      <a:endParaRPr lang="en-LV"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r" fontAlgn="ctr"/>
                      <a:endParaRPr lang="en-LV" sz="1100" b="1" i="0" u="none" strike="noStrike" kern="1200">
                        <a:solidFill>
                          <a:schemeClr val="bg1"/>
                        </a:solidFill>
                        <a:effectLst/>
                        <a:latin typeface="Verdana" panose="020B0604030504040204" pitchFamily="34" charset="0"/>
                        <a:ea typeface="Verdana" panose="020B0604030504040204" pitchFamily="34" charset="0"/>
                        <a:cs typeface="+mn-cs"/>
                      </a:endParaRPr>
                    </a:p>
                  </a:txBody>
                  <a:tcPr marL="0" marR="0" marT="0" marB="0" anchor="ctr">
                    <a:solidFill>
                      <a:srgbClr val="FFAE65"/>
                    </a:solidFill>
                  </a:tcPr>
                </a:tc>
                <a:extLst>
                  <a:ext uri="{0D108BD9-81ED-4DB2-BD59-A6C34878D82A}">
                    <a16:rowId xmlns:a16="http://schemas.microsoft.com/office/drawing/2014/main" val="1243970035"/>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Arhitektūras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pārvaldība</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2 000 000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2 320 500</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5 000 000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425560582"/>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Mākslīgais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intelekts</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6 500 000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1 734 250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18 200 000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045768561"/>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Infrastruktūra</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un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kiberdrošība</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2 925 000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13 816 430</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5 364 850</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49 850 000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459199760"/>
                  </a:ext>
                </a:extLst>
              </a:tr>
              <a:tr h="217320">
                <a:tc>
                  <a:txBody>
                    <a:bodyPr/>
                    <a:lstStyle/>
                    <a:p>
                      <a:pPr algn="l" fontAlgn="ctr"/>
                      <a:r>
                        <a:rPr lang="en-GB" sz="1100" u="none" strike="noStrike">
                          <a:effectLst/>
                          <a:latin typeface="Verdana" panose="020B0604030504040204" pitchFamily="34" charset="0"/>
                          <a:ea typeface="Verdana" panose="020B0604030504040204" pitchFamily="34" charset="0"/>
                          <a:cs typeface="Calibri" panose="020F0502020204030204" pitchFamily="34" charset="0"/>
                        </a:rPr>
                        <a:t>Datu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analīze</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8 850 000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1 734 250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23 500 000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233774757"/>
                  </a:ext>
                </a:extLst>
              </a:tr>
              <a:tr h="217320">
                <a:tc>
                  <a:txBody>
                    <a:bodyPr/>
                    <a:lstStyle/>
                    <a:p>
                      <a:pPr algn="l" fontAlgn="ctr"/>
                      <a:r>
                        <a:rPr lang="en-GB" sz="1100" u="none" strike="noStrike">
                          <a:effectLst/>
                          <a:latin typeface="Verdana" panose="020B0604030504040204" pitchFamily="34" charset="0"/>
                          <a:ea typeface="Verdana" panose="020B0604030504040204" pitchFamily="34" charset="0"/>
                          <a:cs typeface="Calibri" panose="020F0502020204030204" pitchFamily="34" charset="0"/>
                        </a:rPr>
                        <a:t>Datu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pārvaldība</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4 400 000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9 771 504</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1 486 500</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13 700 000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985591512"/>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Pakalpojumi</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7 700 000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25 565 372</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3 220 750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26 646 320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688187350"/>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Uzticamība</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un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identifikācija</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21 500 000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10 000 000</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1 486 500</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29 470 000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207367029"/>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Pārvaldes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modernizācija</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ct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8 400 000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2 400 000</a:t>
                      </a:r>
                      <a:endParaRPr lang="lv-LV"/>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36 103 215</a:t>
                      </a:r>
                      <a:endParaRPr lang="lv-LV">
                        <a:latin typeface="Verdana" panose="020B0604030504040204" pitchFamily="34" charset="0"/>
                        <a:ea typeface="Verdana" panose="020B060403050404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3 468 500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39 740 000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316241298"/>
                  </a:ext>
                </a:extLst>
              </a:tr>
              <a:tr h="217320">
                <a:tc gridSpan="6">
                  <a:txBody>
                    <a:bodyPr/>
                    <a:lstStyle/>
                    <a:p>
                      <a:pPr algn="l" fontAlgn="ct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F0F0F0"/>
                    </a:solidFill>
                  </a:tcPr>
                </a:tc>
                <a:tc hMerge="1">
                  <a:txBody>
                    <a:bodyPr/>
                    <a:lstStyle/>
                    <a:p>
                      <a:pPr algn="r" fontAlgn="ctr"/>
                      <a:endParaRPr lang="en-LV"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pPr algn="l" fontAlgn="ctr"/>
                      <a:endParaRPr lang="en-GB"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788225507"/>
                  </a:ext>
                </a:extLst>
              </a:tr>
              <a:tr h="217320">
                <a:tc gridSpan="5">
                  <a:txBody>
                    <a:bodyPr/>
                    <a:lstStyle/>
                    <a:p>
                      <a:pPr algn="l" fontAlgn="ctr"/>
                      <a:r>
                        <a:rPr lang="en-GB" sz="1100" b="1" i="0" u="none" strike="noStrike" err="1">
                          <a:solidFill>
                            <a:srgbClr val="29702A"/>
                          </a:solidFill>
                          <a:effectLst/>
                          <a:latin typeface="Verdana" panose="020B0604030504040204" pitchFamily="34" charset="0"/>
                          <a:ea typeface="Verdana" panose="020B0604030504040204" pitchFamily="34" charset="0"/>
                          <a:cs typeface="Calibri" panose="020F0502020204030204" pitchFamily="34" charset="0"/>
                        </a:rPr>
                        <a:t>Nozaru</a:t>
                      </a:r>
                      <a:r>
                        <a:rPr lang="en-GB" sz="1100" b="1" i="0" u="none" strike="noStrike">
                          <a:solidFill>
                            <a:srgbClr val="29702A"/>
                          </a:solidFill>
                          <a:effectLst/>
                          <a:latin typeface="Verdana" panose="020B0604030504040204" pitchFamily="34" charset="0"/>
                          <a:ea typeface="Verdana" panose="020B0604030504040204" pitchFamily="34" charset="0"/>
                          <a:cs typeface="Calibri" panose="020F0502020204030204" pitchFamily="34" charset="0"/>
                        </a:rPr>
                        <a:t> </a:t>
                      </a:r>
                      <a:r>
                        <a:rPr lang="en-GB" sz="1100" b="1" i="0" u="none" strike="noStrike" err="1">
                          <a:solidFill>
                            <a:srgbClr val="29702A"/>
                          </a:solidFill>
                          <a:effectLst/>
                          <a:latin typeface="Verdana" panose="020B0604030504040204" pitchFamily="34" charset="0"/>
                          <a:ea typeface="Verdana" panose="020B0604030504040204" pitchFamily="34" charset="0"/>
                          <a:cs typeface="Calibri" panose="020F0502020204030204" pitchFamily="34" charset="0"/>
                        </a:rPr>
                        <a:t>prioritātes</a:t>
                      </a:r>
                      <a:r>
                        <a:rPr lang="en-GB" sz="1100" b="1" i="0" u="none" strike="noStrike">
                          <a:solidFill>
                            <a:srgbClr val="29702A"/>
                          </a:solidFill>
                          <a:effectLst/>
                          <a:latin typeface="Verdana" panose="020B0604030504040204" pitchFamily="34" charset="0"/>
                          <a:ea typeface="Verdana" panose="020B0604030504040204" pitchFamily="34" charset="0"/>
                          <a:cs typeface="Calibri" panose="020F0502020204030204" pitchFamily="34" charset="0"/>
                        </a:rPr>
                        <a:t> (58%)</a:t>
                      </a:r>
                    </a:p>
                  </a:txBody>
                  <a:tcPr marL="0" marR="0" marT="0" marB="0" anchor="ctr">
                    <a:solidFill>
                      <a:srgbClr val="BED096"/>
                    </a:solidFill>
                  </a:tcPr>
                </a:tc>
                <a:tc hMerge="1">
                  <a:txBody>
                    <a:bodyPr/>
                    <a:lstStyle/>
                    <a:p>
                      <a:pPr algn="r" fontAlgn="ctr"/>
                      <a:endParaRPr lang="en-LV"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r" fontAlgn="ct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BED096"/>
                    </a:solidFill>
                  </a:tcPr>
                </a:tc>
                <a:extLst>
                  <a:ext uri="{0D108BD9-81ED-4DB2-BD59-A6C34878D82A}">
                    <a16:rowId xmlns:a16="http://schemas.microsoft.com/office/drawing/2014/main" val="567852494"/>
                  </a:ext>
                </a:extLst>
              </a:tr>
              <a:tr h="217320">
                <a:tc>
                  <a:txBody>
                    <a:bodyPr/>
                    <a:lstStyle/>
                    <a:p>
                      <a:pPr algn="l" fontAlgn="ctr"/>
                      <a:r>
                        <a:rPr lang="en-GB" sz="1100" u="none" strike="noStrike">
                          <a:effectLst/>
                          <a:latin typeface="Verdana" panose="020B0604030504040204" pitchFamily="34" charset="0"/>
                          <a:ea typeface="Verdana" panose="020B0604030504040204" pitchFamily="34" charset="0"/>
                          <a:cs typeface="Calibri" panose="020F0502020204030204" pitchFamily="34" charset="0"/>
                        </a:rPr>
                        <a:t>E-</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lieta</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17 900 000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12 364 642</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2 477 500</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49 571 267</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168138439"/>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Izglītības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nozare</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5 400 000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12 290 730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991 000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26 775 000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67048357"/>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Kultūras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nozare</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3 500 000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6 092 520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7 500 000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435992100"/>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Labklājības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nozare</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10 473 000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473 000</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7 050 000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2 477 500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35 023 000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2108650001"/>
                  </a:ext>
                </a:extLst>
              </a:tr>
              <a:tr h="217320">
                <a:tc>
                  <a:txBody>
                    <a:bodyPr/>
                    <a:lstStyle/>
                    <a:p>
                      <a:pPr algn="l" fontAlgn="ctr"/>
                      <a:r>
                        <a:rPr lang="lv-LV" sz="1100" u="none" strike="noStrike">
                          <a:effectLst/>
                          <a:latin typeface="Verdana" panose="020B0604030504040204" pitchFamily="34" charset="0"/>
                          <a:ea typeface="Verdana" panose="020B0604030504040204" pitchFamily="34" charset="0"/>
                          <a:cs typeface="Calibri" panose="020F0502020204030204" pitchFamily="34" charset="0"/>
                        </a:rPr>
                        <a:t>Nodokļi un muita</a:t>
                      </a:r>
                      <a:endParaRPr lang="lv-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14 000 000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11 045 601</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991 000</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60 018 530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2214719525"/>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Veselības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nozare</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7 500 000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31 876 136</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1 486 500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35 050 000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288495177"/>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Zemkopības</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nozare</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3 500 000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4 993 800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6 650 000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644197883"/>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Transporta</a:t>
                      </a:r>
                      <a:r>
                        <a:rPr lang="en-GB" sz="1100" u="none" strike="noStrike">
                          <a:effectLst/>
                          <a:latin typeface="Verdana" panose="020B0604030504040204" pitchFamily="34" charset="0"/>
                          <a:ea typeface="Verdana" panose="020B0604030504040204" pitchFamily="34" charset="0"/>
                          <a:cs typeface="Calibri" panose="020F0502020204030204" pitchFamily="34" charset="0"/>
                        </a:rPr>
                        <a:t> </a:t>
                      </a: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nozare</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12 800 000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5 300 000</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4 065 600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34 090 000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2686816580"/>
                  </a:ext>
                </a:extLst>
              </a:tr>
              <a:tr h="217320">
                <a:tc>
                  <a:txBody>
                    <a:bodyPr/>
                    <a:lstStyle/>
                    <a:p>
                      <a:pPr algn="l" fontAlgn="ctr"/>
                      <a:r>
                        <a:rPr lang="en-GB" sz="1100" u="none" strike="noStrike" err="1">
                          <a:effectLst/>
                          <a:latin typeface="Verdana" panose="020B0604030504040204" pitchFamily="34" charset="0"/>
                          <a:ea typeface="Verdana" panose="020B0604030504040204" pitchFamily="34" charset="0"/>
                          <a:cs typeface="Calibri" panose="020F0502020204030204" pitchFamily="34" charset="0"/>
                        </a:rPr>
                        <a:t>Būvniecība</a:t>
                      </a:r>
                      <a:endParaRPr lang="en-GB"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4 335 000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4 335 000</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4 335 000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679727687"/>
                  </a:ext>
                </a:extLst>
              </a:tr>
              <a:tr h="217320">
                <a:tc>
                  <a:txBody>
                    <a:bodyPr/>
                    <a:lstStyle/>
                    <a:p>
                      <a:pPr algn="l" fontAlgn="ctr"/>
                      <a:r>
                        <a:rPr lang="lv-LV" sz="1100" u="none" strike="noStrike">
                          <a:effectLst/>
                          <a:latin typeface="Verdana" panose="020B0604030504040204" pitchFamily="34" charset="0"/>
                          <a:ea typeface="Verdana" panose="020B0604030504040204" pitchFamily="34" charset="0"/>
                          <a:cs typeface="Calibri" panose="020F0502020204030204" pitchFamily="34" charset="0"/>
                        </a:rPr>
                        <a:t>Reģioni un vide</a:t>
                      </a:r>
                      <a:endParaRPr lang="lv-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r" fontAlgn="ctr"/>
                      <a:r>
                        <a:rPr lang="en-LV" sz="1100" b="1" u="none" strike="noStrike">
                          <a:effectLst/>
                          <a:latin typeface="Verdana" panose="020B0604030504040204" pitchFamily="34" charset="0"/>
                          <a:ea typeface="Verdana" panose="020B0604030504040204" pitchFamily="34" charset="0"/>
                          <a:cs typeface="Calibri" panose="020F0502020204030204" pitchFamily="34" charset="0"/>
                        </a:rPr>
                        <a:t>5 500 000</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CBD9AB"/>
                    </a:solidFill>
                  </a:tcPr>
                </a:tc>
                <a:tc>
                  <a:txBody>
                    <a:bodyPr/>
                    <a:lstStyle/>
                    <a:p>
                      <a:pPr algn="l"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 </a:t>
                      </a:r>
                      <a:endParaRPr lang="en-LV" sz="11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CBD9AB"/>
                    </a:solidFill>
                  </a:tcPr>
                </a:tc>
                <a:tc>
                  <a:txBody>
                    <a:bodyPr/>
                    <a:lstStyle/>
                    <a:p>
                      <a:pPr algn="r" fontAlgn="ctr"/>
                      <a:r>
                        <a:rPr lang="en-LV" sz="1100" u="none" strike="noStrike">
                          <a:effectLst/>
                          <a:latin typeface="Verdana" panose="020B0604030504040204" pitchFamily="34" charset="0"/>
                          <a:ea typeface="Verdana" panose="020B0604030504040204" pitchFamily="34" charset="0"/>
                          <a:cs typeface="Calibri" panose="020F0502020204030204" pitchFamily="34" charset="0"/>
                        </a:rPr>
                        <a:t>2 116 272</a:t>
                      </a:r>
                      <a:endParaRPr lang="en-LV" sz="1100" b="1" i="0"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CBD9AB"/>
                    </a:solidFill>
                  </a:tcPr>
                </a:tc>
                <a:tc>
                  <a:txBody>
                    <a:bodyPr/>
                    <a:lstStyle/>
                    <a:p>
                      <a:pPr algn="r"/>
                      <a:r>
                        <a:rPr lang="en-LV" sz="1100" u="none" strike="noStrike">
                          <a:effectLst/>
                          <a:latin typeface="Verdana" panose="020B0604030504040204" pitchFamily="34" charset="0"/>
                          <a:ea typeface="Verdana" panose="020B0604030504040204" pitchFamily="34" charset="0"/>
                          <a:cs typeface="Calibri" panose="020F0502020204030204" pitchFamily="34" charset="0"/>
                        </a:rPr>
                        <a:t>495 500</a:t>
                      </a:r>
                      <a:endParaRPr lang="lv-LV">
                        <a:latin typeface="Verdana" panose="020B0604030504040204" pitchFamily="34" charset="0"/>
                        <a:ea typeface="Verdana" panose="020B0604030504040204" pitchFamily="34" charset="0"/>
                      </a:endParaRPr>
                    </a:p>
                  </a:txBody>
                  <a:tcPr marL="0" marR="0" marT="0" marB="0" anchor="ctr">
                    <a:solidFill>
                      <a:srgbClr val="CBD9AB"/>
                    </a:solidFill>
                  </a:tcPr>
                </a:tc>
                <a:tc>
                  <a:txBody>
                    <a:bodyPr/>
                    <a:lstStyle/>
                    <a:p>
                      <a:pPr algn="r" fontAlgn="ctr"/>
                      <a:r>
                        <a:rPr lang="en-LV" sz="110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18 000 000</a:t>
                      </a:r>
                      <a:endParaRPr lang="en-LV" sz="1100" b="1" i="0"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28821133"/>
                  </a:ext>
                </a:extLst>
              </a:tr>
              <a:tr h="217320">
                <a:tc>
                  <a:txBody>
                    <a:bodyPr/>
                    <a:lstStyle/>
                    <a:p>
                      <a:pPr algn="l" fontAlgn="ctr"/>
                      <a:r>
                        <a:rPr lang="en-GB" sz="1100" i="1" u="none" strike="noStrike" err="1">
                          <a:effectLst/>
                          <a:latin typeface="Verdana" panose="020B0604030504040204" pitchFamily="34" charset="0"/>
                          <a:ea typeface="Verdana" panose="020B0604030504040204" pitchFamily="34" charset="0"/>
                          <a:cs typeface="Calibri" panose="020F0502020204030204" pitchFamily="34" charset="0"/>
                        </a:rPr>
                        <a:t>Kopā</a:t>
                      </a:r>
                      <a:endParaRPr lang="en-GB" sz="1100" b="1" i="1"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i="1" u="none" strike="noStrike">
                          <a:effectLst/>
                          <a:latin typeface="Verdana" panose="020B0604030504040204" pitchFamily="34" charset="0"/>
                          <a:ea typeface="Verdana" panose="020B0604030504040204" pitchFamily="34" charset="0"/>
                          <a:cs typeface="Calibri" panose="020F0502020204030204" pitchFamily="34" charset="0"/>
                        </a:rPr>
                        <a:t>147 183 000</a:t>
                      </a:r>
                      <a:endParaRPr lang="en-LV" sz="1100" b="1" i="1"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solidFill>
                      <a:srgbClr val="ECEBC9"/>
                    </a:solidFill>
                  </a:tcPr>
                </a:tc>
                <a:tc>
                  <a:txBody>
                    <a:bodyPr/>
                    <a:lstStyle/>
                    <a:p>
                      <a:pPr algn="r" fontAlgn="ctr"/>
                      <a:r>
                        <a:rPr lang="en-LV" sz="1100" i="1" u="none" strike="noStrike">
                          <a:effectLst/>
                          <a:latin typeface="Verdana" panose="020B0604030504040204" pitchFamily="34" charset="0"/>
                          <a:ea typeface="Verdana" panose="020B0604030504040204" pitchFamily="34" charset="0"/>
                          <a:cs typeface="Calibri" panose="020F0502020204030204" pitchFamily="34" charset="0"/>
                        </a:rPr>
                        <a:t>22 508 000</a:t>
                      </a:r>
                      <a:endParaRPr lang="en-LV" sz="1100" b="1" i="1"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R w="19050" cap="flat" cmpd="sng" algn="ctr">
                      <a:solidFill>
                        <a:schemeClr val="accent1">
                          <a:lumMod val="75000"/>
                        </a:schemeClr>
                      </a:solidFill>
                      <a:prstDash val="solid"/>
                      <a:round/>
                      <a:headEnd type="none" w="med" len="med"/>
                      <a:tailEnd type="none" w="med" len="med"/>
                    </a:lnR>
                    <a:solidFill>
                      <a:srgbClr val="ECEBC9"/>
                    </a:solidFill>
                  </a:tcPr>
                </a:tc>
                <a:tc>
                  <a:txBody>
                    <a:bodyPr/>
                    <a:lstStyle/>
                    <a:p>
                      <a:pPr algn="r" fontAlgn="ctr"/>
                      <a:r>
                        <a:rPr lang="en-LV" sz="1100" i="1" u="none" strike="noStrike">
                          <a:effectLst/>
                          <a:latin typeface="Verdana" panose="020B0604030504040204" pitchFamily="34" charset="0"/>
                          <a:ea typeface="Verdana" panose="020B0604030504040204" pitchFamily="34" charset="0"/>
                          <a:cs typeface="Calibri" panose="020F0502020204030204" pitchFamily="34" charset="0"/>
                        </a:rPr>
                        <a:t>179 472 322</a:t>
                      </a:r>
                      <a:endParaRPr lang="en-LV" sz="1100" b="1" i="1" u="none" strike="noStrike">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lnL w="19050" cap="flat" cmpd="sng" algn="ctr">
                      <a:solidFill>
                        <a:schemeClr val="accent1">
                          <a:lumMod val="75000"/>
                        </a:schemeClr>
                      </a:solidFill>
                      <a:prstDash val="solid"/>
                      <a:round/>
                      <a:headEnd type="none" w="med" len="med"/>
                      <a:tailEnd type="none" w="med" len="med"/>
                    </a:lnL>
                    <a:solidFill>
                      <a:srgbClr val="ECEBC9"/>
                    </a:solidFill>
                  </a:tcPr>
                </a:tc>
                <a:tc>
                  <a:txBody>
                    <a:bodyPr/>
                    <a:lstStyle/>
                    <a:p>
                      <a:pPr algn="r"/>
                      <a:r>
                        <a:rPr lang="en-LV" sz="1100" i="1" u="none" strike="noStrike">
                          <a:effectLst/>
                          <a:latin typeface="Verdana" panose="020B0604030504040204" pitchFamily="34" charset="0"/>
                          <a:ea typeface="Verdana" panose="020B0604030504040204" pitchFamily="34" charset="0"/>
                          <a:cs typeface="Calibri" panose="020F0502020204030204" pitchFamily="34" charset="0"/>
                        </a:rPr>
                        <a:t>27 414 600</a:t>
                      </a:r>
                      <a:endParaRPr lang="lv-LV">
                        <a:latin typeface="Verdana" panose="020B0604030504040204" pitchFamily="34" charset="0"/>
                        <a:ea typeface="Verdana" panose="020B0604030504040204" pitchFamily="34" charset="0"/>
                      </a:endParaRPr>
                    </a:p>
                  </a:txBody>
                  <a:tcPr marL="0" marR="0" marT="0" marB="0" anchor="ctr">
                    <a:solidFill>
                      <a:srgbClr val="ECEBC9"/>
                    </a:solidFill>
                  </a:tcPr>
                </a:tc>
                <a:tc>
                  <a:txBody>
                    <a:bodyPr/>
                    <a:lstStyle/>
                    <a:p>
                      <a:pPr algn="r" fontAlgn="ctr"/>
                      <a:r>
                        <a:rPr lang="en-LV" sz="1100" i="1"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rPr>
                        <a:t>483 119 117</a:t>
                      </a:r>
                      <a:endParaRPr lang="en-LV" sz="1100" b="1" i="1" u="none" strike="noStrike">
                        <a:solidFill>
                          <a:schemeClr val="bg1">
                            <a:lumMod val="50000"/>
                          </a:schemeClr>
                        </a:solidFill>
                        <a:effectLst/>
                        <a:latin typeface="Verdana" panose="020B0604030504040204" pitchFamily="34" charset="0"/>
                        <a:ea typeface="Verdana" panose="020B060403050404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2774452067"/>
                  </a:ext>
                </a:extLst>
              </a:tr>
            </a:tbl>
          </a:graphicData>
        </a:graphic>
      </p:graphicFrame>
    </p:spTree>
    <p:extLst>
      <p:ext uri="{BB962C8B-B14F-4D97-AF65-F5344CB8AC3E}">
        <p14:creationId xmlns:p14="http://schemas.microsoft.com/office/powerpoint/2010/main" val="293365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362885"/>
            <a:ext cx="12188952" cy="509857"/>
          </a:xfrm>
          <a:prstGeom prst="rect">
            <a:avLst/>
          </a:prstGeom>
          <a:noFill/>
        </p:spPr>
        <p:txBody>
          <a:bodyPr wrap="square" lIns="0" tIns="0" rIns="0" bIns="0" rtlCol="0" anchor="t"/>
          <a:lstStyle/>
          <a:p>
            <a:pPr algn="ctr">
              <a:lnSpc>
                <a:spcPts val="4016"/>
              </a:lnSpc>
              <a:buNone/>
            </a:pPr>
            <a:r>
              <a:rPr lang="en-US" sz="2400" b="1" err="1">
                <a:solidFill>
                  <a:srgbClr val="29702A"/>
                </a:solidFill>
                <a:latin typeface="Verdana" panose="020B0604030504040204" pitchFamily="34" charset="0"/>
                <a:ea typeface="Verdana" panose="020B0604030504040204" pitchFamily="34" charset="0"/>
              </a:rPr>
              <a:t>Atslēgas</a:t>
            </a:r>
            <a:r>
              <a:rPr lang="en-US" sz="2400" b="1">
                <a:solidFill>
                  <a:srgbClr val="29702A"/>
                </a:solidFill>
                <a:latin typeface="Verdana" panose="020B0604030504040204" pitchFamily="34" charset="0"/>
                <a:ea typeface="Verdana" panose="020B0604030504040204" pitchFamily="34" charset="0"/>
              </a:rPr>
              <a:t> </a:t>
            </a:r>
            <a:r>
              <a:rPr lang="en-US" sz="2400" b="1" err="1">
                <a:solidFill>
                  <a:srgbClr val="29702A"/>
                </a:solidFill>
                <a:latin typeface="Verdana" panose="020B0604030504040204" pitchFamily="34" charset="0"/>
                <a:ea typeface="Verdana" panose="020B0604030504040204" pitchFamily="34" charset="0"/>
              </a:rPr>
              <a:t>iniciatīvas</a:t>
            </a:r>
            <a:r>
              <a:rPr lang="en-US" sz="2400" b="1">
                <a:solidFill>
                  <a:srgbClr val="29702A"/>
                </a:solidFill>
                <a:latin typeface="Verdana" panose="020B0604030504040204" pitchFamily="34" charset="0"/>
                <a:ea typeface="Verdana" panose="020B0604030504040204" pitchFamily="34" charset="0"/>
              </a:rPr>
              <a:t> (</a:t>
            </a:r>
            <a:r>
              <a:rPr lang="en-US" sz="2400" b="1" err="1">
                <a:solidFill>
                  <a:srgbClr val="29702A"/>
                </a:solidFill>
                <a:latin typeface="Verdana" panose="020B0604030504040204" pitchFamily="34" charset="0"/>
                <a:ea typeface="Verdana" panose="020B0604030504040204" pitchFamily="34" charset="0"/>
              </a:rPr>
              <a:t>horizontālās</a:t>
            </a:r>
            <a:r>
              <a:rPr lang="en-US" sz="2400" b="1">
                <a:solidFill>
                  <a:srgbClr val="29702A"/>
                </a:solidFill>
                <a:latin typeface="Verdana" panose="020B0604030504040204" pitchFamily="34" charset="0"/>
                <a:ea typeface="Verdana" panose="020B0604030504040204" pitchFamily="34" charset="0"/>
              </a:rPr>
              <a:t>)</a:t>
            </a:r>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768" y="1684396"/>
            <a:ext cx="628493" cy="523744"/>
          </a:xfrm>
          <a:prstGeom prst="rect">
            <a:avLst/>
          </a:prstGeom>
        </p:spPr>
      </p:pic>
      <p:sp>
        <p:nvSpPr>
          <p:cNvPr id="4" name="Object 3"/>
          <p:cNvSpPr/>
          <p:nvPr/>
        </p:nvSpPr>
        <p:spPr>
          <a:xfrm>
            <a:off x="1380780" y="1510542"/>
            <a:ext cx="2775843" cy="230378"/>
          </a:xfrm>
          <a:prstGeom prst="rect">
            <a:avLst/>
          </a:prstGeom>
          <a:noFill/>
          <a:ln>
            <a:noFill/>
          </a:ln>
        </p:spPr>
        <p:txBody>
          <a:bodyPr wrap="square" lIns="0" tIns="0" rIns="0" bIns="0" rtlCol="0" anchor="t"/>
          <a:lstStyle/>
          <a:p>
            <a:pPr algn="l">
              <a:lnSpc>
                <a:spcPts val="1814"/>
              </a:lnSpc>
              <a:buNone/>
            </a:pPr>
            <a:r>
              <a:rPr lang="en-US" sz="1440" b="1">
                <a:solidFill>
                  <a:srgbClr val="29702A"/>
                </a:solidFill>
                <a:latin typeface="Verdana" panose="020B0604030504040204" pitchFamily="34" charset="0"/>
                <a:ea typeface="Verdana" panose="020B0604030504040204" pitchFamily="34" charset="0"/>
                <a:cs typeface="Montserrat" pitchFamily="34" charset="-120"/>
              </a:rPr>
              <a:t>MĀKSLĪGAIS INTELEKTS</a:t>
            </a:r>
            <a:endParaRPr lang="en-US" b="1">
              <a:solidFill>
                <a:srgbClr val="29702A"/>
              </a:solidFill>
              <a:latin typeface="Verdana" panose="020B0604030504040204" pitchFamily="34" charset="0"/>
              <a:ea typeface="Verdana" panose="020B0604030504040204" pitchFamily="34" charset="0"/>
            </a:endParaRPr>
          </a:p>
        </p:txBody>
      </p:sp>
      <p:sp>
        <p:nvSpPr>
          <p:cNvPr id="5" name="Object 4"/>
          <p:cNvSpPr/>
          <p:nvPr/>
        </p:nvSpPr>
        <p:spPr>
          <a:xfrm>
            <a:off x="1380780" y="1826805"/>
            <a:ext cx="2775843" cy="853068"/>
          </a:xfrm>
          <a:prstGeom prst="rect">
            <a:avLst/>
          </a:prstGeom>
          <a:noFill/>
        </p:spPr>
        <p:txBody>
          <a:bodyPr wrap="square" lIns="0" tIns="0" rIns="0" bIns="0" rtlCol="0" anchor="t"/>
          <a:lstStyle/>
          <a:p>
            <a:pPr algn="l">
              <a:lnSpc>
                <a:spcPts val="1680"/>
              </a:lnSpc>
              <a:spcBef>
                <a:spcPts val="663"/>
              </a:spcBef>
              <a:buNone/>
            </a:pPr>
            <a:r>
              <a:rPr lang="en-US" sz="1200">
                <a:solidFill>
                  <a:srgbClr val="000000"/>
                </a:solidFill>
                <a:latin typeface="Verdana" panose="020B0604030504040204" pitchFamily="34" charset="0"/>
                <a:ea typeface="Verdana" panose="020B0604030504040204" pitchFamily="34" charset="0"/>
                <a:cs typeface="Montserrat" pitchFamily="34" charset="-120"/>
              </a:rPr>
              <a:t>1. </a:t>
            </a:r>
            <a:r>
              <a:rPr lang="en-US" sz="1200" b="1">
                <a:solidFill>
                  <a:srgbClr val="000000"/>
                </a:solidFill>
                <a:latin typeface="Verdana" panose="020B0604030504040204" pitchFamily="34" charset="0"/>
                <a:ea typeface="Verdana" panose="020B0604030504040204" pitchFamily="34" charset="0"/>
                <a:cs typeface="Montserrat" pitchFamily="34" charset="-120"/>
              </a:rPr>
              <a:t>Izveidots mākslīgā intelekta akselerators </a:t>
            </a:r>
            <a:r>
              <a:rPr lang="en-US" sz="1200">
                <a:solidFill>
                  <a:srgbClr val="000000"/>
                </a:solidFill>
                <a:latin typeface="Verdana" panose="020B0604030504040204" pitchFamily="34" charset="0"/>
                <a:ea typeface="Verdana" panose="020B0604030504040204" pitchFamily="34" charset="0"/>
                <a:cs typeface="Montserrat" pitchFamily="34" charset="-120"/>
              </a:rPr>
              <a:t>valsts pārvaldē, kas nodrošinās vismaz X inovatīvu risinājumu ieviešanu.</a:t>
            </a:r>
            <a:endParaRPr lang="en-US">
              <a:latin typeface="Verdana" panose="020B0604030504040204" pitchFamily="34" charset="0"/>
              <a:ea typeface="Verdana" panose="020B0604030504040204" pitchFamily="34" charset="0"/>
            </a:endParaRPr>
          </a:p>
        </p:txBody>
      </p:sp>
      <p:sp>
        <p:nvSpPr>
          <p:cNvPr id="6" name="Object 5"/>
          <p:cNvSpPr/>
          <p:nvPr/>
        </p:nvSpPr>
        <p:spPr>
          <a:xfrm>
            <a:off x="1380780" y="2763610"/>
            <a:ext cx="2775843" cy="853068"/>
          </a:xfrm>
          <a:prstGeom prst="rect">
            <a:avLst/>
          </a:prstGeom>
          <a:noFill/>
        </p:spPr>
        <p:txBody>
          <a:bodyPr wrap="square" lIns="0" tIns="0" rIns="0" bIns="0" rtlCol="0" anchor="t"/>
          <a:lstStyle/>
          <a:p>
            <a:pPr algn="l">
              <a:lnSpc>
                <a:spcPts val="1680"/>
              </a:lnSpc>
              <a:spcBef>
                <a:spcPts val="647"/>
              </a:spcBef>
              <a:buNone/>
            </a:pPr>
            <a:r>
              <a:rPr lang="en-US" sz="1200">
                <a:solidFill>
                  <a:srgbClr val="000000"/>
                </a:solidFill>
                <a:latin typeface="Verdana" panose="020B0604030504040204" pitchFamily="34" charset="0"/>
                <a:ea typeface="Verdana" panose="020B0604030504040204" pitchFamily="34" charset="0"/>
                <a:cs typeface="Montserrat" pitchFamily="34" charset="-120"/>
              </a:rPr>
              <a:t>2. </a:t>
            </a:r>
            <a:r>
              <a:rPr lang="en-US" sz="1200" b="1" err="1">
                <a:solidFill>
                  <a:srgbClr val="000000"/>
                </a:solidFill>
                <a:latin typeface="Verdana" panose="020B0604030504040204" pitchFamily="34" charset="0"/>
                <a:ea typeface="Verdana" panose="020B0604030504040204" pitchFamily="34" charset="0"/>
                <a:cs typeface="Montserrat" pitchFamily="34" charset="-120"/>
              </a:rPr>
              <a:t>Izveidots</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Lielais</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valodu</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modelis</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latviešu</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valodā</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a:solidFill>
                  <a:srgbClr val="000000"/>
                </a:solidFill>
                <a:latin typeface="Verdana" panose="020B0604030504040204" pitchFamily="34" charset="0"/>
                <a:ea typeface="Verdana" panose="020B0604030504040204" pitchFamily="34" charset="0"/>
                <a:cs typeface="Montserrat" pitchFamily="34" charset="-120"/>
              </a:rPr>
              <a:t>un </a:t>
            </a:r>
            <a:r>
              <a:rPr lang="en-US" sz="1200" err="1">
                <a:solidFill>
                  <a:srgbClr val="000000"/>
                </a:solidFill>
                <a:latin typeface="Verdana" panose="020B0604030504040204" pitchFamily="34" charset="0"/>
                <a:ea typeface="Verdana" panose="020B0604030504040204" pitchFamily="34" charset="0"/>
                <a:cs typeface="Montserrat" pitchFamily="34" charset="-120"/>
              </a:rPr>
              <a:t>izveidotas</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publiskas</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datu</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kopas</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modeļu</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trenēšanai</a:t>
            </a:r>
            <a:r>
              <a:rPr lang="en-US" sz="1200">
                <a:solidFill>
                  <a:srgbClr val="000000"/>
                </a:solidFill>
                <a:latin typeface="Verdana" panose="020B0604030504040204" pitchFamily="34" charset="0"/>
                <a:ea typeface="Verdana" panose="020B0604030504040204" pitchFamily="34" charset="0"/>
                <a:cs typeface="Montserrat" pitchFamily="34" charset="-120"/>
              </a:rPr>
              <a:t>.</a:t>
            </a:r>
            <a:endParaRPr lang="en-US">
              <a:latin typeface="Verdana" panose="020B0604030504040204" pitchFamily="34" charset="0"/>
              <a:ea typeface="Verdana" panose="020B0604030504040204" pitchFamily="34" charset="0"/>
            </a:endParaRPr>
          </a:p>
        </p:txBody>
      </p:sp>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623" y="4192184"/>
            <a:ext cx="438040" cy="438040"/>
          </a:xfrm>
          <a:prstGeom prst="rect">
            <a:avLst/>
          </a:prstGeom>
        </p:spPr>
      </p:pic>
      <p:sp>
        <p:nvSpPr>
          <p:cNvPr id="8" name="Object 7"/>
          <p:cNvSpPr/>
          <p:nvPr/>
        </p:nvSpPr>
        <p:spPr>
          <a:xfrm>
            <a:off x="1416938" y="4113152"/>
            <a:ext cx="2775843" cy="230378"/>
          </a:xfrm>
          <a:prstGeom prst="rect">
            <a:avLst/>
          </a:prstGeom>
          <a:noFill/>
        </p:spPr>
        <p:txBody>
          <a:bodyPr wrap="square" lIns="0" tIns="0" rIns="0" bIns="0" rtlCol="0" anchor="t"/>
          <a:lstStyle/>
          <a:p>
            <a:pPr algn="l">
              <a:lnSpc>
                <a:spcPts val="1814"/>
              </a:lnSpc>
              <a:buNone/>
            </a:pPr>
            <a:r>
              <a:rPr lang="en-US" sz="1440" b="1">
                <a:solidFill>
                  <a:srgbClr val="29702A"/>
                </a:solidFill>
                <a:latin typeface="Verdana" panose="020B0604030504040204" pitchFamily="34" charset="0"/>
                <a:ea typeface="Verdana" panose="020B0604030504040204" pitchFamily="34" charset="0"/>
                <a:cs typeface="Montserrat" pitchFamily="34" charset="-120"/>
              </a:rPr>
              <a:t>DATI</a:t>
            </a:r>
            <a:endParaRPr lang="en-US" b="1">
              <a:solidFill>
                <a:srgbClr val="29702A"/>
              </a:solidFill>
              <a:latin typeface="Verdana" panose="020B0604030504040204" pitchFamily="34" charset="0"/>
              <a:ea typeface="Verdana" panose="020B0604030504040204" pitchFamily="34" charset="0"/>
            </a:endParaRPr>
          </a:p>
        </p:txBody>
      </p:sp>
      <p:sp>
        <p:nvSpPr>
          <p:cNvPr id="9" name="Object 8"/>
          <p:cNvSpPr/>
          <p:nvPr/>
        </p:nvSpPr>
        <p:spPr>
          <a:xfrm>
            <a:off x="1380780" y="4407435"/>
            <a:ext cx="2775843" cy="1352014"/>
          </a:xfrm>
          <a:prstGeom prst="rect">
            <a:avLst/>
          </a:prstGeom>
          <a:noFill/>
        </p:spPr>
        <p:txBody>
          <a:bodyPr wrap="square" lIns="0" tIns="0" rIns="0" bIns="0" rtlCol="0" anchor="t"/>
          <a:lstStyle/>
          <a:p>
            <a:pPr algn="l">
              <a:lnSpc>
                <a:spcPts val="1680"/>
              </a:lnSpc>
              <a:spcBef>
                <a:spcPts val="663"/>
              </a:spcBef>
              <a:buNone/>
            </a:pPr>
            <a:r>
              <a:rPr lang="en-US" sz="1200">
                <a:solidFill>
                  <a:srgbClr val="5A5A4C"/>
                </a:solidFill>
                <a:latin typeface="Verdana" panose="020B0604030504040204" pitchFamily="34" charset="0"/>
                <a:ea typeface="Verdana" panose="020B0604030504040204" pitchFamily="34" charset="0"/>
                <a:cs typeface="Montserrat" pitchFamily="34" charset="-120"/>
              </a:rPr>
              <a:t>1.</a:t>
            </a:r>
            <a:r>
              <a:rPr lang="en-US" sz="1200">
                <a:solidFill>
                  <a:srgbClr val="000000"/>
                </a:solidFill>
                <a:latin typeface="Verdana" panose="020B0604030504040204" pitchFamily="34" charset="0"/>
                <a:ea typeface="Verdana" panose="020B0604030504040204" pitchFamily="34" charset="0"/>
                <a:cs typeface="Montserrat" pitchFamily="34" charset="-120"/>
              </a:rPr>
              <a:t>Izveidota </a:t>
            </a:r>
            <a:r>
              <a:rPr lang="en-US" sz="1200" b="1" err="1">
                <a:solidFill>
                  <a:srgbClr val="000000"/>
                </a:solidFill>
                <a:latin typeface="Verdana" panose="020B0604030504040204" pitchFamily="34" charset="0"/>
                <a:ea typeface="Verdana" panose="020B0604030504040204" pitchFamily="34" charset="0"/>
                <a:cs typeface="Montserrat" pitchFamily="34" charset="-120"/>
              </a:rPr>
              <a:t>tehnoloģiskā</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bāze</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Valsts</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analītikas</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dienestam</a:t>
            </a:r>
            <a:br>
              <a:rPr lang="en-US" sz="1200">
                <a:solidFill>
                  <a:srgbClr val="5A5A4C"/>
                </a:solidFill>
                <a:latin typeface="Verdana" panose="020B0604030504040204" pitchFamily="34" charset="0"/>
                <a:ea typeface="Verdana" panose="020B0604030504040204" pitchFamily="34" charset="0"/>
                <a:cs typeface="Montserrat" pitchFamily="34" charset="-120"/>
              </a:rPr>
            </a:br>
            <a:r>
              <a:rPr lang="en-US" sz="1200">
                <a:solidFill>
                  <a:srgbClr val="5A5A4C"/>
                </a:solidFill>
                <a:latin typeface="Verdana" panose="020B0604030504040204" pitchFamily="34" charset="0"/>
                <a:ea typeface="Verdana" panose="020B0604030504040204" pitchFamily="34" charset="0"/>
                <a:cs typeface="Montserrat" pitchFamily="34" charset="-120"/>
              </a:rPr>
              <a:t>2.</a:t>
            </a:r>
            <a:r>
              <a:rPr lang="en-US" sz="1200">
                <a:solidFill>
                  <a:srgbClr val="000000"/>
                </a:solidFill>
                <a:latin typeface="Verdana" panose="020B0604030504040204" pitchFamily="34" charset="0"/>
                <a:ea typeface="Verdana" panose="020B0604030504040204" pitchFamily="34" charset="0"/>
                <a:cs typeface="Montserrat" pitchFamily="34" charset="-120"/>
              </a:rPr>
              <a:t>Ieviests </a:t>
            </a:r>
            <a:r>
              <a:rPr lang="en-US" sz="1200" err="1">
                <a:solidFill>
                  <a:srgbClr val="000000"/>
                </a:solidFill>
                <a:latin typeface="Verdana" panose="020B0604030504040204" pitchFamily="34" charset="0"/>
                <a:ea typeface="Verdana" panose="020B0604030504040204" pitchFamily="34" charset="0"/>
                <a:cs typeface="Montserrat" pitchFamily="34" charset="-120"/>
              </a:rPr>
              <a:t>publisks</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valsts</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snieguma</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rādītāju</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b="1" err="1">
                <a:solidFill>
                  <a:srgbClr val="000000"/>
                </a:solidFill>
                <a:latin typeface="Verdana" panose="020B0604030504040204" pitchFamily="34" charset="0"/>
                <a:ea typeface="Verdana" panose="020B0604030504040204" pitchFamily="34" charset="0"/>
                <a:cs typeface="Montserrat" pitchFamily="34" charset="-120"/>
              </a:rPr>
              <a:t>panelis</a:t>
            </a:r>
            <a:r>
              <a:rPr lang="en-US" sz="1200" b="1">
                <a:solidFill>
                  <a:srgbClr val="000000"/>
                </a:solidFill>
                <a:latin typeface="Verdana" panose="020B0604030504040204" pitchFamily="34" charset="0"/>
                <a:ea typeface="Verdana" panose="020B0604030504040204" pitchFamily="34" charset="0"/>
                <a:cs typeface="Montserrat" pitchFamily="34" charset="-120"/>
              </a:rPr>
              <a:t> </a:t>
            </a:r>
            <a:r>
              <a:rPr lang="en-US" sz="1200">
                <a:solidFill>
                  <a:srgbClr val="000000"/>
                </a:solidFill>
                <a:latin typeface="Verdana" panose="020B0604030504040204" pitchFamily="34" charset="0"/>
                <a:ea typeface="Verdana" panose="020B0604030504040204" pitchFamily="34" charset="0"/>
                <a:cs typeface="Montserrat" pitchFamily="34" charset="-120"/>
              </a:rPr>
              <a:t>(dashboard)</a:t>
            </a:r>
            <a:endParaRPr lang="en-US">
              <a:latin typeface="Verdana" panose="020B0604030504040204" pitchFamily="34" charset="0"/>
              <a:ea typeface="Verdana" panose="020B0604030504040204" pitchFamily="34" charset="0"/>
            </a:endParaRPr>
          </a:p>
        </p:txBody>
      </p:sp>
      <p:sp>
        <p:nvSpPr>
          <p:cNvPr id="10" name="Object 9"/>
          <p:cNvSpPr/>
          <p:nvPr/>
        </p:nvSpPr>
        <p:spPr>
          <a:xfrm>
            <a:off x="1380779" y="5503453"/>
            <a:ext cx="2775843" cy="639801"/>
          </a:xfrm>
          <a:prstGeom prst="rect">
            <a:avLst/>
          </a:prstGeom>
          <a:noFill/>
        </p:spPr>
        <p:txBody>
          <a:bodyPr wrap="square" lIns="0" tIns="0" rIns="0" bIns="0" rtlCol="0" anchor="t"/>
          <a:lstStyle/>
          <a:p>
            <a:pPr algn="l">
              <a:lnSpc>
                <a:spcPts val="1680"/>
              </a:lnSpc>
              <a:spcBef>
                <a:spcPts val="647"/>
              </a:spcBef>
              <a:buNone/>
            </a:pPr>
            <a:r>
              <a:rPr lang="en-US" sz="1200">
                <a:latin typeface="Verdana" panose="020B0604030504040204" pitchFamily="34" charset="0"/>
                <a:ea typeface="Verdana" panose="020B0604030504040204" pitchFamily="34" charset="0"/>
                <a:cs typeface="Montserrat" pitchFamily="34" charset="-120"/>
              </a:rPr>
              <a:t>3. </a:t>
            </a:r>
            <a:r>
              <a:rPr lang="en-US" sz="1200" err="1">
                <a:latin typeface="Verdana" panose="020B0604030504040204" pitchFamily="34" charset="0"/>
                <a:ea typeface="Verdana" panose="020B0604030504040204" pitchFamily="34" charset="0"/>
                <a:cs typeface="Montserrat" pitchFamily="34" charset="-120"/>
              </a:rPr>
              <a:t>Datu</a:t>
            </a:r>
            <a:r>
              <a:rPr lang="en-US" sz="1200">
                <a:latin typeface="Verdana" panose="020B0604030504040204" pitchFamily="34" charset="0"/>
                <a:ea typeface="Verdana" panose="020B0604030504040204" pitchFamily="34" charset="0"/>
                <a:cs typeface="Montserrat" pitchFamily="34" charset="-120"/>
              </a:rPr>
              <a:t> </a:t>
            </a:r>
            <a:r>
              <a:rPr lang="en-US" sz="1200" b="1" err="1">
                <a:latin typeface="Verdana" panose="020B0604030504040204" pitchFamily="34" charset="0"/>
                <a:ea typeface="Verdana" panose="020B0604030504040204" pitchFamily="34" charset="0"/>
                <a:cs typeface="Montserrat" pitchFamily="34" charset="-120"/>
              </a:rPr>
              <a:t>sakārtošanas</a:t>
            </a:r>
            <a:r>
              <a:rPr lang="en-US" sz="1200" b="1">
                <a:latin typeface="Verdana" panose="020B0604030504040204" pitchFamily="34" charset="0"/>
                <a:ea typeface="Verdana" panose="020B0604030504040204" pitchFamily="34" charset="0"/>
                <a:cs typeface="Montserrat" pitchFamily="34" charset="-120"/>
              </a:rPr>
              <a:t> un </a:t>
            </a:r>
            <a:r>
              <a:rPr lang="en-US" sz="1200" b="1" err="1">
                <a:latin typeface="Verdana" panose="020B0604030504040204" pitchFamily="34" charset="0"/>
                <a:ea typeface="Verdana" panose="020B0604030504040204" pitchFamily="34" charset="0"/>
                <a:cs typeface="Montserrat" pitchFamily="34" charset="-120"/>
              </a:rPr>
              <a:t>standartizācijas</a:t>
            </a:r>
            <a:r>
              <a:rPr lang="en-US" sz="1200" b="1">
                <a:latin typeface="Verdana" panose="020B0604030504040204" pitchFamily="34" charset="0"/>
                <a:ea typeface="Verdana" panose="020B0604030504040204" pitchFamily="34" charset="0"/>
                <a:cs typeface="Montserrat" pitchFamily="34" charset="-120"/>
              </a:rPr>
              <a:t> </a:t>
            </a:r>
            <a:r>
              <a:rPr lang="en-US" sz="1200" b="1" err="1">
                <a:latin typeface="Verdana" panose="020B0604030504040204" pitchFamily="34" charset="0"/>
                <a:ea typeface="Verdana" panose="020B0604030504040204" pitchFamily="34" charset="0"/>
                <a:cs typeface="Montserrat" pitchFamily="34" charset="-120"/>
              </a:rPr>
              <a:t>programma</a:t>
            </a:r>
            <a:r>
              <a:rPr lang="en-US" sz="1200">
                <a:latin typeface="Verdana" panose="020B0604030504040204" pitchFamily="34" charset="0"/>
                <a:ea typeface="Verdana" panose="020B0604030504040204" pitchFamily="34" charset="0"/>
                <a:cs typeface="Montserrat" pitchFamily="34" charset="-120"/>
              </a:rPr>
              <a:t> </a:t>
            </a:r>
            <a:r>
              <a:rPr lang="en-US" sz="1200" err="1">
                <a:latin typeface="Verdana" panose="020B0604030504040204" pitchFamily="34" charset="0"/>
                <a:ea typeface="Verdana" panose="020B0604030504040204" pitchFamily="34" charset="0"/>
                <a:cs typeface="Montserrat" pitchFamily="34" charset="-120"/>
              </a:rPr>
              <a:t>nozarēm</a:t>
            </a:r>
            <a:endParaRPr lang="en-US">
              <a:latin typeface="Verdana" panose="020B0604030504040204" pitchFamily="34" charset="0"/>
              <a:ea typeface="Verdana" panose="020B0604030504040204" pitchFamily="34" charset="0"/>
            </a:endParaRPr>
          </a:p>
        </p:txBody>
      </p:sp>
      <p:pic>
        <p:nvPicPr>
          <p:cNvPr id="11" name="Object 10"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47794" y="1689976"/>
            <a:ext cx="428518" cy="466608"/>
          </a:xfrm>
          <a:prstGeom prst="rect">
            <a:avLst/>
          </a:prstGeom>
        </p:spPr>
      </p:pic>
      <p:sp>
        <p:nvSpPr>
          <p:cNvPr id="12" name="Object 11"/>
          <p:cNvSpPr/>
          <p:nvPr/>
        </p:nvSpPr>
        <p:spPr>
          <a:xfrm>
            <a:off x="5285053" y="1510542"/>
            <a:ext cx="2775843" cy="230378"/>
          </a:xfrm>
          <a:prstGeom prst="rect">
            <a:avLst/>
          </a:prstGeom>
          <a:noFill/>
          <a:ln>
            <a:noFill/>
          </a:ln>
        </p:spPr>
        <p:txBody>
          <a:bodyPr wrap="square" lIns="0" tIns="0" rIns="0" bIns="0" rtlCol="0" anchor="t"/>
          <a:lstStyle/>
          <a:p>
            <a:pPr algn="l">
              <a:lnSpc>
                <a:spcPts val="1814"/>
              </a:lnSpc>
              <a:buNone/>
            </a:pPr>
            <a:r>
              <a:rPr lang="en-US" sz="1440" b="1">
                <a:solidFill>
                  <a:srgbClr val="29702A"/>
                </a:solidFill>
                <a:latin typeface="Verdana" panose="020B0604030504040204" pitchFamily="34" charset="0"/>
                <a:ea typeface="Verdana" panose="020B0604030504040204" pitchFamily="34" charset="0"/>
                <a:cs typeface="Montserrat" pitchFamily="34" charset="-120"/>
              </a:rPr>
              <a:t>PAKALPOJUMI</a:t>
            </a:r>
            <a:endParaRPr lang="en-US" b="1">
              <a:solidFill>
                <a:srgbClr val="29702A"/>
              </a:solidFill>
              <a:latin typeface="Verdana" panose="020B0604030504040204" pitchFamily="34" charset="0"/>
              <a:ea typeface="Verdana" panose="020B0604030504040204" pitchFamily="34" charset="0"/>
            </a:endParaRPr>
          </a:p>
        </p:txBody>
      </p:sp>
      <p:sp>
        <p:nvSpPr>
          <p:cNvPr id="13" name="Object 12"/>
          <p:cNvSpPr/>
          <p:nvPr/>
        </p:nvSpPr>
        <p:spPr>
          <a:xfrm>
            <a:off x="5285053" y="1922031"/>
            <a:ext cx="2775843" cy="1991814"/>
          </a:xfrm>
          <a:prstGeom prst="rect">
            <a:avLst/>
          </a:prstGeom>
          <a:noFill/>
        </p:spPr>
        <p:txBody>
          <a:bodyPr wrap="square" lIns="0" tIns="0" rIns="0" bIns="0" rtlCol="0" anchor="t"/>
          <a:lstStyle/>
          <a:p>
            <a:pPr algn="l">
              <a:lnSpc>
                <a:spcPts val="1680"/>
              </a:lnSpc>
              <a:spcBef>
                <a:spcPts val="663"/>
              </a:spcBef>
              <a:buNone/>
            </a:pPr>
            <a:r>
              <a:rPr lang="en-US" sz="1200">
                <a:latin typeface="Verdana"/>
                <a:ea typeface="Verdana"/>
                <a:cs typeface="Montserrat" pitchFamily="34" charset="-120"/>
              </a:rPr>
              <a:t>1. Programma </a:t>
            </a:r>
            <a:r>
              <a:rPr lang="en-US" sz="1200" b="1" err="1">
                <a:latin typeface="Verdana"/>
                <a:ea typeface="Verdana"/>
                <a:cs typeface="Montserrat" pitchFamily="34" charset="-120"/>
              </a:rPr>
              <a:t>sabiedrībai</a:t>
            </a:r>
            <a:r>
              <a:rPr lang="en-US" sz="1200" b="1">
                <a:latin typeface="Verdana"/>
                <a:ea typeface="Verdana"/>
                <a:cs typeface="Montserrat" pitchFamily="34" charset="-120"/>
              </a:rPr>
              <a:t> </a:t>
            </a:r>
            <a:r>
              <a:rPr lang="en-US" sz="1200" b="1" err="1">
                <a:latin typeface="Verdana"/>
                <a:ea typeface="Verdana"/>
                <a:cs typeface="Montserrat" pitchFamily="34" charset="-120"/>
              </a:rPr>
              <a:t>būtisko</a:t>
            </a:r>
            <a:r>
              <a:rPr lang="en-US" sz="1200" b="1">
                <a:latin typeface="Verdana"/>
                <a:ea typeface="Verdana"/>
                <a:cs typeface="Montserrat" pitchFamily="34" charset="-120"/>
              </a:rPr>
              <a:t> </a:t>
            </a:r>
            <a:r>
              <a:rPr lang="en-US" sz="1200" b="1" err="1">
                <a:latin typeface="Verdana"/>
                <a:ea typeface="Verdana"/>
                <a:cs typeface="Montserrat" pitchFamily="34" charset="-120"/>
              </a:rPr>
              <a:t>dzīvessituāciju</a:t>
            </a:r>
            <a:r>
              <a:rPr lang="en-US" sz="1200" b="1">
                <a:latin typeface="Verdana"/>
                <a:ea typeface="Verdana"/>
                <a:cs typeface="Montserrat" pitchFamily="34" charset="-120"/>
              </a:rPr>
              <a:t> </a:t>
            </a:r>
            <a:r>
              <a:rPr lang="en-US" sz="1200" err="1">
                <a:latin typeface="Verdana"/>
                <a:ea typeface="Verdana"/>
                <a:cs typeface="Montserrat" pitchFamily="34" charset="-120"/>
              </a:rPr>
              <a:t>transformācijai</a:t>
            </a:r>
            <a:br>
              <a:rPr lang="en-US" sz="1200">
                <a:latin typeface="Verdana" panose="020B0604030504040204" pitchFamily="34" charset="0"/>
                <a:ea typeface="Verdana" panose="020B0604030504040204" pitchFamily="34" charset="0"/>
                <a:cs typeface="Montserrat" pitchFamily="34" charset="-120"/>
              </a:rPr>
            </a:br>
            <a:r>
              <a:rPr lang="en-US" sz="1200">
                <a:solidFill>
                  <a:srgbClr val="5A5A4C"/>
                </a:solidFill>
                <a:latin typeface="Verdana"/>
                <a:ea typeface="Verdana"/>
                <a:cs typeface="Montserrat" pitchFamily="34" charset="-120"/>
              </a:rPr>
              <a:t>2.</a:t>
            </a:r>
            <a:r>
              <a:rPr lang="en-US" sz="1200">
                <a:solidFill>
                  <a:srgbClr val="000000"/>
                </a:solidFill>
                <a:latin typeface="Verdana"/>
                <a:ea typeface="Verdana"/>
                <a:cs typeface="Montserrat" pitchFamily="34" charset="-120"/>
              </a:rPr>
              <a:t> </a:t>
            </a:r>
            <a:r>
              <a:rPr lang="en-US" sz="1200" b="1" err="1">
                <a:solidFill>
                  <a:srgbClr val="000000"/>
                </a:solidFill>
                <a:latin typeface="Verdana"/>
                <a:ea typeface="Verdana"/>
                <a:cs typeface="Montserrat" pitchFamily="34" charset="-120"/>
              </a:rPr>
              <a:t>Grūtībās</a:t>
            </a:r>
            <a:r>
              <a:rPr lang="en-US" sz="1200" b="1">
                <a:solidFill>
                  <a:srgbClr val="000000"/>
                </a:solidFill>
                <a:latin typeface="Verdana"/>
                <a:ea typeface="Verdana"/>
                <a:cs typeface="Montserrat" pitchFamily="34" charset="-120"/>
              </a:rPr>
              <a:t> </a:t>
            </a:r>
            <a:r>
              <a:rPr lang="en-US" sz="1200" b="1" err="1">
                <a:solidFill>
                  <a:srgbClr val="000000"/>
                </a:solidFill>
                <a:latin typeface="Verdana"/>
                <a:ea typeface="Verdana"/>
                <a:cs typeface="Montserrat" pitchFamily="34" charset="-120"/>
              </a:rPr>
              <a:t>nonākušo</a:t>
            </a:r>
            <a:r>
              <a:rPr lang="en-US" sz="1200" b="1">
                <a:solidFill>
                  <a:srgbClr val="000000"/>
                </a:solidFill>
                <a:latin typeface="Verdana"/>
                <a:ea typeface="Verdana"/>
                <a:cs typeface="Montserrat" pitchFamily="34" charset="-120"/>
              </a:rPr>
              <a:t> </a:t>
            </a:r>
            <a:r>
              <a:rPr lang="en-US" sz="1200" b="1" err="1">
                <a:solidFill>
                  <a:srgbClr val="000000"/>
                </a:solidFill>
                <a:latin typeface="Verdana"/>
                <a:ea typeface="Verdana"/>
                <a:cs typeface="Montserrat" pitchFamily="34" charset="-120"/>
              </a:rPr>
              <a:t>uzņēmumu</a:t>
            </a:r>
            <a:r>
              <a:rPr lang="en-US" sz="1200" b="1">
                <a:solidFill>
                  <a:srgbClr val="000000"/>
                </a:solidFill>
                <a:latin typeface="Verdana"/>
                <a:ea typeface="Verdana"/>
                <a:cs typeface="Montserrat" pitchFamily="34" charset="-120"/>
              </a:rPr>
              <a:t> </a:t>
            </a:r>
            <a:r>
              <a:rPr lang="en-US" sz="1200" b="1" err="1">
                <a:solidFill>
                  <a:srgbClr val="000000"/>
                </a:solidFill>
                <a:latin typeface="Verdana"/>
                <a:ea typeface="Verdana"/>
                <a:cs typeface="Montserrat" pitchFamily="34" charset="-120"/>
              </a:rPr>
              <a:t>atbalsta</a:t>
            </a:r>
            <a:r>
              <a:rPr lang="en-US" sz="1200" b="1">
                <a:solidFill>
                  <a:srgbClr val="000000"/>
                </a:solidFill>
                <a:latin typeface="Verdana"/>
                <a:ea typeface="Verdana"/>
                <a:cs typeface="Montserrat" pitchFamily="34" charset="-120"/>
              </a:rPr>
              <a:t> </a:t>
            </a:r>
            <a:r>
              <a:rPr lang="en-US" sz="1200" b="1" err="1">
                <a:solidFill>
                  <a:srgbClr val="000000"/>
                </a:solidFill>
                <a:latin typeface="Verdana"/>
                <a:ea typeface="Verdana"/>
                <a:cs typeface="Montserrat" pitchFamily="34" charset="-120"/>
              </a:rPr>
              <a:t>īstenošanas</a:t>
            </a:r>
            <a:r>
              <a:rPr lang="en-US" sz="1200" b="1">
                <a:solidFill>
                  <a:srgbClr val="000000"/>
                </a:solidFill>
                <a:latin typeface="Verdana"/>
                <a:ea typeface="Verdana"/>
                <a:cs typeface="Montserrat" pitchFamily="34" charset="-120"/>
              </a:rPr>
              <a:t> </a:t>
            </a:r>
            <a:r>
              <a:rPr lang="en-US" sz="1200" b="1" err="1">
                <a:solidFill>
                  <a:srgbClr val="000000"/>
                </a:solidFill>
                <a:latin typeface="Verdana"/>
                <a:ea typeface="Verdana"/>
                <a:cs typeface="Montserrat" pitchFamily="34" charset="-120"/>
              </a:rPr>
              <a:t>risinājums</a:t>
            </a:r>
            <a:r>
              <a:rPr lang="en-US" sz="1200">
                <a:solidFill>
                  <a:srgbClr val="000000"/>
                </a:solidFill>
                <a:latin typeface="Verdana"/>
                <a:ea typeface="Verdana"/>
                <a:cs typeface="Montserrat" pitchFamily="34" charset="-120"/>
              </a:rPr>
              <a:t> un </a:t>
            </a:r>
            <a:r>
              <a:rPr lang="en-US" sz="1200" err="1">
                <a:solidFill>
                  <a:srgbClr val="000000"/>
                </a:solidFill>
                <a:latin typeface="Verdana"/>
                <a:ea typeface="Verdana"/>
                <a:cs typeface="Montserrat" pitchFamily="34" charset="-120"/>
              </a:rPr>
              <a:t>klientcentrēts</a:t>
            </a:r>
            <a:r>
              <a:rPr lang="en-US" sz="1200">
                <a:solidFill>
                  <a:srgbClr val="000000"/>
                </a:solidFill>
                <a:latin typeface="Verdana"/>
                <a:ea typeface="Verdana"/>
                <a:cs typeface="Montserrat" pitchFamily="34" charset="-120"/>
              </a:rPr>
              <a:t> </a:t>
            </a:r>
            <a:r>
              <a:rPr lang="en-US" sz="1200" err="1">
                <a:solidFill>
                  <a:srgbClr val="000000"/>
                </a:solidFill>
                <a:latin typeface="Verdana"/>
                <a:ea typeface="Verdana"/>
                <a:cs typeface="Montserrat" pitchFamily="34" charset="-120"/>
              </a:rPr>
              <a:t>nodokļu</a:t>
            </a:r>
            <a:r>
              <a:rPr lang="en-US" sz="1200">
                <a:solidFill>
                  <a:srgbClr val="000000"/>
                </a:solidFill>
                <a:latin typeface="Verdana"/>
                <a:ea typeface="Verdana"/>
                <a:cs typeface="Montserrat" pitchFamily="34" charset="-120"/>
              </a:rPr>
              <a:t> </a:t>
            </a:r>
            <a:r>
              <a:rPr lang="en-US" sz="1200" err="1">
                <a:solidFill>
                  <a:srgbClr val="000000"/>
                </a:solidFill>
                <a:latin typeface="Verdana"/>
                <a:ea typeface="Verdana"/>
                <a:cs typeface="Montserrat" pitchFamily="34" charset="-120"/>
              </a:rPr>
              <a:t>administrēšanas</a:t>
            </a:r>
            <a:r>
              <a:rPr lang="en-US" sz="1200">
                <a:solidFill>
                  <a:srgbClr val="000000"/>
                </a:solidFill>
                <a:latin typeface="Verdana"/>
                <a:ea typeface="Verdana"/>
                <a:cs typeface="Montserrat" pitchFamily="34" charset="-120"/>
              </a:rPr>
              <a:t> process (VID)</a:t>
            </a:r>
            <a:endParaRPr lang="en-US">
              <a:latin typeface="Verdana"/>
              <a:ea typeface="Verdana"/>
            </a:endParaRPr>
          </a:p>
        </p:txBody>
      </p:sp>
      <p:pic>
        <p:nvPicPr>
          <p:cNvPr id="14" name="Object 1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64534" y="4414458"/>
            <a:ext cx="342814" cy="380905"/>
          </a:xfrm>
          <a:prstGeom prst="rect">
            <a:avLst/>
          </a:prstGeom>
        </p:spPr>
      </p:pic>
      <p:sp>
        <p:nvSpPr>
          <p:cNvPr id="15" name="Object 14"/>
          <p:cNvSpPr/>
          <p:nvPr/>
        </p:nvSpPr>
        <p:spPr>
          <a:xfrm>
            <a:off x="5285053" y="4195920"/>
            <a:ext cx="2775843" cy="230378"/>
          </a:xfrm>
          <a:prstGeom prst="rect">
            <a:avLst/>
          </a:prstGeom>
          <a:noFill/>
          <a:ln>
            <a:noFill/>
          </a:ln>
        </p:spPr>
        <p:txBody>
          <a:bodyPr wrap="square" lIns="0" tIns="0" rIns="0" bIns="0" rtlCol="0" anchor="t"/>
          <a:lstStyle/>
          <a:p>
            <a:pPr algn="l">
              <a:lnSpc>
                <a:spcPts val="1814"/>
              </a:lnSpc>
              <a:buNone/>
            </a:pPr>
            <a:r>
              <a:rPr lang="en-US" sz="1440" b="1">
                <a:solidFill>
                  <a:srgbClr val="29702A"/>
                </a:solidFill>
                <a:latin typeface="Verdana" panose="020B0604030504040204" pitchFamily="34" charset="0"/>
                <a:ea typeface="Verdana" panose="020B0604030504040204" pitchFamily="34" charset="0"/>
                <a:cs typeface="Montserrat" pitchFamily="34" charset="-120"/>
              </a:rPr>
              <a:t>INFRASTRUKTŪRA</a:t>
            </a:r>
            <a:endParaRPr lang="en-US" b="1">
              <a:solidFill>
                <a:srgbClr val="29702A"/>
              </a:solidFill>
              <a:latin typeface="Verdana" panose="020B0604030504040204" pitchFamily="34" charset="0"/>
              <a:ea typeface="Verdana" panose="020B0604030504040204" pitchFamily="34" charset="0"/>
            </a:endParaRPr>
          </a:p>
        </p:txBody>
      </p:sp>
      <p:sp>
        <p:nvSpPr>
          <p:cNvPr id="16" name="Object 15"/>
          <p:cNvSpPr/>
          <p:nvPr/>
        </p:nvSpPr>
        <p:spPr>
          <a:xfrm>
            <a:off x="5285053" y="4607410"/>
            <a:ext cx="2870250" cy="1043520"/>
          </a:xfrm>
          <a:prstGeom prst="rect">
            <a:avLst/>
          </a:prstGeom>
          <a:noFill/>
        </p:spPr>
        <p:txBody>
          <a:bodyPr wrap="square" lIns="0" tIns="0" rIns="0" bIns="0" rtlCol="0" anchor="t"/>
          <a:lstStyle/>
          <a:p>
            <a:pPr algn="l">
              <a:lnSpc>
                <a:spcPts val="1680"/>
              </a:lnSpc>
              <a:spcBef>
                <a:spcPts val="663"/>
              </a:spcBef>
              <a:buNone/>
            </a:pPr>
            <a:r>
              <a:rPr lang="en-US" sz="1200">
                <a:solidFill>
                  <a:srgbClr val="5A5A4C"/>
                </a:solidFill>
                <a:latin typeface="Verdana" panose="020B0604030504040204" pitchFamily="34" charset="0"/>
                <a:ea typeface="Verdana" panose="020B0604030504040204" pitchFamily="34" charset="0"/>
                <a:cs typeface="Montserrat" pitchFamily="34" charset="-120"/>
              </a:rPr>
              <a:t>1.</a:t>
            </a:r>
            <a:r>
              <a:rPr lang="en-US" sz="1200">
                <a:solidFill>
                  <a:srgbClr val="000000"/>
                </a:solidFill>
                <a:latin typeface="Verdana" panose="020B0604030504040204" pitchFamily="34" charset="0"/>
                <a:ea typeface="Verdana" panose="020B0604030504040204" pitchFamily="34" charset="0"/>
                <a:cs typeface="Montserrat" pitchFamily="34" charset="-120"/>
              </a:rPr>
              <a:t>Būtisko </a:t>
            </a:r>
            <a:r>
              <a:rPr lang="en-US" sz="1200" b="1">
                <a:solidFill>
                  <a:srgbClr val="000000"/>
                </a:solidFill>
                <a:latin typeface="Verdana" panose="020B0604030504040204" pitchFamily="34" charset="0"/>
                <a:ea typeface="Verdana" panose="020B0604030504040204" pitchFamily="34" charset="0"/>
                <a:cs typeface="Montserrat" pitchFamily="34" charset="-120"/>
              </a:rPr>
              <a:t>valsts resursu migrācija uz mākoņpakalpojumiem</a:t>
            </a:r>
            <a:r>
              <a:rPr lang="en-US" sz="1200">
                <a:solidFill>
                  <a:srgbClr val="000000"/>
                </a:solidFill>
                <a:latin typeface="Verdana" panose="020B0604030504040204" pitchFamily="34" charset="0"/>
                <a:ea typeface="Verdana" panose="020B0604030504040204" pitchFamily="34" charset="0"/>
                <a:cs typeface="Montserrat" pitchFamily="34" charset="-120"/>
              </a:rPr>
              <a:t>/ valsts federētā mākoņa resursiem</a:t>
            </a:r>
            <a:endParaRPr lang="en-US">
              <a:latin typeface="Verdana" panose="020B0604030504040204" pitchFamily="34" charset="0"/>
              <a:ea typeface="Verdana" panose="020B0604030504040204" pitchFamily="34" charset="0"/>
            </a:endParaRPr>
          </a:p>
        </p:txBody>
      </p:sp>
      <p:pic>
        <p:nvPicPr>
          <p:cNvPr id="17" name="Object 16"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85546" y="1717871"/>
            <a:ext cx="323769" cy="418995"/>
          </a:xfrm>
          <a:prstGeom prst="rect">
            <a:avLst/>
          </a:prstGeom>
        </p:spPr>
      </p:pic>
      <p:sp>
        <p:nvSpPr>
          <p:cNvPr id="18" name="Object 17"/>
          <p:cNvSpPr/>
          <p:nvPr/>
        </p:nvSpPr>
        <p:spPr>
          <a:xfrm>
            <a:off x="9189327" y="1510542"/>
            <a:ext cx="2775843" cy="460756"/>
          </a:xfrm>
          <a:prstGeom prst="rect">
            <a:avLst/>
          </a:prstGeom>
          <a:noFill/>
          <a:ln>
            <a:noFill/>
          </a:ln>
        </p:spPr>
        <p:txBody>
          <a:bodyPr wrap="square" lIns="0" tIns="0" rIns="0" bIns="0" rtlCol="0" anchor="t"/>
          <a:lstStyle/>
          <a:p>
            <a:pPr algn="l">
              <a:lnSpc>
                <a:spcPts val="1814"/>
              </a:lnSpc>
              <a:buNone/>
            </a:pPr>
            <a:r>
              <a:rPr lang="en-US" sz="1440" b="1">
                <a:solidFill>
                  <a:srgbClr val="29702A"/>
                </a:solidFill>
                <a:latin typeface="Verdana" panose="020B0604030504040204" pitchFamily="34" charset="0"/>
                <a:ea typeface="Verdana" panose="020B0604030504040204" pitchFamily="34" charset="0"/>
                <a:cs typeface="Montserrat" pitchFamily="34" charset="-120"/>
              </a:rPr>
              <a:t>UZTICAMĪBA UN IDENTIFIKĀCIJA</a:t>
            </a:r>
            <a:endParaRPr lang="en-US" b="1">
              <a:solidFill>
                <a:srgbClr val="29702A"/>
              </a:solidFill>
              <a:latin typeface="Verdana" panose="020B0604030504040204" pitchFamily="34" charset="0"/>
              <a:ea typeface="Verdana" panose="020B0604030504040204" pitchFamily="34" charset="0"/>
            </a:endParaRPr>
          </a:p>
        </p:txBody>
      </p:sp>
      <p:sp>
        <p:nvSpPr>
          <p:cNvPr id="19" name="Object 18"/>
          <p:cNvSpPr/>
          <p:nvPr/>
        </p:nvSpPr>
        <p:spPr>
          <a:xfrm>
            <a:off x="9189327" y="2152409"/>
            <a:ext cx="2775843" cy="616986"/>
          </a:xfrm>
          <a:prstGeom prst="rect">
            <a:avLst/>
          </a:prstGeom>
          <a:noFill/>
        </p:spPr>
        <p:txBody>
          <a:bodyPr wrap="square" lIns="0" tIns="0" rIns="0" bIns="0" rtlCol="0" anchor="t"/>
          <a:lstStyle/>
          <a:p>
            <a:pPr algn="l">
              <a:lnSpc>
                <a:spcPts val="1680"/>
              </a:lnSpc>
              <a:spcBef>
                <a:spcPts val="663"/>
              </a:spcBef>
              <a:buNone/>
            </a:pPr>
            <a:r>
              <a:rPr lang="en-US" sz="1200">
                <a:solidFill>
                  <a:srgbClr val="5A5A4C"/>
                </a:solidFill>
                <a:latin typeface="Verdana" panose="020B0604030504040204" pitchFamily="34" charset="0"/>
                <a:ea typeface="Verdana" panose="020B0604030504040204" pitchFamily="34" charset="0"/>
                <a:cs typeface="Montserrat" pitchFamily="34" charset="-120"/>
              </a:rPr>
              <a:t>1.</a:t>
            </a:r>
            <a:r>
              <a:rPr lang="en-US" sz="1200" b="1">
                <a:solidFill>
                  <a:srgbClr val="000000"/>
                </a:solidFill>
                <a:latin typeface="Verdana" panose="020B0604030504040204" pitchFamily="34" charset="0"/>
                <a:ea typeface="Verdana" panose="020B0604030504040204" pitchFamily="34" charset="0"/>
                <a:cs typeface="Montserrat" pitchFamily="34" charset="-120"/>
              </a:rPr>
              <a:t>ES Digitālā identitātes maka ieviešana Latvijā</a:t>
            </a:r>
            <a:endParaRPr lang="en-US">
              <a:latin typeface="Verdana" panose="020B0604030504040204" pitchFamily="34" charset="0"/>
              <a:ea typeface="Verdana" panose="020B0604030504040204" pitchFamily="34" charset="0"/>
            </a:endParaRPr>
          </a:p>
        </p:txBody>
      </p:sp>
      <p:sp>
        <p:nvSpPr>
          <p:cNvPr id="20" name="Object 19"/>
          <p:cNvSpPr/>
          <p:nvPr/>
        </p:nvSpPr>
        <p:spPr>
          <a:xfrm>
            <a:off x="9189326" y="2665901"/>
            <a:ext cx="2775843" cy="830253"/>
          </a:xfrm>
          <a:prstGeom prst="rect">
            <a:avLst/>
          </a:prstGeom>
          <a:noFill/>
        </p:spPr>
        <p:txBody>
          <a:bodyPr wrap="square" lIns="0" tIns="0" rIns="0" bIns="0" rtlCol="0" anchor="t"/>
          <a:lstStyle/>
          <a:p>
            <a:pPr algn="l">
              <a:lnSpc>
                <a:spcPts val="1680"/>
              </a:lnSpc>
              <a:spcBef>
                <a:spcPts val="647"/>
              </a:spcBef>
              <a:buNone/>
            </a:pPr>
            <a:r>
              <a:rPr lang="en-US" sz="1200">
                <a:solidFill>
                  <a:srgbClr val="000000"/>
                </a:solidFill>
                <a:latin typeface="Verdana" panose="020B0604030504040204" pitchFamily="34" charset="0"/>
                <a:ea typeface="Verdana" panose="020B0604030504040204" pitchFamily="34" charset="0"/>
                <a:cs typeface="Montserrat" pitchFamily="34" charset="-120"/>
              </a:rPr>
              <a:t>2. </a:t>
            </a:r>
            <a:r>
              <a:rPr lang="en-US" sz="1200" err="1">
                <a:solidFill>
                  <a:srgbClr val="000000"/>
                </a:solidFill>
                <a:latin typeface="Verdana" panose="020B0604030504040204" pitchFamily="34" charset="0"/>
                <a:ea typeface="Verdana" panose="020B0604030504040204" pitchFamily="34" charset="0"/>
                <a:cs typeface="Montserrat" pitchFamily="34" charset="-120"/>
              </a:rPr>
              <a:t>Personu</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apliecinošo</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dokumentu</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izsniegšanas</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procesa</a:t>
            </a:r>
            <a:r>
              <a:rPr lang="en-US" sz="1200">
                <a:solidFill>
                  <a:srgbClr val="000000"/>
                </a:solidFill>
                <a:latin typeface="Verdana" panose="020B0604030504040204" pitchFamily="34" charset="0"/>
                <a:ea typeface="Verdana" panose="020B0604030504040204" pitchFamily="34" charset="0"/>
                <a:cs typeface="Montserrat" pitchFamily="34" charset="-120"/>
              </a:rPr>
              <a:t> </a:t>
            </a:r>
            <a:r>
              <a:rPr lang="en-US" sz="1200" err="1">
                <a:solidFill>
                  <a:srgbClr val="000000"/>
                </a:solidFill>
                <a:latin typeface="Verdana" panose="020B0604030504040204" pitchFamily="34" charset="0"/>
                <a:ea typeface="Verdana" panose="020B0604030504040204" pitchFamily="34" charset="0"/>
                <a:cs typeface="Montserrat" pitchFamily="34" charset="-120"/>
              </a:rPr>
              <a:t>pilnveide</a:t>
            </a:r>
            <a:endParaRPr lang="en-US">
              <a:latin typeface="Verdana" panose="020B0604030504040204" pitchFamily="34" charset="0"/>
              <a:ea typeface="Verdana" panose="020B0604030504040204" pitchFamily="34" charset="0"/>
            </a:endParaRPr>
          </a:p>
        </p:txBody>
      </p:sp>
      <p:pic>
        <p:nvPicPr>
          <p:cNvPr id="21" name="Object 20"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24171" y="4158006"/>
            <a:ext cx="438040" cy="428518"/>
          </a:xfrm>
          <a:prstGeom prst="rect">
            <a:avLst/>
          </a:prstGeom>
        </p:spPr>
      </p:pic>
      <p:sp>
        <p:nvSpPr>
          <p:cNvPr id="22" name="Object 21"/>
          <p:cNvSpPr/>
          <p:nvPr/>
        </p:nvSpPr>
        <p:spPr>
          <a:xfrm>
            <a:off x="9189327" y="3967378"/>
            <a:ext cx="2775843" cy="460756"/>
          </a:xfrm>
          <a:prstGeom prst="rect">
            <a:avLst/>
          </a:prstGeom>
          <a:noFill/>
          <a:ln>
            <a:noFill/>
          </a:ln>
        </p:spPr>
        <p:txBody>
          <a:bodyPr wrap="square" lIns="0" tIns="0" rIns="0" bIns="0" rtlCol="0" anchor="t"/>
          <a:lstStyle/>
          <a:p>
            <a:pPr algn="l">
              <a:lnSpc>
                <a:spcPts val="1814"/>
              </a:lnSpc>
              <a:buNone/>
            </a:pPr>
            <a:r>
              <a:rPr lang="en-US" sz="1440" b="1">
                <a:solidFill>
                  <a:srgbClr val="29702A"/>
                </a:solidFill>
                <a:latin typeface="Verdana" panose="020B0604030504040204" pitchFamily="34" charset="0"/>
                <a:ea typeface="Verdana" panose="020B0604030504040204" pitchFamily="34" charset="0"/>
                <a:cs typeface="Montserrat" pitchFamily="34" charset="-120"/>
              </a:rPr>
              <a:t>PĀRVALDES MODERNIZĀCIJA</a:t>
            </a:r>
            <a:endParaRPr lang="en-US">
              <a:solidFill>
                <a:srgbClr val="29702A"/>
              </a:solidFill>
              <a:latin typeface="Verdana" panose="020B0604030504040204" pitchFamily="34" charset="0"/>
              <a:ea typeface="Verdana" panose="020B0604030504040204" pitchFamily="34" charset="0"/>
            </a:endParaRPr>
          </a:p>
        </p:txBody>
      </p:sp>
      <p:sp>
        <p:nvSpPr>
          <p:cNvPr id="23" name="Object 22"/>
          <p:cNvSpPr/>
          <p:nvPr/>
        </p:nvSpPr>
        <p:spPr>
          <a:xfrm>
            <a:off x="9189327" y="4609245"/>
            <a:ext cx="2775843" cy="1873774"/>
          </a:xfrm>
          <a:prstGeom prst="rect">
            <a:avLst/>
          </a:prstGeom>
          <a:noFill/>
        </p:spPr>
        <p:txBody>
          <a:bodyPr wrap="square" lIns="0" tIns="0" rIns="0" bIns="0" rtlCol="0" anchor="t"/>
          <a:lstStyle/>
          <a:p>
            <a:pPr algn="l">
              <a:lnSpc>
                <a:spcPts val="1680"/>
              </a:lnSpc>
              <a:spcBef>
                <a:spcPts val="663"/>
              </a:spcBef>
              <a:buNone/>
            </a:pPr>
            <a:r>
              <a:rPr lang="en-US" sz="1200">
                <a:solidFill>
                  <a:srgbClr val="5A5A4C"/>
                </a:solidFill>
                <a:latin typeface="Verdana" panose="020B0604030504040204" pitchFamily="34" charset="0"/>
                <a:ea typeface="Verdana" panose="020B0604030504040204" pitchFamily="34" charset="0"/>
                <a:cs typeface="Montserrat" pitchFamily="34" charset="-120"/>
              </a:rPr>
              <a:t>1.</a:t>
            </a:r>
            <a:r>
              <a:rPr lang="en-US" sz="1200" b="1">
                <a:solidFill>
                  <a:srgbClr val="000000"/>
                </a:solidFill>
                <a:latin typeface="Verdana" panose="020B0604030504040204" pitchFamily="34" charset="0"/>
                <a:ea typeface="Verdana" panose="020B0604030504040204" pitchFamily="34" charset="0"/>
                <a:cs typeface="Montserrat" pitchFamily="34" charset="-120"/>
              </a:rPr>
              <a:t>Dokumentu aprites centralizācija </a:t>
            </a:r>
            <a:r>
              <a:rPr lang="en-US" sz="1200">
                <a:solidFill>
                  <a:srgbClr val="000000"/>
                </a:solidFill>
                <a:latin typeface="Verdana" panose="020B0604030504040204" pitchFamily="34" charset="0"/>
                <a:ea typeface="Verdana" panose="020B0604030504040204" pitchFamily="34" charset="0"/>
                <a:cs typeface="Montserrat" pitchFamily="34" charset="-120"/>
              </a:rPr>
              <a:t>valsts pārvaldē</a:t>
            </a:r>
            <a:br>
              <a:rPr lang="en-US" sz="1200">
                <a:solidFill>
                  <a:srgbClr val="5A5A4C"/>
                </a:solidFill>
                <a:latin typeface="Verdana" panose="020B0604030504040204" pitchFamily="34" charset="0"/>
                <a:ea typeface="Verdana" panose="020B0604030504040204" pitchFamily="34" charset="0"/>
                <a:cs typeface="Montserrat" pitchFamily="34" charset="-120"/>
              </a:rPr>
            </a:br>
            <a:r>
              <a:rPr lang="en-US" sz="1200">
                <a:solidFill>
                  <a:srgbClr val="5A5A4C"/>
                </a:solidFill>
                <a:latin typeface="Verdana" panose="020B0604030504040204" pitchFamily="34" charset="0"/>
                <a:ea typeface="Verdana" panose="020B0604030504040204" pitchFamily="34" charset="0"/>
                <a:cs typeface="Montserrat" pitchFamily="34" charset="-120"/>
              </a:rPr>
              <a:t>2.</a:t>
            </a:r>
            <a:r>
              <a:rPr lang="en-US" sz="1200" b="1">
                <a:solidFill>
                  <a:srgbClr val="000000"/>
                </a:solidFill>
                <a:latin typeface="Verdana" panose="020B0604030504040204" pitchFamily="34" charset="0"/>
                <a:ea typeface="Verdana" panose="020B0604030504040204" pitchFamily="34" charset="0"/>
                <a:cs typeface="Montserrat" pitchFamily="34" charset="-120"/>
              </a:rPr>
              <a:t>MK darba un tiesību aktu aprites drošības </a:t>
            </a:r>
            <a:r>
              <a:rPr lang="en-US" sz="1200">
                <a:solidFill>
                  <a:srgbClr val="000000"/>
                </a:solidFill>
                <a:latin typeface="Verdana" panose="020B0604030504040204" pitchFamily="34" charset="0"/>
                <a:ea typeface="Verdana" panose="020B0604030504040204" pitchFamily="34" charset="0"/>
                <a:cs typeface="Montserrat" pitchFamily="34" charset="-120"/>
              </a:rPr>
              <a:t>uzlabošana</a:t>
            </a:r>
            <a:br>
              <a:rPr lang="en-US" sz="1200">
                <a:solidFill>
                  <a:srgbClr val="5A5A4C"/>
                </a:solidFill>
                <a:latin typeface="Verdana" panose="020B0604030504040204" pitchFamily="34" charset="0"/>
                <a:ea typeface="Verdana" panose="020B0604030504040204" pitchFamily="34" charset="0"/>
                <a:cs typeface="Montserrat" pitchFamily="34" charset="-120"/>
              </a:rPr>
            </a:br>
            <a:r>
              <a:rPr lang="en-US" sz="1200">
                <a:solidFill>
                  <a:srgbClr val="5A5A4C"/>
                </a:solidFill>
                <a:latin typeface="Verdana" panose="020B0604030504040204" pitchFamily="34" charset="0"/>
                <a:ea typeface="Verdana" panose="020B0604030504040204" pitchFamily="34" charset="0"/>
                <a:cs typeface="Montserrat" pitchFamily="34" charset="-120"/>
              </a:rPr>
              <a:t>3.</a:t>
            </a:r>
            <a:r>
              <a:rPr lang="en-US" sz="1200" b="1">
                <a:solidFill>
                  <a:srgbClr val="000000"/>
                </a:solidFill>
                <a:latin typeface="Verdana" panose="020B0604030504040204" pitchFamily="34" charset="0"/>
                <a:ea typeface="Verdana" panose="020B0604030504040204" pitchFamily="34" charset="0"/>
                <a:cs typeface="Montserrat" pitchFamily="34" charset="-120"/>
              </a:rPr>
              <a:t>Elektronisko iepirkumu </a:t>
            </a:r>
            <a:r>
              <a:rPr lang="en-US" sz="1200">
                <a:solidFill>
                  <a:srgbClr val="000000"/>
                </a:solidFill>
                <a:latin typeface="Verdana" panose="020B0604030504040204" pitchFamily="34" charset="0"/>
                <a:ea typeface="Verdana" panose="020B0604030504040204" pitchFamily="34" charset="0"/>
                <a:cs typeface="Montserrat" pitchFamily="34" charset="-120"/>
              </a:rPr>
              <a:t>un ES fondu līdzekļu izlietojuma pārvaldības centralizācija. </a:t>
            </a:r>
            <a:endParaRPr lang="en-US">
              <a:latin typeface="Verdana" panose="020B0604030504040204" pitchFamily="34" charset="0"/>
              <a:ea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12</a:t>
            </a:fld>
            <a:endParaRPr lang="en-US" altLang="en-US" sz="1000">
              <a:solidFill>
                <a:srgbClr val="898989"/>
              </a:solidFill>
              <a:latin typeface="Verdana" panose="020B0604030504040204" pitchFamily="34" charset="0"/>
            </a:endParaRPr>
          </a:p>
        </p:txBody>
      </p:sp>
      <p:sp>
        <p:nvSpPr>
          <p:cNvPr id="20" name="Title 1">
            <a:extLst>
              <a:ext uri="{FF2B5EF4-FFF2-40B4-BE49-F238E27FC236}">
                <a16:creationId xmlns:a16="http://schemas.microsoft.com/office/drawing/2014/main" id="{3C77321F-A495-C46D-AA91-15964268373C}"/>
              </a:ext>
            </a:extLst>
          </p:cNvPr>
          <p:cNvSpPr>
            <a:spLocks noGrp="1"/>
          </p:cNvSpPr>
          <p:nvPr>
            <p:ph type="title"/>
          </p:nvPr>
        </p:nvSpPr>
        <p:spPr>
          <a:xfrm>
            <a:off x="2381703" y="332474"/>
            <a:ext cx="8128000" cy="1036638"/>
          </a:xfrm>
        </p:spPr>
        <p:txBody>
          <a:bodyPr>
            <a:normAutofit/>
          </a:bodyPr>
          <a:lstStyle/>
          <a:p>
            <a:r>
              <a:rPr lang="lv-LV" altLang="en-US">
                <a:solidFill>
                  <a:srgbClr val="29702A"/>
                </a:solidFill>
              </a:rPr>
              <a:t>Ārkārtas prioritātes projekti</a:t>
            </a:r>
          </a:p>
        </p:txBody>
      </p:sp>
      <p:sp>
        <p:nvSpPr>
          <p:cNvPr id="21" name="Content Placeholder 1">
            <a:extLst>
              <a:ext uri="{FF2B5EF4-FFF2-40B4-BE49-F238E27FC236}">
                <a16:creationId xmlns:a16="http://schemas.microsoft.com/office/drawing/2014/main" id="{D179FA8E-B2BF-1913-C047-50B720E0E2EB}"/>
              </a:ext>
            </a:extLst>
          </p:cNvPr>
          <p:cNvSpPr>
            <a:spLocks noGrp="1"/>
          </p:cNvSpPr>
          <p:nvPr>
            <p:ph idx="1"/>
          </p:nvPr>
        </p:nvSpPr>
        <p:spPr>
          <a:xfrm>
            <a:off x="2490885" y="1549634"/>
            <a:ext cx="8872188" cy="4588266"/>
          </a:xfrm>
        </p:spPr>
        <p:txBody>
          <a:bodyPr>
            <a:normAutofit/>
          </a:bodyPr>
          <a:lstStyle/>
          <a:p>
            <a:pPr>
              <a:lnSpc>
                <a:spcPct val="107000"/>
              </a:lnSpc>
              <a:spcAft>
                <a:spcPts val="600"/>
              </a:spcAft>
              <a:buClr>
                <a:srgbClr val="29702A"/>
              </a:buClr>
            </a:pPr>
            <a:r>
              <a:rPr lang="lv-LV" sz="1400" i="1">
                <a:solidFill>
                  <a:srgbClr val="000000"/>
                </a:solidFill>
                <a:effectLst/>
              </a:rPr>
              <a:t>No kopējiem pieteiktajiem 24 ārkārtas projektu pieteikumiem no atlases izslēgti projekti:        (1) kuriem vienīgais steidzamības pamatojums ir SDG regula, (2) kuri nav pašas augstākās prioritātes projekti nozares ministrijā vai iestādē, (3) jomās, kur šobrīd tiek saskaņoti liela apjoma ANM investīciju projekti, tādējādi atlasot </a:t>
            </a:r>
            <a:r>
              <a:rPr lang="lv-LV" sz="1400" i="1" u="sng">
                <a:solidFill>
                  <a:srgbClr val="000000"/>
                </a:solidFill>
                <a:effectLst/>
              </a:rPr>
              <a:t>7 projektus </a:t>
            </a:r>
            <a:r>
              <a:rPr lang="lv-LV" sz="1400" i="1" u="sng">
                <a:solidFill>
                  <a:srgbClr val="000000"/>
                </a:solidFill>
              </a:rPr>
              <a:t>22 508 000 eiro apjomā. </a:t>
            </a:r>
            <a:r>
              <a:rPr lang="lv-LV" sz="1400" i="1">
                <a:solidFill>
                  <a:srgbClr val="000000"/>
                </a:solidFill>
              </a:rPr>
              <a:t> </a:t>
            </a:r>
          </a:p>
          <a:p>
            <a:pPr>
              <a:lnSpc>
                <a:spcPct val="107000"/>
              </a:lnSpc>
              <a:spcAft>
                <a:spcPts val="600"/>
              </a:spcAft>
              <a:buClr>
                <a:srgbClr val="29702A"/>
              </a:buClr>
            </a:pPr>
            <a:endParaRPr lang="lv-LV" sz="1400" i="1" u="sng">
              <a:solidFill>
                <a:srgbClr val="000000"/>
              </a:solidFill>
            </a:endParaRPr>
          </a:p>
        </p:txBody>
      </p:sp>
      <p:graphicFrame>
        <p:nvGraphicFramePr>
          <p:cNvPr id="22" name="Table 3">
            <a:extLst>
              <a:ext uri="{FF2B5EF4-FFF2-40B4-BE49-F238E27FC236}">
                <a16:creationId xmlns:a16="http://schemas.microsoft.com/office/drawing/2014/main" id="{39982ACC-2C09-6D88-E1EA-FEAFA15018D2}"/>
              </a:ext>
            </a:extLst>
          </p:cNvPr>
          <p:cNvGraphicFramePr>
            <a:graphicFrameLocks noGrp="1"/>
          </p:cNvGraphicFramePr>
          <p:nvPr>
            <p:extLst>
              <p:ext uri="{D42A27DB-BD31-4B8C-83A1-F6EECF244321}">
                <p14:modId xmlns:p14="http://schemas.microsoft.com/office/powerpoint/2010/main" val="3044134008"/>
              </p:ext>
            </p:extLst>
          </p:nvPr>
        </p:nvGraphicFramePr>
        <p:xfrm>
          <a:off x="1085933" y="2587057"/>
          <a:ext cx="10376365" cy="4042176"/>
        </p:xfrm>
        <a:graphic>
          <a:graphicData uri="http://schemas.openxmlformats.org/drawingml/2006/table">
            <a:tbl>
              <a:tblPr firstRow="1" bandRow="1">
                <a:tableStyleId>{F5AB1C69-6EDB-4FF4-983F-18BD219EF322}</a:tableStyleId>
              </a:tblPr>
              <a:tblGrid>
                <a:gridCol w="4423952">
                  <a:extLst>
                    <a:ext uri="{9D8B030D-6E8A-4147-A177-3AD203B41FA5}">
                      <a16:colId xmlns:a16="http://schemas.microsoft.com/office/drawing/2014/main" val="20000"/>
                    </a:ext>
                  </a:extLst>
                </a:gridCol>
                <a:gridCol w="1346925">
                  <a:extLst>
                    <a:ext uri="{9D8B030D-6E8A-4147-A177-3AD203B41FA5}">
                      <a16:colId xmlns:a16="http://schemas.microsoft.com/office/drawing/2014/main" val="20001"/>
                    </a:ext>
                  </a:extLst>
                </a:gridCol>
                <a:gridCol w="4605488">
                  <a:extLst>
                    <a:ext uri="{9D8B030D-6E8A-4147-A177-3AD203B41FA5}">
                      <a16:colId xmlns:a16="http://schemas.microsoft.com/office/drawing/2014/main" val="3305410252"/>
                    </a:ext>
                  </a:extLst>
                </a:gridCol>
              </a:tblGrid>
              <a:tr h="359954">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lv-LV" sz="1200" u="none" strike="noStrike" cap="none" normalizeH="0" baseline="0">
                          <a:ln>
                            <a:noFill/>
                          </a:ln>
                          <a:solidFill>
                            <a:srgbClr val="FFFFFF"/>
                          </a:solidFill>
                          <a:effectLst/>
                          <a:latin typeface="Verdana" panose="020B0604030504040204" pitchFamily="34" charset="0"/>
                          <a:ea typeface="Verdana" panose="020B0604030504040204" pitchFamily="34" charset="0"/>
                        </a:rPr>
                        <a:t>Resors, projekta īstenotājs un nosaukums</a:t>
                      </a:r>
                      <a:r>
                        <a:rPr lang="lv-LV" sz="1200" u="none" strike="noStrike" cap="none" normalizeH="0" baseline="0">
                          <a:ln>
                            <a:noFill/>
                          </a:ln>
                          <a:solidFill>
                            <a:srgbClr val="FFFFFF"/>
                          </a:solidFill>
                          <a:effectLst/>
                          <a:latin typeface="Verdana" panose="020B0604030504040204" pitchFamily="34" charset="0"/>
                          <a:ea typeface="Verdana" panose="020B0604030504040204" pitchFamily="34" charset="0"/>
                        </a:rPr>
                        <a:t> </a:t>
                      </a:r>
                      <a:endParaRPr kumimoji="0" lang="lv-LV" sz="1200" u="none" strike="noStrike" cap="none" normalizeH="0" baseline="0">
                        <a:ln>
                          <a:noFill/>
                        </a:ln>
                        <a:solidFill>
                          <a:srgbClr val="FFFFFF"/>
                        </a:solidFill>
                        <a:effectLst/>
                        <a:latin typeface="Verdana" panose="020B0604030504040204" pitchFamily="34" charset="0"/>
                        <a:ea typeface="Verdana" panose="020B0604030504040204" pitchFamily="34" charset="0"/>
                      </a:endParaRPr>
                    </a:p>
                  </a:txBody>
                  <a:tcPr marT="45718" marB="45718" anchor="ctr" horzOverflow="overflow"/>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FFFFFF"/>
                          </a:solidFill>
                          <a:effectLst/>
                          <a:latin typeface="Verdana" panose="020B0604030504040204" pitchFamily="34" charset="0"/>
                          <a:ea typeface="Verdana" panose="020B0604030504040204" pitchFamily="34" charset="0"/>
                        </a:rPr>
                        <a:t>Apjoms eiro</a:t>
                      </a:r>
                    </a:p>
                  </a:txBody>
                  <a:tcPr marT="45718" marB="45718" anchor="ctr" horzOverflow="overflow"/>
                </a:tc>
                <a:tc>
                  <a:txBody>
                    <a:bodyPr/>
                    <a:lstStyle/>
                    <a:p>
                      <a:pPr marL="0" lvl="0" indent="0" algn="l" defTabSz="938213">
                        <a:lnSpc>
                          <a:spcPct val="100000"/>
                        </a:lnSpc>
                        <a:spcBef>
                          <a:spcPct val="0"/>
                        </a:spcBef>
                        <a:spcAft>
                          <a:spcPct val="0"/>
                        </a:spcAft>
                        <a:buNone/>
                        <a:tabLst/>
                      </a:pPr>
                      <a:endParaRPr kumimoji="0" lang="lv-LV" sz="1200" u="none" strike="noStrike" cap="none" normalizeH="0" baseline="0">
                        <a:ln>
                          <a:noFill/>
                        </a:ln>
                        <a:solidFill>
                          <a:srgbClr val="FFFFFF"/>
                        </a:solidFill>
                        <a:effectLst/>
                        <a:latin typeface="Verdana" panose="020B0604030504040204" pitchFamily="34" charset="0"/>
                        <a:ea typeface="Verdana" panose="020B0604030504040204" pitchFamily="34" charset="0"/>
                      </a:endParaRPr>
                    </a:p>
                  </a:txBody>
                  <a:tcPr marT="45717" marB="45717" anchor="ctr"/>
                </a:tc>
                <a:extLst>
                  <a:ext uri="{0D108BD9-81ED-4DB2-BD59-A6C34878D82A}">
                    <a16:rowId xmlns:a16="http://schemas.microsoft.com/office/drawing/2014/main" val="10000"/>
                  </a:ext>
                </a:extLst>
              </a:tr>
              <a:tr h="41310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IeM, PMLP: Jaunas Personu apliecinošu dokumentu informācijas sistēmas izstrāde</a:t>
                      </a:r>
                    </a:p>
                  </a:txBody>
                  <a:tcPr marT="45718" marB="45718" anchor="ctr" horzOverflow="overflow"/>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000000"/>
                          </a:solidFill>
                          <a:effectLst/>
                          <a:latin typeface="Verdana" panose="020B0604030504040204" pitchFamily="34" charset="0"/>
                          <a:ea typeface="Verdana" panose="020B0604030504040204" pitchFamily="34" charset="0"/>
                        </a:rPr>
                        <a:t>10 000 000</a:t>
                      </a:r>
                    </a:p>
                  </a:txBody>
                  <a:tcPr marT="45718" marB="45718" anchor="ctr" horzOverflow="overflow"/>
                </a:tc>
                <a:tc>
                  <a:txBody>
                    <a:bodyPr/>
                    <a:lstStyle/>
                    <a:p>
                      <a:pPr marL="0" marR="0" lvl="0" indent="0" algn="l">
                        <a:lnSpc>
                          <a:spcPct val="100000"/>
                        </a:lnSpc>
                        <a:spcBef>
                          <a:spcPct val="0"/>
                        </a:spcBef>
                        <a:spcAft>
                          <a:spcPct val="0"/>
                        </a:spcAft>
                        <a:buNone/>
                      </a:pPr>
                      <a:r>
                        <a:rPr lang="lv-LV" sz="1100" b="0" u="none" strike="noStrike" cap="none" normalizeH="0" baseline="0" noProof="0">
                          <a:ln>
                            <a:noFill/>
                          </a:ln>
                          <a:solidFill>
                            <a:schemeClr val="tx1"/>
                          </a:solidFill>
                          <a:effectLst/>
                          <a:latin typeface="Verdana" panose="020B0604030504040204" pitchFamily="34" charset="0"/>
                          <a:ea typeface="Verdana" panose="020B0604030504040204" pitchFamily="34" charset="0"/>
                        </a:rPr>
                        <a:t>valdības lēmums, risinot jauno pasu izmaksu problēmu</a:t>
                      </a:r>
                      <a:endParaRPr lang="en-US" sz="1100" b="0" i="0" u="none" strike="noStrike" cap="none" normalizeH="0" baseline="0" noProof="0">
                        <a:ln>
                          <a:noFill/>
                        </a:ln>
                        <a:solidFill>
                          <a:schemeClr val="tx1"/>
                        </a:solidFill>
                        <a:effectLst/>
                        <a:latin typeface="Verdana" panose="020B0604030504040204" pitchFamily="34" charset="0"/>
                        <a:ea typeface="Verdana" panose="020B0604030504040204" pitchFamily="34" charset="0"/>
                      </a:endParaRPr>
                    </a:p>
                  </a:txBody>
                  <a:tcPr marT="45717" marB="45717" anchor="ctr"/>
                </a:tc>
                <a:extLst>
                  <a:ext uri="{0D108BD9-81ED-4DB2-BD59-A6C34878D82A}">
                    <a16:rowId xmlns:a16="http://schemas.microsoft.com/office/drawing/2014/main" val="10001"/>
                  </a:ext>
                </a:extLst>
              </a:tr>
              <a:tr h="498764">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SM: Eiropas Jūras vienloga sistēmas EMSWe ieviešana</a:t>
                      </a:r>
                      <a:r>
                        <a:rPr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 </a:t>
                      </a:r>
                      <a:endPar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endParaRPr>
                    </a:p>
                  </a:txBody>
                  <a:tcPr marT="45718" marB="45718" anchor="ctr" horzOverflow="overflow"/>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000000"/>
                          </a:solidFill>
                          <a:effectLst/>
                          <a:latin typeface="Verdana" panose="020B0604030504040204" pitchFamily="34" charset="0"/>
                          <a:ea typeface="Verdana" panose="020B0604030504040204" pitchFamily="34" charset="0"/>
                        </a:rPr>
                        <a:t>2 800 000</a:t>
                      </a:r>
                    </a:p>
                  </a:txBody>
                  <a:tcPr marT="45718" marB="45718" anchor="ctr" horzOverflow="overflow"/>
                </a:tc>
                <a:tc>
                  <a:txBody>
                    <a:bodyPr/>
                    <a:lstStyle/>
                    <a:p>
                      <a:pPr lvl="0" algn="l">
                        <a:lnSpc>
                          <a:spcPct val="100000"/>
                        </a:lnSpc>
                        <a:spcBef>
                          <a:spcPts val="0"/>
                        </a:spcBef>
                        <a:spcAft>
                          <a:spcPts val="0"/>
                        </a:spcAft>
                        <a:buNone/>
                      </a:pPr>
                      <a:r>
                        <a:rPr lang="lv-LV" sz="1100" b="0" u="none" strike="noStrike" cap="none" normalizeH="0" baseline="0" noProof="0">
                          <a:ln>
                            <a:noFill/>
                          </a:ln>
                          <a:solidFill>
                            <a:schemeClr val="tx1"/>
                          </a:solidFill>
                          <a:effectLst/>
                          <a:latin typeface="Verdana" panose="020B0604030504040204" pitchFamily="34" charset="0"/>
                          <a:ea typeface="Verdana" panose="020B0604030504040204" pitchFamily="34" charset="0"/>
                        </a:rPr>
                        <a:t>reālu sankciju drauds un valdības lēmums, lemjot par ANM ostu projekta prioritāti</a:t>
                      </a:r>
                      <a:endParaRPr lang="lv-LV" sz="1100" b="0" i="0" u="none" strike="noStrike" cap="none" normalizeH="0" baseline="0" noProof="0">
                        <a:ln>
                          <a:noFill/>
                        </a:ln>
                        <a:solidFill>
                          <a:schemeClr val="tx1"/>
                        </a:solidFill>
                        <a:effectLst/>
                        <a:latin typeface="Verdana" panose="020B0604030504040204" pitchFamily="34" charset="0"/>
                        <a:ea typeface="Verdana" panose="020B0604030504040204" pitchFamily="34" charset="0"/>
                      </a:endParaRPr>
                    </a:p>
                  </a:txBody>
                  <a:tcPr marT="45717" marB="45717" anchor="ctr"/>
                </a:tc>
                <a:extLst>
                  <a:ext uri="{0D108BD9-81ED-4DB2-BD59-A6C34878D82A}">
                    <a16:rowId xmlns:a16="http://schemas.microsoft.com/office/drawing/2014/main" val="10002"/>
                  </a:ext>
                </a:extLst>
              </a:tr>
              <a:tr h="31292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LM, VSAA: VSAA pakalpojumu pieejamība un A1 sertifikāti</a:t>
                      </a:r>
                    </a:p>
                  </a:txBody>
                  <a:tcPr marT="45718" marB="45718" anchor="ctr" horzOverflow="overflow"/>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000000"/>
                          </a:solidFill>
                          <a:effectLst/>
                          <a:latin typeface="Verdana" panose="020B0604030504040204" pitchFamily="34" charset="0"/>
                          <a:ea typeface="Verdana" panose="020B0604030504040204" pitchFamily="34" charset="0"/>
                        </a:rPr>
                        <a:t>473 000</a:t>
                      </a:r>
                    </a:p>
                  </a:txBody>
                  <a:tcPr marT="45718" marB="45718" anchor="ctr" horzOverflow="overflow"/>
                </a:tc>
                <a:tc>
                  <a:txBody>
                    <a:bodyPr/>
                    <a:lstStyle/>
                    <a:p>
                      <a:pPr marL="0" lvl="0" indent="0" algn="l">
                        <a:lnSpc>
                          <a:spcPct val="100000"/>
                        </a:lnSpc>
                        <a:spcBef>
                          <a:spcPct val="0"/>
                        </a:spcBef>
                        <a:spcAft>
                          <a:spcPct val="0"/>
                        </a:spcAft>
                        <a:buNone/>
                      </a:pPr>
                      <a:r>
                        <a:rPr lang="lv-LV" sz="1100" b="0" u="none" strike="noStrike" cap="none" normalizeH="0" baseline="0" noProof="0">
                          <a:ln>
                            <a:noFill/>
                          </a:ln>
                          <a:solidFill>
                            <a:schemeClr val="tx1"/>
                          </a:solidFill>
                          <a:effectLst/>
                          <a:latin typeface="Verdana" panose="020B0604030504040204" pitchFamily="34" charset="0"/>
                          <a:ea typeface="Verdana" panose="020B0604030504040204" pitchFamily="34" charset="0"/>
                        </a:rPr>
                        <a:t>sankciju drauds attiecībā uz A1 sertifikātiem </a:t>
                      </a:r>
                      <a:endParaRPr kumimoji="0" lang="lv-LV" sz="1600">
                        <a:solidFill>
                          <a:schemeClr val="tx1"/>
                        </a:solidFill>
                        <a:latin typeface="Verdana" panose="020B0604030504040204" pitchFamily="34" charset="0"/>
                        <a:ea typeface="Verdana" panose="020B0604030504040204" pitchFamily="34" charset="0"/>
                      </a:endParaRPr>
                    </a:p>
                  </a:txBody>
                  <a:tcPr marT="45717" marB="45717" anchor="ctr"/>
                </a:tc>
                <a:extLst>
                  <a:ext uri="{0D108BD9-81ED-4DB2-BD59-A6C34878D82A}">
                    <a16:rowId xmlns:a16="http://schemas.microsoft.com/office/drawing/2014/main" val="10003"/>
                  </a:ext>
                </a:extLst>
              </a:tr>
              <a:tr h="31292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SM, LVRTC: robežšķērsošanas risinājumu pirmā kārta</a:t>
                      </a:r>
                    </a:p>
                  </a:txBody>
                  <a:tcPr marT="45718" marB="45718" anchor="ctr" horzOverflow="overflow"/>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000000"/>
                          </a:solidFill>
                          <a:effectLst/>
                          <a:latin typeface="Verdana" panose="020B0604030504040204" pitchFamily="34" charset="0"/>
                          <a:ea typeface="Verdana" panose="020B0604030504040204" pitchFamily="34" charset="0"/>
                        </a:rPr>
                        <a:t>2 500 000</a:t>
                      </a:r>
                    </a:p>
                  </a:txBody>
                  <a:tcPr marT="45718" marB="45718" anchor="ctr" horzOverflow="overflow"/>
                </a:tc>
                <a:tc>
                  <a:txBody>
                    <a:bodyPr/>
                    <a:lstStyle/>
                    <a:p>
                      <a:pPr lvl="0" algn="l">
                        <a:lnSpc>
                          <a:spcPct val="100000"/>
                        </a:lnSpc>
                        <a:spcBef>
                          <a:spcPts val="0"/>
                        </a:spcBef>
                        <a:spcAft>
                          <a:spcPts val="0"/>
                        </a:spcAft>
                        <a:buNone/>
                      </a:pPr>
                      <a:r>
                        <a:rPr lang="lv-LV" sz="1100" b="0" u="none" strike="noStrike" cap="none" normalizeH="0" baseline="0" noProof="0">
                          <a:ln>
                            <a:noFill/>
                          </a:ln>
                          <a:solidFill>
                            <a:schemeClr val="tx1"/>
                          </a:solidFill>
                          <a:effectLst/>
                          <a:latin typeface="Verdana" panose="020B0604030504040204" pitchFamily="34" charset="0"/>
                          <a:ea typeface="Verdana" panose="020B0604030504040204" pitchFamily="34" charset="0"/>
                        </a:rPr>
                        <a:t>lēmums par ārkārtas rīcību robežas šķērsošanas rindu novēršanai </a:t>
                      </a:r>
                      <a:endParaRPr lang="lv-LV" sz="1100" b="0" i="0" u="none" strike="noStrike" cap="none" normalizeH="0" baseline="0" noProof="0">
                        <a:ln>
                          <a:noFill/>
                        </a:ln>
                        <a:solidFill>
                          <a:schemeClr val="tx1"/>
                        </a:solidFill>
                        <a:effectLst/>
                        <a:latin typeface="Verdana" panose="020B0604030504040204" pitchFamily="34" charset="0"/>
                        <a:ea typeface="Verdana" panose="020B0604030504040204" pitchFamily="34" charset="0"/>
                      </a:endParaRPr>
                    </a:p>
                  </a:txBody>
                  <a:tcPr marT="45717" marB="45717" anchor="ctr"/>
                </a:tc>
                <a:extLst>
                  <a:ext uri="{0D108BD9-81ED-4DB2-BD59-A6C34878D82A}">
                    <a16:rowId xmlns:a16="http://schemas.microsoft.com/office/drawing/2014/main" val="242345104"/>
                  </a:ext>
                </a:extLst>
              </a:tr>
              <a:tr h="53196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EM, BVKB: Būvniecības informācijas sistēmas pilnveide vienotās būves datu reģistrācijas procesa nodrošināšana</a:t>
                      </a:r>
                    </a:p>
                  </a:txBody>
                  <a:tcPr marT="45718" marB="45718" anchor="ctr" horzOverflow="overflow"/>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000000"/>
                          </a:solidFill>
                          <a:effectLst/>
                          <a:latin typeface="Verdana" panose="020B0604030504040204" pitchFamily="34" charset="0"/>
                          <a:ea typeface="Verdana" panose="020B0604030504040204" pitchFamily="34" charset="0"/>
                        </a:rPr>
                        <a:t>1 535 000</a:t>
                      </a:r>
                    </a:p>
                  </a:txBody>
                  <a:tcPr marT="45718" marB="45718" anchor="ctr" horzOverflow="overflow"/>
                </a:tc>
                <a:tc rowSpan="2">
                  <a:txBody>
                    <a:bodyPr/>
                    <a:lstStyle/>
                    <a:p>
                      <a:pPr lvl="0" algn="l">
                        <a:lnSpc>
                          <a:spcPct val="100000"/>
                        </a:lnSpc>
                        <a:spcBef>
                          <a:spcPts val="0"/>
                        </a:spcBef>
                        <a:spcAft>
                          <a:spcPts val="0"/>
                        </a:spcAft>
                        <a:buNone/>
                      </a:pPr>
                      <a:r>
                        <a:rPr lang="lv-LV" sz="1100" b="0" u="none" strike="noStrike" cap="none" normalizeH="0" baseline="0" noProof="0">
                          <a:ln>
                            <a:noFill/>
                          </a:ln>
                          <a:solidFill>
                            <a:schemeClr val="tx1"/>
                          </a:solidFill>
                          <a:effectLst/>
                          <a:latin typeface="Verdana" panose="020B0604030504040204" pitchFamily="34" charset="0"/>
                          <a:ea typeface="Verdana" panose="020B0604030504040204" pitchFamily="34" charset="0"/>
                        </a:rPr>
                        <a:t>EM un TM kopīgi īstenojama programma (2 cieši saistīti projekti), īstenojot valdības uzdevumu par būvniecības procesa administratīvā sloga samazināšanu </a:t>
                      </a:r>
                      <a:endParaRPr lang="lv-LV" sz="1100" b="0" i="0" u="none" strike="noStrike" cap="none" normalizeH="0" baseline="0" noProof="0">
                        <a:ln>
                          <a:noFill/>
                        </a:ln>
                        <a:solidFill>
                          <a:schemeClr val="tx1"/>
                        </a:solidFill>
                        <a:effectLst/>
                        <a:latin typeface="Verdana" panose="020B0604030504040204" pitchFamily="34" charset="0"/>
                        <a:ea typeface="Verdana" panose="020B0604030504040204" pitchFamily="34" charset="0"/>
                      </a:endParaRPr>
                    </a:p>
                  </a:txBody>
                  <a:tcPr marT="45717" marB="45717" anchor="ctr"/>
                </a:tc>
                <a:extLst>
                  <a:ext uri="{0D108BD9-81ED-4DB2-BD59-A6C34878D82A}">
                    <a16:rowId xmlns:a16="http://schemas.microsoft.com/office/drawing/2014/main" val="10004"/>
                  </a:ext>
                </a:extLst>
              </a:tr>
              <a:tr h="526646">
                <a:tc>
                  <a:txBody>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TM, VZD: Vienotā būves datu reģistrācijas procesa transformācija</a:t>
                      </a:r>
                    </a:p>
                  </a:txBody>
                  <a:tcPr marT="45718" marB="45718" anchor="ctr" horzOverflow="overflow"/>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000000"/>
                          </a:solidFill>
                          <a:effectLst/>
                          <a:latin typeface="Verdana" panose="020B0604030504040204" pitchFamily="34" charset="0"/>
                          <a:ea typeface="Verdana" panose="020B0604030504040204" pitchFamily="34" charset="0"/>
                        </a:rPr>
                        <a:t>2 800 000</a:t>
                      </a:r>
                    </a:p>
                  </a:txBody>
                  <a:tcPr marT="45718" marB="45718" anchor="ctr" horzOverflow="overflow"/>
                </a:tc>
                <a:tc vMerge="1">
                  <a:txBody>
                    <a:bodyPr/>
                    <a:lstStyle/>
                    <a:p>
                      <a:pPr defTabSz="938213">
                        <a:tabLst/>
                      </a:pPr>
                      <a:endParaRPr kumimoji="0" lang="lv-LV"/>
                    </a:p>
                  </a:txBody>
                  <a:tcPr marT="45717" marB="45717" anchor="ctr"/>
                </a:tc>
                <a:extLst>
                  <a:ext uri="{0D108BD9-81ED-4DB2-BD59-A6C34878D82A}">
                    <a16:rowId xmlns:a16="http://schemas.microsoft.com/office/drawing/2014/main" val="2430067389"/>
                  </a:ext>
                </a:extLst>
              </a:tr>
              <a:tr h="645148">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200" b="1" u="none" strike="noStrike" cap="none" normalizeH="0" baseline="0">
                          <a:ln>
                            <a:noFill/>
                          </a:ln>
                          <a:solidFill>
                            <a:srgbClr val="000000"/>
                          </a:solidFill>
                          <a:effectLst/>
                          <a:latin typeface="Verdana" panose="020B0604030504040204" pitchFamily="34" charset="0"/>
                          <a:ea typeface="Verdana" panose="020B0604030504040204" pitchFamily="34" charset="0"/>
                        </a:rPr>
                        <a:t>Valsts kanceleja: E-valdības ieviešana, Vienotā tiesību aktu izstrādes un saskaņošanas portāla (TAP ) 2. kārta</a:t>
                      </a:r>
                    </a:p>
                  </a:txBody>
                  <a:tcPr marT="45718" marB="45718" anchor="ctr" horzOverflow="overflow"/>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u="none" strike="noStrike" cap="none" normalizeH="0" baseline="0">
                          <a:ln>
                            <a:noFill/>
                          </a:ln>
                          <a:solidFill>
                            <a:srgbClr val="000000"/>
                          </a:solidFill>
                          <a:effectLst/>
                          <a:latin typeface="Verdana" panose="020B0604030504040204" pitchFamily="34" charset="0"/>
                          <a:ea typeface="Verdana" panose="020B0604030504040204" pitchFamily="34" charset="0"/>
                        </a:rPr>
                        <a:t>2 400 000</a:t>
                      </a:r>
                    </a:p>
                  </a:txBody>
                  <a:tcPr marT="45718" marB="45718" anchor="ctr" horzOverflow="overflow"/>
                </a:tc>
                <a:tc>
                  <a:txBody>
                    <a:bodyPr/>
                    <a:lstStyle/>
                    <a:p>
                      <a:pPr lvl="0" algn="l">
                        <a:lnSpc>
                          <a:spcPct val="100000"/>
                        </a:lnSpc>
                        <a:spcBef>
                          <a:spcPts val="0"/>
                        </a:spcBef>
                        <a:spcAft>
                          <a:spcPts val="0"/>
                        </a:spcAft>
                        <a:buNone/>
                      </a:pPr>
                      <a:r>
                        <a:rPr lang="lv-LV" sz="1100" b="0" u="none" strike="noStrike" cap="none" normalizeH="0" baseline="0" noProof="0">
                          <a:ln>
                            <a:noFill/>
                          </a:ln>
                          <a:solidFill>
                            <a:schemeClr val="tx1"/>
                          </a:solidFill>
                          <a:effectLst/>
                          <a:latin typeface="Verdana" panose="020B0604030504040204" pitchFamily="34" charset="0"/>
                          <a:ea typeface="Verdana" panose="020B0604030504040204" pitchFamily="34" charset="0"/>
                        </a:rPr>
                        <a:t>valdības uzdevuma īstenošana, t.sk risinot drošības problēmas</a:t>
                      </a:r>
                      <a:endParaRPr lang="lv-LV" sz="1100" b="0" i="0" u="none" strike="noStrike" cap="none" normalizeH="0" baseline="0" noProof="0">
                        <a:ln>
                          <a:noFill/>
                        </a:ln>
                        <a:solidFill>
                          <a:schemeClr val="tx1"/>
                        </a:solidFill>
                        <a:effectLst/>
                        <a:latin typeface="Verdana" panose="020B0604030504040204" pitchFamily="34" charset="0"/>
                        <a:ea typeface="Verdana" panose="020B0604030504040204" pitchFamily="34" charset="0"/>
                      </a:endParaRPr>
                    </a:p>
                  </a:txBody>
                  <a:tcPr marT="45717" marB="4571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8804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a:extLst>
              <a:ext uri="{FF2B5EF4-FFF2-40B4-BE49-F238E27FC236}">
                <a16:creationId xmlns:a16="http://schemas.microsoft.com/office/drawing/2014/main" id="{0BE3CD8F-CD27-4629-8147-5F94F9E0086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AEAABC55-DFB7-440D-8932-5F3FE87CA081}" type="slidenum">
              <a:rPr lang="en-US" altLang="en-US" sz="1000" smtClean="0">
                <a:solidFill>
                  <a:srgbClr val="898989"/>
                </a:solidFill>
                <a:latin typeface="Verdana" panose="020B0604030504040204" pitchFamily="34" charset="0"/>
              </a:rPr>
              <a:pPr/>
              <a:t>13</a:t>
            </a:fld>
            <a:endParaRPr lang="en-US" altLang="en-US" sz="1000">
              <a:solidFill>
                <a:srgbClr val="898989"/>
              </a:solidFill>
              <a:latin typeface="Verdana" panose="020B0604030504040204" pitchFamily="34" charset="0"/>
            </a:endParaRPr>
          </a:p>
        </p:txBody>
      </p:sp>
      <p:sp>
        <p:nvSpPr>
          <p:cNvPr id="6" name="Title 1">
            <a:extLst>
              <a:ext uri="{FF2B5EF4-FFF2-40B4-BE49-F238E27FC236}">
                <a16:creationId xmlns:a16="http://schemas.microsoft.com/office/drawing/2014/main" id="{F529DC81-F9B4-C845-B7AE-F6DEE4FCA7BE}"/>
              </a:ext>
            </a:extLst>
          </p:cNvPr>
          <p:cNvSpPr>
            <a:spLocks noGrp="1"/>
          </p:cNvSpPr>
          <p:nvPr/>
        </p:nvSpPr>
        <p:spPr bwMode="auto">
          <a:xfrm>
            <a:off x="3623177" y="784125"/>
            <a:ext cx="8767345"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solidFill>
                  <a:srgbClr val="29702A"/>
                </a:solidFill>
              </a:rPr>
              <a:t>Ārkārtas prioritātes projektu virzība</a:t>
            </a:r>
          </a:p>
        </p:txBody>
      </p:sp>
      <p:grpSp>
        <p:nvGrpSpPr>
          <p:cNvPr id="4" name="Group 3">
            <a:extLst>
              <a:ext uri="{FF2B5EF4-FFF2-40B4-BE49-F238E27FC236}">
                <a16:creationId xmlns:a16="http://schemas.microsoft.com/office/drawing/2014/main" id="{A379045F-3090-0B76-62EC-DF8C17CBBB0E}"/>
              </a:ext>
            </a:extLst>
          </p:cNvPr>
          <p:cNvGrpSpPr/>
          <p:nvPr/>
        </p:nvGrpSpPr>
        <p:grpSpPr>
          <a:xfrm>
            <a:off x="1361855" y="2223876"/>
            <a:ext cx="8261975" cy="3495515"/>
            <a:chOff x="2131400" y="2377785"/>
            <a:chExt cx="8261975" cy="3495515"/>
          </a:xfrm>
        </p:grpSpPr>
        <p:sp>
          <p:nvSpPr>
            <p:cNvPr id="7" name="Rectangle: Rounded Corners 6">
              <a:extLst>
                <a:ext uri="{FF2B5EF4-FFF2-40B4-BE49-F238E27FC236}">
                  <a16:creationId xmlns:a16="http://schemas.microsoft.com/office/drawing/2014/main" id="{767A2468-B541-25D6-FDE3-26A47040DDC2}"/>
                </a:ext>
              </a:extLst>
            </p:cNvPr>
            <p:cNvSpPr/>
            <p:nvPr/>
          </p:nvSpPr>
          <p:spPr>
            <a:xfrm>
              <a:off x="5446263" y="3643957"/>
              <a:ext cx="3372718" cy="772511"/>
            </a:xfrm>
            <a:prstGeom prst="roundRect">
              <a:avLst>
                <a:gd name="adj" fmla="val 50000"/>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r>
                <a:rPr lang="lv-LV" sz="1600" b="1">
                  <a:solidFill>
                    <a:schemeClr val="tx2"/>
                  </a:solidFill>
                  <a:latin typeface="Calibri"/>
                  <a:cs typeface="Calibri"/>
                </a:rPr>
                <a:t>              </a:t>
              </a:r>
              <a:r>
                <a:rPr lang="lv-LV" sz="1400" b="1">
                  <a:solidFill>
                    <a:schemeClr val="tx2"/>
                  </a:solidFill>
                  <a:latin typeface="Calibri"/>
                  <a:cs typeface="Calibri"/>
                </a:rPr>
                <a:t>31.12.2024.</a:t>
              </a:r>
            </a:p>
          </p:txBody>
        </p:sp>
        <p:grpSp>
          <p:nvGrpSpPr>
            <p:cNvPr id="9" name="Group 8">
              <a:extLst>
                <a:ext uri="{FF2B5EF4-FFF2-40B4-BE49-F238E27FC236}">
                  <a16:creationId xmlns:a16="http://schemas.microsoft.com/office/drawing/2014/main" id="{E30E8181-A2F1-A62B-6EE3-6E9C29C061B7}"/>
                </a:ext>
              </a:extLst>
            </p:cNvPr>
            <p:cNvGrpSpPr/>
            <p:nvPr/>
          </p:nvGrpSpPr>
          <p:grpSpPr>
            <a:xfrm rot="10800000">
              <a:off x="5442132" y="3639366"/>
              <a:ext cx="826291" cy="2038441"/>
              <a:chOff x="2943969" y="1687258"/>
              <a:chExt cx="890588" cy="2350013"/>
            </a:xfrm>
          </p:grpSpPr>
          <p:grpSp>
            <p:nvGrpSpPr>
              <p:cNvPr id="35" name="Group 34">
                <a:extLst>
                  <a:ext uri="{FF2B5EF4-FFF2-40B4-BE49-F238E27FC236}">
                    <a16:creationId xmlns:a16="http://schemas.microsoft.com/office/drawing/2014/main" id="{F85755AE-105E-18D0-112D-F9A530AD6B45}"/>
                  </a:ext>
                </a:extLst>
              </p:cNvPr>
              <p:cNvGrpSpPr/>
              <p:nvPr/>
            </p:nvGrpSpPr>
            <p:grpSpPr>
              <a:xfrm>
                <a:off x="2943969" y="3146683"/>
                <a:ext cx="890588" cy="890588"/>
                <a:chOff x="2943969" y="3146683"/>
                <a:chExt cx="890588" cy="890588"/>
              </a:xfrm>
            </p:grpSpPr>
            <p:sp>
              <p:nvSpPr>
                <p:cNvPr id="37" name="Oval 36">
                  <a:extLst>
                    <a:ext uri="{FF2B5EF4-FFF2-40B4-BE49-F238E27FC236}">
                      <a16:creationId xmlns:a16="http://schemas.microsoft.com/office/drawing/2014/main" id="{EEF492F1-3CC8-1FA5-1CCF-7AD9F3FDE0BE}"/>
                    </a:ext>
                  </a:extLst>
                </p:cNvPr>
                <p:cNvSpPr/>
                <p:nvPr/>
              </p:nvSpPr>
              <p:spPr>
                <a:xfrm>
                  <a:off x="2943969" y="3146683"/>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CD5A6092-8523-ED60-AD6B-97B042B903E1}"/>
                    </a:ext>
                  </a:extLst>
                </p:cNvPr>
                <p:cNvSpPr/>
                <p:nvPr/>
              </p:nvSpPr>
              <p:spPr>
                <a:xfrm>
                  <a:off x="3090328" y="3293995"/>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B5CC7EAD-DBF6-6EFC-F17A-D1C04BE5CD1B}"/>
                    </a:ext>
                  </a:extLst>
                </p:cNvPr>
                <p:cNvSpPr/>
                <p:nvPr/>
              </p:nvSpPr>
              <p:spPr>
                <a:xfrm>
                  <a:off x="3226779" y="3431443"/>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0516922D-C7E1-1B7C-E863-7DF205E0F217}"/>
                    </a:ext>
                  </a:extLst>
                </p:cNvPr>
                <p:cNvSpPr/>
                <p:nvPr/>
              </p:nvSpPr>
              <p:spPr>
                <a:xfrm>
                  <a:off x="3325579" y="3523672"/>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36" name="Straight Connector 35">
                <a:extLst>
                  <a:ext uri="{FF2B5EF4-FFF2-40B4-BE49-F238E27FC236}">
                    <a16:creationId xmlns:a16="http://schemas.microsoft.com/office/drawing/2014/main" id="{133F2E36-548A-2351-A47B-73E3F531C1E6}"/>
                  </a:ext>
                </a:extLst>
              </p:cNvPr>
              <p:cNvCxnSpPr>
                <a:cxnSpLocks/>
                <a:stCxn id="38" idx="0"/>
              </p:cNvCxnSpPr>
              <p:nvPr/>
            </p:nvCxnSpPr>
            <p:spPr>
              <a:xfrm flipV="1">
                <a:off x="3388589" y="1687258"/>
                <a:ext cx="0" cy="1606737"/>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 name="TextBox 117">
              <a:extLst>
                <a:ext uri="{FF2B5EF4-FFF2-40B4-BE49-F238E27FC236}">
                  <a16:creationId xmlns:a16="http://schemas.microsoft.com/office/drawing/2014/main" id="{275D1157-2157-419A-1EE2-BA64447DAB95}"/>
                </a:ext>
              </a:extLst>
            </p:cNvPr>
            <p:cNvSpPr txBox="1"/>
            <p:nvPr/>
          </p:nvSpPr>
          <p:spPr>
            <a:xfrm>
              <a:off x="3662635" y="4857637"/>
              <a:ext cx="2201134" cy="830997"/>
            </a:xfrm>
            <a:prstGeom prst="rect">
              <a:avLst/>
            </a:prstGeom>
            <a:noFill/>
          </p:spPr>
          <p:txBody>
            <a:bodyPr wrap="square" lIns="0" rIns="0" rtlCol="0" anchor="t">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228600" indent="-228600">
                <a:buFont typeface="+mj-lt"/>
                <a:buAutoNum type="arabicPeriod" startAt="2"/>
              </a:pPr>
              <a:r>
                <a:rPr lang="lv-LV" sz="1200" noProof="1">
                  <a:solidFill>
                    <a:schemeClr val="accent3"/>
                  </a:solidFill>
                  <a:latin typeface="Verdana" panose="020B0604030504040204" pitchFamily="34" charset="0"/>
                  <a:ea typeface="Verdana" panose="020B0604030504040204" pitchFamily="34" charset="0"/>
                </a:rPr>
                <a:t>Līdz 25.08.2024. iestādes uzsāk </a:t>
              </a:r>
              <a:r>
                <a:rPr lang="lv-LV" sz="1200" u="sng" noProof="1">
                  <a:solidFill>
                    <a:schemeClr val="accent3"/>
                  </a:solidFill>
                  <a:latin typeface="Verdana" panose="020B0604030504040204" pitchFamily="34" charset="0"/>
                  <a:ea typeface="Verdana" panose="020B0604030504040204" pitchFamily="34" charset="0"/>
                </a:rPr>
                <a:t>ārkārtas</a:t>
              </a:r>
              <a:r>
                <a:rPr lang="lv-LV" sz="1200" noProof="1">
                  <a:solidFill>
                    <a:schemeClr val="accent3"/>
                  </a:solidFill>
                  <a:latin typeface="Verdana" panose="020B0604030504040204" pitchFamily="34" charset="0"/>
                  <a:ea typeface="Verdana" panose="020B0604030504040204" pitchFamily="34" charset="0"/>
                </a:rPr>
                <a:t> projektu IKT risinājuma apraksta saskaņošanu</a:t>
              </a:r>
            </a:p>
          </p:txBody>
        </p:sp>
        <p:grpSp>
          <p:nvGrpSpPr>
            <p:cNvPr id="11" name="Group 10">
              <a:extLst>
                <a:ext uri="{FF2B5EF4-FFF2-40B4-BE49-F238E27FC236}">
                  <a16:creationId xmlns:a16="http://schemas.microsoft.com/office/drawing/2014/main" id="{09F52E99-14DB-9C06-274D-E4F6A7DE41F8}"/>
                </a:ext>
              </a:extLst>
            </p:cNvPr>
            <p:cNvGrpSpPr/>
            <p:nvPr/>
          </p:nvGrpSpPr>
          <p:grpSpPr>
            <a:xfrm>
              <a:off x="4126141" y="2377785"/>
              <a:ext cx="826292" cy="2038684"/>
              <a:chOff x="2168549" y="1663679"/>
              <a:chExt cx="890588" cy="2350293"/>
            </a:xfrm>
          </p:grpSpPr>
          <p:grpSp>
            <p:nvGrpSpPr>
              <p:cNvPr id="29" name="Group 28">
                <a:extLst>
                  <a:ext uri="{FF2B5EF4-FFF2-40B4-BE49-F238E27FC236}">
                    <a16:creationId xmlns:a16="http://schemas.microsoft.com/office/drawing/2014/main" id="{B89464A8-BBC3-6BAD-F646-81253A19DD47}"/>
                  </a:ext>
                </a:extLst>
              </p:cNvPr>
              <p:cNvGrpSpPr/>
              <p:nvPr/>
            </p:nvGrpSpPr>
            <p:grpSpPr>
              <a:xfrm>
                <a:off x="2168549" y="3123384"/>
                <a:ext cx="890588" cy="890588"/>
                <a:chOff x="2168549" y="3123384"/>
                <a:chExt cx="890588" cy="890588"/>
              </a:xfrm>
            </p:grpSpPr>
            <p:sp>
              <p:nvSpPr>
                <p:cNvPr id="31" name="Oval 30">
                  <a:extLst>
                    <a:ext uri="{FF2B5EF4-FFF2-40B4-BE49-F238E27FC236}">
                      <a16:creationId xmlns:a16="http://schemas.microsoft.com/office/drawing/2014/main" id="{A6787F93-22B7-01A8-82B4-694CCB94726F}"/>
                    </a:ext>
                  </a:extLst>
                </p:cNvPr>
                <p:cNvSpPr/>
                <p:nvPr/>
              </p:nvSpPr>
              <p:spPr>
                <a:xfrm>
                  <a:off x="2168549" y="3123384"/>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B1F679E3-8DB3-B20A-A159-D31E98B6AFBD}"/>
                    </a:ext>
                  </a:extLst>
                </p:cNvPr>
                <p:cNvSpPr/>
                <p:nvPr/>
              </p:nvSpPr>
              <p:spPr>
                <a:xfrm>
                  <a:off x="2316565" y="3270416"/>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3" name="Oval 32">
                  <a:extLst>
                    <a:ext uri="{FF2B5EF4-FFF2-40B4-BE49-F238E27FC236}">
                      <a16:creationId xmlns:a16="http://schemas.microsoft.com/office/drawing/2014/main" id="{3B078AD5-94E6-48B9-F2A1-B947541A13DE}"/>
                    </a:ext>
                  </a:extLst>
                </p:cNvPr>
                <p:cNvSpPr/>
                <p:nvPr/>
              </p:nvSpPr>
              <p:spPr>
                <a:xfrm>
                  <a:off x="2455873" y="3406944"/>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4" name="Oval 33">
                  <a:extLst>
                    <a:ext uri="{FF2B5EF4-FFF2-40B4-BE49-F238E27FC236}">
                      <a16:creationId xmlns:a16="http://schemas.microsoft.com/office/drawing/2014/main" id="{0240F1E0-C61D-246E-BE38-F20F715FDABD}"/>
                    </a:ext>
                  </a:extLst>
                </p:cNvPr>
                <p:cNvSpPr/>
                <p:nvPr/>
              </p:nvSpPr>
              <p:spPr>
                <a:xfrm>
                  <a:off x="2546193" y="3497263"/>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30" name="Straight Connector 29">
                <a:extLst>
                  <a:ext uri="{FF2B5EF4-FFF2-40B4-BE49-F238E27FC236}">
                    <a16:creationId xmlns:a16="http://schemas.microsoft.com/office/drawing/2014/main" id="{074AD151-E667-5B5A-3EEF-C93DB6534B89}"/>
                  </a:ext>
                </a:extLst>
              </p:cNvPr>
              <p:cNvCxnSpPr>
                <a:cxnSpLocks/>
                <a:stCxn id="32" idx="0"/>
              </p:cNvCxnSpPr>
              <p:nvPr/>
            </p:nvCxnSpPr>
            <p:spPr>
              <a:xfrm flipV="1">
                <a:off x="2614827" y="1663679"/>
                <a:ext cx="0" cy="1606739"/>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TextBox 128">
              <a:extLst>
                <a:ext uri="{FF2B5EF4-FFF2-40B4-BE49-F238E27FC236}">
                  <a16:creationId xmlns:a16="http://schemas.microsoft.com/office/drawing/2014/main" id="{AA15E9A9-DAC7-861D-DC1D-98E0B41D9EF5}"/>
                </a:ext>
              </a:extLst>
            </p:cNvPr>
            <p:cNvSpPr txBox="1"/>
            <p:nvPr/>
          </p:nvSpPr>
          <p:spPr>
            <a:xfrm>
              <a:off x="2131400" y="2495292"/>
              <a:ext cx="2403583" cy="1015663"/>
            </a:xfrm>
            <a:prstGeom prst="rect">
              <a:avLst/>
            </a:prstGeom>
            <a:noFill/>
          </p:spPr>
          <p:txBody>
            <a:bodyPr wrap="square" lIns="0" rIns="0" rtlCol="0" anchor="t">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228600" indent="-228600">
                <a:buAutoNum type="arabicPeriod"/>
              </a:pPr>
              <a:endParaRPr lang="lv-LV" sz="1200" noProof="1">
                <a:solidFill>
                  <a:schemeClr val="accent3"/>
                </a:solidFill>
                <a:latin typeface="Verdana" panose="020B0604030504040204" pitchFamily="34" charset="0"/>
                <a:ea typeface="Verdana" panose="020B0604030504040204" pitchFamily="34" charset="0"/>
              </a:endParaRPr>
            </a:p>
            <a:p>
              <a:pPr marL="228600" indent="-228600">
                <a:buAutoNum type="arabicPeriod"/>
              </a:pPr>
              <a:r>
                <a:rPr lang="lv-LV" sz="1200" noProof="1">
                  <a:solidFill>
                    <a:schemeClr val="accent3"/>
                  </a:solidFill>
                  <a:latin typeface="Verdana" panose="020B0604030504040204" pitchFamily="34" charset="0"/>
                  <a:ea typeface="Verdana" panose="020B0604030504040204" pitchFamily="34" charset="0"/>
                </a:rPr>
                <a:t>Digitālās modernizācijas komitejas ārkārtas prioritātes projektu saraksta apstiprināšana</a:t>
              </a:r>
            </a:p>
          </p:txBody>
        </p:sp>
        <p:grpSp>
          <p:nvGrpSpPr>
            <p:cNvPr id="15" name="Group 14">
              <a:extLst>
                <a:ext uri="{FF2B5EF4-FFF2-40B4-BE49-F238E27FC236}">
                  <a16:creationId xmlns:a16="http://schemas.microsoft.com/office/drawing/2014/main" id="{6BA93017-38F7-DD32-78EA-AA3788B9F4D1}"/>
                </a:ext>
              </a:extLst>
            </p:cNvPr>
            <p:cNvGrpSpPr/>
            <p:nvPr/>
          </p:nvGrpSpPr>
          <p:grpSpPr>
            <a:xfrm rot="10800000">
              <a:off x="7992689" y="3643957"/>
              <a:ext cx="826292" cy="2038684"/>
              <a:chOff x="2686051" y="1678783"/>
              <a:chExt cx="890588" cy="2350293"/>
            </a:xfrm>
          </p:grpSpPr>
          <p:grpSp>
            <p:nvGrpSpPr>
              <p:cNvPr id="20" name="Group 19">
                <a:extLst>
                  <a:ext uri="{FF2B5EF4-FFF2-40B4-BE49-F238E27FC236}">
                    <a16:creationId xmlns:a16="http://schemas.microsoft.com/office/drawing/2014/main" id="{F74103AA-BDEB-CBF5-05E5-F9FB978656EA}"/>
                  </a:ext>
                </a:extLst>
              </p:cNvPr>
              <p:cNvGrpSpPr/>
              <p:nvPr/>
            </p:nvGrpSpPr>
            <p:grpSpPr>
              <a:xfrm>
                <a:off x="2686051" y="3138488"/>
                <a:ext cx="890588" cy="890588"/>
                <a:chOff x="2686051" y="3138488"/>
                <a:chExt cx="890588" cy="890588"/>
              </a:xfrm>
            </p:grpSpPr>
            <p:sp>
              <p:nvSpPr>
                <p:cNvPr id="22" name="Oval 21">
                  <a:extLst>
                    <a:ext uri="{FF2B5EF4-FFF2-40B4-BE49-F238E27FC236}">
                      <a16:creationId xmlns:a16="http://schemas.microsoft.com/office/drawing/2014/main" id="{FA4DB948-731C-76FE-0543-9A76DAD98E2B}"/>
                    </a:ext>
                  </a:extLst>
                </p:cNvPr>
                <p:cNvSpPr/>
                <p:nvPr/>
              </p:nvSpPr>
              <p:spPr>
                <a:xfrm>
                  <a:off x="2686051" y="3138488"/>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DE1A1D1F-B1B0-C2C5-B31D-620566BC7F3B}"/>
                    </a:ext>
                  </a:extLst>
                </p:cNvPr>
                <p:cNvSpPr/>
                <p:nvPr/>
              </p:nvSpPr>
              <p:spPr>
                <a:xfrm>
                  <a:off x="2833084" y="3285521"/>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C167F2D1-2174-7926-D89E-6C1C6092CB76}"/>
                    </a:ext>
                  </a:extLst>
                </p:cNvPr>
                <p:cNvSpPr/>
                <p:nvPr/>
              </p:nvSpPr>
              <p:spPr>
                <a:xfrm>
                  <a:off x="2978014" y="3430451"/>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B805AAA0-7927-1601-AC3A-7DC0C5E1A491}"/>
                    </a:ext>
                  </a:extLst>
                </p:cNvPr>
                <p:cNvSpPr/>
                <p:nvPr/>
              </p:nvSpPr>
              <p:spPr>
                <a:xfrm>
                  <a:off x="3068333" y="3520770"/>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21" name="Straight Connector 20">
                <a:extLst>
                  <a:ext uri="{FF2B5EF4-FFF2-40B4-BE49-F238E27FC236}">
                    <a16:creationId xmlns:a16="http://schemas.microsoft.com/office/drawing/2014/main" id="{956AD6F8-C7B2-7BB8-F8EB-A1963D6F2004}"/>
                  </a:ext>
                </a:extLst>
              </p:cNvPr>
              <p:cNvCxnSpPr>
                <a:cxnSpLocks/>
                <a:stCxn id="23" idx="0"/>
              </p:cNvCxnSpPr>
              <p:nvPr/>
            </p:nvCxnSpPr>
            <p:spPr>
              <a:xfrm flipV="1">
                <a:off x="3131346" y="1678783"/>
                <a:ext cx="0" cy="1606738"/>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TextBox 136">
              <a:extLst>
                <a:ext uri="{FF2B5EF4-FFF2-40B4-BE49-F238E27FC236}">
                  <a16:creationId xmlns:a16="http://schemas.microsoft.com/office/drawing/2014/main" id="{66442989-5C9E-48BE-3BDE-08BFE90A0A7F}"/>
                </a:ext>
              </a:extLst>
            </p:cNvPr>
            <p:cNvSpPr txBox="1"/>
            <p:nvPr/>
          </p:nvSpPr>
          <p:spPr>
            <a:xfrm>
              <a:off x="8413699" y="4857637"/>
              <a:ext cx="1979676" cy="1015663"/>
            </a:xfrm>
            <a:prstGeom prst="rect">
              <a:avLst/>
            </a:prstGeom>
            <a:noFill/>
          </p:spPr>
          <p:txBody>
            <a:bodyPr wrap="square" lIns="0" rIns="0" rtlCol="0" anchor="t">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228600" indent="-228600">
                <a:buFont typeface="+mj-lt"/>
                <a:buAutoNum type="arabicPeriod" startAt="3"/>
              </a:pPr>
              <a:r>
                <a:rPr lang="lv-LV" sz="1200" u="sng" noProof="1">
                  <a:latin typeface="Verdana" panose="020B0604030504040204" pitchFamily="34" charset="0"/>
                  <a:ea typeface="Verdana" panose="020B0604030504040204" pitchFamily="34" charset="0"/>
                </a:rPr>
                <a:t>Ārkārtas</a:t>
              </a:r>
              <a:r>
                <a:rPr lang="lv-LV" sz="1200" noProof="1">
                  <a:latin typeface="Verdana" panose="020B0604030504040204" pitchFamily="34" charset="0"/>
                  <a:ea typeface="Verdana" panose="020B0604030504040204" pitchFamily="34" charset="0"/>
                </a:rPr>
                <a:t> prioritātes projektu pases* MK apstiprina ne vēlāk kā 2024. gada IV ceturksnī</a:t>
              </a:r>
            </a:p>
          </p:txBody>
        </p:sp>
        <p:sp>
          <p:nvSpPr>
            <p:cNvPr id="2" name="Rectangle: Rounded Corners 1">
              <a:extLst>
                <a:ext uri="{FF2B5EF4-FFF2-40B4-BE49-F238E27FC236}">
                  <a16:creationId xmlns:a16="http://schemas.microsoft.com/office/drawing/2014/main" id="{9F7D1034-BD1A-B664-F28C-9B27EB1D6647}"/>
                </a:ext>
              </a:extLst>
            </p:cNvPr>
            <p:cNvSpPr/>
            <p:nvPr/>
          </p:nvSpPr>
          <p:spPr>
            <a:xfrm>
              <a:off x="2640241" y="3643957"/>
              <a:ext cx="2307034" cy="772511"/>
            </a:xfrm>
            <a:prstGeom prst="roundRect">
              <a:avLst>
                <a:gd name="adj" fmla="val 50000"/>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r>
                <a:rPr lang="lv-LV" sz="1400" b="1">
                  <a:solidFill>
                    <a:schemeClr val="tx2"/>
                  </a:solidFill>
                  <a:latin typeface="Calibri"/>
                  <a:cs typeface="Calibri"/>
                </a:rPr>
                <a:t>16.07.2024.</a:t>
              </a:r>
            </a:p>
          </p:txBody>
        </p:sp>
      </p:grpSp>
      <p:sp>
        <p:nvSpPr>
          <p:cNvPr id="3" name="TextBox 2">
            <a:extLst>
              <a:ext uri="{FF2B5EF4-FFF2-40B4-BE49-F238E27FC236}">
                <a16:creationId xmlns:a16="http://schemas.microsoft.com/office/drawing/2014/main" id="{9589452F-3E78-956C-8254-148C48F12479}"/>
              </a:ext>
            </a:extLst>
          </p:cNvPr>
          <p:cNvSpPr txBox="1"/>
          <p:nvPr/>
        </p:nvSpPr>
        <p:spPr>
          <a:xfrm>
            <a:off x="6630938" y="5978175"/>
            <a:ext cx="4612606" cy="646331"/>
          </a:xfrm>
          <a:prstGeom prst="rect">
            <a:avLst/>
          </a:prstGeom>
          <a:noFill/>
        </p:spPr>
        <p:txBody>
          <a:bodyPr wrap="square" lIns="91440" tIns="45720" rIns="91440" bIns="45720" rtlCol="0" anchor="t">
            <a:spAutoFit/>
          </a:bodyPr>
          <a:lstStyle/>
          <a:p>
            <a:r>
              <a:rPr lang="lv-LV" sz="1400" i="1">
                <a:solidFill>
                  <a:schemeClr val="tx2">
                    <a:lumMod val="60000"/>
                    <a:lumOff val="40000"/>
                  </a:schemeClr>
                </a:solidFill>
                <a:latin typeface="Times New Roman"/>
                <a:cs typeface="Arial"/>
              </a:rPr>
              <a:t>*Projekta pases veidne – septembrī VARAM tīmekļvietnē:</a:t>
            </a:r>
          </a:p>
          <a:p>
            <a:r>
              <a:rPr lang="lv-LV" sz="1100" i="1">
                <a:solidFill>
                  <a:schemeClr val="tx2">
                    <a:lumMod val="60000"/>
                    <a:lumOff val="40000"/>
                  </a:schemeClr>
                </a:solidFill>
                <a:latin typeface="Times New Roman"/>
                <a:cs typeface="Arial"/>
                <a:hlinkClick r:id="rId3">
                  <a:extLst>
                    <a:ext uri="{A12FA001-AC4F-418D-AE19-62706E023703}">
                      <ahyp:hlinkClr xmlns:ahyp="http://schemas.microsoft.com/office/drawing/2018/hyperlinkcolor" val="tx"/>
                    </a:ext>
                  </a:extLst>
                </a:hlinkClick>
              </a:rPr>
              <a:t>https://www.varam.gov.lv/lv/ikt-risinajumu-un-pakalpojumu-attistiba-un-iespeju-radisana-privatajam-sektoram</a:t>
            </a:r>
            <a:r>
              <a:rPr lang="lv-LV" sz="1100" i="1">
                <a:solidFill>
                  <a:schemeClr val="tx2">
                    <a:lumMod val="60000"/>
                    <a:lumOff val="40000"/>
                  </a:schemeClr>
                </a:solidFill>
                <a:latin typeface="Times New Roman"/>
                <a:cs typeface="Aria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xfrm>
            <a:off x="11674622" y="6362317"/>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14</a:t>
            </a:fld>
            <a:endParaRPr lang="en-US" altLang="en-US" sz="1000">
              <a:solidFill>
                <a:srgbClr val="898989"/>
              </a:solidFill>
              <a:latin typeface="Verdana" panose="020B0604030504040204" pitchFamily="34" charset="0"/>
            </a:endParaRPr>
          </a:p>
        </p:txBody>
      </p:sp>
      <p:sp>
        <p:nvSpPr>
          <p:cNvPr id="6" name="Title 1">
            <a:extLst>
              <a:ext uri="{FF2B5EF4-FFF2-40B4-BE49-F238E27FC236}">
                <a16:creationId xmlns:a16="http://schemas.microsoft.com/office/drawing/2014/main" id="{F529DC81-F9B4-C845-B7AE-F6DEE4FCA7BE}"/>
              </a:ext>
            </a:extLst>
          </p:cNvPr>
          <p:cNvSpPr>
            <a:spLocks noGrp="1"/>
          </p:cNvSpPr>
          <p:nvPr>
            <p:ph type="title"/>
          </p:nvPr>
        </p:nvSpPr>
        <p:spPr bwMode="auto">
          <a:xfrm>
            <a:off x="3878011" y="399814"/>
            <a:ext cx="8128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solidFill>
                  <a:srgbClr val="29702A"/>
                </a:solidFill>
              </a:rPr>
              <a:t>Turpmākā rīcība attīstības jomās</a:t>
            </a:r>
          </a:p>
        </p:txBody>
      </p:sp>
      <p:grpSp>
        <p:nvGrpSpPr>
          <p:cNvPr id="7" name="Group 6">
            <a:extLst>
              <a:ext uri="{FF2B5EF4-FFF2-40B4-BE49-F238E27FC236}">
                <a16:creationId xmlns:a16="http://schemas.microsoft.com/office/drawing/2014/main" id="{E5FA1171-ACA9-BA3A-9DEE-CBD29D107736}"/>
              </a:ext>
            </a:extLst>
          </p:cNvPr>
          <p:cNvGrpSpPr/>
          <p:nvPr/>
        </p:nvGrpSpPr>
        <p:grpSpPr>
          <a:xfrm>
            <a:off x="2052859" y="2483971"/>
            <a:ext cx="783959" cy="2038684"/>
            <a:chOff x="2686051" y="1678783"/>
            <a:chExt cx="890588" cy="2350293"/>
          </a:xfrm>
        </p:grpSpPr>
        <p:grpSp>
          <p:nvGrpSpPr>
            <p:cNvPr id="8" name="Group 7">
              <a:extLst>
                <a:ext uri="{FF2B5EF4-FFF2-40B4-BE49-F238E27FC236}">
                  <a16:creationId xmlns:a16="http://schemas.microsoft.com/office/drawing/2014/main" id="{C37A9F95-531F-C999-8DF1-3F6F1333776A}"/>
                </a:ext>
              </a:extLst>
            </p:cNvPr>
            <p:cNvGrpSpPr/>
            <p:nvPr/>
          </p:nvGrpSpPr>
          <p:grpSpPr>
            <a:xfrm>
              <a:off x="2686051" y="3138488"/>
              <a:ext cx="890588" cy="890588"/>
              <a:chOff x="2686051" y="3138488"/>
              <a:chExt cx="890588" cy="890588"/>
            </a:xfrm>
          </p:grpSpPr>
          <p:sp>
            <p:nvSpPr>
              <p:cNvPr id="10" name="Oval 9">
                <a:extLst>
                  <a:ext uri="{FF2B5EF4-FFF2-40B4-BE49-F238E27FC236}">
                    <a16:creationId xmlns:a16="http://schemas.microsoft.com/office/drawing/2014/main" id="{DE424AD3-C2F1-BAB2-C340-33B0F3A5EEC5}"/>
                  </a:ext>
                </a:extLst>
              </p:cNvPr>
              <p:cNvSpPr/>
              <p:nvPr/>
            </p:nvSpPr>
            <p:spPr>
              <a:xfrm>
                <a:off x="2686051" y="3138488"/>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33ACF2CD-753A-F446-6CCA-9D8617905FF7}"/>
                  </a:ext>
                </a:extLst>
              </p:cNvPr>
              <p:cNvSpPr/>
              <p:nvPr/>
            </p:nvSpPr>
            <p:spPr>
              <a:xfrm>
                <a:off x="2833084" y="3285521"/>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742E125F-6A07-128D-B781-F645B073E54E}"/>
                  </a:ext>
                </a:extLst>
              </p:cNvPr>
              <p:cNvSpPr/>
              <p:nvPr/>
            </p:nvSpPr>
            <p:spPr>
              <a:xfrm>
                <a:off x="2978014" y="3430451"/>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E4DF8879-C29E-ADBF-E649-4E4B955F4761}"/>
                  </a:ext>
                </a:extLst>
              </p:cNvPr>
              <p:cNvSpPr/>
              <p:nvPr/>
            </p:nvSpPr>
            <p:spPr>
              <a:xfrm>
                <a:off x="3068333" y="3520770"/>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9" name="Straight Connector 8">
              <a:extLst>
                <a:ext uri="{FF2B5EF4-FFF2-40B4-BE49-F238E27FC236}">
                  <a16:creationId xmlns:a16="http://schemas.microsoft.com/office/drawing/2014/main" id="{89A03784-A10A-5601-59E6-42A3EAE17248}"/>
                </a:ext>
              </a:extLst>
            </p:cNvPr>
            <p:cNvCxnSpPr>
              <a:cxnSpLocks/>
              <a:stCxn id="11" idx="0"/>
            </p:cNvCxnSpPr>
            <p:nvPr/>
          </p:nvCxnSpPr>
          <p:spPr>
            <a:xfrm flipV="1">
              <a:off x="3131346" y="1678783"/>
              <a:ext cx="0" cy="1606738"/>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TextBox 98">
            <a:extLst>
              <a:ext uri="{FF2B5EF4-FFF2-40B4-BE49-F238E27FC236}">
                <a16:creationId xmlns:a16="http://schemas.microsoft.com/office/drawing/2014/main" id="{FB1C9183-0839-96E4-19E2-A63D5522D95A}"/>
              </a:ext>
            </a:extLst>
          </p:cNvPr>
          <p:cNvSpPr txBox="1"/>
          <p:nvPr/>
        </p:nvSpPr>
        <p:spPr>
          <a:xfrm>
            <a:off x="2540422" y="1458144"/>
            <a:ext cx="2226426" cy="2123658"/>
          </a:xfrm>
          <a:prstGeom prst="rect">
            <a:avLst/>
          </a:prstGeom>
          <a:noFill/>
        </p:spPr>
        <p:txBody>
          <a:bodyPr wrap="square" lIns="0" rIns="0" rtlCol="0" anchor="t">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228600" indent="-228600">
              <a:buAutoNum type="arabicPeriod"/>
            </a:pPr>
            <a:r>
              <a:rPr lang="lv-LV" sz="1200" b="1" noProof="1">
                <a:solidFill>
                  <a:schemeClr val="accent3"/>
                </a:solidFill>
                <a:latin typeface="Verdana" panose="020B0604030504040204" pitchFamily="34" charset="0"/>
                <a:ea typeface="Verdana" panose="020B0604030504040204" pitchFamily="34" charset="0"/>
              </a:rPr>
              <a:t>Digitālās modernizācijas komitejas atbalsts finansējuma sadalījumam pa attīstības jomām;</a:t>
            </a:r>
          </a:p>
          <a:p>
            <a:pPr marL="228600" indent="-228600">
              <a:buAutoNum type="arabicPeriod"/>
            </a:pPr>
            <a:r>
              <a:rPr lang="lv-LV" sz="1200">
                <a:solidFill>
                  <a:schemeClr val="accent3"/>
                </a:solidFill>
                <a:latin typeface="Verdana" panose="020B0604030504040204" pitchFamily="34" charset="0"/>
                <a:ea typeface="Verdana" panose="020B0604030504040204" pitchFamily="34" charset="0"/>
              </a:rPr>
              <a:t>Uzdevumi izstrādāt attīstības jomu (domēnu) arhitektūru aprakstus, t.sk. precizējot 1. kārtas projektus jomu ietvaros</a:t>
            </a:r>
            <a:endParaRPr lang="en-US" sz="1200" noProof="1">
              <a:solidFill>
                <a:schemeClr val="accent3"/>
              </a:solidFill>
              <a:latin typeface="Verdana" panose="020B0604030504040204" pitchFamily="34" charset="0"/>
              <a:ea typeface="Verdana" panose="020B0604030504040204" pitchFamily="34" charset="0"/>
            </a:endParaRPr>
          </a:p>
        </p:txBody>
      </p:sp>
      <p:grpSp>
        <p:nvGrpSpPr>
          <p:cNvPr id="16" name="Group 15">
            <a:extLst>
              <a:ext uri="{FF2B5EF4-FFF2-40B4-BE49-F238E27FC236}">
                <a16:creationId xmlns:a16="http://schemas.microsoft.com/office/drawing/2014/main" id="{BC09DF74-2394-D389-A169-1388EACF2BAD}"/>
              </a:ext>
            </a:extLst>
          </p:cNvPr>
          <p:cNvGrpSpPr/>
          <p:nvPr/>
        </p:nvGrpSpPr>
        <p:grpSpPr>
          <a:xfrm rot="10800000">
            <a:off x="4216819" y="3736553"/>
            <a:ext cx="826292" cy="1961797"/>
            <a:chOff x="2686051" y="1767422"/>
            <a:chExt cx="890588" cy="2261654"/>
          </a:xfrm>
        </p:grpSpPr>
        <p:grpSp>
          <p:nvGrpSpPr>
            <p:cNvPr id="17" name="Group 16">
              <a:extLst>
                <a:ext uri="{FF2B5EF4-FFF2-40B4-BE49-F238E27FC236}">
                  <a16:creationId xmlns:a16="http://schemas.microsoft.com/office/drawing/2014/main" id="{CF91329D-8642-915F-1E36-6C4E65928730}"/>
                </a:ext>
              </a:extLst>
            </p:cNvPr>
            <p:cNvGrpSpPr/>
            <p:nvPr/>
          </p:nvGrpSpPr>
          <p:grpSpPr>
            <a:xfrm>
              <a:off x="2686051" y="3138488"/>
              <a:ext cx="890588" cy="890588"/>
              <a:chOff x="2686051" y="3138488"/>
              <a:chExt cx="890588" cy="890588"/>
            </a:xfrm>
          </p:grpSpPr>
          <p:sp>
            <p:nvSpPr>
              <p:cNvPr id="19" name="Oval 18">
                <a:extLst>
                  <a:ext uri="{FF2B5EF4-FFF2-40B4-BE49-F238E27FC236}">
                    <a16:creationId xmlns:a16="http://schemas.microsoft.com/office/drawing/2014/main" id="{2E92A13B-9DD9-1D54-AAB1-CDD247A93DC4}"/>
                  </a:ext>
                </a:extLst>
              </p:cNvPr>
              <p:cNvSpPr/>
              <p:nvPr/>
            </p:nvSpPr>
            <p:spPr>
              <a:xfrm>
                <a:off x="2686051" y="3138488"/>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7681BF88-B3B5-E27F-2148-89A7CF172705}"/>
                  </a:ext>
                </a:extLst>
              </p:cNvPr>
              <p:cNvSpPr/>
              <p:nvPr/>
            </p:nvSpPr>
            <p:spPr>
              <a:xfrm>
                <a:off x="2833084" y="3285521"/>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B484BDC9-B05B-09DC-9F8F-06090D45CFC1}"/>
                  </a:ext>
                </a:extLst>
              </p:cNvPr>
              <p:cNvSpPr/>
              <p:nvPr/>
            </p:nvSpPr>
            <p:spPr>
              <a:xfrm>
                <a:off x="2978014" y="3430451"/>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62219E47-83AA-CE22-E8EC-A11B63B14AED}"/>
                  </a:ext>
                </a:extLst>
              </p:cNvPr>
              <p:cNvSpPr/>
              <p:nvPr/>
            </p:nvSpPr>
            <p:spPr>
              <a:xfrm>
                <a:off x="3068333" y="3520770"/>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18" name="Straight Connector 17">
              <a:extLst>
                <a:ext uri="{FF2B5EF4-FFF2-40B4-BE49-F238E27FC236}">
                  <a16:creationId xmlns:a16="http://schemas.microsoft.com/office/drawing/2014/main" id="{C639206D-5F09-0404-FBE1-50AA303419D3}"/>
                </a:ext>
              </a:extLst>
            </p:cNvPr>
            <p:cNvCxnSpPr>
              <a:cxnSpLocks/>
              <a:stCxn id="20" idx="0"/>
            </p:cNvCxnSpPr>
            <p:nvPr/>
          </p:nvCxnSpPr>
          <p:spPr>
            <a:xfrm rot="10800000">
              <a:off x="3131346" y="1767422"/>
              <a:ext cx="0" cy="1518099"/>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Group 23">
            <a:extLst>
              <a:ext uri="{FF2B5EF4-FFF2-40B4-BE49-F238E27FC236}">
                <a16:creationId xmlns:a16="http://schemas.microsoft.com/office/drawing/2014/main" id="{EAA7478B-0CA8-A669-F0BE-90C3E73C5005}"/>
              </a:ext>
            </a:extLst>
          </p:cNvPr>
          <p:cNvGrpSpPr/>
          <p:nvPr/>
        </p:nvGrpSpPr>
        <p:grpSpPr>
          <a:xfrm>
            <a:off x="6114605" y="2477963"/>
            <a:ext cx="826292" cy="2038684"/>
            <a:chOff x="2686051" y="1678783"/>
            <a:chExt cx="890588" cy="2350293"/>
          </a:xfrm>
        </p:grpSpPr>
        <p:grpSp>
          <p:nvGrpSpPr>
            <p:cNvPr id="25" name="Group 24">
              <a:extLst>
                <a:ext uri="{FF2B5EF4-FFF2-40B4-BE49-F238E27FC236}">
                  <a16:creationId xmlns:a16="http://schemas.microsoft.com/office/drawing/2014/main" id="{82DA5943-EBF8-A789-3A5A-785A466D060A}"/>
                </a:ext>
              </a:extLst>
            </p:cNvPr>
            <p:cNvGrpSpPr/>
            <p:nvPr/>
          </p:nvGrpSpPr>
          <p:grpSpPr>
            <a:xfrm>
              <a:off x="2686051" y="3138488"/>
              <a:ext cx="890588" cy="890588"/>
              <a:chOff x="2686051" y="3138488"/>
              <a:chExt cx="890588" cy="890588"/>
            </a:xfrm>
          </p:grpSpPr>
          <p:sp>
            <p:nvSpPr>
              <p:cNvPr id="27" name="Oval 26">
                <a:extLst>
                  <a:ext uri="{FF2B5EF4-FFF2-40B4-BE49-F238E27FC236}">
                    <a16:creationId xmlns:a16="http://schemas.microsoft.com/office/drawing/2014/main" id="{D080AE27-770A-E824-7940-321B8A6B1E63}"/>
                  </a:ext>
                </a:extLst>
              </p:cNvPr>
              <p:cNvSpPr/>
              <p:nvPr/>
            </p:nvSpPr>
            <p:spPr>
              <a:xfrm>
                <a:off x="2686051" y="3138488"/>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E7B140A8-595D-BA97-9B1F-F941169EEE46}"/>
                  </a:ext>
                </a:extLst>
              </p:cNvPr>
              <p:cNvSpPr/>
              <p:nvPr/>
            </p:nvSpPr>
            <p:spPr>
              <a:xfrm>
                <a:off x="2833084" y="3285521"/>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0D0D81D6-EBC0-649E-AB88-248B569A1D98}"/>
                  </a:ext>
                </a:extLst>
              </p:cNvPr>
              <p:cNvSpPr/>
              <p:nvPr/>
            </p:nvSpPr>
            <p:spPr>
              <a:xfrm>
                <a:off x="2978014" y="3430451"/>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0" name="Oval 29">
                <a:extLst>
                  <a:ext uri="{FF2B5EF4-FFF2-40B4-BE49-F238E27FC236}">
                    <a16:creationId xmlns:a16="http://schemas.microsoft.com/office/drawing/2014/main" id="{8DC8E4AA-493A-D3EE-D875-E46FDA46EC5D}"/>
                  </a:ext>
                </a:extLst>
              </p:cNvPr>
              <p:cNvSpPr/>
              <p:nvPr/>
            </p:nvSpPr>
            <p:spPr>
              <a:xfrm>
                <a:off x="3068333" y="3520770"/>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26" name="Straight Connector 25">
              <a:extLst>
                <a:ext uri="{FF2B5EF4-FFF2-40B4-BE49-F238E27FC236}">
                  <a16:creationId xmlns:a16="http://schemas.microsoft.com/office/drawing/2014/main" id="{0771444F-60A2-B0C7-32CB-C5E06B18CAE6}"/>
                </a:ext>
              </a:extLst>
            </p:cNvPr>
            <p:cNvCxnSpPr>
              <a:cxnSpLocks/>
              <a:stCxn id="28" idx="0"/>
            </p:cNvCxnSpPr>
            <p:nvPr/>
          </p:nvCxnSpPr>
          <p:spPr>
            <a:xfrm flipV="1">
              <a:off x="3131346" y="1678783"/>
              <a:ext cx="0" cy="1606738"/>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31" name="TextBox 109">
            <a:extLst>
              <a:ext uri="{FF2B5EF4-FFF2-40B4-BE49-F238E27FC236}">
                <a16:creationId xmlns:a16="http://schemas.microsoft.com/office/drawing/2014/main" id="{4D8F7ED6-4D2C-1698-BA83-F606102E9E99}"/>
              </a:ext>
            </a:extLst>
          </p:cNvPr>
          <p:cNvSpPr txBox="1"/>
          <p:nvPr/>
        </p:nvSpPr>
        <p:spPr>
          <a:xfrm>
            <a:off x="4767609" y="4660048"/>
            <a:ext cx="1976691" cy="2308324"/>
          </a:xfrm>
          <a:prstGeom prst="rect">
            <a:avLst/>
          </a:prstGeom>
          <a:noFill/>
        </p:spPr>
        <p:txBody>
          <a:bodyPr wrap="square" lIns="0" tIns="45720" rIns="0" bIns="45720" rtlCol="0" anchor="t">
            <a:spAutoFit/>
          </a:bodyPr>
          <a:lstStyle>
            <a:defPPr>
              <a:defRPr lang="en-US"/>
            </a:defPPr>
            <a:lvl1pPr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1pPr>
            <a:lvl2pPr marL="468313" indent="-111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2pPr>
            <a:lvl3pPr marL="938213" indent="-238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3pPr>
            <a:lvl4pPr marL="1408113" indent="-365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4pPr>
            <a:lvl5pPr marL="1878013" indent="-492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5pPr>
            <a:lvl6pPr marL="22860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6pPr>
            <a:lvl7pPr marL="27432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7pPr>
            <a:lvl8pPr marL="32004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8pPr>
            <a:lvl9pPr marL="36576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9pPr>
          </a:lstStyle>
          <a:p>
            <a:pPr marL="228600" indent="-228600"/>
            <a:r>
              <a:rPr lang="lv-LV" sz="1200" noProof="1">
                <a:latin typeface="Verdana"/>
                <a:ea typeface="Verdana"/>
                <a:cs typeface="Arial"/>
              </a:rPr>
              <a:t>3. JOMAS (domēna) vai tās loģiskas sadaļas ARHITEKTŪRAS apraksta (t.sk. projektu saraksta) izstrāde un saskaņošana IKT VADĪTĀJU FORUMĀ,</a:t>
            </a:r>
            <a:r>
              <a:rPr lang="lv-LV" sz="1200" b="1" noProof="1">
                <a:latin typeface="Verdana"/>
                <a:ea typeface="Verdana"/>
                <a:cs typeface="Arial"/>
              </a:rPr>
              <a:t>(jūnijs, 2025)</a:t>
            </a:r>
            <a:endParaRPr lang="lv-LV">
              <a:latin typeface="Verdana"/>
              <a:ea typeface="Verdana"/>
              <a:cs typeface="Arial"/>
            </a:endParaRPr>
          </a:p>
          <a:p>
            <a:pPr marL="228600" indent="-228600">
              <a:buFontTx/>
              <a:buAutoNum type="arabicPeriod"/>
            </a:pPr>
            <a:endParaRPr lang="lv-LV" sz="1200" noProof="1">
              <a:latin typeface="Verdana" panose="020B0604030504040204" pitchFamily="34" charset="0"/>
              <a:ea typeface="Verdana" panose="020B0604030504040204" pitchFamily="34" charset="0"/>
            </a:endParaRPr>
          </a:p>
          <a:p>
            <a:pPr marL="228600" indent="-228600"/>
            <a:endParaRPr lang="lv-LV" sz="1200" noProof="1">
              <a:solidFill>
                <a:schemeClr val="tx1"/>
              </a:solidFill>
              <a:latin typeface="Verdana" panose="020B0604030504040204" pitchFamily="34" charset="0"/>
              <a:ea typeface="Verdana" panose="020B0604030504040204" pitchFamily="34" charset="0"/>
            </a:endParaRPr>
          </a:p>
        </p:txBody>
      </p:sp>
      <p:sp>
        <p:nvSpPr>
          <p:cNvPr id="33" name="Rectangle: Rounded Corners 32">
            <a:extLst>
              <a:ext uri="{FF2B5EF4-FFF2-40B4-BE49-F238E27FC236}">
                <a16:creationId xmlns:a16="http://schemas.microsoft.com/office/drawing/2014/main" id="{D22A14AD-6FD9-5FE9-7BEA-3BD6C399AE01}"/>
              </a:ext>
            </a:extLst>
          </p:cNvPr>
          <p:cNvSpPr/>
          <p:nvPr/>
        </p:nvSpPr>
        <p:spPr>
          <a:xfrm>
            <a:off x="3098113" y="3728978"/>
            <a:ext cx="8779254" cy="793677"/>
          </a:xfrm>
          <a:prstGeom prst="roundRect">
            <a:avLst>
              <a:gd name="adj" fmla="val 50000"/>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sz="1400" b="1">
              <a:solidFill>
                <a:schemeClr val="tx2"/>
              </a:solidFill>
              <a:latin typeface="Veranda"/>
            </a:endParaRPr>
          </a:p>
        </p:txBody>
      </p:sp>
      <p:sp>
        <p:nvSpPr>
          <p:cNvPr id="2" name="Rectangle: Rounded Corners 1">
            <a:extLst>
              <a:ext uri="{FF2B5EF4-FFF2-40B4-BE49-F238E27FC236}">
                <a16:creationId xmlns:a16="http://schemas.microsoft.com/office/drawing/2014/main" id="{4CD348AC-598E-F39E-8EAC-78562B45ED64}"/>
              </a:ext>
            </a:extLst>
          </p:cNvPr>
          <p:cNvSpPr/>
          <p:nvPr/>
        </p:nvSpPr>
        <p:spPr>
          <a:xfrm>
            <a:off x="480860" y="3758615"/>
            <a:ext cx="2354947" cy="772511"/>
          </a:xfrm>
          <a:prstGeom prst="roundRect">
            <a:avLst>
              <a:gd name="adj" fmla="val 50000"/>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r>
              <a:rPr lang="lv-LV" sz="1400" b="1">
                <a:solidFill>
                  <a:schemeClr val="tx2"/>
                </a:solidFill>
                <a:latin typeface="Calibri"/>
                <a:cs typeface="Calibri"/>
              </a:rPr>
              <a:t>16.07.2024.	 </a:t>
            </a:r>
            <a:endParaRPr lang="lv-LV">
              <a:solidFill>
                <a:schemeClr val="tx2"/>
              </a:solidFill>
              <a:latin typeface="Calibri"/>
              <a:ea typeface="Calibri"/>
              <a:cs typeface="Calibri"/>
            </a:endParaRPr>
          </a:p>
        </p:txBody>
      </p:sp>
      <p:sp>
        <p:nvSpPr>
          <p:cNvPr id="4" name="TextBox 128">
            <a:extLst>
              <a:ext uri="{FF2B5EF4-FFF2-40B4-BE49-F238E27FC236}">
                <a16:creationId xmlns:a16="http://schemas.microsoft.com/office/drawing/2014/main" id="{73544E2E-74F0-57AD-4E18-A796990B31B0}"/>
              </a:ext>
            </a:extLst>
          </p:cNvPr>
          <p:cNvSpPr txBox="1"/>
          <p:nvPr/>
        </p:nvSpPr>
        <p:spPr>
          <a:xfrm>
            <a:off x="9529789" y="1715223"/>
            <a:ext cx="1970176" cy="1754326"/>
          </a:xfrm>
          <a:prstGeom prst="rect">
            <a:avLst/>
          </a:prstGeom>
          <a:noFill/>
        </p:spPr>
        <p:txBody>
          <a:bodyPr wrap="square" lIns="0" tIns="45720" rIns="0" bIns="45720" rtlCol="0" anchor="t">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228600" indent="-228600"/>
            <a:r>
              <a:rPr lang="lv-LV" sz="1200" noProof="1">
                <a:latin typeface="Verdana"/>
                <a:ea typeface="Verdana"/>
                <a:cs typeface="Arial"/>
              </a:rPr>
              <a:t>6. </a:t>
            </a:r>
            <a:r>
              <a:rPr lang="lv-LV" sz="1200" b="1" noProof="1">
                <a:latin typeface="Verdana"/>
                <a:ea typeface="Verdana"/>
                <a:cs typeface="Arial"/>
              </a:rPr>
              <a:t>MK rīkojuma projekta (t.sk. projekta pases) virzība </a:t>
            </a:r>
            <a:r>
              <a:rPr lang="lv-LV" sz="1200" noProof="1">
                <a:latin typeface="Verdana"/>
                <a:ea typeface="Verdana"/>
                <a:cs typeface="Arial"/>
              </a:rPr>
              <a:t> TAP procesā (</a:t>
            </a:r>
            <a:r>
              <a:rPr lang="lv-LV" sz="1200" noProof="1">
                <a:latin typeface="Verdana"/>
                <a:ea typeface="Verdana"/>
              </a:rPr>
              <a:t>projektu pases MK apstiprina ne vēlāk kā līdz </a:t>
            </a:r>
            <a:r>
              <a:rPr lang="lv-LV" sz="1200" b="1" noProof="1">
                <a:latin typeface="Verdana"/>
                <a:ea typeface="Verdana"/>
              </a:rPr>
              <a:t>2025. gada beigām)</a:t>
            </a:r>
            <a:endParaRPr lang="en-US" sz="1200" noProof="1">
              <a:latin typeface="Verdana"/>
              <a:ea typeface="Verdana"/>
            </a:endParaRPr>
          </a:p>
          <a:p>
            <a:pPr marL="228600" indent="-228600"/>
            <a:endParaRPr lang="lv-LV" sz="1200" noProof="1">
              <a:latin typeface="Verdana"/>
              <a:ea typeface="Verdana"/>
            </a:endParaRPr>
          </a:p>
        </p:txBody>
      </p:sp>
      <p:sp>
        <p:nvSpPr>
          <p:cNvPr id="3" name="TextBox 2">
            <a:extLst>
              <a:ext uri="{FF2B5EF4-FFF2-40B4-BE49-F238E27FC236}">
                <a16:creationId xmlns:a16="http://schemas.microsoft.com/office/drawing/2014/main" id="{1666056E-B34E-05D5-AEC6-C4F208A96B8F}"/>
              </a:ext>
            </a:extLst>
          </p:cNvPr>
          <p:cNvSpPr txBox="1"/>
          <p:nvPr/>
        </p:nvSpPr>
        <p:spPr>
          <a:xfrm>
            <a:off x="3098113" y="3927853"/>
            <a:ext cx="11765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v-LV" sz="1400" b="1">
                <a:solidFill>
                  <a:schemeClr val="tx2"/>
                </a:solidFill>
                <a:latin typeface="Calibri"/>
                <a:cs typeface="Calibri"/>
              </a:rPr>
              <a:t>2024 – 30.06.2025.</a:t>
            </a:r>
          </a:p>
        </p:txBody>
      </p:sp>
      <p:sp>
        <p:nvSpPr>
          <p:cNvPr id="5" name="TextBox 4">
            <a:extLst>
              <a:ext uri="{FF2B5EF4-FFF2-40B4-BE49-F238E27FC236}">
                <a16:creationId xmlns:a16="http://schemas.microsoft.com/office/drawing/2014/main" id="{CA5A6AFA-82D4-CB27-076E-36D2745E7A03}"/>
              </a:ext>
            </a:extLst>
          </p:cNvPr>
          <p:cNvSpPr txBox="1"/>
          <p:nvPr/>
        </p:nvSpPr>
        <p:spPr>
          <a:xfrm>
            <a:off x="6877345" y="3961877"/>
            <a:ext cx="6888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v-LV" sz="1400" b="1">
                <a:solidFill>
                  <a:schemeClr val="tx2"/>
                </a:solidFill>
                <a:latin typeface="Calibri"/>
                <a:cs typeface="Calibri"/>
              </a:rPr>
              <a:t>2025</a:t>
            </a:r>
          </a:p>
        </p:txBody>
      </p:sp>
      <p:sp>
        <p:nvSpPr>
          <p:cNvPr id="15" name="TextBox 128">
            <a:extLst>
              <a:ext uri="{FF2B5EF4-FFF2-40B4-BE49-F238E27FC236}">
                <a16:creationId xmlns:a16="http://schemas.microsoft.com/office/drawing/2014/main" id="{684EAF90-90AE-10F6-90EB-9E0CB2AB868E}"/>
              </a:ext>
            </a:extLst>
          </p:cNvPr>
          <p:cNvSpPr txBox="1"/>
          <p:nvPr/>
        </p:nvSpPr>
        <p:spPr>
          <a:xfrm>
            <a:off x="6506936" y="1720094"/>
            <a:ext cx="2081626" cy="2246769"/>
          </a:xfrm>
          <a:prstGeom prst="rect">
            <a:avLst/>
          </a:prstGeom>
          <a:noFill/>
        </p:spPr>
        <p:txBody>
          <a:bodyPr wrap="square" lIns="0" tIns="45720" rIns="0" bIns="45720" rtlCol="0" anchor="t">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228600" indent="-228600"/>
            <a:r>
              <a:rPr lang="lv-LV" sz="1200" noProof="1">
                <a:latin typeface="Verdana"/>
                <a:ea typeface="Verdana"/>
                <a:cs typeface="Arial"/>
              </a:rPr>
              <a:t>4. </a:t>
            </a:r>
            <a:r>
              <a:rPr lang="lv-LV" sz="1200" b="1" noProof="1">
                <a:latin typeface="Verdana"/>
                <a:ea typeface="Verdana"/>
                <a:cs typeface="Arial"/>
              </a:rPr>
              <a:t>2x gadā ziņojums Digitālās modernizācijas komitejai par 1.3.1.1. pasākuma ieviešanas progresu </a:t>
            </a:r>
            <a:r>
              <a:rPr lang="lv-LV" sz="1200" noProof="1">
                <a:latin typeface="Verdana"/>
                <a:ea typeface="Verdana"/>
                <a:cs typeface="Arial"/>
              </a:rPr>
              <a:t>(jomas (domēna) arhitektūru veidojošo projektu (pases*) priekšlikums)</a:t>
            </a:r>
          </a:p>
          <a:p>
            <a:pPr marL="696913" lvl="1" indent="-228600">
              <a:buFont typeface="Arial" panose="020B0604020202020204" pitchFamily="34" charset="0"/>
              <a:buChar char="•"/>
            </a:pPr>
            <a:endParaRPr lang="lv-LV" sz="1000" noProof="1">
              <a:latin typeface="Verdana"/>
              <a:ea typeface="Verdana"/>
              <a:cs typeface="Arial"/>
            </a:endParaRPr>
          </a:p>
          <a:p>
            <a:pPr marL="696913" lvl="1" indent="-228600">
              <a:buFont typeface="Arial" panose="020B0604020202020204" pitchFamily="34" charset="0"/>
              <a:buChar char="•"/>
            </a:pPr>
            <a:endParaRPr lang="lv-LV" sz="1000" noProof="1">
              <a:latin typeface="Verdana"/>
              <a:ea typeface="Verdana"/>
              <a:cs typeface="Arial"/>
            </a:endParaRPr>
          </a:p>
          <a:p>
            <a:pPr marL="228600" indent="-228600"/>
            <a:endParaRPr lang="lv-LV" sz="1200" noProof="1">
              <a:latin typeface="Verdana"/>
              <a:ea typeface="Verdana"/>
            </a:endParaRPr>
          </a:p>
        </p:txBody>
      </p:sp>
      <p:grpSp>
        <p:nvGrpSpPr>
          <p:cNvPr id="23" name="Group 22">
            <a:extLst>
              <a:ext uri="{FF2B5EF4-FFF2-40B4-BE49-F238E27FC236}">
                <a16:creationId xmlns:a16="http://schemas.microsoft.com/office/drawing/2014/main" id="{7C500176-D24C-13B2-5094-76C9D93D5A87}"/>
              </a:ext>
            </a:extLst>
          </p:cNvPr>
          <p:cNvGrpSpPr/>
          <p:nvPr/>
        </p:nvGrpSpPr>
        <p:grpSpPr>
          <a:xfrm rot="10800000">
            <a:off x="7579476" y="3728672"/>
            <a:ext cx="826292" cy="1961797"/>
            <a:chOff x="2686051" y="1767422"/>
            <a:chExt cx="890588" cy="2261654"/>
          </a:xfrm>
        </p:grpSpPr>
        <p:grpSp>
          <p:nvGrpSpPr>
            <p:cNvPr id="32" name="Group 31">
              <a:extLst>
                <a:ext uri="{FF2B5EF4-FFF2-40B4-BE49-F238E27FC236}">
                  <a16:creationId xmlns:a16="http://schemas.microsoft.com/office/drawing/2014/main" id="{93FABC61-B76E-9412-44C7-0C8EF6182205}"/>
                </a:ext>
              </a:extLst>
            </p:cNvPr>
            <p:cNvGrpSpPr/>
            <p:nvPr/>
          </p:nvGrpSpPr>
          <p:grpSpPr>
            <a:xfrm>
              <a:off x="2686051" y="3138488"/>
              <a:ext cx="890588" cy="890588"/>
              <a:chOff x="2686051" y="3138488"/>
              <a:chExt cx="890588" cy="890588"/>
            </a:xfrm>
          </p:grpSpPr>
          <p:sp>
            <p:nvSpPr>
              <p:cNvPr id="35" name="Oval 34">
                <a:extLst>
                  <a:ext uri="{FF2B5EF4-FFF2-40B4-BE49-F238E27FC236}">
                    <a16:creationId xmlns:a16="http://schemas.microsoft.com/office/drawing/2014/main" id="{5F2117B3-0131-DBE2-68F6-8B1EC29B4E06}"/>
                  </a:ext>
                </a:extLst>
              </p:cNvPr>
              <p:cNvSpPr/>
              <p:nvPr/>
            </p:nvSpPr>
            <p:spPr>
              <a:xfrm>
                <a:off x="2686051" y="3138488"/>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6" name="Oval 35">
                <a:extLst>
                  <a:ext uri="{FF2B5EF4-FFF2-40B4-BE49-F238E27FC236}">
                    <a16:creationId xmlns:a16="http://schemas.microsoft.com/office/drawing/2014/main" id="{08EE16AF-23D8-3C73-AABD-D387AA1FFE68}"/>
                  </a:ext>
                </a:extLst>
              </p:cNvPr>
              <p:cNvSpPr/>
              <p:nvPr/>
            </p:nvSpPr>
            <p:spPr>
              <a:xfrm>
                <a:off x="2833084" y="3285521"/>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51A5F8F8-47CF-F6AB-F20C-6EBFB2E7501D}"/>
                  </a:ext>
                </a:extLst>
              </p:cNvPr>
              <p:cNvSpPr/>
              <p:nvPr/>
            </p:nvSpPr>
            <p:spPr>
              <a:xfrm>
                <a:off x="2978014" y="3430451"/>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829E0842-414D-915B-1E21-18A9AAF6A85F}"/>
                  </a:ext>
                </a:extLst>
              </p:cNvPr>
              <p:cNvSpPr/>
              <p:nvPr/>
            </p:nvSpPr>
            <p:spPr>
              <a:xfrm>
                <a:off x="3068333" y="3520770"/>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34" name="Straight Connector 33">
              <a:extLst>
                <a:ext uri="{FF2B5EF4-FFF2-40B4-BE49-F238E27FC236}">
                  <a16:creationId xmlns:a16="http://schemas.microsoft.com/office/drawing/2014/main" id="{CE176115-BBD9-BF86-3714-31E4E94BFC28}"/>
                </a:ext>
              </a:extLst>
            </p:cNvPr>
            <p:cNvCxnSpPr>
              <a:cxnSpLocks/>
              <a:stCxn id="36" idx="0"/>
            </p:cNvCxnSpPr>
            <p:nvPr/>
          </p:nvCxnSpPr>
          <p:spPr>
            <a:xfrm rot="10800000">
              <a:off x="3131346" y="1767422"/>
              <a:ext cx="0" cy="1518099"/>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1" name="TextBox 109">
            <a:extLst>
              <a:ext uri="{FF2B5EF4-FFF2-40B4-BE49-F238E27FC236}">
                <a16:creationId xmlns:a16="http://schemas.microsoft.com/office/drawing/2014/main" id="{E9240D28-5D4A-FE16-D232-C57F9BC1CAE9}"/>
              </a:ext>
            </a:extLst>
          </p:cNvPr>
          <p:cNvSpPr txBox="1"/>
          <p:nvPr/>
        </p:nvSpPr>
        <p:spPr>
          <a:xfrm>
            <a:off x="8051085" y="4431767"/>
            <a:ext cx="1810669" cy="1938992"/>
          </a:xfrm>
          <a:prstGeom prst="rect">
            <a:avLst/>
          </a:prstGeom>
          <a:noFill/>
        </p:spPr>
        <p:txBody>
          <a:bodyPr wrap="square" lIns="0" tIns="45720" rIns="0" bIns="45720" rtlCol="0" anchor="t">
            <a:spAutoFit/>
          </a:bodyPr>
          <a:lstStyle>
            <a:defPPr>
              <a:defRPr lang="en-US"/>
            </a:defPPr>
            <a:lvl1pPr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1pPr>
            <a:lvl2pPr marL="468313" indent="-111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2pPr>
            <a:lvl3pPr marL="938213" indent="-238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3pPr>
            <a:lvl4pPr marL="1408113" indent="-365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4pPr>
            <a:lvl5pPr marL="1878013" indent="-49213" algn="l" defTabSz="938213" rtl="0" eaLnBrk="0" fontAlgn="base" hangingPunct="0">
              <a:spcBef>
                <a:spcPct val="0"/>
              </a:spcBef>
              <a:spcAft>
                <a:spcPct val="0"/>
              </a:spcAft>
              <a:defRPr sz="1700" kern="1200">
                <a:solidFill>
                  <a:sysClr val="windowText" lastClr="000000"/>
                </a:solidFill>
                <a:latin typeface="Times New Roman" panose="02020603050405020304" pitchFamily="18" charset="0"/>
                <a:cs typeface="Arial" panose="020B0604020202020204" pitchFamily="34" charset="0"/>
              </a:defRPr>
            </a:lvl5pPr>
            <a:lvl6pPr marL="22860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6pPr>
            <a:lvl7pPr marL="27432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7pPr>
            <a:lvl8pPr marL="32004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8pPr>
            <a:lvl9pPr marL="3657600" algn="l" defTabSz="914400" rtl="0" eaLnBrk="1" latinLnBrk="0" hangingPunct="1">
              <a:defRPr sz="1700" kern="1200">
                <a:solidFill>
                  <a:sysClr val="windowText" lastClr="000000"/>
                </a:solidFill>
                <a:latin typeface="Times New Roman" panose="02020603050405020304" pitchFamily="18" charset="0"/>
                <a:cs typeface="Arial" panose="020B0604020202020204" pitchFamily="34" charset="0"/>
              </a:defRPr>
            </a:lvl9pPr>
          </a:lstStyle>
          <a:p>
            <a:pPr marL="228600" indent="-228600"/>
            <a:endParaRPr lang="lv-LV" sz="1200" noProof="1">
              <a:latin typeface="Verdana" panose="020B0604030504040204" pitchFamily="34" charset="0"/>
              <a:ea typeface="Verdana" panose="020B0604030504040204" pitchFamily="34" charset="0"/>
            </a:endParaRPr>
          </a:p>
          <a:p>
            <a:pPr marL="228600" indent="-228600"/>
            <a:r>
              <a:rPr lang="lv-LV" sz="1200" noProof="1">
                <a:latin typeface="Verdana"/>
                <a:ea typeface="Verdana"/>
                <a:cs typeface="Arial"/>
              </a:rPr>
              <a:t>5. Jomas IKT risinājumu attīstības aktivitāšu saskaņošana</a:t>
            </a:r>
            <a:r>
              <a:rPr lang="lv-LV" sz="1200" b="0" i="0" u="none" strike="noStrike">
                <a:solidFill>
                  <a:srgbClr val="000000"/>
                </a:solidFill>
                <a:effectLst/>
                <a:highlight>
                  <a:srgbClr val="F5F5F5"/>
                </a:highlight>
                <a:latin typeface="Verdana"/>
                <a:ea typeface="Verdana"/>
                <a:cs typeface="Arial"/>
              </a:rPr>
              <a:t> IKT BŪVVALDES** kārtībā (DVI, CSP, </a:t>
            </a:r>
            <a:r>
              <a:rPr lang="lv-LV" sz="1200" b="0" i="0" u="none" strike="noStrike" err="1">
                <a:solidFill>
                  <a:srgbClr val="000000"/>
                </a:solidFill>
                <a:effectLst/>
                <a:highlight>
                  <a:srgbClr val="F5F5F5"/>
                </a:highlight>
                <a:latin typeface="Verdana"/>
                <a:ea typeface="Verdana"/>
                <a:cs typeface="Arial"/>
              </a:rPr>
              <a:t>AiM</a:t>
            </a:r>
            <a:r>
              <a:rPr lang="lv-LV" sz="1200" b="0" i="0" u="none" strike="noStrike">
                <a:solidFill>
                  <a:srgbClr val="000000"/>
                </a:solidFill>
                <a:effectLst/>
                <a:highlight>
                  <a:srgbClr val="F5F5F5"/>
                </a:highlight>
                <a:latin typeface="Verdana"/>
                <a:ea typeface="Verdana"/>
                <a:cs typeface="Arial"/>
              </a:rPr>
              <a:t>. </a:t>
            </a:r>
            <a:r>
              <a:rPr lang="lv-LV" sz="1200" b="0" i="0" u="none" strike="noStrike" err="1">
                <a:solidFill>
                  <a:srgbClr val="000000"/>
                </a:solidFill>
                <a:effectLst/>
                <a:highlight>
                  <a:srgbClr val="F5F5F5"/>
                </a:highlight>
                <a:latin typeface="Verdana"/>
                <a:ea typeface="Verdana"/>
                <a:cs typeface="Arial"/>
              </a:rPr>
              <a:t>u.c</a:t>
            </a:r>
            <a:r>
              <a:rPr lang="lv-LV" sz="1200" b="0" i="0" u="none" strike="noStrike">
                <a:solidFill>
                  <a:srgbClr val="000000"/>
                </a:solidFill>
                <a:effectLst/>
                <a:highlight>
                  <a:srgbClr val="F5F5F5"/>
                </a:highlight>
                <a:latin typeface="Verdana"/>
                <a:ea typeface="Verdana"/>
                <a:cs typeface="Arial"/>
              </a:rPr>
              <a:t>) (</a:t>
            </a:r>
            <a:r>
              <a:rPr lang="lv-LV" sz="1200" b="1" i="0" u="none" strike="noStrike">
                <a:solidFill>
                  <a:srgbClr val="000000"/>
                </a:solidFill>
                <a:effectLst/>
                <a:highlight>
                  <a:srgbClr val="F5F5F5"/>
                </a:highlight>
                <a:latin typeface="Verdana"/>
                <a:ea typeface="Verdana"/>
                <a:cs typeface="Arial"/>
              </a:rPr>
              <a:t>decembris, 2025</a:t>
            </a:r>
            <a:r>
              <a:rPr lang="lv-LV" sz="1200" b="0" i="0" u="none" strike="noStrike">
                <a:solidFill>
                  <a:srgbClr val="000000"/>
                </a:solidFill>
                <a:effectLst/>
                <a:highlight>
                  <a:srgbClr val="F5F5F5"/>
                </a:highlight>
                <a:latin typeface="Verdana"/>
                <a:ea typeface="Verdana"/>
                <a:cs typeface="Arial"/>
              </a:rPr>
              <a:t>)</a:t>
            </a:r>
            <a:endParaRPr lang="lv-LV" sz="1200" noProof="1">
              <a:latin typeface="Verdana"/>
              <a:ea typeface="Verdana"/>
              <a:cs typeface="Arial"/>
            </a:endParaRPr>
          </a:p>
          <a:p>
            <a:pPr marL="228600" indent="-228600">
              <a:buAutoNum type="arabicPeriod" startAt="2"/>
            </a:pPr>
            <a:endParaRPr lang="lv-LV" sz="1200" noProof="1">
              <a:solidFill>
                <a:schemeClr val="tx1"/>
              </a:solidFill>
              <a:latin typeface="Verdana" panose="020B0604030504040204" pitchFamily="34" charset="0"/>
              <a:ea typeface="Verdana" panose="020B0604030504040204" pitchFamily="34" charset="0"/>
            </a:endParaRPr>
          </a:p>
        </p:txBody>
      </p:sp>
      <p:sp>
        <p:nvSpPr>
          <p:cNvPr id="42" name="TextBox 41">
            <a:extLst>
              <a:ext uri="{FF2B5EF4-FFF2-40B4-BE49-F238E27FC236}">
                <a16:creationId xmlns:a16="http://schemas.microsoft.com/office/drawing/2014/main" id="{15702F07-3549-FF83-0D48-52BD10A25562}"/>
              </a:ext>
            </a:extLst>
          </p:cNvPr>
          <p:cNvSpPr txBox="1"/>
          <p:nvPr/>
        </p:nvSpPr>
        <p:spPr>
          <a:xfrm>
            <a:off x="5019107" y="3971927"/>
            <a:ext cx="11765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v-LV" sz="1400" b="1">
                <a:solidFill>
                  <a:schemeClr val="tx2"/>
                </a:solidFill>
                <a:latin typeface="Calibri"/>
                <a:cs typeface="Calibri"/>
              </a:rPr>
              <a:t>2024 – 2025</a:t>
            </a:r>
          </a:p>
        </p:txBody>
      </p:sp>
      <p:grpSp>
        <p:nvGrpSpPr>
          <p:cNvPr id="43" name="Group 42">
            <a:extLst>
              <a:ext uri="{FF2B5EF4-FFF2-40B4-BE49-F238E27FC236}">
                <a16:creationId xmlns:a16="http://schemas.microsoft.com/office/drawing/2014/main" id="{CC18FEE1-B53C-6871-8F7C-951B5E906032}"/>
              </a:ext>
            </a:extLst>
          </p:cNvPr>
          <p:cNvGrpSpPr/>
          <p:nvPr/>
        </p:nvGrpSpPr>
        <p:grpSpPr>
          <a:xfrm>
            <a:off x="9149037" y="2471046"/>
            <a:ext cx="826292" cy="2038684"/>
            <a:chOff x="2686051" y="1678783"/>
            <a:chExt cx="890588" cy="2350293"/>
          </a:xfrm>
        </p:grpSpPr>
        <p:grpSp>
          <p:nvGrpSpPr>
            <p:cNvPr id="44" name="Group 43">
              <a:extLst>
                <a:ext uri="{FF2B5EF4-FFF2-40B4-BE49-F238E27FC236}">
                  <a16:creationId xmlns:a16="http://schemas.microsoft.com/office/drawing/2014/main" id="{F6FBAF9E-AEB8-A314-3A6E-0D1484B3D240}"/>
                </a:ext>
              </a:extLst>
            </p:cNvPr>
            <p:cNvGrpSpPr/>
            <p:nvPr/>
          </p:nvGrpSpPr>
          <p:grpSpPr>
            <a:xfrm>
              <a:off x="2686051" y="3138488"/>
              <a:ext cx="890588" cy="890588"/>
              <a:chOff x="2686051" y="3138488"/>
              <a:chExt cx="890588" cy="890588"/>
            </a:xfrm>
          </p:grpSpPr>
          <p:sp>
            <p:nvSpPr>
              <p:cNvPr id="46" name="Oval 45">
                <a:extLst>
                  <a:ext uri="{FF2B5EF4-FFF2-40B4-BE49-F238E27FC236}">
                    <a16:creationId xmlns:a16="http://schemas.microsoft.com/office/drawing/2014/main" id="{A7CD600F-1EE3-6DE9-B8F1-7C454B5F5A9D}"/>
                  </a:ext>
                </a:extLst>
              </p:cNvPr>
              <p:cNvSpPr/>
              <p:nvPr/>
            </p:nvSpPr>
            <p:spPr>
              <a:xfrm>
                <a:off x="2686051" y="3138488"/>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7026E871-556E-725A-A684-F7B61167C507}"/>
                  </a:ext>
                </a:extLst>
              </p:cNvPr>
              <p:cNvSpPr/>
              <p:nvPr/>
            </p:nvSpPr>
            <p:spPr>
              <a:xfrm>
                <a:off x="2833084" y="3285521"/>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58BA05BE-5B01-1DCE-0689-BDC32139FAAA}"/>
                  </a:ext>
                </a:extLst>
              </p:cNvPr>
              <p:cNvSpPr/>
              <p:nvPr/>
            </p:nvSpPr>
            <p:spPr>
              <a:xfrm>
                <a:off x="2978014" y="3430451"/>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B210C607-4804-4C8B-BD78-026E768E7631}"/>
                  </a:ext>
                </a:extLst>
              </p:cNvPr>
              <p:cNvSpPr/>
              <p:nvPr/>
            </p:nvSpPr>
            <p:spPr>
              <a:xfrm>
                <a:off x="3068333" y="3520770"/>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45" name="Straight Connector 44">
              <a:extLst>
                <a:ext uri="{FF2B5EF4-FFF2-40B4-BE49-F238E27FC236}">
                  <a16:creationId xmlns:a16="http://schemas.microsoft.com/office/drawing/2014/main" id="{62A3C4E6-14F9-8AC7-9945-D5B94D645773}"/>
                </a:ext>
              </a:extLst>
            </p:cNvPr>
            <p:cNvCxnSpPr>
              <a:cxnSpLocks/>
              <a:stCxn id="47" idx="0"/>
            </p:cNvCxnSpPr>
            <p:nvPr/>
          </p:nvCxnSpPr>
          <p:spPr>
            <a:xfrm flipV="1">
              <a:off x="3131346" y="1678783"/>
              <a:ext cx="0" cy="1606738"/>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0" name="TextBox 49">
            <a:extLst>
              <a:ext uri="{FF2B5EF4-FFF2-40B4-BE49-F238E27FC236}">
                <a16:creationId xmlns:a16="http://schemas.microsoft.com/office/drawing/2014/main" id="{E1B2434F-E2E3-47BC-617B-5CA72B0486F9}"/>
              </a:ext>
            </a:extLst>
          </p:cNvPr>
          <p:cNvSpPr txBox="1"/>
          <p:nvPr/>
        </p:nvSpPr>
        <p:spPr>
          <a:xfrm>
            <a:off x="8443732" y="3957442"/>
            <a:ext cx="6888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v-LV" sz="1400" b="1">
                <a:solidFill>
                  <a:schemeClr val="tx2"/>
                </a:solidFill>
                <a:latin typeface="Calibri"/>
                <a:cs typeface="Calibri"/>
              </a:rPr>
              <a:t>2025</a:t>
            </a:r>
          </a:p>
        </p:txBody>
      </p:sp>
      <p:grpSp>
        <p:nvGrpSpPr>
          <p:cNvPr id="51" name="Group 50">
            <a:extLst>
              <a:ext uri="{FF2B5EF4-FFF2-40B4-BE49-F238E27FC236}">
                <a16:creationId xmlns:a16="http://schemas.microsoft.com/office/drawing/2014/main" id="{17E36FF6-DACD-0BC2-357D-21F2E026B303}"/>
              </a:ext>
            </a:extLst>
          </p:cNvPr>
          <p:cNvGrpSpPr/>
          <p:nvPr/>
        </p:nvGrpSpPr>
        <p:grpSpPr>
          <a:xfrm rot="10800000">
            <a:off x="10043268" y="3730801"/>
            <a:ext cx="826292" cy="1961797"/>
            <a:chOff x="2686051" y="1767422"/>
            <a:chExt cx="890588" cy="2261654"/>
          </a:xfrm>
        </p:grpSpPr>
        <p:grpSp>
          <p:nvGrpSpPr>
            <p:cNvPr id="52" name="Group 51">
              <a:extLst>
                <a:ext uri="{FF2B5EF4-FFF2-40B4-BE49-F238E27FC236}">
                  <a16:creationId xmlns:a16="http://schemas.microsoft.com/office/drawing/2014/main" id="{F51D81D6-DC25-F8F1-6A11-68CE681AB46B}"/>
                </a:ext>
              </a:extLst>
            </p:cNvPr>
            <p:cNvGrpSpPr/>
            <p:nvPr/>
          </p:nvGrpSpPr>
          <p:grpSpPr>
            <a:xfrm>
              <a:off x="2686051" y="3138488"/>
              <a:ext cx="890588" cy="890588"/>
              <a:chOff x="2686051" y="3138488"/>
              <a:chExt cx="890588" cy="890588"/>
            </a:xfrm>
          </p:grpSpPr>
          <p:sp>
            <p:nvSpPr>
              <p:cNvPr id="54" name="Oval 53">
                <a:extLst>
                  <a:ext uri="{FF2B5EF4-FFF2-40B4-BE49-F238E27FC236}">
                    <a16:creationId xmlns:a16="http://schemas.microsoft.com/office/drawing/2014/main" id="{9B479155-1312-C6F0-8AE8-4EE2CBB2244D}"/>
                  </a:ext>
                </a:extLst>
              </p:cNvPr>
              <p:cNvSpPr/>
              <p:nvPr/>
            </p:nvSpPr>
            <p:spPr>
              <a:xfrm>
                <a:off x="2686051" y="3138488"/>
                <a:ext cx="890588" cy="890588"/>
              </a:xfrm>
              <a:prstGeom prst="ellipse">
                <a:avLst/>
              </a:prstGeom>
              <a:solidFill>
                <a:schemeClr val="accent3">
                  <a:alpha val="1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55" name="Oval 54">
                <a:extLst>
                  <a:ext uri="{FF2B5EF4-FFF2-40B4-BE49-F238E27FC236}">
                    <a16:creationId xmlns:a16="http://schemas.microsoft.com/office/drawing/2014/main" id="{2A5473CD-E8FF-D973-674E-154361991B4B}"/>
                  </a:ext>
                </a:extLst>
              </p:cNvPr>
              <p:cNvSpPr/>
              <p:nvPr/>
            </p:nvSpPr>
            <p:spPr>
              <a:xfrm>
                <a:off x="2833084" y="3285521"/>
                <a:ext cx="596523" cy="596523"/>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56" name="Oval 55">
                <a:extLst>
                  <a:ext uri="{FF2B5EF4-FFF2-40B4-BE49-F238E27FC236}">
                    <a16:creationId xmlns:a16="http://schemas.microsoft.com/office/drawing/2014/main" id="{716760EB-AB66-7253-E050-43683299AAD1}"/>
                  </a:ext>
                </a:extLst>
              </p:cNvPr>
              <p:cNvSpPr/>
              <p:nvPr/>
            </p:nvSpPr>
            <p:spPr>
              <a:xfrm>
                <a:off x="2978014" y="3430451"/>
                <a:ext cx="306663" cy="30666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sp>
            <p:nvSpPr>
              <p:cNvPr id="57" name="Oval 56">
                <a:extLst>
                  <a:ext uri="{FF2B5EF4-FFF2-40B4-BE49-F238E27FC236}">
                    <a16:creationId xmlns:a16="http://schemas.microsoft.com/office/drawing/2014/main" id="{87F26F05-CD7C-1893-6251-AD366830EB86}"/>
                  </a:ext>
                </a:extLst>
              </p:cNvPr>
              <p:cNvSpPr/>
              <p:nvPr/>
            </p:nvSpPr>
            <p:spPr>
              <a:xfrm>
                <a:off x="3068333" y="3520770"/>
                <a:ext cx="126024" cy="126024"/>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en-US"/>
              </a:p>
            </p:txBody>
          </p:sp>
        </p:grpSp>
        <p:cxnSp>
          <p:nvCxnSpPr>
            <p:cNvPr id="53" name="Straight Connector 52">
              <a:extLst>
                <a:ext uri="{FF2B5EF4-FFF2-40B4-BE49-F238E27FC236}">
                  <a16:creationId xmlns:a16="http://schemas.microsoft.com/office/drawing/2014/main" id="{97F421BC-1368-B637-0CB8-04A4D327B745}"/>
                </a:ext>
              </a:extLst>
            </p:cNvPr>
            <p:cNvCxnSpPr>
              <a:cxnSpLocks/>
              <a:stCxn id="55" idx="0"/>
            </p:cNvCxnSpPr>
            <p:nvPr/>
          </p:nvCxnSpPr>
          <p:spPr>
            <a:xfrm rot="10800000">
              <a:off x="3131346" y="1767422"/>
              <a:ext cx="0" cy="1518099"/>
            </a:xfrm>
            <a:prstGeom prst="lin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8" name="TextBox 128">
            <a:extLst>
              <a:ext uri="{FF2B5EF4-FFF2-40B4-BE49-F238E27FC236}">
                <a16:creationId xmlns:a16="http://schemas.microsoft.com/office/drawing/2014/main" id="{678622E7-2093-3B5E-61A3-76E1FD7647D5}"/>
              </a:ext>
            </a:extLst>
          </p:cNvPr>
          <p:cNvSpPr txBox="1"/>
          <p:nvPr/>
        </p:nvSpPr>
        <p:spPr>
          <a:xfrm>
            <a:off x="10598675" y="4657656"/>
            <a:ext cx="1377013" cy="646331"/>
          </a:xfrm>
          <a:prstGeom prst="rect">
            <a:avLst/>
          </a:prstGeom>
          <a:noFill/>
        </p:spPr>
        <p:txBody>
          <a:bodyPr wrap="square" lIns="0" tIns="45720" rIns="0" bIns="45720" rtlCol="0" anchor="t">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228600" indent="-228600"/>
            <a:r>
              <a:rPr lang="lv-LV" sz="1200" noProof="1">
                <a:latin typeface="Verdana"/>
                <a:ea typeface="Verdana"/>
                <a:cs typeface="Arial"/>
              </a:rPr>
              <a:t>7. Projektu īstenošana</a:t>
            </a:r>
            <a:endParaRPr lang="en-US" sz="1200" noProof="1">
              <a:latin typeface="Verdana"/>
              <a:ea typeface="Verdana"/>
            </a:endParaRPr>
          </a:p>
          <a:p>
            <a:pPr marL="228600" indent="-228600"/>
            <a:endParaRPr lang="lv-LV" sz="1200" noProof="1">
              <a:latin typeface="Verdana"/>
              <a:ea typeface="Verdana"/>
            </a:endParaRPr>
          </a:p>
        </p:txBody>
      </p:sp>
      <p:sp>
        <p:nvSpPr>
          <p:cNvPr id="59" name="TextBox 58">
            <a:extLst>
              <a:ext uri="{FF2B5EF4-FFF2-40B4-BE49-F238E27FC236}">
                <a16:creationId xmlns:a16="http://schemas.microsoft.com/office/drawing/2014/main" id="{5F6CB08A-753F-B021-8B6E-A2A4B136D292}"/>
              </a:ext>
            </a:extLst>
          </p:cNvPr>
          <p:cNvSpPr txBox="1"/>
          <p:nvPr/>
        </p:nvSpPr>
        <p:spPr>
          <a:xfrm>
            <a:off x="10816940" y="3962296"/>
            <a:ext cx="10768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v-LV" sz="1400" b="1">
                <a:solidFill>
                  <a:schemeClr val="tx2"/>
                </a:solidFill>
                <a:latin typeface="Calibri"/>
                <a:cs typeface="Calibri"/>
              </a:rPr>
              <a:t>2025 - 2029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83BF4B-D3A1-E04F-BADD-8826525E1812}"/>
              </a:ext>
            </a:extLst>
          </p:cNvPr>
          <p:cNvSpPr>
            <a:spLocks noGrp="1"/>
          </p:cNvSpPr>
          <p:nvPr>
            <p:ph type="title"/>
          </p:nvPr>
        </p:nvSpPr>
        <p:spPr>
          <a:xfrm>
            <a:off x="2830092" y="3197226"/>
            <a:ext cx="7217157" cy="463547"/>
          </a:xfrm>
        </p:spPr>
        <p:txBody>
          <a:bodyPr>
            <a:normAutofit fontScale="90000"/>
          </a:bodyPr>
          <a:lstStyle/>
          <a:p>
            <a:r>
              <a:rPr lang="lv-LV">
                <a:solidFill>
                  <a:srgbClr val="29702A"/>
                </a:solidFill>
              </a:rPr>
              <a:t>JOMU (DOMĒNU) ARHITEKTŪRU IZSTRĀDE</a:t>
            </a:r>
          </a:p>
        </p:txBody>
      </p:sp>
      <p:sp>
        <p:nvSpPr>
          <p:cNvPr id="6" name="Slide Number Placeholder 5">
            <a:extLst>
              <a:ext uri="{FF2B5EF4-FFF2-40B4-BE49-F238E27FC236}">
                <a16:creationId xmlns:a16="http://schemas.microsoft.com/office/drawing/2014/main" id="{4D72C3A9-D0EE-FB43-BFFF-45B94CA9A689}"/>
              </a:ext>
            </a:extLst>
          </p:cNvPr>
          <p:cNvSpPr>
            <a:spLocks noGrp="1"/>
          </p:cNvSpPr>
          <p:nvPr>
            <p:ph type="sldNum" sz="quarter" idx="13"/>
          </p:nvPr>
        </p:nvSpPr>
        <p:spPr/>
        <p:txBody>
          <a:bodyPr/>
          <a:lstStyle/>
          <a:p>
            <a:pPr>
              <a:defRPr/>
            </a:pPr>
            <a:fld id="{CA50152C-A5AE-4037-8E77-C398DB665690}" type="slidenum">
              <a:rPr lang="en-US" altLang="en-US" smtClean="0"/>
              <a:pPr>
                <a:defRPr/>
              </a:pPr>
              <a:t>15</a:t>
            </a:fld>
            <a:endParaRPr lang="en-US" altLang="en-US"/>
          </a:p>
        </p:txBody>
      </p:sp>
    </p:spTree>
    <p:extLst>
      <p:ext uri="{BB962C8B-B14F-4D97-AF65-F5344CB8AC3E}">
        <p14:creationId xmlns:p14="http://schemas.microsoft.com/office/powerpoint/2010/main" val="344993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C0C0-D053-EF49-986D-D91FA6BC77C5}"/>
              </a:ext>
            </a:extLst>
          </p:cNvPr>
          <p:cNvSpPr>
            <a:spLocks noGrp="1"/>
          </p:cNvSpPr>
          <p:nvPr>
            <p:ph type="title"/>
          </p:nvPr>
        </p:nvSpPr>
        <p:spPr>
          <a:xfrm>
            <a:off x="2311187" y="67659"/>
            <a:ext cx="10138992" cy="1036642"/>
          </a:xfrm>
        </p:spPr>
        <p:txBody>
          <a:bodyPr>
            <a:normAutofit/>
          </a:bodyPr>
          <a:lstStyle/>
          <a:p>
            <a:r>
              <a:rPr lang="lv-LV">
                <a:solidFill>
                  <a:srgbClr val="29702A"/>
                </a:solidFill>
              </a:rPr>
              <a:t>Jomu attīstības plānošana</a:t>
            </a:r>
          </a:p>
        </p:txBody>
      </p:sp>
      <p:sp>
        <p:nvSpPr>
          <p:cNvPr id="6" name="Slide Number Placeholder 5">
            <a:extLst>
              <a:ext uri="{FF2B5EF4-FFF2-40B4-BE49-F238E27FC236}">
                <a16:creationId xmlns:a16="http://schemas.microsoft.com/office/drawing/2014/main" id="{FA0CD0F1-6846-4249-A2AE-85DF71B34E34}"/>
              </a:ext>
            </a:extLst>
          </p:cNvPr>
          <p:cNvSpPr>
            <a:spLocks noGrp="1"/>
          </p:cNvSpPr>
          <p:nvPr>
            <p:ph type="sldNum" sz="quarter" idx="13"/>
          </p:nvPr>
        </p:nvSpPr>
        <p:spPr>
          <a:xfrm>
            <a:off x="11434956" y="6482017"/>
            <a:ext cx="406400" cy="304800"/>
          </a:xfrm>
        </p:spPr>
        <p:txBody>
          <a:bodyPr/>
          <a:lstStyle/>
          <a:p>
            <a:pPr>
              <a:defRPr/>
            </a:pPr>
            <a:fld id="{CA50152C-A5AE-4037-8E77-C398DB665690}" type="slidenum">
              <a:rPr lang="en-US" altLang="en-US" smtClean="0"/>
              <a:pPr>
                <a:defRPr/>
              </a:pPr>
              <a:t>16</a:t>
            </a:fld>
            <a:endParaRPr lang="en-US" altLang="en-US"/>
          </a:p>
        </p:txBody>
      </p:sp>
      <p:sp>
        <p:nvSpPr>
          <p:cNvPr id="7" name="Oval 6">
            <a:extLst>
              <a:ext uri="{FF2B5EF4-FFF2-40B4-BE49-F238E27FC236}">
                <a16:creationId xmlns:a16="http://schemas.microsoft.com/office/drawing/2014/main" id="{C8F9CBC6-0A53-C44C-B344-79118AC1D513}"/>
              </a:ext>
            </a:extLst>
          </p:cNvPr>
          <p:cNvSpPr/>
          <p:nvPr/>
        </p:nvSpPr>
        <p:spPr>
          <a:xfrm>
            <a:off x="3800810" y="1238778"/>
            <a:ext cx="6135759" cy="5048147"/>
          </a:xfrm>
          <a:prstGeom prst="ellipse">
            <a:avLst/>
          </a:prstGeom>
          <a:solidFill>
            <a:srgbClr val="FFD6B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18" name="Oval 17">
            <a:extLst>
              <a:ext uri="{FF2B5EF4-FFF2-40B4-BE49-F238E27FC236}">
                <a16:creationId xmlns:a16="http://schemas.microsoft.com/office/drawing/2014/main" id="{4386E4EE-37A0-024A-9619-0810D3F6F53B}"/>
              </a:ext>
            </a:extLst>
          </p:cNvPr>
          <p:cNvSpPr/>
          <p:nvPr/>
        </p:nvSpPr>
        <p:spPr>
          <a:xfrm>
            <a:off x="5463877" y="4538369"/>
            <a:ext cx="2204293" cy="1698841"/>
          </a:xfrm>
          <a:prstGeom prst="ellipse">
            <a:avLst/>
          </a:prstGeom>
          <a:solidFill>
            <a:srgbClr val="FFD6B0"/>
          </a:solidFill>
          <a:ln>
            <a:solidFill>
              <a:srgbClr val="FFAE65"/>
            </a:solidFill>
            <a:prstDash val="sysDot"/>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lv-LV" sz="1100">
                <a:solidFill>
                  <a:schemeClr val="tx1"/>
                </a:solidFill>
                <a:latin typeface="Verdana" panose="020B0604030504040204" pitchFamily="34" charset="0"/>
                <a:ea typeface="Verdana" panose="020B0604030504040204" pitchFamily="34" charset="0"/>
              </a:rPr>
              <a:t>Valsts pakalpojumu platformas</a:t>
            </a:r>
          </a:p>
        </p:txBody>
      </p:sp>
      <p:sp>
        <p:nvSpPr>
          <p:cNvPr id="19" name="Oval 18">
            <a:extLst>
              <a:ext uri="{FF2B5EF4-FFF2-40B4-BE49-F238E27FC236}">
                <a16:creationId xmlns:a16="http://schemas.microsoft.com/office/drawing/2014/main" id="{6CEDFD51-72F1-B34D-B48D-EA1BEC90A1B0}"/>
              </a:ext>
            </a:extLst>
          </p:cNvPr>
          <p:cNvSpPr/>
          <p:nvPr/>
        </p:nvSpPr>
        <p:spPr>
          <a:xfrm>
            <a:off x="7638007" y="3028488"/>
            <a:ext cx="2096594" cy="1800984"/>
          </a:xfrm>
          <a:prstGeom prst="ellipse">
            <a:avLst/>
          </a:prstGeom>
          <a:solidFill>
            <a:srgbClr val="FFD6B0"/>
          </a:solidFill>
          <a:ln>
            <a:solidFill>
              <a:srgbClr val="FFAE65"/>
            </a:solidFill>
            <a:prstDash val="sysDot"/>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lv-LV" sz="1100">
                <a:solidFill>
                  <a:schemeClr val="tx1"/>
                </a:solidFill>
                <a:latin typeface="Verdana" panose="020B0604030504040204" pitchFamily="34" charset="0"/>
                <a:ea typeface="Verdana" panose="020B0604030504040204" pitchFamily="34" charset="0"/>
              </a:rPr>
              <a:t>Datu pārvaldība un koplietošana</a:t>
            </a:r>
          </a:p>
        </p:txBody>
      </p:sp>
      <p:sp>
        <p:nvSpPr>
          <p:cNvPr id="20" name="Oval 19">
            <a:extLst>
              <a:ext uri="{FF2B5EF4-FFF2-40B4-BE49-F238E27FC236}">
                <a16:creationId xmlns:a16="http://schemas.microsoft.com/office/drawing/2014/main" id="{7D1F3A6A-FA80-9140-BE91-E4D930636A11}"/>
              </a:ext>
            </a:extLst>
          </p:cNvPr>
          <p:cNvSpPr/>
          <p:nvPr/>
        </p:nvSpPr>
        <p:spPr>
          <a:xfrm>
            <a:off x="7817417" y="2099052"/>
            <a:ext cx="1838711" cy="1439999"/>
          </a:xfrm>
          <a:prstGeom prst="ellipse">
            <a:avLst/>
          </a:prstGeom>
          <a:solidFill>
            <a:srgbClr val="FFD6B0"/>
          </a:solidFill>
          <a:ln>
            <a:solidFill>
              <a:srgbClr val="FFAE65"/>
            </a:solidFill>
            <a:prstDash val="sysDot"/>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lv-LV" sz="1100">
                <a:solidFill>
                  <a:schemeClr val="tx1"/>
                </a:solidFill>
                <a:latin typeface="Verdana" panose="020B0604030504040204" pitchFamily="34" charset="0"/>
                <a:ea typeface="Verdana" panose="020B0604030504040204" pitchFamily="34" charset="0"/>
              </a:rPr>
              <a:t>Datu analītika/ sagatavošana</a:t>
            </a:r>
          </a:p>
        </p:txBody>
      </p:sp>
      <p:sp>
        <p:nvSpPr>
          <p:cNvPr id="21" name="Oval 20">
            <a:extLst>
              <a:ext uri="{FF2B5EF4-FFF2-40B4-BE49-F238E27FC236}">
                <a16:creationId xmlns:a16="http://schemas.microsoft.com/office/drawing/2014/main" id="{E5E4B3FD-4C54-CF47-A6D5-A3AA310A2E4E}"/>
              </a:ext>
            </a:extLst>
          </p:cNvPr>
          <p:cNvSpPr/>
          <p:nvPr/>
        </p:nvSpPr>
        <p:spPr>
          <a:xfrm>
            <a:off x="7533492" y="4278068"/>
            <a:ext cx="1612537" cy="1439999"/>
          </a:xfrm>
          <a:prstGeom prst="ellipse">
            <a:avLst/>
          </a:prstGeom>
          <a:solidFill>
            <a:srgbClr val="FFD6B0"/>
          </a:solidFill>
          <a:ln>
            <a:solidFill>
              <a:srgbClr val="FFAE65"/>
            </a:solidFill>
            <a:prstDash val="sysDot"/>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lv-LV" sz="1100">
                <a:solidFill>
                  <a:schemeClr val="tx1"/>
                </a:solidFill>
                <a:latin typeface="Verdana" panose="020B0604030504040204" pitchFamily="34" charset="0"/>
                <a:ea typeface="Verdana" panose="020B0604030504040204" pitchFamily="34" charset="0"/>
              </a:rPr>
              <a:t>Digitālā identitāte un uzticamība</a:t>
            </a:r>
          </a:p>
        </p:txBody>
      </p:sp>
      <p:sp>
        <p:nvSpPr>
          <p:cNvPr id="22" name="Oval 21">
            <a:extLst>
              <a:ext uri="{FF2B5EF4-FFF2-40B4-BE49-F238E27FC236}">
                <a16:creationId xmlns:a16="http://schemas.microsoft.com/office/drawing/2014/main" id="{7CAD018D-0B22-E54B-861D-92A46F0B3E1F}"/>
              </a:ext>
            </a:extLst>
          </p:cNvPr>
          <p:cNvSpPr/>
          <p:nvPr/>
        </p:nvSpPr>
        <p:spPr>
          <a:xfrm>
            <a:off x="6346267" y="1290055"/>
            <a:ext cx="1934393" cy="1615348"/>
          </a:xfrm>
          <a:prstGeom prst="ellipse">
            <a:avLst/>
          </a:prstGeom>
          <a:solidFill>
            <a:srgbClr val="FFD6B0"/>
          </a:solidFill>
          <a:ln>
            <a:solidFill>
              <a:srgbClr val="FFAE65"/>
            </a:solidFill>
            <a:prstDash val="sysDot"/>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lv-LV" sz="1100">
                <a:solidFill>
                  <a:schemeClr val="tx1"/>
                </a:solidFill>
                <a:latin typeface="Verdana" panose="020B0604030504040204" pitchFamily="34" charset="0"/>
                <a:ea typeface="Verdana" panose="020B0604030504040204" pitchFamily="34" charset="0"/>
              </a:rPr>
              <a:t>IKT infrastruktūra un </a:t>
            </a:r>
            <a:r>
              <a:rPr lang="lv-LV" sz="1100" err="1">
                <a:solidFill>
                  <a:schemeClr val="tx1"/>
                </a:solidFill>
                <a:latin typeface="Verdana" panose="020B0604030504040204" pitchFamily="34" charset="0"/>
                <a:ea typeface="Verdana" panose="020B0604030504040204" pitchFamily="34" charset="0"/>
              </a:rPr>
              <a:t>kiberdrošības</a:t>
            </a:r>
            <a:r>
              <a:rPr lang="lv-LV" sz="1100">
                <a:solidFill>
                  <a:schemeClr val="tx1"/>
                </a:solidFill>
                <a:latin typeface="Verdana" panose="020B0604030504040204" pitchFamily="34" charset="0"/>
                <a:ea typeface="Verdana" panose="020B0604030504040204" pitchFamily="34" charset="0"/>
              </a:rPr>
              <a:t> risinājumi</a:t>
            </a:r>
          </a:p>
        </p:txBody>
      </p:sp>
      <p:sp>
        <p:nvSpPr>
          <p:cNvPr id="23" name="Oval 22">
            <a:extLst>
              <a:ext uri="{FF2B5EF4-FFF2-40B4-BE49-F238E27FC236}">
                <a16:creationId xmlns:a16="http://schemas.microsoft.com/office/drawing/2014/main" id="{281A4896-EB08-2D45-B52B-7B61FE34B099}"/>
              </a:ext>
            </a:extLst>
          </p:cNvPr>
          <p:cNvSpPr/>
          <p:nvPr/>
        </p:nvSpPr>
        <p:spPr>
          <a:xfrm>
            <a:off x="4066809" y="2536502"/>
            <a:ext cx="2021647" cy="1755663"/>
          </a:xfrm>
          <a:prstGeom prst="ellipse">
            <a:avLst/>
          </a:prstGeom>
          <a:solidFill>
            <a:srgbClr val="FFD6B0"/>
          </a:solidFill>
          <a:ln>
            <a:solidFill>
              <a:srgbClr val="FFAE65"/>
            </a:solidFill>
            <a:prstDash val="sysDot"/>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lv-LV" sz="1100" err="1">
                <a:solidFill>
                  <a:schemeClr val="tx1"/>
                </a:solidFill>
                <a:latin typeface="Verdana" panose="020B0604030504040204" pitchFamily="34" charset="0"/>
                <a:ea typeface="Verdana" panose="020B0604030504040204" pitchFamily="34" charset="0"/>
              </a:rPr>
              <a:t>Makslīgā</a:t>
            </a:r>
            <a:r>
              <a:rPr lang="lv-LV" sz="1100">
                <a:solidFill>
                  <a:schemeClr val="tx1"/>
                </a:solidFill>
                <a:latin typeface="Verdana" panose="020B0604030504040204" pitchFamily="34" charset="0"/>
                <a:ea typeface="Verdana" panose="020B0604030504040204" pitchFamily="34" charset="0"/>
              </a:rPr>
              <a:t> intelekta lietojumi</a:t>
            </a:r>
          </a:p>
        </p:txBody>
      </p:sp>
      <p:sp>
        <p:nvSpPr>
          <p:cNvPr id="24" name="Oval 23">
            <a:extLst>
              <a:ext uri="{FF2B5EF4-FFF2-40B4-BE49-F238E27FC236}">
                <a16:creationId xmlns:a16="http://schemas.microsoft.com/office/drawing/2014/main" id="{647FA577-C74A-7643-BF8D-3B6CF60D7613}"/>
              </a:ext>
            </a:extLst>
          </p:cNvPr>
          <p:cNvSpPr/>
          <p:nvPr/>
        </p:nvSpPr>
        <p:spPr>
          <a:xfrm>
            <a:off x="4735221" y="1601444"/>
            <a:ext cx="1934393" cy="1439999"/>
          </a:xfrm>
          <a:prstGeom prst="ellipse">
            <a:avLst/>
          </a:prstGeom>
          <a:solidFill>
            <a:srgbClr val="FFD6B0"/>
          </a:solidFill>
          <a:ln>
            <a:solidFill>
              <a:srgbClr val="FFAE65"/>
            </a:solidFill>
            <a:prstDash val="sysDot"/>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lv-LV" sz="1100">
                <a:solidFill>
                  <a:schemeClr val="tx1"/>
                </a:solidFill>
                <a:latin typeface="Verdana" panose="020B0604030504040204" pitchFamily="34" charset="0"/>
                <a:ea typeface="Verdana" panose="020B0604030504040204" pitchFamily="34" charset="0"/>
              </a:rPr>
              <a:t>Pārvaldes modernizācija (t.sk. atbalsta f-</a:t>
            </a:r>
            <a:r>
              <a:rPr lang="lv-LV" sz="1100" err="1">
                <a:solidFill>
                  <a:schemeClr val="tx1"/>
                </a:solidFill>
                <a:latin typeface="Verdana" panose="020B0604030504040204" pitchFamily="34" charset="0"/>
                <a:ea typeface="Verdana" panose="020B0604030504040204" pitchFamily="34" charset="0"/>
              </a:rPr>
              <a:t>ju</a:t>
            </a:r>
            <a:r>
              <a:rPr lang="lv-LV" sz="1100">
                <a:solidFill>
                  <a:schemeClr val="tx1"/>
                </a:solidFill>
                <a:latin typeface="Verdana" panose="020B0604030504040204" pitchFamily="34" charset="0"/>
                <a:ea typeface="Verdana" panose="020B0604030504040204" pitchFamily="34" charset="0"/>
              </a:rPr>
              <a:t> konsolidācija</a:t>
            </a:r>
          </a:p>
        </p:txBody>
      </p:sp>
      <p:sp>
        <p:nvSpPr>
          <p:cNvPr id="25" name="TextBox 24">
            <a:extLst>
              <a:ext uri="{FF2B5EF4-FFF2-40B4-BE49-F238E27FC236}">
                <a16:creationId xmlns:a16="http://schemas.microsoft.com/office/drawing/2014/main" id="{4A1CD5E0-B1CD-A44B-BFF1-E8FAA60B78D7}"/>
              </a:ext>
            </a:extLst>
          </p:cNvPr>
          <p:cNvSpPr txBox="1"/>
          <p:nvPr/>
        </p:nvSpPr>
        <p:spPr>
          <a:xfrm>
            <a:off x="5870949" y="3702095"/>
            <a:ext cx="1861858" cy="584775"/>
          </a:xfrm>
          <a:prstGeom prst="rect">
            <a:avLst/>
          </a:prstGeom>
          <a:noFill/>
        </p:spPr>
        <p:txBody>
          <a:bodyPr wrap="square">
            <a:spAutoFit/>
          </a:bodyPr>
          <a:lstStyle/>
          <a:p>
            <a:pPr algn="ctr"/>
            <a:r>
              <a:rPr lang="lv-LV" sz="1600">
                <a:solidFill>
                  <a:schemeClr val="accent6">
                    <a:lumMod val="50000"/>
                  </a:schemeClr>
                </a:solidFill>
                <a:latin typeface="Verdana" panose="020B0604030504040204" pitchFamily="34" charset="0"/>
                <a:ea typeface="Verdana" panose="020B0604030504040204" pitchFamily="34" charset="0"/>
              </a:rPr>
              <a:t>ARHITEKTŪRAS PĀRVALDĪBA</a:t>
            </a:r>
            <a:endParaRPr lang="lv-LV" sz="1600">
              <a:solidFill>
                <a:schemeClr val="accent6">
                  <a:lumMod val="50000"/>
                </a:schemeClr>
              </a:solidFill>
            </a:endParaRPr>
          </a:p>
        </p:txBody>
      </p:sp>
      <p:sp>
        <p:nvSpPr>
          <p:cNvPr id="8" name="Oval 7">
            <a:extLst>
              <a:ext uri="{FF2B5EF4-FFF2-40B4-BE49-F238E27FC236}">
                <a16:creationId xmlns:a16="http://schemas.microsoft.com/office/drawing/2014/main" id="{9FDC7598-212B-7B45-A32C-305C516DE971}"/>
              </a:ext>
            </a:extLst>
          </p:cNvPr>
          <p:cNvSpPr>
            <a:spLocks/>
          </p:cNvSpPr>
          <p:nvPr/>
        </p:nvSpPr>
        <p:spPr>
          <a:xfrm>
            <a:off x="9293007" y="3662136"/>
            <a:ext cx="1665604" cy="1394750"/>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Transports</a:t>
            </a:r>
          </a:p>
        </p:txBody>
      </p:sp>
      <p:sp>
        <p:nvSpPr>
          <p:cNvPr id="9" name="Oval 8">
            <a:extLst>
              <a:ext uri="{FF2B5EF4-FFF2-40B4-BE49-F238E27FC236}">
                <a16:creationId xmlns:a16="http://schemas.microsoft.com/office/drawing/2014/main" id="{388F7C96-E7B5-6748-AF90-0D66E59B6AE5}"/>
              </a:ext>
            </a:extLst>
          </p:cNvPr>
          <p:cNvSpPr>
            <a:spLocks/>
          </p:cNvSpPr>
          <p:nvPr/>
        </p:nvSpPr>
        <p:spPr>
          <a:xfrm>
            <a:off x="2850453" y="2800807"/>
            <a:ext cx="1469684" cy="1284680"/>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Zemkopība</a:t>
            </a:r>
          </a:p>
        </p:txBody>
      </p:sp>
      <p:sp>
        <p:nvSpPr>
          <p:cNvPr id="10" name="Oval 9">
            <a:extLst>
              <a:ext uri="{FF2B5EF4-FFF2-40B4-BE49-F238E27FC236}">
                <a16:creationId xmlns:a16="http://schemas.microsoft.com/office/drawing/2014/main" id="{27AD205E-9D4B-A74D-BD07-7AA7491B906F}"/>
              </a:ext>
            </a:extLst>
          </p:cNvPr>
          <p:cNvSpPr>
            <a:spLocks/>
          </p:cNvSpPr>
          <p:nvPr/>
        </p:nvSpPr>
        <p:spPr>
          <a:xfrm>
            <a:off x="9280488" y="2009498"/>
            <a:ext cx="2253207" cy="1941586"/>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Nodokļi               </a:t>
            </a:r>
          </a:p>
          <a:p>
            <a:pPr algn="ctr"/>
            <a:r>
              <a:rPr lang="lv-LV" sz="1400">
                <a:solidFill>
                  <a:schemeClr val="tx1"/>
                </a:solidFill>
                <a:latin typeface="Verdana" panose="020B0604030504040204" pitchFamily="34" charset="0"/>
                <a:ea typeface="Verdana" panose="020B0604030504040204" pitchFamily="34" charset="0"/>
              </a:rPr>
              <a:t>un muita</a:t>
            </a:r>
          </a:p>
        </p:txBody>
      </p:sp>
      <p:sp>
        <p:nvSpPr>
          <p:cNvPr id="11" name="Oval 10">
            <a:extLst>
              <a:ext uri="{FF2B5EF4-FFF2-40B4-BE49-F238E27FC236}">
                <a16:creationId xmlns:a16="http://schemas.microsoft.com/office/drawing/2014/main" id="{71EF27D3-5663-2C4C-A321-C96BF91C72E1}"/>
              </a:ext>
            </a:extLst>
          </p:cNvPr>
          <p:cNvSpPr/>
          <p:nvPr/>
        </p:nvSpPr>
        <p:spPr>
          <a:xfrm>
            <a:off x="7941024" y="880886"/>
            <a:ext cx="2335182" cy="1571433"/>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E-lieta</a:t>
            </a:r>
          </a:p>
        </p:txBody>
      </p:sp>
      <p:sp>
        <p:nvSpPr>
          <p:cNvPr id="12" name="Oval 11">
            <a:extLst>
              <a:ext uri="{FF2B5EF4-FFF2-40B4-BE49-F238E27FC236}">
                <a16:creationId xmlns:a16="http://schemas.microsoft.com/office/drawing/2014/main" id="{5D372E6F-3D13-E042-AE8B-4AB1366C1757}"/>
              </a:ext>
            </a:extLst>
          </p:cNvPr>
          <p:cNvSpPr>
            <a:spLocks/>
          </p:cNvSpPr>
          <p:nvPr/>
        </p:nvSpPr>
        <p:spPr>
          <a:xfrm>
            <a:off x="6950531" y="5418001"/>
            <a:ext cx="2096594" cy="1439999"/>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Labklājība</a:t>
            </a:r>
          </a:p>
        </p:txBody>
      </p:sp>
      <p:sp>
        <p:nvSpPr>
          <p:cNvPr id="13" name="Oval 12">
            <a:extLst>
              <a:ext uri="{FF2B5EF4-FFF2-40B4-BE49-F238E27FC236}">
                <a16:creationId xmlns:a16="http://schemas.microsoft.com/office/drawing/2014/main" id="{E2DAD190-5055-FE42-8F91-A5199B1A2EBF}"/>
              </a:ext>
            </a:extLst>
          </p:cNvPr>
          <p:cNvSpPr>
            <a:spLocks/>
          </p:cNvSpPr>
          <p:nvPr/>
        </p:nvSpPr>
        <p:spPr>
          <a:xfrm>
            <a:off x="4311559" y="5132463"/>
            <a:ext cx="1757567" cy="1440000"/>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lv-LV" sz="1400">
              <a:solidFill>
                <a:schemeClr val="tx1"/>
              </a:solidFill>
              <a:latin typeface="Verdana" panose="020B0604030504040204" pitchFamily="34" charset="0"/>
              <a:ea typeface="Verdana" panose="020B0604030504040204" pitchFamily="34" charset="0"/>
            </a:endParaRPr>
          </a:p>
          <a:p>
            <a:pPr algn="ctr"/>
            <a:r>
              <a:rPr lang="lv-LV" sz="1400">
                <a:solidFill>
                  <a:schemeClr val="tx1"/>
                </a:solidFill>
                <a:latin typeface="Verdana" panose="020B0604030504040204" pitchFamily="34" charset="0"/>
                <a:ea typeface="Verdana" panose="020B0604030504040204" pitchFamily="34" charset="0"/>
              </a:rPr>
              <a:t>Kultūra</a:t>
            </a:r>
          </a:p>
          <a:p>
            <a:pPr algn="ctr"/>
            <a:endParaRPr lang="lv-LV" sz="1400">
              <a:solidFill>
                <a:schemeClr val="tx1"/>
              </a:solidFill>
              <a:latin typeface="Verdana" panose="020B0604030504040204" pitchFamily="34" charset="0"/>
              <a:ea typeface="Verdana" panose="020B0604030504040204" pitchFamily="34" charset="0"/>
            </a:endParaRPr>
          </a:p>
        </p:txBody>
      </p:sp>
      <p:sp>
        <p:nvSpPr>
          <p:cNvPr id="14" name="Oval 13">
            <a:extLst>
              <a:ext uri="{FF2B5EF4-FFF2-40B4-BE49-F238E27FC236}">
                <a16:creationId xmlns:a16="http://schemas.microsoft.com/office/drawing/2014/main" id="{E50B9469-CDFC-7C43-8F43-3C39871D2A3A}"/>
              </a:ext>
            </a:extLst>
          </p:cNvPr>
          <p:cNvSpPr/>
          <p:nvPr/>
        </p:nvSpPr>
        <p:spPr>
          <a:xfrm>
            <a:off x="8632454" y="4859683"/>
            <a:ext cx="2204294" cy="1710595"/>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lv-LV" sz="1400">
              <a:solidFill>
                <a:schemeClr val="tx1"/>
              </a:solidFill>
              <a:latin typeface="Verdana" panose="020B0604030504040204" pitchFamily="34" charset="0"/>
              <a:ea typeface="Verdana" panose="020B0604030504040204" pitchFamily="34" charset="0"/>
            </a:endParaRPr>
          </a:p>
          <a:p>
            <a:pPr algn="ctr"/>
            <a:r>
              <a:rPr lang="lv-LV" sz="1400">
                <a:solidFill>
                  <a:schemeClr val="tx1"/>
                </a:solidFill>
                <a:latin typeface="Verdana" panose="020B0604030504040204" pitchFamily="34" charset="0"/>
                <a:ea typeface="Verdana" panose="020B0604030504040204" pitchFamily="34" charset="0"/>
              </a:rPr>
              <a:t>   Veselība</a:t>
            </a:r>
          </a:p>
          <a:p>
            <a:pPr algn="ctr"/>
            <a:endParaRPr lang="lv-LV" sz="1400">
              <a:solidFill>
                <a:schemeClr val="tx1"/>
              </a:solidFill>
              <a:latin typeface="Verdana" panose="020B0604030504040204" pitchFamily="34" charset="0"/>
              <a:ea typeface="Verdana" panose="020B0604030504040204" pitchFamily="34" charset="0"/>
            </a:endParaRPr>
          </a:p>
        </p:txBody>
      </p:sp>
      <p:sp>
        <p:nvSpPr>
          <p:cNvPr id="15" name="Oval 14">
            <a:extLst>
              <a:ext uri="{FF2B5EF4-FFF2-40B4-BE49-F238E27FC236}">
                <a16:creationId xmlns:a16="http://schemas.microsoft.com/office/drawing/2014/main" id="{6E6DE404-A981-2748-BB76-A7E1E9626DFC}"/>
              </a:ext>
            </a:extLst>
          </p:cNvPr>
          <p:cNvSpPr>
            <a:spLocks/>
          </p:cNvSpPr>
          <p:nvPr/>
        </p:nvSpPr>
        <p:spPr>
          <a:xfrm>
            <a:off x="3087388" y="3796083"/>
            <a:ext cx="2313038" cy="1703809"/>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Izglītība	</a:t>
            </a:r>
          </a:p>
        </p:txBody>
      </p:sp>
      <p:sp>
        <p:nvSpPr>
          <p:cNvPr id="16" name="Oval 15">
            <a:extLst>
              <a:ext uri="{FF2B5EF4-FFF2-40B4-BE49-F238E27FC236}">
                <a16:creationId xmlns:a16="http://schemas.microsoft.com/office/drawing/2014/main" id="{CC381599-2D2F-6D48-AEB4-9500519FF2A0}"/>
              </a:ext>
            </a:extLst>
          </p:cNvPr>
          <p:cNvSpPr/>
          <p:nvPr/>
        </p:nvSpPr>
        <p:spPr>
          <a:xfrm>
            <a:off x="3331966" y="1806288"/>
            <a:ext cx="1574569" cy="1200474"/>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Reģioni un vide</a:t>
            </a:r>
          </a:p>
        </p:txBody>
      </p:sp>
      <p:sp>
        <p:nvSpPr>
          <p:cNvPr id="17" name="Oval 16">
            <a:extLst>
              <a:ext uri="{FF2B5EF4-FFF2-40B4-BE49-F238E27FC236}">
                <a16:creationId xmlns:a16="http://schemas.microsoft.com/office/drawing/2014/main" id="{670A6035-AAAE-5544-B522-FAD1287C3DBF}"/>
              </a:ext>
            </a:extLst>
          </p:cNvPr>
          <p:cNvSpPr/>
          <p:nvPr/>
        </p:nvSpPr>
        <p:spPr>
          <a:xfrm>
            <a:off x="4186401" y="1181781"/>
            <a:ext cx="1440000" cy="864386"/>
          </a:xfrm>
          <a:prstGeom prst="ellipse">
            <a:avLst/>
          </a:prstGeom>
          <a:solidFill>
            <a:srgbClr val="ECEBC9"/>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lv-LV" sz="1400">
                <a:solidFill>
                  <a:schemeClr val="tx1"/>
                </a:solidFill>
                <a:latin typeface="Verdana" panose="020B0604030504040204" pitchFamily="34" charset="0"/>
                <a:ea typeface="Verdana" panose="020B0604030504040204" pitchFamily="34" charset="0"/>
              </a:rPr>
              <a:t>Būvniecība</a:t>
            </a:r>
          </a:p>
        </p:txBody>
      </p:sp>
      <p:sp>
        <p:nvSpPr>
          <p:cNvPr id="3" name="TextBox 2">
            <a:extLst>
              <a:ext uri="{FF2B5EF4-FFF2-40B4-BE49-F238E27FC236}">
                <a16:creationId xmlns:a16="http://schemas.microsoft.com/office/drawing/2014/main" id="{CECD148F-AACA-96F8-458F-8FB92DE1794E}"/>
              </a:ext>
            </a:extLst>
          </p:cNvPr>
          <p:cNvSpPr txBox="1"/>
          <p:nvPr/>
        </p:nvSpPr>
        <p:spPr>
          <a:xfrm>
            <a:off x="6654966" y="5667779"/>
            <a:ext cx="677558" cy="353943"/>
          </a:xfrm>
          <a:prstGeom prst="rect">
            <a:avLst/>
          </a:prstGeom>
          <a:noFill/>
        </p:spPr>
        <p:txBody>
          <a:bodyPr wrap="none" rtlCol="0">
            <a:spAutoFit/>
          </a:bodyPr>
          <a:lstStyle/>
          <a:p>
            <a:r>
              <a:rPr lang="lv-LV" b="1">
                <a:solidFill>
                  <a:srgbClr val="C00000"/>
                </a:solidFill>
                <a:latin typeface="Arial" panose="020B0604020202020204" pitchFamily="34" charset="0"/>
              </a:rPr>
              <a:t>AVIS</a:t>
            </a:r>
          </a:p>
        </p:txBody>
      </p:sp>
      <p:sp>
        <p:nvSpPr>
          <p:cNvPr id="5" name="TextBox 4">
            <a:extLst>
              <a:ext uri="{FF2B5EF4-FFF2-40B4-BE49-F238E27FC236}">
                <a16:creationId xmlns:a16="http://schemas.microsoft.com/office/drawing/2014/main" id="{18C9A020-C4B1-13E4-293C-BC2CD74A4A9D}"/>
              </a:ext>
            </a:extLst>
          </p:cNvPr>
          <p:cNvSpPr txBox="1"/>
          <p:nvPr/>
        </p:nvSpPr>
        <p:spPr>
          <a:xfrm>
            <a:off x="9768309" y="3612504"/>
            <a:ext cx="1218537" cy="461665"/>
          </a:xfrm>
          <a:prstGeom prst="rect">
            <a:avLst/>
          </a:prstGeom>
          <a:noFill/>
        </p:spPr>
        <p:txBody>
          <a:bodyPr wrap="square" rtlCol="0">
            <a:spAutoFit/>
          </a:bodyPr>
          <a:lstStyle/>
          <a:p>
            <a:r>
              <a:rPr lang="lv-LV" sz="1200" b="1">
                <a:solidFill>
                  <a:srgbClr val="C00000"/>
                </a:solidFill>
                <a:latin typeface="Arial" panose="020B0604020202020204" pitchFamily="34" charset="0"/>
              </a:rPr>
              <a:t>Robežas šķērsošana</a:t>
            </a:r>
          </a:p>
        </p:txBody>
      </p:sp>
      <p:sp>
        <p:nvSpPr>
          <p:cNvPr id="26" name="TextBox 25">
            <a:extLst>
              <a:ext uri="{FF2B5EF4-FFF2-40B4-BE49-F238E27FC236}">
                <a16:creationId xmlns:a16="http://schemas.microsoft.com/office/drawing/2014/main" id="{AE0ECD42-DCE0-3CE0-837F-1121D7ED1964}"/>
              </a:ext>
            </a:extLst>
          </p:cNvPr>
          <p:cNvSpPr txBox="1"/>
          <p:nvPr/>
        </p:nvSpPr>
        <p:spPr>
          <a:xfrm>
            <a:off x="7941024" y="4316951"/>
            <a:ext cx="962123" cy="353943"/>
          </a:xfrm>
          <a:prstGeom prst="rect">
            <a:avLst/>
          </a:prstGeom>
          <a:noFill/>
        </p:spPr>
        <p:txBody>
          <a:bodyPr wrap="none" rtlCol="0">
            <a:spAutoFit/>
          </a:bodyPr>
          <a:lstStyle/>
          <a:p>
            <a:r>
              <a:rPr lang="lv-LV" b="1">
                <a:solidFill>
                  <a:srgbClr val="C00000"/>
                </a:solidFill>
                <a:latin typeface="Arial" panose="020B0604020202020204" pitchFamily="34" charset="0"/>
              </a:rPr>
              <a:t>E-maks</a:t>
            </a:r>
          </a:p>
        </p:txBody>
      </p:sp>
      <p:sp>
        <p:nvSpPr>
          <p:cNvPr id="27" name="TextBox 26">
            <a:extLst>
              <a:ext uri="{FF2B5EF4-FFF2-40B4-BE49-F238E27FC236}">
                <a16:creationId xmlns:a16="http://schemas.microsoft.com/office/drawing/2014/main" id="{4BA31E14-CD72-0CCB-1511-78DBA62473A5}"/>
              </a:ext>
            </a:extLst>
          </p:cNvPr>
          <p:cNvSpPr txBox="1"/>
          <p:nvPr/>
        </p:nvSpPr>
        <p:spPr>
          <a:xfrm>
            <a:off x="6762921" y="4855594"/>
            <a:ext cx="1107996" cy="353943"/>
          </a:xfrm>
          <a:prstGeom prst="rect">
            <a:avLst/>
          </a:prstGeom>
          <a:noFill/>
        </p:spPr>
        <p:txBody>
          <a:bodyPr wrap="none" rtlCol="0">
            <a:spAutoFit/>
          </a:bodyPr>
          <a:lstStyle/>
          <a:p>
            <a:r>
              <a:rPr lang="lv-LV" b="1">
                <a:solidFill>
                  <a:srgbClr val="C00000"/>
                </a:solidFill>
                <a:latin typeface="Arial" panose="020B0604020202020204" pitchFamily="34" charset="0"/>
              </a:rPr>
              <a:t>E-adrese</a:t>
            </a:r>
          </a:p>
        </p:txBody>
      </p:sp>
      <p:sp>
        <p:nvSpPr>
          <p:cNvPr id="28" name="TextBox 27">
            <a:extLst>
              <a:ext uri="{FF2B5EF4-FFF2-40B4-BE49-F238E27FC236}">
                <a16:creationId xmlns:a16="http://schemas.microsoft.com/office/drawing/2014/main" id="{E0ADB4B3-83E8-060D-98A0-2878B48A68EA}"/>
              </a:ext>
            </a:extLst>
          </p:cNvPr>
          <p:cNvSpPr txBox="1"/>
          <p:nvPr/>
        </p:nvSpPr>
        <p:spPr>
          <a:xfrm>
            <a:off x="169486" y="4965908"/>
            <a:ext cx="4330354" cy="1569660"/>
          </a:xfrm>
          <a:prstGeom prst="rect">
            <a:avLst/>
          </a:prstGeom>
          <a:noFill/>
        </p:spPr>
        <p:txBody>
          <a:bodyPr wrap="square" rtlCol="0">
            <a:spAutoFit/>
          </a:bodyPr>
          <a:lstStyle/>
          <a:p>
            <a:pPr marL="285750" indent="-285750">
              <a:buFont typeface="Arial" panose="020B0604020202020204" pitchFamily="34" charset="0"/>
              <a:buChar char="•"/>
            </a:pPr>
            <a:r>
              <a:rPr lang="lv-LV">
                <a:solidFill>
                  <a:srgbClr val="29702A"/>
                </a:solidFill>
                <a:latin typeface="Arial" panose="020B0604020202020204" pitchFamily="34" charset="0"/>
              </a:rPr>
              <a:t>7 «horizontālās» un 10 nozaru jomas;</a:t>
            </a:r>
          </a:p>
          <a:p>
            <a:pPr marL="285750" indent="-285750">
              <a:buFont typeface="Arial" panose="020B0604020202020204" pitchFamily="34" charset="0"/>
              <a:buChar char="•"/>
            </a:pPr>
            <a:r>
              <a:rPr lang="lv-LV">
                <a:solidFill>
                  <a:srgbClr val="29702A"/>
                </a:solidFill>
                <a:latin typeface="Arial" panose="020B0604020202020204" pitchFamily="34" charset="0"/>
              </a:rPr>
              <a:t>tvēruma robežu izaicinājums (aprakstiem un projektu finansējumam)</a:t>
            </a:r>
          </a:p>
          <a:p>
            <a:pPr marL="285750" indent="-285750">
              <a:buFont typeface="Arial" panose="020B0604020202020204" pitchFamily="34" charset="0"/>
              <a:buChar char="•"/>
            </a:pPr>
            <a:endParaRPr lang="lv-LV">
              <a:solidFill>
                <a:srgbClr val="29702A"/>
              </a:solidFill>
              <a:latin typeface="Arial" panose="020B0604020202020204" pitchFamily="34" charset="0"/>
            </a:endParaRPr>
          </a:p>
          <a:p>
            <a:pPr lvl="1"/>
            <a:r>
              <a:rPr lang="lv-LV" sz="1400" i="1">
                <a:solidFill>
                  <a:srgbClr val="29702A"/>
                </a:solidFill>
                <a:latin typeface="Arial" panose="020B0604020202020204" pitchFamily="34" charset="0"/>
              </a:rPr>
              <a:t>datne «kopsavilkums.pdf» 16.07. MDMK materiālos </a:t>
            </a:r>
          </a:p>
        </p:txBody>
      </p:sp>
    </p:spTree>
    <p:extLst>
      <p:ext uri="{BB962C8B-B14F-4D97-AF65-F5344CB8AC3E}">
        <p14:creationId xmlns:p14="http://schemas.microsoft.com/office/powerpoint/2010/main" val="265938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17</a:t>
            </a:fld>
            <a:endParaRPr lang="en-US" altLang="en-US" sz="1000">
              <a:solidFill>
                <a:srgbClr val="898989"/>
              </a:solidFill>
              <a:latin typeface="Verdana" panose="020B0604030504040204" pitchFamily="34" charset="0"/>
            </a:endParaRPr>
          </a:p>
        </p:txBody>
      </p:sp>
      <p:sp>
        <p:nvSpPr>
          <p:cNvPr id="22" name="Rectangle 21">
            <a:extLst>
              <a:ext uri="{FF2B5EF4-FFF2-40B4-BE49-F238E27FC236}">
                <a16:creationId xmlns:a16="http://schemas.microsoft.com/office/drawing/2014/main" id="{30BBE586-2670-009C-F285-A495C55E117A}"/>
              </a:ext>
            </a:extLst>
          </p:cNvPr>
          <p:cNvSpPr/>
          <p:nvPr/>
        </p:nvSpPr>
        <p:spPr>
          <a:xfrm>
            <a:off x="168812" y="373126"/>
            <a:ext cx="2799471" cy="583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Rectangle 22">
            <a:extLst>
              <a:ext uri="{FF2B5EF4-FFF2-40B4-BE49-F238E27FC236}">
                <a16:creationId xmlns:a16="http://schemas.microsoft.com/office/drawing/2014/main" id="{5CAA7540-5097-28FF-D78A-1D8904B5CEB7}"/>
              </a:ext>
            </a:extLst>
          </p:cNvPr>
          <p:cNvSpPr/>
          <p:nvPr/>
        </p:nvSpPr>
        <p:spPr>
          <a:xfrm>
            <a:off x="168812" y="1109003"/>
            <a:ext cx="1069145" cy="583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4" name="Picture 3">
            <a:extLst>
              <a:ext uri="{FF2B5EF4-FFF2-40B4-BE49-F238E27FC236}">
                <a16:creationId xmlns:a16="http://schemas.microsoft.com/office/drawing/2014/main" id="{8D2FD0FE-74E2-D3F2-59CA-2F6C6B3FC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73" y="403426"/>
            <a:ext cx="1649659" cy="141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B2CDFBD-12C4-89E1-ABA5-AA4AF7168CD1}"/>
              </a:ext>
            </a:extLst>
          </p:cNvPr>
          <p:cNvSpPr>
            <a:spLocks noGrp="1"/>
          </p:cNvSpPr>
          <p:nvPr>
            <p:ph type="title"/>
          </p:nvPr>
        </p:nvSpPr>
        <p:spPr>
          <a:xfrm>
            <a:off x="2549993" y="562264"/>
            <a:ext cx="8597230" cy="1036642"/>
          </a:xfrm>
        </p:spPr>
        <p:txBody>
          <a:bodyPr>
            <a:normAutofit/>
          </a:bodyPr>
          <a:lstStyle/>
          <a:p>
            <a:r>
              <a:rPr lang="lv-LV">
                <a:solidFill>
                  <a:srgbClr val="29702A"/>
                </a:solidFill>
              </a:rPr>
              <a:t>Pašreizējā situācija</a:t>
            </a:r>
          </a:p>
        </p:txBody>
      </p:sp>
      <p:sp>
        <p:nvSpPr>
          <p:cNvPr id="3" name="TextBox 2">
            <a:extLst>
              <a:ext uri="{FF2B5EF4-FFF2-40B4-BE49-F238E27FC236}">
                <a16:creationId xmlns:a16="http://schemas.microsoft.com/office/drawing/2014/main" id="{EC4CEEB7-A764-B611-A473-3613CAC24224}"/>
              </a:ext>
            </a:extLst>
          </p:cNvPr>
          <p:cNvSpPr txBox="1"/>
          <p:nvPr/>
        </p:nvSpPr>
        <p:spPr>
          <a:xfrm>
            <a:off x="2778484" y="1701126"/>
            <a:ext cx="9119867" cy="4524315"/>
          </a:xfrm>
          <a:prstGeom prst="rect">
            <a:avLst/>
          </a:prstGeom>
          <a:noFill/>
        </p:spPr>
        <p:txBody>
          <a:bodyPr wrap="square" lIns="91440" tIns="45720" rIns="91440" bIns="45720" anchor="t">
            <a:spAutoFit/>
          </a:bodyPr>
          <a:lstStyle/>
          <a:p>
            <a:r>
              <a:rPr lang="lv-LV" sz="1600" b="1" i="0" u="none" strike="noStrike" baseline="0">
                <a:solidFill>
                  <a:srgbClr val="000000"/>
                </a:solidFill>
                <a:latin typeface="Verdana"/>
                <a:ea typeface="Verdana"/>
                <a:cs typeface="Arial"/>
              </a:rPr>
              <a:t>APRAKSTU VEIDNES </a:t>
            </a:r>
            <a:r>
              <a:rPr lang="lv-LV" sz="1600" b="1">
                <a:solidFill>
                  <a:srgbClr val="000000"/>
                </a:solidFill>
                <a:latin typeface="Verdana"/>
                <a:ea typeface="Verdana"/>
                <a:cs typeface="Arial"/>
              </a:rPr>
              <a:t>UN PIEMĒRS </a:t>
            </a:r>
            <a:r>
              <a:rPr lang="lv-LV" sz="1600">
                <a:solidFill>
                  <a:srgbClr val="000000"/>
                </a:solidFill>
                <a:latin typeface="Verdana"/>
                <a:ea typeface="Verdana"/>
                <a:cs typeface="Arial"/>
              </a:rPr>
              <a:t>publicēts VARAM tīmekļa vietnē </a:t>
            </a:r>
            <a:r>
              <a:rPr lang="lv-LV" sz="1600">
                <a:solidFill>
                  <a:srgbClr val="000000"/>
                </a:solidFill>
                <a:latin typeface="Verdana"/>
                <a:ea typeface="Verdana"/>
                <a:cs typeface="Arial"/>
                <a:hlinkClick r:id="rId4"/>
              </a:rPr>
              <a:t>https://www.varam.gov.lv/lv/valsts-parvaldes-jomu-domenu-arhitekturas</a:t>
            </a:r>
            <a:r>
              <a:rPr lang="lv-LV" sz="1600">
                <a:solidFill>
                  <a:srgbClr val="000000"/>
                </a:solidFill>
                <a:latin typeface="Verdana"/>
                <a:ea typeface="Verdana"/>
                <a:cs typeface="Arial"/>
              </a:rPr>
              <a:t>   </a:t>
            </a:r>
          </a:p>
          <a:p>
            <a:r>
              <a:rPr lang="lv-LV" sz="1600">
                <a:solidFill>
                  <a:srgbClr val="000000"/>
                </a:solidFill>
                <a:latin typeface="Verdana"/>
                <a:ea typeface="Verdana"/>
                <a:cs typeface="Arial"/>
              </a:rPr>
              <a:t>                                                                 </a:t>
            </a:r>
            <a:endParaRPr lang="lv-LV" sz="1600" b="0" i="0" u="none" strike="noStrike" baseline="0">
              <a:solidFill>
                <a:srgbClr val="000000"/>
              </a:solidFill>
              <a:latin typeface="Verdana" panose="020B0604030504040204" pitchFamily="34" charset="0"/>
            </a:endParaRPr>
          </a:p>
          <a:p>
            <a:r>
              <a:rPr lang="lv-LV" sz="1600" b="1" i="0" u="none" strike="noStrike" baseline="0">
                <a:solidFill>
                  <a:srgbClr val="000000"/>
                </a:solidFill>
                <a:latin typeface="Verdana"/>
                <a:ea typeface="Verdana"/>
                <a:cs typeface="Arial"/>
              </a:rPr>
              <a:t>VARAM</a:t>
            </a:r>
            <a:r>
              <a:rPr lang="lv-LV" sz="1600" b="0" i="0" u="none" strike="noStrike" baseline="0">
                <a:solidFill>
                  <a:srgbClr val="000000"/>
                </a:solidFill>
                <a:latin typeface="Verdana"/>
                <a:ea typeface="Verdana"/>
                <a:cs typeface="Arial"/>
              </a:rPr>
              <a:t> </a:t>
            </a:r>
            <a:r>
              <a:rPr lang="lv-LV" sz="1600">
                <a:solidFill>
                  <a:srgbClr val="000000"/>
                </a:solidFill>
                <a:latin typeface="Verdana"/>
                <a:ea typeface="Verdana"/>
                <a:cs typeface="Arial"/>
              </a:rPr>
              <a:t>izstrādā «horizontālo» jomu arhitektūras aprakstus:</a:t>
            </a:r>
          </a:p>
          <a:p>
            <a:pPr marL="754063" lvl="1" indent="-285750">
              <a:buFont typeface="Arial" panose="020B0604020202020204" pitchFamily="34" charset="0"/>
              <a:buChar char="•"/>
            </a:pPr>
            <a:r>
              <a:rPr lang="lv-LV" sz="1600" b="1" i="0" u="none" strike="noStrike" baseline="0">
                <a:solidFill>
                  <a:srgbClr val="000000"/>
                </a:solidFill>
                <a:latin typeface="Verdana"/>
                <a:ea typeface="Verdana"/>
                <a:cs typeface="Arial"/>
              </a:rPr>
              <a:t>Digitālās identifikācijas un uzticamības </a:t>
            </a:r>
            <a:r>
              <a:rPr lang="lv-LV" sz="1600" b="0" i="0" u="none" strike="noStrike" baseline="0">
                <a:solidFill>
                  <a:srgbClr val="000000"/>
                </a:solidFill>
                <a:latin typeface="Verdana"/>
                <a:ea typeface="Verdana"/>
                <a:cs typeface="Arial"/>
              </a:rPr>
              <a:t>pakalpojumu joma – 1. versija izstrādāta kā piemērs un publicēta VARAM tīmekļa vietnē. Šobrīd sadarbībā ar LVRTC un VRAA notiek darbs pie jaunas – papildinātas un precizētas versijas;</a:t>
            </a:r>
          </a:p>
          <a:p>
            <a:pPr marL="754063" lvl="1" indent="-285750">
              <a:buFont typeface="Arial" panose="020B0604020202020204" pitchFamily="34" charset="0"/>
              <a:buChar char="•"/>
            </a:pPr>
            <a:r>
              <a:rPr lang="lv-LV" sz="1600" b="1" i="0" u="none" strike="noStrike" baseline="0">
                <a:solidFill>
                  <a:srgbClr val="000000"/>
                </a:solidFill>
                <a:latin typeface="Verdana"/>
                <a:ea typeface="Verdana"/>
                <a:cs typeface="Arial"/>
              </a:rPr>
              <a:t>Datu pārvaldības un koplietošanas </a:t>
            </a:r>
            <a:r>
              <a:rPr lang="lv-LV" sz="1600" b="0" i="0" u="none" strike="noStrike" baseline="0">
                <a:solidFill>
                  <a:srgbClr val="000000"/>
                </a:solidFill>
                <a:latin typeface="Verdana"/>
                <a:ea typeface="Verdana"/>
                <a:cs typeface="Arial"/>
              </a:rPr>
              <a:t>jomas </a:t>
            </a:r>
            <a:r>
              <a:rPr lang="lv-LV" sz="1600" b="0" i="0" u="none" strike="noStrike" baseline="0" err="1">
                <a:solidFill>
                  <a:srgbClr val="000000"/>
                </a:solidFill>
                <a:latin typeface="Verdana"/>
                <a:ea typeface="Verdana"/>
                <a:cs typeface="Arial"/>
              </a:rPr>
              <a:t>mērķarhitektūras</a:t>
            </a:r>
            <a:r>
              <a:rPr lang="lv-LV" sz="1600" b="0" i="0" u="none" strike="noStrike" baseline="0">
                <a:solidFill>
                  <a:srgbClr val="000000"/>
                </a:solidFill>
                <a:latin typeface="Verdana"/>
                <a:ea typeface="Verdana"/>
                <a:cs typeface="Arial"/>
              </a:rPr>
              <a:t> 1. versija tiks prezentēta 28.08. foruma sanāksmē;</a:t>
            </a:r>
          </a:p>
          <a:p>
            <a:pPr marL="754063" lvl="1" indent="-285750">
              <a:buFont typeface="Arial" panose="020B0604020202020204" pitchFamily="34" charset="0"/>
              <a:buChar char="•"/>
            </a:pPr>
            <a:r>
              <a:rPr lang="lv-LV" sz="1600">
                <a:solidFill>
                  <a:srgbClr val="000000"/>
                </a:solidFill>
                <a:latin typeface="Verdana"/>
                <a:ea typeface="Verdana"/>
                <a:cs typeface="Arial"/>
              </a:rPr>
              <a:t>Uzsākts darbs pie </a:t>
            </a:r>
            <a:r>
              <a:rPr lang="lv-LV" sz="1600" b="1">
                <a:solidFill>
                  <a:srgbClr val="000000"/>
                </a:solidFill>
                <a:latin typeface="Verdana"/>
                <a:ea typeface="Verdana"/>
                <a:cs typeface="Arial"/>
              </a:rPr>
              <a:t>pakalpojumu pārvaldības un piegādes </a:t>
            </a:r>
            <a:r>
              <a:rPr lang="lv-LV" sz="1600">
                <a:solidFill>
                  <a:srgbClr val="000000"/>
                </a:solidFill>
                <a:latin typeface="Verdana"/>
                <a:ea typeface="Verdana"/>
                <a:cs typeface="Arial"/>
              </a:rPr>
              <a:t>jomas arhitektūras apraksta izstrādes un tiek plānoti turpmākie soļi </a:t>
            </a:r>
            <a:r>
              <a:rPr lang="lv-LV" sz="1600" b="1">
                <a:solidFill>
                  <a:srgbClr val="000000"/>
                </a:solidFill>
                <a:latin typeface="Verdana"/>
                <a:ea typeface="Verdana"/>
                <a:cs typeface="Arial"/>
              </a:rPr>
              <a:t>IKT infrastruktūras un </a:t>
            </a:r>
            <a:r>
              <a:rPr lang="lv-LV" sz="1600" b="1" err="1">
                <a:solidFill>
                  <a:srgbClr val="000000"/>
                </a:solidFill>
                <a:latin typeface="Verdana"/>
                <a:ea typeface="Verdana"/>
                <a:cs typeface="Arial"/>
              </a:rPr>
              <a:t>kiberdrošības</a:t>
            </a:r>
            <a:r>
              <a:rPr lang="lv-LV" sz="1600">
                <a:solidFill>
                  <a:srgbClr val="000000"/>
                </a:solidFill>
                <a:latin typeface="Verdana"/>
                <a:ea typeface="Verdana"/>
                <a:cs typeface="Arial"/>
              </a:rPr>
              <a:t>, MI pielietojumu un pārvaldes modernizācijas (t.sk. atbalsta funkciju) jomu arhitektūras aprakstu izstrādei</a:t>
            </a:r>
            <a:endParaRPr lang="lv-LV" sz="1600" b="0" i="0" u="none" strike="noStrike" baseline="0">
              <a:solidFill>
                <a:srgbClr val="000000"/>
              </a:solidFill>
              <a:latin typeface="Verdana"/>
              <a:ea typeface="Verdana"/>
              <a:cs typeface="Arial"/>
            </a:endParaRPr>
          </a:p>
          <a:p>
            <a:endParaRPr lang="lv-LV" sz="1600" b="0" i="0" u="none" strike="noStrike" baseline="0">
              <a:solidFill>
                <a:srgbClr val="000000"/>
              </a:solidFill>
              <a:latin typeface="Verdana" panose="020B0604030504040204" pitchFamily="34" charset="0"/>
            </a:endParaRPr>
          </a:p>
          <a:p>
            <a:r>
              <a:rPr lang="lv-LV" sz="1600" b="1" i="0" u="none" strike="noStrike" baseline="0">
                <a:solidFill>
                  <a:srgbClr val="000000"/>
                </a:solidFill>
                <a:latin typeface="Verdana"/>
                <a:ea typeface="Verdana"/>
                <a:cs typeface="Arial"/>
              </a:rPr>
              <a:t>NOZARU MINISTRIJAS </a:t>
            </a:r>
            <a:r>
              <a:rPr lang="lv-LV" sz="1600" b="0" i="0" u="none" strike="noStrike" baseline="0">
                <a:solidFill>
                  <a:srgbClr val="000000"/>
                </a:solidFill>
                <a:latin typeface="Verdana"/>
                <a:ea typeface="Verdana"/>
                <a:cs typeface="Arial"/>
              </a:rPr>
              <a:t>ir uzsākušas vai </a:t>
            </a:r>
            <a:r>
              <a:rPr lang="lv-LV" sz="1600">
                <a:solidFill>
                  <a:srgbClr val="000000"/>
                </a:solidFill>
                <a:latin typeface="Verdana"/>
                <a:ea typeface="Verdana"/>
                <a:cs typeface="Arial"/>
              </a:rPr>
              <a:t>ir konkrēti ieplānojušas vairāku jomu arhitektūru aprakstu izstrādi</a:t>
            </a:r>
            <a:r>
              <a:rPr lang="lv-LV" sz="1600" b="0" i="0" u="none" strike="noStrike" baseline="0">
                <a:solidFill>
                  <a:srgbClr val="000000"/>
                </a:solidFill>
                <a:latin typeface="Verdana"/>
                <a:ea typeface="Verdana"/>
                <a:cs typeface="Arial"/>
              </a:rPr>
              <a:t>:</a:t>
            </a:r>
          </a:p>
          <a:p>
            <a:pPr marL="811213" lvl="1" indent="-342900">
              <a:buFont typeface="Arial" panose="020B0604020202020204" pitchFamily="34" charset="0"/>
              <a:buChar char="•"/>
            </a:pPr>
            <a:r>
              <a:rPr lang="lv-LV" sz="1600">
                <a:solidFill>
                  <a:srgbClr val="000000"/>
                </a:solidFill>
                <a:latin typeface="Verdana"/>
                <a:ea typeface="Verdana"/>
                <a:cs typeface="Arial"/>
              </a:rPr>
              <a:t>E-Lieta – konceptuālās arhitektūras papildinājumi</a:t>
            </a:r>
          </a:p>
          <a:p>
            <a:pPr marL="811213" lvl="1" indent="-342900">
              <a:buFont typeface="Arial" panose="020B0604020202020204" pitchFamily="34" charset="0"/>
              <a:buChar char="•"/>
            </a:pPr>
            <a:r>
              <a:rPr lang="lv-LV" sz="1600" b="0" i="0" u="none" strike="noStrike" baseline="0">
                <a:solidFill>
                  <a:srgbClr val="000000"/>
                </a:solidFill>
                <a:latin typeface="Verdana"/>
                <a:ea typeface="Verdana"/>
                <a:cs typeface="Arial"/>
              </a:rPr>
              <a:t>LM un IZM – ANM 2.1. projektu ietvaros</a:t>
            </a:r>
          </a:p>
        </p:txBody>
      </p:sp>
    </p:spTree>
    <p:extLst>
      <p:ext uri="{BB962C8B-B14F-4D97-AF65-F5344CB8AC3E}">
        <p14:creationId xmlns:p14="http://schemas.microsoft.com/office/powerpoint/2010/main" val="143236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18</a:t>
            </a:fld>
            <a:endParaRPr lang="en-US" altLang="en-US" sz="1000">
              <a:solidFill>
                <a:srgbClr val="898989"/>
              </a:solidFill>
              <a:latin typeface="Verdana" panose="020B0604030504040204" pitchFamily="34" charset="0"/>
            </a:endParaRPr>
          </a:p>
        </p:txBody>
      </p:sp>
      <p:sp>
        <p:nvSpPr>
          <p:cNvPr id="22" name="Rectangle 21">
            <a:extLst>
              <a:ext uri="{FF2B5EF4-FFF2-40B4-BE49-F238E27FC236}">
                <a16:creationId xmlns:a16="http://schemas.microsoft.com/office/drawing/2014/main" id="{30BBE586-2670-009C-F285-A495C55E117A}"/>
              </a:ext>
            </a:extLst>
          </p:cNvPr>
          <p:cNvSpPr/>
          <p:nvPr/>
        </p:nvSpPr>
        <p:spPr>
          <a:xfrm>
            <a:off x="168812" y="373126"/>
            <a:ext cx="2799471" cy="583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Rectangle 22">
            <a:extLst>
              <a:ext uri="{FF2B5EF4-FFF2-40B4-BE49-F238E27FC236}">
                <a16:creationId xmlns:a16="http://schemas.microsoft.com/office/drawing/2014/main" id="{5CAA7540-5097-28FF-D78A-1D8904B5CEB7}"/>
              </a:ext>
            </a:extLst>
          </p:cNvPr>
          <p:cNvSpPr/>
          <p:nvPr/>
        </p:nvSpPr>
        <p:spPr>
          <a:xfrm>
            <a:off x="168812" y="1109003"/>
            <a:ext cx="1069145" cy="583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4" name="Picture 3">
            <a:extLst>
              <a:ext uri="{FF2B5EF4-FFF2-40B4-BE49-F238E27FC236}">
                <a16:creationId xmlns:a16="http://schemas.microsoft.com/office/drawing/2014/main" id="{8D2FD0FE-74E2-D3F2-59CA-2F6C6B3FC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73" y="403426"/>
            <a:ext cx="1649659" cy="141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B2CDFBD-12C4-89E1-ABA5-AA4AF7168CD1}"/>
              </a:ext>
            </a:extLst>
          </p:cNvPr>
          <p:cNvSpPr>
            <a:spLocks noGrp="1"/>
          </p:cNvSpPr>
          <p:nvPr>
            <p:ph type="title"/>
          </p:nvPr>
        </p:nvSpPr>
        <p:spPr>
          <a:xfrm>
            <a:off x="2781970" y="514482"/>
            <a:ext cx="8597230" cy="1036642"/>
          </a:xfrm>
        </p:spPr>
        <p:txBody>
          <a:bodyPr>
            <a:normAutofit/>
          </a:bodyPr>
          <a:lstStyle/>
          <a:p>
            <a:r>
              <a:rPr lang="lv-LV">
                <a:solidFill>
                  <a:srgbClr val="29702A"/>
                </a:solidFill>
              </a:rPr>
              <a:t>Turpmākā rīcība</a:t>
            </a:r>
          </a:p>
        </p:txBody>
      </p:sp>
      <p:sp>
        <p:nvSpPr>
          <p:cNvPr id="3" name="TextBox 2">
            <a:extLst>
              <a:ext uri="{FF2B5EF4-FFF2-40B4-BE49-F238E27FC236}">
                <a16:creationId xmlns:a16="http://schemas.microsoft.com/office/drawing/2014/main" id="{11050C60-629C-E93E-2DE0-C24FF81C09DB}"/>
              </a:ext>
            </a:extLst>
          </p:cNvPr>
          <p:cNvSpPr txBox="1"/>
          <p:nvPr/>
        </p:nvSpPr>
        <p:spPr>
          <a:xfrm>
            <a:off x="2942495" y="1692480"/>
            <a:ext cx="8623018" cy="5016758"/>
          </a:xfrm>
          <a:prstGeom prst="rect">
            <a:avLst/>
          </a:prstGeom>
          <a:noFill/>
        </p:spPr>
        <p:txBody>
          <a:bodyPr wrap="square" lIns="91440" tIns="45720" rIns="91440" bIns="45720" anchor="t">
            <a:spAutoFit/>
          </a:bodyPr>
          <a:lstStyle/>
          <a:p>
            <a:r>
              <a:rPr lang="lv-LV" sz="1600" b="1" i="0" u="none" strike="noStrike" baseline="0">
                <a:solidFill>
                  <a:srgbClr val="000000"/>
                </a:solidFill>
                <a:latin typeface="Verdana"/>
                <a:ea typeface="Verdana"/>
                <a:cs typeface="Arial"/>
              </a:rPr>
              <a:t>VARAM </a:t>
            </a:r>
            <a:r>
              <a:rPr lang="lv-LV" sz="1600" b="0" i="0" u="none" strike="noStrike" baseline="0">
                <a:solidFill>
                  <a:srgbClr val="000000"/>
                </a:solidFill>
                <a:latin typeface="Verdana"/>
                <a:ea typeface="Verdana"/>
                <a:cs typeface="Arial"/>
              </a:rPr>
              <a:t>sadarbībā ar iesaistītajām ministrijām un institūcijām līdz MDMK lēmumos norādītajiem termiņiem (pa jomām – no 10.2024. līdz 03.2025.) izstrādās </a:t>
            </a:r>
            <a:r>
              <a:rPr lang="lv-LV" sz="1600" i="0" u="none" strike="noStrike" baseline="0">
                <a:solidFill>
                  <a:srgbClr val="000000"/>
                </a:solidFill>
                <a:latin typeface="Verdana"/>
                <a:ea typeface="Verdana"/>
                <a:cs typeface="Arial"/>
              </a:rPr>
              <a:t>horizontālo attīstības jomu arhitektūru aprakstus</a:t>
            </a:r>
            <a:r>
              <a:rPr lang="lv-LV" sz="1600">
                <a:solidFill>
                  <a:srgbClr val="000000"/>
                </a:solidFill>
                <a:latin typeface="Verdana"/>
                <a:ea typeface="Verdana"/>
                <a:cs typeface="Arial"/>
              </a:rPr>
              <a:t> </a:t>
            </a:r>
            <a:endParaRPr lang="lv-LV" sz="1600" i="0" u="none" strike="noStrike" baseline="0">
              <a:solidFill>
                <a:srgbClr val="000000"/>
              </a:solidFill>
              <a:latin typeface="Verdana" panose="020B0604030504040204" pitchFamily="34" charset="0"/>
            </a:endParaRPr>
          </a:p>
          <a:p>
            <a:r>
              <a:rPr lang="lv-LV" sz="1600">
                <a:solidFill>
                  <a:srgbClr val="000000"/>
                </a:solidFill>
                <a:latin typeface="Verdana"/>
                <a:ea typeface="Verdana"/>
                <a:cs typeface="Arial"/>
              </a:rPr>
              <a:t>  + ieceres </a:t>
            </a:r>
            <a:r>
              <a:rPr lang="lv-LV" sz="1600" err="1">
                <a:solidFill>
                  <a:srgbClr val="000000"/>
                </a:solidFill>
                <a:latin typeface="Verdana"/>
                <a:ea typeface="Verdana"/>
                <a:cs typeface="Arial"/>
              </a:rPr>
              <a:t>starpjomu</a:t>
            </a:r>
            <a:r>
              <a:rPr lang="lv-LV" sz="1600">
                <a:solidFill>
                  <a:srgbClr val="000000"/>
                </a:solidFill>
                <a:latin typeface="Verdana"/>
                <a:ea typeface="Verdana"/>
                <a:cs typeface="Arial"/>
              </a:rPr>
              <a:t> arhitektu apspriedēm (septembris – decembris)</a:t>
            </a:r>
            <a:endParaRPr lang="lv-LV" sz="1600" b="0" i="0" u="none" strike="noStrike" baseline="0">
              <a:solidFill>
                <a:srgbClr val="000000"/>
              </a:solidFill>
              <a:latin typeface="Verdana" panose="020B0604030504040204" pitchFamily="34" charset="0"/>
              <a:ea typeface="Verdana"/>
            </a:endParaRPr>
          </a:p>
          <a:p>
            <a:endParaRPr lang="lv-LV" sz="1600">
              <a:solidFill>
                <a:srgbClr val="000000"/>
              </a:solidFill>
              <a:latin typeface="Verdana" panose="020B0604030504040204" pitchFamily="34" charset="0"/>
              <a:ea typeface="Verdana" panose="020B0604030504040204" pitchFamily="34" charset="0"/>
            </a:endParaRPr>
          </a:p>
          <a:p>
            <a:r>
              <a:rPr lang="lv-LV" sz="1600" b="1" i="0" u="none" strike="noStrike" baseline="0">
                <a:solidFill>
                  <a:srgbClr val="000000"/>
                </a:solidFill>
                <a:latin typeface="Verdana"/>
                <a:ea typeface="Verdana"/>
                <a:cs typeface="Arial"/>
              </a:rPr>
              <a:t>NOZARU MINISTRIJAS </a:t>
            </a:r>
            <a:r>
              <a:rPr lang="lv-LV" sz="1600" b="0" i="0" u="none" strike="noStrike" baseline="0">
                <a:solidFill>
                  <a:srgbClr val="000000"/>
                </a:solidFill>
                <a:latin typeface="Verdana"/>
                <a:ea typeface="Verdana"/>
                <a:cs typeface="Arial"/>
              </a:rPr>
              <a:t>sadarbībā ar iesaistītajām institūcijām izstrādā nozaru jomu arhitektūru aprakstus ne vēlāk, kā līdz 2025. gada 30. jūnijam</a:t>
            </a:r>
          </a:p>
          <a:p>
            <a:endParaRPr lang="lv-LV" sz="1600">
              <a:solidFill>
                <a:srgbClr val="000000"/>
              </a:solidFill>
              <a:latin typeface="Verdana"/>
              <a:ea typeface="Verdana"/>
              <a:cs typeface="Arial"/>
            </a:endParaRPr>
          </a:p>
          <a:p>
            <a:endParaRPr lang="lv-LV" sz="1600" b="0" i="0" u="none" strike="noStrike" baseline="0">
              <a:solidFill>
                <a:srgbClr val="000000"/>
              </a:solidFill>
              <a:latin typeface="Verdana" panose="020B0604030504040204" pitchFamily="34" charset="0"/>
            </a:endParaRPr>
          </a:p>
          <a:p>
            <a:r>
              <a:rPr lang="lv-LV" sz="1600" b="1" i="0" u="none" strike="noStrike" baseline="0">
                <a:solidFill>
                  <a:srgbClr val="000000"/>
                </a:solidFill>
                <a:latin typeface="Verdana"/>
                <a:ea typeface="Verdana"/>
                <a:cs typeface="Arial"/>
              </a:rPr>
              <a:t>IKT VADĪTĀJU FORUMS : </a:t>
            </a:r>
            <a:endParaRPr lang="lv-LV" sz="1600" b="1">
              <a:solidFill>
                <a:srgbClr val="000000"/>
              </a:solidFill>
              <a:latin typeface="Verdana"/>
              <a:ea typeface="Verdana"/>
              <a:cs typeface="Arial"/>
            </a:endParaRPr>
          </a:p>
          <a:p>
            <a:pPr marL="753745" lvl="1" indent="-285750">
              <a:buFont typeface="Arial" panose="020B0604020202020204" pitchFamily="34" charset="0"/>
              <a:buChar char="•"/>
            </a:pPr>
            <a:r>
              <a:rPr lang="lv-LV" sz="1600">
                <a:solidFill>
                  <a:srgbClr val="000000"/>
                </a:solidFill>
                <a:latin typeface="Verdana"/>
                <a:ea typeface="Verdana"/>
                <a:cs typeface="Arial"/>
              </a:rPr>
              <a:t>k</a:t>
            </a:r>
            <a:r>
              <a:rPr lang="lv-LV" sz="1600" i="0" u="none" strike="noStrike" baseline="0">
                <a:solidFill>
                  <a:srgbClr val="000000"/>
                </a:solidFill>
                <a:latin typeface="Verdana"/>
                <a:ea typeface="Verdana"/>
                <a:cs typeface="Arial"/>
              </a:rPr>
              <a:t>alpo par formālu ietvaru darba grupām, kas nodrošina atbalstu VARAM horizontālo jomu arhitektūru aprakstu izstrādei. Datu, pakalpojumu un IKT infrastruktūras darba grupas vienlaicīgi pilda arī attiecīgo ANM 2.1. projektu programmu padomju lomas;</a:t>
            </a:r>
            <a:endParaRPr lang="lv-LV" sz="1600" b="1">
              <a:solidFill>
                <a:srgbClr val="000000"/>
              </a:solidFill>
              <a:latin typeface="Verdana"/>
              <a:ea typeface="Verdana"/>
              <a:cs typeface="Arial"/>
            </a:endParaRPr>
          </a:p>
          <a:p>
            <a:pPr marL="753745" lvl="1" indent="-285750">
              <a:buFont typeface="Arial" panose="020B0604020202020204" pitchFamily="34" charset="0"/>
              <a:buChar char="•"/>
            </a:pPr>
            <a:r>
              <a:rPr lang="lv-LV" sz="1600" b="1">
                <a:solidFill>
                  <a:srgbClr val="000000"/>
                </a:solidFill>
                <a:latin typeface="Verdana"/>
                <a:ea typeface="Verdana"/>
                <a:cs typeface="Arial"/>
              </a:rPr>
              <a:t>saskaņo </a:t>
            </a:r>
            <a:r>
              <a:rPr lang="lv-LV" sz="1600">
                <a:solidFill>
                  <a:srgbClr val="000000"/>
                </a:solidFill>
                <a:latin typeface="Verdana"/>
                <a:ea typeface="Verdana"/>
                <a:cs typeface="Arial"/>
              </a:rPr>
              <a:t>(t.sk. rakstiskā procedūrā) </a:t>
            </a:r>
            <a:r>
              <a:rPr lang="lv-LV" sz="1600" b="1">
                <a:solidFill>
                  <a:srgbClr val="000000"/>
                </a:solidFill>
                <a:latin typeface="Verdana"/>
                <a:ea typeface="Verdana"/>
                <a:cs typeface="Arial"/>
              </a:rPr>
              <a:t>jomu arhitektūru aprakstus.</a:t>
            </a:r>
          </a:p>
          <a:p>
            <a:endParaRPr lang="lv-LV" sz="1600" b="1">
              <a:solidFill>
                <a:srgbClr val="000000"/>
              </a:solidFill>
              <a:latin typeface="Verdana"/>
              <a:ea typeface="Verdana"/>
              <a:cs typeface="Arial"/>
            </a:endParaRPr>
          </a:p>
          <a:p>
            <a:r>
              <a:rPr lang="lv-LV" sz="1600">
                <a:solidFill>
                  <a:srgbClr val="000000"/>
                </a:solidFill>
                <a:latin typeface="Verdana"/>
                <a:ea typeface="Verdana"/>
                <a:cs typeface="Arial"/>
              </a:rPr>
              <a:t>FORUMA DALĪBNIEKU KATEGORISKU IEBILDUMU GADĪJUMĀ arhitektūras aprakstu satura (t.sk. projektu satura un finansējuma) jautājumi tiek </a:t>
            </a:r>
            <a:r>
              <a:rPr lang="lv-LV" sz="1600" err="1">
                <a:solidFill>
                  <a:srgbClr val="000000"/>
                </a:solidFill>
                <a:latin typeface="Verdana"/>
                <a:ea typeface="Verdana"/>
                <a:cs typeface="Arial"/>
              </a:rPr>
              <a:t>eskalēti</a:t>
            </a:r>
            <a:r>
              <a:rPr lang="lv-LV" sz="1600">
                <a:solidFill>
                  <a:srgbClr val="000000"/>
                </a:solidFill>
                <a:latin typeface="Verdana"/>
                <a:ea typeface="Verdana"/>
                <a:cs typeface="Arial"/>
              </a:rPr>
              <a:t> izskatīšanai MDMK     </a:t>
            </a:r>
          </a:p>
          <a:p>
            <a:pPr marL="467995" lvl="1" indent="0"/>
            <a:endParaRPr lang="lv-LV" sz="1600">
              <a:latin typeface="Verdana"/>
              <a:ea typeface="Verdana"/>
              <a:cs typeface="Arial"/>
            </a:endParaRPr>
          </a:p>
        </p:txBody>
      </p:sp>
    </p:spTree>
    <p:extLst>
      <p:ext uri="{BB962C8B-B14F-4D97-AF65-F5344CB8AC3E}">
        <p14:creationId xmlns:p14="http://schemas.microsoft.com/office/powerpoint/2010/main" val="266433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A3A7DB1-2EB4-2110-26A6-F0D249B04255}"/>
              </a:ext>
            </a:extLst>
          </p:cNvPr>
          <p:cNvSpPr/>
          <p:nvPr/>
        </p:nvSpPr>
        <p:spPr>
          <a:xfrm>
            <a:off x="2219335" y="1715134"/>
            <a:ext cx="2361666" cy="5138785"/>
          </a:xfrm>
          <a:prstGeom prst="rect">
            <a:avLst/>
          </a:prstGeom>
          <a:solidFill>
            <a:srgbClr val="FFD6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err="1">
                <a:latin typeface="Arial"/>
                <a:cs typeface="Times New Roman"/>
              </a:rPr>
              <a:t>Izejas</a:t>
            </a:r>
            <a:r>
              <a:rPr lang="en-US" b="1">
                <a:latin typeface="Arial"/>
                <a:cs typeface="Times New Roman"/>
              </a:rPr>
              <a:t> </a:t>
            </a:r>
            <a:r>
              <a:rPr lang="en-US" b="1" err="1">
                <a:latin typeface="Arial"/>
                <a:cs typeface="Times New Roman"/>
              </a:rPr>
              <a:t>informācija</a:t>
            </a:r>
            <a:endParaRPr lang="en-US" b="1">
              <a:latin typeface="Arial"/>
              <a:cs typeface="Times New Roman"/>
            </a:endParaRPr>
          </a:p>
          <a:p>
            <a:pPr algn="ctr"/>
            <a:endParaRPr lang="en-US" b="1">
              <a:latin typeface="Arial"/>
              <a:cs typeface="Times New Roman"/>
            </a:endParaRPr>
          </a:p>
          <a:p>
            <a:pPr algn="ctr"/>
            <a:endParaRPr lang="en-US" b="1">
              <a:latin typeface="Arial"/>
              <a:cs typeface="Times New Roman"/>
            </a:endParaRPr>
          </a:p>
          <a:p>
            <a:pPr algn="ctr"/>
            <a:endParaRPr lang="en-US" b="1">
              <a:latin typeface="Arial"/>
              <a:cs typeface="Times New Roman"/>
            </a:endParaRPr>
          </a:p>
        </p:txBody>
      </p:sp>
      <p:cxnSp>
        <p:nvCxnSpPr>
          <p:cNvPr id="48" name="Straight Connector 47">
            <a:extLst>
              <a:ext uri="{FF2B5EF4-FFF2-40B4-BE49-F238E27FC236}">
                <a16:creationId xmlns:a16="http://schemas.microsoft.com/office/drawing/2014/main" id="{3FCE4CD4-7A7B-ED4D-AC73-7D02C7BBEB83}"/>
              </a:ext>
            </a:extLst>
          </p:cNvPr>
          <p:cNvCxnSpPr>
            <a:cxnSpLocks/>
          </p:cNvCxnSpPr>
          <p:nvPr/>
        </p:nvCxnSpPr>
        <p:spPr>
          <a:xfrm>
            <a:off x="1282061" y="3370986"/>
            <a:ext cx="9435378" cy="44027"/>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14B8096-BEC2-BC41-A8EA-A0BF7F9CB170}"/>
              </a:ext>
            </a:extLst>
          </p:cNvPr>
          <p:cNvSpPr txBox="1"/>
          <p:nvPr/>
        </p:nvSpPr>
        <p:spPr>
          <a:xfrm>
            <a:off x="454145" y="2405052"/>
            <a:ext cx="1332609" cy="830997"/>
          </a:xfrm>
          <a:prstGeom prst="rect">
            <a:avLst/>
          </a:prstGeom>
          <a:noFill/>
        </p:spPr>
        <p:txBody>
          <a:bodyPr wrap="none" lIns="91440" tIns="45720" rIns="91440" bIns="45720" rtlCol="0" anchor="t">
            <a:spAutoFit/>
          </a:bodyPr>
          <a:lstStyle/>
          <a:p>
            <a:r>
              <a:rPr lang="lv-LV" sz="1200">
                <a:solidFill>
                  <a:schemeClr val="accent1">
                    <a:lumMod val="75000"/>
                  </a:schemeClr>
                </a:solidFill>
                <a:latin typeface="Calibri"/>
                <a:ea typeface="Calibri"/>
                <a:cs typeface="Calibri"/>
              </a:rPr>
              <a:t>MINISTRU</a:t>
            </a:r>
            <a:endParaRPr lang="en-US"/>
          </a:p>
          <a:p>
            <a:r>
              <a:rPr lang="lv-LV" sz="1200">
                <a:solidFill>
                  <a:schemeClr val="accent1">
                    <a:lumMod val="75000"/>
                  </a:schemeClr>
                </a:solidFill>
                <a:latin typeface="Calibri"/>
                <a:ea typeface="Calibri"/>
                <a:cs typeface="Calibri"/>
              </a:rPr>
              <a:t>DIGITĀLĀS</a:t>
            </a:r>
          </a:p>
          <a:p>
            <a:r>
              <a:rPr lang="lv-LV" sz="1200">
                <a:solidFill>
                  <a:schemeClr val="accent1">
                    <a:lumMod val="75000"/>
                  </a:schemeClr>
                </a:solidFill>
                <a:latin typeface="Calibri"/>
                <a:ea typeface="Calibri"/>
                <a:cs typeface="Calibri"/>
              </a:rPr>
              <a:t>MODERNIZĀCIJAS </a:t>
            </a:r>
          </a:p>
          <a:p>
            <a:r>
              <a:rPr lang="lv-LV" sz="1200">
                <a:solidFill>
                  <a:schemeClr val="accent1">
                    <a:lumMod val="75000"/>
                  </a:schemeClr>
                </a:solidFill>
                <a:latin typeface="Calibri"/>
                <a:ea typeface="Calibri"/>
                <a:cs typeface="Calibri"/>
              </a:rPr>
              <a:t>KOMITEJA</a:t>
            </a:r>
          </a:p>
        </p:txBody>
      </p:sp>
      <p:sp>
        <p:nvSpPr>
          <p:cNvPr id="55" name="TextBox 54">
            <a:extLst>
              <a:ext uri="{FF2B5EF4-FFF2-40B4-BE49-F238E27FC236}">
                <a16:creationId xmlns:a16="http://schemas.microsoft.com/office/drawing/2014/main" id="{6509848C-B26A-0145-9787-8959B33F43F5}"/>
              </a:ext>
            </a:extLst>
          </p:cNvPr>
          <p:cNvSpPr txBox="1"/>
          <p:nvPr/>
        </p:nvSpPr>
        <p:spPr>
          <a:xfrm>
            <a:off x="350743" y="5174485"/>
            <a:ext cx="1118533" cy="353943"/>
          </a:xfrm>
          <a:prstGeom prst="rect">
            <a:avLst/>
          </a:prstGeom>
          <a:noFill/>
        </p:spPr>
        <p:txBody>
          <a:bodyPr wrap="square" lIns="91440" tIns="45720" rIns="91440" bIns="45720" rtlCol="0" anchor="t">
            <a:spAutoFit/>
          </a:bodyPr>
          <a:lstStyle/>
          <a:p>
            <a:pPr algn="r"/>
            <a:r>
              <a:rPr lang="lv-LV" sz="1200">
                <a:solidFill>
                  <a:schemeClr val="accent1">
                    <a:lumMod val="75000"/>
                  </a:schemeClr>
                </a:solidFill>
                <a:latin typeface="Calibri" panose="020F0502020204030204" pitchFamily="34" charset="0"/>
                <a:cs typeface="Calibri" panose="020F0502020204030204" pitchFamily="34" charset="0"/>
              </a:rPr>
              <a:t>MINISTRIJAS</a:t>
            </a:r>
            <a:r>
              <a:rPr lang="lv-LV" sz="1400">
                <a:solidFill>
                  <a:schemeClr val="accent1">
                    <a:lumMod val="75000"/>
                  </a:schemeClr>
                </a:solidFill>
                <a:latin typeface="Calibri" panose="020F0502020204030204" pitchFamily="34" charset="0"/>
                <a:cs typeface="Calibri" panose="020F0502020204030204" pitchFamily="34" charset="0"/>
              </a:rPr>
              <a:t> </a:t>
            </a:r>
            <a:r>
              <a:rPr lang="lv-LV">
                <a:latin typeface="Calibri" panose="020F0502020204030204" pitchFamily="34" charset="0"/>
                <a:cs typeface="Calibri" panose="020F0502020204030204" pitchFamily="34" charset="0"/>
              </a:rPr>
              <a:t> </a:t>
            </a:r>
          </a:p>
        </p:txBody>
      </p:sp>
      <p:sp>
        <p:nvSpPr>
          <p:cNvPr id="64" name="TextBox 63">
            <a:extLst>
              <a:ext uri="{FF2B5EF4-FFF2-40B4-BE49-F238E27FC236}">
                <a16:creationId xmlns:a16="http://schemas.microsoft.com/office/drawing/2014/main" id="{275AB3A2-BF73-1646-9ED3-BFED4774C54A}"/>
              </a:ext>
            </a:extLst>
          </p:cNvPr>
          <p:cNvSpPr txBox="1"/>
          <p:nvPr/>
        </p:nvSpPr>
        <p:spPr>
          <a:xfrm>
            <a:off x="437617" y="5529566"/>
            <a:ext cx="1697922" cy="1200329"/>
          </a:xfrm>
          <a:prstGeom prst="rect">
            <a:avLst/>
          </a:prstGeom>
          <a:noFill/>
        </p:spPr>
        <p:txBody>
          <a:bodyPr wrap="square" lIns="91440" tIns="45720" rIns="91440" bIns="45720" rtlCol="0" anchor="t">
            <a:spAutoFit/>
          </a:bodyPr>
          <a:lstStyle/>
          <a:p>
            <a:r>
              <a:rPr lang="lv-LV" sz="1200">
                <a:solidFill>
                  <a:schemeClr val="accent1">
                    <a:lumMod val="75000"/>
                  </a:schemeClr>
                </a:solidFill>
                <a:latin typeface="Calibri"/>
                <a:ea typeface="Calibri"/>
                <a:cs typeface="Calibri"/>
              </a:rPr>
              <a:t>(t.sk.  sadarbības ministrijas, ANM u.c. projektu īstenotāji un SAM 1.3.1.1. potenciālo projektu īstenotāji, ārēji eksperti  </a:t>
            </a:r>
            <a:endParaRPr lang="en-US">
              <a:solidFill>
                <a:schemeClr val="accent1">
                  <a:lumMod val="75000"/>
                </a:schemeClr>
              </a:solidFill>
              <a:latin typeface="Calibri"/>
              <a:ea typeface="Calibri"/>
              <a:cs typeface="Calibri"/>
            </a:endParaRPr>
          </a:p>
        </p:txBody>
      </p:sp>
      <p:cxnSp>
        <p:nvCxnSpPr>
          <p:cNvPr id="66" name="Straight Arrow Connector 65">
            <a:extLst>
              <a:ext uri="{FF2B5EF4-FFF2-40B4-BE49-F238E27FC236}">
                <a16:creationId xmlns:a16="http://schemas.microsoft.com/office/drawing/2014/main" id="{575F94FF-785B-A241-8FC5-F37A05F4EA0F}"/>
              </a:ext>
            </a:extLst>
          </p:cNvPr>
          <p:cNvCxnSpPr>
            <a:cxnSpLocks/>
          </p:cNvCxnSpPr>
          <p:nvPr/>
        </p:nvCxnSpPr>
        <p:spPr>
          <a:xfrm flipV="1">
            <a:off x="4924839" y="5177437"/>
            <a:ext cx="0" cy="167482"/>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726BE35-36CF-0745-AECB-3EFA8BF14A87}"/>
              </a:ext>
            </a:extLst>
          </p:cNvPr>
          <p:cNvSpPr txBox="1"/>
          <p:nvPr/>
        </p:nvSpPr>
        <p:spPr>
          <a:xfrm>
            <a:off x="438628" y="3616375"/>
            <a:ext cx="1697709" cy="1384995"/>
          </a:xfrm>
          <a:prstGeom prst="rect">
            <a:avLst/>
          </a:prstGeom>
          <a:noFill/>
        </p:spPr>
        <p:txBody>
          <a:bodyPr wrap="none" lIns="91440" tIns="45720" rIns="91440" bIns="45720" rtlCol="0" anchor="t">
            <a:spAutoFit/>
          </a:bodyPr>
          <a:lstStyle/>
          <a:p>
            <a:r>
              <a:rPr lang="lv-LV" sz="1200">
                <a:solidFill>
                  <a:schemeClr val="accent1">
                    <a:lumMod val="75000"/>
                  </a:schemeClr>
                </a:solidFill>
                <a:latin typeface="Calibri"/>
                <a:ea typeface="Calibri"/>
                <a:cs typeface="Calibri"/>
              </a:rPr>
              <a:t>VARAM</a:t>
            </a:r>
          </a:p>
          <a:p>
            <a:endParaRPr lang="lv-LV" sz="1200">
              <a:solidFill>
                <a:schemeClr val="accent1">
                  <a:lumMod val="75000"/>
                </a:schemeClr>
              </a:solidFill>
              <a:latin typeface="Calibri" panose="020F0502020204030204" pitchFamily="34" charset="0"/>
              <a:cs typeface="Calibri" panose="020F0502020204030204" pitchFamily="34" charset="0"/>
            </a:endParaRPr>
          </a:p>
          <a:p>
            <a:r>
              <a:rPr lang="lv-LV" sz="1200">
                <a:solidFill>
                  <a:schemeClr val="accent1">
                    <a:lumMod val="75000"/>
                  </a:schemeClr>
                </a:solidFill>
                <a:latin typeface="Calibri"/>
                <a:ea typeface="Calibri"/>
                <a:cs typeface="Calibri"/>
              </a:rPr>
              <a:t>IKT VADĪTĀJU</a:t>
            </a:r>
          </a:p>
          <a:p>
            <a:r>
              <a:rPr lang="lv-LV" sz="1200">
                <a:solidFill>
                  <a:schemeClr val="accent1">
                    <a:lumMod val="75000"/>
                  </a:schemeClr>
                </a:solidFill>
                <a:latin typeface="Calibri"/>
                <a:ea typeface="Calibri"/>
                <a:cs typeface="Calibri"/>
              </a:rPr>
              <a:t>FORUMS</a:t>
            </a:r>
          </a:p>
          <a:p>
            <a:r>
              <a:rPr lang="lv-LV" sz="1200">
                <a:solidFill>
                  <a:schemeClr val="accent1">
                    <a:lumMod val="75000"/>
                  </a:schemeClr>
                </a:solidFill>
                <a:latin typeface="Calibri"/>
                <a:ea typeface="Calibri"/>
                <a:cs typeface="Calibri"/>
              </a:rPr>
              <a:t>(t.sk. foruma ietvaros</a:t>
            </a:r>
          </a:p>
          <a:p>
            <a:r>
              <a:rPr lang="lv-LV" sz="1200">
                <a:solidFill>
                  <a:schemeClr val="accent1">
                    <a:lumMod val="75000"/>
                  </a:schemeClr>
                </a:solidFill>
                <a:latin typeface="Calibri"/>
                <a:ea typeface="Calibri"/>
                <a:cs typeface="Calibri"/>
              </a:rPr>
              <a:t>organizētās "horizontālo</a:t>
            </a:r>
            <a:endParaRPr lang="lv-LV" sz="1200">
              <a:solidFill>
                <a:schemeClr val="accent1">
                  <a:lumMod val="75000"/>
                </a:schemeClr>
              </a:solidFill>
              <a:latin typeface="Calibri" panose="020F0502020204030204" pitchFamily="34" charset="0"/>
              <a:ea typeface="Calibri"/>
              <a:cs typeface="Calibri" panose="020F0502020204030204" pitchFamily="34" charset="0"/>
            </a:endParaRPr>
          </a:p>
          <a:p>
            <a:r>
              <a:rPr lang="lv-LV" sz="1200">
                <a:solidFill>
                  <a:schemeClr val="accent1">
                    <a:lumMod val="75000"/>
                  </a:schemeClr>
                </a:solidFill>
                <a:latin typeface="Calibri"/>
                <a:ea typeface="Calibri"/>
                <a:cs typeface="Calibri"/>
              </a:rPr>
              <a:t>jomu" darba grupas</a:t>
            </a:r>
            <a:endParaRPr lang="lv-LV" sz="1200">
              <a:solidFill>
                <a:schemeClr val="accent1">
                  <a:lumMod val="75000"/>
                </a:schemeClr>
              </a:solidFill>
              <a:latin typeface="Calibri" panose="020F0502020204030204" pitchFamily="34" charset="0"/>
              <a:ea typeface="Calibri"/>
              <a:cs typeface="Calibri" panose="020F0502020204030204" pitchFamily="34" charset="0"/>
            </a:endParaRPr>
          </a:p>
        </p:txBody>
      </p:sp>
      <p:sp>
        <p:nvSpPr>
          <p:cNvPr id="73" name="TextBox 72">
            <a:extLst>
              <a:ext uri="{FF2B5EF4-FFF2-40B4-BE49-F238E27FC236}">
                <a16:creationId xmlns:a16="http://schemas.microsoft.com/office/drawing/2014/main" id="{4A04CF4B-C4D4-6845-9199-BBAE5B28116C}"/>
              </a:ext>
            </a:extLst>
          </p:cNvPr>
          <p:cNvSpPr txBox="1"/>
          <p:nvPr/>
        </p:nvSpPr>
        <p:spPr>
          <a:xfrm>
            <a:off x="4582345" y="5118319"/>
            <a:ext cx="6695770" cy="1479495"/>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r" defTabSz="622300">
              <a:lnSpc>
                <a:spcPct val="90000"/>
              </a:lnSpc>
              <a:spcBef>
                <a:spcPct val="0"/>
              </a:spcBef>
              <a:spcAft>
                <a:spcPct val="35000"/>
              </a:spcAft>
              <a:buNone/>
            </a:pPr>
            <a:endParaRPr lang="lv-LV" sz="1200">
              <a:latin typeface="Calibri" panose="020F0502020204030204" pitchFamily="34" charset="0"/>
              <a:cs typeface="Calibri" panose="020F0502020204030204" pitchFamily="34" charset="0"/>
            </a:endParaRPr>
          </a:p>
          <a:p>
            <a:pPr algn="ctr" defTabSz="622300">
              <a:lnSpc>
                <a:spcPct val="90000"/>
              </a:lnSpc>
              <a:spcAft>
                <a:spcPct val="35000"/>
              </a:spcAft>
            </a:pPr>
            <a:endParaRPr lang="lv-LV" sz="1200" b="0" i="0" u="none" kern="1200">
              <a:latin typeface="Calibri"/>
              <a:ea typeface="Calibri"/>
              <a:cs typeface="Calibri"/>
            </a:endParaRPr>
          </a:p>
          <a:p>
            <a:pPr algn="ctr" defTabSz="622300">
              <a:lnSpc>
                <a:spcPct val="90000"/>
              </a:lnSpc>
              <a:spcAft>
                <a:spcPct val="35000"/>
              </a:spcAft>
            </a:pPr>
            <a:endParaRPr lang="lv-LV" sz="1200">
              <a:latin typeface="Calibri"/>
              <a:ea typeface="Calibri"/>
              <a:cs typeface="Calibri"/>
            </a:endParaRPr>
          </a:p>
          <a:p>
            <a:pPr algn="ctr" defTabSz="622300">
              <a:lnSpc>
                <a:spcPct val="90000"/>
              </a:lnSpc>
              <a:spcAft>
                <a:spcPct val="35000"/>
              </a:spcAft>
            </a:pPr>
            <a:endParaRPr lang="lv-LV" sz="1200" b="0" i="0" u="none" kern="1200">
              <a:latin typeface="Calibri"/>
              <a:ea typeface="Calibri"/>
              <a:cs typeface="Calibri"/>
            </a:endParaRPr>
          </a:p>
          <a:p>
            <a:pPr algn="ctr" defTabSz="622300">
              <a:lnSpc>
                <a:spcPct val="90000"/>
              </a:lnSpc>
              <a:spcAft>
                <a:spcPct val="35000"/>
              </a:spcAft>
            </a:pPr>
            <a:endParaRPr lang="lv-LV" sz="1200">
              <a:latin typeface="Calibri"/>
              <a:ea typeface="Calibri"/>
              <a:cs typeface="Calibri"/>
            </a:endParaRPr>
          </a:p>
          <a:p>
            <a:pPr algn="ctr" defTabSz="622300">
              <a:lnSpc>
                <a:spcPct val="90000"/>
              </a:lnSpc>
              <a:spcAft>
                <a:spcPct val="35000"/>
              </a:spcAft>
            </a:pPr>
            <a:r>
              <a:rPr lang="lv-LV" sz="1600" b="0" i="0" u="none" kern="1200">
                <a:latin typeface="Calibri"/>
                <a:ea typeface="Calibri"/>
                <a:cs typeface="Calibri"/>
              </a:rPr>
              <a:t>JOMAS (domēna) ARHITEKTŪRAS </a:t>
            </a:r>
            <a:r>
              <a:rPr lang="lv-LV" sz="1600">
                <a:latin typeface="Calibri"/>
                <a:ea typeface="Calibri"/>
                <a:cs typeface="Calibri"/>
              </a:rPr>
              <a:t>apraksta sagatavošana</a:t>
            </a:r>
            <a:endParaRPr lang="lv-LV" sz="1600" b="0" i="0" u="none" kern="1200">
              <a:latin typeface="Calibri" panose="020F0502020204030204" pitchFamily="34" charset="0"/>
              <a:ea typeface="Calibri" panose="020F0502020204030204" pitchFamily="34" charset="0"/>
              <a:cs typeface="Calibri" panose="020F0502020204030204" pitchFamily="34" charset="0"/>
            </a:endParaRPr>
          </a:p>
          <a:p>
            <a:pPr marL="0" lvl="0" indent="0" algn="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id="{2F1F318E-BBB6-8348-A845-248E450F8B9F}"/>
              </a:ext>
            </a:extLst>
          </p:cNvPr>
          <p:cNvSpPr txBox="1"/>
          <p:nvPr/>
        </p:nvSpPr>
        <p:spPr>
          <a:xfrm>
            <a:off x="2752700" y="3105163"/>
            <a:ext cx="867545" cy="261610"/>
          </a:xfrm>
          <a:prstGeom prst="rect">
            <a:avLst/>
          </a:prstGeom>
          <a:noFill/>
        </p:spPr>
        <p:txBody>
          <a:bodyPr wrap="none" lIns="91440" tIns="45720" rIns="91440" bIns="45720" rtlCol="0" anchor="t">
            <a:spAutoFit/>
          </a:bodyPr>
          <a:lstStyle/>
          <a:p>
            <a:pPr algn="r"/>
            <a:r>
              <a:rPr lang="lv-LV" sz="1100" i="1">
                <a:solidFill>
                  <a:schemeClr val="bg1">
                    <a:lumMod val="75000"/>
                  </a:schemeClr>
                </a:solidFill>
                <a:latin typeface="Calibri" panose="020F0502020204030204" pitchFamily="34" charset="0"/>
                <a:cs typeface="Calibri" panose="020F0502020204030204" pitchFamily="34" charset="0"/>
              </a:rPr>
              <a:t>16.07.2024.</a:t>
            </a:r>
          </a:p>
        </p:txBody>
      </p:sp>
      <p:pic>
        <p:nvPicPr>
          <p:cNvPr id="87" name="Graphic 86" descr="Paper outline">
            <a:extLst>
              <a:ext uri="{FF2B5EF4-FFF2-40B4-BE49-F238E27FC236}">
                <a16:creationId xmlns:a16="http://schemas.microsoft.com/office/drawing/2014/main" id="{03F29E13-7485-6248-A8D4-BEC0C4B8E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0519" y="2322168"/>
            <a:ext cx="914400" cy="914400"/>
          </a:xfrm>
          <a:prstGeom prst="rect">
            <a:avLst/>
          </a:prstGeom>
        </p:spPr>
      </p:pic>
      <p:sp>
        <p:nvSpPr>
          <p:cNvPr id="88" name="TextBox 87">
            <a:extLst>
              <a:ext uri="{FF2B5EF4-FFF2-40B4-BE49-F238E27FC236}">
                <a16:creationId xmlns:a16="http://schemas.microsoft.com/office/drawing/2014/main" id="{470E9758-238B-4940-9838-8896D134A187}"/>
              </a:ext>
            </a:extLst>
          </p:cNvPr>
          <p:cNvSpPr txBox="1"/>
          <p:nvPr/>
        </p:nvSpPr>
        <p:spPr>
          <a:xfrm>
            <a:off x="2469525" y="1922262"/>
            <a:ext cx="1698463" cy="1384995"/>
          </a:xfrm>
          <a:prstGeom prst="rect">
            <a:avLst/>
          </a:prstGeom>
          <a:noFill/>
        </p:spPr>
        <p:txBody>
          <a:bodyPr wrap="square" lIns="91440" tIns="45720" rIns="91440" bIns="45720" anchor="t">
            <a:spAutoFit/>
          </a:bodyPr>
          <a:lstStyle/>
          <a:p>
            <a:pPr algn="r"/>
            <a:r>
              <a:rPr lang="pt-BR" sz="1000" err="1">
                <a:latin typeface="Calibri"/>
                <a:ea typeface="Calibri"/>
                <a:cs typeface="Calibri"/>
              </a:rPr>
              <a:t>Prioritāri</a:t>
            </a:r>
            <a:r>
              <a:rPr lang="pt-BR" sz="1000">
                <a:latin typeface="Calibri"/>
                <a:ea typeface="Calibri"/>
                <a:cs typeface="Calibri"/>
              </a:rPr>
              <a:t> </a:t>
            </a:r>
            <a:r>
              <a:rPr lang="pt-BR" sz="1000" err="1">
                <a:latin typeface="Calibri"/>
                <a:ea typeface="Calibri"/>
                <a:cs typeface="Calibri"/>
              </a:rPr>
              <a:t>attīstāmo</a:t>
            </a:r>
            <a:r>
              <a:rPr lang="pt-BR" sz="1000">
                <a:latin typeface="Calibri"/>
                <a:ea typeface="Calibri"/>
                <a:cs typeface="Calibri"/>
              </a:rPr>
              <a:t> </a:t>
            </a:r>
            <a:r>
              <a:rPr lang="pt-BR" sz="1000" err="1">
                <a:latin typeface="Calibri"/>
                <a:ea typeface="Calibri"/>
                <a:cs typeface="Calibri"/>
              </a:rPr>
              <a:t>jomu</a:t>
            </a:r>
            <a:r>
              <a:rPr lang="pt-BR" sz="1000">
                <a:latin typeface="Calibri"/>
                <a:ea typeface="Calibri"/>
                <a:cs typeface="Calibri"/>
              </a:rPr>
              <a:t> </a:t>
            </a:r>
            <a:r>
              <a:rPr lang="pt-BR" sz="1000" err="1">
                <a:latin typeface="Calibri"/>
                <a:ea typeface="Calibri"/>
                <a:cs typeface="Calibri"/>
              </a:rPr>
              <a:t>un</a:t>
            </a:r>
            <a:r>
              <a:rPr lang="pt-BR" sz="1000">
                <a:latin typeface="Calibri"/>
                <a:ea typeface="Calibri"/>
                <a:cs typeface="Calibri"/>
              </a:rPr>
              <a:t> </a:t>
            </a:r>
            <a:r>
              <a:rPr lang="pt-BR" sz="1000" err="1">
                <a:latin typeface="Calibri"/>
                <a:ea typeface="Calibri"/>
                <a:cs typeface="Calibri"/>
              </a:rPr>
              <a:t>investīciju</a:t>
            </a:r>
            <a:r>
              <a:rPr lang="pt-BR" sz="1000">
                <a:latin typeface="Calibri"/>
                <a:ea typeface="Calibri"/>
                <a:cs typeface="Calibri"/>
              </a:rPr>
              <a:t> </a:t>
            </a:r>
            <a:r>
              <a:rPr lang="pt-BR" sz="1000" err="1">
                <a:latin typeface="Calibri"/>
                <a:ea typeface="Calibri"/>
                <a:cs typeface="Calibri"/>
              </a:rPr>
              <a:t>nolūku</a:t>
            </a:r>
            <a:r>
              <a:rPr lang="pt-BR" sz="1000">
                <a:latin typeface="Calibri"/>
                <a:ea typeface="Calibri"/>
                <a:cs typeface="Calibri"/>
              </a:rPr>
              <a:t> </a:t>
            </a:r>
            <a:r>
              <a:rPr lang="pt-BR" sz="1000" err="1">
                <a:latin typeface="Calibri"/>
                <a:ea typeface="Calibri"/>
                <a:cs typeface="Calibri"/>
              </a:rPr>
              <a:t>saraksts</a:t>
            </a:r>
            <a:r>
              <a:rPr lang="pt-BR" sz="1000">
                <a:latin typeface="Calibri"/>
                <a:ea typeface="Calibri"/>
                <a:cs typeface="Calibri"/>
              </a:rPr>
              <a:t> ar  SAM 1.3.1.1   1</a:t>
            </a:r>
            <a:r>
              <a:rPr lang="lv-LV" sz="1000">
                <a:latin typeface="Calibri"/>
                <a:ea typeface="Calibri"/>
                <a:cs typeface="Calibri"/>
              </a:rPr>
              <a:t>47</a:t>
            </a:r>
            <a:r>
              <a:rPr lang="pt-BR" sz="1000">
                <a:latin typeface="Calibri"/>
                <a:ea typeface="Calibri"/>
                <a:cs typeface="Calibri"/>
              </a:rPr>
              <a:t>M </a:t>
            </a:r>
            <a:r>
              <a:rPr lang="pt-BR" sz="1000" err="1">
                <a:latin typeface="Calibri"/>
                <a:ea typeface="Calibri"/>
                <a:cs typeface="Calibri"/>
              </a:rPr>
              <a:t>finansējumu</a:t>
            </a:r>
            <a:r>
              <a:rPr lang="pt-BR" sz="1000">
                <a:latin typeface="Calibri"/>
                <a:ea typeface="Calibri"/>
                <a:cs typeface="Calibri"/>
              </a:rPr>
              <a:t> (MDMK </a:t>
            </a:r>
            <a:r>
              <a:rPr lang="pt-BR" sz="1000" err="1">
                <a:latin typeface="Calibri"/>
                <a:ea typeface="Calibri"/>
                <a:cs typeface="Calibri"/>
              </a:rPr>
              <a:t>lēmumi</a:t>
            </a:r>
            <a:r>
              <a:rPr lang="pt-BR" sz="1000">
                <a:latin typeface="Calibri"/>
                <a:ea typeface="Calibri"/>
                <a:cs typeface="Calibri"/>
              </a:rPr>
              <a:t>)</a:t>
            </a:r>
          </a:p>
          <a:p>
            <a:pPr algn="r"/>
            <a:r>
              <a:rPr lang="pt-BR" sz="1000" err="1">
                <a:latin typeface="Calibri"/>
                <a:ea typeface="Calibri"/>
                <a:cs typeface="Calibri"/>
              </a:rPr>
              <a:t>Papildus</a:t>
            </a:r>
            <a:r>
              <a:rPr lang="pt-BR" sz="1000">
                <a:latin typeface="Calibri"/>
                <a:ea typeface="Calibri"/>
                <a:cs typeface="Calibri"/>
              </a:rPr>
              <a:t> </a:t>
            </a:r>
            <a:r>
              <a:rPr lang="pt-BR" sz="1000" err="1">
                <a:latin typeface="Calibri"/>
                <a:ea typeface="Calibri"/>
                <a:cs typeface="Calibri"/>
              </a:rPr>
              <a:t>info</a:t>
            </a:r>
            <a:r>
              <a:rPr lang="pt-BR" sz="1000">
                <a:latin typeface="Calibri"/>
                <a:ea typeface="Calibri"/>
                <a:cs typeface="Calibri"/>
              </a:rPr>
              <a:t> </a:t>
            </a:r>
            <a:r>
              <a:rPr lang="pt-BR" sz="1000" err="1">
                <a:latin typeface="Calibri"/>
                <a:ea typeface="Calibri"/>
                <a:cs typeface="Calibri"/>
              </a:rPr>
              <a:t>datne</a:t>
            </a:r>
            <a:r>
              <a:rPr lang="pt-BR" sz="1000">
                <a:latin typeface="Calibri"/>
                <a:ea typeface="Calibri"/>
                <a:cs typeface="Calibri"/>
              </a:rPr>
              <a:t> "kopsavilkums.pdf"</a:t>
            </a:r>
            <a:r>
              <a:rPr lang="pt-BR" sz="1200">
                <a:latin typeface="Calibri"/>
                <a:ea typeface="Calibri"/>
                <a:cs typeface="Calibri"/>
              </a:rPr>
              <a:t> </a:t>
            </a:r>
            <a:endParaRPr lang="pt-BR" sz="1200">
              <a:latin typeface="Calibri" panose="020F0502020204030204" pitchFamily="34" charset="0"/>
              <a:ea typeface="Calibri"/>
              <a:cs typeface="Calibri" panose="020F0502020204030204" pitchFamily="34" charset="0"/>
            </a:endParaRPr>
          </a:p>
          <a:p>
            <a:pPr algn="r"/>
            <a:endParaRPr lang="pt-BR" sz="1200">
              <a:latin typeface="Calibri" panose="020F0502020204030204" pitchFamily="34" charset="0"/>
              <a:ea typeface="Calibri"/>
              <a:cs typeface="Calibri" panose="020F0502020204030204" pitchFamily="34" charset="0"/>
            </a:endParaRPr>
          </a:p>
        </p:txBody>
      </p:sp>
      <p:pic>
        <p:nvPicPr>
          <p:cNvPr id="97" name="Graphic 96" descr="Paper outline">
            <a:extLst>
              <a:ext uri="{FF2B5EF4-FFF2-40B4-BE49-F238E27FC236}">
                <a16:creationId xmlns:a16="http://schemas.microsoft.com/office/drawing/2014/main" id="{C2185524-F91F-1043-8FCA-BC80F5C8C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553" y="4658913"/>
            <a:ext cx="696687" cy="720877"/>
          </a:xfrm>
          <a:prstGeom prst="rect">
            <a:avLst/>
          </a:prstGeom>
        </p:spPr>
      </p:pic>
      <p:sp>
        <p:nvSpPr>
          <p:cNvPr id="98" name="TextBox 97">
            <a:extLst>
              <a:ext uri="{FF2B5EF4-FFF2-40B4-BE49-F238E27FC236}">
                <a16:creationId xmlns:a16="http://schemas.microsoft.com/office/drawing/2014/main" id="{EEF5F739-E2B0-494F-ABF7-66B8473A30CA}"/>
              </a:ext>
            </a:extLst>
          </p:cNvPr>
          <p:cNvSpPr txBox="1"/>
          <p:nvPr/>
        </p:nvSpPr>
        <p:spPr>
          <a:xfrm>
            <a:off x="2695801" y="4735671"/>
            <a:ext cx="1225370" cy="553998"/>
          </a:xfrm>
          <a:prstGeom prst="rect">
            <a:avLst/>
          </a:prstGeom>
          <a:noFill/>
        </p:spPr>
        <p:txBody>
          <a:bodyPr wrap="square" lIns="91440" tIns="45720" rIns="91440" bIns="45720" anchor="t">
            <a:spAutoFit/>
          </a:bodyPr>
          <a:lstStyle/>
          <a:p>
            <a:r>
              <a:rPr lang="pt-BR" sz="1000">
                <a:solidFill>
                  <a:srgbClr val="000000"/>
                </a:solidFill>
                <a:latin typeface="Calibri"/>
                <a:ea typeface="Calibri"/>
                <a:cs typeface="Calibri"/>
              </a:rPr>
              <a:t>ANM 2.1. </a:t>
            </a:r>
            <a:r>
              <a:rPr lang="pt-BR" sz="1000" err="1">
                <a:solidFill>
                  <a:srgbClr val="000000"/>
                </a:solidFill>
                <a:latin typeface="Calibri"/>
                <a:ea typeface="Calibri"/>
                <a:cs typeface="Calibri"/>
              </a:rPr>
              <a:t>programmas</a:t>
            </a:r>
            <a:r>
              <a:rPr lang="pt-BR" sz="1000">
                <a:solidFill>
                  <a:srgbClr val="000000"/>
                </a:solidFill>
                <a:latin typeface="Calibri"/>
                <a:ea typeface="Calibri"/>
                <a:cs typeface="Calibri"/>
              </a:rPr>
              <a:t>/ </a:t>
            </a:r>
            <a:r>
              <a:rPr lang="pt-BR" sz="1000" err="1">
                <a:solidFill>
                  <a:srgbClr val="000000"/>
                </a:solidFill>
                <a:latin typeface="Calibri"/>
                <a:ea typeface="Calibri"/>
                <a:cs typeface="Calibri"/>
              </a:rPr>
              <a:t>nozares</a:t>
            </a:r>
            <a:r>
              <a:rPr lang="pt-BR" sz="1000">
                <a:solidFill>
                  <a:srgbClr val="000000"/>
                </a:solidFill>
                <a:latin typeface="Calibri"/>
                <a:ea typeface="Calibri"/>
                <a:cs typeface="Calibri"/>
              </a:rPr>
              <a:t> </a:t>
            </a:r>
            <a:r>
              <a:rPr lang="pt-BR" sz="1000" err="1">
                <a:solidFill>
                  <a:srgbClr val="000000"/>
                </a:solidFill>
                <a:latin typeface="Calibri"/>
                <a:ea typeface="Calibri"/>
                <a:cs typeface="Calibri"/>
              </a:rPr>
              <a:t>projekti</a:t>
            </a:r>
            <a:endParaRPr lang="pt-BR" sz="1000">
              <a:solidFill>
                <a:srgbClr val="000000"/>
              </a:solidFill>
              <a:latin typeface="Calibri"/>
              <a:ea typeface="Calibri"/>
              <a:cs typeface="Calibri"/>
            </a:endParaRPr>
          </a:p>
        </p:txBody>
      </p:sp>
      <p:sp>
        <p:nvSpPr>
          <p:cNvPr id="100" name="TextBox 99">
            <a:extLst>
              <a:ext uri="{FF2B5EF4-FFF2-40B4-BE49-F238E27FC236}">
                <a16:creationId xmlns:a16="http://schemas.microsoft.com/office/drawing/2014/main" id="{3C0506DB-13A0-8640-8643-6E7287AE36BD}"/>
              </a:ext>
            </a:extLst>
          </p:cNvPr>
          <p:cNvSpPr txBox="1"/>
          <p:nvPr/>
        </p:nvSpPr>
        <p:spPr>
          <a:xfrm>
            <a:off x="9438428" y="3878460"/>
            <a:ext cx="1402863" cy="769441"/>
          </a:xfrm>
          <a:prstGeom prst="rect">
            <a:avLst/>
          </a:prstGeom>
          <a:solidFill>
            <a:schemeClr val="bg2"/>
          </a:solidFill>
          <a:ln>
            <a:solidFill>
              <a:schemeClr val="accent6">
                <a:lumMod val="50000"/>
              </a:schemeClr>
            </a:solidFill>
          </a:ln>
        </p:spPr>
        <p:txBody>
          <a:bodyPr wrap="square" lIns="91440" tIns="45720" rIns="91440" bIns="45720" rtlCol="0" anchor="t">
            <a:spAutoFit/>
          </a:bodyPr>
          <a:lstStyle/>
          <a:p>
            <a:pPr algn="ctr"/>
            <a:r>
              <a:rPr lang="lv-LV" sz="1100">
                <a:solidFill>
                  <a:srgbClr val="000000"/>
                </a:solidFill>
                <a:latin typeface="Calibri"/>
                <a:ea typeface="Calibri"/>
                <a:cs typeface="Calibri"/>
              </a:rPr>
              <a:t>APRAKSTA SASKAŅOŠANA (t.sk. foruma rakstiskā procedūrā) </a:t>
            </a:r>
            <a:endParaRPr lang="lv-LV" sz="1100">
              <a:latin typeface="Calibri"/>
              <a:ea typeface="Calibri"/>
              <a:cs typeface="Calibri"/>
            </a:endParaRPr>
          </a:p>
        </p:txBody>
      </p:sp>
      <p:cxnSp>
        <p:nvCxnSpPr>
          <p:cNvPr id="104" name="Elbow Connector 71">
            <a:extLst>
              <a:ext uri="{FF2B5EF4-FFF2-40B4-BE49-F238E27FC236}">
                <a16:creationId xmlns:a16="http://schemas.microsoft.com/office/drawing/2014/main" id="{F3FC0797-B88C-CC47-8B25-B3A546CA3CF0}"/>
              </a:ext>
            </a:extLst>
          </p:cNvPr>
          <p:cNvCxnSpPr>
            <a:cxnSpLocks/>
          </p:cNvCxnSpPr>
          <p:nvPr/>
        </p:nvCxnSpPr>
        <p:spPr>
          <a:xfrm rot="16200000" flipV="1">
            <a:off x="4338633" y="5086419"/>
            <a:ext cx="1365585" cy="6268"/>
          </a:xfrm>
          <a:prstGeom prst="bentConnector3">
            <a:avLst>
              <a:gd name="adj1" fmla="val 50000"/>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11512E7-B55E-9F46-96C1-50BA2C53AEE4}"/>
              </a:ext>
            </a:extLst>
          </p:cNvPr>
          <p:cNvSpPr txBox="1"/>
          <p:nvPr/>
        </p:nvSpPr>
        <p:spPr>
          <a:xfrm>
            <a:off x="7999158" y="1957727"/>
            <a:ext cx="1967080" cy="909443"/>
          </a:xfrm>
          <a:prstGeom prst="rect">
            <a:avLst/>
          </a:prstGeom>
          <a:solidFill>
            <a:srgbClr val="29702A"/>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Aft>
                <a:spcPct val="35000"/>
              </a:spcAft>
            </a:pPr>
            <a:r>
              <a:rPr lang="lv-LV" sz="1200" b="0" i="0" u="none" kern="1200">
                <a:latin typeface="Calibri"/>
                <a:ea typeface="Calibri"/>
                <a:cs typeface="Calibri"/>
              </a:rPr>
              <a:t>MDMK </a:t>
            </a:r>
            <a:r>
              <a:rPr lang="lv-LV" sz="1200">
                <a:latin typeface="Calibri"/>
                <a:ea typeface="Calibri"/>
                <a:cs typeface="Calibri"/>
              </a:rPr>
              <a:t>izskata jomu arhitektūras pēc VARAM vai citu ministriju pieprasījuma (t.sk. risinot prioritāšu konfliktus)</a:t>
            </a:r>
            <a:endParaRPr lang="en-US"/>
          </a:p>
        </p:txBody>
      </p:sp>
      <p:pic>
        <p:nvPicPr>
          <p:cNvPr id="106" name="Graphic 105" descr="Paper outline">
            <a:extLst>
              <a:ext uri="{FF2B5EF4-FFF2-40B4-BE49-F238E27FC236}">
                <a16:creationId xmlns:a16="http://schemas.microsoft.com/office/drawing/2014/main" id="{F9F71A73-731F-8641-8162-BA581532B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81911" y="1916847"/>
            <a:ext cx="1218602" cy="1316068"/>
          </a:xfrm>
          <a:prstGeom prst="rect">
            <a:avLst/>
          </a:prstGeom>
        </p:spPr>
      </p:pic>
      <p:sp>
        <p:nvSpPr>
          <p:cNvPr id="108" name="TextBox 107">
            <a:extLst>
              <a:ext uri="{FF2B5EF4-FFF2-40B4-BE49-F238E27FC236}">
                <a16:creationId xmlns:a16="http://schemas.microsoft.com/office/drawing/2014/main" id="{FD6D49D7-F6C7-5849-9070-98A82EA5398D}"/>
              </a:ext>
            </a:extLst>
          </p:cNvPr>
          <p:cNvSpPr txBox="1"/>
          <p:nvPr/>
        </p:nvSpPr>
        <p:spPr>
          <a:xfrm>
            <a:off x="10409475" y="1953623"/>
            <a:ext cx="868443" cy="1187271"/>
          </a:xfrm>
          <a:prstGeom prst="rect">
            <a:avLst/>
          </a:prstGeom>
          <a:noFill/>
        </p:spPr>
        <p:txBody>
          <a:bodyPr wrap="square" lIns="91440" tIns="45720" rIns="91440" bIns="45720" anchor="t">
            <a:spAutoFit/>
          </a:bodyPr>
          <a:lstStyle/>
          <a:p>
            <a:pPr algn="r"/>
            <a:r>
              <a:rPr lang="lv-LV" sz="1000">
                <a:latin typeface="Calibri"/>
                <a:ea typeface="Calibri"/>
                <a:cs typeface="Calibri"/>
              </a:rPr>
              <a:t>Apvienots projektu portfelis ,</a:t>
            </a:r>
          </a:p>
          <a:p>
            <a:pPr algn="r"/>
            <a:r>
              <a:rPr lang="lv-LV" sz="1000">
                <a:latin typeface="Calibri"/>
                <a:ea typeface="Calibri"/>
                <a:cs typeface="Calibri"/>
              </a:rPr>
              <a:t>kura progresu uzrauga MDMK</a:t>
            </a:r>
            <a:endParaRPr lang="lv-LV" sz="1000" err="1">
              <a:latin typeface="Calibri" panose="020F0502020204030204" pitchFamily="34" charset="0"/>
              <a:ea typeface="Calibri"/>
              <a:cs typeface="Calibri" panose="020F0502020204030204" pitchFamily="34" charset="0"/>
            </a:endParaRPr>
          </a:p>
        </p:txBody>
      </p:sp>
      <p:sp>
        <p:nvSpPr>
          <p:cNvPr id="4" name="Title 9">
            <a:extLst>
              <a:ext uri="{FF2B5EF4-FFF2-40B4-BE49-F238E27FC236}">
                <a16:creationId xmlns:a16="http://schemas.microsoft.com/office/drawing/2014/main" id="{19BE69A1-8D8B-704C-15B6-D56A0C128DA1}"/>
              </a:ext>
            </a:extLst>
          </p:cNvPr>
          <p:cNvSpPr>
            <a:spLocks noGrp="1"/>
          </p:cNvSpPr>
          <p:nvPr>
            <p:ph type="title"/>
          </p:nvPr>
        </p:nvSpPr>
        <p:spPr>
          <a:xfrm>
            <a:off x="2293362" y="514624"/>
            <a:ext cx="9613727" cy="1036642"/>
          </a:xfrm>
        </p:spPr>
        <p:txBody>
          <a:bodyPr>
            <a:normAutofit fontScale="90000"/>
          </a:bodyPr>
          <a:lstStyle/>
          <a:p>
            <a:pPr algn="r"/>
            <a:r>
              <a:rPr lang="lv-LV">
                <a:solidFill>
                  <a:srgbClr val="29702A"/>
                </a:solidFill>
                <a:latin typeface="Verdana"/>
                <a:ea typeface="Verdana"/>
              </a:rPr>
              <a:t>Jomu (domēnu) arhitektūru sagatavošana un saskaņošana</a:t>
            </a:r>
            <a:br>
              <a:rPr lang="lv-LV"/>
            </a:br>
            <a:endParaRPr lang="lv-LV" b="0">
              <a:solidFill>
                <a:schemeClr val="bg1">
                  <a:lumMod val="65000"/>
                </a:schemeClr>
              </a:solidFill>
            </a:endParaRPr>
          </a:p>
        </p:txBody>
      </p:sp>
      <p:pic>
        <p:nvPicPr>
          <p:cNvPr id="3" name="Graphic 2" descr="Paper outline">
            <a:extLst>
              <a:ext uri="{FF2B5EF4-FFF2-40B4-BE49-F238E27FC236}">
                <a16:creationId xmlns:a16="http://schemas.microsoft.com/office/drawing/2014/main" id="{4E7B6930-98F8-E9B1-9665-683D16CDD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552" y="5296021"/>
            <a:ext cx="696687" cy="720877"/>
          </a:xfrm>
          <a:prstGeom prst="rect">
            <a:avLst/>
          </a:prstGeom>
        </p:spPr>
      </p:pic>
      <p:pic>
        <p:nvPicPr>
          <p:cNvPr id="5" name="Graphic 4" descr="Paper outline">
            <a:extLst>
              <a:ext uri="{FF2B5EF4-FFF2-40B4-BE49-F238E27FC236}">
                <a16:creationId xmlns:a16="http://schemas.microsoft.com/office/drawing/2014/main" id="{4B407011-6012-6930-1608-B63C41F4F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551" y="6012874"/>
            <a:ext cx="696687" cy="720877"/>
          </a:xfrm>
          <a:prstGeom prst="rect">
            <a:avLst/>
          </a:prstGeom>
        </p:spPr>
      </p:pic>
      <p:sp>
        <p:nvSpPr>
          <p:cNvPr id="6" name="TextBox 5">
            <a:extLst>
              <a:ext uri="{FF2B5EF4-FFF2-40B4-BE49-F238E27FC236}">
                <a16:creationId xmlns:a16="http://schemas.microsoft.com/office/drawing/2014/main" id="{7F18646C-4F0C-753A-650E-7B7C769574BE}"/>
              </a:ext>
            </a:extLst>
          </p:cNvPr>
          <p:cNvSpPr txBox="1"/>
          <p:nvPr/>
        </p:nvSpPr>
        <p:spPr>
          <a:xfrm>
            <a:off x="2693410" y="5455196"/>
            <a:ext cx="1225370" cy="400110"/>
          </a:xfrm>
          <a:prstGeom prst="rect">
            <a:avLst/>
          </a:prstGeom>
          <a:noFill/>
        </p:spPr>
        <p:txBody>
          <a:bodyPr wrap="square" lIns="91440" tIns="45720" rIns="91440" bIns="45720" anchor="t">
            <a:spAutoFit/>
          </a:bodyPr>
          <a:lstStyle/>
          <a:p>
            <a:pPr algn="r"/>
            <a:r>
              <a:rPr lang="pt-BR" sz="1000" err="1">
                <a:solidFill>
                  <a:srgbClr val="000000"/>
                </a:solidFill>
                <a:latin typeface="Calibri"/>
                <a:ea typeface="Calibri"/>
                <a:cs typeface="Calibri"/>
              </a:rPr>
              <a:t>citu</a:t>
            </a:r>
            <a:r>
              <a:rPr lang="pt-BR" sz="1000">
                <a:solidFill>
                  <a:srgbClr val="000000"/>
                </a:solidFill>
                <a:latin typeface="Calibri"/>
                <a:ea typeface="Calibri"/>
                <a:cs typeface="Calibri"/>
              </a:rPr>
              <a:t> fin. </a:t>
            </a:r>
            <a:r>
              <a:rPr lang="pt-BR" sz="1000" err="1">
                <a:solidFill>
                  <a:srgbClr val="000000"/>
                </a:solidFill>
                <a:latin typeface="Calibri"/>
                <a:ea typeface="Calibri"/>
                <a:cs typeface="Calibri"/>
              </a:rPr>
              <a:t>avotu</a:t>
            </a:r>
            <a:r>
              <a:rPr lang="pt-BR" sz="1000">
                <a:solidFill>
                  <a:srgbClr val="000000"/>
                </a:solidFill>
                <a:latin typeface="Calibri"/>
                <a:ea typeface="Calibri"/>
                <a:cs typeface="Calibri"/>
              </a:rPr>
              <a:t> (t.sk. IKT </a:t>
            </a:r>
            <a:r>
              <a:rPr lang="pt-BR" sz="1000" err="1">
                <a:solidFill>
                  <a:srgbClr val="000000"/>
                </a:solidFill>
                <a:latin typeface="Calibri"/>
                <a:ea typeface="Calibri"/>
                <a:cs typeface="Calibri"/>
              </a:rPr>
              <a:t>projekti</a:t>
            </a:r>
            <a:endParaRPr lang="pt-BR" sz="1000">
              <a:solidFill>
                <a:srgbClr val="000000"/>
              </a:solidFill>
              <a:latin typeface="Calibri"/>
              <a:ea typeface="Calibri"/>
              <a:cs typeface="Calibri"/>
            </a:endParaRPr>
          </a:p>
        </p:txBody>
      </p:sp>
      <p:sp>
        <p:nvSpPr>
          <p:cNvPr id="2" name="TextBox 1">
            <a:extLst>
              <a:ext uri="{FF2B5EF4-FFF2-40B4-BE49-F238E27FC236}">
                <a16:creationId xmlns:a16="http://schemas.microsoft.com/office/drawing/2014/main" id="{975F165A-E2BA-CCAB-5C80-E8A3DCF78A0C}"/>
              </a:ext>
            </a:extLst>
          </p:cNvPr>
          <p:cNvSpPr txBox="1"/>
          <p:nvPr/>
        </p:nvSpPr>
        <p:spPr>
          <a:xfrm>
            <a:off x="2748964" y="5772345"/>
            <a:ext cx="1562068" cy="1323439"/>
          </a:xfrm>
          <a:prstGeom prst="rect">
            <a:avLst/>
          </a:prstGeom>
          <a:noFill/>
        </p:spPr>
        <p:txBody>
          <a:bodyPr wrap="square" lIns="91440" tIns="45720" rIns="91440" bIns="45720" anchor="t">
            <a:spAutoFit/>
          </a:bodyPr>
          <a:lstStyle/>
          <a:p>
            <a:r>
              <a:rPr lang="pt-BR" sz="1000" err="1">
                <a:solidFill>
                  <a:srgbClr val="000000"/>
                </a:solidFill>
                <a:latin typeface="Calibri"/>
                <a:ea typeface="Calibri"/>
                <a:cs typeface="Calibri"/>
              </a:rPr>
              <a:t>esošā</a:t>
            </a:r>
            <a:r>
              <a:rPr lang="pt-BR" sz="1000">
                <a:solidFill>
                  <a:srgbClr val="000000"/>
                </a:solidFill>
                <a:latin typeface="Calibri"/>
                <a:ea typeface="Calibri"/>
                <a:cs typeface="Calibri"/>
              </a:rPr>
              <a:t> </a:t>
            </a:r>
            <a:r>
              <a:rPr lang="pt-BR" sz="1000" err="1">
                <a:solidFill>
                  <a:srgbClr val="000000"/>
                </a:solidFill>
                <a:latin typeface="Calibri"/>
                <a:ea typeface="Calibri"/>
                <a:cs typeface="Calibri"/>
              </a:rPr>
              <a:t>situācija</a:t>
            </a:r>
            <a:r>
              <a:rPr lang="pt-BR" sz="1000">
                <a:solidFill>
                  <a:srgbClr val="000000"/>
                </a:solidFill>
                <a:latin typeface="Calibri"/>
                <a:ea typeface="Calibri"/>
                <a:cs typeface="Calibri"/>
              </a:rPr>
              <a:t>:</a:t>
            </a:r>
            <a:endParaRPr lang="en-US"/>
          </a:p>
          <a:p>
            <a:pPr marL="228600" indent="-228600">
              <a:buAutoNum type="arabicParenR"/>
            </a:pPr>
            <a:r>
              <a:rPr lang="pt-BR" sz="1000" err="1">
                <a:latin typeface="Calibri"/>
                <a:ea typeface="Calibri"/>
                <a:cs typeface="Calibri"/>
              </a:rPr>
              <a:t>regulējums</a:t>
            </a:r>
            <a:endParaRPr lang="pt-BR" sz="1000">
              <a:latin typeface="Calibri"/>
              <a:ea typeface="Calibri"/>
              <a:cs typeface="Calibri"/>
            </a:endParaRPr>
          </a:p>
          <a:p>
            <a:pPr marL="228600" indent="-228600">
              <a:buAutoNum type="arabicParenR"/>
            </a:pPr>
            <a:r>
              <a:rPr lang="pt-BR" sz="1000">
                <a:latin typeface="Calibri"/>
                <a:ea typeface="Calibri"/>
                <a:cs typeface="Calibri"/>
              </a:rPr>
              <a:t>org. - </a:t>
            </a:r>
            <a:r>
              <a:rPr lang="pt-BR" sz="1000" err="1">
                <a:latin typeface="Calibri"/>
                <a:ea typeface="Calibri"/>
                <a:cs typeface="Calibri"/>
              </a:rPr>
              <a:t>funkcijas&amp;pak</a:t>
            </a:r>
            <a:r>
              <a:rPr lang="pt-BR" sz="1000">
                <a:latin typeface="Calibri"/>
                <a:ea typeface="Calibri"/>
                <a:cs typeface="Calibri"/>
              </a:rPr>
              <a:t>.,</a:t>
            </a:r>
          </a:p>
          <a:p>
            <a:pPr marL="228600" indent="-228600">
              <a:buAutoNum type="arabicParenR"/>
            </a:pPr>
            <a:r>
              <a:rPr lang="pt-BR" sz="1000" err="1">
                <a:latin typeface="Calibri"/>
                <a:ea typeface="Calibri"/>
                <a:cs typeface="Calibri"/>
              </a:rPr>
              <a:t>Informācija</a:t>
            </a:r>
            <a:r>
              <a:rPr lang="pt-BR" sz="1000">
                <a:latin typeface="Calibri"/>
                <a:ea typeface="Calibri"/>
                <a:cs typeface="Calibri"/>
              </a:rPr>
              <a:t> - </a:t>
            </a:r>
            <a:r>
              <a:rPr lang="pt-BR" sz="1000" err="1">
                <a:latin typeface="Calibri"/>
                <a:ea typeface="Calibri"/>
                <a:cs typeface="Calibri"/>
              </a:rPr>
              <a:t>dati</a:t>
            </a:r>
            <a:r>
              <a:rPr lang="pt-BR" sz="1000">
                <a:latin typeface="Calibri"/>
                <a:ea typeface="Calibri"/>
                <a:cs typeface="Calibri"/>
              </a:rPr>
              <a:t>,</a:t>
            </a:r>
          </a:p>
          <a:p>
            <a:pPr marL="228600" indent="-228600">
              <a:buAutoNum type="arabicParenR"/>
            </a:pPr>
            <a:r>
              <a:rPr lang="pt-BR" sz="1000" err="1">
                <a:latin typeface="Calibri"/>
                <a:ea typeface="Calibri"/>
                <a:cs typeface="Calibri"/>
              </a:rPr>
              <a:t>tehnoloģijas</a:t>
            </a:r>
            <a:r>
              <a:rPr lang="pt-BR" sz="1000">
                <a:latin typeface="Calibri"/>
                <a:ea typeface="Calibri"/>
                <a:cs typeface="Calibri"/>
              </a:rPr>
              <a:t> (</a:t>
            </a:r>
            <a:r>
              <a:rPr lang="pt-BR" sz="1000" err="1">
                <a:latin typeface="Calibri"/>
                <a:ea typeface="Calibri"/>
                <a:cs typeface="Calibri"/>
              </a:rPr>
              <a:t>sistēmas</a:t>
            </a:r>
            <a:r>
              <a:rPr lang="pt-BR" sz="1000">
                <a:latin typeface="Calibri"/>
                <a:ea typeface="Calibri"/>
                <a:cs typeface="Calibri"/>
              </a:rPr>
              <a:t>)</a:t>
            </a:r>
          </a:p>
          <a:p>
            <a:pPr marL="228600" indent="-228600" algn="r">
              <a:buAutoNum type="arabicParenR"/>
            </a:pPr>
            <a:endParaRPr lang="pt-BR" sz="1000">
              <a:latin typeface="Calibri"/>
              <a:ea typeface="Calibri"/>
              <a:cs typeface="Calibri"/>
            </a:endParaRPr>
          </a:p>
          <a:p>
            <a:pPr marL="228600" indent="-228600" algn="r">
              <a:buAutoNum type="arabicParenR"/>
            </a:pPr>
            <a:endParaRPr lang="pt-BR" sz="1000">
              <a:latin typeface="Calibri"/>
              <a:ea typeface="Calibri"/>
              <a:cs typeface="Calibri"/>
            </a:endParaRPr>
          </a:p>
        </p:txBody>
      </p:sp>
      <p:sp>
        <p:nvSpPr>
          <p:cNvPr id="7" name="TextBox 6">
            <a:extLst>
              <a:ext uri="{FF2B5EF4-FFF2-40B4-BE49-F238E27FC236}">
                <a16:creationId xmlns:a16="http://schemas.microsoft.com/office/drawing/2014/main" id="{B2DE61FA-A70F-09CE-97DD-E2D94249F988}"/>
              </a:ext>
            </a:extLst>
          </p:cNvPr>
          <p:cNvSpPr txBox="1"/>
          <p:nvPr/>
        </p:nvSpPr>
        <p:spPr>
          <a:xfrm>
            <a:off x="10258601" y="1652046"/>
            <a:ext cx="1653018" cy="261610"/>
          </a:xfrm>
          <a:prstGeom prst="rect">
            <a:avLst/>
          </a:prstGeom>
          <a:noFill/>
        </p:spPr>
        <p:txBody>
          <a:bodyPr wrap="none" lIns="91440" tIns="45720" rIns="91440" bIns="45720" rtlCol="0" anchor="t">
            <a:spAutoFit/>
          </a:bodyPr>
          <a:lstStyle/>
          <a:p>
            <a:pPr algn="r"/>
            <a:r>
              <a:rPr lang="lv-LV" sz="1100" i="1">
                <a:solidFill>
                  <a:schemeClr val="bg1">
                    <a:lumMod val="75000"/>
                  </a:schemeClr>
                </a:solidFill>
                <a:latin typeface="Calibri"/>
                <a:ea typeface="Calibri"/>
                <a:cs typeface="Calibri"/>
              </a:rPr>
              <a:t>Ikgadēji  VARAM ziņojumi</a:t>
            </a:r>
          </a:p>
        </p:txBody>
      </p:sp>
      <p:sp>
        <p:nvSpPr>
          <p:cNvPr id="9" name="TextBox 8">
            <a:extLst>
              <a:ext uri="{FF2B5EF4-FFF2-40B4-BE49-F238E27FC236}">
                <a16:creationId xmlns:a16="http://schemas.microsoft.com/office/drawing/2014/main" id="{78F9B6CC-2981-5A2E-615B-BDBB410A54B2}"/>
              </a:ext>
            </a:extLst>
          </p:cNvPr>
          <p:cNvSpPr txBox="1"/>
          <p:nvPr/>
        </p:nvSpPr>
        <p:spPr>
          <a:xfrm>
            <a:off x="4582892" y="3621507"/>
            <a:ext cx="1411723" cy="769441"/>
          </a:xfrm>
          <a:prstGeom prst="rect">
            <a:avLst/>
          </a:prstGeom>
          <a:solidFill>
            <a:schemeClr val="bg2"/>
          </a:solidFill>
          <a:ln>
            <a:solidFill>
              <a:schemeClr val="accent6">
                <a:lumMod val="50000"/>
              </a:schemeClr>
            </a:solidFill>
          </a:ln>
        </p:spPr>
        <p:txBody>
          <a:bodyPr wrap="square" lIns="91440" tIns="45720" rIns="91440" bIns="45720" rtlCol="0" anchor="t">
            <a:spAutoFit/>
          </a:bodyPr>
          <a:lstStyle/>
          <a:p>
            <a:pPr algn="ctr"/>
            <a:r>
              <a:rPr lang="lv-LV" sz="1100">
                <a:latin typeface="Calibri"/>
                <a:ea typeface="Calibri"/>
                <a:cs typeface="Calibri"/>
              </a:rPr>
              <a:t>Konsultācijas ar VARAM (par tvērumu, metodiku, </a:t>
            </a:r>
            <a:r>
              <a:rPr lang="lv-LV" sz="1100" err="1">
                <a:latin typeface="Calibri"/>
                <a:ea typeface="Calibri"/>
                <a:cs typeface="Calibri"/>
              </a:rPr>
              <a:t>starpjomu</a:t>
            </a:r>
            <a:r>
              <a:rPr lang="lv-LV" sz="1100">
                <a:latin typeface="Calibri"/>
                <a:ea typeface="Calibri"/>
                <a:cs typeface="Calibri"/>
              </a:rPr>
              <a:t> sadarbība)</a:t>
            </a:r>
          </a:p>
        </p:txBody>
      </p:sp>
      <p:sp>
        <p:nvSpPr>
          <p:cNvPr id="50" name="Text Box 2">
            <a:extLst>
              <a:ext uri="{FF2B5EF4-FFF2-40B4-BE49-F238E27FC236}">
                <a16:creationId xmlns:a16="http://schemas.microsoft.com/office/drawing/2014/main" id="{A2BB7E63-699E-0147-9D07-8D7B7411E711}"/>
              </a:ext>
            </a:extLst>
          </p:cNvPr>
          <p:cNvSpPr txBox="1">
            <a:spLocks noChangeArrowheads="1"/>
          </p:cNvSpPr>
          <p:nvPr/>
        </p:nvSpPr>
        <p:spPr bwMode="auto">
          <a:xfrm>
            <a:off x="5951437" y="3862677"/>
            <a:ext cx="2754481" cy="807978"/>
          </a:xfrm>
          <a:prstGeom prst="rect">
            <a:avLst/>
          </a:prstGeom>
          <a:solidFill>
            <a:schemeClr val="bg2"/>
          </a:solidFill>
          <a:ln w="9525">
            <a:solidFill>
              <a:schemeClr val="tx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lv-LV" sz="1100">
                <a:effectLst/>
                <a:latin typeface="Calibri"/>
                <a:ea typeface="Calibri"/>
                <a:cs typeface="Times New Roman"/>
              </a:rPr>
              <a:t>JOMAS ARHITEKTŪRAS APRAKSTA </a:t>
            </a:r>
            <a:r>
              <a:rPr lang="lv-LV" sz="1100">
                <a:latin typeface="Calibri"/>
                <a:ea typeface="Calibri"/>
                <a:cs typeface="Times New Roman"/>
              </a:rPr>
              <a:t>versiju izskatīšana </a:t>
            </a:r>
            <a:r>
              <a:rPr lang="lv-LV" sz="1100">
                <a:effectLst/>
                <a:latin typeface="Calibri"/>
                <a:ea typeface="Calibri"/>
                <a:cs typeface="Times New Roman"/>
              </a:rPr>
              <a:t>IKT VADĪTĀJU</a:t>
            </a:r>
            <a:r>
              <a:rPr lang="lv-LV" sz="1100">
                <a:latin typeface="Calibri"/>
                <a:ea typeface="Calibri"/>
                <a:cs typeface="Times New Roman"/>
              </a:rPr>
              <a:t> FORUMĀ, iesaistot "horizontālo jomu" darba grupas un nozares ekspertus (ISACA, LIKTA, LATA) </a:t>
            </a:r>
            <a:endParaRPr lang="en-US"/>
          </a:p>
        </p:txBody>
      </p:sp>
      <p:cxnSp>
        <p:nvCxnSpPr>
          <p:cNvPr id="10" name="Straight Arrow Connector 9">
            <a:extLst>
              <a:ext uri="{FF2B5EF4-FFF2-40B4-BE49-F238E27FC236}">
                <a16:creationId xmlns:a16="http://schemas.microsoft.com/office/drawing/2014/main" id="{493135C8-3BBB-200F-CD2B-33C328BAA1F9}"/>
              </a:ext>
            </a:extLst>
          </p:cNvPr>
          <p:cNvCxnSpPr>
            <a:cxnSpLocks/>
          </p:cNvCxnSpPr>
          <p:nvPr/>
        </p:nvCxnSpPr>
        <p:spPr>
          <a:xfrm flipH="1" flipV="1">
            <a:off x="8844454" y="2827343"/>
            <a:ext cx="3670" cy="2701085"/>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FA56F2-7376-C080-B2A8-F53A053DD750}"/>
              </a:ext>
            </a:extLst>
          </p:cNvPr>
          <p:cNvCxnSpPr>
            <a:cxnSpLocks/>
          </p:cNvCxnSpPr>
          <p:nvPr/>
        </p:nvCxnSpPr>
        <p:spPr>
          <a:xfrm>
            <a:off x="9207732" y="2865560"/>
            <a:ext cx="120557" cy="2771445"/>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17715A-7589-6772-29F2-5601985ED3CA}"/>
              </a:ext>
            </a:extLst>
          </p:cNvPr>
          <p:cNvCxnSpPr>
            <a:cxnSpLocks/>
          </p:cNvCxnSpPr>
          <p:nvPr/>
        </p:nvCxnSpPr>
        <p:spPr>
          <a:xfrm>
            <a:off x="5486338" y="4416140"/>
            <a:ext cx="55818" cy="1239111"/>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71">
            <a:extLst>
              <a:ext uri="{FF2B5EF4-FFF2-40B4-BE49-F238E27FC236}">
                <a16:creationId xmlns:a16="http://schemas.microsoft.com/office/drawing/2014/main" id="{E3415778-D6E3-8F84-A6CB-37687283337A}"/>
              </a:ext>
            </a:extLst>
          </p:cNvPr>
          <p:cNvCxnSpPr>
            <a:cxnSpLocks/>
          </p:cNvCxnSpPr>
          <p:nvPr/>
        </p:nvCxnSpPr>
        <p:spPr>
          <a:xfrm flipH="1" flipV="1">
            <a:off x="6479798" y="4652032"/>
            <a:ext cx="243" cy="522583"/>
          </a:xfrm>
          <a:prstGeom prst="bentConnector3">
            <a:avLst>
              <a:gd name="adj1" fmla="val 50000"/>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F7DC612-D4FD-2695-3581-AA96574D405B}"/>
              </a:ext>
            </a:extLst>
          </p:cNvPr>
          <p:cNvCxnSpPr>
            <a:cxnSpLocks/>
          </p:cNvCxnSpPr>
          <p:nvPr/>
        </p:nvCxnSpPr>
        <p:spPr>
          <a:xfrm>
            <a:off x="7703799" y="4680688"/>
            <a:ext cx="75501" cy="939448"/>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71">
            <a:extLst>
              <a:ext uri="{FF2B5EF4-FFF2-40B4-BE49-F238E27FC236}">
                <a16:creationId xmlns:a16="http://schemas.microsoft.com/office/drawing/2014/main" id="{9EDED271-8572-0E5C-CC6D-E2BD0EE77A7F}"/>
              </a:ext>
            </a:extLst>
          </p:cNvPr>
          <p:cNvCxnSpPr>
            <a:cxnSpLocks/>
          </p:cNvCxnSpPr>
          <p:nvPr/>
        </p:nvCxnSpPr>
        <p:spPr>
          <a:xfrm rot="5400000" flipH="1" flipV="1">
            <a:off x="9412165" y="5089153"/>
            <a:ext cx="867740" cy="10810"/>
          </a:xfrm>
          <a:prstGeom prst="bentConnector3">
            <a:avLst>
              <a:gd name="adj1" fmla="val 50000"/>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B5754C-0035-3623-F000-608E3462B3B0}"/>
              </a:ext>
            </a:extLst>
          </p:cNvPr>
          <p:cNvCxnSpPr>
            <a:cxnSpLocks/>
          </p:cNvCxnSpPr>
          <p:nvPr/>
        </p:nvCxnSpPr>
        <p:spPr>
          <a:xfrm>
            <a:off x="10264371" y="4663275"/>
            <a:ext cx="110463" cy="991976"/>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D8967CD5-DAA0-C6FF-5DF8-C85D560B56A8}"/>
              </a:ext>
            </a:extLst>
          </p:cNvPr>
          <p:cNvCxnSpPr>
            <a:cxnSpLocks/>
            <a:stCxn id="25" idx="3"/>
          </p:cNvCxnSpPr>
          <p:nvPr/>
        </p:nvCxnSpPr>
        <p:spPr>
          <a:xfrm flipV="1">
            <a:off x="11289171" y="2997146"/>
            <a:ext cx="390785" cy="2808761"/>
          </a:xfrm>
          <a:prstGeom prst="bentConnector2">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26C48A0-D257-6B87-AA64-995FE5FC4E38}"/>
              </a:ext>
            </a:extLst>
          </p:cNvPr>
          <p:cNvSpPr/>
          <p:nvPr/>
        </p:nvSpPr>
        <p:spPr>
          <a:xfrm>
            <a:off x="11517699" y="4115806"/>
            <a:ext cx="229755" cy="707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2" name="TextBox 101">
            <a:extLst>
              <a:ext uri="{FF2B5EF4-FFF2-40B4-BE49-F238E27FC236}">
                <a16:creationId xmlns:a16="http://schemas.microsoft.com/office/drawing/2014/main" id="{705925D2-2158-D24B-A3E7-EE731F1D9130}"/>
              </a:ext>
            </a:extLst>
          </p:cNvPr>
          <p:cNvSpPr txBox="1"/>
          <p:nvPr/>
        </p:nvSpPr>
        <p:spPr>
          <a:xfrm>
            <a:off x="11222073" y="4115806"/>
            <a:ext cx="938278" cy="707886"/>
          </a:xfrm>
          <a:prstGeom prst="rect">
            <a:avLst/>
          </a:prstGeom>
          <a:noFill/>
        </p:spPr>
        <p:txBody>
          <a:bodyPr wrap="square" lIns="91440" tIns="45720" rIns="91440" bIns="45720" anchor="t">
            <a:spAutoFit/>
          </a:bodyPr>
          <a:lstStyle/>
          <a:p>
            <a:r>
              <a:rPr lang="pt-BR" sz="1000">
                <a:latin typeface="Calibri"/>
                <a:ea typeface="Calibri"/>
                <a:cs typeface="Calibri"/>
              </a:rPr>
              <a:t>Jomas SAM 1.3.1.1. projekti (pasu pirmās daļas) </a:t>
            </a:r>
            <a:endParaRPr lang="lv-LV" sz="1000">
              <a:latin typeface="Calibri"/>
              <a:ea typeface="Calibri"/>
              <a:cs typeface="Calibri"/>
            </a:endParaRPr>
          </a:p>
        </p:txBody>
      </p:sp>
      <p:sp>
        <p:nvSpPr>
          <p:cNvPr id="25" name="Arrow: Right 24">
            <a:extLst>
              <a:ext uri="{FF2B5EF4-FFF2-40B4-BE49-F238E27FC236}">
                <a16:creationId xmlns:a16="http://schemas.microsoft.com/office/drawing/2014/main" id="{2842313A-06D7-D305-FB02-DCF490A21179}"/>
              </a:ext>
            </a:extLst>
          </p:cNvPr>
          <p:cNvSpPr/>
          <p:nvPr/>
        </p:nvSpPr>
        <p:spPr>
          <a:xfrm>
            <a:off x="4708764" y="5187830"/>
            <a:ext cx="6580407" cy="1236154"/>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t>			</a:t>
            </a:r>
            <a:r>
              <a:rPr lang="lv-LV" sz="1400">
                <a:latin typeface="Arial" panose="020B0604020202020204" pitchFamily="34" charset="0"/>
                <a:cs typeface="Arial" panose="020B0604020202020204" pitchFamily="34" charset="0"/>
              </a:rPr>
              <a:t>Projekti mērķa sasniegšanai</a:t>
            </a:r>
          </a:p>
        </p:txBody>
      </p:sp>
      <p:sp>
        <p:nvSpPr>
          <p:cNvPr id="37" name="Rectangle 36">
            <a:extLst>
              <a:ext uri="{FF2B5EF4-FFF2-40B4-BE49-F238E27FC236}">
                <a16:creationId xmlns:a16="http://schemas.microsoft.com/office/drawing/2014/main" id="{BCF12EEA-E9CF-1940-3481-55C8285F23A3}"/>
              </a:ext>
            </a:extLst>
          </p:cNvPr>
          <p:cNvSpPr/>
          <p:nvPr/>
        </p:nvSpPr>
        <p:spPr>
          <a:xfrm>
            <a:off x="4701352" y="5509667"/>
            <a:ext cx="1250085" cy="61123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100" b="1">
                <a:solidFill>
                  <a:srgbClr val="C00000"/>
                </a:solidFill>
                <a:latin typeface="Arial" panose="020B0604020202020204" pitchFamily="34" charset="0"/>
                <a:cs typeface="Arial" panose="020B0604020202020204" pitchFamily="34" charset="0"/>
              </a:rPr>
              <a:t>TVĒRUMS, esošā situācija</a:t>
            </a:r>
          </a:p>
        </p:txBody>
      </p:sp>
      <p:sp>
        <p:nvSpPr>
          <p:cNvPr id="38" name="Rectangle 37">
            <a:extLst>
              <a:ext uri="{FF2B5EF4-FFF2-40B4-BE49-F238E27FC236}">
                <a16:creationId xmlns:a16="http://schemas.microsoft.com/office/drawing/2014/main" id="{FBC5B565-7781-A6BA-8916-3040F0FCCA06}"/>
              </a:ext>
            </a:extLst>
          </p:cNvPr>
          <p:cNvSpPr/>
          <p:nvPr/>
        </p:nvSpPr>
        <p:spPr>
          <a:xfrm>
            <a:off x="5951437" y="5509667"/>
            <a:ext cx="2151291" cy="60557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100" b="1">
                <a:solidFill>
                  <a:srgbClr val="C00000"/>
                </a:solidFill>
                <a:latin typeface="Arial" panose="020B0604020202020204" pitchFamily="34" charset="0"/>
                <a:cs typeface="Arial" panose="020B0604020202020204" pitchFamily="34" charset="0"/>
              </a:rPr>
              <a:t>MĒRĶARHITEKTŪRA,</a:t>
            </a:r>
          </a:p>
          <a:p>
            <a:pPr algn="ctr"/>
            <a:r>
              <a:rPr lang="lv-LV" sz="1100" b="1">
                <a:solidFill>
                  <a:srgbClr val="C00000"/>
                </a:solidFill>
                <a:latin typeface="Arial" panose="020B0604020202020204" pitchFamily="34" charset="0"/>
                <a:cs typeface="Arial" panose="020B0604020202020204" pitchFamily="34" charset="0"/>
              </a:rPr>
              <a:t>principi, kontrolsaraksti</a:t>
            </a:r>
          </a:p>
        </p:txBody>
      </p:sp>
    </p:spTree>
    <p:extLst>
      <p:ext uri="{BB962C8B-B14F-4D97-AF65-F5344CB8AC3E}">
        <p14:creationId xmlns:p14="http://schemas.microsoft.com/office/powerpoint/2010/main" val="320136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2</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0D117FDF-1331-AF19-474C-E1029DEA5CB0}"/>
              </a:ext>
            </a:extLst>
          </p:cNvPr>
          <p:cNvSpPr>
            <a:spLocks noGrp="1"/>
          </p:cNvSpPr>
          <p:nvPr>
            <p:ph type="title"/>
          </p:nvPr>
        </p:nvSpPr>
        <p:spPr>
          <a:xfrm>
            <a:off x="2425349" y="518655"/>
            <a:ext cx="8128000" cy="1036638"/>
          </a:xfrm>
        </p:spPr>
        <p:txBody>
          <a:bodyPr>
            <a:normAutofit/>
          </a:bodyPr>
          <a:lstStyle/>
          <a:p>
            <a:r>
              <a:rPr lang="lv-LV" altLang="en-US">
                <a:solidFill>
                  <a:srgbClr val="29702A"/>
                </a:solidFill>
              </a:rPr>
              <a:t>Saturs</a:t>
            </a:r>
          </a:p>
        </p:txBody>
      </p:sp>
      <p:sp>
        <p:nvSpPr>
          <p:cNvPr id="3" name="Content Placeholder 1">
            <a:extLst>
              <a:ext uri="{FF2B5EF4-FFF2-40B4-BE49-F238E27FC236}">
                <a16:creationId xmlns:a16="http://schemas.microsoft.com/office/drawing/2014/main" id="{7D79E623-48C9-C598-30F3-47D78B80C739}"/>
              </a:ext>
            </a:extLst>
          </p:cNvPr>
          <p:cNvSpPr txBox="1">
            <a:spLocks/>
          </p:cNvSpPr>
          <p:nvPr/>
        </p:nvSpPr>
        <p:spPr bwMode="auto">
          <a:xfrm>
            <a:off x="2623127" y="2098596"/>
            <a:ext cx="8959273" cy="391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457200" indent="-457200">
              <a:lnSpc>
                <a:spcPct val="107000"/>
              </a:lnSpc>
              <a:spcAft>
                <a:spcPts val="600"/>
              </a:spcAft>
              <a:buClr>
                <a:srgbClr val="29702A"/>
              </a:buClr>
              <a:buFont typeface="Arial" panose="020B0604020202020204" pitchFamily="34" charset="0"/>
              <a:buAutoNum type="arabicPeriod"/>
            </a:pPr>
            <a:r>
              <a:rPr lang="lv-LV">
                <a:solidFill>
                  <a:srgbClr val="000000"/>
                </a:solidFill>
                <a:latin typeface="Verdana"/>
                <a:ea typeface="Verdana"/>
              </a:rPr>
              <a:t>Informācija par MDMK 16. jūlija sēdē nolemto </a:t>
            </a:r>
            <a:r>
              <a:rPr lang="lv-LV" i="1">
                <a:solidFill>
                  <a:schemeClr val="accent3">
                    <a:lumMod val="75000"/>
                  </a:schemeClr>
                </a:solidFill>
                <a:latin typeface="Verdana"/>
                <a:ea typeface="Verdana"/>
              </a:rPr>
              <a:t>(Gatis Ozols)</a:t>
            </a:r>
          </a:p>
          <a:p>
            <a:pPr marL="457200" indent="-457200">
              <a:lnSpc>
                <a:spcPct val="107000"/>
              </a:lnSpc>
              <a:spcAft>
                <a:spcPts val="600"/>
              </a:spcAft>
              <a:buClr>
                <a:srgbClr val="29702A"/>
              </a:buClr>
              <a:buAutoNum type="arabicPeriod"/>
            </a:pPr>
            <a:endParaRPr lang="lv-LV" i="1">
              <a:solidFill>
                <a:schemeClr val="accent3">
                  <a:lumMod val="75000"/>
                </a:schemeClr>
              </a:solidFill>
              <a:latin typeface="Verdana"/>
              <a:ea typeface="Verdana"/>
            </a:endParaRPr>
          </a:p>
          <a:p>
            <a:pPr marL="457200" indent="-457200">
              <a:lnSpc>
                <a:spcPct val="107000"/>
              </a:lnSpc>
              <a:spcAft>
                <a:spcPts val="600"/>
              </a:spcAft>
              <a:buClr>
                <a:srgbClr val="29702A"/>
              </a:buClr>
              <a:buAutoNum type="arabicPeriod"/>
            </a:pPr>
            <a:r>
              <a:rPr lang="lv-LV">
                <a:solidFill>
                  <a:srgbClr val="000000"/>
                </a:solidFill>
                <a:latin typeface="Verdana"/>
                <a:ea typeface="Verdana"/>
              </a:rPr>
              <a:t>Ārkārtas prioritātes projektu uzsākšana </a:t>
            </a:r>
            <a:r>
              <a:rPr lang="lv-LV" i="1">
                <a:solidFill>
                  <a:schemeClr val="accent3">
                    <a:lumMod val="75000"/>
                  </a:schemeClr>
                </a:solidFill>
                <a:latin typeface="Verdana"/>
                <a:ea typeface="Verdana"/>
              </a:rPr>
              <a:t>(</a:t>
            </a:r>
            <a:r>
              <a:rPr lang="lv-LV" i="1" err="1">
                <a:solidFill>
                  <a:schemeClr val="accent3">
                    <a:lumMod val="75000"/>
                  </a:schemeClr>
                </a:solidFill>
                <a:latin typeface="Verdana"/>
                <a:ea typeface="Verdana"/>
              </a:rPr>
              <a:t>Lelda</a:t>
            </a:r>
            <a:r>
              <a:rPr lang="lv-LV" i="1">
                <a:solidFill>
                  <a:schemeClr val="accent3">
                    <a:lumMod val="75000"/>
                  </a:schemeClr>
                </a:solidFill>
                <a:latin typeface="Verdana"/>
                <a:ea typeface="Verdana"/>
              </a:rPr>
              <a:t> Kalniņa) </a:t>
            </a:r>
            <a:endParaRPr lang="lv-LV" i="1">
              <a:solidFill>
                <a:schemeClr val="accent3">
                  <a:lumMod val="75000"/>
                </a:schemeClr>
              </a:solidFill>
            </a:endParaRPr>
          </a:p>
          <a:p>
            <a:pPr marL="1104900" lvl="1" indent="-342900">
              <a:lnSpc>
                <a:spcPct val="107000"/>
              </a:lnSpc>
              <a:spcAft>
                <a:spcPts val="600"/>
              </a:spcAft>
              <a:buClr>
                <a:srgbClr val="29702A"/>
              </a:buClr>
              <a:buFont typeface="Arial" panose="020B0604020202020204" pitchFamily="34" charset="0"/>
              <a:buChar char="•"/>
            </a:pPr>
            <a:endParaRPr lang="lv-LV" sz="1600">
              <a:solidFill>
                <a:srgbClr val="000000"/>
              </a:solidFill>
              <a:latin typeface="Verdana" panose="020B0604030504040204" pitchFamily="34" charset="0"/>
              <a:ea typeface="Verdana" panose="020B0604030504040204" pitchFamily="34" charset="0"/>
            </a:endParaRPr>
          </a:p>
          <a:p>
            <a:pPr marL="457200" indent="-457200">
              <a:lnSpc>
                <a:spcPct val="107000"/>
              </a:lnSpc>
              <a:spcAft>
                <a:spcPts val="600"/>
              </a:spcAft>
              <a:buClr>
                <a:srgbClr val="29702A"/>
              </a:buClr>
              <a:buFont typeface="Arial" panose="020B0604020202020204" pitchFamily="34" charset="0"/>
              <a:buAutoNum type="arabicPeriod"/>
            </a:pPr>
            <a:r>
              <a:rPr lang="lv-LV">
                <a:solidFill>
                  <a:srgbClr val="000000"/>
                </a:solidFill>
                <a:latin typeface="Verdana"/>
                <a:ea typeface="Verdana"/>
              </a:rPr>
              <a:t>Pārvaldes jomu (domēnu) arhitektūras </a:t>
            </a:r>
            <a:r>
              <a:rPr lang="lv-LV" i="1">
                <a:solidFill>
                  <a:schemeClr val="accent3">
                    <a:lumMod val="75000"/>
                  </a:schemeClr>
                </a:solidFill>
                <a:latin typeface="Verdana"/>
                <a:ea typeface="Verdana"/>
              </a:rPr>
              <a:t>(Lauris </a:t>
            </a:r>
            <a:r>
              <a:rPr lang="lv-LV" i="1" err="1">
                <a:solidFill>
                  <a:schemeClr val="accent3">
                    <a:lumMod val="75000"/>
                  </a:schemeClr>
                </a:solidFill>
                <a:latin typeface="Verdana"/>
                <a:ea typeface="Verdana"/>
              </a:rPr>
              <a:t>Linabergs</a:t>
            </a:r>
            <a:r>
              <a:rPr lang="lv-LV" i="1">
                <a:solidFill>
                  <a:schemeClr val="accent3">
                    <a:lumMod val="75000"/>
                  </a:schemeClr>
                </a:solidFill>
                <a:latin typeface="Verdana"/>
                <a:ea typeface="Verdana"/>
              </a:rPr>
              <a:t>)</a:t>
            </a:r>
          </a:p>
          <a:p>
            <a:pPr marL="1047750" lvl="1" indent="-285750">
              <a:lnSpc>
                <a:spcPct val="107000"/>
              </a:lnSpc>
              <a:spcAft>
                <a:spcPts val="600"/>
              </a:spcAft>
              <a:buClr>
                <a:srgbClr val="29702A"/>
              </a:buClr>
              <a:buFont typeface="Arial" panose="020B0604020202020204" pitchFamily="34" charset="0"/>
              <a:buChar char="•"/>
            </a:pPr>
            <a:r>
              <a:rPr lang="lv-LV" sz="1600">
                <a:solidFill>
                  <a:srgbClr val="000000"/>
                </a:solidFill>
                <a:latin typeface="Verdana"/>
                <a:ea typeface="Verdana"/>
                <a:cs typeface="Times New Roman"/>
              </a:rPr>
              <a:t>pašreizējā situācija jomu arhitektūru aprakstu sagatavošanā</a:t>
            </a:r>
          </a:p>
          <a:p>
            <a:pPr marL="1047750" lvl="1" indent="-285750">
              <a:lnSpc>
                <a:spcPct val="107000"/>
              </a:lnSpc>
              <a:spcAft>
                <a:spcPts val="600"/>
              </a:spcAft>
              <a:buClr>
                <a:srgbClr val="29702A"/>
              </a:buClr>
              <a:buFont typeface="Arial" panose="020B0604020202020204" pitchFamily="34" charset="0"/>
              <a:buChar char="•"/>
            </a:pPr>
            <a:r>
              <a:rPr lang="lv-LV" sz="1600">
                <a:solidFill>
                  <a:srgbClr val="000000"/>
                </a:solidFill>
                <a:latin typeface="Verdana"/>
                <a:ea typeface="Verdana"/>
                <a:cs typeface="Times New Roman"/>
              </a:rPr>
              <a:t>turpmākā rīcība</a:t>
            </a:r>
          </a:p>
          <a:p>
            <a:pPr marL="1047750" lvl="1" indent="-285750">
              <a:lnSpc>
                <a:spcPct val="107000"/>
              </a:lnSpc>
              <a:spcAft>
                <a:spcPts val="600"/>
              </a:spcAft>
              <a:buClr>
                <a:srgbClr val="29702A"/>
              </a:buClr>
              <a:buFont typeface="Arial" panose="020B0604020202020204" pitchFamily="34" charset="0"/>
              <a:buChar char="•"/>
            </a:pPr>
            <a:r>
              <a:rPr lang="lv-LV" sz="1600">
                <a:solidFill>
                  <a:srgbClr val="000000"/>
                </a:solidFill>
                <a:latin typeface="Verdana"/>
                <a:ea typeface="Verdana"/>
                <a:cs typeface="Times New Roman"/>
              </a:rPr>
              <a:t>izmaiņas IKT vadītāju foruma darbā </a:t>
            </a:r>
          </a:p>
        </p:txBody>
      </p:sp>
    </p:spTree>
    <p:extLst>
      <p:ext uri="{BB962C8B-B14F-4D97-AF65-F5344CB8AC3E}">
        <p14:creationId xmlns:p14="http://schemas.microsoft.com/office/powerpoint/2010/main" val="218833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57FBF7-4869-ADF2-3E70-9CF0A32D1328}"/>
              </a:ext>
            </a:extLst>
          </p:cNvPr>
          <p:cNvSpPr>
            <a:spLocks noGrp="1"/>
          </p:cNvSpPr>
          <p:nvPr>
            <p:ph type="sldNum" sz="quarter" idx="13"/>
          </p:nvPr>
        </p:nvSpPr>
        <p:spPr>
          <a:xfrm>
            <a:off x="11346070" y="6225209"/>
            <a:ext cx="406400"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88FE3F0-7E1D-4EA7-B976-908B0D4601A8}"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41706F0-0869-5903-FE85-D3F3F099358E}"/>
              </a:ext>
            </a:extLst>
          </p:cNvPr>
          <p:cNvSpPr txBox="1"/>
          <p:nvPr/>
        </p:nvSpPr>
        <p:spPr>
          <a:xfrm>
            <a:off x="2426329" y="779589"/>
            <a:ext cx="8133876" cy="461665"/>
          </a:xfrm>
          <a:prstGeom prst="rect">
            <a:avLst/>
          </a:prstGeom>
          <a:noFill/>
        </p:spPr>
        <p:txBody>
          <a:bodyPr wrap="square" rtlCol="0">
            <a:spAutoFit/>
          </a:bodyPr>
          <a:lstStyle/>
          <a:p>
            <a:pPr marL="0" marR="0" lvl="0" indent="0" latinLnBrk="0">
              <a:lnSpc>
                <a:spcPct val="100000"/>
              </a:lnSpc>
              <a:buClrTx/>
              <a:buSzTx/>
              <a:buFontTx/>
              <a:buNone/>
              <a:tabLst/>
              <a:defRPr/>
            </a:pPr>
            <a:r>
              <a:rPr lang="lv-LV" sz="2400" b="1">
                <a:solidFill>
                  <a:srgbClr val="29702A"/>
                </a:solidFill>
                <a:latin typeface="Verdana" panose="020B0604030504040204" pitchFamily="34" charset="0"/>
                <a:ea typeface="Verdana" panose="020B0604030504040204" pitchFamily="34" charset="0"/>
              </a:rPr>
              <a:t>Attīstības jomu arhitektūru izstrādes process</a:t>
            </a:r>
          </a:p>
        </p:txBody>
      </p:sp>
      <p:graphicFrame>
        <p:nvGraphicFramePr>
          <p:cNvPr id="8" name="Diagram 7">
            <a:extLst>
              <a:ext uri="{FF2B5EF4-FFF2-40B4-BE49-F238E27FC236}">
                <a16:creationId xmlns:a16="http://schemas.microsoft.com/office/drawing/2014/main" id="{3DDFB9E1-B16C-3083-9531-AFB1DDC0CC11}"/>
              </a:ext>
            </a:extLst>
          </p:cNvPr>
          <p:cNvGraphicFramePr/>
          <p:nvPr>
            <p:extLst>
              <p:ext uri="{D42A27DB-BD31-4B8C-83A1-F6EECF244321}">
                <p14:modId xmlns:p14="http://schemas.microsoft.com/office/powerpoint/2010/main" val="3811570833"/>
              </p:ext>
            </p:extLst>
          </p:nvPr>
        </p:nvGraphicFramePr>
        <p:xfrm>
          <a:off x="2217619" y="1719466"/>
          <a:ext cx="9623834" cy="493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47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21</a:t>
            </a:fld>
            <a:endParaRPr lang="en-US" altLang="en-US" sz="1000">
              <a:solidFill>
                <a:srgbClr val="898989"/>
              </a:solidFill>
              <a:latin typeface="Verdana" panose="020B0604030504040204" pitchFamily="34" charset="0"/>
            </a:endParaRPr>
          </a:p>
        </p:txBody>
      </p:sp>
      <p:sp>
        <p:nvSpPr>
          <p:cNvPr id="22" name="Rectangle 21">
            <a:extLst>
              <a:ext uri="{FF2B5EF4-FFF2-40B4-BE49-F238E27FC236}">
                <a16:creationId xmlns:a16="http://schemas.microsoft.com/office/drawing/2014/main" id="{30BBE586-2670-009C-F285-A495C55E117A}"/>
              </a:ext>
            </a:extLst>
          </p:cNvPr>
          <p:cNvSpPr/>
          <p:nvPr/>
        </p:nvSpPr>
        <p:spPr>
          <a:xfrm>
            <a:off x="168812" y="373126"/>
            <a:ext cx="2799471" cy="583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Rectangle 22">
            <a:extLst>
              <a:ext uri="{FF2B5EF4-FFF2-40B4-BE49-F238E27FC236}">
                <a16:creationId xmlns:a16="http://schemas.microsoft.com/office/drawing/2014/main" id="{5CAA7540-5097-28FF-D78A-1D8904B5CEB7}"/>
              </a:ext>
            </a:extLst>
          </p:cNvPr>
          <p:cNvSpPr/>
          <p:nvPr/>
        </p:nvSpPr>
        <p:spPr>
          <a:xfrm>
            <a:off x="168812" y="1109003"/>
            <a:ext cx="1069145" cy="583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4" name="Picture 3">
            <a:extLst>
              <a:ext uri="{FF2B5EF4-FFF2-40B4-BE49-F238E27FC236}">
                <a16:creationId xmlns:a16="http://schemas.microsoft.com/office/drawing/2014/main" id="{8D2FD0FE-74E2-D3F2-59CA-2F6C6B3FC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73" y="403426"/>
            <a:ext cx="1649659" cy="141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B2CDFBD-12C4-89E1-ABA5-AA4AF7168CD1}"/>
              </a:ext>
            </a:extLst>
          </p:cNvPr>
          <p:cNvSpPr>
            <a:spLocks noGrp="1"/>
          </p:cNvSpPr>
          <p:nvPr>
            <p:ph type="title"/>
          </p:nvPr>
        </p:nvSpPr>
        <p:spPr>
          <a:xfrm>
            <a:off x="2549993" y="146543"/>
            <a:ext cx="8597230" cy="1036642"/>
          </a:xfrm>
        </p:spPr>
        <p:txBody>
          <a:bodyPr>
            <a:normAutofit/>
          </a:bodyPr>
          <a:lstStyle/>
          <a:p>
            <a:r>
              <a:rPr lang="lv-LV">
                <a:solidFill>
                  <a:srgbClr val="29702A"/>
                </a:solidFill>
              </a:rPr>
              <a:t>Izmaiņas IKT vadītāju foruma darbā</a:t>
            </a:r>
          </a:p>
        </p:txBody>
      </p:sp>
      <p:sp>
        <p:nvSpPr>
          <p:cNvPr id="3" name="TextBox 2">
            <a:extLst>
              <a:ext uri="{FF2B5EF4-FFF2-40B4-BE49-F238E27FC236}">
                <a16:creationId xmlns:a16="http://schemas.microsoft.com/office/drawing/2014/main" id="{0D1091DD-882F-5977-B83D-76173DB7F1C9}"/>
              </a:ext>
            </a:extLst>
          </p:cNvPr>
          <p:cNvSpPr txBox="1"/>
          <p:nvPr/>
        </p:nvSpPr>
        <p:spPr>
          <a:xfrm>
            <a:off x="2968283" y="1109003"/>
            <a:ext cx="8875093" cy="5970865"/>
          </a:xfrm>
          <a:prstGeom prst="rect">
            <a:avLst/>
          </a:prstGeom>
          <a:noFill/>
        </p:spPr>
        <p:txBody>
          <a:bodyPr wrap="square" lIns="91440" tIns="45720" rIns="91440" bIns="45720" anchor="t">
            <a:spAutoFit/>
          </a:bodyPr>
          <a:lstStyle/>
          <a:p>
            <a:r>
              <a:rPr lang="lv-LV" sz="1600" b="1" i="0" u="none" strike="noStrike" baseline="0">
                <a:solidFill>
                  <a:srgbClr val="000000"/>
                </a:solidFill>
                <a:latin typeface="Verdana"/>
                <a:ea typeface="Verdana"/>
                <a:cs typeface="Arial"/>
              </a:rPr>
              <a:t>ARHITEKTŪRAS PĀRVALDĪBAS PROCESA PAGAIDU REGULĒJUMS AR MDMK UN IKT VADĪTĀJU FORUMA LĒMUMIEM:</a:t>
            </a:r>
          </a:p>
          <a:p>
            <a:pPr lvl="2" indent="0"/>
            <a:r>
              <a:rPr lang="lv-LV" sz="1200" i="1">
                <a:solidFill>
                  <a:srgbClr val="000000"/>
                </a:solidFill>
                <a:latin typeface="Verdana"/>
                <a:ea typeface="Verdana"/>
                <a:cs typeface="Arial"/>
              </a:rPr>
              <a:t>(par MDMK lēmumiem par arhitektūru aprakstu izstrādi skat. iepriekš)</a:t>
            </a:r>
          </a:p>
          <a:p>
            <a:pPr lvl="1" indent="0"/>
            <a:r>
              <a:rPr lang="lv-LV" sz="1400">
                <a:solidFill>
                  <a:srgbClr val="000000"/>
                </a:solidFill>
                <a:latin typeface="Verdana"/>
                <a:ea typeface="Verdana"/>
                <a:cs typeface="Arial"/>
              </a:rPr>
              <a:t>1. Par </a:t>
            </a:r>
            <a:r>
              <a:rPr lang="lv-LV" sz="1400" b="1">
                <a:solidFill>
                  <a:srgbClr val="000000"/>
                </a:solidFill>
                <a:latin typeface="Verdana"/>
                <a:ea typeface="Verdana"/>
                <a:cs typeface="Arial"/>
              </a:rPr>
              <a:t>datu pārvaldības un koplietošanas </a:t>
            </a:r>
            <a:r>
              <a:rPr lang="lv-LV" sz="1400">
                <a:solidFill>
                  <a:srgbClr val="000000"/>
                </a:solidFill>
                <a:latin typeface="Verdana"/>
                <a:ea typeface="Verdana"/>
                <a:cs typeface="Arial"/>
              </a:rPr>
              <a:t>darba grupas izveidi </a:t>
            </a:r>
            <a:r>
              <a:rPr lang="lv-LV" sz="1400" b="1">
                <a:solidFill>
                  <a:srgbClr val="000000"/>
                </a:solidFill>
                <a:latin typeface="Verdana"/>
                <a:ea typeface="Verdana"/>
                <a:cs typeface="Arial"/>
              </a:rPr>
              <a:t>Jāņa </a:t>
            </a:r>
            <a:r>
              <a:rPr lang="lv-LV" sz="1400" b="1" err="1">
                <a:solidFill>
                  <a:srgbClr val="000000"/>
                </a:solidFill>
                <a:latin typeface="Verdana"/>
                <a:ea typeface="Verdana"/>
                <a:cs typeface="Arial"/>
              </a:rPr>
              <a:t>Krakopa</a:t>
            </a:r>
            <a:r>
              <a:rPr lang="lv-LV" sz="1400" b="1">
                <a:solidFill>
                  <a:srgbClr val="000000"/>
                </a:solidFill>
                <a:latin typeface="Verdana"/>
                <a:ea typeface="Verdana"/>
                <a:cs typeface="Arial"/>
              </a:rPr>
              <a:t> </a:t>
            </a:r>
            <a:r>
              <a:rPr lang="lv-LV" sz="1400">
                <a:solidFill>
                  <a:srgbClr val="000000"/>
                </a:solidFill>
                <a:latin typeface="Verdana"/>
                <a:ea typeface="Verdana"/>
                <a:cs typeface="Arial"/>
              </a:rPr>
              <a:t>vadībā, tai uzdodot pildīt ANM 2.1. datu pārvaldības attīstības programmas padomes pienākumus un izstrādāt datu pārvaldības un koplietošanas jomas arhitektūras aprakstu;   </a:t>
            </a:r>
          </a:p>
          <a:p>
            <a:pPr lvl="1" indent="0"/>
            <a:r>
              <a:rPr lang="lv-LV" sz="1400">
                <a:solidFill>
                  <a:srgbClr val="000000"/>
                </a:solidFill>
                <a:latin typeface="Verdana"/>
                <a:ea typeface="Verdana"/>
                <a:cs typeface="Arial"/>
              </a:rPr>
              <a:t>2. Par </a:t>
            </a:r>
            <a:r>
              <a:rPr lang="lv-LV" sz="1400" b="1">
                <a:solidFill>
                  <a:srgbClr val="000000"/>
                </a:solidFill>
                <a:latin typeface="Verdana"/>
                <a:ea typeface="Verdana"/>
                <a:cs typeface="Arial"/>
              </a:rPr>
              <a:t>pakalpojumu pārvaldības un piegādes </a:t>
            </a:r>
            <a:r>
              <a:rPr lang="lv-LV" sz="1400">
                <a:solidFill>
                  <a:srgbClr val="000000"/>
                </a:solidFill>
                <a:latin typeface="Verdana"/>
                <a:ea typeface="Verdana"/>
                <a:cs typeface="Arial"/>
              </a:rPr>
              <a:t>darba grupas izveidi </a:t>
            </a:r>
            <a:r>
              <a:rPr lang="lv-LV" sz="1400" b="1">
                <a:solidFill>
                  <a:srgbClr val="000000"/>
                </a:solidFill>
                <a:latin typeface="Verdana"/>
                <a:ea typeface="Verdana"/>
                <a:cs typeface="Arial"/>
              </a:rPr>
              <a:t>Uģa Bisenieka</a:t>
            </a:r>
            <a:r>
              <a:rPr lang="lv-LV" sz="1400">
                <a:solidFill>
                  <a:srgbClr val="000000"/>
                </a:solidFill>
                <a:latin typeface="Verdana"/>
                <a:ea typeface="Verdana"/>
                <a:cs typeface="Arial"/>
              </a:rPr>
              <a:t> vadībā, tai uzdodot pildīt ANM 2.1. valsts pakalpojumu platformu attīstības programmas padomes pienākumus un izstrādāt valsts pakalpojumu platformu jomas arhitektūras aprakstu;    </a:t>
            </a:r>
          </a:p>
          <a:p>
            <a:pPr lvl="1" indent="0"/>
            <a:r>
              <a:rPr lang="lv-LV" sz="1400">
                <a:solidFill>
                  <a:srgbClr val="000000"/>
                </a:solidFill>
                <a:latin typeface="Verdana"/>
                <a:ea typeface="Verdana"/>
                <a:cs typeface="Arial"/>
              </a:rPr>
              <a:t>3. Par </a:t>
            </a:r>
            <a:r>
              <a:rPr lang="lv-LV" sz="1400" b="1">
                <a:solidFill>
                  <a:srgbClr val="000000"/>
                </a:solidFill>
                <a:latin typeface="Verdana"/>
                <a:ea typeface="Verdana"/>
                <a:cs typeface="Arial"/>
              </a:rPr>
              <a:t>IKT infrastruktūras </a:t>
            </a:r>
            <a:r>
              <a:rPr lang="lv-LV" sz="1400">
                <a:solidFill>
                  <a:srgbClr val="000000"/>
                </a:solidFill>
                <a:latin typeface="Verdana"/>
                <a:ea typeface="Verdana"/>
                <a:cs typeface="Arial"/>
              </a:rPr>
              <a:t>darba grupas izveidi </a:t>
            </a:r>
            <a:r>
              <a:rPr lang="lv-LV" sz="1400" b="1">
                <a:solidFill>
                  <a:srgbClr val="000000"/>
                </a:solidFill>
                <a:latin typeface="Verdana"/>
                <a:ea typeface="Verdana"/>
                <a:cs typeface="Arial"/>
              </a:rPr>
              <a:t>Gunta Ieviņa </a:t>
            </a:r>
            <a:r>
              <a:rPr lang="lv-LV" sz="1400">
                <a:solidFill>
                  <a:srgbClr val="000000"/>
                </a:solidFill>
                <a:latin typeface="Verdana"/>
                <a:ea typeface="Verdana"/>
                <a:cs typeface="Arial"/>
              </a:rPr>
              <a:t>vadībā, tai uzdodot pildīt ANM 2.1. IKT infrastruktūras attīstības programmas padomes pienākumus un izstrādāt IKT infrastruktūras un </a:t>
            </a:r>
            <a:r>
              <a:rPr lang="lv-LV" sz="1400" err="1">
                <a:solidFill>
                  <a:srgbClr val="000000"/>
                </a:solidFill>
                <a:latin typeface="Verdana"/>
                <a:ea typeface="Verdana"/>
                <a:cs typeface="Arial"/>
              </a:rPr>
              <a:t>kiberdrošības</a:t>
            </a:r>
            <a:r>
              <a:rPr lang="lv-LV" sz="1400">
                <a:solidFill>
                  <a:srgbClr val="000000"/>
                </a:solidFill>
                <a:latin typeface="Verdana"/>
                <a:ea typeface="Verdana"/>
                <a:cs typeface="Arial"/>
              </a:rPr>
              <a:t> risinājumu jomas arhitektūras aprakstu</a:t>
            </a:r>
          </a:p>
          <a:p>
            <a:pPr lvl="2" indent="0"/>
            <a:r>
              <a:rPr lang="lv-LV" sz="1200" i="1">
                <a:solidFill>
                  <a:srgbClr val="000000"/>
                </a:solidFill>
                <a:latin typeface="Verdana"/>
                <a:ea typeface="Verdana"/>
                <a:cs typeface="Arial"/>
              </a:rPr>
              <a:t>Par citām grupām tiks lemts turpmāk – pēc nepieciešamības.</a:t>
            </a:r>
          </a:p>
          <a:p>
            <a:pPr lvl="2" indent="0"/>
            <a:r>
              <a:rPr lang="lv-LV" sz="1200" i="1">
                <a:solidFill>
                  <a:srgbClr val="000000"/>
                </a:solidFill>
                <a:latin typeface="Verdana"/>
                <a:ea typeface="Verdana"/>
                <a:cs typeface="Arial"/>
              </a:rPr>
              <a:t>Pēc aprobēšanas arhitektūras pārvaldības process tiks nostiprināts ar izmaiņām «IKT būvvaldes» MK noteikumos (MKN 367.)</a:t>
            </a:r>
          </a:p>
          <a:p>
            <a:pPr lvl="1" indent="0"/>
            <a:endParaRPr lang="lv-LV" sz="800" b="0" i="0" u="none" strike="noStrike" baseline="0">
              <a:solidFill>
                <a:srgbClr val="000000"/>
              </a:solidFill>
              <a:latin typeface="Verdana" panose="020B0604030504040204" pitchFamily="34" charset="0"/>
            </a:endParaRPr>
          </a:p>
          <a:p>
            <a:r>
              <a:rPr lang="lv-LV" sz="1600" b="1" i="0" u="none" strike="noStrike" baseline="0">
                <a:solidFill>
                  <a:srgbClr val="000000"/>
                </a:solidFill>
                <a:latin typeface="Verdana"/>
                <a:ea typeface="Verdana"/>
                <a:cs typeface="Arial"/>
              </a:rPr>
              <a:t>PRAKTISKAIS DARBS </a:t>
            </a:r>
            <a:r>
              <a:rPr lang="lv-LV" sz="1600" b="0" i="0" u="none" strike="noStrike" baseline="0">
                <a:solidFill>
                  <a:srgbClr val="000000"/>
                </a:solidFill>
                <a:latin typeface="Verdana"/>
                <a:ea typeface="Verdana"/>
                <a:cs typeface="Arial"/>
              </a:rPr>
              <a:t>notiks šādi:</a:t>
            </a:r>
          </a:p>
          <a:p>
            <a:pPr marL="274637" indent="-285750">
              <a:buFont typeface="Arial" panose="020B0604020202020204" pitchFamily="34" charset="0"/>
              <a:buChar char="•"/>
            </a:pPr>
            <a:r>
              <a:rPr lang="lv-LV" sz="1400" i="0" u="none" strike="noStrike" baseline="0">
                <a:solidFill>
                  <a:srgbClr val="000000"/>
                </a:solidFill>
                <a:latin typeface="Verdana"/>
                <a:ea typeface="Verdana"/>
                <a:cs typeface="Arial"/>
              </a:rPr>
              <a:t>IKT vadītāju foruma sanāksmes paplašinātā sastāvā notiks reizi mēnesī, darba kārtībā iekļaujot 1-3 jomu arhitektūru izskatīšanu;</a:t>
            </a:r>
          </a:p>
          <a:p>
            <a:pPr marL="274637" indent="-285750">
              <a:buFont typeface="Arial" panose="020B0604020202020204" pitchFamily="34" charset="0"/>
              <a:buChar char="•"/>
            </a:pPr>
            <a:r>
              <a:rPr lang="lv-LV" sz="1400">
                <a:solidFill>
                  <a:srgbClr val="000000"/>
                </a:solidFill>
                <a:latin typeface="Verdana"/>
                <a:ea typeface="Verdana"/>
                <a:cs typeface="Arial"/>
              </a:rPr>
              <a:t>IKT vadītāju foruma ietvaros (piesaistot nominētos ekspertus) izveidoto darba grupas organizēs darbu patstāvīgi ar foruma sekretariāta atbalstu, pastāvīgi par to informējot IKT vadītāju foruma dalībniekus;</a:t>
            </a:r>
            <a:endParaRPr lang="lv-LV" sz="1400" i="0" u="none" strike="noStrike" baseline="0">
              <a:solidFill>
                <a:srgbClr val="000000"/>
              </a:solidFill>
              <a:latin typeface="Verdana"/>
              <a:ea typeface="Verdana"/>
              <a:cs typeface="Arial"/>
            </a:endParaRPr>
          </a:p>
          <a:p>
            <a:pPr marL="274637" indent="-285750">
              <a:buFont typeface="Arial" panose="020B0604020202020204" pitchFamily="34" charset="0"/>
              <a:buChar char="•"/>
            </a:pPr>
            <a:r>
              <a:rPr lang="lv-LV" sz="1400">
                <a:solidFill>
                  <a:srgbClr val="000000"/>
                </a:solidFill>
                <a:latin typeface="Verdana"/>
                <a:ea typeface="Verdana"/>
                <a:cs typeface="Arial"/>
              </a:rPr>
              <a:t>IKT vadītāju foruma lēmumu par arhitektūru saskaņošanu pieņemšana pamatā notiks rakstiskā procedūrā</a:t>
            </a:r>
          </a:p>
          <a:p>
            <a:endParaRPr lang="lv-LV" sz="800" b="0" i="0" u="none" strike="noStrike" baseline="0">
              <a:solidFill>
                <a:srgbClr val="000000"/>
              </a:solidFill>
              <a:latin typeface="Verdana" panose="020B0604030504040204" pitchFamily="34" charset="0"/>
            </a:endParaRPr>
          </a:p>
          <a:p>
            <a:r>
              <a:rPr lang="lv-LV" sz="1600" b="1" i="0" u="none" strike="noStrike" baseline="0">
                <a:solidFill>
                  <a:srgbClr val="000000"/>
                </a:solidFill>
                <a:latin typeface="Verdana"/>
                <a:ea typeface="Verdana"/>
                <a:cs typeface="Arial"/>
              </a:rPr>
              <a:t>FORUMA SEKRETARIĀTA </a:t>
            </a:r>
            <a:r>
              <a:rPr lang="lv-LV" sz="1400" b="0" i="0" u="none" strike="noStrike" baseline="0">
                <a:solidFill>
                  <a:srgbClr val="000000"/>
                </a:solidFill>
                <a:latin typeface="Verdana"/>
                <a:ea typeface="Verdana"/>
                <a:cs typeface="Arial"/>
              </a:rPr>
              <a:t>lomu pildīs VARAM PPD</a:t>
            </a:r>
            <a:endParaRPr lang="lv-LV" sz="1400">
              <a:solidFill>
                <a:srgbClr val="000000"/>
              </a:solidFill>
              <a:latin typeface="Verdana"/>
              <a:ea typeface="Verdana"/>
              <a:cs typeface="Arial"/>
            </a:endParaRPr>
          </a:p>
          <a:p>
            <a:endParaRPr lang="lv-LV" sz="1600" b="0" i="0" u="none" strike="noStrike" baseline="0">
              <a:solidFill>
                <a:srgbClr val="000000"/>
              </a:solidFill>
              <a:latin typeface="Verdana"/>
              <a:ea typeface="Verdana"/>
              <a:cs typeface="Arial"/>
            </a:endParaRPr>
          </a:p>
        </p:txBody>
      </p:sp>
    </p:spTree>
    <p:extLst>
      <p:ext uri="{BB962C8B-B14F-4D97-AF65-F5344CB8AC3E}">
        <p14:creationId xmlns:p14="http://schemas.microsoft.com/office/powerpoint/2010/main" val="25913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7">
            <a:extLst>
              <a:ext uri="{FF2B5EF4-FFF2-40B4-BE49-F238E27FC236}">
                <a16:creationId xmlns:a16="http://schemas.microsoft.com/office/drawing/2014/main" id="{D4D032CC-B37D-4872-AE6D-92FB801452C9}"/>
              </a:ext>
            </a:extLst>
          </p:cNvPr>
          <p:cNvSpPr>
            <a:spLocks noGrp="1"/>
          </p:cNvSpPr>
          <p:nvPr>
            <p:ph type="body" sz="quarter" idx="11"/>
          </p:nvPr>
        </p:nvSpPr>
        <p:spPr>
          <a:xfrm>
            <a:off x="2878447" y="5413132"/>
            <a:ext cx="6529441" cy="430732"/>
          </a:xfrm>
        </p:spPr>
        <p:txBody>
          <a:bodyPr>
            <a:normAutofit/>
          </a:bodyPr>
          <a:lstStyle/>
          <a:p>
            <a:r>
              <a:rPr lang="lv-LV" altLang="lv-LV" sz="1600">
                <a:hlinkClick r:id="rId2"/>
              </a:rPr>
              <a:t>Viedās administrācijas un reģionālās attīstības ministrija</a:t>
            </a:r>
            <a:endParaRPr lang="lv-LV" altLang="lv-LV" sz="1600"/>
          </a:p>
        </p:txBody>
      </p:sp>
      <p:sp>
        <p:nvSpPr>
          <p:cNvPr id="49155" name="Slide Number Placeholder 5">
            <a:extLst>
              <a:ext uri="{FF2B5EF4-FFF2-40B4-BE49-F238E27FC236}">
                <a16:creationId xmlns:a16="http://schemas.microsoft.com/office/drawing/2014/main" id="{968DFC45-A89D-4ED5-8F8E-CEDF2B5012BB}"/>
              </a:ext>
            </a:extLst>
          </p:cNvPr>
          <p:cNvSpPr>
            <a:spLocks noGrp="1" noChangeArrowheads="1"/>
          </p:cNvSpPr>
          <p:nvPr>
            <p:ph type="sldNum" sz="quarter" idx="4"/>
          </p:nvPr>
        </p:nvSpPr>
        <p:spPr bwMode="auto">
          <a:xfrm>
            <a:off x="117856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eaLnBrk="0" hangingPunct="0"/>
            <a:fld id="{5B98EBAE-CE13-4ABA-B5C2-ABBABB5D2521}" type="slidenum">
              <a:rPr lang="en-US" altLang="en-US" sz="1700" smtClean="0">
                <a:solidFill>
                  <a:schemeClr val="tx1"/>
                </a:solidFill>
              </a:rPr>
              <a:pPr algn="l" eaLnBrk="0" hangingPunct="0"/>
              <a:t>22</a:t>
            </a:fld>
            <a:endParaRPr lang="en-US" altLang="en-US" sz="1700">
              <a:solidFill>
                <a:schemeClr val="tx1"/>
              </a:solidFill>
            </a:endParaRPr>
          </a:p>
        </p:txBody>
      </p:sp>
      <p:sp>
        <p:nvSpPr>
          <p:cNvPr id="49156" name="Rectangle 17">
            <a:extLst>
              <a:ext uri="{FF2B5EF4-FFF2-40B4-BE49-F238E27FC236}">
                <a16:creationId xmlns:a16="http://schemas.microsoft.com/office/drawing/2014/main" id="{3B4C6ED7-B2DA-48C3-8A98-B8F425A68937}"/>
              </a:ext>
            </a:extLst>
          </p:cNvPr>
          <p:cNvSpPr>
            <a:spLocks noChangeArrowheads="1"/>
          </p:cNvSpPr>
          <p:nvPr/>
        </p:nvSpPr>
        <p:spPr bwMode="auto">
          <a:xfrm>
            <a:off x="15713206" y="607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lv-LV" altLang="lv-LV" sz="1100">
                <a:cs typeface="Calibri" panose="020F0502020204030204" pitchFamily="34" charset="0"/>
              </a:rPr>
              <a:t> </a:t>
            </a:r>
            <a:endParaRPr lang="lv-LV" altLang="lv-LV"/>
          </a:p>
        </p:txBody>
      </p:sp>
      <p:pic>
        <p:nvPicPr>
          <p:cNvPr id="2075" name="Picture 7" descr="twitter x, new logo, x, rounded Icon">
            <a:hlinkClick r:id="rId3"/>
            <a:extLst>
              <a:ext uri="{FF2B5EF4-FFF2-40B4-BE49-F238E27FC236}">
                <a16:creationId xmlns:a16="http://schemas.microsoft.com/office/drawing/2014/main" id="{008B8CB5-555A-98CE-8218-3A2735594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61" t="8736" r="20313" b="8377"/>
          <a:stretch>
            <a:fillRect/>
          </a:stretch>
        </p:blipFill>
        <p:spPr bwMode="auto">
          <a:xfrm>
            <a:off x="5062542" y="5897461"/>
            <a:ext cx="406802" cy="40680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1D795A40-31A8-F280-56AC-54A9170E465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494944" y="5905777"/>
            <a:ext cx="398825" cy="3988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CD70E122-B453-634A-1FA7-65ED21560E6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849914" y="5891372"/>
            <a:ext cx="422755" cy="4227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8">
            <a:hlinkClick r:id="rId9"/>
            <a:extLst>
              <a:ext uri="{FF2B5EF4-FFF2-40B4-BE49-F238E27FC236}">
                <a16:creationId xmlns:a16="http://schemas.microsoft.com/office/drawing/2014/main" id="{300A1193-E984-9E96-C8CC-36532B6DBF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1218" t="10445" r="9972" b="11656"/>
          <a:stretch>
            <a:fillRect/>
          </a:stretch>
        </p:blipFill>
        <p:spPr bwMode="auto">
          <a:xfrm>
            <a:off x="5911849" y="5874557"/>
            <a:ext cx="462638" cy="462638"/>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A logo of a camera&#10;&#10;Description automatically generated">
            <a:extLst>
              <a:ext uri="{FF2B5EF4-FFF2-40B4-BE49-F238E27FC236}">
                <a16:creationId xmlns:a16="http://schemas.microsoft.com/office/drawing/2014/main" id="{D7002F92-26E0-B16A-FAC0-C9C0D0D26ED6}"/>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393582" y="5893868"/>
            <a:ext cx="430732" cy="4307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8">
            <a:extLst>
              <a:ext uri="{FF2B5EF4-FFF2-40B4-BE49-F238E27FC236}">
                <a16:creationId xmlns:a16="http://schemas.microsoft.com/office/drawing/2014/main" id="{23113D06-9E7A-E8A9-C73D-2122EBBFCB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Rectangle 29">
            <a:extLst>
              <a:ext uri="{FF2B5EF4-FFF2-40B4-BE49-F238E27FC236}">
                <a16:creationId xmlns:a16="http://schemas.microsoft.com/office/drawing/2014/main" id="{81D383DC-3AFE-5769-6D57-BB2578F2050E}"/>
              </a:ext>
            </a:extLst>
          </p:cNvPr>
          <p:cNvSpPr>
            <a:spLocks noChangeArrowheads="1"/>
          </p:cNvSpPr>
          <p:nvPr/>
        </p:nvSpPr>
        <p:spPr bwMode="auto">
          <a:xfrm>
            <a:off x="0" y="78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7" name="Rectangle 30">
            <a:extLst>
              <a:ext uri="{FF2B5EF4-FFF2-40B4-BE49-F238E27FC236}">
                <a16:creationId xmlns:a16="http://schemas.microsoft.com/office/drawing/2014/main" id="{CC66AD99-F7FA-835D-81BD-4F17E7EDAEF3}"/>
              </a:ext>
            </a:extLst>
          </p:cNvPr>
          <p:cNvSpPr>
            <a:spLocks noChangeArrowheads="1"/>
          </p:cNvSpPr>
          <p:nvPr/>
        </p:nvSpPr>
        <p:spPr bwMode="auto">
          <a:xfrm>
            <a:off x="0" y="109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8" name="Rectangle 31">
            <a:extLst>
              <a:ext uri="{FF2B5EF4-FFF2-40B4-BE49-F238E27FC236}">
                <a16:creationId xmlns:a16="http://schemas.microsoft.com/office/drawing/2014/main" id="{C94FB742-EFD1-BAB7-1DC9-5412D51921EC}"/>
              </a:ext>
            </a:extLst>
          </p:cNvPr>
          <p:cNvSpPr>
            <a:spLocks noChangeArrowheads="1"/>
          </p:cNvSpPr>
          <p:nvPr/>
        </p:nvSpPr>
        <p:spPr bwMode="auto">
          <a:xfrm>
            <a:off x="0" y="143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9" name="Rectangle 32">
            <a:extLst>
              <a:ext uri="{FF2B5EF4-FFF2-40B4-BE49-F238E27FC236}">
                <a16:creationId xmlns:a16="http://schemas.microsoft.com/office/drawing/2014/main" id="{685C4CF1-9A6A-A0ED-588C-9DF571103B98}"/>
              </a:ext>
            </a:extLst>
          </p:cNvPr>
          <p:cNvSpPr>
            <a:spLocks noChangeArrowheads="1"/>
          </p:cNvSpPr>
          <p:nvPr/>
        </p:nvSpPr>
        <p:spPr bwMode="auto">
          <a:xfrm>
            <a:off x="0" y="18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0" name="Rectangle 33">
            <a:extLst>
              <a:ext uri="{FF2B5EF4-FFF2-40B4-BE49-F238E27FC236}">
                <a16:creationId xmlns:a16="http://schemas.microsoft.com/office/drawing/2014/main" id="{01E412A9-8A46-CF64-0C03-F6AD93936130}"/>
              </a:ext>
            </a:extLst>
          </p:cNvPr>
          <p:cNvSpPr>
            <a:spLocks noChangeArrowheads="1"/>
          </p:cNvSpPr>
          <p:nvPr/>
        </p:nvSpPr>
        <p:spPr bwMode="auto">
          <a:xfrm>
            <a:off x="0" y="214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2" name="Title 6">
            <a:extLst>
              <a:ext uri="{FF2B5EF4-FFF2-40B4-BE49-F238E27FC236}">
                <a16:creationId xmlns:a16="http://schemas.microsoft.com/office/drawing/2014/main" id="{4FAB7569-0AD4-92D0-4D42-CFF60CCF6953}"/>
              </a:ext>
            </a:extLst>
          </p:cNvPr>
          <p:cNvSpPr txBox="1">
            <a:spLocks/>
          </p:cNvSpPr>
          <p:nvPr/>
        </p:nvSpPr>
        <p:spPr>
          <a:xfrm>
            <a:off x="3666435" y="3700207"/>
            <a:ext cx="4859130" cy="463547"/>
          </a:xfrm>
          <a:prstGeom prst="rect">
            <a:avLst/>
          </a:prstGeom>
        </p:spPr>
        <p:txBody>
          <a:bodyPr>
            <a:normAutofit fontScale="62500" lnSpcReduction="20000"/>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b="1">
                <a:solidFill>
                  <a:srgbClr val="29702A"/>
                </a:solidFill>
                <a:latin typeface="Verdana" panose="020B0604030504040204" pitchFamily="34" charset="0"/>
                <a:ea typeface="Verdana" panose="020B0604030504040204" pitchFamily="34" charset="0"/>
              </a:rPr>
              <a:t>Paldies!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23</a:t>
            </a:fld>
            <a:endParaRPr lang="en-US" altLang="en-US" sz="1000">
              <a:solidFill>
                <a:srgbClr val="898989"/>
              </a:solidFill>
              <a:latin typeface="Verdana" panose="020B0604030504040204" pitchFamily="34" charset="0"/>
            </a:endParaRPr>
          </a:p>
        </p:txBody>
      </p:sp>
      <p:sp>
        <p:nvSpPr>
          <p:cNvPr id="20" name="Title 1">
            <a:extLst>
              <a:ext uri="{FF2B5EF4-FFF2-40B4-BE49-F238E27FC236}">
                <a16:creationId xmlns:a16="http://schemas.microsoft.com/office/drawing/2014/main" id="{A1046962-482B-2207-7827-2C6DAB1A4728}"/>
              </a:ext>
            </a:extLst>
          </p:cNvPr>
          <p:cNvSpPr>
            <a:spLocks noGrp="1"/>
          </p:cNvSpPr>
          <p:nvPr>
            <p:ph type="title"/>
          </p:nvPr>
        </p:nvSpPr>
        <p:spPr>
          <a:xfrm>
            <a:off x="2586157" y="3431808"/>
            <a:ext cx="8128000" cy="1036638"/>
          </a:xfrm>
        </p:spPr>
        <p:txBody>
          <a:bodyPr>
            <a:normAutofit fontScale="90000"/>
          </a:bodyPr>
          <a:lstStyle/>
          <a:p>
            <a:r>
              <a:rPr lang="lv-LV" altLang="en-US" sz="4400">
                <a:solidFill>
                  <a:srgbClr val="29702A"/>
                </a:solidFill>
                <a:latin typeface="Verdana"/>
                <a:ea typeface="Verdana"/>
              </a:rPr>
              <a:t>PAPILDUS INFORMĀCIJA</a:t>
            </a:r>
            <a:br>
              <a:rPr lang="lv-LV" altLang="en-US" sz="4400">
                <a:latin typeface="Verdana"/>
                <a:ea typeface="Verdana"/>
              </a:rPr>
            </a:br>
            <a:br>
              <a:rPr lang="lv-LV" altLang="en-US">
                <a:latin typeface="Verdana"/>
                <a:ea typeface="Verdana"/>
              </a:rPr>
            </a:br>
            <a:r>
              <a:rPr lang="lv-LV" altLang="en-US">
                <a:solidFill>
                  <a:srgbClr val="29702A"/>
                </a:solidFill>
                <a:latin typeface="Verdana"/>
                <a:ea typeface="Verdana"/>
              </a:rPr>
              <a:t> </a:t>
            </a:r>
            <a:endParaRPr lang="lv-LV" altLang="en-US">
              <a:solidFill>
                <a:srgbClr val="29702A"/>
              </a:solidFill>
            </a:endParaRPr>
          </a:p>
        </p:txBody>
      </p:sp>
    </p:spTree>
    <p:extLst>
      <p:ext uri="{BB962C8B-B14F-4D97-AF65-F5344CB8AC3E}">
        <p14:creationId xmlns:p14="http://schemas.microsoft.com/office/powerpoint/2010/main" val="218940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24</a:t>
            </a:fld>
            <a:endParaRPr lang="en-US" altLang="en-US" sz="1000">
              <a:solidFill>
                <a:srgbClr val="898989"/>
              </a:solidFill>
              <a:latin typeface="Verdana" panose="020B0604030504040204" pitchFamily="34" charset="0"/>
            </a:endParaRPr>
          </a:p>
        </p:txBody>
      </p:sp>
      <p:sp>
        <p:nvSpPr>
          <p:cNvPr id="20" name="Title 1">
            <a:extLst>
              <a:ext uri="{FF2B5EF4-FFF2-40B4-BE49-F238E27FC236}">
                <a16:creationId xmlns:a16="http://schemas.microsoft.com/office/drawing/2014/main" id="{A1046962-482B-2207-7827-2C6DAB1A4728}"/>
              </a:ext>
            </a:extLst>
          </p:cNvPr>
          <p:cNvSpPr>
            <a:spLocks noGrp="1"/>
          </p:cNvSpPr>
          <p:nvPr>
            <p:ph type="title"/>
          </p:nvPr>
        </p:nvSpPr>
        <p:spPr>
          <a:xfrm>
            <a:off x="2473731" y="733579"/>
            <a:ext cx="8128000" cy="1036638"/>
          </a:xfrm>
        </p:spPr>
        <p:txBody>
          <a:bodyPr>
            <a:normAutofit/>
          </a:bodyPr>
          <a:lstStyle/>
          <a:p>
            <a:r>
              <a:rPr lang="lv-LV" altLang="en-US">
                <a:solidFill>
                  <a:srgbClr val="29702A"/>
                </a:solidFill>
                <a:latin typeface="Verdana"/>
                <a:ea typeface="Verdana"/>
              </a:rPr>
              <a:t>MDMK lēmumi (1/3) </a:t>
            </a:r>
            <a:endParaRPr lang="lv-LV" altLang="en-US">
              <a:solidFill>
                <a:srgbClr val="29702A"/>
              </a:solidFill>
            </a:endParaRPr>
          </a:p>
        </p:txBody>
      </p:sp>
      <p:sp>
        <p:nvSpPr>
          <p:cNvPr id="5" name="TextBox 4">
            <a:extLst>
              <a:ext uri="{FF2B5EF4-FFF2-40B4-BE49-F238E27FC236}">
                <a16:creationId xmlns:a16="http://schemas.microsoft.com/office/drawing/2014/main" id="{D2A94D85-ED3B-DF2E-5FC7-A3D3DBF934DD}"/>
              </a:ext>
            </a:extLst>
          </p:cNvPr>
          <p:cNvSpPr txBox="1"/>
          <p:nvPr/>
        </p:nvSpPr>
        <p:spPr>
          <a:xfrm>
            <a:off x="1911349" y="1915920"/>
            <a:ext cx="9366649" cy="1122936"/>
          </a:xfrm>
          <a:prstGeom prst="rect">
            <a:avLst/>
          </a:prstGeom>
          <a:noFill/>
        </p:spPr>
        <p:txBody>
          <a:bodyPr wrap="square">
            <a:spAutoFit/>
          </a:bodyPr>
          <a:lstStyle/>
          <a:p>
            <a:pPr>
              <a:lnSpc>
                <a:spcPct val="107000"/>
              </a:lnSpc>
              <a:buClr>
                <a:srgbClr val="29702A"/>
              </a:buClr>
            </a:pPr>
            <a:r>
              <a:rPr lang="lv-LV" altLang="lv-LV" sz="1600" b="1">
                <a:solidFill>
                  <a:srgbClr val="000000"/>
                </a:solidFill>
                <a:latin typeface="Verdana"/>
                <a:ea typeface="Verdana"/>
              </a:rPr>
              <a:t>1. </a:t>
            </a:r>
            <a:r>
              <a:rPr lang="lv-LV" altLang="lv-LV" sz="1600">
                <a:solidFill>
                  <a:srgbClr val="000000"/>
                </a:solidFill>
                <a:latin typeface="Verdana"/>
                <a:ea typeface="Verdana"/>
              </a:rPr>
              <a:t>Atbildīgajām nozaru ministrijām ne vēlāk, kā </a:t>
            </a:r>
            <a:r>
              <a:rPr lang="lv-LV" altLang="lv-LV" sz="1600" b="1">
                <a:solidFill>
                  <a:srgbClr val="000000"/>
                </a:solidFill>
                <a:latin typeface="Verdana"/>
                <a:ea typeface="Verdana"/>
              </a:rPr>
              <a:t>līdz 2024. gada 30.decembrim iesniegt MK rīkojuma projektus par ārkārtas prioritātes projektu iekļaušanu SAM 1.3.1.1. </a:t>
            </a:r>
            <a:r>
              <a:rPr lang="lv-LV" altLang="lv-LV" sz="1600" b="1" err="1">
                <a:solidFill>
                  <a:srgbClr val="000000"/>
                </a:solidFill>
                <a:latin typeface="Verdana"/>
                <a:ea typeface="Verdana"/>
              </a:rPr>
              <a:t>priekšatlases</a:t>
            </a:r>
            <a:r>
              <a:rPr lang="lv-LV" altLang="lv-LV" sz="1600" b="1">
                <a:solidFill>
                  <a:srgbClr val="000000"/>
                </a:solidFill>
                <a:latin typeface="Verdana"/>
                <a:ea typeface="Verdana"/>
              </a:rPr>
              <a:t> sarakstā</a:t>
            </a:r>
            <a:r>
              <a:rPr lang="lv-LV" altLang="lv-LV" sz="1600">
                <a:solidFill>
                  <a:srgbClr val="000000"/>
                </a:solidFill>
                <a:latin typeface="Verdana"/>
                <a:ea typeface="Verdana"/>
              </a:rPr>
              <a:t>, līdz tam tiesiskā regulējuma noteiktajā kārtībā saskaņojot projektu ietvaros īstenojamo IKT attīstības aktivitāšu aprakstus. </a:t>
            </a:r>
          </a:p>
        </p:txBody>
      </p:sp>
      <p:sp>
        <p:nvSpPr>
          <p:cNvPr id="3" name="TextBox 2">
            <a:extLst>
              <a:ext uri="{FF2B5EF4-FFF2-40B4-BE49-F238E27FC236}">
                <a16:creationId xmlns:a16="http://schemas.microsoft.com/office/drawing/2014/main" id="{89B6BF93-5233-8871-B68E-FCEA168A56DC}"/>
              </a:ext>
            </a:extLst>
          </p:cNvPr>
          <p:cNvSpPr txBox="1"/>
          <p:nvPr/>
        </p:nvSpPr>
        <p:spPr>
          <a:xfrm>
            <a:off x="1911349" y="3523833"/>
            <a:ext cx="9244704" cy="3046988"/>
          </a:xfrm>
          <a:prstGeom prst="rect">
            <a:avLst/>
          </a:prstGeom>
          <a:noFill/>
        </p:spPr>
        <p:txBody>
          <a:bodyPr wrap="square" lIns="91440" tIns="45720" rIns="91440" bIns="45720" anchor="t">
            <a:spAutoFit/>
          </a:bodyPr>
          <a:lstStyle/>
          <a:p>
            <a:r>
              <a:rPr lang="lv-LV" sz="1600" b="1" i="0" u="none" strike="noStrike" baseline="0">
                <a:solidFill>
                  <a:srgbClr val="000000"/>
                </a:solidFill>
                <a:latin typeface="Verdana"/>
                <a:ea typeface="Verdana"/>
                <a:cs typeface="Arial"/>
              </a:rPr>
              <a:t>2. VARAM </a:t>
            </a:r>
            <a:r>
              <a:rPr lang="lv-LV" sz="1600" b="0" i="0" u="none" strike="noStrike" baseline="0">
                <a:solidFill>
                  <a:srgbClr val="000000"/>
                </a:solidFill>
                <a:latin typeface="Verdana"/>
                <a:ea typeface="Verdana"/>
                <a:cs typeface="Arial"/>
              </a:rPr>
              <a:t>sadarbībā ar </a:t>
            </a:r>
            <a:r>
              <a:rPr lang="lv-LV" sz="1600" b="1" i="0" u="none" strike="noStrike" baseline="0">
                <a:solidFill>
                  <a:srgbClr val="000000"/>
                </a:solidFill>
                <a:latin typeface="Verdana"/>
                <a:ea typeface="Verdana"/>
                <a:cs typeface="Arial"/>
              </a:rPr>
              <a:t>horizontālo attīstības jomu</a:t>
            </a:r>
            <a:r>
              <a:rPr lang="lv-LV" sz="1600" b="0" i="0" u="none" strike="noStrike" baseline="0">
                <a:solidFill>
                  <a:srgbClr val="000000"/>
                </a:solidFill>
                <a:latin typeface="Verdana"/>
                <a:ea typeface="Verdana"/>
                <a:cs typeface="Arial"/>
              </a:rPr>
              <a:t> tabulas norādītajām ministrijām un iestādēm līdz tabulā norādītajiem termiņiem izstrādāt un saskaņot valsts IKT pārvaldības vadītāju forumā </a:t>
            </a:r>
            <a:r>
              <a:rPr lang="lv-LV" sz="1600" b="1" i="0" u="none" strike="noStrike" baseline="0">
                <a:solidFill>
                  <a:srgbClr val="000000"/>
                </a:solidFill>
                <a:latin typeface="Verdana"/>
                <a:ea typeface="Verdana"/>
                <a:cs typeface="Arial"/>
              </a:rPr>
              <a:t>horizontālo attīstības jomu arhitektūru aprakstus.</a:t>
            </a:r>
            <a:r>
              <a:rPr lang="lv-LV" sz="1600" b="1">
                <a:solidFill>
                  <a:srgbClr val="000000"/>
                </a:solidFill>
                <a:latin typeface="Verdana"/>
                <a:ea typeface="Verdana"/>
                <a:cs typeface="Arial"/>
              </a:rPr>
              <a:t> </a:t>
            </a:r>
            <a:endParaRPr lang="lv-LV" sz="1600" b="1" i="0" u="none" strike="noStrike" baseline="0">
              <a:solidFill>
                <a:srgbClr val="000000"/>
              </a:solidFill>
              <a:latin typeface="Verdana" panose="020B0604030504040204" pitchFamily="34" charset="0"/>
            </a:endParaRPr>
          </a:p>
          <a:p>
            <a:endParaRPr lang="lv-LV" sz="1600" b="0" i="0" u="none" strike="noStrike" baseline="0">
              <a:solidFill>
                <a:srgbClr val="000000"/>
              </a:solidFill>
              <a:latin typeface="Verdana" panose="020B0604030504040204" pitchFamily="34" charset="0"/>
            </a:endParaRPr>
          </a:p>
          <a:p>
            <a:pPr marL="285750" indent="-285750">
              <a:buFont typeface="Arial"/>
              <a:buChar char="•"/>
            </a:pPr>
            <a:r>
              <a:rPr lang="lv-LV" sz="1600" b="0" i="0" u="none" strike="noStrike" baseline="0">
                <a:solidFill>
                  <a:srgbClr val="000000"/>
                </a:solidFill>
                <a:latin typeface="Verdana"/>
                <a:ea typeface="Verdana"/>
                <a:cs typeface="Arial"/>
              </a:rPr>
              <a:t>Arhitektūras apraksts </a:t>
            </a:r>
            <a:r>
              <a:rPr lang="lv-LV" sz="1600" b="1" i="0" u="none" strike="noStrike" baseline="0">
                <a:solidFill>
                  <a:srgbClr val="000000"/>
                </a:solidFill>
                <a:latin typeface="Verdana"/>
                <a:ea typeface="Verdana"/>
                <a:cs typeface="Arial"/>
              </a:rPr>
              <a:t>satur jomas arhitektūras ieviešanas projektu pieteikumus</a:t>
            </a:r>
            <a:r>
              <a:rPr lang="lv-LV" sz="1600" b="0" i="0" u="none" strike="noStrike" baseline="0">
                <a:solidFill>
                  <a:srgbClr val="000000"/>
                </a:solidFill>
                <a:latin typeface="Verdana"/>
                <a:ea typeface="Verdana"/>
                <a:cs typeface="Arial"/>
              </a:rPr>
              <a:t>, kuru īstenošana nodrošinās norādītā uzņēmumu skaita IKT risinājumu integrāciju projektu kopējam apjomam nepārsniedzot jomai noteikto 1. kārtas finansējuma apjomu.</a:t>
            </a:r>
          </a:p>
          <a:p>
            <a:endParaRPr lang="lv-LV" sz="1600" b="0" i="0" u="none" strike="noStrike" baseline="0">
              <a:solidFill>
                <a:srgbClr val="000000"/>
              </a:solidFill>
              <a:latin typeface="Verdana" panose="020B0604030504040204" pitchFamily="34" charset="0"/>
            </a:endParaRPr>
          </a:p>
          <a:p>
            <a:pPr marL="285750" indent="-285750">
              <a:buFont typeface="Arial"/>
              <a:buChar char="•"/>
            </a:pPr>
            <a:r>
              <a:rPr lang="lv-LV" sz="1600" b="0" i="0" u="none" strike="noStrike" baseline="0">
                <a:solidFill>
                  <a:srgbClr val="000000"/>
                </a:solidFill>
                <a:latin typeface="Verdana"/>
                <a:ea typeface="Verdana"/>
                <a:cs typeface="Arial"/>
              </a:rPr>
              <a:t>Arhitektūru aprakstus ir jāizstrādā </a:t>
            </a:r>
            <a:r>
              <a:rPr lang="lv-LV" sz="1600" b="1" i="0" u="none" strike="noStrike" baseline="0">
                <a:solidFill>
                  <a:srgbClr val="000000"/>
                </a:solidFill>
                <a:latin typeface="Verdana"/>
                <a:ea typeface="Verdana"/>
                <a:cs typeface="Arial"/>
              </a:rPr>
              <a:t>atbilstoši VARAM noteiktajai metodikai </a:t>
            </a:r>
            <a:r>
              <a:rPr lang="lv-LV" sz="1600" b="0" i="0" u="none" strike="noStrike" baseline="0">
                <a:solidFill>
                  <a:srgbClr val="000000"/>
                </a:solidFill>
                <a:latin typeface="Verdana"/>
                <a:ea typeface="Verdana"/>
                <a:cs typeface="Arial"/>
              </a:rPr>
              <a:t>un </a:t>
            </a:r>
            <a:r>
              <a:rPr lang="lv-LV" sz="1600" i="0" u="none" strike="noStrike" baseline="0">
                <a:solidFill>
                  <a:srgbClr val="000000"/>
                </a:solidFill>
                <a:latin typeface="Verdana"/>
                <a:ea typeface="Verdana"/>
                <a:cs typeface="Arial"/>
              </a:rPr>
              <a:t>jāietver arī risinājumus</a:t>
            </a:r>
            <a:r>
              <a:rPr lang="lv-LV" sz="1600" b="0" i="0" u="none" strike="noStrike" baseline="0">
                <a:solidFill>
                  <a:srgbClr val="000000"/>
                </a:solidFill>
                <a:latin typeface="Verdana"/>
                <a:ea typeface="Verdana"/>
                <a:cs typeface="Arial"/>
              </a:rPr>
              <a:t>, kas jomas ietvaros tiek attīstīti ārkārtas prioritātes projektu ietvaros, kā arī ar citu avotu finansējumu.</a:t>
            </a:r>
            <a:endParaRPr lang="lv-LV" sz="1600">
              <a:latin typeface="Verdana"/>
              <a:ea typeface="Verdana"/>
              <a:cs typeface="Arial"/>
            </a:endParaRPr>
          </a:p>
        </p:txBody>
      </p:sp>
    </p:spTree>
    <p:extLst>
      <p:ext uri="{BB962C8B-B14F-4D97-AF65-F5344CB8AC3E}">
        <p14:creationId xmlns:p14="http://schemas.microsoft.com/office/powerpoint/2010/main" val="349143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3C6D4A-F95B-6733-BA09-4DB1080734AD}"/>
              </a:ext>
            </a:extLst>
          </p:cNvPr>
          <p:cNvSpPr>
            <a:spLocks noGrp="1"/>
          </p:cNvSpPr>
          <p:nvPr>
            <p:ph type="title"/>
          </p:nvPr>
        </p:nvSpPr>
        <p:spPr>
          <a:xfrm>
            <a:off x="2389510" y="804107"/>
            <a:ext cx="8128000" cy="709252"/>
          </a:xfrm>
        </p:spPr>
        <p:txBody>
          <a:bodyPr>
            <a:normAutofit/>
          </a:bodyPr>
          <a:lstStyle/>
          <a:p>
            <a:r>
              <a:rPr lang="lv-LV" altLang="en-US">
                <a:solidFill>
                  <a:srgbClr val="29702A"/>
                </a:solidFill>
                <a:latin typeface="Verdana"/>
                <a:ea typeface="Verdana"/>
              </a:rPr>
              <a:t>MDMK lēmumi (2/3) </a:t>
            </a:r>
            <a:endParaRPr lang="lv-LV" altLang="en-US">
              <a:solidFill>
                <a:srgbClr val="29702A"/>
              </a:solidFill>
            </a:endParaRPr>
          </a:p>
        </p:txBody>
      </p:sp>
      <p:sp>
        <p:nvSpPr>
          <p:cNvPr id="10" name="TextBox 9">
            <a:extLst>
              <a:ext uri="{FF2B5EF4-FFF2-40B4-BE49-F238E27FC236}">
                <a16:creationId xmlns:a16="http://schemas.microsoft.com/office/drawing/2014/main" id="{0EEC028D-F98A-1A99-AC78-6C3A5416B884}"/>
              </a:ext>
            </a:extLst>
          </p:cNvPr>
          <p:cNvSpPr txBox="1"/>
          <p:nvPr/>
        </p:nvSpPr>
        <p:spPr>
          <a:xfrm>
            <a:off x="2389510" y="1581067"/>
            <a:ext cx="4973349" cy="276999"/>
          </a:xfrm>
          <a:prstGeom prst="rect">
            <a:avLst/>
          </a:prstGeom>
          <a:noFill/>
        </p:spPr>
        <p:txBody>
          <a:bodyPr wrap="none" lIns="91440" tIns="45720" rIns="91440" bIns="45720" rtlCol="0" anchor="t">
            <a:spAutoFit/>
          </a:bodyPr>
          <a:lstStyle/>
          <a:p>
            <a:r>
              <a:rPr lang="lv-LV" sz="1200" b="1">
                <a:latin typeface="Verdana"/>
                <a:ea typeface="Verdana"/>
                <a:cs typeface="Arial"/>
              </a:rPr>
              <a:t>Tabula. </a:t>
            </a:r>
            <a:r>
              <a:rPr lang="lv-LV" sz="1200" b="1" u="sng">
                <a:solidFill>
                  <a:schemeClr val="accent6">
                    <a:lumMod val="75000"/>
                  </a:schemeClr>
                </a:solidFill>
                <a:latin typeface="Verdana"/>
                <a:ea typeface="Verdana"/>
                <a:cs typeface="Arial"/>
              </a:rPr>
              <a:t>Horizontālo </a:t>
            </a:r>
            <a:r>
              <a:rPr lang="lv-LV" sz="1200">
                <a:latin typeface="Verdana"/>
                <a:ea typeface="Verdana"/>
                <a:cs typeface="Arial"/>
              </a:rPr>
              <a:t>prioritāšu attīstības jomu arhitektūras  </a:t>
            </a:r>
            <a:endParaRPr lang="lv-LV" sz="1200">
              <a:latin typeface="Verdana" panose="020B0604030504040204" pitchFamily="34" charset="0"/>
              <a:ea typeface="Verdana" panose="020B0604030504040204" pitchFamily="34" charset="0"/>
            </a:endParaRPr>
          </a:p>
        </p:txBody>
      </p:sp>
      <p:graphicFrame>
        <p:nvGraphicFramePr>
          <p:cNvPr id="14" name="Object 13">
            <a:extLst>
              <a:ext uri="{FF2B5EF4-FFF2-40B4-BE49-F238E27FC236}">
                <a16:creationId xmlns:a16="http://schemas.microsoft.com/office/drawing/2014/main" id="{EBC82343-6632-E0A9-5503-ED8B28F733CA}"/>
              </a:ext>
            </a:extLst>
          </p:cNvPr>
          <p:cNvGraphicFramePr>
            <a:graphicFrameLocks noChangeAspect="1"/>
          </p:cNvGraphicFramePr>
          <p:nvPr>
            <p:extLst>
              <p:ext uri="{D42A27DB-BD31-4B8C-83A1-F6EECF244321}">
                <p14:modId xmlns:p14="http://schemas.microsoft.com/office/powerpoint/2010/main" val="1520291644"/>
              </p:ext>
            </p:extLst>
          </p:nvPr>
        </p:nvGraphicFramePr>
        <p:xfrm>
          <a:off x="1506538" y="1928813"/>
          <a:ext cx="10236200" cy="4768850"/>
        </p:xfrm>
        <a:graphic>
          <a:graphicData uri="http://schemas.openxmlformats.org/presentationml/2006/ole">
            <mc:AlternateContent xmlns:mc="http://schemas.openxmlformats.org/markup-compatibility/2006">
              <mc:Choice xmlns:v="urn:schemas-microsoft-com:vml" Requires="v">
                <p:oleObj name="Worksheet" r:id="rId2" imgW="12275724" imgH="5715255" progId="Excel.Sheet.12">
                  <p:embed/>
                </p:oleObj>
              </mc:Choice>
              <mc:Fallback>
                <p:oleObj name="Worksheet" r:id="rId2" imgW="12275724" imgH="5715255" progId="Excel.Sheet.12">
                  <p:embed/>
                  <p:pic>
                    <p:nvPicPr>
                      <p:cNvPr id="14" name="Object 13">
                        <a:extLst>
                          <a:ext uri="{FF2B5EF4-FFF2-40B4-BE49-F238E27FC236}">
                            <a16:creationId xmlns:a16="http://schemas.microsoft.com/office/drawing/2014/main" id="{EBC82343-6632-E0A9-5503-ED8B28F733CA}"/>
                          </a:ext>
                        </a:extLst>
                      </p:cNvPr>
                      <p:cNvPicPr/>
                      <p:nvPr/>
                    </p:nvPicPr>
                    <p:blipFill>
                      <a:blip r:embed="rId3"/>
                      <a:stretch>
                        <a:fillRect/>
                      </a:stretch>
                    </p:blipFill>
                    <p:spPr>
                      <a:xfrm>
                        <a:off x="1506538" y="1928813"/>
                        <a:ext cx="10236200" cy="4768850"/>
                      </a:xfrm>
                      <a:prstGeom prst="rect">
                        <a:avLst/>
                      </a:prstGeom>
                    </p:spPr>
                  </p:pic>
                </p:oleObj>
              </mc:Fallback>
            </mc:AlternateContent>
          </a:graphicData>
        </a:graphic>
      </p:graphicFrame>
    </p:spTree>
    <p:extLst>
      <p:ext uri="{BB962C8B-B14F-4D97-AF65-F5344CB8AC3E}">
        <p14:creationId xmlns:p14="http://schemas.microsoft.com/office/powerpoint/2010/main" val="135126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D72C3A9-D0EE-FB43-BFFF-45B94CA9A689}"/>
              </a:ext>
            </a:extLst>
          </p:cNvPr>
          <p:cNvSpPr>
            <a:spLocks noGrp="1"/>
          </p:cNvSpPr>
          <p:nvPr>
            <p:ph type="sldNum" sz="quarter" idx="13"/>
          </p:nvPr>
        </p:nvSpPr>
        <p:spPr/>
        <p:txBody>
          <a:bodyPr/>
          <a:lstStyle/>
          <a:p>
            <a:pPr>
              <a:defRPr/>
            </a:pPr>
            <a:fld id="{CA50152C-A5AE-4037-8E77-C398DB665690}" type="slidenum">
              <a:rPr lang="en-US" altLang="en-US" smtClean="0"/>
              <a:pPr>
                <a:defRPr/>
              </a:pPr>
              <a:t>26</a:t>
            </a:fld>
            <a:endParaRPr lang="en-US" altLang="en-US"/>
          </a:p>
        </p:txBody>
      </p:sp>
      <p:graphicFrame>
        <p:nvGraphicFramePr>
          <p:cNvPr id="16" name="Object 15">
            <a:extLst>
              <a:ext uri="{FF2B5EF4-FFF2-40B4-BE49-F238E27FC236}">
                <a16:creationId xmlns:a16="http://schemas.microsoft.com/office/drawing/2014/main" id="{976EABD1-2760-0527-3E23-5A07EC911899}"/>
              </a:ext>
            </a:extLst>
          </p:cNvPr>
          <p:cNvGraphicFramePr>
            <a:graphicFrameLocks noChangeAspect="1"/>
          </p:cNvGraphicFramePr>
          <p:nvPr/>
        </p:nvGraphicFramePr>
        <p:xfrm>
          <a:off x="917979" y="4089618"/>
          <a:ext cx="9209994" cy="2667798"/>
        </p:xfrm>
        <a:graphic>
          <a:graphicData uri="http://schemas.openxmlformats.org/presentationml/2006/ole">
            <mc:AlternateContent xmlns:mc="http://schemas.openxmlformats.org/markup-compatibility/2006">
              <mc:Choice xmlns:v="urn:schemas-microsoft-com:vml" Requires="v">
                <p:oleObj name="Worksheet" r:id="rId2" imgW="7543864" imgH="2186897" progId="Excel.Sheet.12">
                  <p:embed/>
                </p:oleObj>
              </mc:Choice>
              <mc:Fallback>
                <p:oleObj name="Worksheet" r:id="rId2" imgW="7543864" imgH="2186897" progId="Excel.Sheet.12">
                  <p:embed/>
                  <p:pic>
                    <p:nvPicPr>
                      <p:cNvPr id="16" name="Object 15">
                        <a:extLst>
                          <a:ext uri="{FF2B5EF4-FFF2-40B4-BE49-F238E27FC236}">
                            <a16:creationId xmlns:a16="http://schemas.microsoft.com/office/drawing/2014/main" id="{976EABD1-2760-0527-3E23-5A07EC911899}"/>
                          </a:ext>
                        </a:extLst>
                      </p:cNvPr>
                      <p:cNvPicPr/>
                      <p:nvPr/>
                    </p:nvPicPr>
                    <p:blipFill>
                      <a:blip r:embed="rId3"/>
                      <a:stretch>
                        <a:fillRect/>
                      </a:stretch>
                    </p:blipFill>
                    <p:spPr>
                      <a:xfrm>
                        <a:off x="917979" y="4089618"/>
                        <a:ext cx="9209994" cy="266779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437D06E5-1FDA-5F5B-F091-5B022162980C}"/>
              </a:ext>
            </a:extLst>
          </p:cNvPr>
          <p:cNvSpPr txBox="1"/>
          <p:nvPr/>
        </p:nvSpPr>
        <p:spPr>
          <a:xfrm>
            <a:off x="818622" y="3814510"/>
            <a:ext cx="3073790" cy="276999"/>
          </a:xfrm>
          <a:prstGeom prst="rect">
            <a:avLst/>
          </a:prstGeom>
          <a:noFill/>
        </p:spPr>
        <p:txBody>
          <a:bodyPr wrap="none" lIns="91440" tIns="45720" rIns="91440" bIns="45720" rtlCol="0" anchor="t">
            <a:spAutoFit/>
          </a:bodyPr>
          <a:lstStyle/>
          <a:p>
            <a:r>
              <a:rPr lang="lv-LV" sz="1200" b="1">
                <a:latin typeface="Verdana"/>
                <a:ea typeface="Verdana"/>
                <a:cs typeface="Arial"/>
              </a:rPr>
              <a:t>Tabula. </a:t>
            </a:r>
            <a:r>
              <a:rPr lang="lv-LV" sz="1200" b="1" u="sng">
                <a:solidFill>
                  <a:schemeClr val="tx2">
                    <a:lumMod val="75000"/>
                  </a:schemeClr>
                </a:solidFill>
                <a:latin typeface="Verdana"/>
                <a:ea typeface="Verdana"/>
                <a:cs typeface="Arial"/>
              </a:rPr>
              <a:t>Nozaru </a:t>
            </a:r>
            <a:r>
              <a:rPr lang="lv-LV" sz="1200">
                <a:latin typeface="Verdana"/>
                <a:ea typeface="Verdana"/>
                <a:cs typeface="Arial"/>
              </a:rPr>
              <a:t>jomu arhitektūras  </a:t>
            </a:r>
            <a:endParaRPr lang="lv-LV" sz="1200">
              <a:latin typeface="Verdana" panose="020B0604030504040204" pitchFamily="34" charset="0"/>
              <a:ea typeface="Verdana" panose="020B0604030504040204" pitchFamily="34" charset="0"/>
            </a:endParaRPr>
          </a:p>
        </p:txBody>
      </p:sp>
      <p:sp>
        <p:nvSpPr>
          <p:cNvPr id="19" name="Title 1">
            <a:extLst>
              <a:ext uri="{FF2B5EF4-FFF2-40B4-BE49-F238E27FC236}">
                <a16:creationId xmlns:a16="http://schemas.microsoft.com/office/drawing/2014/main" id="{C1362D1E-1C8C-C68B-C45F-A4736D60DBE1}"/>
              </a:ext>
            </a:extLst>
          </p:cNvPr>
          <p:cNvSpPr>
            <a:spLocks noGrp="1"/>
          </p:cNvSpPr>
          <p:nvPr>
            <p:ph type="title"/>
          </p:nvPr>
        </p:nvSpPr>
        <p:spPr>
          <a:xfrm>
            <a:off x="2355517" y="249203"/>
            <a:ext cx="8128000" cy="1036638"/>
          </a:xfrm>
        </p:spPr>
        <p:txBody>
          <a:bodyPr>
            <a:normAutofit/>
          </a:bodyPr>
          <a:lstStyle/>
          <a:p>
            <a:r>
              <a:rPr lang="lv-LV" altLang="en-US">
                <a:solidFill>
                  <a:srgbClr val="29702A"/>
                </a:solidFill>
                <a:latin typeface="Verdana"/>
                <a:ea typeface="Verdana"/>
              </a:rPr>
              <a:t>MDMK lēmumi (3/3) </a:t>
            </a:r>
            <a:endParaRPr lang="lv-LV" altLang="en-US">
              <a:solidFill>
                <a:srgbClr val="29702A"/>
              </a:solidFill>
            </a:endParaRPr>
          </a:p>
        </p:txBody>
      </p:sp>
      <p:sp>
        <p:nvSpPr>
          <p:cNvPr id="3" name="TextBox 2">
            <a:extLst>
              <a:ext uri="{FF2B5EF4-FFF2-40B4-BE49-F238E27FC236}">
                <a16:creationId xmlns:a16="http://schemas.microsoft.com/office/drawing/2014/main" id="{24EEA069-7032-CA5B-2A8E-A6AC0644FB0C}"/>
              </a:ext>
            </a:extLst>
          </p:cNvPr>
          <p:cNvSpPr txBox="1"/>
          <p:nvPr/>
        </p:nvSpPr>
        <p:spPr>
          <a:xfrm>
            <a:off x="2400435" y="767522"/>
            <a:ext cx="9385165" cy="3046988"/>
          </a:xfrm>
          <a:prstGeom prst="rect">
            <a:avLst/>
          </a:prstGeom>
          <a:noFill/>
        </p:spPr>
        <p:txBody>
          <a:bodyPr wrap="square" lIns="91440" tIns="45720" rIns="91440" bIns="45720" anchor="t">
            <a:spAutoFit/>
          </a:bodyPr>
          <a:lstStyle/>
          <a:p>
            <a:r>
              <a:rPr lang="lv-LV" sz="1600" b="1" i="0" u="none" strike="noStrike" baseline="0">
                <a:solidFill>
                  <a:srgbClr val="000000"/>
                </a:solidFill>
                <a:latin typeface="Verdana"/>
                <a:ea typeface="Verdana"/>
                <a:cs typeface="Arial"/>
              </a:rPr>
              <a:t>3. Nozaru jomu arhitektūru tabulā norādītajām atbildīgajām ministrijām </a:t>
            </a:r>
            <a:r>
              <a:rPr lang="lv-LV" sz="1600" b="0" i="0" u="none" strike="noStrike" baseline="0">
                <a:solidFill>
                  <a:srgbClr val="000000"/>
                </a:solidFill>
                <a:latin typeface="Verdana"/>
                <a:ea typeface="Verdana"/>
                <a:cs typeface="Arial"/>
              </a:rPr>
              <a:t>un iestādēm līdz 2025. gada 30. </a:t>
            </a:r>
            <a:r>
              <a:rPr lang="lv-LV" sz="1600">
                <a:solidFill>
                  <a:srgbClr val="000000"/>
                </a:solidFill>
                <a:latin typeface="Verdana"/>
                <a:ea typeface="Verdana"/>
                <a:cs typeface="Arial"/>
              </a:rPr>
              <a:t>jūnijam </a:t>
            </a:r>
            <a:r>
              <a:rPr lang="lv-LV" sz="1600" b="0" i="0" u="none" strike="noStrike" baseline="0">
                <a:solidFill>
                  <a:srgbClr val="000000"/>
                </a:solidFill>
                <a:latin typeface="Verdana"/>
                <a:ea typeface="Verdana"/>
                <a:cs typeface="Arial"/>
              </a:rPr>
              <a:t>izstrādāt un saskaņot valsts IKT pārvaldības vadītāju forumā </a:t>
            </a:r>
            <a:r>
              <a:rPr lang="lv-LV" sz="1600" b="1" i="0" u="none" strike="noStrike" baseline="0">
                <a:solidFill>
                  <a:srgbClr val="000000"/>
                </a:solidFill>
                <a:latin typeface="Verdana"/>
                <a:ea typeface="Verdana"/>
                <a:cs typeface="Arial"/>
              </a:rPr>
              <a:t>nozaru attīstības jomu arhitektūru aprakstus.</a:t>
            </a:r>
            <a:r>
              <a:rPr lang="lv-LV" sz="1600" b="1">
                <a:solidFill>
                  <a:srgbClr val="000000"/>
                </a:solidFill>
                <a:latin typeface="Verdana"/>
                <a:ea typeface="Verdana"/>
                <a:cs typeface="Arial"/>
              </a:rPr>
              <a:t> </a:t>
            </a:r>
            <a:endParaRPr lang="lv-LV" sz="1600">
              <a:solidFill>
                <a:srgbClr val="000000"/>
              </a:solidFill>
              <a:latin typeface="Verdana" panose="020B0604030504040204" pitchFamily="34" charset="0"/>
              <a:ea typeface="Verdana" panose="020B0604030504040204" pitchFamily="34" charset="0"/>
            </a:endParaRPr>
          </a:p>
          <a:p>
            <a:endParaRPr lang="lv-LV" sz="1600" b="1">
              <a:solidFill>
                <a:srgbClr val="000000"/>
              </a:solidFill>
              <a:latin typeface="Verdana"/>
              <a:ea typeface="Verdana"/>
              <a:cs typeface="Arial"/>
            </a:endParaRPr>
          </a:p>
          <a:p>
            <a:pPr marL="285750" indent="-285750">
              <a:buFont typeface="Arial"/>
              <a:buChar char="•"/>
            </a:pPr>
            <a:r>
              <a:rPr lang="lv-LV" sz="1600" b="1" i="0" u="none" strike="noStrike" baseline="0">
                <a:solidFill>
                  <a:srgbClr val="000000"/>
                </a:solidFill>
                <a:latin typeface="Verdana"/>
                <a:ea typeface="Verdana"/>
                <a:cs typeface="Arial"/>
              </a:rPr>
              <a:t>Arhitektūru apraksti satur jomas arhitektūras ieviešanas projektu pieteikumus</a:t>
            </a:r>
            <a:r>
              <a:rPr lang="lv-LV" sz="1600" b="0" i="0" u="none" strike="noStrike" baseline="0">
                <a:solidFill>
                  <a:srgbClr val="000000"/>
                </a:solidFill>
                <a:latin typeface="Verdana"/>
                <a:ea typeface="Verdana"/>
                <a:cs typeface="Arial"/>
              </a:rPr>
              <a:t>, kuru īstenošana nodrošinās norādītā uzņēmumu skaita IKT risinājumu integrāciju projektu kopējam apjoms nepārsniedzot jomai noteikto 1. kārtas finansējuma apjomu.</a:t>
            </a:r>
            <a:r>
              <a:rPr lang="lv-LV" sz="1600">
                <a:solidFill>
                  <a:srgbClr val="000000"/>
                </a:solidFill>
                <a:latin typeface="Verdana"/>
                <a:ea typeface="Verdana"/>
                <a:cs typeface="Arial"/>
              </a:rPr>
              <a:t> </a:t>
            </a:r>
            <a:endParaRPr lang="lv-LV" sz="1600">
              <a:solidFill>
                <a:srgbClr val="000000"/>
              </a:solidFill>
              <a:latin typeface="Verdana" panose="020B0604030504040204" pitchFamily="34" charset="0"/>
              <a:ea typeface="Verdana"/>
            </a:endParaRPr>
          </a:p>
          <a:p>
            <a:pPr marL="285750" indent="-285750">
              <a:buFont typeface="Arial"/>
              <a:buChar char="•"/>
            </a:pPr>
            <a:endParaRPr lang="lv-LV" sz="1600">
              <a:solidFill>
                <a:srgbClr val="000000"/>
              </a:solidFill>
              <a:latin typeface="Verdana"/>
              <a:ea typeface="Verdana"/>
              <a:cs typeface="Arial"/>
            </a:endParaRPr>
          </a:p>
          <a:p>
            <a:pPr marL="285750" indent="-285750">
              <a:buFont typeface="Arial"/>
              <a:buChar char="•"/>
            </a:pPr>
            <a:r>
              <a:rPr lang="lv-LV" sz="1600" b="0" i="0" u="none" strike="noStrike" baseline="0">
                <a:solidFill>
                  <a:srgbClr val="000000"/>
                </a:solidFill>
                <a:latin typeface="Verdana"/>
                <a:ea typeface="Verdana"/>
                <a:cs typeface="Arial"/>
              </a:rPr>
              <a:t>Arhitektūru aprakstiem ir </a:t>
            </a:r>
            <a:r>
              <a:rPr lang="lv-LV" sz="1600" b="1" i="0" u="none" strike="noStrike" baseline="0">
                <a:solidFill>
                  <a:srgbClr val="000000"/>
                </a:solidFill>
                <a:latin typeface="Verdana"/>
                <a:ea typeface="Verdana"/>
                <a:cs typeface="Arial"/>
              </a:rPr>
              <a:t>jābūt izstrādātiem saskaņā ar VARAM noteikto metodiku</a:t>
            </a:r>
            <a:r>
              <a:rPr lang="lv-LV" sz="1600" b="0" i="0" u="none" strike="noStrike" baseline="0">
                <a:solidFill>
                  <a:srgbClr val="000000"/>
                </a:solidFill>
                <a:latin typeface="Verdana"/>
                <a:ea typeface="Verdana"/>
                <a:cs typeface="Arial"/>
              </a:rPr>
              <a:t> un jāietver arī risinājumus, kas jomas ietvaros tiek attīstīti ārkārtas prioritātes projektu ietvaros, kā arī ar citu avotu finansējumu.</a:t>
            </a:r>
            <a:r>
              <a:rPr lang="lv-LV" sz="1600">
                <a:solidFill>
                  <a:srgbClr val="000000"/>
                </a:solidFill>
                <a:latin typeface="Verdana"/>
                <a:ea typeface="Verdana"/>
                <a:cs typeface="Arial"/>
              </a:rPr>
              <a:t> </a:t>
            </a:r>
            <a:endParaRPr lang="lv-LV" sz="1600"/>
          </a:p>
        </p:txBody>
      </p:sp>
    </p:spTree>
    <p:extLst>
      <p:ext uri="{BB962C8B-B14F-4D97-AF65-F5344CB8AC3E}">
        <p14:creationId xmlns:p14="http://schemas.microsoft.com/office/powerpoint/2010/main" val="211680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DAE1DF6-DFFB-5F40-A50A-5E91561F0F5B}"/>
              </a:ext>
            </a:extLst>
          </p:cNvPr>
          <p:cNvSpPr>
            <a:spLocks noGrp="1"/>
          </p:cNvSpPr>
          <p:nvPr>
            <p:ph idx="1"/>
          </p:nvPr>
        </p:nvSpPr>
        <p:spPr>
          <a:xfrm>
            <a:off x="2054351" y="2305984"/>
            <a:ext cx="8801101" cy="4373573"/>
          </a:xfrm>
        </p:spPr>
        <p:txBody>
          <a:bodyPr>
            <a:normAutofit/>
          </a:bodyPr>
          <a:lstStyle/>
          <a:p>
            <a:endParaRPr lang="lv-LV">
              <a:latin typeface="Calibri" panose="020F0502020204030204" pitchFamily="34" charset="0"/>
              <a:cs typeface="Calibri" panose="020F0502020204030204" pitchFamily="34" charset="0"/>
            </a:endParaRPr>
          </a:p>
          <a:p>
            <a:endParaRPr lang="lv-LV">
              <a:latin typeface="Calibri" panose="020F0502020204030204" pitchFamily="34" charset="0"/>
              <a:cs typeface="Calibri" panose="020F0502020204030204" pitchFamily="34" charset="0"/>
            </a:endParaRPr>
          </a:p>
          <a:p>
            <a:endParaRPr lang="lv-LV">
              <a:latin typeface="Calibri" panose="020F0502020204030204" pitchFamily="34" charset="0"/>
              <a:cs typeface="Calibri" panose="020F0502020204030204" pitchFamily="34" charset="0"/>
            </a:endParaRPr>
          </a:p>
          <a:p>
            <a:endParaRPr lang="lv-LV">
              <a:latin typeface="Calibri" panose="020F0502020204030204" pitchFamily="34" charset="0"/>
              <a:cs typeface="Calibri" panose="020F0502020204030204" pitchFamily="34" charset="0"/>
            </a:endParaRPr>
          </a:p>
          <a:p>
            <a:endParaRPr lang="lv-LV" sz="1700">
              <a:latin typeface="Calibri" panose="020F0502020204030204" pitchFamily="34" charset="0"/>
              <a:ea typeface="+mn-ea"/>
              <a:cs typeface="Calibri" panose="020F0502020204030204" pitchFamily="34" charset="0"/>
            </a:endParaRPr>
          </a:p>
          <a:p>
            <a:endParaRPr lang="lv-LV">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5932BF6A-5293-D64B-BC38-F3B1E2AB5584}"/>
              </a:ext>
            </a:extLst>
          </p:cNvPr>
          <p:cNvCxnSpPr>
            <a:cxnSpLocks/>
          </p:cNvCxnSpPr>
          <p:nvPr/>
        </p:nvCxnSpPr>
        <p:spPr>
          <a:xfrm>
            <a:off x="1336657" y="3236753"/>
            <a:ext cx="939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06D9F1-AC73-2E4F-935A-1EA559D5708D}"/>
              </a:ext>
            </a:extLst>
          </p:cNvPr>
          <p:cNvCxnSpPr>
            <a:cxnSpLocks/>
          </p:cNvCxnSpPr>
          <p:nvPr/>
        </p:nvCxnSpPr>
        <p:spPr>
          <a:xfrm>
            <a:off x="1468860" y="4804072"/>
            <a:ext cx="913488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 Box 2">
            <a:extLst>
              <a:ext uri="{FF2B5EF4-FFF2-40B4-BE49-F238E27FC236}">
                <a16:creationId xmlns:a16="http://schemas.microsoft.com/office/drawing/2014/main" id="{FD33C6A6-BBFC-7240-942D-6F78FC3F0AE0}"/>
              </a:ext>
            </a:extLst>
          </p:cNvPr>
          <p:cNvSpPr txBox="1">
            <a:spLocks noChangeArrowheads="1"/>
          </p:cNvSpPr>
          <p:nvPr/>
        </p:nvSpPr>
        <p:spPr bwMode="auto">
          <a:xfrm>
            <a:off x="2726984" y="3404234"/>
            <a:ext cx="1664672" cy="461665"/>
          </a:xfrm>
          <a:prstGeom prst="rect">
            <a:avLst/>
          </a:prstGeom>
          <a:solidFill>
            <a:schemeClr val="bg1">
              <a:lumMod val="95000"/>
            </a:schemeClr>
          </a:solidFill>
          <a:ln w="9525">
            <a:solidFill>
              <a:schemeClr val="bg2">
                <a:lumMod val="90000"/>
              </a:schemeClr>
            </a:solidFill>
            <a:miter lim="800000"/>
            <a:headEnd/>
            <a:tailEnd/>
          </a:ln>
        </p:spPr>
        <p:txBody>
          <a:bodyPr rot="0" vert="horz" wrap="square" lIns="91440" tIns="45720" rIns="91440" bIns="45720" anchor="t" anchorCtr="0">
            <a:spAutoFit/>
          </a:bodyPr>
          <a:lstStyle/>
          <a:p>
            <a:pPr algn="ctr"/>
            <a:r>
              <a:rPr lang="lv-LV" sz="1200">
                <a:solidFill>
                  <a:srgbClr val="000000"/>
                </a:solidFill>
                <a:latin typeface="Calibri" panose="020F0502020204030204" pitchFamily="34" charset="0"/>
                <a:cs typeface="Calibri" panose="020F0502020204030204" pitchFamily="34" charset="0"/>
              </a:rPr>
              <a:t>«Ārkārtas prioritātes» pieteikumu validēšana </a:t>
            </a:r>
          </a:p>
        </p:txBody>
      </p:sp>
      <p:sp>
        <p:nvSpPr>
          <p:cNvPr id="28" name="TextBox 27">
            <a:extLst>
              <a:ext uri="{FF2B5EF4-FFF2-40B4-BE49-F238E27FC236}">
                <a16:creationId xmlns:a16="http://schemas.microsoft.com/office/drawing/2014/main" id="{72064810-9599-CE4F-8A38-80C9C9731A36}"/>
              </a:ext>
            </a:extLst>
          </p:cNvPr>
          <p:cNvSpPr txBox="1"/>
          <p:nvPr/>
        </p:nvSpPr>
        <p:spPr>
          <a:xfrm>
            <a:off x="5282245" y="3552308"/>
            <a:ext cx="2469133" cy="830997"/>
          </a:xfrm>
          <a:prstGeom prst="rect">
            <a:avLst/>
          </a:prstGeom>
          <a:solidFill>
            <a:schemeClr val="bg2"/>
          </a:solidFill>
          <a:ln>
            <a:solidFill>
              <a:schemeClr val="accent6">
                <a:lumMod val="50000"/>
              </a:schemeClr>
            </a:solidFill>
          </a:ln>
        </p:spPr>
        <p:txBody>
          <a:bodyPr wrap="square" rtlCol="0">
            <a:spAutoFit/>
          </a:bodyPr>
          <a:lstStyle/>
          <a:p>
            <a:pPr algn="ctr"/>
            <a:r>
              <a:rPr lang="lv-LV"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IKT RISINĀJUMA ATTĪSTĪBAS AKTIVITĀŠU saskaņošana IKT BŪVVALDES kārtībā</a:t>
            </a:r>
          </a:p>
          <a:p>
            <a:pPr algn="ctr"/>
            <a:r>
              <a:rPr lang="lv-LV"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(DVI, CSP, </a:t>
            </a:r>
            <a:r>
              <a:rPr lang="lv-LV" sz="120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AiM</a:t>
            </a:r>
            <a:r>
              <a:rPr lang="lv-LV" sz="120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lv-LV"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lv-LV" sz="120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E2F472B4-9C54-384B-A7AD-4AB345FEC8ED}"/>
              </a:ext>
            </a:extLst>
          </p:cNvPr>
          <p:cNvSpPr txBox="1"/>
          <p:nvPr/>
        </p:nvSpPr>
        <p:spPr>
          <a:xfrm>
            <a:off x="1080887" y="2399275"/>
            <a:ext cx="1332609" cy="830997"/>
          </a:xfrm>
          <a:prstGeom prst="rect">
            <a:avLst/>
          </a:prstGeom>
          <a:noFill/>
        </p:spPr>
        <p:txBody>
          <a:bodyPr wrap="non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MINISTRU</a:t>
            </a:r>
          </a:p>
          <a:p>
            <a:r>
              <a:rPr lang="lv-LV" sz="1200">
                <a:solidFill>
                  <a:schemeClr val="accent1">
                    <a:lumMod val="75000"/>
                  </a:schemeClr>
                </a:solidFill>
                <a:latin typeface="Calibri" panose="020F0502020204030204" pitchFamily="34" charset="0"/>
                <a:cs typeface="Calibri" panose="020F0502020204030204" pitchFamily="34" charset="0"/>
              </a:rPr>
              <a:t>DIGITĀLĀS</a:t>
            </a:r>
          </a:p>
          <a:p>
            <a:r>
              <a:rPr lang="lv-LV" sz="1200">
                <a:solidFill>
                  <a:schemeClr val="accent1">
                    <a:lumMod val="75000"/>
                  </a:schemeClr>
                </a:solidFill>
                <a:latin typeface="Calibri" panose="020F0502020204030204" pitchFamily="34" charset="0"/>
                <a:cs typeface="Calibri" panose="020F0502020204030204" pitchFamily="34" charset="0"/>
              </a:rPr>
              <a:t>MODERNIZĀCIJAS </a:t>
            </a:r>
          </a:p>
          <a:p>
            <a:r>
              <a:rPr lang="lv-LV" sz="1200">
                <a:solidFill>
                  <a:schemeClr val="accent1">
                    <a:lumMod val="75000"/>
                  </a:schemeClr>
                </a:solidFill>
                <a:latin typeface="Calibri" panose="020F0502020204030204" pitchFamily="34" charset="0"/>
                <a:cs typeface="Calibri" panose="020F0502020204030204" pitchFamily="34" charset="0"/>
              </a:rPr>
              <a:t>KOMITEJA</a:t>
            </a:r>
          </a:p>
        </p:txBody>
      </p:sp>
      <p:sp>
        <p:nvSpPr>
          <p:cNvPr id="30" name="TextBox 29">
            <a:extLst>
              <a:ext uri="{FF2B5EF4-FFF2-40B4-BE49-F238E27FC236}">
                <a16:creationId xmlns:a16="http://schemas.microsoft.com/office/drawing/2014/main" id="{E7945D7C-20D3-1A41-B4A2-428BF7433537}"/>
              </a:ext>
            </a:extLst>
          </p:cNvPr>
          <p:cNvSpPr txBox="1"/>
          <p:nvPr/>
        </p:nvSpPr>
        <p:spPr>
          <a:xfrm>
            <a:off x="1094091" y="1894872"/>
            <a:ext cx="489236" cy="353943"/>
          </a:xfrm>
          <a:prstGeom prst="rect">
            <a:avLst/>
          </a:prstGeom>
          <a:noFill/>
        </p:spPr>
        <p:txBody>
          <a:bodyPr wrap="non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MK</a:t>
            </a:r>
            <a:r>
              <a:rPr lang="lv-LV" sz="1200"/>
              <a:t> </a:t>
            </a:r>
            <a:r>
              <a:rPr lang="lv-LV"/>
              <a:t> </a:t>
            </a:r>
          </a:p>
        </p:txBody>
      </p:sp>
      <p:sp>
        <p:nvSpPr>
          <p:cNvPr id="31" name="TextBox 30">
            <a:extLst>
              <a:ext uri="{FF2B5EF4-FFF2-40B4-BE49-F238E27FC236}">
                <a16:creationId xmlns:a16="http://schemas.microsoft.com/office/drawing/2014/main" id="{CA48D8B1-619C-614F-9F7A-CA7492EEC454}"/>
              </a:ext>
            </a:extLst>
          </p:cNvPr>
          <p:cNvSpPr txBox="1"/>
          <p:nvPr/>
        </p:nvSpPr>
        <p:spPr>
          <a:xfrm>
            <a:off x="1082981" y="3497752"/>
            <a:ext cx="1313180" cy="1015663"/>
          </a:xfrm>
          <a:prstGeom prst="rect">
            <a:avLst/>
          </a:prstGeom>
          <a:noFill/>
        </p:spPr>
        <p:txBody>
          <a:bodyPr wrap="non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VARAM</a:t>
            </a:r>
          </a:p>
          <a:p>
            <a:endParaRPr lang="lv-LV" sz="1200">
              <a:solidFill>
                <a:schemeClr val="accent1">
                  <a:lumMod val="75000"/>
                </a:schemeClr>
              </a:solidFill>
              <a:latin typeface="Calibri" panose="020F0502020204030204" pitchFamily="34" charset="0"/>
              <a:cs typeface="Calibri" panose="020F0502020204030204" pitchFamily="34" charset="0"/>
            </a:endParaRPr>
          </a:p>
          <a:p>
            <a:endParaRPr lang="lv-LV" sz="1200">
              <a:solidFill>
                <a:schemeClr val="accent1">
                  <a:lumMod val="75000"/>
                </a:schemeClr>
              </a:solidFill>
              <a:latin typeface="Calibri" panose="020F0502020204030204" pitchFamily="34" charset="0"/>
              <a:cs typeface="Calibri" panose="020F0502020204030204" pitchFamily="34" charset="0"/>
            </a:endParaRPr>
          </a:p>
          <a:p>
            <a:r>
              <a:rPr lang="lv-LV" sz="1200">
                <a:solidFill>
                  <a:schemeClr val="accent1">
                    <a:lumMod val="75000"/>
                  </a:schemeClr>
                </a:solidFill>
                <a:latin typeface="Calibri" panose="020F0502020204030204" pitchFamily="34" charset="0"/>
                <a:cs typeface="Calibri" panose="020F0502020204030204" pitchFamily="34" charset="0"/>
              </a:rPr>
              <a:t>«IKT BŪVVALDES»</a:t>
            </a:r>
          </a:p>
          <a:p>
            <a:r>
              <a:rPr lang="lv-LV" sz="1200">
                <a:solidFill>
                  <a:schemeClr val="accent1">
                    <a:lumMod val="75000"/>
                  </a:schemeClr>
                </a:solidFill>
                <a:latin typeface="Calibri" panose="020F0502020204030204" pitchFamily="34" charset="0"/>
                <a:cs typeface="Calibri" panose="020F0502020204030204" pitchFamily="34" charset="0"/>
              </a:rPr>
              <a:t>INSTITŪCIJAS</a:t>
            </a:r>
          </a:p>
        </p:txBody>
      </p:sp>
      <p:sp>
        <p:nvSpPr>
          <p:cNvPr id="32" name="TextBox 31">
            <a:extLst>
              <a:ext uri="{FF2B5EF4-FFF2-40B4-BE49-F238E27FC236}">
                <a16:creationId xmlns:a16="http://schemas.microsoft.com/office/drawing/2014/main" id="{1F25F2F9-B0FF-EC4D-BE3F-C70F7744AB56}"/>
              </a:ext>
            </a:extLst>
          </p:cNvPr>
          <p:cNvSpPr txBox="1"/>
          <p:nvPr/>
        </p:nvSpPr>
        <p:spPr>
          <a:xfrm>
            <a:off x="1127379" y="4920412"/>
            <a:ext cx="1485539" cy="353943"/>
          </a:xfrm>
          <a:prstGeom prst="rect">
            <a:avLst/>
          </a:prstGeom>
          <a:noFill/>
        </p:spPr>
        <p:txBody>
          <a:bodyPr wrap="squar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MINISTRIJAS</a:t>
            </a:r>
            <a:r>
              <a:rPr lang="lv-LV" sz="1400">
                <a:solidFill>
                  <a:schemeClr val="accent1">
                    <a:lumMod val="75000"/>
                  </a:schemeClr>
                </a:solidFill>
              </a:rPr>
              <a:t> </a:t>
            </a:r>
            <a:r>
              <a:rPr lang="lv-LV"/>
              <a:t> </a:t>
            </a:r>
          </a:p>
        </p:txBody>
      </p:sp>
      <p:sp>
        <p:nvSpPr>
          <p:cNvPr id="33" name="TextBox 32">
            <a:extLst>
              <a:ext uri="{FF2B5EF4-FFF2-40B4-BE49-F238E27FC236}">
                <a16:creationId xmlns:a16="http://schemas.microsoft.com/office/drawing/2014/main" id="{F3AE172A-0D4C-4145-9F56-8125AC215271}"/>
              </a:ext>
            </a:extLst>
          </p:cNvPr>
          <p:cNvSpPr txBox="1"/>
          <p:nvPr/>
        </p:nvSpPr>
        <p:spPr>
          <a:xfrm>
            <a:off x="1108520" y="5555859"/>
            <a:ext cx="1504398" cy="461665"/>
          </a:xfrm>
          <a:prstGeom prst="rect">
            <a:avLst/>
          </a:prstGeom>
          <a:noFill/>
        </p:spPr>
        <p:txBody>
          <a:bodyPr wrap="squar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PROJEKTU </a:t>
            </a:r>
          </a:p>
          <a:p>
            <a:r>
              <a:rPr lang="lv-LV" sz="1200">
                <a:solidFill>
                  <a:schemeClr val="accent1">
                    <a:lumMod val="75000"/>
                  </a:schemeClr>
                </a:solidFill>
                <a:latin typeface="Calibri" panose="020F0502020204030204" pitchFamily="34" charset="0"/>
                <a:cs typeface="Calibri" panose="020F0502020204030204" pitchFamily="34" charset="0"/>
              </a:rPr>
              <a:t>ĪSTENOTĀJI  </a:t>
            </a:r>
          </a:p>
        </p:txBody>
      </p:sp>
      <p:sp>
        <p:nvSpPr>
          <p:cNvPr id="36" name="TextBox 35">
            <a:extLst>
              <a:ext uri="{FF2B5EF4-FFF2-40B4-BE49-F238E27FC236}">
                <a16:creationId xmlns:a16="http://schemas.microsoft.com/office/drawing/2014/main" id="{8D9A3FC6-C0FC-8045-8AA3-65F311EC0201}"/>
              </a:ext>
            </a:extLst>
          </p:cNvPr>
          <p:cNvSpPr txBox="1"/>
          <p:nvPr/>
        </p:nvSpPr>
        <p:spPr>
          <a:xfrm>
            <a:off x="8261476" y="1901045"/>
            <a:ext cx="1985263" cy="504532"/>
          </a:xfrm>
          <a:prstGeom prst="rect">
            <a:avLst/>
          </a:prstGeom>
          <a:solidFill>
            <a:srgbClr val="29702A"/>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MK lemj par iekļaušanu SAM </a:t>
            </a:r>
            <a:r>
              <a:rPr lang="lv-LV" sz="1200" b="0" i="0" u="none" kern="1200" err="1">
                <a:latin typeface="Calibri" panose="020F0502020204030204" pitchFamily="34" charset="0"/>
                <a:cs typeface="Calibri" panose="020F0502020204030204" pitchFamily="34" charset="0"/>
              </a:rPr>
              <a:t>priekšatlases</a:t>
            </a:r>
            <a:r>
              <a:rPr lang="lv-LV" sz="1200" b="0" i="0" u="none" kern="1200">
                <a:latin typeface="Calibri" panose="020F0502020204030204" pitchFamily="34" charset="0"/>
                <a:cs typeface="Calibri" panose="020F0502020204030204" pitchFamily="34" charset="0"/>
              </a:rPr>
              <a:t> sarakstā</a:t>
            </a:r>
          </a:p>
        </p:txBody>
      </p:sp>
      <p:cxnSp>
        <p:nvCxnSpPr>
          <p:cNvPr id="37" name="Straight Arrow Connector 36">
            <a:extLst>
              <a:ext uri="{FF2B5EF4-FFF2-40B4-BE49-F238E27FC236}">
                <a16:creationId xmlns:a16="http://schemas.microsoft.com/office/drawing/2014/main" id="{FED34A06-BF2C-1441-8474-528E52A0FA83}"/>
              </a:ext>
            </a:extLst>
          </p:cNvPr>
          <p:cNvCxnSpPr>
            <a:cxnSpLocks/>
            <a:stCxn id="42" idx="0"/>
            <a:endCxn id="43" idx="2"/>
          </p:cNvCxnSpPr>
          <p:nvPr/>
        </p:nvCxnSpPr>
        <p:spPr>
          <a:xfrm flipV="1">
            <a:off x="9254108" y="3858250"/>
            <a:ext cx="5386" cy="1483337"/>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F8AFDC4-84C0-2F41-8DB1-535C43D8320D}"/>
              </a:ext>
            </a:extLst>
          </p:cNvPr>
          <p:cNvCxnSpPr>
            <a:cxnSpLocks/>
            <a:endCxn id="27" idx="2"/>
          </p:cNvCxnSpPr>
          <p:nvPr/>
        </p:nvCxnSpPr>
        <p:spPr>
          <a:xfrm flipV="1">
            <a:off x="3559320" y="3865899"/>
            <a:ext cx="0" cy="1343112"/>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19A212-5007-C849-9DEB-16C36BD0A5DE}"/>
              </a:ext>
            </a:extLst>
          </p:cNvPr>
          <p:cNvCxnSpPr>
            <a:cxnSpLocks/>
            <a:stCxn id="43" idx="0"/>
            <a:endCxn id="36" idx="2"/>
          </p:cNvCxnSpPr>
          <p:nvPr/>
        </p:nvCxnSpPr>
        <p:spPr>
          <a:xfrm flipH="1" flipV="1">
            <a:off x="9254108" y="2405577"/>
            <a:ext cx="5386" cy="991008"/>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2A368F-0E7B-0E47-B585-35FBDC77B56B}"/>
              </a:ext>
            </a:extLst>
          </p:cNvPr>
          <p:cNvSpPr txBox="1"/>
          <p:nvPr/>
        </p:nvSpPr>
        <p:spPr>
          <a:xfrm>
            <a:off x="5267943" y="5341587"/>
            <a:ext cx="2497737" cy="608453"/>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IKT risinājuma apraksts</a:t>
            </a:r>
          </a:p>
        </p:txBody>
      </p:sp>
      <p:sp>
        <p:nvSpPr>
          <p:cNvPr id="42" name="TextBox 41">
            <a:extLst>
              <a:ext uri="{FF2B5EF4-FFF2-40B4-BE49-F238E27FC236}">
                <a16:creationId xmlns:a16="http://schemas.microsoft.com/office/drawing/2014/main" id="{235CED65-BEB9-2E43-91FB-84220C0E3B04}"/>
              </a:ext>
            </a:extLst>
          </p:cNvPr>
          <p:cNvSpPr txBox="1"/>
          <p:nvPr/>
        </p:nvSpPr>
        <p:spPr>
          <a:xfrm>
            <a:off x="8261476" y="5341587"/>
            <a:ext cx="1985263" cy="58718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Projekta pases gala versija un MK rīkojuma projekts</a:t>
            </a:r>
            <a:endParaRPr lang="lv-LV" sz="1100" b="0" i="1" u="none" kern="1200">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p:txBody>
      </p:sp>
      <p:sp>
        <p:nvSpPr>
          <p:cNvPr id="43" name="Text Box 2">
            <a:extLst>
              <a:ext uri="{FF2B5EF4-FFF2-40B4-BE49-F238E27FC236}">
                <a16:creationId xmlns:a16="http://schemas.microsoft.com/office/drawing/2014/main" id="{60567456-5E97-AF43-B526-F812AB3F8F9A}"/>
              </a:ext>
            </a:extLst>
          </p:cNvPr>
          <p:cNvSpPr txBox="1">
            <a:spLocks noChangeArrowheads="1"/>
          </p:cNvSpPr>
          <p:nvPr/>
        </p:nvSpPr>
        <p:spPr bwMode="auto">
          <a:xfrm>
            <a:off x="8261477" y="3396585"/>
            <a:ext cx="1996034" cy="461665"/>
          </a:xfrm>
          <a:prstGeom prst="rect">
            <a:avLst/>
          </a:prstGeom>
          <a:solidFill>
            <a:schemeClr val="bg1">
              <a:lumMod val="95000"/>
            </a:schemeClr>
          </a:solidFill>
          <a:ln w="9525">
            <a:solidFill>
              <a:schemeClr val="bg2">
                <a:lumMod val="90000"/>
              </a:schemeClr>
            </a:solidFill>
            <a:miter lim="800000"/>
            <a:headEnd/>
            <a:tailEnd/>
          </a:ln>
        </p:spPr>
        <p:txBody>
          <a:bodyPr rot="0" vert="horz" wrap="square" lIns="91440" tIns="45720" rIns="91440" bIns="45720" anchor="t" anchorCtr="0">
            <a:spAutoFit/>
          </a:bodyPr>
          <a:lstStyle>
            <a:defPPr>
              <a:defRPr lang="en-US"/>
            </a:defPPr>
            <a:lvl1pPr algn="ctr">
              <a:defRPr sz="1200">
                <a:solidFill>
                  <a:srgbClr val="000000"/>
                </a:solidFill>
                <a:latin typeface="+mj-lt"/>
              </a:defRPr>
            </a:lvl1pPr>
          </a:lstStyle>
          <a:p>
            <a:r>
              <a:rPr lang="lv-LV">
                <a:latin typeface="Calibri" panose="020F0502020204030204" pitchFamily="34" charset="0"/>
                <a:cs typeface="Calibri" panose="020F0502020204030204" pitchFamily="34" charset="0"/>
              </a:rPr>
              <a:t>MK rīkojuma (projekta pases) saskaņošana TAP</a:t>
            </a:r>
          </a:p>
        </p:txBody>
      </p:sp>
      <p:grpSp>
        <p:nvGrpSpPr>
          <p:cNvPr id="44" name="Group 43">
            <a:extLst>
              <a:ext uri="{FF2B5EF4-FFF2-40B4-BE49-F238E27FC236}">
                <a16:creationId xmlns:a16="http://schemas.microsoft.com/office/drawing/2014/main" id="{FFD9D070-17B1-6743-8E98-0D442EADA0D6}"/>
              </a:ext>
            </a:extLst>
          </p:cNvPr>
          <p:cNvGrpSpPr/>
          <p:nvPr/>
        </p:nvGrpSpPr>
        <p:grpSpPr>
          <a:xfrm>
            <a:off x="2711110" y="2443027"/>
            <a:ext cx="1678989" cy="697051"/>
            <a:chOff x="2228196" y="1783075"/>
            <a:chExt cx="2030922" cy="782173"/>
          </a:xfrm>
          <a:solidFill>
            <a:schemeClr val="bg1">
              <a:lumMod val="65000"/>
            </a:schemeClr>
          </a:solidFill>
        </p:grpSpPr>
        <p:sp>
          <p:nvSpPr>
            <p:cNvPr id="45" name="Rectangle 44">
              <a:extLst>
                <a:ext uri="{FF2B5EF4-FFF2-40B4-BE49-F238E27FC236}">
                  <a16:creationId xmlns:a16="http://schemas.microsoft.com/office/drawing/2014/main" id="{AF0BB565-8F3C-1B40-8387-73655D9FC893}"/>
                </a:ext>
              </a:extLst>
            </p:cNvPr>
            <p:cNvSpPr/>
            <p:nvPr/>
          </p:nvSpPr>
          <p:spPr>
            <a:xfrm>
              <a:off x="2228196" y="1783076"/>
              <a:ext cx="2030922" cy="782172"/>
            </a:xfrm>
            <a:prstGeom prst="rect">
              <a:avLst/>
            </a:prstGeom>
            <a:gr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lv-LV"/>
            </a:p>
          </p:txBody>
        </p:sp>
        <p:sp>
          <p:nvSpPr>
            <p:cNvPr id="46" name="TextBox 45">
              <a:extLst>
                <a:ext uri="{FF2B5EF4-FFF2-40B4-BE49-F238E27FC236}">
                  <a16:creationId xmlns:a16="http://schemas.microsoft.com/office/drawing/2014/main" id="{CA0DA558-3806-6F4A-A207-F54111222FD4}"/>
                </a:ext>
              </a:extLst>
            </p:cNvPr>
            <p:cNvSpPr txBox="1"/>
            <p:nvPr/>
          </p:nvSpPr>
          <p:spPr>
            <a:xfrm>
              <a:off x="2247396" y="1783075"/>
              <a:ext cx="2002271" cy="782173"/>
            </a:xfrm>
            <a:prstGeom prst="rect">
              <a:avLst/>
            </a:prstGeom>
            <a:solidFill>
              <a:srgbClr val="29702A"/>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1. DMK lēmums par ārkārtas prioritātes projektiem </a:t>
              </a:r>
            </a:p>
          </p:txBody>
        </p:sp>
      </p:grpSp>
      <p:cxnSp>
        <p:nvCxnSpPr>
          <p:cNvPr id="47" name="Straight Arrow Connector 46">
            <a:extLst>
              <a:ext uri="{FF2B5EF4-FFF2-40B4-BE49-F238E27FC236}">
                <a16:creationId xmlns:a16="http://schemas.microsoft.com/office/drawing/2014/main" id="{AC11F23E-0168-3E43-9FD0-3B2B95B76310}"/>
              </a:ext>
            </a:extLst>
          </p:cNvPr>
          <p:cNvCxnSpPr>
            <a:cxnSpLocks/>
            <a:stCxn id="40" idx="0"/>
            <a:endCxn id="28" idx="2"/>
          </p:cNvCxnSpPr>
          <p:nvPr/>
        </p:nvCxnSpPr>
        <p:spPr>
          <a:xfrm flipV="1">
            <a:off x="6516812" y="4383305"/>
            <a:ext cx="0" cy="958282"/>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6AB48C0-E57E-8D43-9EAD-A67F7339DA76}"/>
              </a:ext>
            </a:extLst>
          </p:cNvPr>
          <p:cNvCxnSpPr>
            <a:cxnSpLocks/>
            <a:stCxn id="27" idx="0"/>
            <a:endCxn id="46" idx="2"/>
          </p:cNvCxnSpPr>
          <p:nvPr/>
        </p:nvCxnSpPr>
        <p:spPr>
          <a:xfrm flipH="1" flipV="1">
            <a:off x="3554635" y="3140078"/>
            <a:ext cx="4685" cy="264156"/>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042D5DB-363A-684C-B098-77188FBDFB74}"/>
              </a:ext>
            </a:extLst>
          </p:cNvPr>
          <p:cNvSpPr txBox="1"/>
          <p:nvPr/>
        </p:nvSpPr>
        <p:spPr>
          <a:xfrm>
            <a:off x="10327405" y="2488962"/>
            <a:ext cx="1587294" cy="261610"/>
          </a:xfrm>
          <a:prstGeom prst="rect">
            <a:avLst/>
          </a:prstGeom>
          <a:noFill/>
        </p:spPr>
        <p:txBody>
          <a:bodyPr wrap="none" rtlCol="0">
            <a:spAutoFit/>
          </a:bodyPr>
          <a:lstStyle/>
          <a:p>
            <a:r>
              <a:rPr lang="lv-LV" sz="1100" i="1">
                <a:solidFill>
                  <a:schemeClr val="bg1">
                    <a:lumMod val="75000"/>
                  </a:schemeClr>
                </a:solidFill>
                <a:latin typeface="Calibri" panose="020F0502020204030204" pitchFamily="34" charset="0"/>
                <a:cs typeface="Calibri" panose="020F0502020204030204" pitchFamily="34" charset="0"/>
              </a:rPr>
              <a:t>vēlākais līdz 31.12.2024.</a:t>
            </a:r>
          </a:p>
        </p:txBody>
      </p:sp>
      <p:cxnSp>
        <p:nvCxnSpPr>
          <p:cNvPr id="57" name="Elbow Connector 56">
            <a:extLst>
              <a:ext uri="{FF2B5EF4-FFF2-40B4-BE49-F238E27FC236}">
                <a16:creationId xmlns:a16="http://schemas.microsoft.com/office/drawing/2014/main" id="{F70A30A4-A719-1147-8526-C10CB51C3DD6}"/>
              </a:ext>
            </a:extLst>
          </p:cNvPr>
          <p:cNvCxnSpPr>
            <a:cxnSpLocks/>
            <a:stCxn id="28" idx="3"/>
            <a:endCxn id="42" idx="1"/>
          </p:cNvCxnSpPr>
          <p:nvPr/>
        </p:nvCxnSpPr>
        <p:spPr>
          <a:xfrm>
            <a:off x="7751378" y="3967807"/>
            <a:ext cx="510098" cy="1667372"/>
          </a:xfrm>
          <a:prstGeom prst="bentConnector3">
            <a:avLst>
              <a:gd name="adj1" fmla="val 50000"/>
            </a:avLst>
          </a:prstGeom>
          <a:ln w="34925">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069471DD-4075-2847-94E8-D67795DECB5C}"/>
              </a:ext>
            </a:extLst>
          </p:cNvPr>
          <p:cNvCxnSpPr>
            <a:cxnSpLocks/>
            <a:stCxn id="45" idx="3"/>
            <a:endCxn id="40" idx="1"/>
          </p:cNvCxnSpPr>
          <p:nvPr/>
        </p:nvCxnSpPr>
        <p:spPr>
          <a:xfrm>
            <a:off x="4390099" y="2791553"/>
            <a:ext cx="877844" cy="2854261"/>
          </a:xfrm>
          <a:prstGeom prst="bentConnector3">
            <a:avLst>
              <a:gd name="adj1" fmla="val 50000"/>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Graphic 58" descr="Paper outline">
            <a:extLst>
              <a:ext uri="{FF2B5EF4-FFF2-40B4-BE49-F238E27FC236}">
                <a16:creationId xmlns:a16="http://schemas.microsoft.com/office/drawing/2014/main" id="{0CE31B4A-5496-5640-9ADD-22B68454A2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5809" y="2052494"/>
            <a:ext cx="671826" cy="671826"/>
          </a:xfrm>
          <a:prstGeom prst="rect">
            <a:avLst/>
          </a:prstGeom>
        </p:spPr>
      </p:pic>
      <p:sp>
        <p:nvSpPr>
          <p:cNvPr id="60" name="TextBox 59">
            <a:extLst>
              <a:ext uri="{FF2B5EF4-FFF2-40B4-BE49-F238E27FC236}">
                <a16:creationId xmlns:a16="http://schemas.microsoft.com/office/drawing/2014/main" id="{35B78D9F-C54C-6B41-A5AD-4126FD4DE695}"/>
              </a:ext>
            </a:extLst>
          </p:cNvPr>
          <p:cNvSpPr txBox="1"/>
          <p:nvPr/>
        </p:nvSpPr>
        <p:spPr>
          <a:xfrm>
            <a:off x="4802142" y="2213549"/>
            <a:ext cx="1831369" cy="461665"/>
          </a:xfrm>
          <a:prstGeom prst="rect">
            <a:avLst/>
          </a:prstGeom>
          <a:noFill/>
        </p:spPr>
        <p:txBody>
          <a:bodyPr wrap="square">
            <a:spAutoFit/>
          </a:bodyPr>
          <a:lstStyle/>
          <a:p>
            <a:r>
              <a:rPr lang="lv-LV" sz="1200">
                <a:solidFill>
                  <a:srgbClr val="000000"/>
                </a:solidFill>
                <a:latin typeface="Calibri" panose="020F0502020204030204" pitchFamily="34" charset="0"/>
                <a:cs typeface="Calibri" panose="020F0502020204030204" pitchFamily="34" charset="0"/>
              </a:rPr>
              <a:t>Ārkārtas prioritātes projektu saraksts</a:t>
            </a:r>
          </a:p>
        </p:txBody>
      </p:sp>
      <p:pic>
        <p:nvPicPr>
          <p:cNvPr id="61" name="Graphic 60" descr="Paper outline">
            <a:extLst>
              <a:ext uri="{FF2B5EF4-FFF2-40B4-BE49-F238E27FC236}">
                <a16:creationId xmlns:a16="http://schemas.microsoft.com/office/drawing/2014/main" id="{7951E66E-8CBA-B241-B455-07694CE279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4561" y="1803922"/>
            <a:ext cx="721311" cy="721311"/>
          </a:xfrm>
          <a:prstGeom prst="rect">
            <a:avLst/>
          </a:prstGeom>
        </p:spPr>
      </p:pic>
      <p:sp>
        <p:nvSpPr>
          <p:cNvPr id="62" name="TextBox 61">
            <a:extLst>
              <a:ext uri="{FF2B5EF4-FFF2-40B4-BE49-F238E27FC236}">
                <a16:creationId xmlns:a16="http://schemas.microsoft.com/office/drawing/2014/main" id="{D905DDC2-66F7-7E46-9853-A86847FCC366}"/>
              </a:ext>
            </a:extLst>
          </p:cNvPr>
          <p:cNvSpPr txBox="1"/>
          <p:nvPr/>
        </p:nvSpPr>
        <p:spPr>
          <a:xfrm>
            <a:off x="10799387" y="1970688"/>
            <a:ext cx="1140704" cy="461665"/>
          </a:xfrm>
          <a:prstGeom prst="rect">
            <a:avLst/>
          </a:prstGeom>
          <a:noFill/>
        </p:spPr>
        <p:txBody>
          <a:bodyPr wrap="square">
            <a:spAutoFit/>
          </a:bodyPr>
          <a:lstStyle/>
          <a:p>
            <a:r>
              <a:rPr lang="pt-BR" sz="1200">
                <a:solidFill>
                  <a:srgbClr val="000000"/>
                </a:solidFill>
                <a:latin typeface="Calibri" panose="020F0502020204030204" pitchFamily="34" charset="0"/>
                <a:cs typeface="Calibri" panose="020F0502020204030204" pitchFamily="34" charset="0"/>
              </a:rPr>
              <a:t>MK rīkojums</a:t>
            </a:r>
          </a:p>
          <a:p>
            <a:r>
              <a:rPr lang="pt-BR" sz="1200">
                <a:solidFill>
                  <a:srgbClr val="000000"/>
                </a:solidFill>
                <a:latin typeface="Calibri" panose="020F0502020204030204" pitchFamily="34" charset="0"/>
                <a:cs typeface="Calibri" panose="020F0502020204030204" pitchFamily="34" charset="0"/>
              </a:rPr>
              <a:t>+ Projekta pase</a:t>
            </a:r>
          </a:p>
        </p:txBody>
      </p:sp>
      <p:sp>
        <p:nvSpPr>
          <p:cNvPr id="63" name="TextBox 62">
            <a:extLst>
              <a:ext uri="{FF2B5EF4-FFF2-40B4-BE49-F238E27FC236}">
                <a16:creationId xmlns:a16="http://schemas.microsoft.com/office/drawing/2014/main" id="{FDDFBBDE-A972-9140-8D05-6666DC18A683}"/>
              </a:ext>
            </a:extLst>
          </p:cNvPr>
          <p:cNvSpPr txBox="1"/>
          <p:nvPr/>
        </p:nvSpPr>
        <p:spPr>
          <a:xfrm>
            <a:off x="885136" y="2760568"/>
            <a:ext cx="184731" cy="369332"/>
          </a:xfrm>
          <a:prstGeom prst="rect">
            <a:avLst/>
          </a:prstGeom>
          <a:noFill/>
        </p:spPr>
        <p:txBody>
          <a:bodyPr wrap="none" rtlCol="0">
            <a:spAutoFit/>
          </a:bodyPr>
          <a:lstStyle/>
          <a:p>
            <a:endParaRPr lang="lv-LV"/>
          </a:p>
        </p:txBody>
      </p:sp>
      <p:sp>
        <p:nvSpPr>
          <p:cNvPr id="2" name="TextBox 1">
            <a:extLst>
              <a:ext uri="{FF2B5EF4-FFF2-40B4-BE49-F238E27FC236}">
                <a16:creationId xmlns:a16="http://schemas.microsoft.com/office/drawing/2014/main" id="{A587BC94-7647-1828-E2C5-5CA85E6B37CF}"/>
              </a:ext>
            </a:extLst>
          </p:cNvPr>
          <p:cNvSpPr txBox="1"/>
          <p:nvPr/>
        </p:nvSpPr>
        <p:spPr>
          <a:xfrm>
            <a:off x="2404836" y="5154746"/>
            <a:ext cx="2067145" cy="114456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solidFill>
                  <a:schemeClr val="tx1"/>
                </a:solidFill>
                <a:latin typeface="Calibri" panose="020F0502020204030204" pitchFamily="34" charset="0"/>
                <a:cs typeface="Calibri" panose="020F0502020204030204" pitchFamily="34" charset="0"/>
              </a:rPr>
              <a:t>Ārkārtas prioritātes projekta pieteikums nozares/jomas pilnveidojuma pieteikuma ietvaros vai atsevišķi</a:t>
            </a:r>
          </a:p>
        </p:txBody>
      </p:sp>
      <p:grpSp>
        <p:nvGrpSpPr>
          <p:cNvPr id="5" name="Group 4">
            <a:extLst>
              <a:ext uri="{FF2B5EF4-FFF2-40B4-BE49-F238E27FC236}">
                <a16:creationId xmlns:a16="http://schemas.microsoft.com/office/drawing/2014/main" id="{D2DD2706-D090-C701-2C03-7160FCE7C0DC}"/>
              </a:ext>
            </a:extLst>
          </p:cNvPr>
          <p:cNvGrpSpPr/>
          <p:nvPr/>
        </p:nvGrpSpPr>
        <p:grpSpPr>
          <a:xfrm>
            <a:off x="10756570" y="5591081"/>
            <a:ext cx="339621" cy="413469"/>
            <a:chOff x="4719122" y="1783084"/>
            <a:chExt cx="2053441" cy="782172"/>
          </a:xfrm>
          <a:solidFill>
            <a:srgbClr val="FFC000"/>
          </a:solidFill>
        </p:grpSpPr>
        <p:sp>
          <p:nvSpPr>
            <p:cNvPr id="6" name="Rectangle 5">
              <a:extLst>
                <a:ext uri="{FF2B5EF4-FFF2-40B4-BE49-F238E27FC236}">
                  <a16:creationId xmlns:a16="http://schemas.microsoft.com/office/drawing/2014/main" id="{E80CC61C-EF62-F11A-F336-27C38961C976}"/>
                </a:ext>
              </a:extLst>
            </p:cNvPr>
            <p:cNvSpPr/>
            <p:nvPr/>
          </p:nvSpPr>
          <p:spPr>
            <a:xfrm>
              <a:off x="4719122" y="1783084"/>
              <a:ext cx="2053441" cy="782172"/>
            </a:xfrm>
            <a:prstGeom prst="rect">
              <a:avLst/>
            </a:prstGeom>
            <a:gr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lv-LV"/>
            </a:p>
          </p:txBody>
        </p:sp>
        <p:sp>
          <p:nvSpPr>
            <p:cNvPr id="7" name="TextBox 6">
              <a:extLst>
                <a:ext uri="{FF2B5EF4-FFF2-40B4-BE49-F238E27FC236}">
                  <a16:creationId xmlns:a16="http://schemas.microsoft.com/office/drawing/2014/main" id="{ED5DF54D-C055-B203-7685-69D02B29C7FD}"/>
                </a:ext>
              </a:extLst>
            </p:cNvPr>
            <p:cNvSpPr txBox="1"/>
            <p:nvPr/>
          </p:nvSpPr>
          <p:spPr>
            <a:xfrm>
              <a:off x="4719124" y="1783084"/>
              <a:ext cx="1711904" cy="7821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400" b="0" i="0" u="none" kern="1200">
                <a:latin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737BEFC1-875E-683C-78B2-D8542C95EAB2}"/>
              </a:ext>
            </a:extLst>
          </p:cNvPr>
          <p:cNvSpPr txBox="1"/>
          <p:nvPr/>
        </p:nvSpPr>
        <p:spPr>
          <a:xfrm>
            <a:off x="10756570" y="6093398"/>
            <a:ext cx="339621" cy="41346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400" b="0" i="0" u="none" kern="12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CD60AB-D849-1E87-176C-7FFAB4D9942C}"/>
              </a:ext>
            </a:extLst>
          </p:cNvPr>
          <p:cNvSpPr txBox="1"/>
          <p:nvPr/>
        </p:nvSpPr>
        <p:spPr>
          <a:xfrm>
            <a:off x="11104326" y="5502233"/>
            <a:ext cx="927263" cy="1061829"/>
          </a:xfrm>
          <a:prstGeom prst="rect">
            <a:avLst/>
          </a:prstGeom>
          <a:noFill/>
        </p:spPr>
        <p:txBody>
          <a:bodyPr wrap="square" rtlCol="0">
            <a:spAutoFit/>
          </a:bodyPr>
          <a:lstStyle/>
          <a:p>
            <a:r>
              <a:rPr lang="lv-LV" sz="900">
                <a:solidFill>
                  <a:schemeClr val="accent1">
                    <a:lumMod val="75000"/>
                  </a:schemeClr>
                </a:solidFill>
                <a:latin typeface="Calibri" panose="020F0502020204030204" pitchFamily="34" charset="0"/>
                <a:cs typeface="Calibri" panose="020F0502020204030204" pitchFamily="34" charset="0"/>
              </a:rPr>
              <a:t>Analogs AF 2.1.</a:t>
            </a:r>
          </a:p>
          <a:p>
            <a:r>
              <a:rPr lang="lv-LV" sz="900">
                <a:solidFill>
                  <a:schemeClr val="accent1">
                    <a:lumMod val="75000"/>
                  </a:schemeClr>
                </a:solidFill>
                <a:latin typeface="Calibri" panose="020F0502020204030204" pitchFamily="34" charset="0"/>
                <a:cs typeface="Calibri" panose="020F0502020204030204" pitchFamily="34" charset="0"/>
              </a:rPr>
              <a:t> (MKN 435) </a:t>
            </a:r>
          </a:p>
          <a:p>
            <a:r>
              <a:rPr lang="lv-LV" sz="900">
                <a:solidFill>
                  <a:schemeClr val="accent1">
                    <a:lumMod val="75000"/>
                  </a:schemeClr>
                </a:solidFill>
                <a:latin typeface="Calibri" panose="020F0502020204030204" pitchFamily="34" charset="0"/>
                <a:cs typeface="Calibri" panose="020F0502020204030204" pitchFamily="34" charset="0"/>
              </a:rPr>
              <a:t>projektu pasēm</a:t>
            </a:r>
          </a:p>
          <a:p>
            <a:endParaRPr lang="lv-LV" sz="900">
              <a:solidFill>
                <a:schemeClr val="accent1">
                  <a:lumMod val="75000"/>
                </a:schemeClr>
              </a:solidFill>
              <a:latin typeface="Calibri" panose="020F0502020204030204" pitchFamily="34" charset="0"/>
              <a:cs typeface="Calibri" panose="020F0502020204030204" pitchFamily="34" charset="0"/>
            </a:endParaRPr>
          </a:p>
          <a:p>
            <a:r>
              <a:rPr lang="lv-LV" sz="900">
                <a:solidFill>
                  <a:schemeClr val="accent1">
                    <a:lumMod val="75000"/>
                  </a:schemeClr>
                </a:solidFill>
                <a:latin typeface="Calibri" panose="020F0502020204030204" pitchFamily="34" charset="0"/>
                <a:cs typeface="Calibri" panose="020F0502020204030204" pitchFamily="34" charset="0"/>
              </a:rPr>
              <a:t>Saskaņā ar </a:t>
            </a:r>
          </a:p>
          <a:p>
            <a:r>
              <a:rPr lang="lv-LV" sz="900">
                <a:solidFill>
                  <a:schemeClr val="accent1">
                    <a:lumMod val="75000"/>
                  </a:schemeClr>
                </a:solidFill>
                <a:latin typeface="Calibri" panose="020F0502020204030204" pitchFamily="34" charset="0"/>
                <a:cs typeface="Calibri" panose="020F0502020204030204" pitchFamily="34" charset="0"/>
              </a:rPr>
              <a:t>MKN 368 </a:t>
            </a:r>
          </a:p>
          <a:p>
            <a:r>
              <a:rPr lang="lv-LV" sz="900">
                <a:solidFill>
                  <a:schemeClr val="accent1">
                    <a:lumMod val="75000"/>
                  </a:schemeClr>
                </a:solidFill>
                <a:latin typeface="Calibri" panose="020F0502020204030204" pitchFamily="34" charset="0"/>
                <a:cs typeface="Calibri" panose="020F0502020204030204" pitchFamily="34" charset="0"/>
              </a:rPr>
              <a:t>2. pielikumu</a:t>
            </a:r>
            <a:r>
              <a:rPr lang="lv-LV" sz="900">
                <a:latin typeface="Calibri" panose="020F050202020403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id="{DE8815DB-76FC-0AEE-1C92-0BB4E388BE74}"/>
              </a:ext>
            </a:extLst>
          </p:cNvPr>
          <p:cNvSpPr txBox="1"/>
          <p:nvPr/>
        </p:nvSpPr>
        <p:spPr>
          <a:xfrm>
            <a:off x="10751288" y="5011394"/>
            <a:ext cx="339621" cy="451866"/>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3C08E11-F132-68EE-6FEE-1C095ABDB81A}"/>
              </a:ext>
            </a:extLst>
          </p:cNvPr>
          <p:cNvSpPr txBox="1"/>
          <p:nvPr/>
        </p:nvSpPr>
        <p:spPr>
          <a:xfrm>
            <a:off x="11090909" y="4964368"/>
            <a:ext cx="840420" cy="369332"/>
          </a:xfrm>
          <a:prstGeom prst="rect">
            <a:avLst/>
          </a:prstGeom>
          <a:noFill/>
        </p:spPr>
        <p:txBody>
          <a:bodyPr wrap="square" rtlCol="0">
            <a:spAutoFit/>
          </a:bodyPr>
          <a:lstStyle/>
          <a:p>
            <a:r>
              <a:rPr lang="lv-LV" sz="900">
                <a:solidFill>
                  <a:schemeClr val="accent1">
                    <a:lumMod val="75000"/>
                  </a:schemeClr>
                </a:solidFill>
                <a:latin typeface="Calibri" panose="020F0502020204030204" pitchFamily="34" charset="0"/>
                <a:cs typeface="Calibri" panose="020F0502020204030204" pitchFamily="34" charset="0"/>
              </a:rPr>
              <a:t>Aptaujas anketa</a:t>
            </a:r>
          </a:p>
        </p:txBody>
      </p:sp>
      <p:sp>
        <p:nvSpPr>
          <p:cNvPr id="16" name="Title 9">
            <a:extLst>
              <a:ext uri="{FF2B5EF4-FFF2-40B4-BE49-F238E27FC236}">
                <a16:creationId xmlns:a16="http://schemas.microsoft.com/office/drawing/2014/main" id="{58684A65-D179-1152-462D-033799844707}"/>
              </a:ext>
            </a:extLst>
          </p:cNvPr>
          <p:cNvSpPr>
            <a:spLocks noGrp="1"/>
          </p:cNvSpPr>
          <p:nvPr>
            <p:ph type="title"/>
          </p:nvPr>
        </p:nvSpPr>
        <p:spPr>
          <a:xfrm>
            <a:off x="2300682" y="595085"/>
            <a:ext cx="8665657" cy="1036642"/>
          </a:xfrm>
        </p:spPr>
        <p:txBody>
          <a:bodyPr>
            <a:normAutofit/>
          </a:bodyPr>
          <a:lstStyle/>
          <a:p>
            <a:r>
              <a:rPr lang="lv-LV">
                <a:solidFill>
                  <a:srgbClr val="29702A"/>
                </a:solidFill>
              </a:rPr>
              <a:t>SAM 1.3.1. ārkārtas prioritātes projekti</a:t>
            </a:r>
            <a:br>
              <a:rPr lang="lv-LV">
                <a:solidFill>
                  <a:srgbClr val="29702A"/>
                </a:solidFill>
              </a:rPr>
            </a:br>
            <a:endParaRPr lang="lv-LV" sz="2000" b="0">
              <a:solidFill>
                <a:schemeClr val="bg1">
                  <a:lumMod val="65000"/>
                </a:schemeClr>
              </a:solidFill>
            </a:endParaRPr>
          </a:p>
        </p:txBody>
      </p:sp>
      <p:sp>
        <p:nvSpPr>
          <p:cNvPr id="3" name="TextBox 2">
            <a:extLst>
              <a:ext uri="{FF2B5EF4-FFF2-40B4-BE49-F238E27FC236}">
                <a16:creationId xmlns:a16="http://schemas.microsoft.com/office/drawing/2014/main" id="{AB5EB621-4EC3-32E5-8894-D1DFFF797BFA}"/>
              </a:ext>
            </a:extLst>
          </p:cNvPr>
          <p:cNvSpPr txBox="1"/>
          <p:nvPr/>
        </p:nvSpPr>
        <p:spPr>
          <a:xfrm>
            <a:off x="4848988" y="2656501"/>
            <a:ext cx="867545" cy="261610"/>
          </a:xfrm>
          <a:prstGeom prst="rect">
            <a:avLst/>
          </a:prstGeom>
          <a:noFill/>
        </p:spPr>
        <p:txBody>
          <a:bodyPr wrap="none" rtlCol="0">
            <a:spAutoFit/>
          </a:bodyPr>
          <a:lstStyle/>
          <a:p>
            <a:r>
              <a:rPr lang="lv-LV" sz="1100" i="1">
                <a:solidFill>
                  <a:schemeClr val="bg1">
                    <a:lumMod val="75000"/>
                  </a:schemeClr>
                </a:solidFill>
                <a:latin typeface="Calibri" panose="020F0502020204030204" pitchFamily="34" charset="0"/>
                <a:cs typeface="Calibri" panose="020F0502020204030204" pitchFamily="34" charset="0"/>
              </a:rPr>
              <a:t>16.07.2024.</a:t>
            </a:r>
          </a:p>
        </p:txBody>
      </p:sp>
      <p:sp>
        <p:nvSpPr>
          <p:cNvPr id="4" name="Rectangle 3">
            <a:extLst>
              <a:ext uri="{FF2B5EF4-FFF2-40B4-BE49-F238E27FC236}">
                <a16:creationId xmlns:a16="http://schemas.microsoft.com/office/drawing/2014/main" id="{AE592978-6FFA-9AEE-5D2E-66156950B117}"/>
              </a:ext>
            </a:extLst>
          </p:cNvPr>
          <p:cNvSpPr/>
          <p:nvPr/>
        </p:nvSpPr>
        <p:spPr>
          <a:xfrm>
            <a:off x="2348349" y="1967022"/>
            <a:ext cx="2101466" cy="4348075"/>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28560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3FCE4CD4-7A7B-ED4D-AC73-7D02C7BBEB83}"/>
              </a:ext>
            </a:extLst>
          </p:cNvPr>
          <p:cNvCxnSpPr>
            <a:cxnSpLocks/>
          </p:cNvCxnSpPr>
          <p:nvPr/>
        </p:nvCxnSpPr>
        <p:spPr>
          <a:xfrm>
            <a:off x="1282061" y="3450730"/>
            <a:ext cx="9435378" cy="44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DD8A18-AD76-1540-BAAF-9813C029883F}"/>
              </a:ext>
            </a:extLst>
          </p:cNvPr>
          <p:cNvCxnSpPr>
            <a:cxnSpLocks/>
          </p:cNvCxnSpPr>
          <p:nvPr/>
        </p:nvCxnSpPr>
        <p:spPr>
          <a:xfrm>
            <a:off x="1282061" y="5511023"/>
            <a:ext cx="9435378" cy="88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Box 2">
            <a:extLst>
              <a:ext uri="{FF2B5EF4-FFF2-40B4-BE49-F238E27FC236}">
                <a16:creationId xmlns:a16="http://schemas.microsoft.com/office/drawing/2014/main" id="{A2BB7E63-699E-0147-9D07-8D7B7411E711}"/>
              </a:ext>
            </a:extLst>
          </p:cNvPr>
          <p:cNvSpPr txBox="1">
            <a:spLocks noChangeArrowheads="1"/>
          </p:cNvSpPr>
          <p:nvPr/>
        </p:nvSpPr>
        <p:spPr bwMode="auto">
          <a:xfrm>
            <a:off x="4448506" y="3809515"/>
            <a:ext cx="1762109" cy="990015"/>
          </a:xfrm>
          <a:prstGeom prst="rect">
            <a:avLst/>
          </a:prstGeom>
          <a:solidFill>
            <a:schemeClr val="bg2"/>
          </a:solidFill>
          <a:ln w="9525">
            <a:solidFill>
              <a:schemeClr val="tx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JOMAS ARHITEKTŪRAS APRAKSTA saskaņošana IKT VADĪTĀJU</a:t>
            </a:r>
            <a:r>
              <a:rPr lang="lv-LV" sz="1100">
                <a:latin typeface="Calibri" panose="020F0502020204030204" pitchFamily="34" charset="0"/>
                <a:ea typeface="Calibri" panose="020F0502020204030204" pitchFamily="34" charset="0"/>
                <a:cs typeface="Times New Roman" panose="02020603050405020304" pitchFamily="18" charset="0"/>
              </a:rPr>
              <a:t> FORUMĀ, iesaistot nozares ekspertus (ISACA, LIKTA, LATA)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FDA6942B-AB00-B646-B8F7-AD690430FC0D}"/>
              </a:ext>
            </a:extLst>
          </p:cNvPr>
          <p:cNvSpPr txBox="1"/>
          <p:nvPr/>
        </p:nvSpPr>
        <p:spPr>
          <a:xfrm>
            <a:off x="2004048" y="5183163"/>
            <a:ext cx="1794308" cy="971183"/>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solidFill>
                  <a:schemeClr val="tx1"/>
                </a:solidFill>
                <a:latin typeface="Calibri" panose="020F0502020204030204" pitchFamily="34" charset="0"/>
                <a:cs typeface="Calibri" panose="020F0502020204030204" pitchFamily="34" charset="0"/>
              </a:rPr>
              <a:t>Pilnveidojuma pieteikums par jomu un/vai  atsevišķu nolūku (potenciālu projektu)</a:t>
            </a:r>
          </a:p>
        </p:txBody>
      </p:sp>
      <p:sp>
        <p:nvSpPr>
          <p:cNvPr id="52" name="TextBox 51">
            <a:extLst>
              <a:ext uri="{FF2B5EF4-FFF2-40B4-BE49-F238E27FC236}">
                <a16:creationId xmlns:a16="http://schemas.microsoft.com/office/drawing/2014/main" id="{3B90B0F7-D602-8344-91AC-ED7062FBBCEC}"/>
              </a:ext>
            </a:extLst>
          </p:cNvPr>
          <p:cNvSpPr txBox="1"/>
          <p:nvPr/>
        </p:nvSpPr>
        <p:spPr>
          <a:xfrm>
            <a:off x="2041457" y="3515362"/>
            <a:ext cx="1728058" cy="938719"/>
          </a:xfrm>
          <a:prstGeom prst="rect">
            <a:avLst/>
          </a:prstGeom>
          <a:solidFill>
            <a:schemeClr val="bg2"/>
          </a:solidFill>
          <a:ln>
            <a:solidFill>
              <a:schemeClr val="accent6">
                <a:lumMod val="50000"/>
              </a:schemeClr>
            </a:solidFill>
          </a:ln>
        </p:spPr>
        <p:txBody>
          <a:bodyPr wrap="square" rtlCol="0">
            <a:spAutoFit/>
          </a:bodyPr>
          <a:lstStyle/>
          <a:p>
            <a:pPr algn="ctr"/>
            <a:r>
              <a:rPr lang="lv-LV"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VARAM konsultējoties ar nozaru ministrijām «normalizē» pieteikumu kopumu pa prioritārajām jomām un </a:t>
            </a:r>
            <a:r>
              <a:rPr lang="lv-LV" sz="110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invest</a:t>
            </a:r>
            <a:r>
              <a:rPr lang="lv-LV"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nolūkiem</a:t>
            </a:r>
            <a:endParaRPr lang="lv-LV" sz="110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D14B8096-BEC2-BC41-A8EA-A0BF7F9CB170}"/>
              </a:ext>
            </a:extLst>
          </p:cNvPr>
          <p:cNvSpPr txBox="1"/>
          <p:nvPr/>
        </p:nvSpPr>
        <p:spPr>
          <a:xfrm>
            <a:off x="454145" y="2405052"/>
            <a:ext cx="1332609" cy="830997"/>
          </a:xfrm>
          <a:prstGeom prst="rect">
            <a:avLst/>
          </a:prstGeom>
          <a:noFill/>
        </p:spPr>
        <p:txBody>
          <a:bodyPr wrap="non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MINISTRU</a:t>
            </a:r>
          </a:p>
          <a:p>
            <a:r>
              <a:rPr lang="lv-LV" sz="1200">
                <a:solidFill>
                  <a:schemeClr val="accent1">
                    <a:lumMod val="75000"/>
                  </a:schemeClr>
                </a:solidFill>
                <a:latin typeface="Calibri" panose="020F0502020204030204" pitchFamily="34" charset="0"/>
                <a:cs typeface="Calibri" panose="020F0502020204030204" pitchFamily="34" charset="0"/>
              </a:rPr>
              <a:t>DIGITĀLĀS</a:t>
            </a:r>
          </a:p>
          <a:p>
            <a:r>
              <a:rPr lang="lv-LV" sz="1200">
                <a:solidFill>
                  <a:schemeClr val="accent1">
                    <a:lumMod val="75000"/>
                  </a:schemeClr>
                </a:solidFill>
                <a:latin typeface="Calibri" panose="020F0502020204030204" pitchFamily="34" charset="0"/>
                <a:cs typeface="Calibri" panose="020F0502020204030204" pitchFamily="34" charset="0"/>
              </a:rPr>
              <a:t>MODERNIZĀCIJAS </a:t>
            </a:r>
          </a:p>
          <a:p>
            <a:r>
              <a:rPr lang="lv-LV" sz="1200">
                <a:solidFill>
                  <a:schemeClr val="accent1">
                    <a:lumMod val="75000"/>
                  </a:schemeClr>
                </a:solidFill>
                <a:latin typeface="Calibri" panose="020F0502020204030204" pitchFamily="34" charset="0"/>
                <a:cs typeface="Calibri" panose="020F0502020204030204" pitchFamily="34" charset="0"/>
              </a:rPr>
              <a:t>KOMITEJA</a:t>
            </a:r>
          </a:p>
        </p:txBody>
      </p:sp>
      <p:sp>
        <p:nvSpPr>
          <p:cNvPr id="55" name="TextBox 54">
            <a:extLst>
              <a:ext uri="{FF2B5EF4-FFF2-40B4-BE49-F238E27FC236}">
                <a16:creationId xmlns:a16="http://schemas.microsoft.com/office/drawing/2014/main" id="{6509848C-B26A-0145-9787-8959B33F43F5}"/>
              </a:ext>
            </a:extLst>
          </p:cNvPr>
          <p:cNvSpPr txBox="1"/>
          <p:nvPr/>
        </p:nvSpPr>
        <p:spPr>
          <a:xfrm>
            <a:off x="432879" y="5114008"/>
            <a:ext cx="1118533" cy="353943"/>
          </a:xfrm>
          <a:prstGeom prst="rect">
            <a:avLst/>
          </a:prstGeom>
          <a:noFill/>
        </p:spPr>
        <p:txBody>
          <a:bodyPr wrap="squar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MINISTRIJAS</a:t>
            </a:r>
            <a:r>
              <a:rPr lang="lv-LV" sz="1400">
                <a:solidFill>
                  <a:schemeClr val="accent1">
                    <a:lumMod val="75000"/>
                  </a:schemeClr>
                </a:solidFill>
                <a:latin typeface="Calibri" panose="020F0502020204030204" pitchFamily="34" charset="0"/>
                <a:cs typeface="Calibri" panose="020F0502020204030204" pitchFamily="34" charset="0"/>
              </a:rPr>
              <a:t> </a:t>
            </a:r>
            <a:r>
              <a:rPr lang="lv-LV">
                <a:latin typeface="Calibri" panose="020F0502020204030204" pitchFamily="34" charset="0"/>
                <a:cs typeface="Calibri" panose="020F0502020204030204" pitchFamily="34" charset="0"/>
              </a:rPr>
              <a:t> </a:t>
            </a:r>
          </a:p>
        </p:txBody>
      </p:sp>
      <p:sp>
        <p:nvSpPr>
          <p:cNvPr id="64" name="TextBox 63">
            <a:extLst>
              <a:ext uri="{FF2B5EF4-FFF2-40B4-BE49-F238E27FC236}">
                <a16:creationId xmlns:a16="http://schemas.microsoft.com/office/drawing/2014/main" id="{275AB3A2-BF73-1646-9ED3-BFED4774C54A}"/>
              </a:ext>
            </a:extLst>
          </p:cNvPr>
          <p:cNvSpPr txBox="1"/>
          <p:nvPr/>
        </p:nvSpPr>
        <p:spPr>
          <a:xfrm>
            <a:off x="449712" y="5505375"/>
            <a:ext cx="1504398" cy="646331"/>
          </a:xfrm>
          <a:prstGeom prst="rect">
            <a:avLst/>
          </a:prstGeom>
          <a:noFill/>
        </p:spPr>
        <p:txBody>
          <a:bodyPr wrap="squar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PROJEKTU INICIATORI/</a:t>
            </a:r>
          </a:p>
          <a:p>
            <a:r>
              <a:rPr lang="lv-LV" sz="1200">
                <a:solidFill>
                  <a:schemeClr val="accent1">
                    <a:lumMod val="75000"/>
                  </a:schemeClr>
                </a:solidFill>
                <a:latin typeface="Calibri" panose="020F0502020204030204" pitchFamily="34" charset="0"/>
                <a:cs typeface="Calibri" panose="020F0502020204030204" pitchFamily="34" charset="0"/>
              </a:rPr>
              <a:t>ĪSTENOTĀJI  </a:t>
            </a:r>
          </a:p>
        </p:txBody>
      </p:sp>
      <p:cxnSp>
        <p:nvCxnSpPr>
          <p:cNvPr id="65" name="Straight Arrow Connector 64">
            <a:extLst>
              <a:ext uri="{FF2B5EF4-FFF2-40B4-BE49-F238E27FC236}">
                <a16:creationId xmlns:a16="http://schemas.microsoft.com/office/drawing/2014/main" id="{35224DCB-EE91-0D46-AA2E-D1B45BD63A3C}"/>
              </a:ext>
            </a:extLst>
          </p:cNvPr>
          <p:cNvCxnSpPr>
            <a:cxnSpLocks/>
            <a:stCxn id="51" idx="0"/>
            <a:endCxn id="52" idx="2"/>
          </p:cNvCxnSpPr>
          <p:nvPr/>
        </p:nvCxnSpPr>
        <p:spPr>
          <a:xfrm flipV="1">
            <a:off x="2901202" y="4454081"/>
            <a:ext cx="4284" cy="729082"/>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75F94FF-785B-A241-8FC5-F37A05F4EA0F}"/>
              </a:ext>
            </a:extLst>
          </p:cNvPr>
          <p:cNvCxnSpPr>
            <a:cxnSpLocks/>
          </p:cNvCxnSpPr>
          <p:nvPr/>
        </p:nvCxnSpPr>
        <p:spPr>
          <a:xfrm flipV="1">
            <a:off x="4924839" y="5177437"/>
            <a:ext cx="0" cy="167482"/>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46A9672-B6C5-1B45-A7A4-F7D1998385A7}"/>
              </a:ext>
            </a:extLst>
          </p:cNvPr>
          <p:cNvSpPr txBox="1"/>
          <p:nvPr/>
        </p:nvSpPr>
        <p:spPr>
          <a:xfrm>
            <a:off x="453092" y="1991052"/>
            <a:ext cx="466794" cy="276999"/>
          </a:xfrm>
          <a:prstGeom prst="rect">
            <a:avLst/>
          </a:prstGeom>
          <a:noFill/>
        </p:spPr>
        <p:txBody>
          <a:bodyPr wrap="non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MK</a:t>
            </a:r>
            <a:r>
              <a:rPr lang="lv-LV" sz="1200">
                <a:latin typeface="Calibri" panose="020F0502020204030204" pitchFamily="34" charset="0"/>
                <a:cs typeface="Calibri" panose="020F0502020204030204" pitchFamily="34" charset="0"/>
              </a:rPr>
              <a:t>  </a:t>
            </a:r>
          </a:p>
        </p:txBody>
      </p:sp>
      <p:grpSp>
        <p:nvGrpSpPr>
          <p:cNvPr id="68" name="Group 67">
            <a:extLst>
              <a:ext uri="{FF2B5EF4-FFF2-40B4-BE49-F238E27FC236}">
                <a16:creationId xmlns:a16="http://schemas.microsoft.com/office/drawing/2014/main" id="{16ACEA1B-54E4-864C-A80F-3825C6B9EFDD}"/>
              </a:ext>
            </a:extLst>
          </p:cNvPr>
          <p:cNvGrpSpPr/>
          <p:nvPr/>
        </p:nvGrpSpPr>
        <p:grpSpPr>
          <a:xfrm>
            <a:off x="2019411" y="2262496"/>
            <a:ext cx="1772150" cy="918303"/>
            <a:chOff x="2247397" y="1783075"/>
            <a:chExt cx="2150381" cy="782173"/>
          </a:xfrm>
          <a:solidFill>
            <a:schemeClr val="bg1">
              <a:lumMod val="65000"/>
            </a:schemeClr>
          </a:solidFill>
        </p:grpSpPr>
        <p:sp>
          <p:nvSpPr>
            <p:cNvPr id="69" name="Rectangle 68">
              <a:extLst>
                <a:ext uri="{FF2B5EF4-FFF2-40B4-BE49-F238E27FC236}">
                  <a16:creationId xmlns:a16="http://schemas.microsoft.com/office/drawing/2014/main" id="{0CE7A105-9914-2D42-A7A2-A2F8DDA23CE9}"/>
                </a:ext>
              </a:extLst>
            </p:cNvPr>
            <p:cNvSpPr/>
            <p:nvPr/>
          </p:nvSpPr>
          <p:spPr>
            <a:xfrm>
              <a:off x="2344337" y="1783076"/>
              <a:ext cx="2053441" cy="782172"/>
            </a:xfrm>
            <a:prstGeom prst="rect">
              <a:avLst/>
            </a:prstGeom>
            <a:gr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lv-LV"/>
            </a:p>
          </p:txBody>
        </p:sp>
        <p:sp>
          <p:nvSpPr>
            <p:cNvPr id="70" name="TextBox 69">
              <a:extLst>
                <a:ext uri="{FF2B5EF4-FFF2-40B4-BE49-F238E27FC236}">
                  <a16:creationId xmlns:a16="http://schemas.microsoft.com/office/drawing/2014/main" id="{0A7D9FB8-670D-A948-AC49-6CDB7A8C3A66}"/>
                </a:ext>
              </a:extLst>
            </p:cNvPr>
            <p:cNvSpPr txBox="1"/>
            <p:nvPr/>
          </p:nvSpPr>
          <p:spPr>
            <a:xfrm>
              <a:off x="2247397" y="1783075"/>
              <a:ext cx="2150381" cy="782173"/>
            </a:xfrm>
            <a:prstGeom prst="rect">
              <a:avLst/>
            </a:prstGeom>
            <a:solidFill>
              <a:srgbClr val="29702A"/>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1. MDMK lēmums par </a:t>
              </a:r>
              <a:r>
                <a:rPr lang="lv-LV" sz="1200">
                  <a:latin typeface="Calibri" panose="020F0502020204030204" pitchFamily="34" charset="0"/>
                  <a:cs typeface="Calibri" panose="020F0502020204030204" pitchFamily="34" charset="0"/>
                </a:rPr>
                <a:t>prioritārās attīstības jomām un investīciju nolūkiem</a:t>
              </a:r>
              <a:endParaRPr lang="lv-LV" sz="1200" b="0" i="0" u="none" kern="1200">
                <a:latin typeface="Calibri" panose="020F0502020204030204" pitchFamily="34" charset="0"/>
                <a:cs typeface="Calibri" panose="020F0502020204030204" pitchFamily="34" charset="0"/>
              </a:endParaRPr>
            </a:p>
          </p:txBody>
        </p:sp>
      </p:grpSp>
      <p:cxnSp>
        <p:nvCxnSpPr>
          <p:cNvPr id="71" name="Straight Arrow Connector 70">
            <a:extLst>
              <a:ext uri="{FF2B5EF4-FFF2-40B4-BE49-F238E27FC236}">
                <a16:creationId xmlns:a16="http://schemas.microsoft.com/office/drawing/2014/main" id="{3EFE4302-9201-8A4F-AE60-FE6DC396EA4F}"/>
              </a:ext>
            </a:extLst>
          </p:cNvPr>
          <p:cNvCxnSpPr>
            <a:cxnSpLocks/>
          </p:cNvCxnSpPr>
          <p:nvPr/>
        </p:nvCxnSpPr>
        <p:spPr>
          <a:xfrm flipV="1">
            <a:off x="7728036" y="4581716"/>
            <a:ext cx="0" cy="1012867"/>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726BE35-36CF-0745-AECB-3EFA8BF14A87}"/>
              </a:ext>
            </a:extLst>
          </p:cNvPr>
          <p:cNvSpPr txBox="1"/>
          <p:nvPr/>
        </p:nvSpPr>
        <p:spPr>
          <a:xfrm>
            <a:off x="438628" y="3510050"/>
            <a:ext cx="1313180" cy="1384995"/>
          </a:xfrm>
          <a:prstGeom prst="rect">
            <a:avLst/>
          </a:prstGeom>
          <a:noFill/>
        </p:spPr>
        <p:txBody>
          <a:bodyPr wrap="none" rtlCol="0">
            <a:spAutoFit/>
          </a:bodyPr>
          <a:lstStyle/>
          <a:p>
            <a:r>
              <a:rPr lang="lv-LV" sz="1200">
                <a:solidFill>
                  <a:schemeClr val="accent1">
                    <a:lumMod val="75000"/>
                  </a:schemeClr>
                </a:solidFill>
                <a:latin typeface="Calibri" panose="020F0502020204030204" pitchFamily="34" charset="0"/>
                <a:cs typeface="Calibri" panose="020F0502020204030204" pitchFamily="34" charset="0"/>
              </a:rPr>
              <a:t>VARAM</a:t>
            </a:r>
          </a:p>
          <a:p>
            <a:endParaRPr lang="lv-LV" sz="1200">
              <a:solidFill>
                <a:schemeClr val="accent1">
                  <a:lumMod val="75000"/>
                </a:schemeClr>
              </a:solidFill>
              <a:latin typeface="Calibri" panose="020F0502020204030204" pitchFamily="34" charset="0"/>
              <a:cs typeface="Calibri" panose="020F0502020204030204" pitchFamily="34" charset="0"/>
            </a:endParaRPr>
          </a:p>
          <a:p>
            <a:r>
              <a:rPr lang="lv-LV" sz="1200">
                <a:solidFill>
                  <a:schemeClr val="accent1">
                    <a:lumMod val="75000"/>
                  </a:schemeClr>
                </a:solidFill>
                <a:latin typeface="Calibri" panose="020F0502020204030204" pitchFamily="34" charset="0"/>
                <a:cs typeface="Calibri" panose="020F0502020204030204" pitchFamily="34" charset="0"/>
              </a:rPr>
              <a:t>«IKT BŪVVALDES»</a:t>
            </a:r>
          </a:p>
          <a:p>
            <a:r>
              <a:rPr lang="lv-LV" sz="1200">
                <a:solidFill>
                  <a:schemeClr val="accent1">
                    <a:lumMod val="75000"/>
                  </a:schemeClr>
                </a:solidFill>
                <a:latin typeface="Calibri" panose="020F0502020204030204" pitchFamily="34" charset="0"/>
                <a:cs typeface="Calibri" panose="020F0502020204030204" pitchFamily="34" charset="0"/>
              </a:rPr>
              <a:t>INSTITŪCIJAS</a:t>
            </a:r>
          </a:p>
          <a:p>
            <a:endParaRPr lang="lv-LV" sz="1200">
              <a:solidFill>
                <a:schemeClr val="accent1">
                  <a:lumMod val="75000"/>
                </a:schemeClr>
              </a:solidFill>
              <a:latin typeface="Calibri" panose="020F0502020204030204" pitchFamily="34" charset="0"/>
              <a:cs typeface="Calibri" panose="020F0502020204030204" pitchFamily="34" charset="0"/>
            </a:endParaRPr>
          </a:p>
          <a:p>
            <a:r>
              <a:rPr lang="lv-LV" sz="1200">
                <a:solidFill>
                  <a:schemeClr val="accent1">
                    <a:lumMod val="75000"/>
                  </a:schemeClr>
                </a:solidFill>
                <a:latin typeface="Calibri" panose="020F0502020204030204" pitchFamily="34" charset="0"/>
                <a:cs typeface="Calibri" panose="020F0502020204030204" pitchFamily="34" charset="0"/>
              </a:rPr>
              <a:t>IKT VADĪTĀJU</a:t>
            </a:r>
          </a:p>
          <a:p>
            <a:r>
              <a:rPr lang="lv-LV" sz="1200">
                <a:solidFill>
                  <a:schemeClr val="accent1">
                    <a:lumMod val="75000"/>
                  </a:schemeClr>
                </a:solidFill>
                <a:latin typeface="Calibri" panose="020F0502020204030204" pitchFamily="34" charset="0"/>
                <a:cs typeface="Calibri" panose="020F0502020204030204" pitchFamily="34" charset="0"/>
              </a:rPr>
              <a:t>FORUMS</a:t>
            </a:r>
          </a:p>
        </p:txBody>
      </p:sp>
      <p:sp>
        <p:nvSpPr>
          <p:cNvPr id="73" name="TextBox 72">
            <a:extLst>
              <a:ext uri="{FF2B5EF4-FFF2-40B4-BE49-F238E27FC236}">
                <a16:creationId xmlns:a16="http://schemas.microsoft.com/office/drawing/2014/main" id="{4A04CF4B-C4D4-6845-9199-BBAE5B28116C}"/>
              </a:ext>
            </a:extLst>
          </p:cNvPr>
          <p:cNvSpPr txBox="1"/>
          <p:nvPr/>
        </p:nvSpPr>
        <p:spPr>
          <a:xfrm>
            <a:off x="4343112" y="5166935"/>
            <a:ext cx="1778215" cy="971183"/>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200">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JOMAS (domēna) ARHITEKTŪRAS apraksts</a:t>
            </a:r>
          </a:p>
          <a:p>
            <a:pPr marL="0" lvl="0" indent="0" algn="ct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889E3DAB-9157-5743-B7A4-99206A5EFE60}"/>
              </a:ext>
            </a:extLst>
          </p:cNvPr>
          <p:cNvSpPr txBox="1"/>
          <p:nvPr/>
        </p:nvSpPr>
        <p:spPr>
          <a:xfrm>
            <a:off x="6583272" y="5395194"/>
            <a:ext cx="2389227" cy="752661"/>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IKT risinājuma apraksts</a:t>
            </a:r>
          </a:p>
          <a:p>
            <a:pPr algn="ctr" defTabSz="622300">
              <a:lnSpc>
                <a:spcPct val="90000"/>
              </a:lnSpc>
              <a:spcBef>
                <a:spcPct val="0"/>
              </a:spcBef>
              <a:spcAft>
                <a:spcPct val="35000"/>
              </a:spcAft>
            </a:pPr>
            <a:r>
              <a:rPr lang="lv-LV" sz="1100" i="1">
                <a:latin typeface="Calibri" panose="020F0502020204030204" pitchFamily="34" charset="0"/>
                <a:cs typeface="Calibri" panose="020F0502020204030204" pitchFamily="34" charset="0"/>
              </a:rPr>
              <a:t>(sagatavošana un pilnveidošana, ja tie jau nav saskaņoti vienlaicīgi ar jomu </a:t>
            </a:r>
            <a:r>
              <a:rPr lang="lv-LV" sz="1100" i="1" err="1">
                <a:latin typeface="Calibri" panose="020F0502020204030204" pitchFamily="34" charset="0"/>
                <a:cs typeface="Calibri" panose="020F0502020204030204" pitchFamily="34" charset="0"/>
              </a:rPr>
              <a:t>arhitektūrām</a:t>
            </a:r>
            <a:r>
              <a:rPr lang="lv-LV" sz="1100" i="1">
                <a:latin typeface="Calibri" panose="020F0502020204030204" pitchFamily="34" charset="0"/>
                <a:cs typeface="Calibri" panose="020F0502020204030204" pitchFamily="34" charset="0"/>
              </a:rPr>
              <a:t>)</a:t>
            </a:r>
            <a:endParaRPr lang="lv-LV" sz="1100" b="0" i="1" u="none" kern="1200">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p:txBody>
      </p:sp>
      <p:cxnSp>
        <p:nvCxnSpPr>
          <p:cNvPr id="75" name="Straight Arrow Connector 74">
            <a:extLst>
              <a:ext uri="{FF2B5EF4-FFF2-40B4-BE49-F238E27FC236}">
                <a16:creationId xmlns:a16="http://schemas.microsoft.com/office/drawing/2014/main" id="{EA360279-7F67-334A-A740-CB88EC7377EF}"/>
              </a:ext>
            </a:extLst>
          </p:cNvPr>
          <p:cNvCxnSpPr>
            <a:cxnSpLocks/>
            <a:stCxn id="52" idx="0"/>
            <a:endCxn id="70" idx="2"/>
          </p:cNvCxnSpPr>
          <p:nvPr/>
        </p:nvCxnSpPr>
        <p:spPr>
          <a:xfrm flipV="1">
            <a:off x="2905486" y="3180799"/>
            <a:ext cx="0" cy="334563"/>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3C1B1FE5-4324-4E41-9B4B-DF8057111079}"/>
              </a:ext>
            </a:extLst>
          </p:cNvPr>
          <p:cNvGrpSpPr/>
          <p:nvPr/>
        </p:nvGrpSpPr>
        <p:grpSpPr>
          <a:xfrm>
            <a:off x="11024743" y="5834621"/>
            <a:ext cx="339621" cy="413469"/>
            <a:chOff x="4719122" y="1783084"/>
            <a:chExt cx="2053441" cy="782172"/>
          </a:xfrm>
          <a:solidFill>
            <a:srgbClr val="FFC000"/>
          </a:solidFill>
        </p:grpSpPr>
        <p:sp>
          <p:nvSpPr>
            <p:cNvPr id="77" name="Rectangle 76">
              <a:extLst>
                <a:ext uri="{FF2B5EF4-FFF2-40B4-BE49-F238E27FC236}">
                  <a16:creationId xmlns:a16="http://schemas.microsoft.com/office/drawing/2014/main" id="{523A799F-5B25-1949-91A1-6F0F8756EF2C}"/>
                </a:ext>
              </a:extLst>
            </p:cNvPr>
            <p:cNvSpPr/>
            <p:nvPr/>
          </p:nvSpPr>
          <p:spPr>
            <a:xfrm>
              <a:off x="4719122" y="1783084"/>
              <a:ext cx="2053441" cy="782172"/>
            </a:xfrm>
            <a:prstGeom prst="rect">
              <a:avLst/>
            </a:prstGeom>
            <a:gr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lv-LV"/>
            </a:p>
          </p:txBody>
        </p:sp>
        <p:sp>
          <p:nvSpPr>
            <p:cNvPr id="78" name="TextBox 77">
              <a:extLst>
                <a:ext uri="{FF2B5EF4-FFF2-40B4-BE49-F238E27FC236}">
                  <a16:creationId xmlns:a16="http://schemas.microsoft.com/office/drawing/2014/main" id="{1EEF8734-40C3-3E40-9006-F24286694100}"/>
                </a:ext>
              </a:extLst>
            </p:cNvPr>
            <p:cNvSpPr txBox="1"/>
            <p:nvPr/>
          </p:nvSpPr>
          <p:spPr>
            <a:xfrm>
              <a:off x="4719124" y="1783084"/>
              <a:ext cx="1711904" cy="7821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400" b="0" i="0" u="none" kern="1200">
                <a:latin typeface="Calibri" panose="020F0502020204030204" pitchFamily="34" charset="0"/>
                <a:cs typeface="Calibri" panose="020F0502020204030204" pitchFamily="34" charset="0"/>
              </a:endParaRPr>
            </a:p>
          </p:txBody>
        </p:sp>
      </p:grpSp>
      <p:sp>
        <p:nvSpPr>
          <p:cNvPr id="79" name="TextBox 78">
            <a:extLst>
              <a:ext uri="{FF2B5EF4-FFF2-40B4-BE49-F238E27FC236}">
                <a16:creationId xmlns:a16="http://schemas.microsoft.com/office/drawing/2014/main" id="{56CF322A-C295-894E-80C8-E9CD04928298}"/>
              </a:ext>
            </a:extLst>
          </p:cNvPr>
          <p:cNvSpPr txBox="1"/>
          <p:nvPr/>
        </p:nvSpPr>
        <p:spPr>
          <a:xfrm>
            <a:off x="11024743" y="6336938"/>
            <a:ext cx="339621" cy="41346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400" b="0" i="0" u="none" kern="1200">
              <a:latin typeface="Calibri" panose="020F050202020403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C2BACBC8-59E5-CD4C-BC67-FBDC7B0D3C43}"/>
              </a:ext>
            </a:extLst>
          </p:cNvPr>
          <p:cNvSpPr txBox="1"/>
          <p:nvPr/>
        </p:nvSpPr>
        <p:spPr>
          <a:xfrm>
            <a:off x="11335140" y="5705135"/>
            <a:ext cx="920445" cy="1061829"/>
          </a:xfrm>
          <a:prstGeom prst="rect">
            <a:avLst/>
          </a:prstGeom>
          <a:noFill/>
        </p:spPr>
        <p:txBody>
          <a:bodyPr wrap="none" rtlCol="0">
            <a:spAutoFit/>
          </a:bodyPr>
          <a:lstStyle/>
          <a:p>
            <a:r>
              <a:rPr lang="lv-LV" sz="900">
                <a:solidFill>
                  <a:schemeClr val="accent1">
                    <a:lumMod val="75000"/>
                  </a:schemeClr>
                </a:solidFill>
                <a:latin typeface="Calibri" panose="020F0502020204030204" pitchFamily="34" charset="0"/>
                <a:cs typeface="Calibri" panose="020F0502020204030204" pitchFamily="34" charset="0"/>
              </a:rPr>
              <a:t>Analogs AF 2.1.</a:t>
            </a:r>
          </a:p>
          <a:p>
            <a:r>
              <a:rPr lang="lv-LV" sz="900">
                <a:solidFill>
                  <a:schemeClr val="accent1">
                    <a:lumMod val="75000"/>
                  </a:schemeClr>
                </a:solidFill>
                <a:latin typeface="Calibri" panose="020F0502020204030204" pitchFamily="34" charset="0"/>
                <a:cs typeface="Calibri" panose="020F0502020204030204" pitchFamily="34" charset="0"/>
              </a:rPr>
              <a:t> (MKN 435) </a:t>
            </a:r>
          </a:p>
          <a:p>
            <a:r>
              <a:rPr lang="lv-LV" sz="900">
                <a:solidFill>
                  <a:schemeClr val="accent1">
                    <a:lumMod val="75000"/>
                  </a:schemeClr>
                </a:solidFill>
                <a:latin typeface="Calibri" panose="020F0502020204030204" pitchFamily="34" charset="0"/>
                <a:cs typeface="Calibri" panose="020F0502020204030204" pitchFamily="34" charset="0"/>
              </a:rPr>
              <a:t>projektu pasēm</a:t>
            </a:r>
          </a:p>
          <a:p>
            <a:endParaRPr lang="lv-LV" sz="900">
              <a:solidFill>
                <a:schemeClr val="accent1">
                  <a:lumMod val="75000"/>
                </a:schemeClr>
              </a:solidFill>
              <a:latin typeface="Calibri" panose="020F0502020204030204" pitchFamily="34" charset="0"/>
              <a:cs typeface="Calibri" panose="020F0502020204030204" pitchFamily="34" charset="0"/>
            </a:endParaRPr>
          </a:p>
          <a:p>
            <a:r>
              <a:rPr lang="lv-LV" sz="900">
                <a:solidFill>
                  <a:schemeClr val="accent1">
                    <a:lumMod val="75000"/>
                  </a:schemeClr>
                </a:solidFill>
                <a:latin typeface="Calibri" panose="020F0502020204030204" pitchFamily="34" charset="0"/>
                <a:cs typeface="Calibri" panose="020F0502020204030204" pitchFamily="34" charset="0"/>
              </a:rPr>
              <a:t>Saskaņā ar </a:t>
            </a:r>
          </a:p>
          <a:p>
            <a:r>
              <a:rPr lang="lv-LV" sz="900">
                <a:solidFill>
                  <a:schemeClr val="accent1">
                    <a:lumMod val="75000"/>
                  </a:schemeClr>
                </a:solidFill>
                <a:latin typeface="Calibri" panose="020F0502020204030204" pitchFamily="34" charset="0"/>
                <a:cs typeface="Calibri" panose="020F0502020204030204" pitchFamily="34" charset="0"/>
              </a:rPr>
              <a:t>MKN 368 </a:t>
            </a:r>
          </a:p>
          <a:p>
            <a:r>
              <a:rPr lang="lv-LV" sz="900">
                <a:solidFill>
                  <a:schemeClr val="accent1">
                    <a:lumMod val="75000"/>
                  </a:schemeClr>
                </a:solidFill>
                <a:latin typeface="Calibri" panose="020F0502020204030204" pitchFamily="34" charset="0"/>
                <a:cs typeface="Calibri" panose="020F0502020204030204" pitchFamily="34" charset="0"/>
              </a:rPr>
              <a:t>2. pielikumu</a:t>
            </a:r>
            <a:r>
              <a:rPr lang="lv-LV" sz="900">
                <a:latin typeface="Calibri" panose="020F0502020204030204" pitchFamily="34" charset="0"/>
                <a:cs typeface="Calibri" panose="020F0502020204030204" pitchFamily="34" charset="0"/>
              </a:rPr>
              <a:t>  </a:t>
            </a:r>
          </a:p>
        </p:txBody>
      </p:sp>
      <p:sp>
        <p:nvSpPr>
          <p:cNvPr id="81" name="TextBox 80">
            <a:extLst>
              <a:ext uri="{FF2B5EF4-FFF2-40B4-BE49-F238E27FC236}">
                <a16:creationId xmlns:a16="http://schemas.microsoft.com/office/drawing/2014/main" id="{9812CD6C-EAF1-6047-BBEF-D9A6AF0555F1}"/>
              </a:ext>
            </a:extLst>
          </p:cNvPr>
          <p:cNvSpPr txBox="1"/>
          <p:nvPr/>
        </p:nvSpPr>
        <p:spPr>
          <a:xfrm>
            <a:off x="11019461" y="5233126"/>
            <a:ext cx="339621" cy="512647"/>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lv-LV" sz="1200" b="0" i="0" u="none" kern="1200">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0C55EB98-18AB-B54C-8EA3-38E1FF4EE4C8}"/>
              </a:ext>
            </a:extLst>
          </p:cNvPr>
          <p:cNvSpPr txBox="1"/>
          <p:nvPr/>
        </p:nvSpPr>
        <p:spPr>
          <a:xfrm>
            <a:off x="11372499" y="5038582"/>
            <a:ext cx="840420" cy="646331"/>
          </a:xfrm>
          <a:prstGeom prst="rect">
            <a:avLst/>
          </a:prstGeom>
          <a:noFill/>
        </p:spPr>
        <p:txBody>
          <a:bodyPr wrap="square" rtlCol="0">
            <a:spAutoFit/>
          </a:bodyPr>
          <a:lstStyle/>
          <a:p>
            <a:endParaRPr lang="lv-LV" sz="900">
              <a:latin typeface="Calibri" panose="020F0502020204030204" pitchFamily="34" charset="0"/>
              <a:cs typeface="Calibri" panose="020F0502020204030204" pitchFamily="34" charset="0"/>
            </a:endParaRPr>
          </a:p>
          <a:p>
            <a:r>
              <a:rPr lang="lv-LV" sz="900">
                <a:solidFill>
                  <a:schemeClr val="accent1"/>
                </a:solidFill>
                <a:latin typeface="Calibri" panose="020F0502020204030204" pitchFamily="34" charset="0"/>
                <a:cs typeface="Calibri" panose="020F0502020204030204" pitchFamily="34" charset="0"/>
              </a:rPr>
              <a:t>Saskaņā ar </a:t>
            </a:r>
          </a:p>
          <a:p>
            <a:r>
              <a:rPr lang="lv-LV" sz="900">
                <a:solidFill>
                  <a:schemeClr val="accent1"/>
                </a:solidFill>
                <a:latin typeface="Calibri" panose="020F0502020204030204" pitchFamily="34" charset="0"/>
                <a:cs typeface="Calibri" panose="020F0502020204030204" pitchFamily="34" charset="0"/>
              </a:rPr>
              <a:t>VARAM </a:t>
            </a:r>
          </a:p>
          <a:p>
            <a:r>
              <a:rPr lang="lv-LV" sz="900">
                <a:solidFill>
                  <a:schemeClr val="accent1"/>
                </a:solidFill>
                <a:latin typeface="Calibri" panose="020F0502020204030204" pitchFamily="34" charset="0"/>
                <a:cs typeface="Calibri" panose="020F0502020204030204" pitchFamily="34" charset="0"/>
              </a:rPr>
              <a:t>metodiku </a:t>
            </a:r>
          </a:p>
        </p:txBody>
      </p:sp>
      <p:sp>
        <p:nvSpPr>
          <p:cNvPr id="85" name="TextBox 84">
            <a:extLst>
              <a:ext uri="{FF2B5EF4-FFF2-40B4-BE49-F238E27FC236}">
                <a16:creationId xmlns:a16="http://schemas.microsoft.com/office/drawing/2014/main" id="{2F1F318E-BBB6-8348-A845-248E450F8B9F}"/>
              </a:ext>
            </a:extLst>
          </p:cNvPr>
          <p:cNvSpPr txBox="1"/>
          <p:nvPr/>
        </p:nvSpPr>
        <p:spPr>
          <a:xfrm>
            <a:off x="4345333" y="3064799"/>
            <a:ext cx="867545" cy="261610"/>
          </a:xfrm>
          <a:prstGeom prst="rect">
            <a:avLst/>
          </a:prstGeom>
          <a:noFill/>
        </p:spPr>
        <p:txBody>
          <a:bodyPr wrap="none" rtlCol="0">
            <a:spAutoFit/>
          </a:bodyPr>
          <a:lstStyle/>
          <a:p>
            <a:r>
              <a:rPr lang="lv-LV" sz="1100" i="1">
                <a:solidFill>
                  <a:schemeClr val="bg1">
                    <a:lumMod val="75000"/>
                  </a:schemeClr>
                </a:solidFill>
                <a:latin typeface="Calibri" panose="020F0502020204030204" pitchFamily="34" charset="0"/>
                <a:cs typeface="Calibri" panose="020F0502020204030204" pitchFamily="34" charset="0"/>
              </a:rPr>
              <a:t>16.07.2024.</a:t>
            </a:r>
          </a:p>
        </p:txBody>
      </p:sp>
      <p:sp>
        <p:nvSpPr>
          <p:cNvPr id="86" name="TextBox 85">
            <a:extLst>
              <a:ext uri="{FF2B5EF4-FFF2-40B4-BE49-F238E27FC236}">
                <a16:creationId xmlns:a16="http://schemas.microsoft.com/office/drawing/2014/main" id="{8DFF41F4-16C6-D84E-AFC0-9206FA147122}"/>
              </a:ext>
            </a:extLst>
          </p:cNvPr>
          <p:cNvSpPr txBox="1"/>
          <p:nvPr/>
        </p:nvSpPr>
        <p:spPr>
          <a:xfrm>
            <a:off x="10852583" y="3163653"/>
            <a:ext cx="1091966" cy="261610"/>
          </a:xfrm>
          <a:prstGeom prst="rect">
            <a:avLst/>
          </a:prstGeom>
          <a:noFill/>
        </p:spPr>
        <p:txBody>
          <a:bodyPr wrap="none" rtlCol="0">
            <a:spAutoFit/>
          </a:bodyPr>
          <a:lstStyle/>
          <a:p>
            <a:r>
              <a:rPr lang="lv-LV" sz="1100" i="1">
                <a:solidFill>
                  <a:schemeClr val="bg1">
                    <a:lumMod val="75000"/>
                  </a:schemeClr>
                </a:solidFill>
                <a:latin typeface="Calibri" panose="020F0502020204030204" pitchFamily="34" charset="0"/>
                <a:cs typeface="Calibri" panose="020F0502020204030204" pitchFamily="34" charset="0"/>
              </a:rPr>
              <a:t>līdz 31.12.2025.</a:t>
            </a:r>
          </a:p>
        </p:txBody>
      </p:sp>
      <p:pic>
        <p:nvPicPr>
          <p:cNvPr id="87" name="Graphic 86" descr="Paper outline">
            <a:extLst>
              <a:ext uri="{FF2B5EF4-FFF2-40B4-BE49-F238E27FC236}">
                <a16:creationId xmlns:a16="http://schemas.microsoft.com/office/drawing/2014/main" id="{03F29E13-7485-6248-A8D4-BEC0C4B8E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75236" y="2352406"/>
            <a:ext cx="914400" cy="914400"/>
          </a:xfrm>
          <a:prstGeom prst="rect">
            <a:avLst/>
          </a:prstGeom>
        </p:spPr>
      </p:pic>
      <p:sp>
        <p:nvSpPr>
          <p:cNvPr id="88" name="TextBox 87">
            <a:extLst>
              <a:ext uri="{FF2B5EF4-FFF2-40B4-BE49-F238E27FC236}">
                <a16:creationId xmlns:a16="http://schemas.microsoft.com/office/drawing/2014/main" id="{470E9758-238B-4940-9838-8896D134A187}"/>
              </a:ext>
            </a:extLst>
          </p:cNvPr>
          <p:cNvSpPr txBox="1"/>
          <p:nvPr/>
        </p:nvSpPr>
        <p:spPr>
          <a:xfrm>
            <a:off x="4340208" y="2307764"/>
            <a:ext cx="1831369" cy="830997"/>
          </a:xfrm>
          <a:prstGeom prst="rect">
            <a:avLst/>
          </a:prstGeom>
          <a:noFill/>
        </p:spPr>
        <p:txBody>
          <a:bodyPr wrap="square">
            <a:spAutoFit/>
          </a:bodyPr>
          <a:lstStyle/>
          <a:p>
            <a:r>
              <a:rPr lang="pt-BR" sz="1200">
                <a:latin typeface="Calibri" panose="020F0502020204030204" pitchFamily="34" charset="0"/>
                <a:cs typeface="Calibri" panose="020F0502020204030204" pitchFamily="34" charset="0"/>
              </a:rPr>
              <a:t>Prioritāri attīstāmo jomu un investīciju nolūku saraksts ar  SAM 1.3.1.1   1</a:t>
            </a:r>
            <a:r>
              <a:rPr lang="lv-LV" sz="1200">
                <a:latin typeface="Calibri" panose="020F0502020204030204" pitchFamily="34" charset="0"/>
                <a:cs typeface="Calibri" panose="020F0502020204030204" pitchFamily="34" charset="0"/>
              </a:rPr>
              <a:t>47</a:t>
            </a:r>
            <a:r>
              <a:rPr lang="pt-BR" sz="1200">
                <a:latin typeface="Calibri" panose="020F0502020204030204" pitchFamily="34" charset="0"/>
                <a:cs typeface="Calibri" panose="020F0502020204030204" pitchFamily="34" charset="0"/>
              </a:rPr>
              <a:t>M finansējumu</a:t>
            </a:r>
          </a:p>
        </p:txBody>
      </p:sp>
      <p:grpSp>
        <p:nvGrpSpPr>
          <p:cNvPr id="89" name="Group 88">
            <a:extLst>
              <a:ext uri="{FF2B5EF4-FFF2-40B4-BE49-F238E27FC236}">
                <a16:creationId xmlns:a16="http://schemas.microsoft.com/office/drawing/2014/main" id="{F363FAE7-9062-1840-91A8-CC7B672F03B4}"/>
              </a:ext>
            </a:extLst>
          </p:cNvPr>
          <p:cNvGrpSpPr/>
          <p:nvPr/>
        </p:nvGrpSpPr>
        <p:grpSpPr>
          <a:xfrm>
            <a:off x="9324040" y="2005141"/>
            <a:ext cx="1476447" cy="697051"/>
            <a:chOff x="2270829" y="1783075"/>
            <a:chExt cx="2156967" cy="782173"/>
          </a:xfrm>
          <a:solidFill>
            <a:srgbClr val="29702A"/>
          </a:solidFill>
        </p:grpSpPr>
        <p:sp>
          <p:nvSpPr>
            <p:cNvPr id="90" name="Rectangle 89">
              <a:extLst>
                <a:ext uri="{FF2B5EF4-FFF2-40B4-BE49-F238E27FC236}">
                  <a16:creationId xmlns:a16="http://schemas.microsoft.com/office/drawing/2014/main" id="{A644CE78-F416-D649-A253-0EC0FDFB3E04}"/>
                </a:ext>
              </a:extLst>
            </p:cNvPr>
            <p:cNvSpPr/>
            <p:nvPr/>
          </p:nvSpPr>
          <p:spPr>
            <a:xfrm>
              <a:off x="2344337" y="1783076"/>
              <a:ext cx="2053441" cy="782172"/>
            </a:xfrm>
            <a:prstGeom prst="rect">
              <a:avLst/>
            </a:prstGeom>
            <a:gr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lv-LV"/>
            </a:p>
          </p:txBody>
        </p:sp>
        <p:sp>
          <p:nvSpPr>
            <p:cNvPr id="91" name="TextBox 90">
              <a:extLst>
                <a:ext uri="{FF2B5EF4-FFF2-40B4-BE49-F238E27FC236}">
                  <a16:creationId xmlns:a16="http://schemas.microsoft.com/office/drawing/2014/main" id="{2A7B4472-7217-7D40-AF01-FDDFD5B5D043}"/>
                </a:ext>
              </a:extLst>
            </p:cNvPr>
            <p:cNvSpPr txBox="1"/>
            <p:nvPr/>
          </p:nvSpPr>
          <p:spPr>
            <a:xfrm>
              <a:off x="2270829" y="1783075"/>
              <a:ext cx="2156967" cy="7821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MK lemj par iekļaušanu SAM īstenojamo projektu sarakstā</a:t>
              </a:r>
            </a:p>
          </p:txBody>
        </p:sp>
      </p:grpSp>
      <p:cxnSp>
        <p:nvCxnSpPr>
          <p:cNvPr id="92" name="Straight Arrow Connector 91">
            <a:extLst>
              <a:ext uri="{FF2B5EF4-FFF2-40B4-BE49-F238E27FC236}">
                <a16:creationId xmlns:a16="http://schemas.microsoft.com/office/drawing/2014/main" id="{E2351EBE-CC09-1344-8A9E-F65CB39105E4}"/>
              </a:ext>
            </a:extLst>
          </p:cNvPr>
          <p:cNvCxnSpPr>
            <a:cxnSpLocks/>
            <a:stCxn id="94" idx="0"/>
            <a:endCxn id="95" idx="2"/>
          </p:cNvCxnSpPr>
          <p:nvPr/>
        </p:nvCxnSpPr>
        <p:spPr>
          <a:xfrm flipH="1" flipV="1">
            <a:off x="10072812" y="4506833"/>
            <a:ext cx="11092" cy="676330"/>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0D01A6E-60B3-4842-A313-D59D318B2D56}"/>
              </a:ext>
            </a:extLst>
          </p:cNvPr>
          <p:cNvCxnSpPr>
            <a:cxnSpLocks/>
            <a:stCxn id="95" idx="0"/>
          </p:cNvCxnSpPr>
          <p:nvPr/>
        </p:nvCxnSpPr>
        <p:spPr>
          <a:xfrm flipH="1" flipV="1">
            <a:off x="10062264" y="2702192"/>
            <a:ext cx="10548" cy="1176905"/>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0FA4ABC-C603-F344-A67B-F8B8EB088AC2}"/>
              </a:ext>
            </a:extLst>
          </p:cNvPr>
          <p:cNvSpPr txBox="1"/>
          <p:nvPr/>
        </p:nvSpPr>
        <p:spPr>
          <a:xfrm>
            <a:off x="9285129" y="5183163"/>
            <a:ext cx="1597550" cy="954955"/>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Projekta pases gala versija un MK rīkojuma projekts</a:t>
            </a:r>
          </a:p>
        </p:txBody>
      </p:sp>
      <p:sp>
        <p:nvSpPr>
          <p:cNvPr id="95" name="Text Box 2">
            <a:extLst>
              <a:ext uri="{FF2B5EF4-FFF2-40B4-BE49-F238E27FC236}">
                <a16:creationId xmlns:a16="http://schemas.microsoft.com/office/drawing/2014/main" id="{07897C6C-198A-C540-A194-C1B1C9E8FFF7}"/>
              </a:ext>
            </a:extLst>
          </p:cNvPr>
          <p:cNvSpPr txBox="1">
            <a:spLocks noChangeArrowheads="1"/>
          </p:cNvSpPr>
          <p:nvPr/>
        </p:nvSpPr>
        <p:spPr bwMode="auto">
          <a:xfrm>
            <a:off x="9204026" y="3879097"/>
            <a:ext cx="1737572" cy="627736"/>
          </a:xfrm>
          <a:prstGeom prst="rect">
            <a:avLst/>
          </a:prstGeom>
          <a:solidFill>
            <a:schemeClr val="bg2"/>
          </a:solidFill>
          <a:ln w="9525">
            <a:solidFill>
              <a:schemeClr val="tx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MK rīkojuma (projekta pases) saskaņošana</a:t>
            </a:r>
            <a:r>
              <a:rPr lang="lv-LV" sz="1100">
                <a:latin typeface="Calibri" panose="020F0502020204030204" pitchFamily="34" charset="0"/>
                <a:ea typeface="Calibri" panose="020F0502020204030204" pitchFamily="34" charset="0"/>
                <a:cs typeface="Times New Roman" panose="02020603050405020304" pitchFamily="18" charset="0"/>
              </a:rPr>
              <a:t> TAP procesā</a:t>
            </a:r>
            <a:r>
              <a:rPr lang="lv-LV"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96" name="Elbow Connector 71">
            <a:extLst>
              <a:ext uri="{FF2B5EF4-FFF2-40B4-BE49-F238E27FC236}">
                <a16:creationId xmlns:a16="http://schemas.microsoft.com/office/drawing/2014/main" id="{E097B502-2B1C-234B-9B2B-9CFBA0225D94}"/>
              </a:ext>
            </a:extLst>
          </p:cNvPr>
          <p:cNvCxnSpPr>
            <a:cxnSpLocks/>
          </p:cNvCxnSpPr>
          <p:nvPr/>
        </p:nvCxnSpPr>
        <p:spPr>
          <a:xfrm>
            <a:off x="8280910" y="4571270"/>
            <a:ext cx="1004219" cy="759487"/>
          </a:xfrm>
          <a:prstGeom prst="bentConnector3">
            <a:avLst>
              <a:gd name="adj1" fmla="val -1155"/>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7" name="Graphic 96" descr="Paper outline">
            <a:extLst>
              <a:ext uri="{FF2B5EF4-FFF2-40B4-BE49-F238E27FC236}">
                <a16:creationId xmlns:a16="http://schemas.microsoft.com/office/drawing/2014/main" id="{C2185524-F91F-1043-8FCA-BC80F5C8C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6506" y="1864913"/>
            <a:ext cx="914400" cy="914400"/>
          </a:xfrm>
          <a:prstGeom prst="rect">
            <a:avLst/>
          </a:prstGeom>
        </p:spPr>
      </p:pic>
      <p:sp>
        <p:nvSpPr>
          <p:cNvPr id="98" name="TextBox 97">
            <a:extLst>
              <a:ext uri="{FF2B5EF4-FFF2-40B4-BE49-F238E27FC236}">
                <a16:creationId xmlns:a16="http://schemas.microsoft.com/office/drawing/2014/main" id="{EEF5F739-E2B0-494F-ABF7-66B8473A30CA}"/>
              </a:ext>
            </a:extLst>
          </p:cNvPr>
          <p:cNvSpPr txBox="1"/>
          <p:nvPr/>
        </p:nvSpPr>
        <p:spPr>
          <a:xfrm>
            <a:off x="10833505" y="2753037"/>
            <a:ext cx="1140704" cy="461665"/>
          </a:xfrm>
          <a:prstGeom prst="rect">
            <a:avLst/>
          </a:prstGeom>
          <a:noFill/>
        </p:spPr>
        <p:txBody>
          <a:bodyPr wrap="square">
            <a:spAutoFit/>
          </a:bodyPr>
          <a:lstStyle/>
          <a:p>
            <a:r>
              <a:rPr lang="pt-BR" sz="1200">
                <a:solidFill>
                  <a:srgbClr val="000000"/>
                </a:solidFill>
                <a:latin typeface="Calibri" panose="020F0502020204030204" pitchFamily="34" charset="0"/>
                <a:cs typeface="Calibri" panose="020F0502020204030204" pitchFamily="34" charset="0"/>
              </a:rPr>
              <a:t>MK rīkojums</a:t>
            </a:r>
          </a:p>
          <a:p>
            <a:r>
              <a:rPr lang="pt-BR" sz="1200">
                <a:solidFill>
                  <a:srgbClr val="000000"/>
                </a:solidFill>
                <a:latin typeface="Calibri" panose="020F0502020204030204" pitchFamily="34" charset="0"/>
                <a:cs typeface="Calibri" panose="020F0502020204030204" pitchFamily="34" charset="0"/>
              </a:rPr>
              <a:t>+ Projekta pase</a:t>
            </a:r>
          </a:p>
        </p:txBody>
      </p:sp>
      <p:cxnSp>
        <p:nvCxnSpPr>
          <p:cNvPr id="99" name="Elbow Connector 71">
            <a:extLst>
              <a:ext uri="{FF2B5EF4-FFF2-40B4-BE49-F238E27FC236}">
                <a16:creationId xmlns:a16="http://schemas.microsoft.com/office/drawing/2014/main" id="{8244F5F4-4095-1946-BA44-BA8FD3997FFD}"/>
              </a:ext>
            </a:extLst>
          </p:cNvPr>
          <p:cNvCxnSpPr>
            <a:cxnSpLocks/>
            <a:stCxn id="101" idx="2"/>
            <a:endCxn id="74" idx="1"/>
          </p:cNvCxnSpPr>
          <p:nvPr/>
        </p:nvCxnSpPr>
        <p:spPr>
          <a:xfrm rot="16200000" flipH="1">
            <a:off x="5935676" y="5123929"/>
            <a:ext cx="1155230" cy="139961"/>
          </a:xfrm>
          <a:prstGeom prst="bentConnector2">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C0506DB-13A0-8640-8643-6E7287AE36BD}"/>
              </a:ext>
            </a:extLst>
          </p:cNvPr>
          <p:cNvSpPr txBox="1"/>
          <p:nvPr/>
        </p:nvSpPr>
        <p:spPr>
          <a:xfrm>
            <a:off x="7116988" y="3869600"/>
            <a:ext cx="1757280" cy="938719"/>
          </a:xfrm>
          <a:prstGeom prst="rect">
            <a:avLst/>
          </a:prstGeom>
          <a:solidFill>
            <a:schemeClr val="bg2"/>
          </a:solidFill>
          <a:ln>
            <a:solidFill>
              <a:schemeClr val="accent6">
                <a:lumMod val="50000"/>
              </a:schemeClr>
            </a:solidFill>
          </a:ln>
        </p:spPr>
        <p:txBody>
          <a:bodyPr wrap="square" rtlCol="0">
            <a:spAutoFit/>
          </a:bodyPr>
          <a:lstStyle/>
          <a:p>
            <a:pPr algn="ctr"/>
            <a:r>
              <a:rPr lang="lv-LV"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IKT RISINĀJUMA ATTĪSTĪBAS AKTIVITĀŠU saskaņošana IKT BŪVVALDES kārtībā (DVI, CSP, </a:t>
            </a:r>
            <a:r>
              <a:rPr lang="lv-LV" sz="110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AiM</a:t>
            </a:r>
            <a:r>
              <a:rPr lang="lv-LV" sz="110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lv-LV"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lv-LV" sz="1100">
              <a:latin typeface="Calibri" panose="020F0502020204030204" pitchFamily="34" charset="0"/>
              <a:cs typeface="Calibri" panose="020F0502020204030204" pitchFamily="34" charset="0"/>
            </a:endParaRPr>
          </a:p>
        </p:txBody>
      </p:sp>
      <p:pic>
        <p:nvPicPr>
          <p:cNvPr id="101" name="Graphic 100" descr="Paper outline">
            <a:extLst>
              <a:ext uri="{FF2B5EF4-FFF2-40B4-BE49-F238E27FC236}">
                <a16:creationId xmlns:a16="http://schemas.microsoft.com/office/drawing/2014/main" id="{778FF7B0-5A21-4D4F-9A80-6463750E04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288" y="4012249"/>
            <a:ext cx="604046" cy="604046"/>
          </a:xfrm>
          <a:prstGeom prst="rect">
            <a:avLst/>
          </a:prstGeom>
        </p:spPr>
      </p:pic>
      <p:sp>
        <p:nvSpPr>
          <p:cNvPr id="102" name="TextBox 101">
            <a:extLst>
              <a:ext uri="{FF2B5EF4-FFF2-40B4-BE49-F238E27FC236}">
                <a16:creationId xmlns:a16="http://schemas.microsoft.com/office/drawing/2014/main" id="{705925D2-2158-D24B-A3E7-EE731F1D9130}"/>
              </a:ext>
            </a:extLst>
          </p:cNvPr>
          <p:cNvSpPr txBox="1"/>
          <p:nvPr/>
        </p:nvSpPr>
        <p:spPr>
          <a:xfrm>
            <a:off x="6185210" y="3487689"/>
            <a:ext cx="982581" cy="707886"/>
          </a:xfrm>
          <a:prstGeom prst="rect">
            <a:avLst/>
          </a:prstGeom>
          <a:noFill/>
        </p:spPr>
        <p:txBody>
          <a:bodyPr wrap="square">
            <a:spAutoFit/>
          </a:bodyPr>
          <a:lstStyle/>
          <a:p>
            <a:r>
              <a:rPr lang="pt-BR" sz="1000">
                <a:latin typeface="Calibri" panose="020F0502020204030204" pitchFamily="34" charset="0"/>
                <a:cs typeface="Calibri" panose="020F0502020204030204" pitchFamily="34" charset="0"/>
              </a:rPr>
              <a:t>Jomas projektu saraksts</a:t>
            </a:r>
            <a:r>
              <a:rPr lang="lv-LV" sz="1000">
                <a:latin typeface="Calibri" panose="020F0502020204030204" pitchFamily="34" charset="0"/>
                <a:cs typeface="Calibri" panose="020F0502020204030204" pitchFamily="34" charset="0"/>
              </a:rPr>
              <a:t> – pasu </a:t>
            </a:r>
          </a:p>
          <a:p>
            <a:r>
              <a:rPr lang="lv-LV" sz="1000">
                <a:latin typeface="Calibri" panose="020F0502020204030204" pitchFamily="34" charset="0"/>
                <a:cs typeface="Calibri" panose="020F0502020204030204" pitchFamily="34" charset="0"/>
              </a:rPr>
              <a:t>pirmās versijas </a:t>
            </a:r>
          </a:p>
          <a:p>
            <a:endParaRPr lang="pt-BR" sz="1000" i="1">
              <a:solidFill>
                <a:schemeClr val="bg1">
                  <a:lumMod val="75000"/>
                </a:schemeClr>
              </a:solidFill>
              <a:latin typeface="Calibri" panose="020F0502020204030204" pitchFamily="34" charset="0"/>
              <a:cs typeface="Calibri" panose="020F0502020204030204" pitchFamily="34" charset="0"/>
            </a:endParaRPr>
          </a:p>
        </p:txBody>
      </p:sp>
      <p:cxnSp>
        <p:nvCxnSpPr>
          <p:cNvPr id="103" name="Elbow Connector 102">
            <a:extLst>
              <a:ext uri="{FF2B5EF4-FFF2-40B4-BE49-F238E27FC236}">
                <a16:creationId xmlns:a16="http://schemas.microsoft.com/office/drawing/2014/main" id="{500D1E3C-CD55-504A-BEE2-CFCE0D330B9B}"/>
              </a:ext>
            </a:extLst>
          </p:cNvPr>
          <p:cNvCxnSpPr>
            <a:cxnSpLocks/>
            <a:endCxn id="73" idx="1"/>
          </p:cNvCxnSpPr>
          <p:nvPr/>
        </p:nvCxnSpPr>
        <p:spPr>
          <a:xfrm rot="16200000" flipH="1">
            <a:off x="2942437" y="4251852"/>
            <a:ext cx="2481468" cy="319882"/>
          </a:xfrm>
          <a:prstGeom prst="bentConnector2">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71">
            <a:extLst>
              <a:ext uri="{FF2B5EF4-FFF2-40B4-BE49-F238E27FC236}">
                <a16:creationId xmlns:a16="http://schemas.microsoft.com/office/drawing/2014/main" id="{F3FC0797-B88C-CC47-8B25-B3A546CA3CF0}"/>
              </a:ext>
            </a:extLst>
          </p:cNvPr>
          <p:cNvCxnSpPr>
            <a:cxnSpLocks/>
          </p:cNvCxnSpPr>
          <p:nvPr/>
        </p:nvCxnSpPr>
        <p:spPr>
          <a:xfrm rot="16200000" flipV="1">
            <a:off x="4996353" y="4995767"/>
            <a:ext cx="363096" cy="243"/>
          </a:xfrm>
          <a:prstGeom prst="bentConnector3">
            <a:avLst>
              <a:gd name="adj1" fmla="val 50000"/>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11512E7-B55E-9F46-96C1-50BA2C53AEE4}"/>
              </a:ext>
            </a:extLst>
          </p:cNvPr>
          <p:cNvSpPr txBox="1"/>
          <p:nvPr/>
        </p:nvSpPr>
        <p:spPr>
          <a:xfrm>
            <a:off x="6156181" y="2312146"/>
            <a:ext cx="1772150" cy="918303"/>
          </a:xfrm>
          <a:prstGeom prst="rect">
            <a:avLst/>
          </a:prstGeom>
          <a:solidFill>
            <a:srgbClr val="29702A"/>
          </a:solid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lv-LV" sz="1200" b="0" i="0" u="none" kern="1200">
                <a:latin typeface="Calibri" panose="020F0502020204030204" pitchFamily="34" charset="0"/>
                <a:cs typeface="Calibri" panose="020F0502020204030204" pitchFamily="34" charset="0"/>
              </a:rPr>
              <a:t>MDMK lēmums par ikgadējas projektu portfeļa pārskatīšanas rezultātiem</a:t>
            </a:r>
          </a:p>
        </p:txBody>
      </p:sp>
      <p:pic>
        <p:nvPicPr>
          <p:cNvPr id="106" name="Graphic 105" descr="Paper outline">
            <a:extLst>
              <a:ext uri="{FF2B5EF4-FFF2-40B4-BE49-F238E27FC236}">
                <a16:creationId xmlns:a16="http://schemas.microsoft.com/office/drawing/2014/main" id="{F9F71A73-731F-8641-8162-BA581532B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5817" y="2359871"/>
            <a:ext cx="864185" cy="864185"/>
          </a:xfrm>
          <a:prstGeom prst="rect">
            <a:avLst/>
          </a:prstGeom>
        </p:spPr>
      </p:pic>
      <p:sp>
        <p:nvSpPr>
          <p:cNvPr id="107" name="TextBox 106">
            <a:extLst>
              <a:ext uri="{FF2B5EF4-FFF2-40B4-BE49-F238E27FC236}">
                <a16:creationId xmlns:a16="http://schemas.microsoft.com/office/drawing/2014/main" id="{CFE1CED6-9B9B-BA42-92A0-E43DBD02CFE5}"/>
              </a:ext>
            </a:extLst>
          </p:cNvPr>
          <p:cNvSpPr txBox="1"/>
          <p:nvPr/>
        </p:nvSpPr>
        <p:spPr>
          <a:xfrm>
            <a:off x="6195276" y="3216573"/>
            <a:ext cx="1981633" cy="261610"/>
          </a:xfrm>
          <a:prstGeom prst="rect">
            <a:avLst/>
          </a:prstGeom>
          <a:noFill/>
        </p:spPr>
        <p:txBody>
          <a:bodyPr wrap="none" rtlCol="0">
            <a:spAutoFit/>
          </a:bodyPr>
          <a:lstStyle/>
          <a:p>
            <a:r>
              <a:rPr lang="lv-LV" sz="1100" i="1">
                <a:solidFill>
                  <a:schemeClr val="bg1">
                    <a:lumMod val="75000"/>
                  </a:schemeClr>
                </a:solidFill>
                <a:latin typeface="Calibri" panose="020F0502020204030204" pitchFamily="34" charset="0"/>
                <a:cs typeface="Calibri" panose="020F0502020204030204" pitchFamily="34" charset="0"/>
              </a:rPr>
              <a:t>Ikgadēja progresa pārskatīšana</a:t>
            </a:r>
          </a:p>
        </p:txBody>
      </p:sp>
      <p:sp>
        <p:nvSpPr>
          <p:cNvPr id="108" name="TextBox 107">
            <a:extLst>
              <a:ext uri="{FF2B5EF4-FFF2-40B4-BE49-F238E27FC236}">
                <a16:creationId xmlns:a16="http://schemas.microsoft.com/office/drawing/2014/main" id="{FD6D49D7-F6C7-5849-9070-98A82EA5398D}"/>
              </a:ext>
            </a:extLst>
          </p:cNvPr>
          <p:cNvSpPr txBox="1"/>
          <p:nvPr/>
        </p:nvSpPr>
        <p:spPr>
          <a:xfrm>
            <a:off x="8477893" y="2290322"/>
            <a:ext cx="859583" cy="1323439"/>
          </a:xfrm>
          <a:prstGeom prst="rect">
            <a:avLst/>
          </a:prstGeom>
          <a:noFill/>
        </p:spPr>
        <p:txBody>
          <a:bodyPr wrap="square">
            <a:spAutoFit/>
          </a:bodyPr>
          <a:lstStyle/>
          <a:p>
            <a:r>
              <a:rPr lang="lv-LV" sz="1000">
                <a:latin typeface="Calibri" panose="020F0502020204030204" pitchFamily="34" charset="0"/>
                <a:cs typeface="Calibri" panose="020F0502020204030204" pitchFamily="34" charset="0"/>
              </a:rPr>
              <a:t>Apvienots projektu portfelis </a:t>
            </a:r>
          </a:p>
          <a:p>
            <a:endParaRPr lang="lv-LV" sz="1000">
              <a:latin typeface="Calibri" panose="020F0502020204030204" pitchFamily="34" charset="0"/>
              <a:cs typeface="Calibri" panose="020F0502020204030204" pitchFamily="34" charset="0"/>
            </a:endParaRPr>
          </a:p>
          <a:p>
            <a:r>
              <a:rPr lang="lv-LV" sz="1000">
                <a:latin typeface="Calibri" panose="020F0502020204030204" pitchFamily="34" charset="0"/>
                <a:cs typeface="Calibri" panose="020F0502020204030204" pitchFamily="34" charset="0"/>
              </a:rPr>
              <a:t>(koriģējot </a:t>
            </a:r>
            <a:r>
              <a:rPr lang="lv-LV" sz="1000" err="1">
                <a:latin typeface="Calibri" panose="020F0502020204030204" pitchFamily="34" charset="0"/>
                <a:cs typeface="Calibri" panose="020F0502020204030204" pitchFamily="34" charset="0"/>
              </a:rPr>
              <a:t>atpalicējiem</a:t>
            </a:r>
            <a:r>
              <a:rPr lang="lv-LV" sz="1000">
                <a:latin typeface="Calibri" panose="020F0502020204030204" pitchFamily="34" charset="0"/>
                <a:cs typeface="Calibri" panose="020F0502020204030204" pitchFamily="34" charset="0"/>
              </a:rPr>
              <a:t>)</a:t>
            </a:r>
          </a:p>
          <a:p>
            <a:endParaRPr lang="lv-LV" sz="1000"/>
          </a:p>
          <a:p>
            <a:endParaRPr lang="pt-BR" sz="1000"/>
          </a:p>
        </p:txBody>
      </p:sp>
      <p:sp>
        <p:nvSpPr>
          <p:cNvPr id="4" name="Title 9">
            <a:extLst>
              <a:ext uri="{FF2B5EF4-FFF2-40B4-BE49-F238E27FC236}">
                <a16:creationId xmlns:a16="http://schemas.microsoft.com/office/drawing/2014/main" id="{19BE69A1-8D8B-704C-15B6-D56A0C128DA1}"/>
              </a:ext>
            </a:extLst>
          </p:cNvPr>
          <p:cNvSpPr>
            <a:spLocks noGrp="1"/>
          </p:cNvSpPr>
          <p:nvPr>
            <p:ph type="title"/>
          </p:nvPr>
        </p:nvSpPr>
        <p:spPr>
          <a:xfrm>
            <a:off x="2731885" y="776359"/>
            <a:ext cx="8665657" cy="1036642"/>
          </a:xfrm>
        </p:spPr>
        <p:txBody>
          <a:bodyPr>
            <a:normAutofit/>
          </a:bodyPr>
          <a:lstStyle/>
          <a:p>
            <a:r>
              <a:rPr lang="lv-LV">
                <a:solidFill>
                  <a:srgbClr val="29702A"/>
                </a:solidFill>
              </a:rPr>
              <a:t>SAM 1.3.1. projektu </a:t>
            </a:r>
            <a:r>
              <a:rPr lang="lv-LV" err="1">
                <a:solidFill>
                  <a:srgbClr val="29702A"/>
                </a:solidFill>
              </a:rPr>
              <a:t>priekšatlases</a:t>
            </a:r>
            <a:r>
              <a:rPr lang="lv-LV">
                <a:solidFill>
                  <a:srgbClr val="29702A"/>
                </a:solidFill>
              </a:rPr>
              <a:t> process</a:t>
            </a:r>
            <a:br>
              <a:rPr lang="lv-LV">
                <a:solidFill>
                  <a:srgbClr val="29702A"/>
                </a:solidFill>
              </a:rPr>
            </a:br>
            <a:endParaRPr lang="lv-LV" b="0">
              <a:solidFill>
                <a:schemeClr val="bg1">
                  <a:lumMod val="65000"/>
                </a:schemeClr>
              </a:solidFill>
            </a:endParaRPr>
          </a:p>
        </p:txBody>
      </p:sp>
      <p:sp>
        <p:nvSpPr>
          <p:cNvPr id="2" name="Rectangle 1">
            <a:extLst>
              <a:ext uri="{FF2B5EF4-FFF2-40B4-BE49-F238E27FC236}">
                <a16:creationId xmlns:a16="http://schemas.microsoft.com/office/drawing/2014/main" id="{009CBD0F-0B3B-D3F7-D165-8F916F0DC4A2}"/>
              </a:ext>
            </a:extLst>
          </p:cNvPr>
          <p:cNvSpPr/>
          <p:nvPr/>
        </p:nvSpPr>
        <p:spPr>
          <a:xfrm>
            <a:off x="1856854" y="1972342"/>
            <a:ext cx="2009872" cy="4358530"/>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5245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6B98-60D1-514D-BEF1-E64EEC370924}"/>
              </a:ext>
            </a:extLst>
          </p:cNvPr>
          <p:cNvSpPr>
            <a:spLocks noGrp="1"/>
          </p:cNvSpPr>
          <p:nvPr>
            <p:ph type="title"/>
          </p:nvPr>
        </p:nvSpPr>
        <p:spPr>
          <a:xfrm>
            <a:off x="2224330" y="524745"/>
            <a:ext cx="8991600" cy="1036642"/>
          </a:xfrm>
        </p:spPr>
        <p:txBody>
          <a:bodyPr/>
          <a:lstStyle/>
          <a:p>
            <a:r>
              <a:rPr lang="lv-LV">
                <a:solidFill>
                  <a:srgbClr val="29702A"/>
                </a:solidFill>
              </a:rPr>
              <a:t>SAM pasākuma mērķi un rezultāta rādītāji</a:t>
            </a:r>
          </a:p>
        </p:txBody>
      </p:sp>
      <p:sp>
        <p:nvSpPr>
          <p:cNvPr id="3" name="Content Placeholder 2">
            <a:extLst>
              <a:ext uri="{FF2B5EF4-FFF2-40B4-BE49-F238E27FC236}">
                <a16:creationId xmlns:a16="http://schemas.microsoft.com/office/drawing/2014/main" id="{C083F89C-711A-B34B-9B9E-50CCAB250FAE}"/>
              </a:ext>
            </a:extLst>
          </p:cNvPr>
          <p:cNvSpPr>
            <a:spLocks noGrp="1"/>
          </p:cNvSpPr>
          <p:nvPr>
            <p:ph idx="1"/>
          </p:nvPr>
        </p:nvSpPr>
        <p:spPr>
          <a:xfrm>
            <a:off x="2206506" y="2317396"/>
            <a:ext cx="4863857" cy="4425193"/>
          </a:xfrm>
        </p:spPr>
        <p:txBody>
          <a:bodyPr>
            <a:normAutofit/>
          </a:bodyPr>
          <a:lstStyle/>
          <a:p>
            <a:endParaRPr lang="lv-LV" sz="1600"/>
          </a:p>
          <a:p>
            <a:r>
              <a:rPr lang="lv-LV" sz="1600"/>
              <a:t>NODROŠINĀT</a:t>
            </a:r>
            <a:r>
              <a:rPr lang="lv-LV" sz="1600" b="1"/>
              <a:t> UZŅĒMĒJDARBĪBAS VIDES DIGITALIZĀCIJAS ATBALSTU</a:t>
            </a:r>
            <a:endParaRPr lang="lv-LV" sz="1600"/>
          </a:p>
          <a:p>
            <a:endParaRPr lang="lv-LV" sz="1600"/>
          </a:p>
          <a:p>
            <a:r>
              <a:rPr lang="lv-LV" sz="1600" b="1"/>
              <a:t>ES SAISTĪBU PĀRŅEMŠANAS UN RĪCĪBPOLITIKAS IEVIEŠANAS ATBALSTS.</a:t>
            </a:r>
          </a:p>
          <a:p>
            <a:endParaRPr lang="lv-LV" sz="1600" b="1"/>
          </a:p>
          <a:p>
            <a:r>
              <a:rPr lang="lv-LV" sz="1600" b="1"/>
              <a:t>VALSTS IKT EFEKTIVITĀTE un ILGTSPĒJĪGA ATTĪSTĪBA</a:t>
            </a:r>
          </a:p>
          <a:p>
            <a:endParaRPr lang="lv-LV" sz="1600" b="1"/>
          </a:p>
          <a:p>
            <a:endParaRPr lang="lv-LV" sz="1600" b="1"/>
          </a:p>
          <a:p>
            <a:r>
              <a:rPr lang="lv-LV" sz="1600" b="1"/>
              <a:t>MĀKSLĪGĀ INTELEKTA IEVIEŠANA VALSTS PRODUKTIVITĀTEI </a:t>
            </a:r>
            <a:endParaRPr lang="lv-LV" sz="1600"/>
          </a:p>
          <a:p>
            <a:endParaRPr lang="lv-LV" sz="1600"/>
          </a:p>
          <a:p>
            <a:endParaRPr lang="lv-LV" sz="1600"/>
          </a:p>
          <a:p>
            <a:endParaRPr lang="lv-LV" sz="1600"/>
          </a:p>
          <a:p>
            <a:endParaRPr lang="lv-LV" sz="1600"/>
          </a:p>
          <a:p>
            <a:endParaRPr lang="lv-LV" sz="1600"/>
          </a:p>
          <a:p>
            <a:endParaRPr lang="lv-LV" sz="1600"/>
          </a:p>
        </p:txBody>
      </p:sp>
      <p:sp>
        <p:nvSpPr>
          <p:cNvPr id="6" name="Slide Number Placeholder 5">
            <a:extLst>
              <a:ext uri="{FF2B5EF4-FFF2-40B4-BE49-F238E27FC236}">
                <a16:creationId xmlns:a16="http://schemas.microsoft.com/office/drawing/2014/main" id="{25D7BA3B-13F7-8B44-8078-9756B502944E}"/>
              </a:ext>
            </a:extLst>
          </p:cNvPr>
          <p:cNvSpPr>
            <a:spLocks noGrp="1"/>
          </p:cNvSpPr>
          <p:nvPr>
            <p:ph type="sldNum" sz="quarter" idx="13"/>
          </p:nvPr>
        </p:nvSpPr>
        <p:spPr>
          <a:xfrm>
            <a:off x="11214439" y="6351060"/>
            <a:ext cx="406400" cy="304800"/>
          </a:xfrm>
        </p:spPr>
        <p:txBody>
          <a:bodyPr/>
          <a:lstStyle/>
          <a:p>
            <a:pPr>
              <a:defRPr/>
            </a:pPr>
            <a:fld id="{CA50152C-A5AE-4037-8E77-C398DB665690}" type="slidenum">
              <a:rPr lang="en-US" altLang="en-US" smtClean="0"/>
              <a:pPr>
                <a:defRPr/>
              </a:pPr>
              <a:t>3</a:t>
            </a:fld>
            <a:endParaRPr lang="en-US" altLang="en-US"/>
          </a:p>
        </p:txBody>
      </p:sp>
      <p:sp>
        <p:nvSpPr>
          <p:cNvPr id="7" name="TextBox 6">
            <a:extLst>
              <a:ext uri="{FF2B5EF4-FFF2-40B4-BE49-F238E27FC236}">
                <a16:creationId xmlns:a16="http://schemas.microsoft.com/office/drawing/2014/main" id="{37F1839A-FDF2-5341-95CD-4449C3397256}"/>
              </a:ext>
            </a:extLst>
          </p:cNvPr>
          <p:cNvSpPr txBox="1"/>
          <p:nvPr/>
        </p:nvSpPr>
        <p:spPr>
          <a:xfrm>
            <a:off x="2817339" y="1220641"/>
            <a:ext cx="7315200" cy="615553"/>
          </a:xfrm>
          <a:prstGeom prst="rect">
            <a:avLst/>
          </a:prstGeom>
          <a:noFill/>
        </p:spPr>
        <p:txBody>
          <a:bodyPr wrap="square">
            <a:spAutoFit/>
          </a:bodyPr>
          <a:lstStyle/>
          <a:p>
            <a:pPr algn="l"/>
            <a:r>
              <a:rPr lang="lv-LV" b="0" i="0">
                <a:solidFill>
                  <a:schemeClr val="bg1">
                    <a:lumMod val="65000"/>
                  </a:schemeClr>
                </a:solidFill>
                <a:effectLst/>
                <a:latin typeface="Verdana" panose="020B0604030504040204" pitchFamily="34" charset="0"/>
              </a:rPr>
              <a:t>attīstīt valsts IKT risinājumus un pakalpojumus un veicināt privātā sektora </a:t>
            </a:r>
            <a:r>
              <a:rPr lang="lv-LV" b="0" i="0" err="1">
                <a:solidFill>
                  <a:schemeClr val="bg1">
                    <a:lumMod val="65000"/>
                  </a:schemeClr>
                </a:solidFill>
                <a:effectLst/>
                <a:latin typeface="Verdana" panose="020B0604030504040204" pitchFamily="34" charset="0"/>
              </a:rPr>
              <a:t>digitalizāciju</a:t>
            </a:r>
            <a:r>
              <a:rPr lang="lv-LV" b="0" i="0">
                <a:solidFill>
                  <a:schemeClr val="bg1">
                    <a:lumMod val="65000"/>
                  </a:schemeClr>
                </a:solidFill>
                <a:effectLst/>
                <a:latin typeface="Verdana" panose="020B0604030504040204" pitchFamily="34" charset="0"/>
              </a:rPr>
              <a:t> un jaunu pakalpojumu veidošanu</a:t>
            </a:r>
          </a:p>
        </p:txBody>
      </p:sp>
      <p:grpSp>
        <p:nvGrpSpPr>
          <p:cNvPr id="13" name="Google Shape;10964;p81">
            <a:extLst>
              <a:ext uri="{FF2B5EF4-FFF2-40B4-BE49-F238E27FC236}">
                <a16:creationId xmlns:a16="http://schemas.microsoft.com/office/drawing/2014/main" id="{85AB5B47-C4D6-AA43-998A-7B087227BA51}"/>
              </a:ext>
            </a:extLst>
          </p:cNvPr>
          <p:cNvGrpSpPr/>
          <p:nvPr/>
        </p:nvGrpSpPr>
        <p:grpSpPr>
          <a:xfrm>
            <a:off x="1243371" y="3599697"/>
            <a:ext cx="611046" cy="610994"/>
            <a:chOff x="-5276050" y="2037975"/>
            <a:chExt cx="292250" cy="292225"/>
          </a:xfrm>
          <a:solidFill>
            <a:srgbClr val="29702A"/>
          </a:solidFill>
        </p:grpSpPr>
        <p:sp>
          <p:nvSpPr>
            <p:cNvPr id="14" name="Google Shape;10965;p81">
              <a:extLst>
                <a:ext uri="{FF2B5EF4-FFF2-40B4-BE49-F238E27FC236}">
                  <a16:creationId xmlns:a16="http://schemas.microsoft.com/office/drawing/2014/main" id="{738F4C06-115B-EC4F-B962-525F8288BDE3}"/>
                </a:ext>
              </a:extLst>
            </p:cNvPr>
            <p:cNvSpPr/>
            <p:nvPr/>
          </p:nvSpPr>
          <p:spPr>
            <a:xfrm>
              <a:off x="-5102775" y="2211250"/>
              <a:ext cx="51225" cy="49650"/>
            </a:xfrm>
            <a:custGeom>
              <a:avLst/>
              <a:gdLst/>
              <a:ahLst/>
              <a:cxnLst/>
              <a:rect l="l" t="t" r="r" b="b"/>
              <a:pathLst>
                <a:path w="2049" h="1986" extrusionOk="0">
                  <a:moveTo>
                    <a:pt x="343" y="0"/>
                  </a:moveTo>
                  <a:cubicBezTo>
                    <a:pt x="253" y="0"/>
                    <a:pt x="158" y="32"/>
                    <a:pt x="95" y="95"/>
                  </a:cubicBezTo>
                  <a:cubicBezTo>
                    <a:pt x="1" y="189"/>
                    <a:pt x="1" y="441"/>
                    <a:pt x="95" y="536"/>
                  </a:cubicBezTo>
                  <a:lnTo>
                    <a:pt x="536" y="977"/>
                  </a:lnTo>
                  <a:lnTo>
                    <a:pt x="95" y="1418"/>
                  </a:lnTo>
                  <a:cubicBezTo>
                    <a:pt x="1" y="1544"/>
                    <a:pt x="1" y="1765"/>
                    <a:pt x="95" y="1891"/>
                  </a:cubicBezTo>
                  <a:cubicBezTo>
                    <a:pt x="158" y="1954"/>
                    <a:pt x="253" y="1985"/>
                    <a:pt x="343" y="1985"/>
                  </a:cubicBezTo>
                  <a:cubicBezTo>
                    <a:pt x="434" y="1985"/>
                    <a:pt x="521" y="1954"/>
                    <a:pt x="568" y="1891"/>
                  </a:cubicBezTo>
                  <a:lnTo>
                    <a:pt x="1009" y="1450"/>
                  </a:lnTo>
                  <a:lnTo>
                    <a:pt x="1450" y="1891"/>
                  </a:lnTo>
                  <a:cubicBezTo>
                    <a:pt x="1513" y="1954"/>
                    <a:pt x="1600" y="1985"/>
                    <a:pt x="1686" y="1985"/>
                  </a:cubicBezTo>
                  <a:cubicBezTo>
                    <a:pt x="1773" y="1985"/>
                    <a:pt x="1860" y="1954"/>
                    <a:pt x="1923" y="1891"/>
                  </a:cubicBezTo>
                  <a:cubicBezTo>
                    <a:pt x="2049" y="1765"/>
                    <a:pt x="2049" y="1544"/>
                    <a:pt x="1923" y="1418"/>
                  </a:cubicBezTo>
                  <a:lnTo>
                    <a:pt x="1482" y="977"/>
                  </a:lnTo>
                  <a:lnTo>
                    <a:pt x="1923" y="536"/>
                  </a:lnTo>
                  <a:cubicBezTo>
                    <a:pt x="2049" y="441"/>
                    <a:pt x="2049" y="189"/>
                    <a:pt x="1923" y="95"/>
                  </a:cubicBezTo>
                  <a:cubicBezTo>
                    <a:pt x="1860" y="32"/>
                    <a:pt x="1773" y="0"/>
                    <a:pt x="1686" y="0"/>
                  </a:cubicBezTo>
                  <a:cubicBezTo>
                    <a:pt x="1600" y="0"/>
                    <a:pt x="1513" y="32"/>
                    <a:pt x="1450" y="95"/>
                  </a:cubicBezTo>
                  <a:lnTo>
                    <a:pt x="1009" y="504"/>
                  </a:lnTo>
                  <a:lnTo>
                    <a:pt x="568" y="95"/>
                  </a:lnTo>
                  <a:cubicBezTo>
                    <a:pt x="521" y="32"/>
                    <a:pt x="434" y="0"/>
                    <a:pt x="343"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5" name="Google Shape;10966;p81">
              <a:extLst>
                <a:ext uri="{FF2B5EF4-FFF2-40B4-BE49-F238E27FC236}">
                  <a16:creationId xmlns:a16="http://schemas.microsoft.com/office/drawing/2014/main" id="{53B933B7-B36A-614A-94E6-E1F62A18D2D9}"/>
                </a:ext>
              </a:extLst>
            </p:cNvPr>
            <p:cNvSpPr/>
            <p:nvPr/>
          </p:nvSpPr>
          <p:spPr>
            <a:xfrm>
              <a:off x="-5224050" y="2107875"/>
              <a:ext cx="51200" cy="49825"/>
            </a:xfrm>
            <a:custGeom>
              <a:avLst/>
              <a:gdLst/>
              <a:ahLst/>
              <a:cxnLst/>
              <a:rect l="l" t="t" r="r" b="b"/>
              <a:pathLst>
                <a:path w="2048" h="1993" extrusionOk="0">
                  <a:moveTo>
                    <a:pt x="351" y="0"/>
                  </a:moveTo>
                  <a:cubicBezTo>
                    <a:pt x="260" y="0"/>
                    <a:pt x="173" y="24"/>
                    <a:pt x="126" y="71"/>
                  </a:cubicBezTo>
                  <a:cubicBezTo>
                    <a:pt x="0" y="197"/>
                    <a:pt x="0" y="449"/>
                    <a:pt x="126" y="544"/>
                  </a:cubicBezTo>
                  <a:lnTo>
                    <a:pt x="536" y="985"/>
                  </a:lnTo>
                  <a:lnTo>
                    <a:pt x="126" y="1426"/>
                  </a:lnTo>
                  <a:cubicBezTo>
                    <a:pt x="0" y="1552"/>
                    <a:pt x="0" y="1772"/>
                    <a:pt x="126" y="1898"/>
                  </a:cubicBezTo>
                  <a:cubicBezTo>
                    <a:pt x="173" y="1961"/>
                    <a:pt x="260" y="1993"/>
                    <a:pt x="351" y="1993"/>
                  </a:cubicBezTo>
                  <a:cubicBezTo>
                    <a:pt x="441" y="1993"/>
                    <a:pt x="536" y="1961"/>
                    <a:pt x="599" y="1898"/>
                  </a:cubicBezTo>
                  <a:lnTo>
                    <a:pt x="1008" y="1457"/>
                  </a:lnTo>
                  <a:lnTo>
                    <a:pt x="1449" y="1898"/>
                  </a:lnTo>
                  <a:cubicBezTo>
                    <a:pt x="1512" y="1961"/>
                    <a:pt x="1599" y="1993"/>
                    <a:pt x="1686" y="1993"/>
                  </a:cubicBezTo>
                  <a:cubicBezTo>
                    <a:pt x="1772" y="1993"/>
                    <a:pt x="1859" y="1961"/>
                    <a:pt x="1922" y="1898"/>
                  </a:cubicBezTo>
                  <a:cubicBezTo>
                    <a:pt x="2048" y="1772"/>
                    <a:pt x="2048" y="1520"/>
                    <a:pt x="1922" y="1426"/>
                  </a:cubicBezTo>
                  <a:lnTo>
                    <a:pt x="1481" y="985"/>
                  </a:lnTo>
                  <a:lnTo>
                    <a:pt x="1922" y="544"/>
                  </a:lnTo>
                  <a:cubicBezTo>
                    <a:pt x="2048" y="449"/>
                    <a:pt x="2048" y="197"/>
                    <a:pt x="1922" y="71"/>
                  </a:cubicBezTo>
                  <a:cubicBezTo>
                    <a:pt x="1875" y="24"/>
                    <a:pt x="1788" y="0"/>
                    <a:pt x="1697" y="0"/>
                  </a:cubicBezTo>
                  <a:cubicBezTo>
                    <a:pt x="1607" y="0"/>
                    <a:pt x="1512" y="24"/>
                    <a:pt x="1449" y="71"/>
                  </a:cubicBezTo>
                  <a:lnTo>
                    <a:pt x="1008" y="512"/>
                  </a:lnTo>
                  <a:lnTo>
                    <a:pt x="599" y="71"/>
                  </a:lnTo>
                  <a:cubicBezTo>
                    <a:pt x="536" y="24"/>
                    <a:pt x="441" y="0"/>
                    <a:pt x="35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6" name="Google Shape;10967;p81">
              <a:extLst>
                <a:ext uri="{FF2B5EF4-FFF2-40B4-BE49-F238E27FC236}">
                  <a16:creationId xmlns:a16="http://schemas.microsoft.com/office/drawing/2014/main" id="{D0D5C44B-CF75-6D49-8A84-212C8C48E03E}"/>
                </a:ext>
              </a:extLst>
            </p:cNvPr>
            <p:cNvSpPr/>
            <p:nvPr/>
          </p:nvSpPr>
          <p:spPr>
            <a:xfrm>
              <a:off x="-5276050" y="2037975"/>
              <a:ext cx="292250" cy="292225"/>
            </a:xfrm>
            <a:custGeom>
              <a:avLst/>
              <a:gdLst/>
              <a:ahLst/>
              <a:cxnLst/>
              <a:rect l="l" t="t" r="r" b="b"/>
              <a:pathLst>
                <a:path w="11690" h="11689" extrusionOk="0">
                  <a:moveTo>
                    <a:pt x="10334" y="3119"/>
                  </a:moveTo>
                  <a:cubicBezTo>
                    <a:pt x="10712" y="3119"/>
                    <a:pt x="11028" y="3403"/>
                    <a:pt x="11028" y="3781"/>
                  </a:cubicBezTo>
                  <a:cubicBezTo>
                    <a:pt x="11028" y="4190"/>
                    <a:pt x="10712" y="4442"/>
                    <a:pt x="10334" y="4442"/>
                  </a:cubicBezTo>
                  <a:cubicBezTo>
                    <a:pt x="9956" y="4442"/>
                    <a:pt x="9673" y="4127"/>
                    <a:pt x="9673" y="3781"/>
                  </a:cubicBezTo>
                  <a:cubicBezTo>
                    <a:pt x="9673" y="3403"/>
                    <a:pt x="9988" y="3119"/>
                    <a:pt x="10334" y="3119"/>
                  </a:cubicBezTo>
                  <a:close/>
                  <a:moveTo>
                    <a:pt x="4443" y="7593"/>
                  </a:moveTo>
                  <a:cubicBezTo>
                    <a:pt x="4853" y="7593"/>
                    <a:pt x="5105" y="7908"/>
                    <a:pt x="5105" y="8255"/>
                  </a:cubicBezTo>
                  <a:cubicBezTo>
                    <a:pt x="5105" y="8664"/>
                    <a:pt x="4790" y="8948"/>
                    <a:pt x="4443" y="8948"/>
                  </a:cubicBezTo>
                  <a:cubicBezTo>
                    <a:pt x="4065" y="8948"/>
                    <a:pt x="3781" y="8633"/>
                    <a:pt x="3781" y="8255"/>
                  </a:cubicBezTo>
                  <a:cubicBezTo>
                    <a:pt x="3781" y="7876"/>
                    <a:pt x="4096" y="7593"/>
                    <a:pt x="4443" y="7593"/>
                  </a:cubicBezTo>
                  <a:close/>
                  <a:moveTo>
                    <a:pt x="5829" y="725"/>
                  </a:moveTo>
                  <a:cubicBezTo>
                    <a:pt x="7341" y="725"/>
                    <a:pt x="8822" y="1386"/>
                    <a:pt x="9799" y="2521"/>
                  </a:cubicBezTo>
                  <a:cubicBezTo>
                    <a:pt x="9326" y="2710"/>
                    <a:pt x="8980" y="3245"/>
                    <a:pt x="8980" y="3781"/>
                  </a:cubicBezTo>
                  <a:cubicBezTo>
                    <a:pt x="8980" y="3718"/>
                    <a:pt x="8917" y="3623"/>
                    <a:pt x="8885" y="3560"/>
                  </a:cubicBezTo>
                  <a:lnTo>
                    <a:pt x="8854" y="3497"/>
                  </a:lnTo>
                  <a:lnTo>
                    <a:pt x="8192" y="2836"/>
                  </a:lnTo>
                  <a:cubicBezTo>
                    <a:pt x="8129" y="2773"/>
                    <a:pt x="8035" y="2741"/>
                    <a:pt x="7944" y="2741"/>
                  </a:cubicBezTo>
                  <a:cubicBezTo>
                    <a:pt x="7853" y="2741"/>
                    <a:pt x="7767" y="2773"/>
                    <a:pt x="7719" y="2836"/>
                  </a:cubicBezTo>
                  <a:cubicBezTo>
                    <a:pt x="7593" y="2962"/>
                    <a:pt x="7593" y="3182"/>
                    <a:pt x="7719" y="3308"/>
                  </a:cubicBezTo>
                  <a:lnTo>
                    <a:pt x="7814" y="3434"/>
                  </a:lnTo>
                  <a:cubicBezTo>
                    <a:pt x="6869" y="3466"/>
                    <a:pt x="5987" y="3875"/>
                    <a:pt x="5262" y="4568"/>
                  </a:cubicBezTo>
                  <a:cubicBezTo>
                    <a:pt x="4600" y="5230"/>
                    <a:pt x="4254" y="6081"/>
                    <a:pt x="4159" y="6963"/>
                  </a:cubicBezTo>
                  <a:cubicBezTo>
                    <a:pt x="3561" y="7120"/>
                    <a:pt x="3151" y="7656"/>
                    <a:pt x="3151" y="8318"/>
                  </a:cubicBezTo>
                  <a:cubicBezTo>
                    <a:pt x="3151" y="9074"/>
                    <a:pt x="3781" y="9704"/>
                    <a:pt x="4506" y="9704"/>
                  </a:cubicBezTo>
                  <a:cubicBezTo>
                    <a:pt x="5262" y="9704"/>
                    <a:pt x="5892" y="9074"/>
                    <a:pt x="5892" y="8318"/>
                  </a:cubicBezTo>
                  <a:cubicBezTo>
                    <a:pt x="5892" y="7687"/>
                    <a:pt x="5451" y="7120"/>
                    <a:pt x="4884" y="6963"/>
                  </a:cubicBezTo>
                  <a:cubicBezTo>
                    <a:pt x="5042" y="5482"/>
                    <a:pt x="6302" y="4222"/>
                    <a:pt x="7814" y="4127"/>
                  </a:cubicBezTo>
                  <a:lnTo>
                    <a:pt x="7814" y="4127"/>
                  </a:lnTo>
                  <a:lnTo>
                    <a:pt x="7751" y="4222"/>
                  </a:lnTo>
                  <a:cubicBezTo>
                    <a:pt x="7625" y="4348"/>
                    <a:pt x="7625" y="4568"/>
                    <a:pt x="7751" y="4694"/>
                  </a:cubicBezTo>
                  <a:cubicBezTo>
                    <a:pt x="7814" y="4757"/>
                    <a:pt x="7901" y="4789"/>
                    <a:pt x="7987" y="4789"/>
                  </a:cubicBezTo>
                  <a:cubicBezTo>
                    <a:pt x="8074" y="4789"/>
                    <a:pt x="8161" y="4757"/>
                    <a:pt x="8224" y="4694"/>
                  </a:cubicBezTo>
                  <a:lnTo>
                    <a:pt x="8885" y="4033"/>
                  </a:lnTo>
                  <a:cubicBezTo>
                    <a:pt x="8980" y="3938"/>
                    <a:pt x="9011" y="3875"/>
                    <a:pt x="9011" y="3781"/>
                  </a:cubicBezTo>
                  <a:cubicBezTo>
                    <a:pt x="9011" y="4537"/>
                    <a:pt x="9641" y="5167"/>
                    <a:pt x="10397" y="5167"/>
                  </a:cubicBezTo>
                  <a:cubicBezTo>
                    <a:pt x="10618" y="5167"/>
                    <a:pt x="10807" y="5136"/>
                    <a:pt x="11028" y="5010"/>
                  </a:cubicBezTo>
                  <a:cubicBezTo>
                    <a:pt x="11059" y="5293"/>
                    <a:pt x="11091" y="5545"/>
                    <a:pt x="11091" y="5829"/>
                  </a:cubicBezTo>
                  <a:cubicBezTo>
                    <a:pt x="11028" y="8696"/>
                    <a:pt x="8696" y="11027"/>
                    <a:pt x="5829" y="11027"/>
                  </a:cubicBezTo>
                  <a:cubicBezTo>
                    <a:pt x="2994" y="11027"/>
                    <a:pt x="694" y="8696"/>
                    <a:pt x="694" y="5829"/>
                  </a:cubicBezTo>
                  <a:cubicBezTo>
                    <a:pt x="694" y="2993"/>
                    <a:pt x="2994" y="725"/>
                    <a:pt x="5829" y="725"/>
                  </a:cubicBezTo>
                  <a:close/>
                  <a:moveTo>
                    <a:pt x="5829" y="0"/>
                  </a:moveTo>
                  <a:cubicBezTo>
                    <a:pt x="2584" y="0"/>
                    <a:pt x="1" y="2615"/>
                    <a:pt x="1" y="5829"/>
                  </a:cubicBezTo>
                  <a:cubicBezTo>
                    <a:pt x="1" y="7404"/>
                    <a:pt x="599" y="8853"/>
                    <a:pt x="1702" y="9956"/>
                  </a:cubicBezTo>
                  <a:cubicBezTo>
                    <a:pt x="2773" y="11058"/>
                    <a:pt x="4254" y="11689"/>
                    <a:pt x="5829" y="11689"/>
                  </a:cubicBezTo>
                  <a:cubicBezTo>
                    <a:pt x="6617" y="11689"/>
                    <a:pt x="7341" y="11531"/>
                    <a:pt x="8098" y="11216"/>
                  </a:cubicBezTo>
                  <a:cubicBezTo>
                    <a:pt x="8822" y="10901"/>
                    <a:pt x="9452" y="10523"/>
                    <a:pt x="9956" y="9956"/>
                  </a:cubicBezTo>
                  <a:cubicBezTo>
                    <a:pt x="10492" y="9420"/>
                    <a:pt x="10901" y="8790"/>
                    <a:pt x="11217" y="8128"/>
                  </a:cubicBezTo>
                  <a:cubicBezTo>
                    <a:pt x="11532" y="7404"/>
                    <a:pt x="11689" y="6616"/>
                    <a:pt x="11689" y="5829"/>
                  </a:cubicBezTo>
                  <a:cubicBezTo>
                    <a:pt x="11689" y="5356"/>
                    <a:pt x="11658" y="4884"/>
                    <a:pt x="11532" y="4442"/>
                  </a:cubicBezTo>
                  <a:cubicBezTo>
                    <a:pt x="11595" y="4253"/>
                    <a:pt x="11689" y="4033"/>
                    <a:pt x="11689" y="3781"/>
                  </a:cubicBezTo>
                  <a:cubicBezTo>
                    <a:pt x="11689" y="3119"/>
                    <a:pt x="11217" y="2552"/>
                    <a:pt x="10586" y="2458"/>
                  </a:cubicBezTo>
                  <a:cubicBezTo>
                    <a:pt x="9484" y="945"/>
                    <a:pt x="7719" y="0"/>
                    <a:pt x="5829"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18" name="Google Shape;10841;p81">
            <a:extLst>
              <a:ext uri="{FF2B5EF4-FFF2-40B4-BE49-F238E27FC236}">
                <a16:creationId xmlns:a16="http://schemas.microsoft.com/office/drawing/2014/main" id="{8A6A5057-E233-914B-8637-A7B2102DB0CF}"/>
              </a:ext>
            </a:extLst>
          </p:cNvPr>
          <p:cNvGrpSpPr/>
          <p:nvPr/>
        </p:nvGrpSpPr>
        <p:grpSpPr>
          <a:xfrm>
            <a:off x="1226471" y="4552084"/>
            <a:ext cx="669555" cy="721177"/>
            <a:chOff x="-3137650" y="2408950"/>
            <a:chExt cx="291450" cy="292125"/>
          </a:xfrm>
          <a:solidFill>
            <a:srgbClr val="29702A"/>
          </a:solidFill>
        </p:grpSpPr>
        <p:sp>
          <p:nvSpPr>
            <p:cNvPr id="19" name="Google Shape;10842;p81">
              <a:extLst>
                <a:ext uri="{FF2B5EF4-FFF2-40B4-BE49-F238E27FC236}">
                  <a16:creationId xmlns:a16="http://schemas.microsoft.com/office/drawing/2014/main" id="{28E907BC-C8CD-2A4A-9360-B67CA7529F71}"/>
                </a:ext>
              </a:extLst>
            </p:cNvPr>
            <p:cNvSpPr/>
            <p:nvPr/>
          </p:nvSpPr>
          <p:spPr>
            <a:xfrm>
              <a:off x="-3137650" y="2408950"/>
              <a:ext cx="291450" cy="292125"/>
            </a:xfrm>
            <a:custGeom>
              <a:avLst/>
              <a:gdLst/>
              <a:ahLst/>
              <a:cxnLst/>
              <a:rect l="l" t="t" r="r" b="b"/>
              <a:pathLst>
                <a:path w="11658" h="11685" extrusionOk="0">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0" name="Google Shape;10843;p81">
              <a:extLst>
                <a:ext uri="{FF2B5EF4-FFF2-40B4-BE49-F238E27FC236}">
                  <a16:creationId xmlns:a16="http://schemas.microsoft.com/office/drawing/2014/main" id="{598B3EEA-6684-FE40-B3FB-635EBA49FB82}"/>
                </a:ext>
              </a:extLst>
            </p:cNvPr>
            <p:cNvSpPr/>
            <p:nvPr/>
          </p:nvSpPr>
          <p:spPr>
            <a:xfrm>
              <a:off x="-3104575" y="24428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1" name="Google Shape;10844;p81">
              <a:extLst>
                <a:ext uri="{FF2B5EF4-FFF2-40B4-BE49-F238E27FC236}">
                  <a16:creationId xmlns:a16="http://schemas.microsoft.com/office/drawing/2014/main" id="{4D1161D9-7A9F-E04C-80FC-284A4470B0F8}"/>
                </a:ext>
              </a:extLst>
            </p:cNvPr>
            <p:cNvSpPr/>
            <p:nvPr/>
          </p:nvSpPr>
          <p:spPr>
            <a:xfrm>
              <a:off x="-306990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2" name="Google Shape;10845;p81">
              <a:extLst>
                <a:ext uri="{FF2B5EF4-FFF2-40B4-BE49-F238E27FC236}">
                  <a16:creationId xmlns:a16="http://schemas.microsoft.com/office/drawing/2014/main" id="{DBDBB9AE-F493-2F45-8515-920FE6CBB166}"/>
                </a:ext>
              </a:extLst>
            </p:cNvPr>
            <p:cNvSpPr/>
            <p:nvPr/>
          </p:nvSpPr>
          <p:spPr>
            <a:xfrm>
              <a:off x="-303525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3" name="Google Shape;10846;p81">
              <a:extLst>
                <a:ext uri="{FF2B5EF4-FFF2-40B4-BE49-F238E27FC236}">
                  <a16:creationId xmlns:a16="http://schemas.microsoft.com/office/drawing/2014/main" id="{F8902378-44C2-6549-936C-8988DAE319D0}"/>
                </a:ext>
              </a:extLst>
            </p:cNvPr>
            <p:cNvSpPr/>
            <p:nvPr/>
          </p:nvSpPr>
          <p:spPr>
            <a:xfrm>
              <a:off x="-3002175" y="2442800"/>
              <a:ext cx="120525" cy="17350"/>
            </a:xfrm>
            <a:custGeom>
              <a:avLst/>
              <a:gdLst/>
              <a:ahLst/>
              <a:cxnLst/>
              <a:rect l="l" t="t" r="r" b="b"/>
              <a:pathLst>
                <a:path w="4821" h="694" extrusionOk="0">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24" name="Google Shape;9593;p77">
            <a:extLst>
              <a:ext uri="{FF2B5EF4-FFF2-40B4-BE49-F238E27FC236}">
                <a16:creationId xmlns:a16="http://schemas.microsoft.com/office/drawing/2014/main" id="{EABB6448-2643-1D49-B764-F6F5251D269E}"/>
              </a:ext>
            </a:extLst>
          </p:cNvPr>
          <p:cNvGrpSpPr/>
          <p:nvPr/>
        </p:nvGrpSpPr>
        <p:grpSpPr>
          <a:xfrm>
            <a:off x="1197234" y="2647310"/>
            <a:ext cx="614315" cy="610994"/>
            <a:chOff x="-64401400" y="1914475"/>
            <a:chExt cx="319000" cy="317275"/>
          </a:xfrm>
          <a:solidFill>
            <a:srgbClr val="29702A"/>
          </a:solidFill>
        </p:grpSpPr>
        <p:sp>
          <p:nvSpPr>
            <p:cNvPr id="25" name="Google Shape;9594;p77">
              <a:extLst>
                <a:ext uri="{FF2B5EF4-FFF2-40B4-BE49-F238E27FC236}">
                  <a16:creationId xmlns:a16="http://schemas.microsoft.com/office/drawing/2014/main" id="{0F89414D-785F-9649-AC8A-E9783CC53302}"/>
                </a:ext>
              </a:extLst>
            </p:cNvPr>
            <p:cNvSpPr/>
            <p:nvPr/>
          </p:nvSpPr>
          <p:spPr>
            <a:xfrm>
              <a:off x="-64401400" y="1914475"/>
              <a:ext cx="319000" cy="317275"/>
            </a:xfrm>
            <a:custGeom>
              <a:avLst/>
              <a:gdLst/>
              <a:ahLst/>
              <a:cxnLst/>
              <a:rect l="l" t="t" r="r" b="b"/>
              <a:pathLst>
                <a:path w="12760" h="12691" extrusionOk="0">
                  <a:moveTo>
                    <a:pt x="4726" y="1317"/>
                  </a:moveTo>
                  <a:lnTo>
                    <a:pt x="4726" y="2703"/>
                  </a:lnTo>
                  <a:cubicBezTo>
                    <a:pt x="4663" y="2735"/>
                    <a:pt x="4600" y="2829"/>
                    <a:pt x="4569" y="2861"/>
                  </a:cubicBezTo>
                  <a:lnTo>
                    <a:pt x="4065" y="3554"/>
                  </a:lnTo>
                  <a:cubicBezTo>
                    <a:pt x="3970" y="3176"/>
                    <a:pt x="3907" y="2703"/>
                    <a:pt x="3907" y="2388"/>
                  </a:cubicBezTo>
                  <a:cubicBezTo>
                    <a:pt x="3876" y="1947"/>
                    <a:pt x="3970" y="1632"/>
                    <a:pt x="4222" y="1475"/>
                  </a:cubicBezTo>
                  <a:cubicBezTo>
                    <a:pt x="4348" y="1349"/>
                    <a:pt x="4537" y="1317"/>
                    <a:pt x="4726" y="1317"/>
                  </a:cubicBezTo>
                  <a:close/>
                  <a:moveTo>
                    <a:pt x="7046" y="813"/>
                  </a:moveTo>
                  <a:cubicBezTo>
                    <a:pt x="7507" y="813"/>
                    <a:pt x="7937" y="916"/>
                    <a:pt x="8286" y="1128"/>
                  </a:cubicBezTo>
                  <a:cubicBezTo>
                    <a:pt x="8759" y="1412"/>
                    <a:pt x="8979" y="1821"/>
                    <a:pt x="8948" y="2420"/>
                  </a:cubicBezTo>
                  <a:cubicBezTo>
                    <a:pt x="8948" y="2703"/>
                    <a:pt x="8853" y="3113"/>
                    <a:pt x="8790" y="3554"/>
                  </a:cubicBezTo>
                  <a:lnTo>
                    <a:pt x="8286" y="2861"/>
                  </a:lnTo>
                  <a:cubicBezTo>
                    <a:pt x="8066" y="2609"/>
                    <a:pt x="7814" y="2451"/>
                    <a:pt x="7499" y="2451"/>
                  </a:cubicBezTo>
                  <a:lnTo>
                    <a:pt x="5514" y="2451"/>
                  </a:lnTo>
                  <a:lnTo>
                    <a:pt x="5514" y="1160"/>
                  </a:lnTo>
                  <a:cubicBezTo>
                    <a:pt x="6020" y="931"/>
                    <a:pt x="6551" y="813"/>
                    <a:pt x="7046" y="813"/>
                  </a:cubicBezTo>
                  <a:close/>
                  <a:moveTo>
                    <a:pt x="7530" y="3334"/>
                  </a:moveTo>
                  <a:cubicBezTo>
                    <a:pt x="7562" y="3334"/>
                    <a:pt x="7593" y="3365"/>
                    <a:pt x="7656" y="3365"/>
                  </a:cubicBezTo>
                  <a:lnTo>
                    <a:pt x="8601" y="4657"/>
                  </a:lnTo>
                  <a:cubicBezTo>
                    <a:pt x="8444" y="5917"/>
                    <a:pt x="7688" y="7177"/>
                    <a:pt x="6427" y="7177"/>
                  </a:cubicBezTo>
                  <a:cubicBezTo>
                    <a:pt x="5167" y="7177"/>
                    <a:pt x="4411" y="5980"/>
                    <a:pt x="4254" y="4657"/>
                  </a:cubicBezTo>
                  <a:lnTo>
                    <a:pt x="5199" y="3365"/>
                  </a:lnTo>
                  <a:cubicBezTo>
                    <a:pt x="5230" y="3334"/>
                    <a:pt x="5293" y="3334"/>
                    <a:pt x="5325" y="3334"/>
                  </a:cubicBezTo>
                  <a:close/>
                  <a:moveTo>
                    <a:pt x="5199" y="7681"/>
                  </a:moveTo>
                  <a:cubicBezTo>
                    <a:pt x="5608" y="7902"/>
                    <a:pt x="5986" y="8028"/>
                    <a:pt x="6427" y="8028"/>
                  </a:cubicBezTo>
                  <a:cubicBezTo>
                    <a:pt x="6869" y="8028"/>
                    <a:pt x="7310" y="7902"/>
                    <a:pt x="7688" y="7713"/>
                  </a:cubicBezTo>
                  <a:lnTo>
                    <a:pt x="7688" y="7807"/>
                  </a:lnTo>
                  <a:cubicBezTo>
                    <a:pt x="7688" y="8028"/>
                    <a:pt x="7719" y="8185"/>
                    <a:pt x="7814" y="8343"/>
                  </a:cubicBezTo>
                  <a:lnTo>
                    <a:pt x="6427" y="9634"/>
                  </a:lnTo>
                  <a:lnTo>
                    <a:pt x="5073" y="8280"/>
                  </a:lnTo>
                  <a:cubicBezTo>
                    <a:pt x="5167" y="8122"/>
                    <a:pt x="5199" y="7965"/>
                    <a:pt x="5199" y="7776"/>
                  </a:cubicBezTo>
                  <a:lnTo>
                    <a:pt x="5199" y="7681"/>
                  </a:lnTo>
                  <a:close/>
                  <a:moveTo>
                    <a:pt x="4537" y="8878"/>
                  </a:moveTo>
                  <a:lnTo>
                    <a:pt x="5829" y="10170"/>
                  </a:lnTo>
                  <a:lnTo>
                    <a:pt x="5230" y="10769"/>
                  </a:lnTo>
                  <a:lnTo>
                    <a:pt x="4065" y="9036"/>
                  </a:lnTo>
                  <a:cubicBezTo>
                    <a:pt x="4222" y="9036"/>
                    <a:pt x="4380" y="9004"/>
                    <a:pt x="4537" y="8878"/>
                  </a:cubicBezTo>
                  <a:close/>
                  <a:moveTo>
                    <a:pt x="8318" y="8878"/>
                  </a:moveTo>
                  <a:cubicBezTo>
                    <a:pt x="8475" y="8973"/>
                    <a:pt x="8633" y="9036"/>
                    <a:pt x="8790" y="9036"/>
                  </a:cubicBezTo>
                  <a:lnTo>
                    <a:pt x="7593" y="10769"/>
                  </a:lnTo>
                  <a:lnTo>
                    <a:pt x="7026" y="10170"/>
                  </a:lnTo>
                  <a:lnTo>
                    <a:pt x="8318" y="8878"/>
                  </a:lnTo>
                  <a:close/>
                  <a:moveTo>
                    <a:pt x="10460" y="9067"/>
                  </a:moveTo>
                  <a:cubicBezTo>
                    <a:pt x="11279" y="9067"/>
                    <a:pt x="11941" y="9760"/>
                    <a:pt x="11941" y="10580"/>
                  </a:cubicBezTo>
                  <a:lnTo>
                    <a:pt x="11941" y="11840"/>
                  </a:lnTo>
                  <a:lnTo>
                    <a:pt x="7814" y="11840"/>
                  </a:lnTo>
                  <a:cubicBezTo>
                    <a:pt x="7908" y="11808"/>
                    <a:pt x="8003" y="11745"/>
                    <a:pt x="8034" y="11682"/>
                  </a:cubicBezTo>
                  <a:lnTo>
                    <a:pt x="9798" y="9067"/>
                  </a:lnTo>
                  <a:close/>
                  <a:moveTo>
                    <a:pt x="3088" y="9067"/>
                  </a:moveTo>
                  <a:lnTo>
                    <a:pt x="4852" y="11651"/>
                  </a:lnTo>
                  <a:cubicBezTo>
                    <a:pt x="4915" y="11745"/>
                    <a:pt x="5041" y="11808"/>
                    <a:pt x="5167" y="11840"/>
                  </a:cubicBezTo>
                  <a:lnTo>
                    <a:pt x="5199" y="11840"/>
                  </a:lnTo>
                  <a:cubicBezTo>
                    <a:pt x="5325" y="11840"/>
                    <a:pt x="5419" y="11808"/>
                    <a:pt x="5482" y="11714"/>
                  </a:cubicBezTo>
                  <a:lnTo>
                    <a:pt x="6427" y="10769"/>
                  </a:lnTo>
                  <a:lnTo>
                    <a:pt x="7404" y="11745"/>
                  </a:lnTo>
                  <a:cubicBezTo>
                    <a:pt x="7436" y="11777"/>
                    <a:pt x="7530" y="11840"/>
                    <a:pt x="7593" y="11871"/>
                  </a:cubicBezTo>
                  <a:lnTo>
                    <a:pt x="914" y="11871"/>
                  </a:lnTo>
                  <a:lnTo>
                    <a:pt x="914" y="11840"/>
                  </a:lnTo>
                  <a:lnTo>
                    <a:pt x="914" y="10580"/>
                  </a:lnTo>
                  <a:cubicBezTo>
                    <a:pt x="914" y="9760"/>
                    <a:pt x="1576" y="9067"/>
                    <a:pt x="2395" y="9067"/>
                  </a:cubicBezTo>
                  <a:close/>
                  <a:moveTo>
                    <a:pt x="7043" y="1"/>
                  </a:moveTo>
                  <a:cubicBezTo>
                    <a:pt x="6380" y="1"/>
                    <a:pt x="5673" y="166"/>
                    <a:pt x="5010" y="498"/>
                  </a:cubicBezTo>
                  <a:cubicBezTo>
                    <a:pt x="4898" y="477"/>
                    <a:pt x="4788" y="467"/>
                    <a:pt x="4680" y="467"/>
                  </a:cubicBezTo>
                  <a:cubicBezTo>
                    <a:pt x="4300" y="467"/>
                    <a:pt x="3942" y="592"/>
                    <a:pt x="3624" y="813"/>
                  </a:cubicBezTo>
                  <a:cubicBezTo>
                    <a:pt x="3308" y="1034"/>
                    <a:pt x="2962" y="1506"/>
                    <a:pt x="2962" y="2388"/>
                  </a:cubicBezTo>
                  <a:cubicBezTo>
                    <a:pt x="2962" y="3144"/>
                    <a:pt x="3277" y="4405"/>
                    <a:pt x="3340" y="4625"/>
                  </a:cubicBezTo>
                  <a:cubicBezTo>
                    <a:pt x="3466" y="5570"/>
                    <a:pt x="3781" y="6389"/>
                    <a:pt x="4285" y="6988"/>
                  </a:cubicBezTo>
                  <a:lnTo>
                    <a:pt x="4285" y="7744"/>
                  </a:lnTo>
                  <a:cubicBezTo>
                    <a:pt x="4285" y="8028"/>
                    <a:pt x="4065" y="8248"/>
                    <a:pt x="3781" y="8248"/>
                  </a:cubicBezTo>
                  <a:lnTo>
                    <a:pt x="2332" y="8248"/>
                  </a:lnTo>
                  <a:cubicBezTo>
                    <a:pt x="1072" y="8248"/>
                    <a:pt x="0" y="9288"/>
                    <a:pt x="0" y="10580"/>
                  </a:cubicBezTo>
                  <a:lnTo>
                    <a:pt x="0" y="12281"/>
                  </a:lnTo>
                  <a:cubicBezTo>
                    <a:pt x="0" y="12501"/>
                    <a:pt x="189" y="12690"/>
                    <a:pt x="410" y="12690"/>
                  </a:cubicBezTo>
                  <a:lnTo>
                    <a:pt x="12256" y="12690"/>
                  </a:lnTo>
                  <a:cubicBezTo>
                    <a:pt x="12508" y="12690"/>
                    <a:pt x="12697" y="12501"/>
                    <a:pt x="12697" y="12281"/>
                  </a:cubicBezTo>
                  <a:lnTo>
                    <a:pt x="12697" y="10580"/>
                  </a:lnTo>
                  <a:cubicBezTo>
                    <a:pt x="12760" y="9319"/>
                    <a:pt x="11689" y="8248"/>
                    <a:pt x="10429" y="8248"/>
                  </a:cubicBezTo>
                  <a:lnTo>
                    <a:pt x="8979" y="8248"/>
                  </a:lnTo>
                  <a:cubicBezTo>
                    <a:pt x="8696" y="8248"/>
                    <a:pt x="8475" y="8028"/>
                    <a:pt x="8475" y="7744"/>
                  </a:cubicBezTo>
                  <a:lnTo>
                    <a:pt x="8475" y="6957"/>
                  </a:lnTo>
                  <a:cubicBezTo>
                    <a:pt x="8979" y="6358"/>
                    <a:pt x="9294" y="5539"/>
                    <a:pt x="9389" y="4625"/>
                  </a:cubicBezTo>
                  <a:cubicBezTo>
                    <a:pt x="9546" y="4121"/>
                    <a:pt x="9735" y="3050"/>
                    <a:pt x="9767" y="2420"/>
                  </a:cubicBezTo>
                  <a:cubicBezTo>
                    <a:pt x="9767" y="1538"/>
                    <a:pt x="9420" y="845"/>
                    <a:pt x="8664" y="404"/>
                  </a:cubicBezTo>
                  <a:cubicBezTo>
                    <a:pt x="8202" y="135"/>
                    <a:pt x="7640" y="1"/>
                    <a:pt x="704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6" name="Google Shape;9595;p77">
              <a:extLst>
                <a:ext uri="{FF2B5EF4-FFF2-40B4-BE49-F238E27FC236}">
                  <a16:creationId xmlns:a16="http://schemas.microsoft.com/office/drawing/2014/main" id="{BA8072DA-E0C7-8D4F-BDB6-53DFB6E076D4}"/>
                </a:ext>
              </a:extLst>
            </p:cNvPr>
            <p:cNvSpPr/>
            <p:nvPr/>
          </p:nvSpPr>
          <p:spPr>
            <a:xfrm>
              <a:off x="-64172200" y="2175800"/>
              <a:ext cx="48850" cy="22075"/>
            </a:xfrm>
            <a:custGeom>
              <a:avLst/>
              <a:gdLst/>
              <a:ahLst/>
              <a:cxnLst/>
              <a:rect l="l" t="t" r="r" b="b"/>
              <a:pathLst>
                <a:path w="1954" h="883" extrusionOk="0">
                  <a:moveTo>
                    <a:pt x="410" y="1"/>
                  </a:moveTo>
                  <a:cubicBezTo>
                    <a:pt x="158" y="1"/>
                    <a:pt x="0" y="190"/>
                    <a:pt x="0" y="442"/>
                  </a:cubicBezTo>
                  <a:cubicBezTo>
                    <a:pt x="0" y="662"/>
                    <a:pt x="221" y="883"/>
                    <a:pt x="410" y="883"/>
                  </a:cubicBezTo>
                  <a:lnTo>
                    <a:pt x="1513" y="883"/>
                  </a:lnTo>
                  <a:cubicBezTo>
                    <a:pt x="1765" y="883"/>
                    <a:pt x="1891" y="662"/>
                    <a:pt x="1891" y="442"/>
                  </a:cubicBezTo>
                  <a:cubicBezTo>
                    <a:pt x="1954" y="190"/>
                    <a:pt x="1733" y="1"/>
                    <a:pt x="151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7" name="Google Shape;9596;p77">
              <a:extLst>
                <a:ext uri="{FF2B5EF4-FFF2-40B4-BE49-F238E27FC236}">
                  <a16:creationId xmlns:a16="http://schemas.microsoft.com/office/drawing/2014/main" id="{3FB0D899-FA98-9941-85EF-D4B00062301E}"/>
                </a:ext>
              </a:extLst>
            </p:cNvPr>
            <p:cNvSpPr/>
            <p:nvPr/>
          </p:nvSpPr>
          <p:spPr>
            <a:xfrm>
              <a:off x="-64212375" y="2210450"/>
              <a:ext cx="5525" cy="25"/>
            </a:xfrm>
            <a:custGeom>
              <a:avLst/>
              <a:gdLst/>
              <a:ahLst/>
              <a:cxnLst/>
              <a:rect l="l" t="t" r="r" b="b"/>
              <a:pathLst>
                <a:path w="221" h="1" extrusionOk="0">
                  <a:moveTo>
                    <a:pt x="1" y="1"/>
                  </a:moveTo>
                  <a:lnTo>
                    <a:pt x="221" y="1"/>
                  </a:lnTo>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28" name="Rounded Rectangle 27">
            <a:extLst>
              <a:ext uri="{FF2B5EF4-FFF2-40B4-BE49-F238E27FC236}">
                <a16:creationId xmlns:a16="http://schemas.microsoft.com/office/drawing/2014/main" id="{846D8890-C41F-E540-93D5-994F1C4BBE5B}"/>
              </a:ext>
            </a:extLst>
          </p:cNvPr>
          <p:cNvSpPr/>
          <p:nvPr/>
        </p:nvSpPr>
        <p:spPr>
          <a:xfrm>
            <a:off x="6948157" y="2405068"/>
            <a:ext cx="4949676" cy="3880006"/>
          </a:xfrm>
          <a:prstGeom prst="roundRect">
            <a:avLst>
              <a:gd name="adj" fmla="val 6586"/>
            </a:avLst>
          </a:prstGeom>
          <a:solidFill>
            <a:schemeClr val="bg2"/>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lv-LV" sz="1300" b="1">
              <a:solidFill>
                <a:srgbClr val="29702A"/>
              </a:solidFill>
              <a:latin typeface="Verdana" panose="020B0604030504040204" pitchFamily="34" charset="0"/>
              <a:ea typeface="Verdana" panose="020B0604030504040204" pitchFamily="34" charset="0"/>
              <a:cs typeface="Calibri" panose="020F0502020204030204" pitchFamily="34" charset="0"/>
            </a:endParaRPr>
          </a:p>
          <a:p>
            <a:r>
              <a:rPr lang="lv-LV" sz="1300" b="1">
                <a:solidFill>
                  <a:srgbClr val="29702A"/>
                </a:solidFill>
                <a:latin typeface="Verdana" panose="020B0604030504040204" pitchFamily="34" charset="0"/>
                <a:ea typeface="Verdana" panose="020B0604030504040204" pitchFamily="34" charset="0"/>
                <a:cs typeface="Calibri" panose="020F0502020204030204" pitchFamily="34" charset="0"/>
              </a:rPr>
              <a:t>913 – saimnieciskās darbības veicēji, iestādes, </a:t>
            </a:r>
            <a:r>
              <a:rPr lang="lv-LV" sz="1300">
                <a:solidFill>
                  <a:schemeClr val="tx1"/>
                </a:solidFill>
                <a:latin typeface="Verdana" panose="020B0604030504040204" pitchFamily="34" charset="0"/>
                <a:ea typeface="Verdana" panose="020B0604030504040204" pitchFamily="34" charset="0"/>
                <a:cs typeface="Calibri" panose="020F0502020204030204" pitchFamily="34" charset="0"/>
              </a:rPr>
              <a:t>kuri ir transformējuši savus procesus, balstoties uz </a:t>
            </a:r>
            <a:r>
              <a:rPr lang="lv-LV" sz="1300" err="1">
                <a:solidFill>
                  <a:schemeClr val="tx1"/>
                </a:solidFill>
                <a:latin typeface="Verdana" panose="020B0604030504040204" pitchFamily="34" charset="0"/>
                <a:ea typeface="Verdana" panose="020B0604030504040204" pitchFamily="34" charset="0"/>
                <a:cs typeface="Calibri" panose="020F0502020204030204" pitchFamily="34" charset="0"/>
              </a:rPr>
              <a:t>jaunizveidotajiem</a:t>
            </a:r>
            <a:r>
              <a:rPr lang="lv-LV" sz="1300">
                <a:solidFill>
                  <a:schemeClr val="tx1"/>
                </a:solidFill>
                <a:latin typeface="Verdana" panose="020B0604030504040204" pitchFamily="34" charset="0"/>
                <a:ea typeface="Verdana" panose="020B0604030504040204" pitchFamily="34" charset="0"/>
                <a:cs typeface="Calibri" panose="020F0502020204030204" pitchFamily="34" charset="0"/>
              </a:rPr>
              <a:t> vai ievērojami uzlabotajiem valsts digitālajiem procesiem</a:t>
            </a:r>
          </a:p>
          <a:p>
            <a:endParaRPr lang="lv-LV" sz="1300" b="1">
              <a:solidFill>
                <a:srgbClr val="29702A"/>
              </a:solidFill>
              <a:latin typeface="Verdana" panose="020B0604030504040204" pitchFamily="34" charset="0"/>
              <a:ea typeface="Verdana" panose="020B0604030504040204" pitchFamily="34" charset="0"/>
              <a:cs typeface="Calibri" panose="020F0502020204030204" pitchFamily="34" charset="0"/>
            </a:endParaRPr>
          </a:p>
          <a:p>
            <a:r>
              <a:rPr lang="lv-LV" sz="1300" b="1">
                <a:solidFill>
                  <a:srgbClr val="29702A"/>
                </a:solidFill>
                <a:latin typeface="Verdana" panose="020B0604030504040204" pitchFamily="34" charset="0"/>
                <a:ea typeface="Verdana" panose="020B0604030504040204" pitchFamily="34" charset="0"/>
                <a:cs typeface="Calibri" panose="020F0502020204030204" pitchFamily="34" charset="0"/>
              </a:rPr>
              <a:t>50% no kopējā investīciju apjoma </a:t>
            </a:r>
            <a:r>
              <a:rPr lang="lv-LV" sz="1300">
                <a:solidFill>
                  <a:schemeClr val="tx1"/>
                </a:solidFill>
                <a:latin typeface="Verdana" panose="020B0604030504040204" pitchFamily="34" charset="0"/>
                <a:ea typeface="Verdana" panose="020B0604030504040204" pitchFamily="34" charset="0"/>
                <a:cs typeface="Calibri" panose="020F0502020204030204" pitchFamily="34" charset="0"/>
              </a:rPr>
              <a:t>ir projektiem, kuru ietvaros plānots izstrādāt uz saimnieciskās darbības veicējiem vērstus pakalpojumus, produktus vai procesus. </a:t>
            </a:r>
          </a:p>
          <a:p>
            <a:pPr algn="ctr"/>
            <a:r>
              <a:rPr lang="lv-LV" sz="1300" b="1">
                <a:solidFill>
                  <a:srgbClr val="29702A"/>
                </a:solidFill>
                <a:latin typeface="Verdana" panose="020B0604030504040204" pitchFamily="34" charset="0"/>
                <a:ea typeface="Verdana" panose="020B0604030504040204" pitchFamily="34" charset="0"/>
                <a:cs typeface="Calibri" panose="020F0502020204030204" pitchFamily="34" charset="0"/>
              </a:rPr>
              <a:t>---</a:t>
            </a:r>
            <a:endParaRPr lang="lv-LV" sz="1300">
              <a:solidFill>
                <a:schemeClr val="tx1">
                  <a:lumMod val="95000"/>
                  <a:lumOff val="5000"/>
                </a:schemeClr>
              </a:solidFill>
              <a:latin typeface="Verdana" panose="020B0604030504040204" pitchFamily="34" charset="0"/>
              <a:ea typeface="Verdana" panose="020B0604030504040204" pitchFamily="34" charset="0"/>
              <a:cs typeface="Calibri" panose="020F0502020204030204" pitchFamily="34" charset="0"/>
            </a:endParaRPr>
          </a:p>
          <a:p>
            <a:r>
              <a:rPr lang="lv-LV" sz="1300" b="1">
                <a:solidFill>
                  <a:srgbClr val="29702A"/>
                </a:solidFill>
                <a:latin typeface="Verdana" panose="020B0604030504040204" pitchFamily="34" charset="0"/>
                <a:ea typeface="Verdana" panose="020B0604030504040204" pitchFamily="34" charset="0"/>
                <a:cs typeface="Calibri" panose="020F0502020204030204" pitchFamily="34" charset="0"/>
              </a:rPr>
              <a:t>ES saistību pārņemšanai nepieciešamais atbalsts</a:t>
            </a:r>
          </a:p>
          <a:p>
            <a:endParaRPr lang="lv-LV" sz="1300">
              <a:solidFill>
                <a:schemeClr val="tx1">
                  <a:lumMod val="95000"/>
                  <a:lumOff val="5000"/>
                </a:schemeClr>
              </a:solidFill>
              <a:latin typeface="Verdana" panose="020B0604030504040204" pitchFamily="34" charset="0"/>
              <a:ea typeface="Verdana" panose="020B0604030504040204" pitchFamily="34" charset="0"/>
              <a:cs typeface="Calibri" panose="020F0502020204030204" pitchFamily="34" charset="0"/>
            </a:endParaRPr>
          </a:p>
          <a:p>
            <a:r>
              <a:rPr lang="lv-LV" sz="1300" b="1">
                <a:solidFill>
                  <a:srgbClr val="29702A"/>
                </a:solidFill>
                <a:latin typeface="Verdana" panose="020B0604030504040204" pitchFamily="34" charset="0"/>
                <a:ea typeface="Verdana" panose="020B0604030504040204" pitchFamily="34" charset="0"/>
                <a:cs typeface="Calibri" panose="020F0502020204030204" pitchFamily="34" charset="0"/>
              </a:rPr>
              <a:t>Specializēto kompetences centru attīstība</a:t>
            </a:r>
            <a:r>
              <a:rPr lang="lv-LV" sz="1300" b="1">
                <a:solidFill>
                  <a:schemeClr val="tx1">
                    <a:lumMod val="95000"/>
                    <a:lumOff val="5000"/>
                  </a:schemeClr>
                </a:solidFill>
                <a:latin typeface="Verdana" panose="020B0604030504040204" pitchFamily="34" charset="0"/>
                <a:ea typeface="Verdana" panose="020B0604030504040204" pitchFamily="34" charset="0"/>
                <a:cs typeface="Calibri" panose="020F0502020204030204" pitchFamily="34" charset="0"/>
              </a:rPr>
              <a:t> </a:t>
            </a:r>
            <a:r>
              <a:rPr lang="lv-LV" sz="1300">
                <a:solidFill>
                  <a:schemeClr val="tx1">
                    <a:lumMod val="95000"/>
                    <a:lumOff val="5000"/>
                  </a:schemeClr>
                </a:solidFill>
                <a:latin typeface="Verdana" panose="020B0604030504040204" pitchFamily="34" charset="0"/>
                <a:ea typeface="Verdana" panose="020B0604030504040204" pitchFamily="34" charset="0"/>
                <a:cs typeface="Calibri" panose="020F0502020204030204" pitchFamily="34" charset="0"/>
              </a:rPr>
              <a:t>un nostiprināšana, t.sk. savu koplietošanas pakalpojumu un to saņēmēju loka paplašināšana</a:t>
            </a:r>
          </a:p>
          <a:p>
            <a:endParaRPr lang="lv-LV" sz="1300">
              <a:solidFill>
                <a:schemeClr val="tx1">
                  <a:lumMod val="95000"/>
                  <a:lumOff val="5000"/>
                </a:schemeClr>
              </a:solidFill>
              <a:latin typeface="Verdana" panose="020B0604030504040204" pitchFamily="34" charset="0"/>
              <a:ea typeface="Verdana" panose="020B0604030504040204" pitchFamily="34" charset="0"/>
              <a:cs typeface="Calibri" panose="020F0502020204030204" pitchFamily="34" charset="0"/>
            </a:endParaRPr>
          </a:p>
          <a:p>
            <a:r>
              <a:rPr lang="lv-LV" sz="1300" b="1">
                <a:solidFill>
                  <a:srgbClr val="29702A"/>
                </a:solidFill>
                <a:latin typeface="Verdana" panose="020B0604030504040204" pitchFamily="34" charset="0"/>
                <a:ea typeface="Verdana" panose="020B0604030504040204" pitchFamily="34" charset="0"/>
                <a:cs typeface="Calibri" panose="020F0502020204030204" pitchFamily="34" charset="0"/>
              </a:rPr>
              <a:t>MI pielietošanas veicināšana augstākai darbības produktivitātei.</a:t>
            </a:r>
          </a:p>
        </p:txBody>
      </p:sp>
      <p:sp>
        <p:nvSpPr>
          <p:cNvPr id="4" name="TextBox 3">
            <a:extLst>
              <a:ext uri="{FF2B5EF4-FFF2-40B4-BE49-F238E27FC236}">
                <a16:creationId xmlns:a16="http://schemas.microsoft.com/office/drawing/2014/main" id="{6E954D3B-55A3-164E-8EFA-76BBF2F474B3}"/>
              </a:ext>
            </a:extLst>
          </p:cNvPr>
          <p:cNvSpPr txBox="1"/>
          <p:nvPr/>
        </p:nvSpPr>
        <p:spPr>
          <a:xfrm>
            <a:off x="8072067" y="6441901"/>
            <a:ext cx="2606804" cy="246221"/>
          </a:xfrm>
          <a:prstGeom prst="rect">
            <a:avLst/>
          </a:prstGeom>
          <a:noFill/>
        </p:spPr>
        <p:txBody>
          <a:bodyPr wrap="none" rtlCol="0">
            <a:spAutoFit/>
          </a:bodyPr>
          <a:lstStyle/>
          <a:p>
            <a:r>
              <a:rPr lang="lv-LV" sz="1000" i="1">
                <a:solidFill>
                  <a:schemeClr val="tx1">
                    <a:lumMod val="95000"/>
                    <a:lumOff val="5000"/>
                  </a:schemeClr>
                </a:solidFill>
                <a:latin typeface="Calibri" panose="020F0502020204030204" pitchFamily="34" charset="0"/>
                <a:cs typeface="Calibri" panose="020F0502020204030204" pitchFamily="34" charset="0"/>
              </a:rPr>
              <a:t>Pasākuma īstenošanas noteikumi: </a:t>
            </a:r>
            <a:r>
              <a:rPr lang="lv-LV" sz="1000" i="1">
                <a:solidFill>
                  <a:schemeClr val="tx1">
                    <a:lumMod val="95000"/>
                    <a:lumOff val="5000"/>
                  </a:schemeClr>
                </a:solidFill>
                <a:latin typeface="Calibri" panose="020F0502020204030204" pitchFamily="34" charset="0"/>
                <a:cs typeface="Calibri" panose="020F0502020204030204" pitchFamily="34" charset="0"/>
                <a:hlinkClick r:id="rId4"/>
              </a:rPr>
              <a:t>23-TA-2382</a:t>
            </a:r>
            <a:r>
              <a:rPr lang="en-LV" sz="1000" i="1">
                <a:solidFill>
                  <a:schemeClr val="tx1">
                    <a:lumMod val="95000"/>
                    <a:lumOff val="5000"/>
                  </a:schemeClr>
                </a:solidFill>
                <a:latin typeface="Calibri" panose="020F0502020204030204" pitchFamily="34" charset="0"/>
                <a:cs typeface="Calibri" panose="020F0502020204030204" pitchFamily="34" charset="0"/>
                <a:hlinkClick r:id="rId4"/>
              </a:rPr>
              <a:t> </a:t>
            </a:r>
            <a:endParaRPr lang="lv-LV" sz="1000" i="1">
              <a:solidFill>
                <a:schemeClr val="tx1">
                  <a:lumMod val="95000"/>
                  <a:lumOff val="5000"/>
                </a:schemeClr>
              </a:solidFill>
              <a:latin typeface="Calibri" panose="020F0502020204030204" pitchFamily="34" charset="0"/>
              <a:cs typeface="Calibri" panose="020F0502020204030204" pitchFamily="34" charset="0"/>
            </a:endParaRPr>
          </a:p>
        </p:txBody>
      </p:sp>
      <p:pic>
        <p:nvPicPr>
          <p:cNvPr id="10" name="Graphic 9" descr="Branching diagram with solid fill">
            <a:extLst>
              <a:ext uri="{FF2B5EF4-FFF2-40B4-BE49-F238E27FC236}">
                <a16:creationId xmlns:a16="http://schemas.microsoft.com/office/drawing/2014/main" id="{49D94D1C-F76C-EF4A-9249-DFA950F4F6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7234" y="5527501"/>
            <a:ext cx="914400" cy="914400"/>
          </a:xfrm>
          <a:prstGeom prst="rect">
            <a:avLst/>
          </a:prstGeom>
        </p:spPr>
      </p:pic>
    </p:spTree>
    <p:extLst>
      <p:ext uri="{BB962C8B-B14F-4D97-AF65-F5344CB8AC3E}">
        <p14:creationId xmlns:p14="http://schemas.microsoft.com/office/powerpoint/2010/main" val="216275000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38DA9-F5CF-4BCA-3901-B8AC94936B2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560E9A-9689-8B80-85C0-82B2562E1882}"/>
              </a:ext>
            </a:extLst>
          </p:cNvPr>
          <p:cNvSpPr>
            <a:spLocks noGrp="1"/>
          </p:cNvSpPr>
          <p:nvPr>
            <p:ph type="sldNum" sz="quarter" idx="13"/>
          </p:nvPr>
        </p:nvSpPr>
        <p:spPr/>
        <p:txBody>
          <a:bodyPr/>
          <a:lstStyle/>
          <a:p>
            <a:pPr>
              <a:defRPr/>
            </a:pPr>
            <a:fld id="{CA50152C-A5AE-4037-8E77-C398DB665690}" type="slidenum">
              <a:rPr lang="en-US" altLang="en-US" smtClean="0"/>
              <a:pPr>
                <a:defRPr/>
              </a:pPr>
              <a:t>4</a:t>
            </a:fld>
            <a:endParaRPr lang="en-US" altLang="en-US"/>
          </a:p>
        </p:txBody>
      </p:sp>
      <p:sp>
        <p:nvSpPr>
          <p:cNvPr id="10" name="Title 1">
            <a:extLst>
              <a:ext uri="{FF2B5EF4-FFF2-40B4-BE49-F238E27FC236}">
                <a16:creationId xmlns:a16="http://schemas.microsoft.com/office/drawing/2014/main" id="{15464B6D-B532-1EDF-5718-B6F09D9552FB}"/>
              </a:ext>
            </a:extLst>
          </p:cNvPr>
          <p:cNvSpPr>
            <a:spLocks noGrp="1"/>
          </p:cNvSpPr>
          <p:nvPr>
            <p:ph type="title"/>
          </p:nvPr>
        </p:nvSpPr>
        <p:spPr>
          <a:xfrm>
            <a:off x="2067311" y="329055"/>
            <a:ext cx="5701736" cy="1000329"/>
          </a:xfrm>
        </p:spPr>
        <p:txBody>
          <a:bodyPr>
            <a:normAutofit/>
          </a:bodyPr>
          <a:lstStyle/>
          <a:p>
            <a:r>
              <a:rPr lang="en-US" sz="2400" b="1">
                <a:solidFill>
                  <a:srgbClr val="29702A"/>
                </a:solidFill>
                <a:latin typeface="Verdana" panose="020B0604030504040204" pitchFamily="34" charset="0"/>
                <a:ea typeface="Verdana" panose="020B0604030504040204" pitchFamily="34" charset="0"/>
                <a:cs typeface="Verdana" panose="020B0604030504040204" pitchFamily="34" charset="0"/>
              </a:rPr>
              <a:t>P</a:t>
            </a:r>
            <a:r>
              <a:rPr lang="lv-LV" sz="2400" b="1">
                <a:solidFill>
                  <a:srgbClr val="29702A"/>
                </a:solidFill>
                <a:latin typeface="Verdana" panose="020B0604030504040204" pitchFamily="34" charset="0"/>
                <a:ea typeface="Verdana" panose="020B0604030504040204" pitchFamily="34" charset="0"/>
                <a:cs typeface="Verdana" panose="020B0604030504040204" pitchFamily="34" charset="0"/>
              </a:rPr>
              <a:t>ieeja</a:t>
            </a:r>
            <a:r>
              <a:rPr lang="en-US" sz="2400" b="1">
                <a:solidFill>
                  <a:srgbClr val="29702A"/>
                </a:solidFill>
                <a:latin typeface="Verdana" panose="020B0604030504040204" pitchFamily="34" charset="0"/>
                <a:ea typeface="Verdana" panose="020B0604030504040204" pitchFamily="34" charset="0"/>
                <a:cs typeface="Verdana" panose="020B0604030504040204" pitchFamily="34" charset="0"/>
              </a:rPr>
              <a:t> </a:t>
            </a:r>
            <a:r>
              <a:rPr lang="lv-LV" sz="2400" b="1">
                <a:solidFill>
                  <a:srgbClr val="29702A"/>
                </a:solidFill>
                <a:latin typeface="Verdana" panose="020B0604030504040204" pitchFamily="34" charset="0"/>
                <a:ea typeface="Verdana" panose="020B0604030504040204" pitchFamily="34" charset="0"/>
                <a:cs typeface="Verdana" panose="020B0604030504040204" pitchFamily="34" charset="0"/>
              </a:rPr>
              <a:t>un pamatprincipi</a:t>
            </a:r>
            <a:endParaRPr lang="en-US" sz="2400" b="1">
              <a:solidFill>
                <a:srgbClr val="29702A"/>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oogle Shape;8519;p73">
            <a:extLst>
              <a:ext uri="{FF2B5EF4-FFF2-40B4-BE49-F238E27FC236}">
                <a16:creationId xmlns:a16="http://schemas.microsoft.com/office/drawing/2014/main" id="{08A4EFFA-8145-0826-7829-1038B4C0A54A}"/>
              </a:ext>
            </a:extLst>
          </p:cNvPr>
          <p:cNvGrpSpPr/>
          <p:nvPr/>
        </p:nvGrpSpPr>
        <p:grpSpPr>
          <a:xfrm>
            <a:off x="1278243" y="3436263"/>
            <a:ext cx="985428" cy="952203"/>
            <a:chOff x="4334725" y="1355875"/>
            <a:chExt cx="3106650" cy="3001900"/>
          </a:xfrm>
        </p:grpSpPr>
        <p:grpSp>
          <p:nvGrpSpPr>
            <p:cNvPr id="12" name="Google Shape;8520;p73">
              <a:extLst>
                <a:ext uri="{FF2B5EF4-FFF2-40B4-BE49-F238E27FC236}">
                  <a16:creationId xmlns:a16="http://schemas.microsoft.com/office/drawing/2014/main" id="{874C2BC6-F3E1-0EE7-E396-50315471C59E}"/>
                </a:ext>
              </a:extLst>
            </p:cNvPr>
            <p:cNvGrpSpPr/>
            <p:nvPr/>
          </p:nvGrpSpPr>
          <p:grpSpPr>
            <a:xfrm>
              <a:off x="4516050" y="1724875"/>
              <a:ext cx="2693725" cy="2632900"/>
              <a:chOff x="4516050" y="1724875"/>
              <a:chExt cx="2693725" cy="2632900"/>
            </a:xfrm>
          </p:grpSpPr>
          <p:sp>
            <p:nvSpPr>
              <p:cNvPr id="17" name="Google Shape;8521;p73">
                <a:extLst>
                  <a:ext uri="{FF2B5EF4-FFF2-40B4-BE49-F238E27FC236}">
                    <a16:creationId xmlns:a16="http://schemas.microsoft.com/office/drawing/2014/main" id="{05112C9E-1740-3F26-7501-3554CA884D31}"/>
                  </a:ext>
                </a:extLst>
              </p:cNvPr>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sp>
            <p:nvSpPr>
              <p:cNvPr id="18" name="Google Shape;8522;p73">
                <a:extLst>
                  <a:ext uri="{FF2B5EF4-FFF2-40B4-BE49-F238E27FC236}">
                    <a16:creationId xmlns:a16="http://schemas.microsoft.com/office/drawing/2014/main" id="{9B929EEC-31E2-17C9-FD23-76B8724F23AC}"/>
                  </a:ext>
                </a:extLst>
              </p:cNvPr>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sp>
            <p:nvSpPr>
              <p:cNvPr id="19" name="Google Shape;8523;p73">
                <a:extLst>
                  <a:ext uri="{FF2B5EF4-FFF2-40B4-BE49-F238E27FC236}">
                    <a16:creationId xmlns:a16="http://schemas.microsoft.com/office/drawing/2014/main" id="{2896BE84-E777-BC13-612C-B61C9BC2DE0E}"/>
                  </a:ext>
                </a:extLst>
              </p:cNvPr>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13" name="Google Shape;8524;p73">
              <a:extLst>
                <a:ext uri="{FF2B5EF4-FFF2-40B4-BE49-F238E27FC236}">
                  <a16:creationId xmlns:a16="http://schemas.microsoft.com/office/drawing/2014/main" id="{1C41CED6-8193-C43C-F3A7-65F9656D3352}"/>
                </a:ext>
              </a:extLst>
            </p:cNvPr>
            <p:cNvGrpSpPr/>
            <p:nvPr/>
          </p:nvGrpSpPr>
          <p:grpSpPr>
            <a:xfrm>
              <a:off x="4334725" y="1355875"/>
              <a:ext cx="3106650" cy="2709650"/>
              <a:chOff x="4334725" y="1355875"/>
              <a:chExt cx="3106650" cy="2709650"/>
            </a:xfrm>
          </p:grpSpPr>
          <p:sp>
            <p:nvSpPr>
              <p:cNvPr id="14" name="Google Shape;8525;p73">
                <a:extLst>
                  <a:ext uri="{FF2B5EF4-FFF2-40B4-BE49-F238E27FC236}">
                    <a16:creationId xmlns:a16="http://schemas.microsoft.com/office/drawing/2014/main" id="{AB939FF3-89AE-0740-A48E-ECC020FBED81}"/>
                  </a:ext>
                </a:extLst>
              </p:cNvPr>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29702A"/>
                </a:solidFill>
                <a:prstDash val="solid"/>
                <a:miter lim="2452"/>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sp>
            <p:nvSpPr>
              <p:cNvPr id="15" name="Google Shape;8526;p73">
                <a:extLst>
                  <a:ext uri="{FF2B5EF4-FFF2-40B4-BE49-F238E27FC236}">
                    <a16:creationId xmlns:a16="http://schemas.microsoft.com/office/drawing/2014/main" id="{4528034E-2DAA-9A24-157A-37ED967CE0B4}"/>
                  </a:ext>
                </a:extLst>
              </p:cNvPr>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29702A"/>
                </a:solidFill>
                <a:prstDash val="solid"/>
                <a:miter lim="2452"/>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sp>
            <p:nvSpPr>
              <p:cNvPr id="16" name="Google Shape;8527;p73">
                <a:extLst>
                  <a:ext uri="{FF2B5EF4-FFF2-40B4-BE49-F238E27FC236}">
                    <a16:creationId xmlns:a16="http://schemas.microsoft.com/office/drawing/2014/main" id="{A5EFFF90-29D7-B885-10D3-2ED22F1F4E1D}"/>
                  </a:ext>
                </a:extLst>
              </p:cNvPr>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29702A"/>
                </a:solidFill>
                <a:prstDash val="solid"/>
                <a:miter lim="2452"/>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grpSp>
      </p:grpSp>
      <p:sp>
        <p:nvSpPr>
          <p:cNvPr id="20" name="TextBox 19">
            <a:extLst>
              <a:ext uri="{FF2B5EF4-FFF2-40B4-BE49-F238E27FC236}">
                <a16:creationId xmlns:a16="http://schemas.microsoft.com/office/drawing/2014/main" id="{2A95CF1B-6B5E-1187-5EA1-D721E3C9BE9E}"/>
              </a:ext>
            </a:extLst>
          </p:cNvPr>
          <p:cNvSpPr txBox="1"/>
          <p:nvPr/>
        </p:nvSpPr>
        <p:spPr>
          <a:xfrm>
            <a:off x="2462039" y="3482782"/>
            <a:ext cx="4059071" cy="830997"/>
          </a:xfrm>
          <a:prstGeom prst="rect">
            <a:avLst/>
          </a:prstGeom>
          <a:noFill/>
        </p:spPr>
        <p:txBody>
          <a:bodyPr wrap="square" rtlCol="0">
            <a:spAutoFit/>
          </a:bodyPr>
          <a:lstStyle/>
          <a:p>
            <a:r>
              <a:rPr lang="lv-LV" sz="1600" b="1">
                <a:latin typeface="Verdana" panose="020B0604030504040204" pitchFamily="34" charset="0"/>
                <a:ea typeface="Verdana" panose="020B0604030504040204" pitchFamily="34" charset="0"/>
                <a:cs typeface="Verdana" panose="020B0604030504040204" pitchFamily="34" charset="0"/>
              </a:rPr>
              <a:t>REFORMA/ RĪCĪBPOLITIKA</a:t>
            </a:r>
          </a:p>
          <a:p>
            <a:r>
              <a:rPr lang="lv-LV" sz="1600">
                <a:latin typeface="Verdana" panose="020B0604030504040204" pitchFamily="34" charset="0"/>
                <a:ea typeface="Verdana" panose="020B0604030504040204" pitchFamily="34" charset="0"/>
                <a:cs typeface="Verdana" panose="020B0604030504040204" pitchFamily="34" charset="0"/>
              </a:rPr>
              <a:t>reformas/ </a:t>
            </a:r>
            <a:r>
              <a:rPr lang="lv-LV" sz="1600" err="1">
                <a:latin typeface="Verdana" panose="020B0604030504040204" pitchFamily="34" charset="0"/>
                <a:ea typeface="Verdana" panose="020B0604030504040204" pitchFamily="34" charset="0"/>
                <a:cs typeface="Verdana" panose="020B0604030504040204" pitchFamily="34" charset="0"/>
              </a:rPr>
              <a:t>rīcībpolitikas</a:t>
            </a:r>
            <a:r>
              <a:rPr lang="lv-LV" sz="1600">
                <a:latin typeface="Verdana" panose="020B0604030504040204" pitchFamily="34" charset="0"/>
                <a:ea typeface="Verdana" panose="020B0604030504040204" pitchFamily="34" charset="0"/>
                <a:cs typeface="Verdana" panose="020B0604030504040204" pitchFamily="34" charset="0"/>
              </a:rPr>
              <a:t> ar IKT atbalstu</a:t>
            </a:r>
          </a:p>
        </p:txBody>
      </p:sp>
      <p:grpSp>
        <p:nvGrpSpPr>
          <p:cNvPr id="21" name="Google Shape;8221;p73">
            <a:extLst>
              <a:ext uri="{FF2B5EF4-FFF2-40B4-BE49-F238E27FC236}">
                <a16:creationId xmlns:a16="http://schemas.microsoft.com/office/drawing/2014/main" id="{D80739A1-79DC-1179-28E7-21542F844864}"/>
              </a:ext>
            </a:extLst>
          </p:cNvPr>
          <p:cNvGrpSpPr/>
          <p:nvPr/>
        </p:nvGrpSpPr>
        <p:grpSpPr>
          <a:xfrm>
            <a:off x="7267645" y="3486391"/>
            <a:ext cx="830513" cy="829260"/>
            <a:chOff x="1187048" y="238125"/>
            <a:chExt cx="5256397" cy="5248476"/>
          </a:xfrm>
        </p:grpSpPr>
        <p:sp>
          <p:nvSpPr>
            <p:cNvPr id="22" name="Google Shape;8222;p73">
              <a:extLst>
                <a:ext uri="{FF2B5EF4-FFF2-40B4-BE49-F238E27FC236}">
                  <a16:creationId xmlns:a16="http://schemas.microsoft.com/office/drawing/2014/main" id="{E51FEB69-E3CE-A0D4-2368-353C37B68192}"/>
                </a:ext>
              </a:extLst>
            </p:cNvPr>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sp>
          <p:nvSpPr>
            <p:cNvPr id="23" name="Google Shape;8223;p73">
              <a:extLst>
                <a:ext uri="{FF2B5EF4-FFF2-40B4-BE49-F238E27FC236}">
                  <a16:creationId xmlns:a16="http://schemas.microsoft.com/office/drawing/2014/main" id="{CB35DF0A-83EF-C6CE-8428-BFE3F8FBB4AA}"/>
                </a:ext>
              </a:extLst>
            </p:cNvPr>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sp>
          <p:nvSpPr>
            <p:cNvPr id="24" name="Google Shape;8224;p73">
              <a:extLst>
                <a:ext uri="{FF2B5EF4-FFF2-40B4-BE49-F238E27FC236}">
                  <a16:creationId xmlns:a16="http://schemas.microsoft.com/office/drawing/2014/main" id="{1F384E81-BDF2-719D-55A9-E29B768A3E32}"/>
                </a:ext>
              </a:extLst>
            </p:cNvPr>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sp>
          <p:nvSpPr>
            <p:cNvPr id="25" name="Google Shape;8225;p73">
              <a:extLst>
                <a:ext uri="{FF2B5EF4-FFF2-40B4-BE49-F238E27FC236}">
                  <a16:creationId xmlns:a16="http://schemas.microsoft.com/office/drawing/2014/main" id="{6B157F52-03C4-C276-47C3-E561C5392FDE}"/>
                </a:ext>
              </a:extLst>
            </p:cNvPr>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26" name="TextBox 25">
            <a:extLst>
              <a:ext uri="{FF2B5EF4-FFF2-40B4-BE49-F238E27FC236}">
                <a16:creationId xmlns:a16="http://schemas.microsoft.com/office/drawing/2014/main" id="{7F30E2A3-FD53-F161-D7AB-4165B5E5F4D4}"/>
              </a:ext>
            </a:extLst>
          </p:cNvPr>
          <p:cNvSpPr txBox="1"/>
          <p:nvPr/>
        </p:nvSpPr>
        <p:spPr>
          <a:xfrm>
            <a:off x="8187550" y="3426194"/>
            <a:ext cx="3878613" cy="1046440"/>
          </a:xfrm>
          <a:prstGeom prst="rect">
            <a:avLst/>
          </a:prstGeom>
          <a:noFill/>
        </p:spPr>
        <p:txBody>
          <a:bodyPr wrap="square" rtlCol="0">
            <a:spAutoFit/>
          </a:bodyPr>
          <a:lstStyle/>
          <a:p>
            <a:r>
              <a:rPr lang="lv-LV" sz="1600" b="1">
                <a:latin typeface="Verdana" panose="020B0604030504040204" pitchFamily="34" charset="0"/>
                <a:ea typeface="Verdana" panose="020B0604030504040204" pitchFamily="34" charset="0"/>
                <a:cs typeface="Verdana" panose="020B0604030504040204" pitchFamily="34" charset="0"/>
              </a:rPr>
              <a:t>ARHITEKTŪRA</a:t>
            </a:r>
          </a:p>
          <a:p>
            <a:r>
              <a:rPr lang="lv-LV" sz="1600">
                <a:latin typeface="Verdana" panose="020B0604030504040204" pitchFamily="34" charset="0"/>
                <a:ea typeface="Verdana" panose="020B0604030504040204" pitchFamily="34" charset="0"/>
                <a:cs typeface="Verdana" panose="020B0604030504040204" pitchFamily="34" charset="0"/>
              </a:rPr>
              <a:t>priekšnosacījums investīcijai- kopēja jomas IKT arhitektūra</a:t>
            </a:r>
          </a:p>
          <a:p>
            <a:r>
              <a:rPr lang="lv-LV" sz="14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(VISPUSĒJS JOMAS ATTĪSTĪBAS PLĀNS)</a:t>
            </a:r>
          </a:p>
        </p:txBody>
      </p:sp>
      <p:grpSp>
        <p:nvGrpSpPr>
          <p:cNvPr id="27" name="Google Shape;9558;p77">
            <a:extLst>
              <a:ext uri="{FF2B5EF4-FFF2-40B4-BE49-F238E27FC236}">
                <a16:creationId xmlns:a16="http://schemas.microsoft.com/office/drawing/2014/main" id="{1A1E4B40-FB9C-5EF4-473C-3C903D36E233}"/>
              </a:ext>
            </a:extLst>
          </p:cNvPr>
          <p:cNvGrpSpPr/>
          <p:nvPr/>
        </p:nvGrpSpPr>
        <p:grpSpPr>
          <a:xfrm>
            <a:off x="2187954" y="5553353"/>
            <a:ext cx="725390" cy="615060"/>
            <a:chOff x="-64774725" y="1916550"/>
            <a:chExt cx="319000" cy="314400"/>
          </a:xfrm>
          <a:solidFill>
            <a:srgbClr val="29702A"/>
          </a:solidFill>
        </p:grpSpPr>
        <p:sp>
          <p:nvSpPr>
            <p:cNvPr id="28" name="Google Shape;9559;p77">
              <a:extLst>
                <a:ext uri="{FF2B5EF4-FFF2-40B4-BE49-F238E27FC236}">
                  <a16:creationId xmlns:a16="http://schemas.microsoft.com/office/drawing/2014/main" id="{5DF0F9AC-A344-D9EA-41AA-985D1EEA3C53}"/>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9" name="Google Shape;9560;p77">
              <a:extLst>
                <a:ext uri="{FF2B5EF4-FFF2-40B4-BE49-F238E27FC236}">
                  <a16:creationId xmlns:a16="http://schemas.microsoft.com/office/drawing/2014/main" id="{0B7E28A8-0444-4EC8-4B3E-F7642DA53FDB}"/>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30" name="TextBox 29">
            <a:extLst>
              <a:ext uri="{FF2B5EF4-FFF2-40B4-BE49-F238E27FC236}">
                <a16:creationId xmlns:a16="http://schemas.microsoft.com/office/drawing/2014/main" id="{AB9F5D5B-70C2-E004-09EF-BB0CA07F7DAD}"/>
              </a:ext>
            </a:extLst>
          </p:cNvPr>
          <p:cNvSpPr txBox="1"/>
          <p:nvPr/>
        </p:nvSpPr>
        <p:spPr>
          <a:xfrm>
            <a:off x="3025119" y="5445385"/>
            <a:ext cx="3304362" cy="830997"/>
          </a:xfrm>
          <a:prstGeom prst="rect">
            <a:avLst/>
          </a:prstGeom>
          <a:noFill/>
        </p:spPr>
        <p:txBody>
          <a:bodyPr wrap="square" rtlCol="0">
            <a:spAutoFit/>
          </a:bodyPr>
          <a:lstStyle/>
          <a:p>
            <a:r>
              <a:rPr lang="lv-LV" sz="1600" b="1">
                <a:latin typeface="Verdana" panose="020B0604030504040204" pitchFamily="34" charset="0"/>
                <a:ea typeface="Verdana" panose="020B0604030504040204" pitchFamily="34" charset="0"/>
                <a:cs typeface="Verdana" panose="020B0604030504040204" pitchFamily="34" charset="0"/>
              </a:rPr>
              <a:t>«zaļais koridors» akūtu projektu īstenošanai ar augstu gatavību</a:t>
            </a:r>
          </a:p>
        </p:txBody>
      </p:sp>
      <p:grpSp>
        <p:nvGrpSpPr>
          <p:cNvPr id="37" name="Google Shape;9548;p77">
            <a:extLst>
              <a:ext uri="{FF2B5EF4-FFF2-40B4-BE49-F238E27FC236}">
                <a16:creationId xmlns:a16="http://schemas.microsoft.com/office/drawing/2014/main" id="{EDF71BED-1439-F3C3-9F48-DD12F70E6BCE}"/>
              </a:ext>
            </a:extLst>
          </p:cNvPr>
          <p:cNvGrpSpPr/>
          <p:nvPr/>
        </p:nvGrpSpPr>
        <p:grpSpPr>
          <a:xfrm>
            <a:off x="7023465" y="5746865"/>
            <a:ext cx="488359" cy="488359"/>
            <a:chOff x="-61354875" y="2671225"/>
            <a:chExt cx="316650" cy="316650"/>
          </a:xfrm>
          <a:solidFill>
            <a:srgbClr val="29702A"/>
          </a:solidFill>
        </p:grpSpPr>
        <p:sp>
          <p:nvSpPr>
            <p:cNvPr id="38" name="Google Shape;9549;p77">
              <a:extLst>
                <a:ext uri="{FF2B5EF4-FFF2-40B4-BE49-F238E27FC236}">
                  <a16:creationId xmlns:a16="http://schemas.microsoft.com/office/drawing/2014/main" id="{3F69B66D-0050-52A9-5EE0-25C602B8432C}"/>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9" name="Google Shape;9550;p77">
              <a:extLst>
                <a:ext uri="{FF2B5EF4-FFF2-40B4-BE49-F238E27FC236}">
                  <a16:creationId xmlns:a16="http://schemas.microsoft.com/office/drawing/2014/main" id="{F6065F2B-9B04-5A67-2DE4-212A6B522BC0}"/>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40" name="Google Shape;9551;p77">
              <a:extLst>
                <a:ext uri="{FF2B5EF4-FFF2-40B4-BE49-F238E27FC236}">
                  <a16:creationId xmlns:a16="http://schemas.microsoft.com/office/drawing/2014/main" id="{5E7B7132-7152-65D1-93CD-77676F406644}"/>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41" name="Google Shape;9552;p77">
              <a:extLst>
                <a:ext uri="{FF2B5EF4-FFF2-40B4-BE49-F238E27FC236}">
                  <a16:creationId xmlns:a16="http://schemas.microsoft.com/office/drawing/2014/main" id="{D7FD915A-2D66-29A5-3F60-CD484562FCF1}"/>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42" name="Google Shape;9553;p77">
              <a:extLst>
                <a:ext uri="{FF2B5EF4-FFF2-40B4-BE49-F238E27FC236}">
                  <a16:creationId xmlns:a16="http://schemas.microsoft.com/office/drawing/2014/main" id="{EA929E0A-2629-DAE6-C346-0FF92C8C4188}"/>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43" name="TextBox 42">
            <a:extLst>
              <a:ext uri="{FF2B5EF4-FFF2-40B4-BE49-F238E27FC236}">
                <a16:creationId xmlns:a16="http://schemas.microsoft.com/office/drawing/2014/main" id="{0E4A7D59-FB31-3027-9BB4-C19D6CC4291C}"/>
              </a:ext>
            </a:extLst>
          </p:cNvPr>
          <p:cNvSpPr txBox="1"/>
          <p:nvPr/>
        </p:nvSpPr>
        <p:spPr>
          <a:xfrm>
            <a:off x="7594165" y="5444759"/>
            <a:ext cx="2822669" cy="830997"/>
          </a:xfrm>
          <a:prstGeom prst="rect">
            <a:avLst/>
          </a:prstGeom>
          <a:noFill/>
        </p:spPr>
        <p:txBody>
          <a:bodyPr wrap="square" rtlCol="0">
            <a:spAutoFit/>
          </a:bodyPr>
          <a:lstStyle/>
          <a:p>
            <a:r>
              <a:rPr lang="lv-LV" sz="1600" b="1">
                <a:latin typeface="Verdana" panose="020B0604030504040204" pitchFamily="34" charset="0"/>
                <a:ea typeface="Verdana" panose="020B0604030504040204" pitchFamily="34" charset="0"/>
                <a:cs typeface="Verdana" panose="020B0604030504040204" pitchFamily="34" charset="0"/>
              </a:rPr>
              <a:t>Tiek ņemtas vērā paralēlās investīcijas (ANM, ERAF/ESF, citi)</a:t>
            </a:r>
            <a:endParaRPr lang="lv-LV" sz="1600">
              <a:latin typeface="Verdana" panose="020B0604030504040204" pitchFamily="34" charset="0"/>
              <a:ea typeface="Verdana" panose="020B0604030504040204" pitchFamily="34" charset="0"/>
              <a:cs typeface="Verdana" panose="020B0604030504040204" pitchFamily="34" charset="0"/>
            </a:endParaRPr>
          </a:p>
        </p:txBody>
      </p:sp>
      <p:cxnSp>
        <p:nvCxnSpPr>
          <p:cNvPr id="44" name="Straight Connector 43">
            <a:extLst>
              <a:ext uri="{FF2B5EF4-FFF2-40B4-BE49-F238E27FC236}">
                <a16:creationId xmlns:a16="http://schemas.microsoft.com/office/drawing/2014/main" id="{E8CB92FB-AA39-3667-BEAE-3B86F00315D3}"/>
              </a:ext>
            </a:extLst>
          </p:cNvPr>
          <p:cNvCxnSpPr>
            <a:cxnSpLocks/>
          </p:cNvCxnSpPr>
          <p:nvPr/>
        </p:nvCxnSpPr>
        <p:spPr>
          <a:xfrm>
            <a:off x="1531443" y="4890109"/>
            <a:ext cx="9129114" cy="0"/>
          </a:xfrm>
          <a:prstGeom prst="line">
            <a:avLst/>
          </a:prstGeom>
        </p:spPr>
        <p:style>
          <a:lnRef idx="1">
            <a:schemeClr val="accent3"/>
          </a:lnRef>
          <a:fillRef idx="0">
            <a:schemeClr val="accent3"/>
          </a:fillRef>
          <a:effectRef idx="0">
            <a:schemeClr val="accent3"/>
          </a:effectRef>
          <a:fontRef idx="minor">
            <a:schemeClr val="tx1"/>
          </a:fontRef>
        </p:style>
      </p:cxnSp>
      <p:sp>
        <p:nvSpPr>
          <p:cNvPr id="45" name="Google Shape;9535;p77">
            <a:extLst>
              <a:ext uri="{FF2B5EF4-FFF2-40B4-BE49-F238E27FC236}">
                <a16:creationId xmlns:a16="http://schemas.microsoft.com/office/drawing/2014/main" id="{522C4E7D-858A-71FF-BC09-DEC4A25E7ECB}"/>
              </a:ext>
            </a:extLst>
          </p:cNvPr>
          <p:cNvSpPr/>
          <p:nvPr/>
        </p:nvSpPr>
        <p:spPr>
          <a:xfrm>
            <a:off x="3929377" y="1878121"/>
            <a:ext cx="834024" cy="867180"/>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46" name="TextBox 45">
            <a:extLst>
              <a:ext uri="{FF2B5EF4-FFF2-40B4-BE49-F238E27FC236}">
                <a16:creationId xmlns:a16="http://schemas.microsoft.com/office/drawing/2014/main" id="{5C12C281-3542-21BB-41D3-B654615F8210}"/>
              </a:ext>
            </a:extLst>
          </p:cNvPr>
          <p:cNvSpPr txBox="1"/>
          <p:nvPr/>
        </p:nvSpPr>
        <p:spPr>
          <a:xfrm>
            <a:off x="5046958" y="1740696"/>
            <a:ext cx="6440626" cy="1077218"/>
          </a:xfrm>
          <a:prstGeom prst="rect">
            <a:avLst/>
          </a:prstGeom>
          <a:noFill/>
        </p:spPr>
        <p:txBody>
          <a:bodyPr wrap="square" rtlCol="0">
            <a:spAutoFit/>
          </a:bodyPr>
          <a:lstStyle/>
          <a:p>
            <a:r>
              <a:rPr lang="lv-LV" sz="1600" b="1">
                <a:latin typeface="Verdana" panose="020B0604030504040204" pitchFamily="34" charset="0"/>
                <a:ea typeface="Verdana" panose="020B0604030504040204" pitchFamily="34" charset="0"/>
                <a:cs typeface="Verdana" panose="020B0604030504040204" pitchFamily="34" charset="0"/>
              </a:rPr>
              <a:t>FOKUSS</a:t>
            </a:r>
          </a:p>
          <a:p>
            <a:r>
              <a:rPr lang="lv-LV" sz="1600">
                <a:latin typeface="Verdana" panose="020B0604030504040204" pitchFamily="34" charset="0"/>
                <a:ea typeface="Verdana" panose="020B0604030504040204" pitchFamily="34" charset="0"/>
                <a:cs typeface="Verdana" panose="020B0604030504040204" pitchFamily="34" charset="0"/>
              </a:rPr>
              <a:t>Nozaru sistēmisku reformu atbalsts un Valsts IKT attīstības prioritātes. Priekšroka investīcijām ar plašu ietekmi, sabiedrībai «taustāmiem» ieguvumiem, inovācijām. </a:t>
            </a:r>
          </a:p>
        </p:txBody>
      </p:sp>
      <p:cxnSp>
        <p:nvCxnSpPr>
          <p:cNvPr id="47" name="Straight Connector 46">
            <a:extLst>
              <a:ext uri="{FF2B5EF4-FFF2-40B4-BE49-F238E27FC236}">
                <a16:creationId xmlns:a16="http://schemas.microsoft.com/office/drawing/2014/main" id="{C0EF8A93-7B08-9149-B389-113A12A7D01E}"/>
              </a:ext>
            </a:extLst>
          </p:cNvPr>
          <p:cNvCxnSpPr>
            <a:cxnSpLocks/>
          </p:cNvCxnSpPr>
          <p:nvPr/>
        </p:nvCxnSpPr>
        <p:spPr>
          <a:xfrm>
            <a:off x="2707683" y="3058824"/>
            <a:ext cx="6347423"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843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E4A1C-9E3A-FE57-CE82-CEC6976FFA5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2D4781B-F31D-EBAF-853D-2B6BF3FD8AB6}"/>
              </a:ext>
            </a:extLst>
          </p:cNvPr>
          <p:cNvSpPr>
            <a:spLocks noGrp="1"/>
          </p:cNvSpPr>
          <p:nvPr>
            <p:ph type="title"/>
          </p:nvPr>
        </p:nvSpPr>
        <p:spPr>
          <a:xfrm>
            <a:off x="2067311" y="329055"/>
            <a:ext cx="5701736" cy="1000329"/>
          </a:xfrm>
        </p:spPr>
        <p:txBody>
          <a:bodyPr>
            <a:normAutofit/>
          </a:bodyPr>
          <a:lstStyle/>
          <a:p>
            <a:r>
              <a:rPr lang="lv-LV" sz="2400" b="1">
                <a:solidFill>
                  <a:srgbClr val="29702A"/>
                </a:solidFill>
                <a:latin typeface="Verdana" panose="020B0604030504040204" pitchFamily="34" charset="0"/>
                <a:ea typeface="Verdana" panose="020B0604030504040204" pitchFamily="34" charset="0"/>
                <a:cs typeface="Verdana" panose="020B0604030504040204" pitchFamily="34" charset="0"/>
              </a:rPr>
              <a:t>Prioritārie investīciju virzieni</a:t>
            </a:r>
          </a:p>
        </p:txBody>
      </p:sp>
      <p:pic>
        <p:nvPicPr>
          <p:cNvPr id="61" name="Picture 60">
            <a:extLst>
              <a:ext uri="{FF2B5EF4-FFF2-40B4-BE49-F238E27FC236}">
                <a16:creationId xmlns:a16="http://schemas.microsoft.com/office/drawing/2014/main" id="{5DF75418-2C92-3B62-F9FE-2E71F6924805}"/>
              </a:ext>
            </a:extLst>
          </p:cNvPr>
          <p:cNvPicPr>
            <a:picLocks noChangeAspect="1"/>
          </p:cNvPicPr>
          <p:nvPr/>
        </p:nvPicPr>
        <p:blipFill>
          <a:blip r:embed="rId2"/>
          <a:stretch>
            <a:fillRect/>
          </a:stretch>
        </p:blipFill>
        <p:spPr>
          <a:xfrm>
            <a:off x="432935" y="2058845"/>
            <a:ext cx="11522439" cy="5096698"/>
          </a:xfrm>
          <a:prstGeom prst="rect">
            <a:avLst/>
          </a:prstGeom>
        </p:spPr>
      </p:pic>
      <p:sp>
        <p:nvSpPr>
          <p:cNvPr id="62" name="TextBox 61">
            <a:extLst>
              <a:ext uri="{FF2B5EF4-FFF2-40B4-BE49-F238E27FC236}">
                <a16:creationId xmlns:a16="http://schemas.microsoft.com/office/drawing/2014/main" id="{F96D58A3-F78A-CE3C-A5AF-61A41A2D6131}"/>
              </a:ext>
            </a:extLst>
          </p:cNvPr>
          <p:cNvSpPr txBox="1"/>
          <p:nvPr/>
        </p:nvSpPr>
        <p:spPr>
          <a:xfrm>
            <a:off x="2651424" y="1014428"/>
            <a:ext cx="5390147" cy="353943"/>
          </a:xfrm>
          <a:prstGeom prst="rect">
            <a:avLst/>
          </a:prstGeom>
          <a:noFill/>
        </p:spPr>
        <p:txBody>
          <a:bodyPr wrap="square">
            <a:spAutoFit/>
          </a:bodyPr>
          <a:lstStyle/>
          <a:p>
            <a:pPr algn="l"/>
            <a:r>
              <a:rPr lang="lv-LV">
                <a:solidFill>
                  <a:schemeClr val="bg1">
                    <a:lumMod val="65000"/>
                  </a:schemeClr>
                </a:solidFill>
                <a:latin typeface="Verdana" panose="020B0604030504040204" pitchFamily="34" charset="0"/>
              </a:rPr>
              <a:t>k</a:t>
            </a:r>
            <a:r>
              <a:rPr lang="lv-LV" b="0" i="0">
                <a:solidFill>
                  <a:schemeClr val="bg1">
                    <a:lumMod val="65000"/>
                  </a:schemeClr>
                </a:solidFill>
                <a:effectLst/>
                <a:latin typeface="Verdana" panose="020B0604030504040204" pitchFamily="34" charset="0"/>
              </a:rPr>
              <a:t>o mēs vēlamies attīstīt un stiprināt</a:t>
            </a:r>
          </a:p>
        </p:txBody>
      </p:sp>
    </p:spTree>
    <p:extLst>
      <p:ext uri="{BB962C8B-B14F-4D97-AF65-F5344CB8AC3E}">
        <p14:creationId xmlns:p14="http://schemas.microsoft.com/office/powerpoint/2010/main" val="345219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6</a:t>
            </a:fld>
            <a:endParaRPr lang="en-US" altLang="en-US" sz="1000">
              <a:solidFill>
                <a:srgbClr val="898989"/>
              </a:solidFill>
              <a:latin typeface="Verdana" panose="020B0604030504040204" pitchFamily="34" charset="0"/>
            </a:endParaRPr>
          </a:p>
        </p:txBody>
      </p:sp>
      <p:pic>
        <p:nvPicPr>
          <p:cNvPr id="4" name="Picture 3">
            <a:extLst>
              <a:ext uri="{FF2B5EF4-FFF2-40B4-BE49-F238E27FC236}">
                <a16:creationId xmlns:a16="http://schemas.microsoft.com/office/drawing/2014/main" id="{20906405-41D0-D700-C7F2-4E5BA880DD83}"/>
              </a:ext>
            </a:extLst>
          </p:cNvPr>
          <p:cNvPicPr>
            <a:picLocks noChangeAspect="1"/>
          </p:cNvPicPr>
          <p:nvPr/>
        </p:nvPicPr>
        <p:blipFill>
          <a:blip r:embed="rId3"/>
          <a:stretch>
            <a:fillRect/>
          </a:stretch>
        </p:blipFill>
        <p:spPr>
          <a:xfrm>
            <a:off x="5670179" y="1399508"/>
            <a:ext cx="6273268" cy="4599113"/>
          </a:xfrm>
          <a:prstGeom prst="rect">
            <a:avLst/>
          </a:prstGeom>
        </p:spPr>
      </p:pic>
      <p:sp>
        <p:nvSpPr>
          <p:cNvPr id="5" name="Title 1">
            <a:extLst>
              <a:ext uri="{FF2B5EF4-FFF2-40B4-BE49-F238E27FC236}">
                <a16:creationId xmlns:a16="http://schemas.microsoft.com/office/drawing/2014/main" id="{0D117FDF-1331-AF19-474C-E1029DEA5CB0}"/>
              </a:ext>
            </a:extLst>
          </p:cNvPr>
          <p:cNvSpPr>
            <a:spLocks noGrp="1"/>
          </p:cNvSpPr>
          <p:nvPr>
            <p:ph type="title"/>
          </p:nvPr>
        </p:nvSpPr>
        <p:spPr>
          <a:xfrm>
            <a:off x="2423694" y="154963"/>
            <a:ext cx="8128000" cy="1036638"/>
          </a:xfrm>
        </p:spPr>
        <p:txBody>
          <a:bodyPr>
            <a:normAutofit/>
          </a:bodyPr>
          <a:lstStyle/>
          <a:p>
            <a:r>
              <a:rPr lang="lv-LV" altLang="en-US">
                <a:solidFill>
                  <a:srgbClr val="29702A"/>
                </a:solidFill>
              </a:rPr>
              <a:t>Resoru pieteikumi</a:t>
            </a:r>
          </a:p>
        </p:txBody>
      </p:sp>
      <p:sp>
        <p:nvSpPr>
          <p:cNvPr id="2" name="Rectangle 1">
            <a:extLst>
              <a:ext uri="{FF2B5EF4-FFF2-40B4-BE49-F238E27FC236}">
                <a16:creationId xmlns:a16="http://schemas.microsoft.com/office/drawing/2014/main" id="{A6FDADD3-5B04-9B4D-A300-DA9306EAF646}"/>
              </a:ext>
            </a:extLst>
          </p:cNvPr>
          <p:cNvSpPr/>
          <p:nvPr/>
        </p:nvSpPr>
        <p:spPr>
          <a:xfrm>
            <a:off x="1613466" y="2298934"/>
            <a:ext cx="468096" cy="3448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id="{05A4CF51-F3D0-2146-B001-D2867D491AF3}"/>
              </a:ext>
            </a:extLst>
          </p:cNvPr>
          <p:cNvSpPr txBox="1"/>
          <p:nvPr/>
        </p:nvSpPr>
        <p:spPr>
          <a:xfrm>
            <a:off x="2686601" y="1973916"/>
            <a:ext cx="1561646" cy="353943"/>
          </a:xfrm>
          <a:prstGeom prst="rect">
            <a:avLst/>
          </a:prstGeom>
          <a:noFill/>
        </p:spPr>
        <p:txBody>
          <a:bodyPr wrap="none" rtlCol="0">
            <a:spAutoFit/>
          </a:bodyPr>
          <a:lstStyle/>
          <a:p>
            <a:r>
              <a:rPr lang="lv-LV">
                <a:latin typeface="Verdana" panose="020B0604030504040204" pitchFamily="34" charset="0"/>
                <a:ea typeface="Verdana" panose="020B0604030504040204" pitchFamily="34" charset="0"/>
              </a:rPr>
              <a:t>478’300 587</a:t>
            </a:r>
          </a:p>
        </p:txBody>
      </p:sp>
      <p:sp>
        <p:nvSpPr>
          <p:cNvPr id="10" name="TextBox 9">
            <a:extLst>
              <a:ext uri="{FF2B5EF4-FFF2-40B4-BE49-F238E27FC236}">
                <a16:creationId xmlns:a16="http://schemas.microsoft.com/office/drawing/2014/main" id="{7DF6BA90-85C3-264D-B542-1415722951A2}"/>
              </a:ext>
            </a:extLst>
          </p:cNvPr>
          <p:cNvSpPr txBox="1"/>
          <p:nvPr/>
        </p:nvSpPr>
        <p:spPr>
          <a:xfrm>
            <a:off x="2675973" y="4343220"/>
            <a:ext cx="1561646" cy="353943"/>
          </a:xfrm>
          <a:prstGeom prst="rect">
            <a:avLst/>
          </a:prstGeom>
          <a:noFill/>
        </p:spPr>
        <p:txBody>
          <a:bodyPr wrap="none" rtlCol="0">
            <a:spAutoFit/>
          </a:bodyPr>
          <a:lstStyle/>
          <a:p>
            <a:r>
              <a:rPr lang="lv-LV">
                <a:latin typeface="Verdana" panose="020B0604030504040204" pitchFamily="34" charset="0"/>
                <a:ea typeface="Verdana" panose="020B0604030504040204" pitchFamily="34" charset="0"/>
              </a:rPr>
              <a:t>146’788 000</a:t>
            </a:r>
          </a:p>
        </p:txBody>
      </p:sp>
      <p:sp>
        <p:nvSpPr>
          <p:cNvPr id="13" name="Rectangle 12">
            <a:extLst>
              <a:ext uri="{FF2B5EF4-FFF2-40B4-BE49-F238E27FC236}">
                <a16:creationId xmlns:a16="http://schemas.microsoft.com/office/drawing/2014/main" id="{82C2DBF6-7088-1848-A140-423135DE78DE}"/>
              </a:ext>
            </a:extLst>
          </p:cNvPr>
          <p:cNvSpPr/>
          <p:nvPr/>
        </p:nvSpPr>
        <p:spPr>
          <a:xfrm>
            <a:off x="1613466" y="4685734"/>
            <a:ext cx="468096" cy="1058400"/>
          </a:xfrm>
          <a:prstGeom prst="rect">
            <a:avLst/>
          </a:prstGeom>
          <a:solidFill>
            <a:srgbClr val="BED09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4" name="Straight Connector 13">
            <a:extLst>
              <a:ext uri="{FF2B5EF4-FFF2-40B4-BE49-F238E27FC236}">
                <a16:creationId xmlns:a16="http://schemas.microsoft.com/office/drawing/2014/main" id="{9BCFFCB6-5968-524A-BC76-1B605F3E1BDB}"/>
              </a:ext>
            </a:extLst>
          </p:cNvPr>
          <p:cNvCxnSpPr/>
          <p:nvPr/>
        </p:nvCxnSpPr>
        <p:spPr>
          <a:xfrm>
            <a:off x="1613466" y="2287504"/>
            <a:ext cx="2365476"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AE6D4FA-7EA6-A947-9A8C-EF033461F08E}"/>
              </a:ext>
            </a:extLst>
          </p:cNvPr>
          <p:cNvSpPr txBox="1"/>
          <p:nvPr/>
        </p:nvSpPr>
        <p:spPr>
          <a:xfrm>
            <a:off x="2686601" y="2287504"/>
            <a:ext cx="2335063" cy="600164"/>
          </a:xfrm>
          <a:prstGeom prst="rect">
            <a:avLst/>
          </a:prstGeom>
          <a:noFill/>
        </p:spPr>
        <p:txBody>
          <a:bodyPr wrap="none" rtlCol="0">
            <a:spAutoFit/>
          </a:bodyPr>
          <a:lstStyle/>
          <a:p>
            <a:r>
              <a:rPr lang="lv-LV" sz="1600">
                <a:latin typeface="Verdana" panose="020B0604030504040204" pitchFamily="34" charset="0"/>
                <a:ea typeface="Verdana" panose="020B0604030504040204" pitchFamily="34" charset="0"/>
              </a:rPr>
              <a:t>Pieteiktās vajadzības</a:t>
            </a:r>
          </a:p>
          <a:p>
            <a:r>
              <a:rPr lang="lv-LV" sz="1600">
                <a:latin typeface="Verdana" panose="020B0604030504040204" pitchFamily="34" charset="0"/>
                <a:ea typeface="Verdana" panose="020B0604030504040204" pitchFamily="34" charset="0"/>
              </a:rPr>
              <a:t>(94 iniciatīvas)</a:t>
            </a:r>
          </a:p>
        </p:txBody>
      </p:sp>
      <p:cxnSp>
        <p:nvCxnSpPr>
          <p:cNvPr id="17" name="Straight Connector 16">
            <a:extLst>
              <a:ext uri="{FF2B5EF4-FFF2-40B4-BE49-F238E27FC236}">
                <a16:creationId xmlns:a16="http://schemas.microsoft.com/office/drawing/2014/main" id="{43FC4E0D-107D-6547-9374-F9CBCE2DAC01}"/>
              </a:ext>
            </a:extLst>
          </p:cNvPr>
          <p:cNvCxnSpPr/>
          <p:nvPr/>
        </p:nvCxnSpPr>
        <p:spPr>
          <a:xfrm>
            <a:off x="1605209" y="4697164"/>
            <a:ext cx="2365476"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60B01A5-A4C4-D443-9CE3-BDC22D4D5BD3}"/>
              </a:ext>
            </a:extLst>
          </p:cNvPr>
          <p:cNvSpPr txBox="1"/>
          <p:nvPr/>
        </p:nvSpPr>
        <p:spPr>
          <a:xfrm>
            <a:off x="2678343" y="4697164"/>
            <a:ext cx="2552875" cy="830997"/>
          </a:xfrm>
          <a:prstGeom prst="rect">
            <a:avLst/>
          </a:prstGeom>
          <a:noFill/>
        </p:spPr>
        <p:txBody>
          <a:bodyPr wrap="square" rtlCol="0">
            <a:spAutoFit/>
          </a:bodyPr>
          <a:lstStyle/>
          <a:p>
            <a:r>
              <a:rPr lang="lv-LV" sz="1600">
                <a:latin typeface="Verdana" panose="020B0604030504040204" pitchFamily="34" charset="0"/>
                <a:ea typeface="Verdana" panose="020B0604030504040204" pitchFamily="34" charset="0"/>
              </a:rPr>
              <a:t>SAM 1.3.1.1.     pieejamais finansējums</a:t>
            </a:r>
          </a:p>
        </p:txBody>
      </p:sp>
      <p:sp>
        <p:nvSpPr>
          <p:cNvPr id="15" name="Right Brace 14">
            <a:extLst>
              <a:ext uri="{FF2B5EF4-FFF2-40B4-BE49-F238E27FC236}">
                <a16:creationId xmlns:a16="http://schemas.microsoft.com/office/drawing/2014/main" id="{EC550329-4C5A-0C45-8719-85231B595F59}"/>
              </a:ext>
            </a:extLst>
          </p:cNvPr>
          <p:cNvSpPr/>
          <p:nvPr/>
        </p:nvSpPr>
        <p:spPr>
          <a:xfrm>
            <a:off x="4948585" y="2073204"/>
            <a:ext cx="405114" cy="3674530"/>
          </a:xfrm>
          <a:prstGeom prst="rightBrace">
            <a:avLst>
              <a:gd name="adj1" fmla="val 223902"/>
              <a:gd name="adj2" fmla="val 5063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Tree>
    <p:extLst>
      <p:ext uri="{BB962C8B-B14F-4D97-AF65-F5344CB8AC3E}">
        <p14:creationId xmlns:p14="http://schemas.microsoft.com/office/powerpoint/2010/main" val="79301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6B3F-74BF-4849-857C-C2E11A2E4055}"/>
              </a:ext>
            </a:extLst>
          </p:cNvPr>
          <p:cNvSpPr>
            <a:spLocks noGrp="1"/>
          </p:cNvSpPr>
          <p:nvPr>
            <p:ph type="title"/>
          </p:nvPr>
        </p:nvSpPr>
        <p:spPr>
          <a:xfrm>
            <a:off x="2387600" y="181840"/>
            <a:ext cx="8128000" cy="1036642"/>
          </a:xfrm>
        </p:spPr>
        <p:txBody>
          <a:bodyPr/>
          <a:lstStyle/>
          <a:p>
            <a:r>
              <a:rPr lang="lv-LV" err="1">
                <a:solidFill>
                  <a:srgbClr val="29702A"/>
                </a:solidFill>
              </a:rPr>
              <a:t>Prioritizācijas</a:t>
            </a:r>
            <a:r>
              <a:rPr lang="lv-LV">
                <a:solidFill>
                  <a:srgbClr val="29702A"/>
                </a:solidFill>
              </a:rPr>
              <a:t> pieeja</a:t>
            </a:r>
          </a:p>
        </p:txBody>
      </p:sp>
      <p:graphicFrame>
        <p:nvGraphicFramePr>
          <p:cNvPr id="7" name="Content Placeholder 6">
            <a:extLst>
              <a:ext uri="{FF2B5EF4-FFF2-40B4-BE49-F238E27FC236}">
                <a16:creationId xmlns:a16="http://schemas.microsoft.com/office/drawing/2014/main" id="{19D5867F-CBFB-5A4F-8881-DE199C430841}"/>
              </a:ext>
            </a:extLst>
          </p:cNvPr>
          <p:cNvGraphicFramePr>
            <a:graphicFrameLocks noGrp="1"/>
          </p:cNvGraphicFramePr>
          <p:nvPr>
            <p:ph idx="1"/>
            <p:extLst>
              <p:ext uri="{D42A27DB-BD31-4B8C-83A1-F6EECF244321}">
                <p14:modId xmlns:p14="http://schemas.microsoft.com/office/powerpoint/2010/main" val="3142020937"/>
              </p:ext>
            </p:extLst>
          </p:nvPr>
        </p:nvGraphicFramePr>
        <p:xfrm>
          <a:off x="1113507" y="2258102"/>
          <a:ext cx="6771379" cy="437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A23D7E17-8090-AC4F-8965-9D73993647B3}"/>
              </a:ext>
            </a:extLst>
          </p:cNvPr>
          <p:cNvSpPr>
            <a:spLocks noGrp="1"/>
          </p:cNvSpPr>
          <p:nvPr>
            <p:ph type="sldNum" sz="quarter" idx="13"/>
          </p:nvPr>
        </p:nvSpPr>
        <p:spPr/>
        <p:txBody>
          <a:bodyPr/>
          <a:lstStyle/>
          <a:p>
            <a:pPr>
              <a:defRPr/>
            </a:pPr>
            <a:fld id="{CA50152C-A5AE-4037-8E77-C398DB665690}" type="slidenum">
              <a:rPr lang="en-US" altLang="en-US" smtClean="0"/>
              <a:pPr>
                <a:defRPr/>
              </a:pPr>
              <a:t>7</a:t>
            </a:fld>
            <a:endParaRPr lang="en-US" altLang="en-US"/>
          </a:p>
        </p:txBody>
      </p:sp>
      <p:cxnSp>
        <p:nvCxnSpPr>
          <p:cNvPr id="9" name="Straight Connector 8">
            <a:extLst>
              <a:ext uri="{FF2B5EF4-FFF2-40B4-BE49-F238E27FC236}">
                <a16:creationId xmlns:a16="http://schemas.microsoft.com/office/drawing/2014/main" id="{B9DAA9EF-F56A-6F42-835F-575091F7461A}"/>
              </a:ext>
            </a:extLst>
          </p:cNvPr>
          <p:cNvCxnSpPr/>
          <p:nvPr/>
        </p:nvCxnSpPr>
        <p:spPr>
          <a:xfrm>
            <a:off x="8137002" y="1951027"/>
            <a:ext cx="0" cy="483532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Diagram 9">
            <a:extLst>
              <a:ext uri="{FF2B5EF4-FFF2-40B4-BE49-F238E27FC236}">
                <a16:creationId xmlns:a16="http://schemas.microsoft.com/office/drawing/2014/main" id="{473314C7-ADEB-5149-B4C9-C1AC8165944E}"/>
              </a:ext>
            </a:extLst>
          </p:cNvPr>
          <p:cNvGraphicFramePr/>
          <p:nvPr>
            <p:extLst>
              <p:ext uri="{D42A27DB-BD31-4B8C-83A1-F6EECF244321}">
                <p14:modId xmlns:p14="http://schemas.microsoft.com/office/powerpoint/2010/main" val="798005892"/>
              </p:ext>
            </p:extLst>
          </p:nvPr>
        </p:nvGraphicFramePr>
        <p:xfrm>
          <a:off x="8194846" y="2306749"/>
          <a:ext cx="3705412" cy="38023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Connector 11">
            <a:extLst>
              <a:ext uri="{FF2B5EF4-FFF2-40B4-BE49-F238E27FC236}">
                <a16:creationId xmlns:a16="http://schemas.microsoft.com/office/drawing/2014/main" id="{B7CB0C48-64D1-1349-86A6-FD4500C65240}"/>
              </a:ext>
            </a:extLst>
          </p:cNvPr>
          <p:cNvCxnSpPr/>
          <p:nvPr/>
        </p:nvCxnSpPr>
        <p:spPr>
          <a:xfrm>
            <a:off x="1151442" y="2177858"/>
            <a:ext cx="6759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09320E-C306-AE47-A5CD-431AB11B63D4}"/>
              </a:ext>
            </a:extLst>
          </p:cNvPr>
          <p:cNvCxnSpPr/>
          <p:nvPr/>
        </p:nvCxnSpPr>
        <p:spPr>
          <a:xfrm>
            <a:off x="8292391" y="2177857"/>
            <a:ext cx="370541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FC28D8-3F90-1B41-99AE-3DF5A9C1B94E}"/>
              </a:ext>
            </a:extLst>
          </p:cNvPr>
          <p:cNvSpPr txBox="1"/>
          <p:nvPr/>
        </p:nvSpPr>
        <p:spPr>
          <a:xfrm>
            <a:off x="1337185" y="1870081"/>
            <a:ext cx="6506909" cy="307777"/>
          </a:xfrm>
          <a:prstGeom prst="rect">
            <a:avLst/>
          </a:prstGeom>
          <a:noFill/>
        </p:spPr>
        <p:txBody>
          <a:bodyPr wrap="none" rtlCol="0">
            <a:spAutoFit/>
          </a:bodyPr>
          <a:lstStyle/>
          <a:p>
            <a:r>
              <a:rPr lang="lv-LV" sz="1400" b="1">
                <a:latin typeface="Verdana" panose="020B0604030504040204" pitchFamily="34" charset="0"/>
                <a:ea typeface="Verdana" panose="020B0604030504040204" pitchFamily="34" charset="0"/>
                <a:cs typeface="Calibri" panose="020F0502020204030204" pitchFamily="34" charset="0"/>
              </a:rPr>
              <a:t>DIGITĀLĀS TRANSFORMĀCIJAS HORIZONTĀLĀS PRIORITĀTES</a:t>
            </a:r>
          </a:p>
        </p:txBody>
      </p:sp>
      <p:sp>
        <p:nvSpPr>
          <p:cNvPr id="16" name="TextBox 15">
            <a:extLst>
              <a:ext uri="{FF2B5EF4-FFF2-40B4-BE49-F238E27FC236}">
                <a16:creationId xmlns:a16="http://schemas.microsoft.com/office/drawing/2014/main" id="{357134E7-0387-A74F-A150-F35D6B2F8050}"/>
              </a:ext>
            </a:extLst>
          </p:cNvPr>
          <p:cNvSpPr txBox="1"/>
          <p:nvPr/>
        </p:nvSpPr>
        <p:spPr>
          <a:xfrm>
            <a:off x="8518741" y="1870080"/>
            <a:ext cx="3063659" cy="307777"/>
          </a:xfrm>
          <a:prstGeom prst="rect">
            <a:avLst/>
          </a:prstGeom>
          <a:noFill/>
        </p:spPr>
        <p:txBody>
          <a:bodyPr wrap="none" rtlCol="0">
            <a:spAutoFit/>
          </a:bodyPr>
          <a:lstStyle/>
          <a:p>
            <a:r>
              <a:rPr lang="lv-LV" sz="1400" b="1">
                <a:latin typeface="Verdana" panose="020B0604030504040204" pitchFamily="34" charset="0"/>
                <a:ea typeface="Verdana" panose="020B0604030504040204" pitchFamily="34" charset="0"/>
                <a:cs typeface="Calibri" panose="020F0502020204030204" pitchFamily="34" charset="0"/>
              </a:rPr>
              <a:t>PRIORITIZĀCIJAS PRINCIPI</a:t>
            </a:r>
          </a:p>
        </p:txBody>
      </p:sp>
    </p:spTree>
    <p:extLst>
      <p:ext uri="{BB962C8B-B14F-4D97-AF65-F5344CB8AC3E}">
        <p14:creationId xmlns:p14="http://schemas.microsoft.com/office/powerpoint/2010/main" val="237382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C4A6-714F-B94E-B041-81B4CCDC61CE}"/>
              </a:ext>
            </a:extLst>
          </p:cNvPr>
          <p:cNvSpPr>
            <a:spLocks noGrp="1"/>
          </p:cNvSpPr>
          <p:nvPr>
            <p:ph type="title"/>
          </p:nvPr>
        </p:nvSpPr>
        <p:spPr>
          <a:xfrm>
            <a:off x="2291044" y="185148"/>
            <a:ext cx="8128000" cy="1036642"/>
          </a:xfrm>
        </p:spPr>
        <p:txBody>
          <a:bodyPr>
            <a:normAutofit/>
          </a:bodyPr>
          <a:lstStyle/>
          <a:p>
            <a:r>
              <a:rPr lang="lv-LV">
                <a:solidFill>
                  <a:srgbClr val="29702A"/>
                </a:solidFill>
              </a:rPr>
              <a:t>Investīciju portfeļa veidošana (izaicinājums) </a:t>
            </a:r>
          </a:p>
        </p:txBody>
      </p:sp>
      <p:sp>
        <p:nvSpPr>
          <p:cNvPr id="6" name="Slide Number Placeholder 5">
            <a:extLst>
              <a:ext uri="{FF2B5EF4-FFF2-40B4-BE49-F238E27FC236}">
                <a16:creationId xmlns:a16="http://schemas.microsoft.com/office/drawing/2014/main" id="{A30C1816-9ED9-854F-A9A0-7A7C6C1CA5DD}"/>
              </a:ext>
            </a:extLst>
          </p:cNvPr>
          <p:cNvSpPr>
            <a:spLocks noGrp="1"/>
          </p:cNvSpPr>
          <p:nvPr>
            <p:ph type="sldNum" sz="quarter" idx="13"/>
          </p:nvPr>
        </p:nvSpPr>
        <p:spPr/>
        <p:txBody>
          <a:bodyPr/>
          <a:lstStyle/>
          <a:p>
            <a:pPr>
              <a:defRPr/>
            </a:pPr>
            <a:fld id="{CA50152C-A5AE-4037-8E77-C398DB665690}" type="slidenum">
              <a:rPr lang="en-US" altLang="en-US" smtClean="0"/>
              <a:pPr>
                <a:defRPr/>
              </a:pPr>
              <a:t>8</a:t>
            </a:fld>
            <a:endParaRPr lang="en-US" altLang="en-US"/>
          </a:p>
        </p:txBody>
      </p:sp>
      <p:sp>
        <p:nvSpPr>
          <p:cNvPr id="12" name="Rectangle 11">
            <a:extLst>
              <a:ext uri="{FF2B5EF4-FFF2-40B4-BE49-F238E27FC236}">
                <a16:creationId xmlns:a16="http://schemas.microsoft.com/office/drawing/2014/main" id="{36F8A779-695D-284A-A47C-8221547C19B4}"/>
              </a:ext>
            </a:extLst>
          </p:cNvPr>
          <p:cNvSpPr/>
          <p:nvPr/>
        </p:nvSpPr>
        <p:spPr>
          <a:xfrm>
            <a:off x="2690037" y="1985525"/>
            <a:ext cx="3023938" cy="1443476"/>
          </a:xfrm>
          <a:prstGeom prst="rect">
            <a:avLst/>
          </a:prstGeom>
          <a:solidFill>
            <a:srgbClr val="FFAE65"/>
          </a:solidFill>
          <a:ln>
            <a:solidFill>
              <a:srgbClr val="FFAE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a:latin typeface="Verdana" panose="020B0604030504040204" pitchFamily="34" charset="0"/>
                <a:ea typeface="Verdana" panose="020B0604030504040204" pitchFamily="34" charset="0"/>
              </a:rPr>
              <a:t>Daudz fragmentētu investīciju vajadzību no iestādēm/ nozarēm</a:t>
            </a:r>
          </a:p>
        </p:txBody>
      </p:sp>
      <p:sp>
        <p:nvSpPr>
          <p:cNvPr id="13" name="Rectangle 12">
            <a:extLst>
              <a:ext uri="{FF2B5EF4-FFF2-40B4-BE49-F238E27FC236}">
                <a16:creationId xmlns:a16="http://schemas.microsoft.com/office/drawing/2014/main" id="{1BB3F292-C6CB-4F48-9F3E-3DFE2A77FC5D}"/>
              </a:ext>
            </a:extLst>
          </p:cNvPr>
          <p:cNvSpPr/>
          <p:nvPr/>
        </p:nvSpPr>
        <p:spPr>
          <a:xfrm>
            <a:off x="6924135" y="1985525"/>
            <a:ext cx="3013035" cy="1449025"/>
          </a:xfrm>
          <a:prstGeom prst="rect">
            <a:avLst/>
          </a:prstGeom>
          <a:solidFill>
            <a:srgbClr val="FFAE65"/>
          </a:solidFill>
          <a:ln>
            <a:solidFill>
              <a:srgbClr val="FFAE6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a:latin typeface="Verdana" panose="020B0604030504040204" pitchFamily="34" charset="0"/>
                <a:ea typeface="Verdana" panose="020B0604030504040204" pitchFamily="34" charset="0"/>
              </a:rPr>
              <a:t>Apjomīgas paralēlas investīcijas citos avotos (ANM, ERAF citi SAM)</a:t>
            </a:r>
          </a:p>
        </p:txBody>
      </p:sp>
      <p:sp>
        <p:nvSpPr>
          <p:cNvPr id="14" name="Rectangle 13">
            <a:extLst>
              <a:ext uri="{FF2B5EF4-FFF2-40B4-BE49-F238E27FC236}">
                <a16:creationId xmlns:a16="http://schemas.microsoft.com/office/drawing/2014/main" id="{E3D45060-AC77-D54A-B140-FFD7F0637A57}"/>
              </a:ext>
            </a:extLst>
          </p:cNvPr>
          <p:cNvSpPr/>
          <p:nvPr/>
        </p:nvSpPr>
        <p:spPr>
          <a:xfrm>
            <a:off x="2685726" y="3330152"/>
            <a:ext cx="3028250" cy="510892"/>
          </a:xfrm>
          <a:prstGeom prst="rect">
            <a:avLst/>
          </a:prstGeom>
          <a:solidFill>
            <a:schemeClr val="bg1">
              <a:lumMod val="95000"/>
            </a:schemeClr>
          </a:solidFill>
          <a:ln>
            <a:solidFill>
              <a:srgbClr val="FFA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a:solidFill>
                  <a:srgbClr val="FFAE65"/>
                </a:solidFill>
                <a:latin typeface="Verdana" panose="020B0604030504040204" pitchFamily="34" charset="0"/>
                <a:ea typeface="Verdana" panose="020B0604030504040204" pitchFamily="34" charset="0"/>
              </a:rPr>
              <a:t>95 pieteikumi</a:t>
            </a:r>
          </a:p>
        </p:txBody>
      </p:sp>
      <p:sp>
        <p:nvSpPr>
          <p:cNvPr id="15" name="Rectangle 14">
            <a:extLst>
              <a:ext uri="{FF2B5EF4-FFF2-40B4-BE49-F238E27FC236}">
                <a16:creationId xmlns:a16="http://schemas.microsoft.com/office/drawing/2014/main" id="{720DCB2A-2BD6-1E47-9B36-D803A363A223}"/>
              </a:ext>
            </a:extLst>
          </p:cNvPr>
          <p:cNvSpPr/>
          <p:nvPr/>
        </p:nvSpPr>
        <p:spPr>
          <a:xfrm>
            <a:off x="6913232" y="3319238"/>
            <a:ext cx="3028250" cy="510354"/>
          </a:xfrm>
          <a:prstGeom prst="rect">
            <a:avLst/>
          </a:prstGeom>
          <a:solidFill>
            <a:schemeClr val="bg1">
              <a:lumMod val="95000"/>
            </a:schemeClr>
          </a:solidFill>
          <a:ln>
            <a:solidFill>
              <a:srgbClr val="FFA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a:solidFill>
                  <a:srgbClr val="FFAE65"/>
                </a:solidFill>
                <a:latin typeface="Verdana" panose="020B0604030504040204" pitchFamily="34" charset="0"/>
                <a:ea typeface="Verdana" panose="020B0604030504040204" pitchFamily="34" charset="0"/>
              </a:rPr>
              <a:t>EUR 174,6 milj.</a:t>
            </a:r>
          </a:p>
        </p:txBody>
      </p:sp>
      <p:sp>
        <p:nvSpPr>
          <p:cNvPr id="16" name="Left Brace 15">
            <a:extLst>
              <a:ext uri="{FF2B5EF4-FFF2-40B4-BE49-F238E27FC236}">
                <a16:creationId xmlns:a16="http://schemas.microsoft.com/office/drawing/2014/main" id="{B38EE04E-2C6C-B54C-BB8A-EA19473CD898}"/>
              </a:ext>
            </a:extLst>
          </p:cNvPr>
          <p:cNvSpPr/>
          <p:nvPr/>
        </p:nvSpPr>
        <p:spPr>
          <a:xfrm rot="16200000">
            <a:off x="6062513" y="3646455"/>
            <a:ext cx="261255" cy="3571336"/>
          </a:xfrm>
          <a:prstGeom prst="leftBrace">
            <a:avLst>
              <a:gd name="adj1" fmla="val 34174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lv-LV"/>
          </a:p>
        </p:txBody>
      </p:sp>
      <p:sp>
        <p:nvSpPr>
          <p:cNvPr id="17" name="TextBox 16">
            <a:extLst>
              <a:ext uri="{FF2B5EF4-FFF2-40B4-BE49-F238E27FC236}">
                <a16:creationId xmlns:a16="http://schemas.microsoft.com/office/drawing/2014/main" id="{F380FE13-5D15-EF4B-82C2-D8F58E945C48}"/>
              </a:ext>
            </a:extLst>
          </p:cNvPr>
          <p:cNvSpPr txBox="1"/>
          <p:nvPr/>
        </p:nvSpPr>
        <p:spPr>
          <a:xfrm>
            <a:off x="2845108" y="5894299"/>
            <a:ext cx="6696064" cy="400110"/>
          </a:xfrm>
          <a:prstGeom prst="rect">
            <a:avLst/>
          </a:prstGeom>
          <a:noFill/>
        </p:spPr>
        <p:txBody>
          <a:bodyPr wrap="none" rtlCol="0">
            <a:spAutoFit/>
          </a:bodyPr>
          <a:lstStyle/>
          <a:p>
            <a:r>
              <a:rPr lang="lv-LV" sz="2000" b="1">
                <a:solidFill>
                  <a:srgbClr val="29702A"/>
                </a:solidFill>
                <a:latin typeface="Verdana" panose="020B0604030504040204" pitchFamily="34" charset="0"/>
                <a:ea typeface="Verdana" panose="020B0604030504040204" pitchFamily="34" charset="0"/>
              </a:rPr>
              <a:t>PRIORITIZĒT | SINHRONIZĒT | KONSOLIDĒT</a:t>
            </a:r>
          </a:p>
        </p:txBody>
      </p:sp>
      <p:sp>
        <p:nvSpPr>
          <p:cNvPr id="20" name="TextBox 19">
            <a:extLst>
              <a:ext uri="{FF2B5EF4-FFF2-40B4-BE49-F238E27FC236}">
                <a16:creationId xmlns:a16="http://schemas.microsoft.com/office/drawing/2014/main" id="{E4361F31-130C-6E4A-ACE0-272D0BDF6E12}"/>
              </a:ext>
            </a:extLst>
          </p:cNvPr>
          <p:cNvSpPr txBox="1"/>
          <p:nvPr/>
        </p:nvSpPr>
        <p:spPr>
          <a:xfrm>
            <a:off x="3063533" y="4497418"/>
            <a:ext cx="6583021" cy="400110"/>
          </a:xfrm>
          <a:prstGeom prst="rect">
            <a:avLst/>
          </a:prstGeom>
          <a:noFill/>
        </p:spPr>
        <p:txBody>
          <a:bodyPr wrap="none" rtlCol="0">
            <a:spAutoFit/>
          </a:bodyPr>
          <a:lstStyle/>
          <a:p>
            <a:r>
              <a:rPr lang="lv-LV" sz="2000">
                <a:latin typeface="Verdana" panose="020B0604030504040204" pitchFamily="34" charset="0"/>
                <a:ea typeface="Verdana" panose="020B0604030504040204" pitchFamily="34" charset="0"/>
                <a:cs typeface="Calibri" panose="020F0502020204030204" pitchFamily="34" charset="0"/>
              </a:rPr>
              <a:t>Dublējošas investīcijas, neizmantota koplietošana</a:t>
            </a:r>
          </a:p>
        </p:txBody>
      </p:sp>
      <p:sp>
        <p:nvSpPr>
          <p:cNvPr id="21" name="TextBox 20">
            <a:extLst>
              <a:ext uri="{FF2B5EF4-FFF2-40B4-BE49-F238E27FC236}">
                <a16:creationId xmlns:a16="http://schemas.microsoft.com/office/drawing/2014/main" id="{5BEE30DE-4441-6642-A636-08BE63CDF25E}"/>
              </a:ext>
            </a:extLst>
          </p:cNvPr>
          <p:cNvSpPr txBox="1"/>
          <p:nvPr/>
        </p:nvSpPr>
        <p:spPr>
          <a:xfrm>
            <a:off x="4816801" y="4801323"/>
            <a:ext cx="3076483" cy="400110"/>
          </a:xfrm>
          <a:prstGeom prst="rect">
            <a:avLst/>
          </a:prstGeom>
          <a:noFill/>
        </p:spPr>
        <p:txBody>
          <a:bodyPr wrap="none" rtlCol="0">
            <a:spAutoFit/>
          </a:bodyPr>
          <a:lstStyle/>
          <a:p>
            <a:r>
              <a:rPr lang="lv-LV" sz="2000" err="1">
                <a:latin typeface="Verdana" panose="020B0604030504040204" pitchFamily="34" charset="0"/>
                <a:ea typeface="Verdana" panose="020B0604030504040204" pitchFamily="34" charset="0"/>
                <a:cs typeface="Calibri" panose="020F0502020204030204" pitchFamily="34" charset="0"/>
              </a:rPr>
              <a:t>Sadarbspējas</a:t>
            </a:r>
            <a:r>
              <a:rPr lang="lv-LV" sz="2000">
                <a:latin typeface="Verdana" panose="020B0604030504040204" pitchFamily="34" charset="0"/>
                <a:ea typeface="Verdana" panose="020B0604030504040204" pitchFamily="34" charset="0"/>
                <a:cs typeface="Calibri" panose="020F0502020204030204" pitchFamily="34" charset="0"/>
              </a:rPr>
              <a:t> trūkums</a:t>
            </a:r>
          </a:p>
        </p:txBody>
      </p:sp>
      <p:sp>
        <p:nvSpPr>
          <p:cNvPr id="23" name="TextBox 22">
            <a:extLst>
              <a:ext uri="{FF2B5EF4-FFF2-40B4-BE49-F238E27FC236}">
                <a16:creationId xmlns:a16="http://schemas.microsoft.com/office/drawing/2014/main" id="{3FA56B30-0C52-EF4A-A9AD-26501C094C21}"/>
              </a:ext>
            </a:extLst>
          </p:cNvPr>
          <p:cNvSpPr txBox="1"/>
          <p:nvPr/>
        </p:nvSpPr>
        <p:spPr>
          <a:xfrm>
            <a:off x="4643517" y="4169231"/>
            <a:ext cx="3099246" cy="400110"/>
          </a:xfrm>
          <a:prstGeom prst="rect">
            <a:avLst/>
          </a:prstGeom>
          <a:noFill/>
        </p:spPr>
        <p:txBody>
          <a:bodyPr wrap="none" rtlCol="0">
            <a:spAutoFit/>
          </a:bodyPr>
          <a:lstStyle/>
          <a:p>
            <a:r>
              <a:rPr lang="lv-LV" sz="2000">
                <a:latin typeface="Verdana" panose="020B0604030504040204" pitchFamily="34" charset="0"/>
                <a:ea typeface="Verdana" panose="020B0604030504040204" pitchFamily="34" charset="0"/>
                <a:cs typeface="Calibri" panose="020F0502020204030204" pitchFamily="34" charset="0"/>
              </a:rPr>
              <a:t>Fragmentēti risinājumi</a:t>
            </a:r>
          </a:p>
        </p:txBody>
      </p:sp>
    </p:spTree>
    <p:extLst>
      <p:ext uri="{BB962C8B-B14F-4D97-AF65-F5344CB8AC3E}">
        <p14:creationId xmlns:p14="http://schemas.microsoft.com/office/powerpoint/2010/main" val="411751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12">
            <a:extLst>
              <a:ext uri="{FF2B5EF4-FFF2-40B4-BE49-F238E27FC236}">
                <a16:creationId xmlns:a16="http://schemas.microsoft.com/office/drawing/2014/main" id="{E11506F7-F87A-0A41-9DE5-1E9C572AA1AA}"/>
              </a:ext>
            </a:extLst>
          </p:cNvPr>
          <p:cNvSpPr/>
          <p:nvPr/>
        </p:nvSpPr>
        <p:spPr>
          <a:xfrm flipH="1">
            <a:off x="5039854" y="2838185"/>
            <a:ext cx="2386520" cy="2111538"/>
          </a:xfrm>
          <a:custGeom>
            <a:avLst/>
            <a:gdLst>
              <a:gd name="connsiteX0" fmla="*/ 2474994 w 2474994"/>
              <a:gd name="connsiteY0" fmla="*/ 0 h 2308404"/>
              <a:gd name="connsiteX1" fmla="*/ 2404554 w 2474994"/>
              <a:gd name="connsiteY1" fmla="*/ 21160 h 2308404"/>
              <a:gd name="connsiteX2" fmla="*/ 391407 w 2474994"/>
              <a:gd name="connsiteY2" fmla="*/ 466481 h 2308404"/>
              <a:gd name="connsiteX3" fmla="*/ 0 w 2474994"/>
              <a:gd name="connsiteY3" fmla="*/ 523117 h 2308404"/>
              <a:gd name="connsiteX4" fmla="*/ 0 w 2474994"/>
              <a:gd name="connsiteY4" fmla="*/ 1796393 h 2308404"/>
              <a:gd name="connsiteX5" fmla="*/ 326522 w 2474994"/>
              <a:gd name="connsiteY5" fmla="*/ 1842308 h 2308404"/>
              <a:gd name="connsiteX6" fmla="*/ 2358630 w 2474994"/>
              <a:gd name="connsiteY6" fmla="*/ 2274612 h 2308404"/>
              <a:gd name="connsiteX7" fmla="*/ 2474994 w 2474994"/>
              <a:gd name="connsiteY7" fmla="*/ 2308404 h 2308404"/>
              <a:gd name="connsiteX8" fmla="*/ 2474994 w 2474994"/>
              <a:gd name="connsiteY8" fmla="*/ 0 h 230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994" h="2308404">
                <a:moveTo>
                  <a:pt x="2474994" y="0"/>
                </a:moveTo>
                <a:lnTo>
                  <a:pt x="2404554" y="21160"/>
                </a:lnTo>
                <a:cubicBezTo>
                  <a:pt x="1726315" y="215795"/>
                  <a:pt x="1060072" y="361563"/>
                  <a:pt x="391407" y="466481"/>
                </a:cubicBezTo>
                <a:lnTo>
                  <a:pt x="0" y="523117"/>
                </a:lnTo>
                <a:lnTo>
                  <a:pt x="0" y="1796393"/>
                </a:lnTo>
                <a:lnTo>
                  <a:pt x="326522" y="1842308"/>
                </a:lnTo>
                <a:cubicBezTo>
                  <a:pt x="1044091" y="1951670"/>
                  <a:pt x="1717661" y="2096816"/>
                  <a:pt x="2358630" y="2274612"/>
                </a:cubicBezTo>
                <a:lnTo>
                  <a:pt x="2474994" y="2308404"/>
                </a:lnTo>
                <a:lnTo>
                  <a:pt x="247499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2217AD-9510-5841-8145-8105C1D81D54}"/>
              </a:ext>
            </a:extLst>
          </p:cNvPr>
          <p:cNvSpPr>
            <a:spLocks noGrp="1"/>
          </p:cNvSpPr>
          <p:nvPr>
            <p:ph type="title"/>
          </p:nvPr>
        </p:nvSpPr>
        <p:spPr>
          <a:xfrm>
            <a:off x="2387600" y="230857"/>
            <a:ext cx="8128000" cy="1036642"/>
          </a:xfrm>
        </p:spPr>
        <p:txBody>
          <a:bodyPr>
            <a:normAutofit/>
          </a:bodyPr>
          <a:lstStyle/>
          <a:p>
            <a:r>
              <a:rPr lang="lv-LV">
                <a:solidFill>
                  <a:srgbClr val="29702A"/>
                </a:solidFill>
              </a:rPr>
              <a:t>Investīciju portfeļa vadības process</a:t>
            </a:r>
          </a:p>
        </p:txBody>
      </p:sp>
      <p:sp>
        <p:nvSpPr>
          <p:cNvPr id="6" name="Slide Number Placeholder 5">
            <a:extLst>
              <a:ext uri="{FF2B5EF4-FFF2-40B4-BE49-F238E27FC236}">
                <a16:creationId xmlns:a16="http://schemas.microsoft.com/office/drawing/2014/main" id="{E2797D12-7C5F-8B48-A796-9B1A82A40BE2}"/>
              </a:ext>
            </a:extLst>
          </p:cNvPr>
          <p:cNvSpPr>
            <a:spLocks noGrp="1"/>
          </p:cNvSpPr>
          <p:nvPr>
            <p:ph type="sldNum" sz="quarter" idx="13"/>
          </p:nvPr>
        </p:nvSpPr>
        <p:spPr>
          <a:xfrm>
            <a:off x="11379200" y="6100324"/>
            <a:ext cx="406400" cy="304800"/>
          </a:xfrm>
        </p:spPr>
        <p:txBody>
          <a:bodyPr/>
          <a:lstStyle/>
          <a:p>
            <a:pPr>
              <a:defRPr/>
            </a:pPr>
            <a:fld id="{CA50152C-A5AE-4037-8E77-C398DB665690}" type="slidenum">
              <a:rPr lang="en-US" altLang="en-US" smtClean="0"/>
              <a:pPr>
                <a:defRPr/>
              </a:pPr>
              <a:t>9</a:t>
            </a:fld>
            <a:endParaRPr lang="en-US" altLang="en-US"/>
          </a:p>
        </p:txBody>
      </p:sp>
      <p:grpSp>
        <p:nvGrpSpPr>
          <p:cNvPr id="4" name="Group 3">
            <a:extLst>
              <a:ext uri="{FF2B5EF4-FFF2-40B4-BE49-F238E27FC236}">
                <a16:creationId xmlns:a16="http://schemas.microsoft.com/office/drawing/2014/main" id="{9550A49B-3CA9-2197-8A25-933F3B26E357}"/>
              </a:ext>
            </a:extLst>
          </p:cNvPr>
          <p:cNvGrpSpPr/>
          <p:nvPr/>
        </p:nvGrpSpPr>
        <p:grpSpPr>
          <a:xfrm>
            <a:off x="290741" y="1494711"/>
            <a:ext cx="11567167" cy="5241136"/>
            <a:chOff x="229602" y="1663645"/>
            <a:chExt cx="11567167" cy="5241136"/>
          </a:xfrm>
        </p:grpSpPr>
        <p:cxnSp>
          <p:nvCxnSpPr>
            <p:cNvPr id="43" name="Connector: Elbow 17">
              <a:extLst>
                <a:ext uri="{FF2B5EF4-FFF2-40B4-BE49-F238E27FC236}">
                  <a16:creationId xmlns:a16="http://schemas.microsoft.com/office/drawing/2014/main" id="{5C5049FF-2A49-B341-B74D-7487DE3FB951}"/>
                </a:ext>
              </a:extLst>
            </p:cNvPr>
            <p:cNvCxnSpPr>
              <a:cxnSpLocks/>
            </p:cNvCxnSpPr>
            <p:nvPr/>
          </p:nvCxnSpPr>
          <p:spPr>
            <a:xfrm rot="10800000" flipH="1">
              <a:off x="4677948" y="2542970"/>
              <a:ext cx="1152818" cy="189947"/>
            </a:xfrm>
            <a:prstGeom prst="bentConnector3">
              <a:avLst>
                <a:gd name="adj1" fmla="val 1049"/>
              </a:avLst>
            </a:prstGeom>
            <a:ln w="254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0FFD6DB-01B6-0448-B8E4-E0FEE4A8654F}"/>
                </a:ext>
              </a:extLst>
            </p:cNvPr>
            <p:cNvSpPr txBox="1"/>
            <p:nvPr/>
          </p:nvSpPr>
          <p:spPr>
            <a:xfrm>
              <a:off x="5902308" y="2326958"/>
              <a:ext cx="1318040" cy="430887"/>
            </a:xfrm>
            <a:prstGeom prst="rect">
              <a:avLst/>
            </a:prstGeom>
            <a:noFill/>
          </p:spPr>
          <p:txBody>
            <a:bodyPr wrap="square" lIns="0" tIns="0" rIns="0" bIns="0" rtlCol="0">
              <a:spAutoFit/>
            </a:bodyPr>
            <a:lstStyle/>
            <a:p>
              <a:pPr>
                <a:spcBef>
                  <a:spcPts val="600"/>
                </a:spcBef>
              </a:pPr>
              <a:r>
                <a:rPr lang="en-US" sz="1400" b="1" err="1">
                  <a:latin typeface="Verdana" panose="020B0604030504040204" pitchFamily="34" charset="0"/>
                  <a:ea typeface="Verdana" panose="020B0604030504040204" pitchFamily="34" charset="0"/>
                </a:rPr>
                <a:t>Ārkārtas</a:t>
              </a:r>
              <a:r>
                <a:rPr lang="en-US" sz="1400" b="1">
                  <a:latin typeface="Verdana" panose="020B0604030504040204" pitchFamily="34" charset="0"/>
                  <a:ea typeface="Verdana" panose="020B0604030504040204" pitchFamily="34" charset="0"/>
                </a:rPr>
                <a:t> </a:t>
              </a:r>
              <a:r>
                <a:rPr lang="en-US" sz="1400" b="1" err="1">
                  <a:latin typeface="Verdana" panose="020B0604030504040204" pitchFamily="34" charset="0"/>
                  <a:ea typeface="Verdana" panose="020B0604030504040204" pitchFamily="34" charset="0"/>
                </a:rPr>
                <a:t>projekti</a:t>
              </a:r>
              <a:endParaRPr lang="en-US" sz="1400" b="1">
                <a:latin typeface="Verdana" panose="020B0604030504040204" pitchFamily="34" charset="0"/>
                <a:ea typeface="Verdana" panose="020B0604030504040204" pitchFamily="34" charset="0"/>
              </a:endParaRPr>
            </a:p>
          </p:txBody>
        </p:sp>
        <p:grpSp>
          <p:nvGrpSpPr>
            <p:cNvPr id="3" name="Group 2">
              <a:extLst>
                <a:ext uri="{FF2B5EF4-FFF2-40B4-BE49-F238E27FC236}">
                  <a16:creationId xmlns:a16="http://schemas.microsoft.com/office/drawing/2014/main" id="{104FAD1C-66AA-9C06-17D7-C2E931F168EA}"/>
                </a:ext>
              </a:extLst>
            </p:cNvPr>
            <p:cNvGrpSpPr/>
            <p:nvPr/>
          </p:nvGrpSpPr>
          <p:grpSpPr>
            <a:xfrm>
              <a:off x="229602" y="1663645"/>
              <a:ext cx="11567167" cy="5241136"/>
              <a:chOff x="229602" y="1663645"/>
              <a:chExt cx="11567167" cy="5241136"/>
            </a:xfrm>
          </p:grpSpPr>
          <p:sp>
            <p:nvSpPr>
              <p:cNvPr id="39" name="Freeform: Shape 11">
                <a:extLst>
                  <a:ext uri="{FF2B5EF4-FFF2-40B4-BE49-F238E27FC236}">
                    <a16:creationId xmlns:a16="http://schemas.microsoft.com/office/drawing/2014/main" id="{DE331127-BB17-B246-A050-CC8E80391AFC}"/>
                  </a:ext>
                </a:extLst>
              </p:cNvPr>
              <p:cNvSpPr/>
              <p:nvPr/>
            </p:nvSpPr>
            <p:spPr>
              <a:xfrm flipH="1">
                <a:off x="2605978" y="1663645"/>
                <a:ext cx="2329918" cy="3379830"/>
              </a:xfrm>
              <a:custGeom>
                <a:avLst/>
                <a:gdLst>
                  <a:gd name="connsiteX0" fmla="*/ 2416293 w 2416293"/>
                  <a:gd name="connsiteY0" fmla="*/ 0 h 4137660"/>
                  <a:gd name="connsiteX1" fmla="*/ 1968957 w 2416293"/>
                  <a:gd name="connsiteY1" fmla="*/ 193973 h 4137660"/>
                  <a:gd name="connsiteX2" fmla="*/ 292338 w 2416293"/>
                  <a:gd name="connsiteY2" fmla="*/ 809784 h 4137660"/>
                  <a:gd name="connsiteX3" fmla="*/ 0 w 2416293"/>
                  <a:gd name="connsiteY3" fmla="*/ 897599 h 4137660"/>
                  <a:gd name="connsiteX4" fmla="*/ 0 w 2416293"/>
                  <a:gd name="connsiteY4" fmla="*/ 3233013 h 4137660"/>
                  <a:gd name="connsiteX5" fmla="*/ 218678 w 2416293"/>
                  <a:gd name="connsiteY5" fmla="*/ 3296516 h 4137660"/>
                  <a:gd name="connsiteX6" fmla="*/ 2024268 w 2416293"/>
                  <a:gd name="connsiteY6" fmla="*/ 3961654 h 4137660"/>
                  <a:gd name="connsiteX7" fmla="*/ 2416293 w 2416293"/>
                  <a:gd name="connsiteY7" fmla="*/ 4137660 h 4137660"/>
                  <a:gd name="connsiteX8" fmla="*/ 2416293 w 2416293"/>
                  <a:gd name="connsiteY8" fmla="*/ 0 h 41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293" h="4137660">
                    <a:moveTo>
                      <a:pt x="2416293" y="0"/>
                    </a:moveTo>
                    <a:lnTo>
                      <a:pt x="1968957" y="193973"/>
                    </a:lnTo>
                    <a:cubicBezTo>
                      <a:pt x="1395641" y="434280"/>
                      <a:pt x="839229" y="638182"/>
                      <a:pt x="292338" y="809784"/>
                    </a:cubicBezTo>
                    <a:lnTo>
                      <a:pt x="0" y="897599"/>
                    </a:lnTo>
                    <a:lnTo>
                      <a:pt x="0" y="3233013"/>
                    </a:lnTo>
                    <a:lnTo>
                      <a:pt x="218678" y="3296516"/>
                    </a:lnTo>
                    <a:cubicBezTo>
                      <a:pt x="847064" y="3487248"/>
                      <a:pt x="1445128" y="3710005"/>
                      <a:pt x="2024268" y="3961654"/>
                    </a:cubicBezTo>
                    <a:lnTo>
                      <a:pt x="2416293" y="4137660"/>
                    </a:lnTo>
                    <a:lnTo>
                      <a:pt x="24162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3">
                <a:extLst>
                  <a:ext uri="{FF2B5EF4-FFF2-40B4-BE49-F238E27FC236}">
                    <a16:creationId xmlns:a16="http://schemas.microsoft.com/office/drawing/2014/main" id="{89D307B9-7637-004B-8389-27EEE6C23255}"/>
                  </a:ext>
                </a:extLst>
              </p:cNvPr>
              <p:cNvSpPr/>
              <p:nvPr/>
            </p:nvSpPr>
            <p:spPr>
              <a:xfrm flipH="1">
                <a:off x="7394991" y="2930939"/>
                <a:ext cx="2329916" cy="1036642"/>
              </a:xfrm>
              <a:custGeom>
                <a:avLst/>
                <a:gdLst>
                  <a:gd name="connsiteX0" fmla="*/ 2416291 w 2416291"/>
                  <a:gd name="connsiteY0" fmla="*/ 0 h 1261078"/>
                  <a:gd name="connsiteX1" fmla="*/ 2048934 w 2416291"/>
                  <a:gd name="connsiteY1" fmla="*/ 44401 h 1261078"/>
                  <a:gd name="connsiteX2" fmla="*/ 410852 w 2416291"/>
                  <a:gd name="connsiteY2" fmla="*/ 152676 h 1261078"/>
                  <a:gd name="connsiteX3" fmla="*/ 0 w 2416291"/>
                  <a:gd name="connsiteY3" fmla="*/ 159652 h 1261078"/>
                  <a:gd name="connsiteX4" fmla="*/ 0 w 2416291"/>
                  <a:gd name="connsiteY4" fmla="*/ 1080190 h 1261078"/>
                  <a:gd name="connsiteX5" fmla="*/ 492434 w 2416291"/>
                  <a:gd name="connsiteY5" fmla="*/ 1095821 h 1261078"/>
                  <a:gd name="connsiteX6" fmla="*/ 2352620 w 2416291"/>
                  <a:gd name="connsiteY6" fmla="*/ 1252124 h 1261078"/>
                  <a:gd name="connsiteX7" fmla="*/ 2416291 w 2416291"/>
                  <a:gd name="connsiteY7" fmla="*/ 1261078 h 1261078"/>
                  <a:gd name="connsiteX8" fmla="*/ 2416291 w 2416291"/>
                  <a:gd name="connsiteY8" fmla="*/ 0 h 126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291" h="1261078">
                    <a:moveTo>
                      <a:pt x="2416291" y="0"/>
                    </a:moveTo>
                    <a:lnTo>
                      <a:pt x="2048934" y="44401"/>
                    </a:lnTo>
                    <a:cubicBezTo>
                      <a:pt x="1510608" y="103217"/>
                      <a:pt x="967040" y="137940"/>
                      <a:pt x="410852" y="152676"/>
                    </a:cubicBezTo>
                    <a:lnTo>
                      <a:pt x="0" y="159652"/>
                    </a:lnTo>
                    <a:lnTo>
                      <a:pt x="0" y="1080190"/>
                    </a:lnTo>
                    <a:lnTo>
                      <a:pt x="492434" y="1095821"/>
                    </a:lnTo>
                    <a:cubicBezTo>
                      <a:pt x="1146004" y="1123550"/>
                      <a:pt x="1764121" y="1176186"/>
                      <a:pt x="2352620" y="1252124"/>
                    </a:cubicBezTo>
                    <a:lnTo>
                      <a:pt x="2416291" y="1261078"/>
                    </a:lnTo>
                    <a:lnTo>
                      <a:pt x="241629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AB684D44-BE45-5147-A252-146E6DDDC0C5}"/>
                  </a:ext>
                </a:extLst>
              </p:cNvPr>
              <p:cNvGrpSpPr/>
              <p:nvPr/>
            </p:nvGrpSpPr>
            <p:grpSpPr>
              <a:xfrm>
                <a:off x="229602" y="1663645"/>
                <a:ext cx="11567167" cy="5241136"/>
                <a:chOff x="182561" y="1040130"/>
                <a:chExt cx="11995988" cy="5435438"/>
              </a:xfrm>
            </p:grpSpPr>
            <p:grpSp>
              <p:nvGrpSpPr>
                <p:cNvPr id="10" name="Group 9">
                  <a:extLst>
                    <a:ext uri="{FF2B5EF4-FFF2-40B4-BE49-F238E27FC236}">
                      <a16:creationId xmlns:a16="http://schemas.microsoft.com/office/drawing/2014/main" id="{5BA55FD4-E458-FB49-9017-75F33B0C32B3}"/>
                    </a:ext>
                  </a:extLst>
                </p:cNvPr>
                <p:cNvGrpSpPr/>
                <p:nvPr/>
              </p:nvGrpSpPr>
              <p:grpSpPr>
                <a:xfrm>
                  <a:off x="182561" y="1656720"/>
                  <a:ext cx="2077518" cy="2804958"/>
                  <a:chOff x="182561" y="1626988"/>
                  <a:chExt cx="2077518" cy="2804958"/>
                </a:xfrm>
              </p:grpSpPr>
              <p:sp>
                <p:nvSpPr>
                  <p:cNvPr id="32" name="Arrow: Right 26">
                    <a:extLst>
                      <a:ext uri="{FF2B5EF4-FFF2-40B4-BE49-F238E27FC236}">
                        <a16:creationId xmlns:a16="http://schemas.microsoft.com/office/drawing/2014/main" id="{F02A2D98-8E54-C44C-A65A-EA9ABA8DE5FB}"/>
                      </a:ext>
                    </a:extLst>
                  </p:cNvPr>
                  <p:cNvSpPr/>
                  <p:nvPr/>
                </p:nvSpPr>
                <p:spPr>
                  <a:xfrm>
                    <a:off x="455031" y="2995043"/>
                    <a:ext cx="1805048" cy="50292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 name="Arrow: Right 27">
                    <a:extLst>
                      <a:ext uri="{FF2B5EF4-FFF2-40B4-BE49-F238E27FC236}">
                        <a16:creationId xmlns:a16="http://schemas.microsoft.com/office/drawing/2014/main" id="{D755A16C-851C-8A43-B123-FA7590D4F692}"/>
                      </a:ext>
                    </a:extLst>
                  </p:cNvPr>
                  <p:cNvSpPr/>
                  <p:nvPr/>
                </p:nvSpPr>
                <p:spPr>
                  <a:xfrm>
                    <a:off x="455031" y="3929026"/>
                    <a:ext cx="1426772" cy="50292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34" name="Group 33">
                    <a:extLst>
                      <a:ext uri="{FF2B5EF4-FFF2-40B4-BE49-F238E27FC236}">
                        <a16:creationId xmlns:a16="http://schemas.microsoft.com/office/drawing/2014/main" id="{FCF12D50-4401-D441-8710-8A8EB1BD4C89}"/>
                      </a:ext>
                    </a:extLst>
                  </p:cNvPr>
                  <p:cNvGrpSpPr/>
                  <p:nvPr/>
                </p:nvGrpSpPr>
                <p:grpSpPr>
                  <a:xfrm>
                    <a:off x="245967" y="1626988"/>
                    <a:ext cx="1801822" cy="936992"/>
                    <a:chOff x="245967" y="1626988"/>
                    <a:chExt cx="1801822" cy="936992"/>
                  </a:xfrm>
                </p:grpSpPr>
                <p:sp>
                  <p:nvSpPr>
                    <p:cNvPr id="37" name="Arrow: Right 31">
                      <a:extLst>
                        <a:ext uri="{FF2B5EF4-FFF2-40B4-BE49-F238E27FC236}">
                          <a16:creationId xmlns:a16="http://schemas.microsoft.com/office/drawing/2014/main" id="{09578349-FA32-7843-A7FC-078F4D660C7E}"/>
                        </a:ext>
                      </a:extLst>
                    </p:cNvPr>
                    <p:cNvSpPr/>
                    <p:nvPr/>
                  </p:nvSpPr>
                  <p:spPr>
                    <a:xfrm>
                      <a:off x="455031" y="2061060"/>
                      <a:ext cx="1426772" cy="50292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TextBox 37">
                      <a:extLst>
                        <a:ext uri="{FF2B5EF4-FFF2-40B4-BE49-F238E27FC236}">
                          <a16:creationId xmlns:a16="http://schemas.microsoft.com/office/drawing/2014/main" id="{25592B4F-2364-5E45-B060-F5570C060342}"/>
                        </a:ext>
                      </a:extLst>
                    </p:cNvPr>
                    <p:cNvSpPr txBox="1"/>
                    <p:nvPr/>
                  </p:nvSpPr>
                  <p:spPr>
                    <a:xfrm>
                      <a:off x="245967" y="1626988"/>
                      <a:ext cx="1801822" cy="542617"/>
                    </a:xfrm>
                    <a:prstGeom prst="rect">
                      <a:avLst/>
                    </a:prstGeom>
                    <a:noFill/>
                  </p:spPr>
                  <p:txBody>
                    <a:bodyPr wrap="square" lIns="91440" tIns="45720" rIns="91440" bIns="45720" rtlCol="0" anchor="t">
                      <a:spAutoFit/>
                    </a:bodyPr>
                    <a:lstStyle/>
                    <a:p>
                      <a:pPr algn="ctr"/>
                      <a:r>
                        <a:rPr lang="en-GB" sz="1400" err="1">
                          <a:latin typeface="Verdana"/>
                          <a:ea typeface="Verdana"/>
                          <a:cs typeface="Arial"/>
                        </a:rPr>
                        <a:t>Nacionālās</a:t>
                      </a:r>
                      <a:r>
                        <a:rPr lang="en-GB" sz="1400">
                          <a:latin typeface="Verdana"/>
                          <a:ea typeface="Verdana"/>
                          <a:cs typeface="Arial"/>
                        </a:rPr>
                        <a:t> </a:t>
                      </a:r>
                      <a:r>
                        <a:rPr lang="en-GB" sz="1400" err="1">
                          <a:latin typeface="Verdana"/>
                          <a:ea typeface="Verdana"/>
                          <a:cs typeface="Arial"/>
                        </a:rPr>
                        <a:t>vajadzības</a:t>
                      </a:r>
                      <a:endParaRPr lang="en-US" sz="1400">
                        <a:latin typeface="Verdana"/>
                        <a:ea typeface="Verdana"/>
                        <a:cs typeface="Arial"/>
                      </a:endParaRPr>
                    </a:p>
                  </p:txBody>
                </p:sp>
              </p:grpSp>
              <p:sp>
                <p:nvSpPr>
                  <p:cNvPr id="35" name="TextBox 34">
                    <a:extLst>
                      <a:ext uri="{FF2B5EF4-FFF2-40B4-BE49-F238E27FC236}">
                        <a16:creationId xmlns:a16="http://schemas.microsoft.com/office/drawing/2014/main" id="{542B4457-47A3-394D-8E2E-5F0FF50B74BF}"/>
                      </a:ext>
                    </a:extLst>
                  </p:cNvPr>
                  <p:cNvSpPr txBox="1"/>
                  <p:nvPr/>
                </p:nvSpPr>
                <p:spPr>
                  <a:xfrm>
                    <a:off x="182561" y="2648927"/>
                    <a:ext cx="1801822" cy="542617"/>
                  </a:xfrm>
                  <a:prstGeom prst="rect">
                    <a:avLst/>
                  </a:prstGeom>
                  <a:noFill/>
                </p:spPr>
                <p:txBody>
                  <a:bodyPr wrap="square" lIns="91440" tIns="45720" rIns="91440" bIns="45720" rtlCol="0" anchor="t">
                    <a:spAutoFit/>
                  </a:bodyPr>
                  <a:lstStyle/>
                  <a:p>
                    <a:pPr algn="ctr"/>
                    <a:r>
                      <a:rPr lang="en-GB" sz="1400" err="1">
                        <a:latin typeface="Verdana"/>
                        <a:ea typeface="Verdana"/>
                        <a:cs typeface="Arial"/>
                      </a:rPr>
                      <a:t>Nozaru</a:t>
                    </a:r>
                    <a:r>
                      <a:rPr lang="en-GB" sz="1400">
                        <a:latin typeface="Verdana"/>
                        <a:ea typeface="Verdana"/>
                        <a:cs typeface="Arial"/>
                      </a:rPr>
                      <a:t> </a:t>
                    </a:r>
                    <a:r>
                      <a:rPr lang="en-GB" sz="1400" err="1">
                        <a:latin typeface="Verdana"/>
                        <a:ea typeface="Verdana"/>
                        <a:cs typeface="Arial"/>
                      </a:rPr>
                      <a:t>prioritātes</a:t>
                    </a:r>
                    <a:endParaRPr lang="en-US" sz="1400">
                      <a:latin typeface="Verdana"/>
                      <a:ea typeface="Verdana"/>
                      <a:cs typeface="Arial"/>
                    </a:endParaRPr>
                  </a:p>
                </p:txBody>
              </p:sp>
              <p:sp>
                <p:nvSpPr>
                  <p:cNvPr id="36" name="TextBox 35">
                    <a:extLst>
                      <a:ext uri="{FF2B5EF4-FFF2-40B4-BE49-F238E27FC236}">
                        <a16:creationId xmlns:a16="http://schemas.microsoft.com/office/drawing/2014/main" id="{6DFC3E3C-5DB0-C849-BF3C-E3AA4A46CBE7}"/>
                      </a:ext>
                    </a:extLst>
                  </p:cNvPr>
                  <p:cNvSpPr txBox="1"/>
                  <p:nvPr/>
                </p:nvSpPr>
                <p:spPr>
                  <a:xfrm>
                    <a:off x="354330" y="3559606"/>
                    <a:ext cx="1527473" cy="542617"/>
                  </a:xfrm>
                  <a:prstGeom prst="rect">
                    <a:avLst/>
                  </a:prstGeom>
                  <a:noFill/>
                </p:spPr>
                <p:txBody>
                  <a:bodyPr wrap="square" lIns="91440" tIns="45720" rIns="91440" bIns="45720" rtlCol="0" anchor="t">
                    <a:spAutoFit/>
                  </a:bodyPr>
                  <a:lstStyle/>
                  <a:p>
                    <a:pPr algn="ctr"/>
                    <a:r>
                      <a:rPr lang="en-GB" sz="1400">
                        <a:latin typeface="Verdana"/>
                        <a:ea typeface="Verdana"/>
                        <a:cs typeface="Arial"/>
                      </a:rPr>
                      <a:t>ES </a:t>
                    </a:r>
                    <a:r>
                      <a:rPr lang="en-GB" sz="1400" err="1">
                        <a:latin typeface="Verdana"/>
                        <a:ea typeface="Verdana"/>
                        <a:cs typeface="Arial"/>
                      </a:rPr>
                      <a:t>saistības</a:t>
                    </a:r>
                    <a:r>
                      <a:rPr lang="en-GB" sz="1400">
                        <a:latin typeface="Verdana"/>
                        <a:ea typeface="Verdana"/>
                        <a:cs typeface="Arial"/>
                      </a:rPr>
                      <a:t> un </a:t>
                    </a:r>
                    <a:r>
                      <a:rPr lang="en-GB" sz="1400" err="1">
                        <a:latin typeface="Verdana"/>
                        <a:ea typeface="Verdana"/>
                        <a:cs typeface="Arial"/>
                      </a:rPr>
                      <a:t>regulas</a:t>
                    </a:r>
                    <a:endParaRPr lang="en-US" sz="1400">
                      <a:latin typeface="Verdana"/>
                      <a:ea typeface="Verdana"/>
                      <a:cs typeface="Arial"/>
                    </a:endParaRPr>
                  </a:p>
                </p:txBody>
              </p:sp>
            </p:grpSp>
            <p:sp>
              <p:nvSpPr>
                <p:cNvPr id="12" name="Arrow: Right 6">
                  <a:extLst>
                    <a:ext uri="{FF2B5EF4-FFF2-40B4-BE49-F238E27FC236}">
                      <a16:creationId xmlns:a16="http://schemas.microsoft.com/office/drawing/2014/main" id="{5AC9998C-BFE3-EB47-B377-055DEA63C1C4}"/>
                    </a:ext>
                  </a:extLst>
                </p:cNvPr>
                <p:cNvSpPr/>
                <p:nvPr/>
              </p:nvSpPr>
              <p:spPr>
                <a:xfrm>
                  <a:off x="10195560" y="3177540"/>
                  <a:ext cx="582930" cy="50292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C5F165-F5AD-7B47-B604-74A4FB841CB8}"/>
                    </a:ext>
                  </a:extLst>
                </p:cNvPr>
                <p:cNvSpPr/>
                <p:nvPr/>
              </p:nvSpPr>
              <p:spPr>
                <a:xfrm>
                  <a:off x="2290186" y="1040130"/>
                  <a:ext cx="283241" cy="4457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atin typeface="Verdana" panose="020B0604030504040204" pitchFamily="34" charset="0"/>
                      <a:ea typeface="Verdana" panose="020B0604030504040204" pitchFamily="34" charset="0"/>
                      <a:cs typeface="Calibri" panose="020F0502020204030204" pitchFamily="34" charset="0"/>
                    </a:rPr>
                    <a:t>SAM </a:t>
                  </a:r>
                  <a:r>
                    <a:rPr lang="en-US" err="1">
                      <a:latin typeface="Verdana" panose="020B0604030504040204" pitchFamily="34" charset="0"/>
                      <a:ea typeface="Verdana" panose="020B0604030504040204" pitchFamily="34" charset="0"/>
                      <a:cs typeface="Calibri" panose="020F0502020204030204" pitchFamily="34" charset="0"/>
                    </a:rPr>
                    <a:t>atbilstības</a:t>
                  </a:r>
                  <a:r>
                    <a:rPr lang="en-US">
                      <a:latin typeface="Verdana" panose="020B0604030504040204" pitchFamily="34" charset="0"/>
                      <a:ea typeface="Verdana" panose="020B0604030504040204" pitchFamily="34" charset="0"/>
                      <a:cs typeface="Calibri" panose="020F0502020204030204" pitchFamily="34" charset="0"/>
                    </a:rPr>
                    <a:t> </a:t>
                  </a:r>
                  <a:r>
                    <a:rPr lang="en-US" err="1">
                      <a:latin typeface="Verdana" panose="020B0604030504040204" pitchFamily="34" charset="0"/>
                      <a:ea typeface="Verdana" panose="020B0604030504040204" pitchFamily="34" charset="0"/>
                      <a:cs typeface="Calibri" panose="020F0502020204030204" pitchFamily="34" charset="0"/>
                    </a:rPr>
                    <a:t>nosacījumi</a:t>
                  </a:r>
                  <a:endParaRPr lang="en-US">
                    <a:latin typeface="Verdana" panose="020B0604030504040204" pitchFamily="34" charset="0"/>
                    <a:ea typeface="Verdana" panose="020B0604030504040204" pitchFamily="34" charset="0"/>
                    <a:cs typeface="Calibri" panose="020F0502020204030204" pitchFamily="34" charset="0"/>
                  </a:endParaRPr>
                </a:p>
              </p:txBody>
            </p:sp>
            <p:sp>
              <p:nvSpPr>
                <p:cNvPr id="14" name="Oval 13">
                  <a:extLst>
                    <a:ext uri="{FF2B5EF4-FFF2-40B4-BE49-F238E27FC236}">
                      <a16:creationId xmlns:a16="http://schemas.microsoft.com/office/drawing/2014/main" id="{74B2877A-5412-F442-9FC1-9FD30D68BC33}"/>
                    </a:ext>
                  </a:extLst>
                </p:cNvPr>
                <p:cNvSpPr/>
                <p:nvPr/>
              </p:nvSpPr>
              <p:spPr>
                <a:xfrm>
                  <a:off x="3402950" y="3019382"/>
                  <a:ext cx="825356" cy="81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03977BB-3ED8-D141-90FD-6E366712D043}"/>
                    </a:ext>
                  </a:extLst>
                </p:cNvPr>
                <p:cNvSpPr/>
                <p:nvPr/>
              </p:nvSpPr>
              <p:spPr>
                <a:xfrm>
                  <a:off x="5923663" y="3019382"/>
                  <a:ext cx="825356" cy="81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D10144A-5EFC-184A-B9DB-65BA385F4926}"/>
                    </a:ext>
                  </a:extLst>
                </p:cNvPr>
                <p:cNvSpPr/>
                <p:nvPr/>
              </p:nvSpPr>
              <p:spPr>
                <a:xfrm>
                  <a:off x="8444374" y="3019382"/>
                  <a:ext cx="825356" cy="81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A031DE9C-ADE5-1B47-A693-EE965526C193}"/>
                    </a:ext>
                  </a:extLst>
                </p:cNvPr>
                <p:cNvSpPr/>
                <p:nvPr/>
              </p:nvSpPr>
              <p:spPr>
                <a:xfrm flipH="1">
                  <a:off x="2636832" y="1360170"/>
                  <a:ext cx="2416293" cy="4137660"/>
                </a:xfrm>
                <a:custGeom>
                  <a:avLst/>
                  <a:gdLst>
                    <a:gd name="connsiteX0" fmla="*/ 2416293 w 2416293"/>
                    <a:gd name="connsiteY0" fmla="*/ 0 h 4137660"/>
                    <a:gd name="connsiteX1" fmla="*/ 1968957 w 2416293"/>
                    <a:gd name="connsiteY1" fmla="*/ 193973 h 4137660"/>
                    <a:gd name="connsiteX2" fmla="*/ 292338 w 2416293"/>
                    <a:gd name="connsiteY2" fmla="*/ 809784 h 4137660"/>
                    <a:gd name="connsiteX3" fmla="*/ 0 w 2416293"/>
                    <a:gd name="connsiteY3" fmla="*/ 897599 h 4137660"/>
                    <a:gd name="connsiteX4" fmla="*/ 0 w 2416293"/>
                    <a:gd name="connsiteY4" fmla="*/ 3233013 h 4137660"/>
                    <a:gd name="connsiteX5" fmla="*/ 218678 w 2416293"/>
                    <a:gd name="connsiteY5" fmla="*/ 3296516 h 4137660"/>
                    <a:gd name="connsiteX6" fmla="*/ 2024268 w 2416293"/>
                    <a:gd name="connsiteY6" fmla="*/ 3961654 h 4137660"/>
                    <a:gd name="connsiteX7" fmla="*/ 2416293 w 2416293"/>
                    <a:gd name="connsiteY7" fmla="*/ 4137660 h 4137660"/>
                    <a:gd name="connsiteX8" fmla="*/ 2416293 w 2416293"/>
                    <a:gd name="connsiteY8" fmla="*/ 0 h 41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293" h="4137660">
                      <a:moveTo>
                        <a:pt x="2416293" y="0"/>
                      </a:moveTo>
                      <a:lnTo>
                        <a:pt x="1968957" y="193973"/>
                      </a:lnTo>
                      <a:cubicBezTo>
                        <a:pt x="1395641" y="434280"/>
                        <a:pt x="839229" y="638182"/>
                        <a:pt x="292338" y="809784"/>
                      </a:cubicBezTo>
                      <a:lnTo>
                        <a:pt x="0" y="897599"/>
                      </a:lnTo>
                      <a:lnTo>
                        <a:pt x="0" y="3233013"/>
                      </a:lnTo>
                      <a:lnTo>
                        <a:pt x="218678" y="3296516"/>
                      </a:lnTo>
                      <a:cubicBezTo>
                        <a:pt x="847064" y="3487248"/>
                        <a:pt x="1445128" y="3710005"/>
                        <a:pt x="2024268" y="3961654"/>
                      </a:cubicBezTo>
                      <a:lnTo>
                        <a:pt x="2416293" y="4137660"/>
                      </a:lnTo>
                      <a:lnTo>
                        <a:pt x="2416293" y="0"/>
                      </a:lnTo>
                      <a:close/>
                    </a:path>
                  </a:pathLst>
                </a:custGeom>
                <a:solidFill>
                  <a:srgbClr val="ECEB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2">
                  <a:extLst>
                    <a:ext uri="{FF2B5EF4-FFF2-40B4-BE49-F238E27FC236}">
                      <a16:creationId xmlns:a16="http://schemas.microsoft.com/office/drawing/2014/main" id="{635B9716-E7AC-CF43-A026-9D384776D2C9}"/>
                    </a:ext>
                  </a:extLst>
                </p:cNvPr>
                <p:cNvSpPr/>
                <p:nvPr/>
              </p:nvSpPr>
              <p:spPr>
                <a:xfrm flipH="1">
                  <a:off x="5098843" y="2271502"/>
                  <a:ext cx="2474994" cy="2308404"/>
                </a:xfrm>
                <a:custGeom>
                  <a:avLst/>
                  <a:gdLst>
                    <a:gd name="connsiteX0" fmla="*/ 2474994 w 2474994"/>
                    <a:gd name="connsiteY0" fmla="*/ 0 h 2308404"/>
                    <a:gd name="connsiteX1" fmla="*/ 2404554 w 2474994"/>
                    <a:gd name="connsiteY1" fmla="*/ 21160 h 2308404"/>
                    <a:gd name="connsiteX2" fmla="*/ 391407 w 2474994"/>
                    <a:gd name="connsiteY2" fmla="*/ 466481 h 2308404"/>
                    <a:gd name="connsiteX3" fmla="*/ 0 w 2474994"/>
                    <a:gd name="connsiteY3" fmla="*/ 523117 h 2308404"/>
                    <a:gd name="connsiteX4" fmla="*/ 0 w 2474994"/>
                    <a:gd name="connsiteY4" fmla="*/ 1796393 h 2308404"/>
                    <a:gd name="connsiteX5" fmla="*/ 326522 w 2474994"/>
                    <a:gd name="connsiteY5" fmla="*/ 1842308 h 2308404"/>
                    <a:gd name="connsiteX6" fmla="*/ 2358630 w 2474994"/>
                    <a:gd name="connsiteY6" fmla="*/ 2274612 h 2308404"/>
                    <a:gd name="connsiteX7" fmla="*/ 2474994 w 2474994"/>
                    <a:gd name="connsiteY7" fmla="*/ 2308404 h 2308404"/>
                    <a:gd name="connsiteX8" fmla="*/ 2474994 w 2474994"/>
                    <a:gd name="connsiteY8" fmla="*/ 0 h 230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994" h="2308404">
                      <a:moveTo>
                        <a:pt x="2474994" y="0"/>
                      </a:moveTo>
                      <a:lnTo>
                        <a:pt x="2404554" y="21160"/>
                      </a:lnTo>
                      <a:cubicBezTo>
                        <a:pt x="1726315" y="215795"/>
                        <a:pt x="1060072" y="361563"/>
                        <a:pt x="391407" y="466481"/>
                      </a:cubicBezTo>
                      <a:lnTo>
                        <a:pt x="0" y="523117"/>
                      </a:lnTo>
                      <a:lnTo>
                        <a:pt x="0" y="1796393"/>
                      </a:lnTo>
                      <a:lnTo>
                        <a:pt x="326522" y="1842308"/>
                      </a:lnTo>
                      <a:cubicBezTo>
                        <a:pt x="1044091" y="1951670"/>
                        <a:pt x="1717661" y="2096816"/>
                        <a:pt x="2358630" y="2274612"/>
                      </a:cubicBezTo>
                      <a:lnTo>
                        <a:pt x="2474994" y="2308404"/>
                      </a:lnTo>
                      <a:lnTo>
                        <a:pt x="2474994" y="0"/>
                      </a:lnTo>
                      <a:close/>
                    </a:path>
                  </a:pathLst>
                </a:custGeom>
                <a:solidFill>
                  <a:srgbClr val="ECEB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3">
                  <a:extLst>
                    <a:ext uri="{FF2B5EF4-FFF2-40B4-BE49-F238E27FC236}">
                      <a16:creationId xmlns:a16="http://schemas.microsoft.com/office/drawing/2014/main" id="{907CF8EE-A188-224F-A763-6F5E8CB71AFA}"/>
                    </a:ext>
                  </a:extLst>
                </p:cNvPr>
                <p:cNvSpPr/>
                <p:nvPr/>
              </p:nvSpPr>
              <p:spPr>
                <a:xfrm flipH="1">
                  <a:off x="7619557" y="2800388"/>
                  <a:ext cx="2416291" cy="1261078"/>
                </a:xfrm>
                <a:custGeom>
                  <a:avLst/>
                  <a:gdLst>
                    <a:gd name="connsiteX0" fmla="*/ 2416291 w 2416291"/>
                    <a:gd name="connsiteY0" fmla="*/ 0 h 1261078"/>
                    <a:gd name="connsiteX1" fmla="*/ 2048934 w 2416291"/>
                    <a:gd name="connsiteY1" fmla="*/ 44401 h 1261078"/>
                    <a:gd name="connsiteX2" fmla="*/ 410852 w 2416291"/>
                    <a:gd name="connsiteY2" fmla="*/ 152676 h 1261078"/>
                    <a:gd name="connsiteX3" fmla="*/ 0 w 2416291"/>
                    <a:gd name="connsiteY3" fmla="*/ 159652 h 1261078"/>
                    <a:gd name="connsiteX4" fmla="*/ 0 w 2416291"/>
                    <a:gd name="connsiteY4" fmla="*/ 1080190 h 1261078"/>
                    <a:gd name="connsiteX5" fmla="*/ 492434 w 2416291"/>
                    <a:gd name="connsiteY5" fmla="*/ 1095821 h 1261078"/>
                    <a:gd name="connsiteX6" fmla="*/ 2352620 w 2416291"/>
                    <a:gd name="connsiteY6" fmla="*/ 1252124 h 1261078"/>
                    <a:gd name="connsiteX7" fmla="*/ 2416291 w 2416291"/>
                    <a:gd name="connsiteY7" fmla="*/ 1261078 h 1261078"/>
                    <a:gd name="connsiteX8" fmla="*/ 2416291 w 2416291"/>
                    <a:gd name="connsiteY8" fmla="*/ 0 h 126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291" h="1261078">
                      <a:moveTo>
                        <a:pt x="2416291" y="0"/>
                      </a:moveTo>
                      <a:lnTo>
                        <a:pt x="2048934" y="44401"/>
                      </a:lnTo>
                      <a:cubicBezTo>
                        <a:pt x="1510608" y="103217"/>
                        <a:pt x="967040" y="137940"/>
                        <a:pt x="410852" y="152676"/>
                      </a:cubicBezTo>
                      <a:lnTo>
                        <a:pt x="0" y="159652"/>
                      </a:lnTo>
                      <a:lnTo>
                        <a:pt x="0" y="1080190"/>
                      </a:lnTo>
                      <a:lnTo>
                        <a:pt x="492434" y="1095821"/>
                      </a:lnTo>
                      <a:cubicBezTo>
                        <a:pt x="1146004" y="1123550"/>
                        <a:pt x="1764121" y="1176186"/>
                        <a:pt x="2352620" y="1252124"/>
                      </a:cubicBezTo>
                      <a:lnTo>
                        <a:pt x="2416291" y="1261078"/>
                      </a:lnTo>
                      <a:lnTo>
                        <a:pt x="2416291" y="0"/>
                      </a:lnTo>
                      <a:close/>
                    </a:path>
                  </a:pathLst>
                </a:custGeom>
                <a:solidFill>
                  <a:srgbClr val="ECEB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B166E35A-9BA9-CF43-8D06-E5116038111B}"/>
                    </a:ext>
                  </a:extLst>
                </p:cNvPr>
                <p:cNvSpPr txBox="1"/>
                <p:nvPr/>
              </p:nvSpPr>
              <p:spPr>
                <a:xfrm>
                  <a:off x="2741036" y="5150943"/>
                  <a:ext cx="2652559" cy="1324625"/>
                </a:xfrm>
                <a:prstGeom prst="rect">
                  <a:avLst/>
                </a:prstGeom>
                <a:noFill/>
              </p:spPr>
              <p:txBody>
                <a:bodyPr wrap="square" lIns="0" tIns="0" rIns="0" bIns="0" rtlCol="0">
                  <a:spAutoFit/>
                </a:bodyPr>
                <a:lstStyle/>
                <a:p>
                  <a:pPr marL="119063" indent="-119063">
                    <a:spcBef>
                      <a:spcPts val="600"/>
                    </a:spcBef>
                    <a:buFont typeface="Arial" panose="020B0604020202020204" pitchFamily="34" charset="0"/>
                    <a:buChar char="•"/>
                  </a:pPr>
                  <a:r>
                    <a:rPr lang="en-US" sz="1300" err="1">
                      <a:latin typeface="Verdana" panose="020B0604030504040204" pitchFamily="34" charset="0"/>
                      <a:ea typeface="Verdana" panose="020B0604030504040204" pitchFamily="34" charset="0"/>
                      <a:cs typeface="Calibri" panose="020F0502020204030204" pitchFamily="34" charset="0"/>
                    </a:rPr>
                    <a:t>Prioritāro</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investīciju</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saraksts</a:t>
                  </a:r>
                  <a:r>
                    <a:rPr lang="en-US" sz="1300">
                      <a:latin typeface="Verdana" panose="020B0604030504040204" pitchFamily="34" charset="0"/>
                      <a:ea typeface="Verdana" panose="020B0604030504040204" pitchFamily="34" charset="0"/>
                      <a:cs typeface="Calibri" panose="020F0502020204030204" pitchFamily="34" charset="0"/>
                    </a:rPr>
                    <a:t> un </a:t>
                  </a:r>
                  <a:r>
                    <a:rPr lang="en-US" sz="1300" err="1">
                      <a:latin typeface="Verdana" panose="020B0604030504040204" pitchFamily="34" charset="0"/>
                      <a:ea typeface="Verdana" panose="020B0604030504040204" pitchFamily="34" charset="0"/>
                      <a:cs typeface="Calibri" panose="020F0502020204030204" pitchFamily="34" charset="0"/>
                    </a:rPr>
                    <a:t>jomas</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finansējums</a:t>
                  </a:r>
                  <a:r>
                    <a:rPr lang="en-US" sz="1300">
                      <a:latin typeface="Verdana" panose="020B0604030504040204" pitchFamily="34" charset="0"/>
                      <a:ea typeface="Verdana" panose="020B0604030504040204" pitchFamily="34" charset="0"/>
                      <a:cs typeface="Calibri" panose="020F0502020204030204" pitchFamily="34" charset="0"/>
                    </a:rPr>
                    <a:t>, KPI.</a:t>
                  </a:r>
                </a:p>
                <a:p>
                  <a:pPr marL="119063" indent="-119063">
                    <a:spcBef>
                      <a:spcPts val="600"/>
                    </a:spcBef>
                    <a:buFont typeface="Arial" panose="020B0604020202020204" pitchFamily="34" charset="0"/>
                    <a:buChar char="•"/>
                  </a:pPr>
                  <a:r>
                    <a:rPr lang="en-US" sz="1300" err="1">
                      <a:latin typeface="Verdana" panose="020B0604030504040204" pitchFamily="34" charset="0"/>
                      <a:ea typeface="Verdana" panose="020B0604030504040204" pitchFamily="34" charset="0"/>
                      <a:cs typeface="Calibri" panose="020F0502020204030204" pitchFamily="34" charset="0"/>
                    </a:rPr>
                    <a:t>Iekļaujamo</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aktivitāšu</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saraksts</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ar</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indikatīvu</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finansējumu</a:t>
                  </a:r>
                  <a:r>
                    <a:rPr lang="en-US" sz="1300">
                      <a:latin typeface="Verdana" panose="020B0604030504040204" pitchFamily="34" charset="0"/>
                      <a:ea typeface="Verdana" panose="020B0604030504040204" pitchFamily="34" charset="0"/>
                      <a:cs typeface="Calibri" panose="020F0502020204030204" pitchFamily="34" charset="0"/>
                    </a:rPr>
                    <a:t>.  </a:t>
                  </a:r>
                  <a:br>
                    <a:rPr lang="en-US" sz="1300">
                      <a:latin typeface="Verdana" panose="020B0604030504040204" pitchFamily="34" charset="0"/>
                      <a:ea typeface="Verdana" panose="020B0604030504040204" pitchFamily="34" charset="0"/>
                      <a:cs typeface="Calibri" panose="020F0502020204030204" pitchFamily="34" charset="0"/>
                    </a:rPr>
                  </a:br>
                  <a:endParaRPr lang="en-US" sz="1300">
                    <a:latin typeface="Verdana" panose="020B0604030504040204" pitchFamily="34" charset="0"/>
                    <a:ea typeface="Verdana" panose="020B060403050404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C9D214D-E6C5-2545-95B0-B81CA14FA3E8}"/>
                    </a:ext>
                  </a:extLst>
                </p:cNvPr>
                <p:cNvSpPr txBox="1"/>
                <p:nvPr/>
              </p:nvSpPr>
              <p:spPr>
                <a:xfrm>
                  <a:off x="10677785" y="3246503"/>
                  <a:ext cx="1500764" cy="319187"/>
                </a:xfrm>
                <a:prstGeom prst="rect">
                  <a:avLst/>
                </a:prstGeom>
                <a:noFill/>
              </p:spPr>
              <p:txBody>
                <a:bodyPr wrap="square" rtlCol="0">
                  <a:spAutoFit/>
                </a:bodyPr>
                <a:lstStyle/>
                <a:p>
                  <a:pPr algn="ctr"/>
                  <a:r>
                    <a:rPr lang="en-GB" sz="1400" b="1" err="1">
                      <a:latin typeface="Verdana" panose="020B0604030504040204" pitchFamily="34" charset="0"/>
                      <a:ea typeface="Verdana" panose="020B0604030504040204" pitchFamily="34" charset="0"/>
                    </a:rPr>
                    <a:t>Īstenošana</a:t>
                  </a:r>
                  <a:endParaRPr lang="en-US" sz="1400" b="1">
                    <a:latin typeface="Verdana" panose="020B0604030504040204" pitchFamily="34" charset="0"/>
                    <a:ea typeface="Verdana" panose="020B0604030504040204" pitchFamily="34" charset="0"/>
                  </a:endParaRPr>
                </a:p>
              </p:txBody>
            </p:sp>
          </p:grpSp>
          <p:cxnSp>
            <p:nvCxnSpPr>
              <p:cNvPr id="53" name="Straight Connector 52">
                <a:extLst>
                  <a:ext uri="{FF2B5EF4-FFF2-40B4-BE49-F238E27FC236}">
                    <a16:creationId xmlns:a16="http://schemas.microsoft.com/office/drawing/2014/main" id="{25E883F9-BF9D-6F4E-B667-F81B4111E149}"/>
                  </a:ext>
                </a:extLst>
              </p:cNvPr>
              <p:cNvCxnSpPr/>
              <p:nvPr/>
            </p:nvCxnSpPr>
            <p:spPr>
              <a:xfrm>
                <a:off x="4847881" y="2601725"/>
                <a:ext cx="2650199" cy="559966"/>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sp>
        <p:nvSpPr>
          <p:cNvPr id="55" name="Rectangle 54">
            <a:extLst>
              <a:ext uri="{FF2B5EF4-FFF2-40B4-BE49-F238E27FC236}">
                <a16:creationId xmlns:a16="http://schemas.microsoft.com/office/drawing/2014/main" id="{6D40BA58-4200-8848-9992-61BD8A9B7D1B}"/>
              </a:ext>
            </a:extLst>
          </p:cNvPr>
          <p:cNvSpPr/>
          <p:nvPr/>
        </p:nvSpPr>
        <p:spPr>
          <a:xfrm>
            <a:off x="2687778" y="3713293"/>
            <a:ext cx="2211388" cy="454554"/>
          </a:xfrm>
          <a:prstGeom prst="rect">
            <a:avLst/>
          </a:prstGeom>
          <a:solidFill>
            <a:srgbClr val="ECE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a:solidFill>
                  <a:schemeClr val="tx1"/>
                </a:solidFill>
                <a:latin typeface="Verdana" panose="020B0604030504040204" pitchFamily="34" charset="0"/>
                <a:ea typeface="Verdana" panose="020B0604030504040204" pitchFamily="34" charset="0"/>
              </a:rPr>
              <a:t>PRIORITĀRĀS ATTĪSTĪBAS JOMAS </a:t>
            </a:r>
          </a:p>
        </p:txBody>
      </p:sp>
      <p:sp>
        <p:nvSpPr>
          <p:cNvPr id="59" name="Rectangle 58">
            <a:extLst>
              <a:ext uri="{FF2B5EF4-FFF2-40B4-BE49-F238E27FC236}">
                <a16:creationId xmlns:a16="http://schemas.microsoft.com/office/drawing/2014/main" id="{47803DE2-4607-CC45-A2EE-C0A64CDB96B3}"/>
              </a:ext>
            </a:extLst>
          </p:cNvPr>
          <p:cNvSpPr/>
          <p:nvPr/>
        </p:nvSpPr>
        <p:spPr>
          <a:xfrm>
            <a:off x="4923445" y="3543381"/>
            <a:ext cx="2477302" cy="454554"/>
          </a:xfrm>
          <a:prstGeom prst="rect">
            <a:avLst/>
          </a:prstGeom>
          <a:solidFill>
            <a:srgbClr val="ECE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a:solidFill>
                  <a:schemeClr val="tx1"/>
                </a:solidFill>
                <a:latin typeface="Verdana" panose="020B0604030504040204" pitchFamily="34" charset="0"/>
                <a:ea typeface="Verdana" panose="020B0604030504040204" pitchFamily="34" charset="0"/>
              </a:rPr>
              <a:t>JOMAS </a:t>
            </a:r>
          </a:p>
          <a:p>
            <a:pPr algn="ctr"/>
            <a:r>
              <a:rPr lang="lv-LV">
                <a:solidFill>
                  <a:schemeClr val="tx1"/>
                </a:solidFill>
                <a:latin typeface="Verdana" panose="020B0604030504040204" pitchFamily="34" charset="0"/>
                <a:ea typeface="Verdana" panose="020B0604030504040204" pitchFamily="34" charset="0"/>
              </a:rPr>
              <a:t>ATTĪSTĪBAS PLĀNS/ ARHITEKTŪRA</a:t>
            </a:r>
          </a:p>
        </p:txBody>
      </p:sp>
      <p:sp>
        <p:nvSpPr>
          <p:cNvPr id="60" name="Rectangle 59">
            <a:extLst>
              <a:ext uri="{FF2B5EF4-FFF2-40B4-BE49-F238E27FC236}">
                <a16:creationId xmlns:a16="http://schemas.microsoft.com/office/drawing/2014/main" id="{0B6FCF2D-6A84-914C-BC0B-603CC2DA8F48}"/>
              </a:ext>
            </a:extLst>
          </p:cNvPr>
          <p:cNvSpPr/>
          <p:nvPr/>
        </p:nvSpPr>
        <p:spPr>
          <a:xfrm>
            <a:off x="7416339" y="3741674"/>
            <a:ext cx="2320080" cy="454554"/>
          </a:xfrm>
          <a:prstGeom prst="rect">
            <a:avLst/>
          </a:prstGeom>
          <a:solidFill>
            <a:srgbClr val="ECE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a:solidFill>
                  <a:schemeClr val="tx1"/>
                </a:solidFill>
                <a:latin typeface="Verdana" panose="020B0604030504040204" pitchFamily="34" charset="0"/>
                <a:ea typeface="Verdana" panose="020B0604030504040204" pitchFamily="34" charset="0"/>
              </a:rPr>
              <a:t>PROJEKTI</a:t>
            </a:r>
          </a:p>
        </p:txBody>
      </p:sp>
      <p:sp>
        <p:nvSpPr>
          <p:cNvPr id="61" name="TextBox 60">
            <a:extLst>
              <a:ext uri="{FF2B5EF4-FFF2-40B4-BE49-F238E27FC236}">
                <a16:creationId xmlns:a16="http://schemas.microsoft.com/office/drawing/2014/main" id="{5A36CA0D-D41C-7742-B2D7-030A8C109644}"/>
              </a:ext>
            </a:extLst>
          </p:cNvPr>
          <p:cNvSpPr txBox="1"/>
          <p:nvPr/>
        </p:nvSpPr>
        <p:spPr>
          <a:xfrm>
            <a:off x="5423363" y="4942078"/>
            <a:ext cx="2477303" cy="1292662"/>
          </a:xfrm>
          <a:prstGeom prst="rect">
            <a:avLst/>
          </a:prstGeom>
          <a:noFill/>
        </p:spPr>
        <p:txBody>
          <a:bodyPr wrap="square" lIns="0" tIns="0" rIns="0" bIns="0" rtlCol="0">
            <a:spAutoFit/>
          </a:bodyPr>
          <a:lstStyle/>
          <a:p>
            <a:pPr marL="119063" indent="-119063">
              <a:spcBef>
                <a:spcPts val="600"/>
              </a:spcBef>
              <a:buFont typeface="Arial" panose="020B0604020202020204" pitchFamily="34" charset="0"/>
              <a:buChar char="•"/>
            </a:pPr>
            <a:r>
              <a:rPr lang="en-US" sz="1300" err="1">
                <a:latin typeface="Verdana" panose="020B0604030504040204" pitchFamily="34" charset="0"/>
                <a:ea typeface="Verdana" panose="020B0604030504040204" pitchFamily="34" charset="0"/>
                <a:cs typeface="Calibri" panose="020F0502020204030204" pitchFamily="34" charset="0"/>
              </a:rPr>
              <a:t>Jomas</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attīstības</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plāns</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arhitektūra</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ietverot</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visus</a:t>
            </a:r>
            <a:r>
              <a:rPr lang="en-US" sz="1300">
                <a:latin typeface="Verdana" panose="020B0604030504040204" pitchFamily="34" charset="0"/>
                <a:ea typeface="Verdana" panose="020B0604030504040204" pitchFamily="34" charset="0"/>
                <a:cs typeface="Calibri" panose="020F0502020204030204" pitchFamily="34" charset="0"/>
              </a:rPr>
              <a:t> fin. </a:t>
            </a:r>
            <a:r>
              <a:rPr lang="en-US" sz="1300" err="1">
                <a:latin typeface="Verdana" panose="020B0604030504040204" pitchFamily="34" charset="0"/>
                <a:ea typeface="Verdana" panose="020B0604030504040204" pitchFamily="34" charset="0"/>
                <a:cs typeface="Calibri" panose="020F0502020204030204" pitchFamily="34" charset="0"/>
              </a:rPr>
              <a:t>Avotus</a:t>
            </a:r>
            <a:r>
              <a:rPr lang="en-US" sz="1300">
                <a:latin typeface="Verdana" panose="020B0604030504040204" pitchFamily="34" charset="0"/>
                <a:ea typeface="Verdana" panose="020B0604030504040204" pitchFamily="34" charset="0"/>
                <a:cs typeface="Calibri" panose="020F0502020204030204" pitchFamily="34" charset="0"/>
              </a:rPr>
              <a:t>, KPI </a:t>
            </a:r>
          </a:p>
          <a:p>
            <a:pPr marL="119063" indent="-119063">
              <a:spcBef>
                <a:spcPts val="600"/>
              </a:spcBef>
              <a:buFont typeface="Arial" panose="020B0604020202020204" pitchFamily="34" charset="0"/>
              <a:buChar char="•"/>
            </a:pPr>
            <a:r>
              <a:rPr lang="en-US" sz="1300" err="1">
                <a:latin typeface="Verdana" panose="020B0604030504040204" pitchFamily="34" charset="0"/>
                <a:ea typeface="Verdana" panose="020B0604030504040204" pitchFamily="34" charset="0"/>
                <a:cs typeface="Calibri" panose="020F0502020204030204" pitchFamily="34" charset="0"/>
              </a:rPr>
              <a:t>Saskaņota</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arhitektūra</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valsts</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industrija</a:t>
            </a:r>
            <a:r>
              <a:rPr lang="en-US" sz="1300">
                <a:latin typeface="Verdana" panose="020B0604030504040204" pitchFamily="34" charset="0"/>
                <a:ea typeface="Verdana" panose="020B0604030504040204" pitchFamily="34" charset="0"/>
                <a:cs typeface="Calibri" panose="020F0502020204030204" pitchFamily="34" charset="0"/>
              </a:rPr>
              <a:t>) </a:t>
            </a:r>
            <a:br>
              <a:rPr lang="en-US" sz="1400">
                <a:latin typeface="Verdana" panose="020B0604030504040204" pitchFamily="34" charset="0"/>
                <a:ea typeface="Verdana" panose="020B0604030504040204" pitchFamily="34" charset="0"/>
                <a:cs typeface="Calibri" panose="020F0502020204030204" pitchFamily="34" charset="0"/>
              </a:rPr>
            </a:br>
            <a:endParaRPr lang="en-US" sz="1400">
              <a:latin typeface="Verdana" panose="020B0604030504040204" pitchFamily="34" charset="0"/>
              <a:ea typeface="Verdana" panose="020B060403050404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E6CB3C47-378C-D048-A7B5-23AF732B5DFB}"/>
              </a:ext>
            </a:extLst>
          </p:cNvPr>
          <p:cNvSpPr txBox="1"/>
          <p:nvPr/>
        </p:nvSpPr>
        <p:spPr>
          <a:xfrm>
            <a:off x="7814419" y="4677600"/>
            <a:ext cx="2477303" cy="615553"/>
          </a:xfrm>
          <a:prstGeom prst="rect">
            <a:avLst/>
          </a:prstGeom>
          <a:noFill/>
        </p:spPr>
        <p:txBody>
          <a:bodyPr wrap="square" lIns="0" tIns="0" rIns="0" bIns="0" rtlCol="0">
            <a:spAutoFit/>
          </a:bodyPr>
          <a:lstStyle/>
          <a:p>
            <a:pPr marL="119063" indent="-119063">
              <a:spcBef>
                <a:spcPts val="600"/>
              </a:spcBef>
              <a:buFont typeface="Arial" panose="020B0604020202020204" pitchFamily="34" charset="0"/>
              <a:buChar char="•"/>
            </a:pPr>
            <a:r>
              <a:rPr lang="en-US" sz="1300" err="1">
                <a:latin typeface="Verdana" panose="020B0604030504040204" pitchFamily="34" charset="0"/>
                <a:ea typeface="Verdana" panose="020B0604030504040204" pitchFamily="34" charset="0"/>
                <a:cs typeface="Calibri" panose="020F0502020204030204" pitchFamily="34" charset="0"/>
              </a:rPr>
              <a:t>Definēti</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projekti</a:t>
            </a:r>
            <a:r>
              <a:rPr lang="en-US" sz="1300">
                <a:latin typeface="Verdana" panose="020B0604030504040204" pitchFamily="34" charset="0"/>
                <a:ea typeface="Verdana" panose="020B0604030504040204" pitchFamily="34" charset="0"/>
                <a:cs typeface="Calibri" panose="020F0502020204030204" pitchFamily="34" charset="0"/>
              </a:rPr>
              <a:t> un </a:t>
            </a:r>
            <a:r>
              <a:rPr lang="en-US" sz="1300" err="1">
                <a:latin typeface="Verdana" panose="020B0604030504040204" pitchFamily="34" charset="0"/>
                <a:ea typeface="Verdana" panose="020B0604030504040204" pitchFamily="34" charset="0"/>
                <a:cs typeface="Calibri" panose="020F0502020204030204" pitchFamily="34" charset="0"/>
              </a:rPr>
              <a:t>risinājumi</a:t>
            </a:r>
            <a:r>
              <a:rPr lang="en-US" sz="1300">
                <a:latin typeface="Verdana" panose="020B0604030504040204" pitchFamily="34" charset="0"/>
                <a:ea typeface="Verdana" panose="020B0604030504040204" pitchFamily="34" charset="0"/>
                <a:cs typeface="Calibri" panose="020F0502020204030204" pitchFamily="34" charset="0"/>
              </a:rPr>
              <a:t>, </a:t>
            </a:r>
            <a:r>
              <a:rPr lang="en-US" sz="1300" err="1">
                <a:latin typeface="Verdana" panose="020B0604030504040204" pitchFamily="34" charset="0"/>
                <a:ea typeface="Verdana" panose="020B0604030504040204" pitchFamily="34" charset="0"/>
                <a:cs typeface="Calibri" panose="020F0502020204030204" pitchFamily="34" charset="0"/>
              </a:rPr>
              <a:t>projekta</a:t>
            </a:r>
            <a:r>
              <a:rPr lang="en-US" sz="1300">
                <a:latin typeface="Verdana" panose="020B0604030504040204" pitchFamily="34" charset="0"/>
                <a:ea typeface="Verdana" panose="020B0604030504040204" pitchFamily="34" charset="0"/>
                <a:cs typeface="Calibri" panose="020F0502020204030204" pitchFamily="34" charset="0"/>
              </a:rPr>
              <a:t> KPI</a:t>
            </a:r>
            <a:br>
              <a:rPr lang="en-US" sz="1300">
                <a:latin typeface="Verdana" panose="020B0604030504040204" pitchFamily="34" charset="0"/>
                <a:ea typeface="Verdana" panose="020B0604030504040204" pitchFamily="34" charset="0"/>
                <a:cs typeface="Calibri" panose="020F0502020204030204" pitchFamily="34" charset="0"/>
              </a:rPr>
            </a:br>
            <a:endParaRPr lang="en-US" sz="1300">
              <a:latin typeface="Verdana" panose="020B0604030504040204" pitchFamily="34" charset="0"/>
              <a:ea typeface="Verdana" panose="020B0604030504040204" pitchFamily="34" charset="0"/>
              <a:cs typeface="Calibri" panose="020F0502020204030204" pitchFamily="34" charset="0"/>
            </a:endParaRPr>
          </a:p>
        </p:txBody>
      </p:sp>
      <p:sp>
        <p:nvSpPr>
          <p:cNvPr id="5" name="Vienādsānu trīsstūris 4">
            <a:extLst>
              <a:ext uri="{FF2B5EF4-FFF2-40B4-BE49-F238E27FC236}">
                <a16:creationId xmlns:a16="http://schemas.microsoft.com/office/drawing/2014/main" id="{FEFD6D2D-E60E-8294-FA59-7D0E6CF2C2E1}"/>
              </a:ext>
            </a:extLst>
          </p:cNvPr>
          <p:cNvSpPr/>
          <p:nvPr/>
        </p:nvSpPr>
        <p:spPr>
          <a:xfrm rot="10800000">
            <a:off x="4733482" y="1676649"/>
            <a:ext cx="532725" cy="478777"/>
          </a:xfrm>
          <a:prstGeom prst="triangl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id="{18835D08-23A1-E4D1-E880-454A5434FFD3}"/>
              </a:ext>
            </a:extLst>
          </p:cNvPr>
          <p:cNvSpPr txBox="1"/>
          <p:nvPr/>
        </p:nvSpPr>
        <p:spPr>
          <a:xfrm>
            <a:off x="4485350" y="1427196"/>
            <a:ext cx="274319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500">
                <a:solidFill>
                  <a:srgbClr val="C00000"/>
                </a:solidFill>
                <a:latin typeface="calib"/>
                <a:cs typeface="Arial"/>
              </a:rPr>
              <a:t>16.07.2024 </a:t>
            </a:r>
            <a:endParaRPr lang="lv-LV" sz="1500">
              <a:solidFill>
                <a:srgbClr val="C00000"/>
              </a:solidFill>
              <a:latin typeface="calib"/>
            </a:endParaRPr>
          </a:p>
        </p:txBody>
      </p:sp>
    </p:spTree>
    <p:extLst>
      <p:ext uri="{BB962C8B-B14F-4D97-AF65-F5344CB8AC3E}">
        <p14:creationId xmlns:p14="http://schemas.microsoft.com/office/powerpoint/2010/main" val="1508226690"/>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C2407A656F6F514882F54CB8A364491F" ma:contentTypeVersion="17" ma:contentTypeDescription="Izveidot jaunu dokumentu." ma:contentTypeScope="" ma:versionID="9078bd0ed13cfe5a3bf8f0b68f90b032">
  <xsd:schema xmlns:xsd="http://www.w3.org/2001/XMLSchema" xmlns:xs="http://www.w3.org/2001/XMLSchema" xmlns:p="http://schemas.microsoft.com/office/2006/metadata/properties" xmlns:ns2="0026d777-7ea2-438a-b84f-f3e74dc1dd91" xmlns:ns3="7e61be5a-9f3f-46c0-883f-80dee6e80e67" targetNamespace="http://schemas.microsoft.com/office/2006/metadata/properties" ma:root="true" ma:fieldsID="6c017a4739c86e61732a6df26aafd558" ns2:_="" ns3:_="">
    <xsd:import namespace="0026d777-7ea2-438a-b84f-f3e74dc1dd91"/>
    <xsd:import namespace="7e61be5a-9f3f-46c0-883f-80dee6e80e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6d777-7ea2-438a-b84f-f3e74dc1dd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550e1e53-5410-4bdb-8c8a-c3d0be1f4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61be5a-9f3f-46c0-883f-80dee6e80e67"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ccd2d846-6611-415c-bd80-53085ffb1b75}" ma:internalName="TaxCatchAll" ma:showField="CatchAllData" ma:web="7e61be5a-9f3f-46c0-883f-80dee6e80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26d777-7ea2-438a-b84f-f3e74dc1dd91">
      <Terms xmlns="http://schemas.microsoft.com/office/infopath/2007/PartnerControls"/>
    </lcf76f155ced4ddcb4097134ff3c332f>
    <TaxCatchAll xmlns="7e61be5a-9f3f-46c0-883f-80dee6e80e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45AA2-E5CA-4882-8053-7539CE2F80EE}">
  <ds:schemaRefs>
    <ds:schemaRef ds:uri="0026d777-7ea2-438a-b84f-f3e74dc1dd91"/>
    <ds:schemaRef ds:uri="7e61be5a-9f3f-46c0-883f-80dee6e80e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ABED83-EBA9-4FAE-A26E-E26F15026D98}">
  <ds:schemaRefs>
    <ds:schemaRef ds:uri="0026d777-7ea2-438a-b84f-f3e74dc1dd91"/>
    <ds:schemaRef ds:uri="7e61be5a-9f3f-46c0-883f-80dee6e80e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9E1A0C-C3BD-40E1-86B1-9D6E484870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89_Prezentacija_templateLV</Template>
  <Application>Microsoft Office PowerPoint</Application>
  <PresentationFormat>Widescreen</PresentationFormat>
  <Slides>28</Slides>
  <Notes>18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89_Prezentacija_templateLV</vt:lpstr>
      <vt:lpstr>   </vt:lpstr>
      <vt:lpstr>Saturs</vt:lpstr>
      <vt:lpstr>SAM pasākuma mērķi un rezultāta rādītāji</vt:lpstr>
      <vt:lpstr>Pieeja un pamatprincipi</vt:lpstr>
      <vt:lpstr>Prioritārie investīciju virzieni</vt:lpstr>
      <vt:lpstr>Resoru pieteikumi</vt:lpstr>
      <vt:lpstr>Prioritizācijas pieeja</vt:lpstr>
      <vt:lpstr>Investīciju portfeļa veidošana (izaicinājums) </vt:lpstr>
      <vt:lpstr>Investīciju portfeļa vadības process</vt:lpstr>
      <vt:lpstr>Investīciju programma (detalizēti skat. pielikumu)</vt:lpstr>
      <vt:lpstr>PowerPoint Presentation</vt:lpstr>
      <vt:lpstr>Ārkārtas prioritātes projekti</vt:lpstr>
      <vt:lpstr>PowerPoint Presentation</vt:lpstr>
      <vt:lpstr>Turpmākā rīcība attīstības jomās</vt:lpstr>
      <vt:lpstr>JOMU (DOMĒNU) ARHITEKTŪRU IZSTRĀDE</vt:lpstr>
      <vt:lpstr>Jomu attīstības plānošana</vt:lpstr>
      <vt:lpstr>Pašreizējā situācija</vt:lpstr>
      <vt:lpstr>Turpmākā rīcība</vt:lpstr>
      <vt:lpstr>Jomu (domēnu) arhitektūru sagatavošana un saskaņošana </vt:lpstr>
      <vt:lpstr>PowerPoint Presentation</vt:lpstr>
      <vt:lpstr>Izmaiņas IKT vadītāju foruma darbā</vt:lpstr>
      <vt:lpstr>PowerPoint Presentation</vt:lpstr>
      <vt:lpstr>PAPILDUS INFORMĀCIJA   </vt:lpstr>
      <vt:lpstr>MDMK lēmumi (1/3) </vt:lpstr>
      <vt:lpstr>MDMK lēmumi (2/3) </vt:lpstr>
      <vt:lpstr>MDMK lēmumi (3/3) </vt:lpstr>
      <vt:lpstr>SAM 1.3.1. ārkārtas prioritātes projekti </vt:lpstr>
      <vt:lpstr>SAM 1.3.1. projektu priekšatlases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revision>1</cp:revision>
  <cp:lastPrinted>2024-07-10T15:13:50Z</cp:lastPrinted>
  <dcterms:created xsi:type="dcterms:W3CDTF">2014-11-20T14:46:47Z</dcterms:created>
  <dcterms:modified xsi:type="dcterms:W3CDTF">2024-08-29T07:41:53Z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0x010100C2407A656F6F514882F54CB8A364491F</vt:lpwstr>
  </property>
  <property fmtid="{D5CDD505-2E9C-101B-9397-08002B2CF9AE}" pid="3" name="MediaServiceImageTags">
    <vt:lpwstr/>
  </property>
</Properties>
</file>