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12"/>
  </p:notesMasterIdLst>
  <p:sldIdLst>
    <p:sldId id="2145706359" r:id="rId5"/>
    <p:sldId id="4622" r:id="rId6"/>
    <p:sldId id="2145706369" r:id="rId7"/>
    <p:sldId id="2145706373" r:id="rId8"/>
    <p:sldId id="2145706370" r:id="rId9"/>
    <p:sldId id="2145706372" r:id="rId10"/>
    <p:sldId id="472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F25E6B-E707-EE9B-5537-271107C93709}" name="Jānis Krakops" initials="JK" userId="S::Janis.Krakops@varam.gov.lv::544b952e-bc7c-4caf-9095-14a96baeae2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98D5B0-2DD2-4774-B179-07D1F4EEDC17}" v="1" dt="2024-08-27T16:22:06.827"/>
    <p1510:client id="{7E9BDF81-283E-3537-AB55-86B304AF84AA}" v="11" dt="2024-08-28T08:28:55.859"/>
    <p1510:client id="{9C2EEBF7-E2DC-3234-0D99-F5180C90024E}" v="18" dt="2024-08-28T08:37:50.9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ānis Krakops" userId="S::janis.krakops@varam.gov.lv::544b952e-bc7c-4caf-9095-14a96baeae24" providerId="AD" clId="Web-{7E9BDF81-283E-3537-AB55-86B304AF84AA}"/>
    <pc:docChg chg="modSld">
      <pc:chgData name="Jānis Krakops" userId="S::janis.krakops@varam.gov.lv::544b952e-bc7c-4caf-9095-14a96baeae24" providerId="AD" clId="Web-{7E9BDF81-283E-3537-AB55-86B304AF84AA}" dt="2024-08-28T08:28:55.859" v="5" actId="20577"/>
      <pc:docMkLst>
        <pc:docMk/>
      </pc:docMkLst>
      <pc:sldChg chg="modSp">
        <pc:chgData name="Jānis Krakops" userId="S::janis.krakops@varam.gov.lv::544b952e-bc7c-4caf-9095-14a96baeae24" providerId="AD" clId="Web-{7E9BDF81-283E-3537-AB55-86B304AF84AA}" dt="2024-08-28T08:28:55.859" v="5" actId="20577"/>
        <pc:sldMkLst>
          <pc:docMk/>
          <pc:sldMk cId="2980381998" sldId="2145706372"/>
        </pc:sldMkLst>
        <pc:spChg chg="mod">
          <ac:chgData name="Jānis Krakops" userId="S::janis.krakops@varam.gov.lv::544b952e-bc7c-4caf-9095-14a96baeae24" providerId="AD" clId="Web-{7E9BDF81-283E-3537-AB55-86B304AF84AA}" dt="2024-08-28T08:28:46.749" v="3" actId="20577"/>
          <ac:spMkLst>
            <pc:docMk/>
            <pc:sldMk cId="2980381998" sldId="2145706372"/>
            <ac:spMk id="59" creationId="{E32D9803-54BA-A139-B404-7EE7402D8D44}"/>
          </ac:spMkLst>
        </pc:spChg>
        <pc:spChg chg="mod">
          <ac:chgData name="Jānis Krakops" userId="S::janis.krakops@varam.gov.lv::544b952e-bc7c-4caf-9095-14a96baeae24" providerId="AD" clId="Web-{7E9BDF81-283E-3537-AB55-86B304AF84AA}" dt="2024-08-28T08:28:55.859" v="5" actId="20577"/>
          <ac:spMkLst>
            <pc:docMk/>
            <pc:sldMk cId="2980381998" sldId="2145706372"/>
            <ac:spMk id="76" creationId="{00ACB97E-DA69-57A8-6943-873A7E316AF0}"/>
          </ac:spMkLst>
        </pc:spChg>
      </pc:sldChg>
    </pc:docChg>
  </pc:docChgLst>
  <pc:docChgLst>
    <pc:chgData name="Jānis Krakops" userId="S::janis.krakops@varam.gov.lv::544b952e-bc7c-4caf-9095-14a96baeae24" providerId="AD" clId="Web-{9C2EEBF7-E2DC-3234-0D99-F5180C90024E}"/>
    <pc:docChg chg="modSld sldOrd">
      <pc:chgData name="Jānis Krakops" userId="S::janis.krakops@varam.gov.lv::544b952e-bc7c-4caf-9095-14a96baeae24" providerId="AD" clId="Web-{9C2EEBF7-E2DC-3234-0D99-F5180C90024E}" dt="2024-08-28T08:36:47.081" v="7" actId="20577"/>
      <pc:docMkLst>
        <pc:docMk/>
      </pc:docMkLst>
      <pc:sldChg chg="modSp">
        <pc:chgData name="Jānis Krakops" userId="S::janis.krakops@varam.gov.lv::544b952e-bc7c-4caf-9095-14a96baeae24" providerId="AD" clId="Web-{9C2EEBF7-E2DC-3234-0D99-F5180C90024E}" dt="2024-08-28T08:36:47.081" v="7" actId="20577"/>
        <pc:sldMkLst>
          <pc:docMk/>
          <pc:sldMk cId="1781702876" sldId="2145706370"/>
        </pc:sldMkLst>
        <pc:spChg chg="mod">
          <ac:chgData name="Jānis Krakops" userId="S::janis.krakops@varam.gov.lv::544b952e-bc7c-4caf-9095-14a96baeae24" providerId="AD" clId="Web-{9C2EEBF7-E2DC-3234-0D99-F5180C90024E}" dt="2024-08-28T08:36:47.081" v="7" actId="20577"/>
          <ac:spMkLst>
            <pc:docMk/>
            <pc:sldMk cId="1781702876" sldId="2145706370"/>
            <ac:spMk id="10" creationId="{7880F8C8-07AF-9489-7FB6-6CE6FEE6575D}"/>
          </ac:spMkLst>
        </pc:spChg>
      </pc:sldChg>
      <pc:sldChg chg="modSp ord">
        <pc:chgData name="Jānis Krakops" userId="S::janis.krakops@varam.gov.lv::544b952e-bc7c-4caf-9095-14a96baeae24" providerId="AD" clId="Web-{9C2EEBF7-E2DC-3234-0D99-F5180C90024E}" dt="2024-08-28T08:36:34.940" v="3" actId="20577"/>
        <pc:sldMkLst>
          <pc:docMk/>
          <pc:sldMk cId="1983346665" sldId="2145706373"/>
        </pc:sldMkLst>
        <pc:spChg chg="mod">
          <ac:chgData name="Jānis Krakops" userId="S::janis.krakops@varam.gov.lv::544b952e-bc7c-4caf-9095-14a96baeae24" providerId="AD" clId="Web-{9C2EEBF7-E2DC-3234-0D99-F5180C90024E}" dt="2024-08-28T08:36:34.940" v="3" actId="20577"/>
          <ac:spMkLst>
            <pc:docMk/>
            <pc:sldMk cId="1983346665" sldId="2145706373"/>
            <ac:spMk id="10" creationId="{7880F8C8-07AF-9489-7FB6-6CE6FEE6575D}"/>
          </ac:spMkLst>
        </pc:spChg>
      </pc:sldChg>
    </pc:docChg>
  </pc:docChgLst>
  <pc:docChgLst>
    <pc:chgData name="Jānis Krakops" userId="544b952e-bc7c-4caf-9095-14a96baeae24" providerId="ADAL" clId="{0198D5B0-2DD2-4774-B179-07D1F4EEDC17}"/>
    <pc:docChg chg="custSel modSld">
      <pc:chgData name="Jānis Krakops" userId="544b952e-bc7c-4caf-9095-14a96baeae24" providerId="ADAL" clId="{0198D5B0-2DD2-4774-B179-07D1F4EEDC17}" dt="2024-08-27T16:22:14.160" v="25" actId="1076"/>
      <pc:docMkLst>
        <pc:docMk/>
      </pc:docMkLst>
      <pc:sldChg chg="modSp mod">
        <pc:chgData name="Jānis Krakops" userId="544b952e-bc7c-4caf-9095-14a96baeae24" providerId="ADAL" clId="{0198D5B0-2DD2-4774-B179-07D1F4EEDC17}" dt="2024-08-27T16:22:14.160" v="25" actId="1076"/>
        <pc:sldMkLst>
          <pc:docMk/>
          <pc:sldMk cId="2980381998" sldId="2145706372"/>
        </pc:sldMkLst>
        <pc:spChg chg="mod">
          <ac:chgData name="Jānis Krakops" userId="544b952e-bc7c-4caf-9095-14a96baeae24" providerId="ADAL" clId="{0198D5B0-2DD2-4774-B179-07D1F4EEDC17}" dt="2024-08-27T16:22:14.160" v="25" actId="1076"/>
          <ac:spMkLst>
            <pc:docMk/>
            <pc:sldMk cId="2980381998" sldId="2145706372"/>
            <ac:spMk id="59" creationId="{E32D9803-54BA-A139-B404-7EE7402D8D4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265DE4-4342-4E8B-A7E9-D42E10E3C589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lv-LV"/>
        </a:p>
      </dgm:t>
    </dgm:pt>
    <dgm:pt modelId="{AC0D5797-6743-42E0-AB41-F686DB664C2D}">
      <dgm:prSet phldrT="[Teksts]" custT="1"/>
      <dgm:spPr>
        <a:xfrm>
          <a:off x="169210" y="1076"/>
          <a:ext cx="1223785" cy="734271"/>
        </a:xfrm>
        <a:solidFill>
          <a:srgbClr val="156082">
            <a:shade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lv-LV" sz="1400" b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P.1. Uzticamība</a:t>
          </a:r>
        </a:p>
      </dgm:t>
    </dgm:pt>
    <dgm:pt modelId="{3DE6434E-A643-4A75-8550-AF3D8FDAAB15}" type="parTrans" cxnId="{5952E930-F037-4049-A018-B7EA6CCCA17A}">
      <dgm:prSet/>
      <dgm:spPr/>
      <dgm:t>
        <a:bodyPr/>
        <a:lstStyle/>
        <a:p>
          <a:pPr algn="ctr"/>
          <a:endParaRPr lang="lv-LV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48BAA0-6136-4C4A-8247-D0606E42F2BC}" type="sibTrans" cxnId="{5952E930-F037-4049-A018-B7EA6CCCA17A}">
      <dgm:prSet custT="1"/>
      <dgm:spPr/>
      <dgm:t>
        <a:bodyPr/>
        <a:lstStyle/>
        <a:p>
          <a:pPr algn="ctr"/>
          <a:endParaRPr lang="lv-LV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462BBA-212C-4262-9790-4D391F6DE5DC}">
      <dgm:prSet phldrT="[Teksts]" custT="1"/>
      <dgm:spPr>
        <a:xfrm>
          <a:off x="1515374" y="1076"/>
          <a:ext cx="1223785" cy="734271"/>
        </a:xfrm>
        <a:solidFill>
          <a:srgbClr val="156082">
            <a:shade val="50000"/>
            <a:hueOff val="56157"/>
            <a:satOff val="-5903"/>
            <a:lumOff val="509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lv-LV" sz="1400" b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P.2. Vienreizes iesniegšana</a:t>
          </a:r>
        </a:p>
      </dgm:t>
    </dgm:pt>
    <dgm:pt modelId="{390F82DB-28D2-49BB-AEEA-2B35CE29CCDA}" type="parTrans" cxnId="{51FE53AB-B20E-446F-82ED-3CF390D28B28}">
      <dgm:prSet/>
      <dgm:spPr/>
      <dgm:t>
        <a:bodyPr/>
        <a:lstStyle/>
        <a:p>
          <a:pPr algn="ctr"/>
          <a:endParaRPr lang="lv-LV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D35DCA-E109-4EA2-B52E-972C77C8D49C}" type="sibTrans" cxnId="{51FE53AB-B20E-446F-82ED-3CF390D28B28}">
      <dgm:prSet custT="1"/>
      <dgm:spPr/>
      <dgm:t>
        <a:bodyPr/>
        <a:lstStyle/>
        <a:p>
          <a:pPr algn="ctr"/>
          <a:endParaRPr lang="lv-LV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EEFE68-CC86-4694-9756-3BC939188455}">
      <dgm:prSet phldrT="[Teksts]" custT="1"/>
      <dgm:spPr>
        <a:xfrm>
          <a:off x="2861539" y="1076"/>
          <a:ext cx="1223785" cy="734271"/>
        </a:xfrm>
        <a:solidFill>
          <a:srgbClr val="156082">
            <a:shade val="50000"/>
            <a:hueOff val="112314"/>
            <a:satOff val="-11805"/>
            <a:lumOff val="1018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lv-LV" sz="1400" b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P.3. Sadarbspēja</a:t>
          </a:r>
        </a:p>
      </dgm:t>
    </dgm:pt>
    <dgm:pt modelId="{235A4267-D0C8-4FA9-B374-CCD1674451C2}" type="parTrans" cxnId="{7FBF6FF4-B563-4541-A22C-8873152480D7}">
      <dgm:prSet/>
      <dgm:spPr/>
      <dgm:t>
        <a:bodyPr/>
        <a:lstStyle/>
        <a:p>
          <a:pPr algn="ctr"/>
          <a:endParaRPr lang="lv-LV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2D6982-3C0C-4083-A092-FC5B01F60C9D}" type="sibTrans" cxnId="{7FBF6FF4-B563-4541-A22C-8873152480D7}">
      <dgm:prSet custT="1"/>
      <dgm:spPr/>
      <dgm:t>
        <a:bodyPr/>
        <a:lstStyle/>
        <a:p>
          <a:pPr algn="ctr"/>
          <a:endParaRPr lang="lv-LV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679C19-A54F-44AA-9B1E-A597650D9A30}">
      <dgm:prSet phldrT="[Teksts]" custT="1"/>
      <dgm:spPr>
        <a:xfrm>
          <a:off x="4207703" y="1076"/>
          <a:ext cx="1223785" cy="734271"/>
        </a:xfrm>
        <a:solidFill>
          <a:srgbClr val="156082">
            <a:shade val="50000"/>
            <a:hueOff val="168471"/>
            <a:satOff val="-17708"/>
            <a:lumOff val="1528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lv-LV" sz="1400" b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P.4. Persona-savu datu pārvaldnieks</a:t>
          </a:r>
        </a:p>
      </dgm:t>
    </dgm:pt>
    <dgm:pt modelId="{7BA61CF0-B789-482B-8F9B-7853609504FB}" type="parTrans" cxnId="{065DDA88-7AB0-4127-98BA-C2ECA6EFC4E7}">
      <dgm:prSet/>
      <dgm:spPr/>
      <dgm:t>
        <a:bodyPr/>
        <a:lstStyle/>
        <a:p>
          <a:pPr algn="ctr"/>
          <a:endParaRPr lang="lv-LV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AFE2A7-C0B3-4134-BE9B-2DCFC87C3D47}" type="sibTrans" cxnId="{065DDA88-7AB0-4127-98BA-C2ECA6EFC4E7}">
      <dgm:prSet custT="1"/>
      <dgm:spPr/>
      <dgm:t>
        <a:bodyPr/>
        <a:lstStyle/>
        <a:p>
          <a:pPr algn="ctr"/>
          <a:endParaRPr lang="lv-LV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32C8CB-EA4B-48D9-AFE2-A4A3895E93F2}">
      <dgm:prSet phldrT="[Teksts]" custT="1"/>
      <dgm:spPr>
        <a:xfrm>
          <a:off x="169210" y="857726"/>
          <a:ext cx="1223785" cy="734271"/>
        </a:xfrm>
        <a:solidFill>
          <a:srgbClr val="156082">
            <a:shade val="50000"/>
            <a:hueOff val="224628"/>
            <a:satOff val="-23611"/>
            <a:lumOff val="2037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lv-LV" sz="1400" b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P.5. Vienotu datu apmaiņas kanālu princips</a:t>
          </a:r>
        </a:p>
      </dgm:t>
    </dgm:pt>
    <dgm:pt modelId="{6A92B6A0-5D9B-49A1-A500-EB22595266D2}" type="parTrans" cxnId="{1816C80E-792B-4334-887E-8AD439784046}">
      <dgm:prSet/>
      <dgm:spPr/>
      <dgm:t>
        <a:bodyPr/>
        <a:lstStyle/>
        <a:p>
          <a:pPr algn="ctr"/>
          <a:endParaRPr lang="lv-LV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0DAEA6-9AFA-4504-B534-D3D583DAA360}" type="sibTrans" cxnId="{1816C80E-792B-4334-887E-8AD439784046}">
      <dgm:prSet custT="1"/>
      <dgm:spPr/>
      <dgm:t>
        <a:bodyPr/>
        <a:lstStyle/>
        <a:p>
          <a:pPr algn="ctr"/>
          <a:endParaRPr lang="lv-LV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EBA61E-A272-449F-94CA-6FA357DCD86A}">
      <dgm:prSet phldrT="[Teksts]" custT="1"/>
      <dgm:spPr>
        <a:xfrm>
          <a:off x="1515374" y="857726"/>
          <a:ext cx="1223785" cy="734271"/>
        </a:xfrm>
        <a:solidFill>
          <a:srgbClr val="156082">
            <a:shade val="50000"/>
            <a:hueOff val="280785"/>
            <a:satOff val="-29513"/>
            <a:lumOff val="2546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lv-LV" sz="1400" b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P.6. Koplietošanas risinājumu princips</a:t>
          </a:r>
        </a:p>
      </dgm:t>
    </dgm:pt>
    <dgm:pt modelId="{4F07C02D-CEA8-4CA5-BC2F-01DAF445665F}" type="parTrans" cxnId="{F44C45AE-FE77-4CED-930D-997875072C39}">
      <dgm:prSet/>
      <dgm:spPr/>
      <dgm:t>
        <a:bodyPr/>
        <a:lstStyle/>
        <a:p>
          <a:pPr algn="ctr"/>
          <a:endParaRPr lang="lv-LV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634B98-C1E3-4BBB-A7F3-60CA6BB19163}" type="sibTrans" cxnId="{F44C45AE-FE77-4CED-930D-997875072C39}">
      <dgm:prSet custT="1"/>
      <dgm:spPr/>
      <dgm:t>
        <a:bodyPr/>
        <a:lstStyle/>
        <a:p>
          <a:pPr algn="ctr"/>
          <a:endParaRPr lang="lv-LV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DDDCB2-9E23-4A2C-A9B2-8E0C29BFEA5E}">
      <dgm:prSet phldrT="[Teksts]" custT="1"/>
      <dgm:spPr>
        <a:xfrm>
          <a:off x="2861539" y="857726"/>
          <a:ext cx="1223785" cy="734271"/>
        </a:xfrm>
        <a:solidFill>
          <a:srgbClr val="156082">
            <a:shade val="50000"/>
            <a:hueOff val="336942"/>
            <a:satOff val="-35416"/>
            <a:lumOff val="3056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lv-LV" sz="1400" b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P.7. Atvērts pēc noklusējuma</a:t>
          </a:r>
        </a:p>
      </dgm:t>
    </dgm:pt>
    <dgm:pt modelId="{76EB460F-ECAC-42B6-859F-AB09BFE3955F}" type="parTrans" cxnId="{F114638E-EAA7-4F39-A4F8-DD5A68D46C94}">
      <dgm:prSet/>
      <dgm:spPr/>
      <dgm:t>
        <a:bodyPr/>
        <a:lstStyle/>
        <a:p>
          <a:pPr algn="ctr"/>
          <a:endParaRPr lang="lv-LV" sz="1200"/>
        </a:p>
      </dgm:t>
    </dgm:pt>
    <dgm:pt modelId="{879C5452-18C1-4CE7-B44A-104A8E9FF223}" type="sibTrans" cxnId="{F114638E-EAA7-4F39-A4F8-DD5A68D46C94}">
      <dgm:prSet custT="1"/>
      <dgm:spPr/>
      <dgm:t>
        <a:bodyPr/>
        <a:lstStyle/>
        <a:p>
          <a:pPr algn="ctr"/>
          <a:endParaRPr lang="lv-LV" sz="1400"/>
        </a:p>
      </dgm:t>
    </dgm:pt>
    <dgm:pt modelId="{032D1987-2D67-4795-80B4-659B244F1794}">
      <dgm:prSet phldrT="[Teksts]" custT="1"/>
      <dgm:spPr>
        <a:xfrm>
          <a:off x="4207703" y="857726"/>
          <a:ext cx="1223785" cy="734271"/>
        </a:xfrm>
        <a:solidFill>
          <a:srgbClr val="156082">
            <a:shade val="50000"/>
            <a:hueOff val="393099"/>
            <a:satOff val="-41319"/>
            <a:lumOff val="3565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lv-LV" sz="1400" b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P.8. Sadarbspējas princips	</a:t>
          </a:r>
        </a:p>
      </dgm:t>
    </dgm:pt>
    <dgm:pt modelId="{DE68BF91-61C5-49F8-B9A8-6441982BEC6A}" type="parTrans" cxnId="{464DBE47-A5A4-4726-83DE-90C26E038495}">
      <dgm:prSet/>
      <dgm:spPr/>
      <dgm:t>
        <a:bodyPr/>
        <a:lstStyle/>
        <a:p>
          <a:pPr algn="ctr"/>
          <a:endParaRPr lang="lv-LV" sz="1200"/>
        </a:p>
      </dgm:t>
    </dgm:pt>
    <dgm:pt modelId="{3FFA7866-D148-432E-A8C2-FB27669D074E}" type="sibTrans" cxnId="{464DBE47-A5A4-4726-83DE-90C26E038495}">
      <dgm:prSet custT="1"/>
      <dgm:spPr/>
      <dgm:t>
        <a:bodyPr/>
        <a:lstStyle/>
        <a:p>
          <a:pPr algn="ctr"/>
          <a:endParaRPr lang="lv-LV" sz="1400"/>
        </a:p>
      </dgm:t>
    </dgm:pt>
    <dgm:pt modelId="{DABC0E2A-10AC-4250-A87D-1B426C10C7A8}">
      <dgm:prSet phldrT="[Teksts]" custT="1"/>
      <dgm:spPr>
        <a:xfrm>
          <a:off x="169210" y="1714376"/>
          <a:ext cx="1223785" cy="734271"/>
        </a:xfrm>
        <a:solidFill>
          <a:srgbClr val="156082">
            <a:shade val="50000"/>
            <a:hueOff val="449256"/>
            <a:satOff val="-47221"/>
            <a:lumOff val="4074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lv-LV" sz="1400" b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P.9. Ilgtermiņa uzglabašanas princips</a:t>
          </a:r>
        </a:p>
      </dgm:t>
    </dgm:pt>
    <dgm:pt modelId="{C82B00A7-96C5-4ABA-8947-63CC93C0B6DE}" type="parTrans" cxnId="{44366EB6-E4A4-4410-AAE2-B2C1518460A1}">
      <dgm:prSet/>
      <dgm:spPr/>
      <dgm:t>
        <a:bodyPr/>
        <a:lstStyle/>
        <a:p>
          <a:pPr algn="ctr"/>
          <a:endParaRPr lang="lv-LV" sz="1200"/>
        </a:p>
      </dgm:t>
    </dgm:pt>
    <dgm:pt modelId="{ACB94A2B-16C4-4BAB-8C24-4072A7F2A3FE}" type="sibTrans" cxnId="{44366EB6-E4A4-4410-AAE2-B2C1518460A1}">
      <dgm:prSet custT="1"/>
      <dgm:spPr/>
      <dgm:t>
        <a:bodyPr/>
        <a:lstStyle/>
        <a:p>
          <a:pPr algn="ctr"/>
          <a:endParaRPr lang="lv-LV" sz="1400"/>
        </a:p>
      </dgm:t>
    </dgm:pt>
    <dgm:pt modelId="{C91C31B2-CB1D-483A-9336-A2F84CB84296}">
      <dgm:prSet phldrT="[Teksts]" custT="1"/>
      <dgm:spPr>
        <a:xfrm>
          <a:off x="1515374" y="1714376"/>
          <a:ext cx="1223785" cy="734271"/>
        </a:xfrm>
        <a:solidFill>
          <a:srgbClr val="156082">
            <a:shade val="50000"/>
            <a:hueOff val="505413"/>
            <a:satOff val="-53124"/>
            <a:lumOff val="4584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lv-LV" sz="1400" b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P.10. Neierobežotas atrašanās vietas princips</a:t>
          </a:r>
        </a:p>
      </dgm:t>
    </dgm:pt>
    <dgm:pt modelId="{422442A3-FC58-46BF-A005-14E2572020FA}" type="parTrans" cxnId="{F1F2D7AD-95DC-482B-9BB2-81C46E296415}">
      <dgm:prSet/>
      <dgm:spPr/>
      <dgm:t>
        <a:bodyPr/>
        <a:lstStyle/>
        <a:p>
          <a:pPr algn="ctr"/>
          <a:endParaRPr lang="lv-LV" sz="1200"/>
        </a:p>
      </dgm:t>
    </dgm:pt>
    <dgm:pt modelId="{110C3DBC-1A0C-4B1E-BEB8-4C10B6D3B18C}" type="sibTrans" cxnId="{F1F2D7AD-95DC-482B-9BB2-81C46E296415}">
      <dgm:prSet custT="1"/>
      <dgm:spPr/>
      <dgm:t>
        <a:bodyPr/>
        <a:lstStyle/>
        <a:p>
          <a:pPr algn="ctr"/>
          <a:endParaRPr lang="lv-LV" sz="1400"/>
        </a:p>
      </dgm:t>
    </dgm:pt>
    <dgm:pt modelId="{72967566-AECF-44A4-BB68-B5B9B79ACBA9}">
      <dgm:prSet phldrT="[Teksts]" custT="1"/>
      <dgm:spPr>
        <a:xfrm>
          <a:off x="2861539" y="1714376"/>
          <a:ext cx="1223785" cy="734271"/>
        </a:xfrm>
        <a:solidFill>
          <a:srgbClr val="156082">
            <a:shade val="50000"/>
            <a:hueOff val="561571"/>
            <a:satOff val="-59027"/>
            <a:lumOff val="5093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lv-LV" sz="1400" b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P.11. Pilnīguma princips	</a:t>
          </a:r>
        </a:p>
      </dgm:t>
    </dgm:pt>
    <dgm:pt modelId="{46BCE2B2-21B9-4512-BF08-0EFD27935A8D}" type="parTrans" cxnId="{D80575C6-EA0F-49C8-9A81-7B6119C69D53}">
      <dgm:prSet/>
      <dgm:spPr/>
      <dgm:t>
        <a:bodyPr/>
        <a:lstStyle/>
        <a:p>
          <a:pPr algn="ctr"/>
          <a:endParaRPr lang="lv-LV" sz="1200"/>
        </a:p>
      </dgm:t>
    </dgm:pt>
    <dgm:pt modelId="{BA845A82-745C-4E15-B455-F6E06C866206}" type="sibTrans" cxnId="{D80575C6-EA0F-49C8-9A81-7B6119C69D53}">
      <dgm:prSet custT="1"/>
      <dgm:spPr/>
      <dgm:t>
        <a:bodyPr/>
        <a:lstStyle/>
        <a:p>
          <a:pPr algn="ctr"/>
          <a:endParaRPr lang="lv-LV" sz="1400"/>
        </a:p>
      </dgm:t>
    </dgm:pt>
    <dgm:pt modelId="{972C1888-C5DC-4B79-BF79-63E98433564F}">
      <dgm:prSet phldrT="[Teksts]" custT="1"/>
      <dgm:spPr>
        <a:xfrm>
          <a:off x="4207703" y="1714376"/>
          <a:ext cx="1223785" cy="734271"/>
        </a:xfrm>
        <a:solidFill>
          <a:srgbClr val="156082">
            <a:shade val="50000"/>
            <a:hueOff val="561571"/>
            <a:satOff val="-59027"/>
            <a:lumOff val="5093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lv-LV" sz="1400" b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P.12. Aktualitātes princips</a:t>
          </a:r>
        </a:p>
      </dgm:t>
    </dgm:pt>
    <dgm:pt modelId="{DA464CD9-11BE-4E59-A44C-10C25C00A66C}" type="parTrans" cxnId="{EEAE1BF0-C9FC-4080-854B-04BA31A252D9}">
      <dgm:prSet/>
      <dgm:spPr/>
      <dgm:t>
        <a:bodyPr/>
        <a:lstStyle/>
        <a:p>
          <a:pPr algn="ctr"/>
          <a:endParaRPr lang="lv-LV" sz="1200"/>
        </a:p>
      </dgm:t>
    </dgm:pt>
    <dgm:pt modelId="{FF19BDE8-B326-4E51-8F20-FB161D3A5FCE}" type="sibTrans" cxnId="{EEAE1BF0-C9FC-4080-854B-04BA31A252D9}">
      <dgm:prSet custT="1"/>
      <dgm:spPr/>
      <dgm:t>
        <a:bodyPr/>
        <a:lstStyle/>
        <a:p>
          <a:pPr algn="ctr"/>
          <a:endParaRPr lang="lv-LV" sz="1400"/>
        </a:p>
      </dgm:t>
    </dgm:pt>
    <dgm:pt modelId="{44143F7B-BA1A-4544-8ABD-D4355E3A508D}">
      <dgm:prSet phldrT="[Teksts]" custT="1"/>
      <dgm:spPr>
        <a:xfrm>
          <a:off x="169210" y="2571026"/>
          <a:ext cx="1223785" cy="734271"/>
        </a:xfrm>
        <a:solidFill>
          <a:srgbClr val="156082">
            <a:shade val="50000"/>
            <a:hueOff val="505413"/>
            <a:satOff val="-53124"/>
            <a:lumOff val="4584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lv-LV" sz="1400" b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P.13. Datu minimizācijas princips</a:t>
          </a:r>
        </a:p>
      </dgm:t>
    </dgm:pt>
    <dgm:pt modelId="{CE8135C4-74DF-41D4-AC70-C72DF9D9FCB1}" type="parTrans" cxnId="{DA93B55B-755F-4634-9F66-A111AA5769F1}">
      <dgm:prSet/>
      <dgm:spPr/>
      <dgm:t>
        <a:bodyPr/>
        <a:lstStyle/>
        <a:p>
          <a:pPr algn="ctr"/>
          <a:endParaRPr lang="lv-LV" sz="1200"/>
        </a:p>
      </dgm:t>
    </dgm:pt>
    <dgm:pt modelId="{9AF1F4F4-42D6-4700-A0FE-59EB39F78F56}" type="sibTrans" cxnId="{DA93B55B-755F-4634-9F66-A111AA5769F1}">
      <dgm:prSet custT="1"/>
      <dgm:spPr/>
      <dgm:t>
        <a:bodyPr/>
        <a:lstStyle/>
        <a:p>
          <a:pPr algn="ctr"/>
          <a:endParaRPr lang="lv-LV" sz="1400"/>
        </a:p>
      </dgm:t>
    </dgm:pt>
    <dgm:pt modelId="{9414815E-435E-47B5-8C26-E587789400CC}">
      <dgm:prSet phldrT="[Teksts]" custT="1"/>
      <dgm:spPr>
        <a:xfrm>
          <a:off x="1515374" y="2571026"/>
          <a:ext cx="1223785" cy="734271"/>
        </a:xfrm>
        <a:solidFill>
          <a:srgbClr val="156082">
            <a:shade val="50000"/>
            <a:hueOff val="449256"/>
            <a:satOff val="-47221"/>
            <a:lumOff val="4074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lv-LV" sz="1400" b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P.14. Datu uzticamības princips</a:t>
          </a:r>
        </a:p>
      </dgm:t>
    </dgm:pt>
    <dgm:pt modelId="{B462B9D6-8DC7-43FE-A322-0E384EC6A1F7}" type="parTrans" cxnId="{1CE722A2-6DFD-4370-86C5-A2A87876F438}">
      <dgm:prSet/>
      <dgm:spPr/>
      <dgm:t>
        <a:bodyPr/>
        <a:lstStyle/>
        <a:p>
          <a:pPr algn="ctr"/>
          <a:endParaRPr lang="lv-LV" sz="1200"/>
        </a:p>
      </dgm:t>
    </dgm:pt>
    <dgm:pt modelId="{65D60968-1307-49AF-86CC-0AEB3932434F}" type="sibTrans" cxnId="{1CE722A2-6DFD-4370-86C5-A2A87876F438}">
      <dgm:prSet custT="1"/>
      <dgm:spPr/>
      <dgm:t>
        <a:bodyPr/>
        <a:lstStyle/>
        <a:p>
          <a:pPr algn="ctr"/>
          <a:endParaRPr lang="lv-LV" sz="1400"/>
        </a:p>
      </dgm:t>
    </dgm:pt>
    <dgm:pt modelId="{FE7A5FDF-9153-490A-88DD-3C66D2AB6E46}">
      <dgm:prSet phldrT="[Teksts]" custT="1"/>
      <dgm:spPr>
        <a:xfrm>
          <a:off x="2861539" y="2571026"/>
          <a:ext cx="1223785" cy="734271"/>
        </a:xfrm>
        <a:solidFill>
          <a:srgbClr val="156082">
            <a:shade val="50000"/>
            <a:hueOff val="393099"/>
            <a:satOff val="-41319"/>
            <a:lumOff val="3565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lv-LV" sz="1400" b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P.15. Drošības princips</a:t>
          </a:r>
        </a:p>
      </dgm:t>
    </dgm:pt>
    <dgm:pt modelId="{C307EE71-6872-4549-BA7C-2E1DB35F7EE7}" type="parTrans" cxnId="{FB0958F1-4FE7-4B0A-BE57-7A7B04D2C1D4}">
      <dgm:prSet/>
      <dgm:spPr/>
      <dgm:t>
        <a:bodyPr/>
        <a:lstStyle/>
        <a:p>
          <a:pPr algn="ctr"/>
          <a:endParaRPr lang="lv-LV" sz="1200"/>
        </a:p>
      </dgm:t>
    </dgm:pt>
    <dgm:pt modelId="{789B7B4F-FA6E-47E0-90E3-4D7A8168BC33}" type="sibTrans" cxnId="{FB0958F1-4FE7-4B0A-BE57-7A7B04D2C1D4}">
      <dgm:prSet custT="1"/>
      <dgm:spPr/>
      <dgm:t>
        <a:bodyPr/>
        <a:lstStyle/>
        <a:p>
          <a:pPr algn="ctr"/>
          <a:endParaRPr lang="lv-LV" sz="1400"/>
        </a:p>
      </dgm:t>
    </dgm:pt>
    <dgm:pt modelId="{84573968-A268-49FC-9183-F2DAAD6BCB3A}">
      <dgm:prSet phldrT="[Teksts]" custT="1"/>
      <dgm:spPr>
        <a:xfrm>
          <a:off x="4207703" y="2571026"/>
          <a:ext cx="1223785" cy="734271"/>
        </a:xfrm>
        <a:solidFill>
          <a:srgbClr val="156082">
            <a:shade val="50000"/>
            <a:hueOff val="336942"/>
            <a:satOff val="-35416"/>
            <a:lumOff val="3056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lv-LV" sz="1400" b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P.16. Informācijas atklātības princips</a:t>
          </a:r>
        </a:p>
      </dgm:t>
    </dgm:pt>
    <dgm:pt modelId="{61B17255-BFE9-4414-90C6-DABC20B38C61}" type="parTrans" cxnId="{8963E632-D858-4A7D-B111-7EDC7F6E6C06}">
      <dgm:prSet/>
      <dgm:spPr/>
      <dgm:t>
        <a:bodyPr/>
        <a:lstStyle/>
        <a:p>
          <a:pPr algn="ctr"/>
          <a:endParaRPr lang="lv-LV" sz="1200"/>
        </a:p>
      </dgm:t>
    </dgm:pt>
    <dgm:pt modelId="{04A49F7F-5534-46DA-9EDE-E71BDF0285E9}" type="sibTrans" cxnId="{8963E632-D858-4A7D-B111-7EDC7F6E6C06}">
      <dgm:prSet custT="1"/>
      <dgm:spPr/>
      <dgm:t>
        <a:bodyPr/>
        <a:lstStyle/>
        <a:p>
          <a:pPr algn="ctr"/>
          <a:endParaRPr lang="lv-LV" sz="1400"/>
        </a:p>
      </dgm:t>
    </dgm:pt>
    <dgm:pt modelId="{7755883F-E5B4-435E-A1A8-516521360639}">
      <dgm:prSet phldrT="[Teksts]" custT="1"/>
      <dgm:spPr>
        <a:xfrm>
          <a:off x="169210" y="3427676"/>
          <a:ext cx="1223785" cy="734271"/>
        </a:xfrm>
        <a:solidFill>
          <a:srgbClr val="156082">
            <a:shade val="50000"/>
            <a:hueOff val="280785"/>
            <a:satOff val="-29513"/>
            <a:lumOff val="2546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lv-LV" sz="1400" b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P.17. Datu kvalitātes princips</a:t>
          </a:r>
        </a:p>
      </dgm:t>
    </dgm:pt>
    <dgm:pt modelId="{EA56F029-334D-48BA-BBF7-7BAE03D8E852}" type="parTrans" cxnId="{C2E7A9F2-4C39-4597-A8AE-B26A9E663F6C}">
      <dgm:prSet/>
      <dgm:spPr/>
      <dgm:t>
        <a:bodyPr/>
        <a:lstStyle/>
        <a:p>
          <a:pPr algn="ctr"/>
          <a:endParaRPr lang="lv-LV" sz="1200"/>
        </a:p>
      </dgm:t>
    </dgm:pt>
    <dgm:pt modelId="{3E577260-EEB0-404A-BAC9-4BF1D9FAC058}" type="sibTrans" cxnId="{C2E7A9F2-4C39-4597-A8AE-B26A9E663F6C}">
      <dgm:prSet custT="1"/>
      <dgm:spPr/>
      <dgm:t>
        <a:bodyPr/>
        <a:lstStyle/>
        <a:p>
          <a:pPr algn="ctr"/>
          <a:endParaRPr lang="lv-LV" sz="1400"/>
        </a:p>
      </dgm:t>
    </dgm:pt>
    <dgm:pt modelId="{01E2118F-6862-4074-AD06-B321412804D2}">
      <dgm:prSet phldrT="[Teksts]" custT="1"/>
      <dgm:spPr>
        <a:xfrm>
          <a:off x="1515374" y="3427676"/>
          <a:ext cx="1223785" cy="734271"/>
        </a:xfrm>
        <a:solidFill>
          <a:srgbClr val="156082">
            <a:shade val="50000"/>
            <a:hueOff val="224628"/>
            <a:satOff val="-23611"/>
            <a:lumOff val="2037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lv-LV" sz="1400" b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P.18. Datu sasaistes princips</a:t>
          </a:r>
        </a:p>
      </dgm:t>
    </dgm:pt>
    <dgm:pt modelId="{AAF2C461-7D9B-426A-8CB8-5AEF1F5C3092}" type="parTrans" cxnId="{9F32CF20-9530-4030-9A20-CBC171CBA3E9}">
      <dgm:prSet/>
      <dgm:spPr/>
      <dgm:t>
        <a:bodyPr/>
        <a:lstStyle/>
        <a:p>
          <a:pPr algn="ctr"/>
          <a:endParaRPr lang="lv-LV" sz="1200"/>
        </a:p>
      </dgm:t>
    </dgm:pt>
    <dgm:pt modelId="{04387732-7C43-41FA-91D5-923CB514E872}" type="sibTrans" cxnId="{9F32CF20-9530-4030-9A20-CBC171CBA3E9}">
      <dgm:prSet custT="1"/>
      <dgm:spPr/>
      <dgm:t>
        <a:bodyPr/>
        <a:lstStyle/>
        <a:p>
          <a:pPr algn="ctr"/>
          <a:endParaRPr lang="lv-LV" sz="1400"/>
        </a:p>
      </dgm:t>
    </dgm:pt>
    <dgm:pt modelId="{C68BA1E0-984F-4DF5-8329-3BEE19583445}">
      <dgm:prSet phldrT="[Teksts]" custT="1"/>
      <dgm:spPr>
        <a:xfrm>
          <a:off x="2861539" y="3427676"/>
          <a:ext cx="1223785" cy="734271"/>
        </a:xfrm>
        <a:solidFill>
          <a:srgbClr val="156082">
            <a:shade val="50000"/>
            <a:hueOff val="168471"/>
            <a:satOff val="-17708"/>
            <a:lumOff val="1528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lv-LV" sz="1400" b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P.19. Datos balstītu lēmumu princips</a:t>
          </a:r>
        </a:p>
      </dgm:t>
    </dgm:pt>
    <dgm:pt modelId="{D1BF5895-DCAC-4BE4-8E8A-D460476750F1}" type="parTrans" cxnId="{EBC78B2D-AD24-4D5E-B89D-1B58EE3661D4}">
      <dgm:prSet/>
      <dgm:spPr/>
      <dgm:t>
        <a:bodyPr/>
        <a:lstStyle/>
        <a:p>
          <a:pPr algn="ctr"/>
          <a:endParaRPr lang="lv-LV" sz="1200"/>
        </a:p>
      </dgm:t>
    </dgm:pt>
    <dgm:pt modelId="{1E9016D6-330B-4A5C-AE7E-5C4DDFABA633}" type="sibTrans" cxnId="{EBC78B2D-AD24-4D5E-B89D-1B58EE3661D4}">
      <dgm:prSet custT="1"/>
      <dgm:spPr/>
      <dgm:t>
        <a:bodyPr/>
        <a:lstStyle/>
        <a:p>
          <a:pPr algn="ctr"/>
          <a:endParaRPr lang="lv-LV" sz="1400"/>
        </a:p>
      </dgm:t>
    </dgm:pt>
    <dgm:pt modelId="{02CC376C-D46B-4AAA-8655-B3A49E3E3B5C}">
      <dgm:prSet phldrT="[Teksts]" custT="1"/>
      <dgm:spPr>
        <a:xfrm>
          <a:off x="4207703" y="3427676"/>
          <a:ext cx="1223785" cy="734271"/>
        </a:xfrm>
        <a:solidFill>
          <a:srgbClr val="156082">
            <a:shade val="50000"/>
            <a:hueOff val="112314"/>
            <a:satOff val="-11805"/>
            <a:lumOff val="1018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lv-LV" sz="1400" b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P.20. Datu bagātināšanas princips</a:t>
          </a:r>
        </a:p>
      </dgm:t>
    </dgm:pt>
    <dgm:pt modelId="{E77538E0-6F38-4445-8471-022041F42B10}" type="parTrans" cxnId="{6963511B-9639-4018-B120-071699E5468C}">
      <dgm:prSet/>
      <dgm:spPr/>
      <dgm:t>
        <a:bodyPr/>
        <a:lstStyle/>
        <a:p>
          <a:pPr algn="ctr"/>
          <a:endParaRPr lang="lv-LV" sz="1200"/>
        </a:p>
      </dgm:t>
    </dgm:pt>
    <dgm:pt modelId="{FEDBC516-6C15-4BF5-B957-31F77A1CDC2F}" type="sibTrans" cxnId="{6963511B-9639-4018-B120-071699E5468C}">
      <dgm:prSet/>
      <dgm:spPr/>
      <dgm:t>
        <a:bodyPr/>
        <a:lstStyle/>
        <a:p>
          <a:pPr algn="ctr"/>
          <a:endParaRPr lang="lv-LV" sz="1200"/>
        </a:p>
      </dgm:t>
    </dgm:pt>
    <dgm:pt modelId="{30E0511E-E4A4-4131-9487-EC519FB1D0C7}" type="pres">
      <dgm:prSet presAssocID="{F8265DE4-4342-4E8B-A7E9-D42E10E3C589}" presName="Name0" presStyleCnt="0">
        <dgm:presLayoutVars>
          <dgm:dir/>
          <dgm:resizeHandles val="exact"/>
        </dgm:presLayoutVars>
      </dgm:prSet>
      <dgm:spPr/>
    </dgm:pt>
    <dgm:pt modelId="{C7151822-CDBE-44AF-8101-FA0F7D97E6E6}" type="pres">
      <dgm:prSet presAssocID="{AC0D5797-6743-42E0-AB41-F686DB664C2D}" presName="node" presStyleLbl="node1" presStyleIdx="0" presStyleCnt="20">
        <dgm:presLayoutVars>
          <dgm:bulletEnabled val="1"/>
        </dgm:presLayoutVars>
      </dgm:prSet>
      <dgm:spPr/>
    </dgm:pt>
    <dgm:pt modelId="{DC0D6087-6BF2-46D3-8326-4D82C17E9D01}" type="pres">
      <dgm:prSet presAssocID="{FF48BAA0-6136-4C4A-8247-D0606E42F2BC}" presName="sibTrans" presStyleLbl="sibTrans1D1" presStyleIdx="0" presStyleCnt="19"/>
      <dgm:spPr/>
    </dgm:pt>
    <dgm:pt modelId="{9D301FE8-5834-4EF0-B7D5-4BBDD9ADEE29}" type="pres">
      <dgm:prSet presAssocID="{FF48BAA0-6136-4C4A-8247-D0606E42F2BC}" presName="connectorText" presStyleLbl="sibTrans1D1" presStyleIdx="0" presStyleCnt="19"/>
      <dgm:spPr/>
    </dgm:pt>
    <dgm:pt modelId="{D535EBF8-20AB-4123-AEE1-48004F6079FA}" type="pres">
      <dgm:prSet presAssocID="{D9462BBA-212C-4262-9790-4D391F6DE5DC}" presName="node" presStyleLbl="node1" presStyleIdx="1" presStyleCnt="20">
        <dgm:presLayoutVars>
          <dgm:bulletEnabled val="1"/>
        </dgm:presLayoutVars>
      </dgm:prSet>
      <dgm:spPr/>
    </dgm:pt>
    <dgm:pt modelId="{8A48688B-CB62-4567-B598-845BE2053221}" type="pres">
      <dgm:prSet presAssocID="{A5D35DCA-E109-4EA2-B52E-972C77C8D49C}" presName="sibTrans" presStyleLbl="sibTrans1D1" presStyleIdx="1" presStyleCnt="19"/>
      <dgm:spPr/>
    </dgm:pt>
    <dgm:pt modelId="{8444C32B-3118-45B3-8141-BE5915736D25}" type="pres">
      <dgm:prSet presAssocID="{A5D35DCA-E109-4EA2-B52E-972C77C8D49C}" presName="connectorText" presStyleLbl="sibTrans1D1" presStyleIdx="1" presStyleCnt="19"/>
      <dgm:spPr/>
    </dgm:pt>
    <dgm:pt modelId="{E74B0E14-7AA2-4822-BB77-0B56E405CAA8}" type="pres">
      <dgm:prSet presAssocID="{ECEEFE68-CC86-4694-9756-3BC939188455}" presName="node" presStyleLbl="node1" presStyleIdx="2" presStyleCnt="20">
        <dgm:presLayoutVars>
          <dgm:bulletEnabled val="1"/>
        </dgm:presLayoutVars>
      </dgm:prSet>
      <dgm:spPr/>
    </dgm:pt>
    <dgm:pt modelId="{EF2315FB-2438-4AAE-AA3B-B8E0653FE494}" type="pres">
      <dgm:prSet presAssocID="{212D6982-3C0C-4083-A092-FC5B01F60C9D}" presName="sibTrans" presStyleLbl="sibTrans1D1" presStyleIdx="2" presStyleCnt="19"/>
      <dgm:spPr/>
    </dgm:pt>
    <dgm:pt modelId="{52E5489B-FD3B-49B6-A596-CF4A3197DFE2}" type="pres">
      <dgm:prSet presAssocID="{212D6982-3C0C-4083-A092-FC5B01F60C9D}" presName="connectorText" presStyleLbl="sibTrans1D1" presStyleIdx="2" presStyleCnt="19"/>
      <dgm:spPr/>
    </dgm:pt>
    <dgm:pt modelId="{1552DE05-36DE-4847-A8FC-07E6784F5F95}" type="pres">
      <dgm:prSet presAssocID="{7B679C19-A54F-44AA-9B1E-A597650D9A30}" presName="node" presStyleLbl="node1" presStyleIdx="3" presStyleCnt="20">
        <dgm:presLayoutVars>
          <dgm:bulletEnabled val="1"/>
        </dgm:presLayoutVars>
      </dgm:prSet>
      <dgm:spPr/>
    </dgm:pt>
    <dgm:pt modelId="{D991C3B1-B999-4029-90AA-5A7054CA4005}" type="pres">
      <dgm:prSet presAssocID="{AEAFE2A7-C0B3-4134-BE9B-2DCFC87C3D47}" presName="sibTrans" presStyleLbl="sibTrans1D1" presStyleIdx="3" presStyleCnt="19"/>
      <dgm:spPr/>
    </dgm:pt>
    <dgm:pt modelId="{7A0BF6A8-7571-41F8-A6AA-B465B1859267}" type="pres">
      <dgm:prSet presAssocID="{AEAFE2A7-C0B3-4134-BE9B-2DCFC87C3D47}" presName="connectorText" presStyleLbl="sibTrans1D1" presStyleIdx="3" presStyleCnt="19"/>
      <dgm:spPr/>
    </dgm:pt>
    <dgm:pt modelId="{20351D75-5BD1-475A-801F-7414907B307E}" type="pres">
      <dgm:prSet presAssocID="{3132C8CB-EA4B-48D9-AFE2-A4A3895E93F2}" presName="node" presStyleLbl="node1" presStyleIdx="4" presStyleCnt="20">
        <dgm:presLayoutVars>
          <dgm:bulletEnabled val="1"/>
        </dgm:presLayoutVars>
      </dgm:prSet>
      <dgm:spPr/>
    </dgm:pt>
    <dgm:pt modelId="{0BF73AB7-C327-4CB8-836B-F14F319DE2EC}" type="pres">
      <dgm:prSet presAssocID="{5A0DAEA6-9AFA-4504-B534-D3D583DAA360}" presName="sibTrans" presStyleLbl="sibTrans1D1" presStyleIdx="4" presStyleCnt="19"/>
      <dgm:spPr/>
    </dgm:pt>
    <dgm:pt modelId="{747C0A5F-11ED-444E-80EA-40C073E8D664}" type="pres">
      <dgm:prSet presAssocID="{5A0DAEA6-9AFA-4504-B534-D3D583DAA360}" presName="connectorText" presStyleLbl="sibTrans1D1" presStyleIdx="4" presStyleCnt="19"/>
      <dgm:spPr/>
    </dgm:pt>
    <dgm:pt modelId="{E012F685-145A-483E-89DE-DDB8A41FBF43}" type="pres">
      <dgm:prSet presAssocID="{B9EBA61E-A272-449F-94CA-6FA357DCD86A}" presName="node" presStyleLbl="node1" presStyleIdx="5" presStyleCnt="20">
        <dgm:presLayoutVars>
          <dgm:bulletEnabled val="1"/>
        </dgm:presLayoutVars>
      </dgm:prSet>
      <dgm:spPr/>
    </dgm:pt>
    <dgm:pt modelId="{909C1C6E-43CB-4DCB-A189-7478E0AEE3E2}" type="pres">
      <dgm:prSet presAssocID="{C8634B98-C1E3-4BBB-A7F3-60CA6BB19163}" presName="sibTrans" presStyleLbl="sibTrans1D1" presStyleIdx="5" presStyleCnt="19"/>
      <dgm:spPr/>
    </dgm:pt>
    <dgm:pt modelId="{847D3A60-1033-4D8E-AD07-90BD0506482A}" type="pres">
      <dgm:prSet presAssocID="{C8634B98-C1E3-4BBB-A7F3-60CA6BB19163}" presName="connectorText" presStyleLbl="sibTrans1D1" presStyleIdx="5" presStyleCnt="19"/>
      <dgm:spPr/>
    </dgm:pt>
    <dgm:pt modelId="{A73720C6-BD1F-4699-AECF-711D37290A89}" type="pres">
      <dgm:prSet presAssocID="{54DDDCB2-9E23-4A2C-A9B2-8E0C29BFEA5E}" presName="node" presStyleLbl="node1" presStyleIdx="6" presStyleCnt="20">
        <dgm:presLayoutVars>
          <dgm:bulletEnabled val="1"/>
        </dgm:presLayoutVars>
      </dgm:prSet>
      <dgm:spPr/>
    </dgm:pt>
    <dgm:pt modelId="{87C08E5A-DD02-43DA-87A6-C34BB12DB023}" type="pres">
      <dgm:prSet presAssocID="{879C5452-18C1-4CE7-B44A-104A8E9FF223}" presName="sibTrans" presStyleLbl="sibTrans1D1" presStyleIdx="6" presStyleCnt="19"/>
      <dgm:spPr/>
    </dgm:pt>
    <dgm:pt modelId="{293B4E70-2ECF-415C-8485-1854D9C4379C}" type="pres">
      <dgm:prSet presAssocID="{879C5452-18C1-4CE7-B44A-104A8E9FF223}" presName="connectorText" presStyleLbl="sibTrans1D1" presStyleIdx="6" presStyleCnt="19"/>
      <dgm:spPr/>
    </dgm:pt>
    <dgm:pt modelId="{4300FBA2-5C85-4F13-8297-EA663DBE1B31}" type="pres">
      <dgm:prSet presAssocID="{032D1987-2D67-4795-80B4-659B244F1794}" presName="node" presStyleLbl="node1" presStyleIdx="7" presStyleCnt="20">
        <dgm:presLayoutVars>
          <dgm:bulletEnabled val="1"/>
        </dgm:presLayoutVars>
      </dgm:prSet>
      <dgm:spPr/>
    </dgm:pt>
    <dgm:pt modelId="{44FA90AC-0348-4704-9E4C-BBB91A727930}" type="pres">
      <dgm:prSet presAssocID="{3FFA7866-D148-432E-A8C2-FB27669D074E}" presName="sibTrans" presStyleLbl="sibTrans1D1" presStyleIdx="7" presStyleCnt="19"/>
      <dgm:spPr/>
    </dgm:pt>
    <dgm:pt modelId="{6422A215-7503-428A-99D0-8DA7FAE1FEFC}" type="pres">
      <dgm:prSet presAssocID="{3FFA7866-D148-432E-A8C2-FB27669D074E}" presName="connectorText" presStyleLbl="sibTrans1D1" presStyleIdx="7" presStyleCnt="19"/>
      <dgm:spPr/>
    </dgm:pt>
    <dgm:pt modelId="{2ABCAB77-F5E7-4A14-A27A-7FDF941FA8C7}" type="pres">
      <dgm:prSet presAssocID="{DABC0E2A-10AC-4250-A87D-1B426C10C7A8}" presName="node" presStyleLbl="node1" presStyleIdx="8" presStyleCnt="20">
        <dgm:presLayoutVars>
          <dgm:bulletEnabled val="1"/>
        </dgm:presLayoutVars>
      </dgm:prSet>
      <dgm:spPr/>
    </dgm:pt>
    <dgm:pt modelId="{4499F627-F92C-4FC9-B087-F6333BD8253E}" type="pres">
      <dgm:prSet presAssocID="{ACB94A2B-16C4-4BAB-8C24-4072A7F2A3FE}" presName="sibTrans" presStyleLbl="sibTrans1D1" presStyleIdx="8" presStyleCnt="19"/>
      <dgm:spPr/>
    </dgm:pt>
    <dgm:pt modelId="{D38A87E7-5FEE-4B96-B71C-D4557B3F043C}" type="pres">
      <dgm:prSet presAssocID="{ACB94A2B-16C4-4BAB-8C24-4072A7F2A3FE}" presName="connectorText" presStyleLbl="sibTrans1D1" presStyleIdx="8" presStyleCnt="19"/>
      <dgm:spPr/>
    </dgm:pt>
    <dgm:pt modelId="{AEC6F00C-EE97-4B82-A3F1-63424C57B4C1}" type="pres">
      <dgm:prSet presAssocID="{C91C31B2-CB1D-483A-9336-A2F84CB84296}" presName="node" presStyleLbl="node1" presStyleIdx="9" presStyleCnt="20">
        <dgm:presLayoutVars>
          <dgm:bulletEnabled val="1"/>
        </dgm:presLayoutVars>
      </dgm:prSet>
      <dgm:spPr/>
    </dgm:pt>
    <dgm:pt modelId="{CCFFEF2A-F8BF-4EEA-96CE-DB921EEC2B9B}" type="pres">
      <dgm:prSet presAssocID="{110C3DBC-1A0C-4B1E-BEB8-4C10B6D3B18C}" presName="sibTrans" presStyleLbl="sibTrans1D1" presStyleIdx="9" presStyleCnt="19"/>
      <dgm:spPr/>
    </dgm:pt>
    <dgm:pt modelId="{C4C1FDC3-3D29-4EBD-A66F-1F0B3D6F893D}" type="pres">
      <dgm:prSet presAssocID="{110C3DBC-1A0C-4B1E-BEB8-4C10B6D3B18C}" presName="connectorText" presStyleLbl="sibTrans1D1" presStyleIdx="9" presStyleCnt="19"/>
      <dgm:spPr/>
    </dgm:pt>
    <dgm:pt modelId="{B868F65C-3ABF-45AF-8243-34DA755E2929}" type="pres">
      <dgm:prSet presAssocID="{72967566-AECF-44A4-BB68-B5B9B79ACBA9}" presName="node" presStyleLbl="node1" presStyleIdx="10" presStyleCnt="20">
        <dgm:presLayoutVars>
          <dgm:bulletEnabled val="1"/>
        </dgm:presLayoutVars>
      </dgm:prSet>
      <dgm:spPr/>
    </dgm:pt>
    <dgm:pt modelId="{697D2AE3-AC77-4D9F-B3A1-9D024C5E91D4}" type="pres">
      <dgm:prSet presAssocID="{BA845A82-745C-4E15-B455-F6E06C866206}" presName="sibTrans" presStyleLbl="sibTrans1D1" presStyleIdx="10" presStyleCnt="19"/>
      <dgm:spPr/>
    </dgm:pt>
    <dgm:pt modelId="{C6761DF7-DE92-4FEE-9E88-02187F3843F3}" type="pres">
      <dgm:prSet presAssocID="{BA845A82-745C-4E15-B455-F6E06C866206}" presName="connectorText" presStyleLbl="sibTrans1D1" presStyleIdx="10" presStyleCnt="19"/>
      <dgm:spPr/>
    </dgm:pt>
    <dgm:pt modelId="{C694A929-7620-4AC8-A169-FDA4C97F30E5}" type="pres">
      <dgm:prSet presAssocID="{972C1888-C5DC-4B79-BF79-63E98433564F}" presName="node" presStyleLbl="node1" presStyleIdx="11" presStyleCnt="20">
        <dgm:presLayoutVars>
          <dgm:bulletEnabled val="1"/>
        </dgm:presLayoutVars>
      </dgm:prSet>
      <dgm:spPr/>
    </dgm:pt>
    <dgm:pt modelId="{096D05F2-1847-4F24-8B9D-851DADD9A69E}" type="pres">
      <dgm:prSet presAssocID="{FF19BDE8-B326-4E51-8F20-FB161D3A5FCE}" presName="sibTrans" presStyleLbl="sibTrans1D1" presStyleIdx="11" presStyleCnt="19"/>
      <dgm:spPr/>
    </dgm:pt>
    <dgm:pt modelId="{6B625411-1799-4701-BC74-27AC4641A8BF}" type="pres">
      <dgm:prSet presAssocID="{FF19BDE8-B326-4E51-8F20-FB161D3A5FCE}" presName="connectorText" presStyleLbl="sibTrans1D1" presStyleIdx="11" presStyleCnt="19"/>
      <dgm:spPr/>
    </dgm:pt>
    <dgm:pt modelId="{8B2854EB-E4C8-43D1-B29D-1C480C5C1C5C}" type="pres">
      <dgm:prSet presAssocID="{44143F7B-BA1A-4544-8ABD-D4355E3A508D}" presName="node" presStyleLbl="node1" presStyleIdx="12" presStyleCnt="20">
        <dgm:presLayoutVars>
          <dgm:bulletEnabled val="1"/>
        </dgm:presLayoutVars>
      </dgm:prSet>
      <dgm:spPr/>
    </dgm:pt>
    <dgm:pt modelId="{266DF9C8-4107-4AE8-AE22-5B3B30189613}" type="pres">
      <dgm:prSet presAssocID="{9AF1F4F4-42D6-4700-A0FE-59EB39F78F56}" presName="sibTrans" presStyleLbl="sibTrans1D1" presStyleIdx="12" presStyleCnt="19"/>
      <dgm:spPr/>
    </dgm:pt>
    <dgm:pt modelId="{6F1FBF0D-10A0-4D18-9B35-69CB8E90FDFF}" type="pres">
      <dgm:prSet presAssocID="{9AF1F4F4-42D6-4700-A0FE-59EB39F78F56}" presName="connectorText" presStyleLbl="sibTrans1D1" presStyleIdx="12" presStyleCnt="19"/>
      <dgm:spPr/>
    </dgm:pt>
    <dgm:pt modelId="{E184013A-719C-4A0E-82D0-1B9F7EE43FF1}" type="pres">
      <dgm:prSet presAssocID="{9414815E-435E-47B5-8C26-E587789400CC}" presName="node" presStyleLbl="node1" presStyleIdx="13" presStyleCnt="20">
        <dgm:presLayoutVars>
          <dgm:bulletEnabled val="1"/>
        </dgm:presLayoutVars>
      </dgm:prSet>
      <dgm:spPr/>
    </dgm:pt>
    <dgm:pt modelId="{2B328B5C-0151-499F-9E3E-7643C4A10FA6}" type="pres">
      <dgm:prSet presAssocID="{65D60968-1307-49AF-86CC-0AEB3932434F}" presName="sibTrans" presStyleLbl="sibTrans1D1" presStyleIdx="13" presStyleCnt="19"/>
      <dgm:spPr/>
    </dgm:pt>
    <dgm:pt modelId="{A34E7E9B-4D84-4482-9C6F-8049F199C2FB}" type="pres">
      <dgm:prSet presAssocID="{65D60968-1307-49AF-86CC-0AEB3932434F}" presName="connectorText" presStyleLbl="sibTrans1D1" presStyleIdx="13" presStyleCnt="19"/>
      <dgm:spPr/>
    </dgm:pt>
    <dgm:pt modelId="{435239A9-263A-481E-A91B-E52AEE40277F}" type="pres">
      <dgm:prSet presAssocID="{FE7A5FDF-9153-490A-88DD-3C66D2AB6E46}" presName="node" presStyleLbl="node1" presStyleIdx="14" presStyleCnt="20">
        <dgm:presLayoutVars>
          <dgm:bulletEnabled val="1"/>
        </dgm:presLayoutVars>
      </dgm:prSet>
      <dgm:spPr/>
    </dgm:pt>
    <dgm:pt modelId="{EA7AF688-7830-43AD-AC76-DD282FBDE872}" type="pres">
      <dgm:prSet presAssocID="{789B7B4F-FA6E-47E0-90E3-4D7A8168BC33}" presName="sibTrans" presStyleLbl="sibTrans1D1" presStyleIdx="14" presStyleCnt="19"/>
      <dgm:spPr/>
    </dgm:pt>
    <dgm:pt modelId="{79CAD535-7B3C-46DE-9112-8C3BE562E05F}" type="pres">
      <dgm:prSet presAssocID="{789B7B4F-FA6E-47E0-90E3-4D7A8168BC33}" presName="connectorText" presStyleLbl="sibTrans1D1" presStyleIdx="14" presStyleCnt="19"/>
      <dgm:spPr/>
    </dgm:pt>
    <dgm:pt modelId="{437269CF-5E5F-4D99-A87F-CC30CFBB1C87}" type="pres">
      <dgm:prSet presAssocID="{84573968-A268-49FC-9183-F2DAAD6BCB3A}" presName="node" presStyleLbl="node1" presStyleIdx="15" presStyleCnt="20">
        <dgm:presLayoutVars>
          <dgm:bulletEnabled val="1"/>
        </dgm:presLayoutVars>
      </dgm:prSet>
      <dgm:spPr/>
    </dgm:pt>
    <dgm:pt modelId="{6AF2B630-D0D6-4FAD-AF84-E06A7A3A290A}" type="pres">
      <dgm:prSet presAssocID="{04A49F7F-5534-46DA-9EDE-E71BDF0285E9}" presName="sibTrans" presStyleLbl="sibTrans1D1" presStyleIdx="15" presStyleCnt="19"/>
      <dgm:spPr/>
    </dgm:pt>
    <dgm:pt modelId="{C95E7F50-460C-4D4F-BB29-8CBC8FF820A9}" type="pres">
      <dgm:prSet presAssocID="{04A49F7F-5534-46DA-9EDE-E71BDF0285E9}" presName="connectorText" presStyleLbl="sibTrans1D1" presStyleIdx="15" presStyleCnt="19"/>
      <dgm:spPr/>
    </dgm:pt>
    <dgm:pt modelId="{C2065F4F-B04D-4B7A-8EEB-D2764DA662E1}" type="pres">
      <dgm:prSet presAssocID="{7755883F-E5B4-435E-A1A8-516521360639}" presName="node" presStyleLbl="node1" presStyleIdx="16" presStyleCnt="20">
        <dgm:presLayoutVars>
          <dgm:bulletEnabled val="1"/>
        </dgm:presLayoutVars>
      </dgm:prSet>
      <dgm:spPr/>
    </dgm:pt>
    <dgm:pt modelId="{204C8172-533A-4124-BFC1-C6EAC96E2569}" type="pres">
      <dgm:prSet presAssocID="{3E577260-EEB0-404A-BAC9-4BF1D9FAC058}" presName="sibTrans" presStyleLbl="sibTrans1D1" presStyleIdx="16" presStyleCnt="19"/>
      <dgm:spPr/>
    </dgm:pt>
    <dgm:pt modelId="{7A62D636-7E4A-4E95-AE98-68F9A4A13160}" type="pres">
      <dgm:prSet presAssocID="{3E577260-EEB0-404A-BAC9-4BF1D9FAC058}" presName="connectorText" presStyleLbl="sibTrans1D1" presStyleIdx="16" presStyleCnt="19"/>
      <dgm:spPr/>
    </dgm:pt>
    <dgm:pt modelId="{66DD5C0E-5266-46C9-9301-AD19BF611A78}" type="pres">
      <dgm:prSet presAssocID="{01E2118F-6862-4074-AD06-B321412804D2}" presName="node" presStyleLbl="node1" presStyleIdx="17" presStyleCnt="20">
        <dgm:presLayoutVars>
          <dgm:bulletEnabled val="1"/>
        </dgm:presLayoutVars>
      </dgm:prSet>
      <dgm:spPr/>
    </dgm:pt>
    <dgm:pt modelId="{B714891C-A014-491A-836A-9CE4909F8A7A}" type="pres">
      <dgm:prSet presAssocID="{04387732-7C43-41FA-91D5-923CB514E872}" presName="sibTrans" presStyleLbl="sibTrans1D1" presStyleIdx="17" presStyleCnt="19"/>
      <dgm:spPr/>
    </dgm:pt>
    <dgm:pt modelId="{5080BE98-F767-4AF6-A704-6D21B1686306}" type="pres">
      <dgm:prSet presAssocID="{04387732-7C43-41FA-91D5-923CB514E872}" presName="connectorText" presStyleLbl="sibTrans1D1" presStyleIdx="17" presStyleCnt="19"/>
      <dgm:spPr/>
    </dgm:pt>
    <dgm:pt modelId="{FF8C9B1B-80EA-45D7-BF2F-057CCFEB0D91}" type="pres">
      <dgm:prSet presAssocID="{C68BA1E0-984F-4DF5-8329-3BEE19583445}" presName="node" presStyleLbl="node1" presStyleIdx="18" presStyleCnt="20">
        <dgm:presLayoutVars>
          <dgm:bulletEnabled val="1"/>
        </dgm:presLayoutVars>
      </dgm:prSet>
      <dgm:spPr/>
    </dgm:pt>
    <dgm:pt modelId="{A2D3CF12-FD2B-4975-97C9-CA2A62731174}" type="pres">
      <dgm:prSet presAssocID="{1E9016D6-330B-4A5C-AE7E-5C4DDFABA633}" presName="sibTrans" presStyleLbl="sibTrans1D1" presStyleIdx="18" presStyleCnt="19"/>
      <dgm:spPr/>
    </dgm:pt>
    <dgm:pt modelId="{41BCBEC1-3E40-4B2F-AAF4-C3FA7C639368}" type="pres">
      <dgm:prSet presAssocID="{1E9016D6-330B-4A5C-AE7E-5C4DDFABA633}" presName="connectorText" presStyleLbl="sibTrans1D1" presStyleIdx="18" presStyleCnt="19"/>
      <dgm:spPr/>
    </dgm:pt>
    <dgm:pt modelId="{8D5B7D86-BD88-48E0-B99A-176D9350BE93}" type="pres">
      <dgm:prSet presAssocID="{02CC376C-D46B-4AAA-8655-B3A49E3E3B5C}" presName="node" presStyleLbl="node1" presStyleIdx="19" presStyleCnt="20">
        <dgm:presLayoutVars>
          <dgm:bulletEnabled val="1"/>
        </dgm:presLayoutVars>
      </dgm:prSet>
      <dgm:spPr/>
    </dgm:pt>
  </dgm:ptLst>
  <dgm:cxnLst>
    <dgm:cxn modelId="{9F1E1E0A-9F55-4819-A177-71C349058E59}" type="presOf" srcId="{C68BA1E0-984F-4DF5-8329-3BEE19583445}" destId="{FF8C9B1B-80EA-45D7-BF2F-057CCFEB0D91}" srcOrd="0" destOrd="0" presId="urn:microsoft.com/office/officeart/2016/7/layout/RepeatingBendingProcessNew"/>
    <dgm:cxn modelId="{5FA7940B-AFB9-4378-96DA-AB253603A406}" type="presOf" srcId="{879C5452-18C1-4CE7-B44A-104A8E9FF223}" destId="{293B4E70-2ECF-415C-8485-1854D9C4379C}" srcOrd="1" destOrd="0" presId="urn:microsoft.com/office/officeart/2016/7/layout/RepeatingBendingProcessNew"/>
    <dgm:cxn modelId="{EF58CE0B-D39C-417F-BB7A-A2B1DD444FC2}" type="presOf" srcId="{5A0DAEA6-9AFA-4504-B534-D3D583DAA360}" destId="{0BF73AB7-C327-4CB8-836B-F14F319DE2EC}" srcOrd="0" destOrd="0" presId="urn:microsoft.com/office/officeart/2016/7/layout/RepeatingBendingProcessNew"/>
    <dgm:cxn modelId="{1816C80E-792B-4334-887E-8AD439784046}" srcId="{F8265DE4-4342-4E8B-A7E9-D42E10E3C589}" destId="{3132C8CB-EA4B-48D9-AFE2-A4A3895E93F2}" srcOrd="4" destOrd="0" parTransId="{6A92B6A0-5D9B-49A1-A500-EB22595266D2}" sibTransId="{5A0DAEA6-9AFA-4504-B534-D3D583DAA360}"/>
    <dgm:cxn modelId="{8F105614-F5AC-4D3C-A6F0-D9E534D1A9A0}" type="presOf" srcId="{01E2118F-6862-4074-AD06-B321412804D2}" destId="{66DD5C0E-5266-46C9-9301-AD19BF611A78}" srcOrd="0" destOrd="0" presId="urn:microsoft.com/office/officeart/2016/7/layout/RepeatingBendingProcessNew"/>
    <dgm:cxn modelId="{1ED1381A-3C8C-4372-A97C-4BBE2F117079}" type="presOf" srcId="{972C1888-C5DC-4B79-BF79-63E98433564F}" destId="{C694A929-7620-4AC8-A169-FDA4C97F30E5}" srcOrd="0" destOrd="0" presId="urn:microsoft.com/office/officeart/2016/7/layout/RepeatingBendingProcessNew"/>
    <dgm:cxn modelId="{6963511B-9639-4018-B120-071699E5468C}" srcId="{F8265DE4-4342-4E8B-A7E9-D42E10E3C589}" destId="{02CC376C-D46B-4AAA-8655-B3A49E3E3B5C}" srcOrd="19" destOrd="0" parTransId="{E77538E0-6F38-4445-8471-022041F42B10}" sibTransId="{FEDBC516-6C15-4BF5-B957-31F77A1CDC2F}"/>
    <dgm:cxn modelId="{A9C1CB1B-CEED-4673-B13D-3A03F2D5D5CD}" type="presOf" srcId="{04A49F7F-5534-46DA-9EDE-E71BDF0285E9}" destId="{C95E7F50-460C-4D4F-BB29-8CBC8FF820A9}" srcOrd="1" destOrd="0" presId="urn:microsoft.com/office/officeart/2016/7/layout/RepeatingBendingProcessNew"/>
    <dgm:cxn modelId="{D6E22B1C-ADF4-489F-BB2E-01F0FC9E1490}" type="presOf" srcId="{7B679C19-A54F-44AA-9B1E-A597650D9A30}" destId="{1552DE05-36DE-4847-A8FC-07E6784F5F95}" srcOrd="0" destOrd="0" presId="urn:microsoft.com/office/officeart/2016/7/layout/RepeatingBendingProcessNew"/>
    <dgm:cxn modelId="{9F32CF20-9530-4030-9A20-CBC171CBA3E9}" srcId="{F8265DE4-4342-4E8B-A7E9-D42E10E3C589}" destId="{01E2118F-6862-4074-AD06-B321412804D2}" srcOrd="17" destOrd="0" parTransId="{AAF2C461-7D9B-426A-8CB8-5AEF1F5C3092}" sibTransId="{04387732-7C43-41FA-91D5-923CB514E872}"/>
    <dgm:cxn modelId="{A83C3927-D59C-4B30-A7BF-6F42806D9576}" type="presOf" srcId="{84573968-A268-49FC-9183-F2DAAD6BCB3A}" destId="{437269CF-5E5F-4D99-A87F-CC30CFBB1C87}" srcOrd="0" destOrd="0" presId="urn:microsoft.com/office/officeart/2016/7/layout/RepeatingBendingProcessNew"/>
    <dgm:cxn modelId="{EBC78B2D-AD24-4D5E-B89D-1B58EE3661D4}" srcId="{F8265DE4-4342-4E8B-A7E9-D42E10E3C589}" destId="{C68BA1E0-984F-4DF5-8329-3BEE19583445}" srcOrd="18" destOrd="0" parTransId="{D1BF5895-DCAC-4BE4-8E8A-D460476750F1}" sibTransId="{1E9016D6-330B-4A5C-AE7E-5C4DDFABA633}"/>
    <dgm:cxn modelId="{719A462E-71A2-435A-A55A-F21B6F0771B9}" type="presOf" srcId="{AEAFE2A7-C0B3-4134-BE9B-2DCFC87C3D47}" destId="{7A0BF6A8-7571-41F8-A6AA-B465B1859267}" srcOrd="1" destOrd="0" presId="urn:microsoft.com/office/officeart/2016/7/layout/RepeatingBendingProcessNew"/>
    <dgm:cxn modelId="{9164B82E-E957-4934-B693-5727FC4AA6DB}" type="presOf" srcId="{FF19BDE8-B326-4E51-8F20-FB161D3A5FCE}" destId="{6B625411-1799-4701-BC74-27AC4641A8BF}" srcOrd="1" destOrd="0" presId="urn:microsoft.com/office/officeart/2016/7/layout/RepeatingBendingProcessNew"/>
    <dgm:cxn modelId="{5952E930-F037-4049-A018-B7EA6CCCA17A}" srcId="{F8265DE4-4342-4E8B-A7E9-D42E10E3C589}" destId="{AC0D5797-6743-42E0-AB41-F686DB664C2D}" srcOrd="0" destOrd="0" parTransId="{3DE6434E-A643-4A75-8550-AF3D8FDAAB15}" sibTransId="{FF48BAA0-6136-4C4A-8247-D0606E42F2BC}"/>
    <dgm:cxn modelId="{8963E632-D858-4A7D-B111-7EDC7F6E6C06}" srcId="{F8265DE4-4342-4E8B-A7E9-D42E10E3C589}" destId="{84573968-A268-49FC-9183-F2DAAD6BCB3A}" srcOrd="15" destOrd="0" parTransId="{61B17255-BFE9-4414-90C6-DABC20B38C61}" sibTransId="{04A49F7F-5534-46DA-9EDE-E71BDF0285E9}"/>
    <dgm:cxn modelId="{7CA21839-184F-45CD-A72F-837BEFA2B018}" type="presOf" srcId="{FF48BAA0-6136-4C4A-8247-D0606E42F2BC}" destId="{9D301FE8-5834-4EF0-B7D5-4BBDD9ADEE29}" srcOrd="1" destOrd="0" presId="urn:microsoft.com/office/officeart/2016/7/layout/RepeatingBendingProcessNew"/>
    <dgm:cxn modelId="{12834C3B-8C9F-4284-A322-4E17185D253C}" type="presOf" srcId="{D9462BBA-212C-4262-9790-4D391F6DE5DC}" destId="{D535EBF8-20AB-4123-AEE1-48004F6079FA}" srcOrd="0" destOrd="0" presId="urn:microsoft.com/office/officeart/2016/7/layout/RepeatingBendingProcessNew"/>
    <dgm:cxn modelId="{7974025B-4D57-4A3D-9B92-88E341745A92}" type="presOf" srcId="{7755883F-E5B4-435E-A1A8-516521360639}" destId="{C2065F4F-B04D-4B7A-8EEB-D2764DA662E1}" srcOrd="0" destOrd="0" presId="urn:microsoft.com/office/officeart/2016/7/layout/RepeatingBendingProcessNew"/>
    <dgm:cxn modelId="{DA93B55B-755F-4634-9F66-A111AA5769F1}" srcId="{F8265DE4-4342-4E8B-A7E9-D42E10E3C589}" destId="{44143F7B-BA1A-4544-8ABD-D4355E3A508D}" srcOrd="12" destOrd="0" parTransId="{CE8135C4-74DF-41D4-AC70-C72DF9D9FCB1}" sibTransId="{9AF1F4F4-42D6-4700-A0FE-59EB39F78F56}"/>
    <dgm:cxn modelId="{91EA1E5C-B26E-453A-9151-D29235A17573}" type="presOf" srcId="{9AF1F4F4-42D6-4700-A0FE-59EB39F78F56}" destId="{6F1FBF0D-10A0-4D18-9B35-69CB8E90FDFF}" srcOrd="1" destOrd="0" presId="urn:microsoft.com/office/officeart/2016/7/layout/RepeatingBendingProcessNew"/>
    <dgm:cxn modelId="{A49C7960-C764-484C-9A90-C11C2C3D73AA}" type="presOf" srcId="{ECEEFE68-CC86-4694-9756-3BC939188455}" destId="{E74B0E14-7AA2-4822-BB77-0B56E405CAA8}" srcOrd="0" destOrd="0" presId="urn:microsoft.com/office/officeart/2016/7/layout/RepeatingBendingProcessNew"/>
    <dgm:cxn modelId="{8B857C41-E02F-42D9-AF89-FDF68230709B}" type="presOf" srcId="{04387732-7C43-41FA-91D5-923CB514E872}" destId="{B714891C-A014-491A-836A-9CE4909F8A7A}" srcOrd="0" destOrd="0" presId="urn:microsoft.com/office/officeart/2016/7/layout/RepeatingBendingProcessNew"/>
    <dgm:cxn modelId="{FEDF3564-42BE-4E81-B98B-E5CFB8D4838B}" type="presOf" srcId="{879C5452-18C1-4CE7-B44A-104A8E9FF223}" destId="{87C08E5A-DD02-43DA-87A6-C34BB12DB023}" srcOrd="0" destOrd="0" presId="urn:microsoft.com/office/officeart/2016/7/layout/RepeatingBendingProcessNew"/>
    <dgm:cxn modelId="{2955F545-C83F-4C32-A3AA-A1A315AC4040}" type="presOf" srcId="{F8265DE4-4342-4E8B-A7E9-D42E10E3C589}" destId="{30E0511E-E4A4-4131-9487-EC519FB1D0C7}" srcOrd="0" destOrd="0" presId="urn:microsoft.com/office/officeart/2016/7/layout/RepeatingBendingProcessNew"/>
    <dgm:cxn modelId="{464DBE47-A5A4-4726-83DE-90C26E038495}" srcId="{F8265DE4-4342-4E8B-A7E9-D42E10E3C589}" destId="{032D1987-2D67-4795-80B4-659B244F1794}" srcOrd="7" destOrd="0" parTransId="{DE68BF91-61C5-49F8-B9A8-6441982BEC6A}" sibTransId="{3FFA7866-D148-432E-A8C2-FB27669D074E}"/>
    <dgm:cxn modelId="{23660D4A-C4F4-4480-ADAC-2A2B814186FA}" type="presOf" srcId="{9AF1F4F4-42D6-4700-A0FE-59EB39F78F56}" destId="{266DF9C8-4107-4AE8-AE22-5B3B30189613}" srcOrd="0" destOrd="0" presId="urn:microsoft.com/office/officeart/2016/7/layout/RepeatingBendingProcessNew"/>
    <dgm:cxn modelId="{C581446B-A2D7-4FED-B5C5-292F30B331D8}" type="presOf" srcId="{032D1987-2D67-4795-80B4-659B244F1794}" destId="{4300FBA2-5C85-4F13-8297-EA663DBE1B31}" srcOrd="0" destOrd="0" presId="urn:microsoft.com/office/officeart/2016/7/layout/RepeatingBendingProcessNew"/>
    <dgm:cxn modelId="{AB35D66B-5901-4106-A1A8-2CBE68B15756}" type="presOf" srcId="{3FFA7866-D148-432E-A8C2-FB27669D074E}" destId="{44FA90AC-0348-4704-9E4C-BBB91A727930}" srcOrd="0" destOrd="0" presId="urn:microsoft.com/office/officeart/2016/7/layout/RepeatingBendingProcessNew"/>
    <dgm:cxn modelId="{7DF21C6E-C1DC-42B8-A4BF-CD05A1C56207}" type="presOf" srcId="{212D6982-3C0C-4083-A092-FC5B01F60C9D}" destId="{EF2315FB-2438-4AAE-AA3B-B8E0653FE494}" srcOrd="0" destOrd="0" presId="urn:microsoft.com/office/officeart/2016/7/layout/RepeatingBendingProcessNew"/>
    <dgm:cxn modelId="{D76F8277-A8C8-4E51-8907-592499B023D6}" type="presOf" srcId="{C8634B98-C1E3-4BBB-A7F3-60CA6BB19163}" destId="{909C1C6E-43CB-4DCB-A189-7478E0AEE3E2}" srcOrd="0" destOrd="0" presId="urn:microsoft.com/office/officeart/2016/7/layout/RepeatingBendingProcessNew"/>
    <dgm:cxn modelId="{5A3E147D-FBBE-49A6-ADD1-2F27DA08491D}" type="presOf" srcId="{789B7B4F-FA6E-47E0-90E3-4D7A8168BC33}" destId="{EA7AF688-7830-43AD-AC76-DD282FBDE872}" srcOrd="0" destOrd="0" presId="urn:microsoft.com/office/officeart/2016/7/layout/RepeatingBendingProcessNew"/>
    <dgm:cxn modelId="{A0CB0E82-9B92-489D-AA2B-3B713903E970}" type="presOf" srcId="{72967566-AECF-44A4-BB68-B5B9B79ACBA9}" destId="{B868F65C-3ABF-45AF-8243-34DA755E2929}" srcOrd="0" destOrd="0" presId="urn:microsoft.com/office/officeart/2016/7/layout/RepeatingBendingProcessNew"/>
    <dgm:cxn modelId="{065DDA88-7AB0-4127-98BA-C2ECA6EFC4E7}" srcId="{F8265DE4-4342-4E8B-A7E9-D42E10E3C589}" destId="{7B679C19-A54F-44AA-9B1E-A597650D9A30}" srcOrd="3" destOrd="0" parTransId="{7BA61CF0-B789-482B-8F9B-7853609504FB}" sibTransId="{AEAFE2A7-C0B3-4134-BE9B-2DCFC87C3D47}"/>
    <dgm:cxn modelId="{D452698A-3F32-45B0-A9ED-028EF6232576}" type="presOf" srcId="{212D6982-3C0C-4083-A092-FC5B01F60C9D}" destId="{52E5489B-FD3B-49B6-A596-CF4A3197DFE2}" srcOrd="1" destOrd="0" presId="urn:microsoft.com/office/officeart/2016/7/layout/RepeatingBendingProcessNew"/>
    <dgm:cxn modelId="{97A8B68A-DC49-4F4B-B502-0CFEF8621F52}" type="presOf" srcId="{BA845A82-745C-4E15-B455-F6E06C866206}" destId="{C6761DF7-DE92-4FEE-9E88-02187F3843F3}" srcOrd="1" destOrd="0" presId="urn:microsoft.com/office/officeart/2016/7/layout/RepeatingBendingProcessNew"/>
    <dgm:cxn modelId="{F114638E-EAA7-4F39-A4F8-DD5A68D46C94}" srcId="{F8265DE4-4342-4E8B-A7E9-D42E10E3C589}" destId="{54DDDCB2-9E23-4A2C-A9B2-8E0C29BFEA5E}" srcOrd="6" destOrd="0" parTransId="{76EB460F-ECAC-42B6-859F-AB09BFE3955F}" sibTransId="{879C5452-18C1-4CE7-B44A-104A8E9FF223}"/>
    <dgm:cxn modelId="{6E2D2591-CF0C-4FEB-B75C-08560B022CBD}" type="presOf" srcId="{BA845A82-745C-4E15-B455-F6E06C866206}" destId="{697D2AE3-AC77-4D9F-B3A1-9D024C5E91D4}" srcOrd="0" destOrd="0" presId="urn:microsoft.com/office/officeart/2016/7/layout/RepeatingBendingProcessNew"/>
    <dgm:cxn modelId="{988FBD9A-281A-4064-A408-36DD78CD64BA}" type="presOf" srcId="{A5D35DCA-E109-4EA2-B52E-972C77C8D49C}" destId="{8A48688B-CB62-4567-B598-845BE2053221}" srcOrd="0" destOrd="0" presId="urn:microsoft.com/office/officeart/2016/7/layout/RepeatingBendingProcessNew"/>
    <dgm:cxn modelId="{0F9C799B-1784-47A2-989C-EE2A6F7C0337}" type="presOf" srcId="{C8634B98-C1E3-4BBB-A7F3-60CA6BB19163}" destId="{847D3A60-1033-4D8E-AD07-90BD0506482A}" srcOrd="1" destOrd="0" presId="urn:microsoft.com/office/officeart/2016/7/layout/RepeatingBendingProcessNew"/>
    <dgm:cxn modelId="{566B109C-915D-4113-93ED-7E0DDDB91C88}" type="presOf" srcId="{FF48BAA0-6136-4C4A-8247-D0606E42F2BC}" destId="{DC0D6087-6BF2-46D3-8326-4D82C17E9D01}" srcOrd="0" destOrd="0" presId="urn:microsoft.com/office/officeart/2016/7/layout/RepeatingBendingProcessNew"/>
    <dgm:cxn modelId="{D403D4A0-15D6-4A6A-860A-C91008DAC478}" type="presOf" srcId="{3E577260-EEB0-404A-BAC9-4BF1D9FAC058}" destId="{7A62D636-7E4A-4E95-AE98-68F9A4A13160}" srcOrd="1" destOrd="0" presId="urn:microsoft.com/office/officeart/2016/7/layout/RepeatingBendingProcessNew"/>
    <dgm:cxn modelId="{1CE722A2-6DFD-4370-86C5-A2A87876F438}" srcId="{F8265DE4-4342-4E8B-A7E9-D42E10E3C589}" destId="{9414815E-435E-47B5-8C26-E587789400CC}" srcOrd="13" destOrd="0" parTransId="{B462B9D6-8DC7-43FE-A322-0E384EC6A1F7}" sibTransId="{65D60968-1307-49AF-86CC-0AEB3932434F}"/>
    <dgm:cxn modelId="{364004A3-373E-4749-88F7-E2EA98C4E24D}" type="presOf" srcId="{110C3DBC-1A0C-4B1E-BEB8-4C10B6D3B18C}" destId="{CCFFEF2A-F8BF-4EEA-96CE-DB921EEC2B9B}" srcOrd="0" destOrd="0" presId="urn:microsoft.com/office/officeart/2016/7/layout/RepeatingBendingProcessNew"/>
    <dgm:cxn modelId="{770DCFA6-4998-4CCB-9C4E-90196B7B30FE}" type="presOf" srcId="{FF19BDE8-B326-4E51-8F20-FB161D3A5FCE}" destId="{096D05F2-1847-4F24-8B9D-851DADD9A69E}" srcOrd="0" destOrd="0" presId="urn:microsoft.com/office/officeart/2016/7/layout/RepeatingBendingProcessNew"/>
    <dgm:cxn modelId="{0A4ED0A6-6295-4188-BDFF-3A80AEB63564}" type="presOf" srcId="{A5D35DCA-E109-4EA2-B52E-972C77C8D49C}" destId="{8444C32B-3118-45B3-8141-BE5915736D25}" srcOrd="1" destOrd="0" presId="urn:microsoft.com/office/officeart/2016/7/layout/RepeatingBendingProcessNew"/>
    <dgm:cxn modelId="{A9A6EEA9-AFDE-4E1B-99A2-F985C2B4261A}" type="presOf" srcId="{FE7A5FDF-9153-490A-88DD-3C66D2AB6E46}" destId="{435239A9-263A-481E-A91B-E52AEE40277F}" srcOrd="0" destOrd="0" presId="urn:microsoft.com/office/officeart/2016/7/layout/RepeatingBendingProcessNew"/>
    <dgm:cxn modelId="{6D7F16AB-BBA1-4DE4-991A-19653099639B}" type="presOf" srcId="{1E9016D6-330B-4A5C-AE7E-5C4DDFABA633}" destId="{41BCBEC1-3E40-4B2F-AAF4-C3FA7C639368}" srcOrd="1" destOrd="0" presId="urn:microsoft.com/office/officeart/2016/7/layout/RepeatingBendingProcessNew"/>
    <dgm:cxn modelId="{51FE53AB-B20E-446F-82ED-3CF390D28B28}" srcId="{F8265DE4-4342-4E8B-A7E9-D42E10E3C589}" destId="{D9462BBA-212C-4262-9790-4D391F6DE5DC}" srcOrd="1" destOrd="0" parTransId="{390F82DB-28D2-49BB-AEEA-2B35CE29CCDA}" sibTransId="{A5D35DCA-E109-4EA2-B52E-972C77C8D49C}"/>
    <dgm:cxn modelId="{F1F2D7AD-95DC-482B-9BB2-81C46E296415}" srcId="{F8265DE4-4342-4E8B-A7E9-D42E10E3C589}" destId="{C91C31B2-CB1D-483A-9336-A2F84CB84296}" srcOrd="9" destOrd="0" parTransId="{422442A3-FC58-46BF-A005-14E2572020FA}" sibTransId="{110C3DBC-1A0C-4B1E-BEB8-4C10B6D3B18C}"/>
    <dgm:cxn modelId="{F44C45AE-FE77-4CED-930D-997875072C39}" srcId="{F8265DE4-4342-4E8B-A7E9-D42E10E3C589}" destId="{B9EBA61E-A272-449F-94CA-6FA357DCD86A}" srcOrd="5" destOrd="0" parTransId="{4F07C02D-CEA8-4CA5-BC2F-01DAF445665F}" sibTransId="{C8634B98-C1E3-4BBB-A7F3-60CA6BB19163}"/>
    <dgm:cxn modelId="{0E17F3AE-F60F-47B0-97DE-31FD4F1A9072}" type="presOf" srcId="{3132C8CB-EA4B-48D9-AFE2-A4A3895E93F2}" destId="{20351D75-5BD1-475A-801F-7414907B307E}" srcOrd="0" destOrd="0" presId="urn:microsoft.com/office/officeart/2016/7/layout/RepeatingBendingProcessNew"/>
    <dgm:cxn modelId="{95B00EB5-F23A-4B86-8CC0-E70777EFB6A7}" type="presOf" srcId="{3E577260-EEB0-404A-BAC9-4BF1D9FAC058}" destId="{204C8172-533A-4124-BFC1-C6EAC96E2569}" srcOrd="0" destOrd="0" presId="urn:microsoft.com/office/officeart/2016/7/layout/RepeatingBendingProcessNew"/>
    <dgm:cxn modelId="{44366EB6-E4A4-4410-AAE2-B2C1518460A1}" srcId="{F8265DE4-4342-4E8B-A7E9-D42E10E3C589}" destId="{DABC0E2A-10AC-4250-A87D-1B426C10C7A8}" srcOrd="8" destOrd="0" parTransId="{C82B00A7-96C5-4ABA-8947-63CC93C0B6DE}" sibTransId="{ACB94A2B-16C4-4BAB-8C24-4072A7F2A3FE}"/>
    <dgm:cxn modelId="{B227D7B7-C3F3-4FFB-9969-7DCB0E692CF1}" type="presOf" srcId="{ACB94A2B-16C4-4BAB-8C24-4072A7F2A3FE}" destId="{D38A87E7-5FEE-4B96-B71C-D4557B3F043C}" srcOrd="1" destOrd="0" presId="urn:microsoft.com/office/officeart/2016/7/layout/RepeatingBendingProcessNew"/>
    <dgm:cxn modelId="{3C03D3B9-4E58-43BB-8F91-ABABF92C00DD}" type="presOf" srcId="{AC0D5797-6743-42E0-AB41-F686DB664C2D}" destId="{C7151822-CDBE-44AF-8101-FA0F7D97E6E6}" srcOrd="0" destOrd="0" presId="urn:microsoft.com/office/officeart/2016/7/layout/RepeatingBendingProcessNew"/>
    <dgm:cxn modelId="{F4A677BC-1E22-4D8A-9436-9E0FE38844FD}" type="presOf" srcId="{65D60968-1307-49AF-86CC-0AEB3932434F}" destId="{2B328B5C-0151-499F-9E3E-7643C4A10FA6}" srcOrd="0" destOrd="0" presId="urn:microsoft.com/office/officeart/2016/7/layout/RepeatingBendingProcessNew"/>
    <dgm:cxn modelId="{632B85BC-04E5-4CE6-BEA1-5580A52B40B6}" type="presOf" srcId="{3FFA7866-D148-432E-A8C2-FB27669D074E}" destId="{6422A215-7503-428A-99D0-8DA7FAE1FEFC}" srcOrd="1" destOrd="0" presId="urn:microsoft.com/office/officeart/2016/7/layout/RepeatingBendingProcessNew"/>
    <dgm:cxn modelId="{4286E9BC-54EB-4B03-BBEE-D776362D271B}" type="presOf" srcId="{C91C31B2-CB1D-483A-9336-A2F84CB84296}" destId="{AEC6F00C-EE97-4B82-A3F1-63424C57B4C1}" srcOrd="0" destOrd="0" presId="urn:microsoft.com/office/officeart/2016/7/layout/RepeatingBendingProcessNew"/>
    <dgm:cxn modelId="{1ADFF8C2-D212-4AD6-BE91-C7B385AE6367}" type="presOf" srcId="{AEAFE2A7-C0B3-4134-BE9B-2DCFC87C3D47}" destId="{D991C3B1-B999-4029-90AA-5A7054CA4005}" srcOrd="0" destOrd="0" presId="urn:microsoft.com/office/officeart/2016/7/layout/RepeatingBendingProcessNew"/>
    <dgm:cxn modelId="{2061F9C5-4413-49F7-988E-83346FAA9591}" type="presOf" srcId="{5A0DAEA6-9AFA-4504-B534-D3D583DAA360}" destId="{747C0A5F-11ED-444E-80EA-40C073E8D664}" srcOrd="1" destOrd="0" presId="urn:microsoft.com/office/officeart/2016/7/layout/RepeatingBendingProcessNew"/>
    <dgm:cxn modelId="{D80575C6-EA0F-49C8-9A81-7B6119C69D53}" srcId="{F8265DE4-4342-4E8B-A7E9-D42E10E3C589}" destId="{72967566-AECF-44A4-BB68-B5B9B79ACBA9}" srcOrd="10" destOrd="0" parTransId="{46BCE2B2-21B9-4512-BF08-0EFD27935A8D}" sibTransId="{BA845A82-745C-4E15-B455-F6E06C866206}"/>
    <dgm:cxn modelId="{AAFFA1C7-804A-40A9-93BF-EC46BACFCC3B}" type="presOf" srcId="{110C3DBC-1A0C-4B1E-BEB8-4C10B6D3B18C}" destId="{C4C1FDC3-3D29-4EBD-A66F-1F0B3D6F893D}" srcOrd="1" destOrd="0" presId="urn:microsoft.com/office/officeart/2016/7/layout/RepeatingBendingProcessNew"/>
    <dgm:cxn modelId="{9E6574CE-6313-4DCB-A4F1-BFED75570FE8}" type="presOf" srcId="{44143F7B-BA1A-4544-8ABD-D4355E3A508D}" destId="{8B2854EB-E4C8-43D1-B29D-1C480C5C1C5C}" srcOrd="0" destOrd="0" presId="urn:microsoft.com/office/officeart/2016/7/layout/RepeatingBendingProcessNew"/>
    <dgm:cxn modelId="{0BCA2DD1-66E5-462B-B53F-0B7E661685A2}" type="presOf" srcId="{ACB94A2B-16C4-4BAB-8C24-4072A7F2A3FE}" destId="{4499F627-F92C-4FC9-B087-F6333BD8253E}" srcOrd="0" destOrd="0" presId="urn:microsoft.com/office/officeart/2016/7/layout/RepeatingBendingProcessNew"/>
    <dgm:cxn modelId="{505C2CD2-E764-4CD2-9AB8-22E83F5EB74B}" type="presOf" srcId="{54DDDCB2-9E23-4A2C-A9B2-8E0C29BFEA5E}" destId="{A73720C6-BD1F-4699-AECF-711D37290A89}" srcOrd="0" destOrd="0" presId="urn:microsoft.com/office/officeart/2016/7/layout/RepeatingBendingProcessNew"/>
    <dgm:cxn modelId="{7B7BCFD9-6416-426C-98D0-2AA94A460AE5}" type="presOf" srcId="{1E9016D6-330B-4A5C-AE7E-5C4DDFABA633}" destId="{A2D3CF12-FD2B-4975-97C9-CA2A62731174}" srcOrd="0" destOrd="0" presId="urn:microsoft.com/office/officeart/2016/7/layout/RepeatingBendingProcessNew"/>
    <dgm:cxn modelId="{AE40BBDE-7210-4E9F-9C46-FA4E6DE5C2E9}" type="presOf" srcId="{65D60968-1307-49AF-86CC-0AEB3932434F}" destId="{A34E7E9B-4D84-4482-9C6F-8049F199C2FB}" srcOrd="1" destOrd="0" presId="urn:microsoft.com/office/officeart/2016/7/layout/RepeatingBendingProcessNew"/>
    <dgm:cxn modelId="{9A7F51E0-DEF9-48EA-A928-A412C7ADDFB5}" type="presOf" srcId="{9414815E-435E-47B5-8C26-E587789400CC}" destId="{E184013A-719C-4A0E-82D0-1B9F7EE43FF1}" srcOrd="0" destOrd="0" presId="urn:microsoft.com/office/officeart/2016/7/layout/RepeatingBendingProcessNew"/>
    <dgm:cxn modelId="{E08904E6-6CB9-4F61-9B32-CEC67A8164D0}" type="presOf" srcId="{DABC0E2A-10AC-4250-A87D-1B426C10C7A8}" destId="{2ABCAB77-F5E7-4A14-A27A-7FDF941FA8C7}" srcOrd="0" destOrd="0" presId="urn:microsoft.com/office/officeart/2016/7/layout/RepeatingBendingProcessNew"/>
    <dgm:cxn modelId="{EEAE1BF0-C9FC-4080-854B-04BA31A252D9}" srcId="{F8265DE4-4342-4E8B-A7E9-D42E10E3C589}" destId="{972C1888-C5DC-4B79-BF79-63E98433564F}" srcOrd="11" destOrd="0" parTransId="{DA464CD9-11BE-4E59-A44C-10C25C00A66C}" sibTransId="{FF19BDE8-B326-4E51-8F20-FB161D3A5FCE}"/>
    <dgm:cxn modelId="{90BF35F0-EC4E-4E46-8708-0671C4DD9A8C}" type="presOf" srcId="{02CC376C-D46B-4AAA-8655-B3A49E3E3B5C}" destId="{8D5B7D86-BD88-48E0-B99A-176D9350BE93}" srcOrd="0" destOrd="0" presId="urn:microsoft.com/office/officeart/2016/7/layout/RepeatingBendingProcessNew"/>
    <dgm:cxn modelId="{FB0958F1-4FE7-4B0A-BE57-7A7B04D2C1D4}" srcId="{F8265DE4-4342-4E8B-A7E9-D42E10E3C589}" destId="{FE7A5FDF-9153-490A-88DD-3C66D2AB6E46}" srcOrd="14" destOrd="0" parTransId="{C307EE71-6872-4549-BA7C-2E1DB35F7EE7}" sibTransId="{789B7B4F-FA6E-47E0-90E3-4D7A8168BC33}"/>
    <dgm:cxn modelId="{C2E7A9F2-4C39-4597-A8AE-B26A9E663F6C}" srcId="{F8265DE4-4342-4E8B-A7E9-D42E10E3C589}" destId="{7755883F-E5B4-435E-A1A8-516521360639}" srcOrd="16" destOrd="0" parTransId="{EA56F029-334D-48BA-BBF7-7BAE03D8E852}" sibTransId="{3E577260-EEB0-404A-BAC9-4BF1D9FAC058}"/>
    <dgm:cxn modelId="{7FBF6FF4-B563-4541-A22C-8873152480D7}" srcId="{F8265DE4-4342-4E8B-A7E9-D42E10E3C589}" destId="{ECEEFE68-CC86-4694-9756-3BC939188455}" srcOrd="2" destOrd="0" parTransId="{235A4267-D0C8-4FA9-B374-CCD1674451C2}" sibTransId="{212D6982-3C0C-4083-A092-FC5B01F60C9D}"/>
    <dgm:cxn modelId="{5CB678F5-94DD-480C-B3D9-2014F1B8AD99}" type="presOf" srcId="{B9EBA61E-A272-449F-94CA-6FA357DCD86A}" destId="{E012F685-145A-483E-89DE-DDB8A41FBF43}" srcOrd="0" destOrd="0" presId="urn:microsoft.com/office/officeart/2016/7/layout/RepeatingBendingProcessNew"/>
    <dgm:cxn modelId="{5BD328F6-CE85-4E03-BC3C-D944DB2E283C}" type="presOf" srcId="{789B7B4F-FA6E-47E0-90E3-4D7A8168BC33}" destId="{79CAD535-7B3C-46DE-9112-8C3BE562E05F}" srcOrd="1" destOrd="0" presId="urn:microsoft.com/office/officeart/2016/7/layout/RepeatingBendingProcessNew"/>
    <dgm:cxn modelId="{F9D3DBFA-C18D-466F-B596-C57BDAAAAC73}" type="presOf" srcId="{04A49F7F-5534-46DA-9EDE-E71BDF0285E9}" destId="{6AF2B630-D0D6-4FAD-AF84-E06A7A3A290A}" srcOrd="0" destOrd="0" presId="urn:microsoft.com/office/officeart/2016/7/layout/RepeatingBendingProcessNew"/>
    <dgm:cxn modelId="{83B74AFD-38A2-478A-925C-0B110E5DB93C}" type="presOf" srcId="{04387732-7C43-41FA-91D5-923CB514E872}" destId="{5080BE98-F767-4AF6-A704-6D21B1686306}" srcOrd="1" destOrd="0" presId="urn:microsoft.com/office/officeart/2016/7/layout/RepeatingBendingProcessNew"/>
    <dgm:cxn modelId="{DEB34D01-A38D-45B9-8568-9CE3662B7511}" type="presParOf" srcId="{30E0511E-E4A4-4131-9487-EC519FB1D0C7}" destId="{C7151822-CDBE-44AF-8101-FA0F7D97E6E6}" srcOrd="0" destOrd="0" presId="urn:microsoft.com/office/officeart/2016/7/layout/RepeatingBendingProcessNew"/>
    <dgm:cxn modelId="{EC9D7232-D5BC-4F4D-9277-A66A4890D48C}" type="presParOf" srcId="{30E0511E-E4A4-4131-9487-EC519FB1D0C7}" destId="{DC0D6087-6BF2-46D3-8326-4D82C17E9D01}" srcOrd="1" destOrd="0" presId="urn:microsoft.com/office/officeart/2016/7/layout/RepeatingBendingProcessNew"/>
    <dgm:cxn modelId="{CD382686-77FF-4A88-B615-B7BA63E7FAA7}" type="presParOf" srcId="{DC0D6087-6BF2-46D3-8326-4D82C17E9D01}" destId="{9D301FE8-5834-4EF0-B7D5-4BBDD9ADEE29}" srcOrd="0" destOrd="0" presId="urn:microsoft.com/office/officeart/2016/7/layout/RepeatingBendingProcessNew"/>
    <dgm:cxn modelId="{1D84DBEC-AC9F-4708-AC39-3E516021C187}" type="presParOf" srcId="{30E0511E-E4A4-4131-9487-EC519FB1D0C7}" destId="{D535EBF8-20AB-4123-AEE1-48004F6079FA}" srcOrd="2" destOrd="0" presId="urn:microsoft.com/office/officeart/2016/7/layout/RepeatingBendingProcessNew"/>
    <dgm:cxn modelId="{B568F015-F84B-4407-ACF1-60988A0C7B68}" type="presParOf" srcId="{30E0511E-E4A4-4131-9487-EC519FB1D0C7}" destId="{8A48688B-CB62-4567-B598-845BE2053221}" srcOrd="3" destOrd="0" presId="urn:microsoft.com/office/officeart/2016/7/layout/RepeatingBendingProcessNew"/>
    <dgm:cxn modelId="{F50AFAA7-51B7-4789-9DFF-7F1017CD9C04}" type="presParOf" srcId="{8A48688B-CB62-4567-B598-845BE2053221}" destId="{8444C32B-3118-45B3-8141-BE5915736D25}" srcOrd="0" destOrd="0" presId="urn:microsoft.com/office/officeart/2016/7/layout/RepeatingBendingProcessNew"/>
    <dgm:cxn modelId="{5AA11C57-A618-42C3-AEBF-FFEE0AE69D87}" type="presParOf" srcId="{30E0511E-E4A4-4131-9487-EC519FB1D0C7}" destId="{E74B0E14-7AA2-4822-BB77-0B56E405CAA8}" srcOrd="4" destOrd="0" presId="urn:microsoft.com/office/officeart/2016/7/layout/RepeatingBendingProcessNew"/>
    <dgm:cxn modelId="{30E83E79-33FB-4FED-930E-EE3CE3246DB9}" type="presParOf" srcId="{30E0511E-E4A4-4131-9487-EC519FB1D0C7}" destId="{EF2315FB-2438-4AAE-AA3B-B8E0653FE494}" srcOrd="5" destOrd="0" presId="urn:microsoft.com/office/officeart/2016/7/layout/RepeatingBendingProcessNew"/>
    <dgm:cxn modelId="{E765FEB7-11CC-4764-ADA3-E87C5DAAB020}" type="presParOf" srcId="{EF2315FB-2438-4AAE-AA3B-B8E0653FE494}" destId="{52E5489B-FD3B-49B6-A596-CF4A3197DFE2}" srcOrd="0" destOrd="0" presId="urn:microsoft.com/office/officeart/2016/7/layout/RepeatingBendingProcessNew"/>
    <dgm:cxn modelId="{F698A001-EC7C-44DC-937F-F3769417FA1B}" type="presParOf" srcId="{30E0511E-E4A4-4131-9487-EC519FB1D0C7}" destId="{1552DE05-36DE-4847-A8FC-07E6784F5F95}" srcOrd="6" destOrd="0" presId="urn:microsoft.com/office/officeart/2016/7/layout/RepeatingBendingProcessNew"/>
    <dgm:cxn modelId="{E820D47C-9033-4CC8-9180-7BA16250B16B}" type="presParOf" srcId="{30E0511E-E4A4-4131-9487-EC519FB1D0C7}" destId="{D991C3B1-B999-4029-90AA-5A7054CA4005}" srcOrd="7" destOrd="0" presId="urn:microsoft.com/office/officeart/2016/7/layout/RepeatingBendingProcessNew"/>
    <dgm:cxn modelId="{1BB1F47E-A3FB-4507-8D7E-5654C2E16DE1}" type="presParOf" srcId="{D991C3B1-B999-4029-90AA-5A7054CA4005}" destId="{7A0BF6A8-7571-41F8-A6AA-B465B1859267}" srcOrd="0" destOrd="0" presId="urn:microsoft.com/office/officeart/2016/7/layout/RepeatingBendingProcessNew"/>
    <dgm:cxn modelId="{A03CC6C6-FCA9-4EC8-8419-119D984BBCF6}" type="presParOf" srcId="{30E0511E-E4A4-4131-9487-EC519FB1D0C7}" destId="{20351D75-5BD1-475A-801F-7414907B307E}" srcOrd="8" destOrd="0" presId="urn:microsoft.com/office/officeart/2016/7/layout/RepeatingBendingProcessNew"/>
    <dgm:cxn modelId="{61C4C402-AC54-4C2E-88B9-748FAF1012D6}" type="presParOf" srcId="{30E0511E-E4A4-4131-9487-EC519FB1D0C7}" destId="{0BF73AB7-C327-4CB8-836B-F14F319DE2EC}" srcOrd="9" destOrd="0" presId="urn:microsoft.com/office/officeart/2016/7/layout/RepeatingBendingProcessNew"/>
    <dgm:cxn modelId="{EF15BDBC-1C0B-4571-B601-5DC5A37F8E74}" type="presParOf" srcId="{0BF73AB7-C327-4CB8-836B-F14F319DE2EC}" destId="{747C0A5F-11ED-444E-80EA-40C073E8D664}" srcOrd="0" destOrd="0" presId="urn:microsoft.com/office/officeart/2016/7/layout/RepeatingBendingProcessNew"/>
    <dgm:cxn modelId="{859F0E49-3032-4986-B24A-3CFAAC1DD3C7}" type="presParOf" srcId="{30E0511E-E4A4-4131-9487-EC519FB1D0C7}" destId="{E012F685-145A-483E-89DE-DDB8A41FBF43}" srcOrd="10" destOrd="0" presId="urn:microsoft.com/office/officeart/2016/7/layout/RepeatingBendingProcessNew"/>
    <dgm:cxn modelId="{6C6B3073-CDBE-4810-96C3-FD9ECDB6D26E}" type="presParOf" srcId="{30E0511E-E4A4-4131-9487-EC519FB1D0C7}" destId="{909C1C6E-43CB-4DCB-A189-7478E0AEE3E2}" srcOrd="11" destOrd="0" presId="urn:microsoft.com/office/officeart/2016/7/layout/RepeatingBendingProcessNew"/>
    <dgm:cxn modelId="{1A3E844F-37CC-4AD9-93C9-D887064DA31E}" type="presParOf" srcId="{909C1C6E-43CB-4DCB-A189-7478E0AEE3E2}" destId="{847D3A60-1033-4D8E-AD07-90BD0506482A}" srcOrd="0" destOrd="0" presId="urn:microsoft.com/office/officeart/2016/7/layout/RepeatingBendingProcessNew"/>
    <dgm:cxn modelId="{569670AC-9C58-4E85-9471-E23DB3F47A25}" type="presParOf" srcId="{30E0511E-E4A4-4131-9487-EC519FB1D0C7}" destId="{A73720C6-BD1F-4699-AECF-711D37290A89}" srcOrd="12" destOrd="0" presId="urn:microsoft.com/office/officeart/2016/7/layout/RepeatingBendingProcessNew"/>
    <dgm:cxn modelId="{0CE8F830-26DB-48AF-8D4C-4491BEF6E4C7}" type="presParOf" srcId="{30E0511E-E4A4-4131-9487-EC519FB1D0C7}" destId="{87C08E5A-DD02-43DA-87A6-C34BB12DB023}" srcOrd="13" destOrd="0" presId="urn:microsoft.com/office/officeart/2016/7/layout/RepeatingBendingProcessNew"/>
    <dgm:cxn modelId="{517653F2-5EFD-46CE-BB3A-95E774D75737}" type="presParOf" srcId="{87C08E5A-DD02-43DA-87A6-C34BB12DB023}" destId="{293B4E70-2ECF-415C-8485-1854D9C4379C}" srcOrd="0" destOrd="0" presId="urn:microsoft.com/office/officeart/2016/7/layout/RepeatingBendingProcessNew"/>
    <dgm:cxn modelId="{120FDCA9-CE20-47E8-A5A5-D09B2281B93D}" type="presParOf" srcId="{30E0511E-E4A4-4131-9487-EC519FB1D0C7}" destId="{4300FBA2-5C85-4F13-8297-EA663DBE1B31}" srcOrd="14" destOrd="0" presId="urn:microsoft.com/office/officeart/2016/7/layout/RepeatingBendingProcessNew"/>
    <dgm:cxn modelId="{02734F88-C86E-4BB5-93DE-57CC6B4953BF}" type="presParOf" srcId="{30E0511E-E4A4-4131-9487-EC519FB1D0C7}" destId="{44FA90AC-0348-4704-9E4C-BBB91A727930}" srcOrd="15" destOrd="0" presId="urn:microsoft.com/office/officeart/2016/7/layout/RepeatingBendingProcessNew"/>
    <dgm:cxn modelId="{5C3239AC-0DFD-4EE7-AA9D-DCAE4E6990C5}" type="presParOf" srcId="{44FA90AC-0348-4704-9E4C-BBB91A727930}" destId="{6422A215-7503-428A-99D0-8DA7FAE1FEFC}" srcOrd="0" destOrd="0" presId="urn:microsoft.com/office/officeart/2016/7/layout/RepeatingBendingProcessNew"/>
    <dgm:cxn modelId="{BA97E66F-BB5C-4CC6-B0DD-5EA8EAC3A855}" type="presParOf" srcId="{30E0511E-E4A4-4131-9487-EC519FB1D0C7}" destId="{2ABCAB77-F5E7-4A14-A27A-7FDF941FA8C7}" srcOrd="16" destOrd="0" presId="urn:microsoft.com/office/officeart/2016/7/layout/RepeatingBendingProcessNew"/>
    <dgm:cxn modelId="{5022AA34-E38D-4491-B42E-C0C77FAB403D}" type="presParOf" srcId="{30E0511E-E4A4-4131-9487-EC519FB1D0C7}" destId="{4499F627-F92C-4FC9-B087-F6333BD8253E}" srcOrd="17" destOrd="0" presId="urn:microsoft.com/office/officeart/2016/7/layout/RepeatingBendingProcessNew"/>
    <dgm:cxn modelId="{0006F596-8FF4-4A51-B557-3B248B903372}" type="presParOf" srcId="{4499F627-F92C-4FC9-B087-F6333BD8253E}" destId="{D38A87E7-5FEE-4B96-B71C-D4557B3F043C}" srcOrd="0" destOrd="0" presId="urn:microsoft.com/office/officeart/2016/7/layout/RepeatingBendingProcessNew"/>
    <dgm:cxn modelId="{FE7F948A-15C6-44C4-96B1-3EDC39E795B3}" type="presParOf" srcId="{30E0511E-E4A4-4131-9487-EC519FB1D0C7}" destId="{AEC6F00C-EE97-4B82-A3F1-63424C57B4C1}" srcOrd="18" destOrd="0" presId="urn:microsoft.com/office/officeart/2016/7/layout/RepeatingBendingProcessNew"/>
    <dgm:cxn modelId="{A8D9C434-EE73-4C83-9A65-AB844E09CEC4}" type="presParOf" srcId="{30E0511E-E4A4-4131-9487-EC519FB1D0C7}" destId="{CCFFEF2A-F8BF-4EEA-96CE-DB921EEC2B9B}" srcOrd="19" destOrd="0" presId="urn:microsoft.com/office/officeart/2016/7/layout/RepeatingBendingProcessNew"/>
    <dgm:cxn modelId="{2BE6F6A3-76DF-4C30-84D0-1248D6451370}" type="presParOf" srcId="{CCFFEF2A-F8BF-4EEA-96CE-DB921EEC2B9B}" destId="{C4C1FDC3-3D29-4EBD-A66F-1F0B3D6F893D}" srcOrd="0" destOrd="0" presId="urn:microsoft.com/office/officeart/2016/7/layout/RepeatingBendingProcessNew"/>
    <dgm:cxn modelId="{3AF243EA-FB79-4563-96D1-613720F41B51}" type="presParOf" srcId="{30E0511E-E4A4-4131-9487-EC519FB1D0C7}" destId="{B868F65C-3ABF-45AF-8243-34DA755E2929}" srcOrd="20" destOrd="0" presId="urn:microsoft.com/office/officeart/2016/7/layout/RepeatingBendingProcessNew"/>
    <dgm:cxn modelId="{2EA678B0-32BB-4791-90BA-5189402DBF98}" type="presParOf" srcId="{30E0511E-E4A4-4131-9487-EC519FB1D0C7}" destId="{697D2AE3-AC77-4D9F-B3A1-9D024C5E91D4}" srcOrd="21" destOrd="0" presId="urn:microsoft.com/office/officeart/2016/7/layout/RepeatingBendingProcessNew"/>
    <dgm:cxn modelId="{6D4F6A21-66CB-4E49-AAF9-E24EFEAF2EA2}" type="presParOf" srcId="{697D2AE3-AC77-4D9F-B3A1-9D024C5E91D4}" destId="{C6761DF7-DE92-4FEE-9E88-02187F3843F3}" srcOrd="0" destOrd="0" presId="urn:microsoft.com/office/officeart/2016/7/layout/RepeatingBendingProcessNew"/>
    <dgm:cxn modelId="{CA1E9AFC-190F-4D96-A3E6-1B7395A0F59E}" type="presParOf" srcId="{30E0511E-E4A4-4131-9487-EC519FB1D0C7}" destId="{C694A929-7620-4AC8-A169-FDA4C97F30E5}" srcOrd="22" destOrd="0" presId="urn:microsoft.com/office/officeart/2016/7/layout/RepeatingBendingProcessNew"/>
    <dgm:cxn modelId="{5E8F26D9-ACFD-41F7-B0EA-79BFC0EBD40B}" type="presParOf" srcId="{30E0511E-E4A4-4131-9487-EC519FB1D0C7}" destId="{096D05F2-1847-4F24-8B9D-851DADD9A69E}" srcOrd="23" destOrd="0" presId="urn:microsoft.com/office/officeart/2016/7/layout/RepeatingBendingProcessNew"/>
    <dgm:cxn modelId="{5F90A2EC-86E1-49A8-9EA3-E9A0A458E5FC}" type="presParOf" srcId="{096D05F2-1847-4F24-8B9D-851DADD9A69E}" destId="{6B625411-1799-4701-BC74-27AC4641A8BF}" srcOrd="0" destOrd="0" presId="urn:microsoft.com/office/officeart/2016/7/layout/RepeatingBendingProcessNew"/>
    <dgm:cxn modelId="{FD684DCB-3F95-4A4D-B97B-D77D2EF9B293}" type="presParOf" srcId="{30E0511E-E4A4-4131-9487-EC519FB1D0C7}" destId="{8B2854EB-E4C8-43D1-B29D-1C480C5C1C5C}" srcOrd="24" destOrd="0" presId="urn:microsoft.com/office/officeart/2016/7/layout/RepeatingBendingProcessNew"/>
    <dgm:cxn modelId="{372AA4C3-C31B-4DDD-938D-FA49529BB580}" type="presParOf" srcId="{30E0511E-E4A4-4131-9487-EC519FB1D0C7}" destId="{266DF9C8-4107-4AE8-AE22-5B3B30189613}" srcOrd="25" destOrd="0" presId="urn:microsoft.com/office/officeart/2016/7/layout/RepeatingBendingProcessNew"/>
    <dgm:cxn modelId="{A0EB3E82-20F8-4EA9-8C91-CFC109ABC3DF}" type="presParOf" srcId="{266DF9C8-4107-4AE8-AE22-5B3B30189613}" destId="{6F1FBF0D-10A0-4D18-9B35-69CB8E90FDFF}" srcOrd="0" destOrd="0" presId="urn:microsoft.com/office/officeart/2016/7/layout/RepeatingBendingProcessNew"/>
    <dgm:cxn modelId="{ED7E7E29-49D8-4B6D-B7DC-51A91DBFB120}" type="presParOf" srcId="{30E0511E-E4A4-4131-9487-EC519FB1D0C7}" destId="{E184013A-719C-4A0E-82D0-1B9F7EE43FF1}" srcOrd="26" destOrd="0" presId="urn:microsoft.com/office/officeart/2016/7/layout/RepeatingBendingProcessNew"/>
    <dgm:cxn modelId="{0A2B5FCB-A471-4AB3-8F83-E7BF11F92FB3}" type="presParOf" srcId="{30E0511E-E4A4-4131-9487-EC519FB1D0C7}" destId="{2B328B5C-0151-499F-9E3E-7643C4A10FA6}" srcOrd="27" destOrd="0" presId="urn:microsoft.com/office/officeart/2016/7/layout/RepeatingBendingProcessNew"/>
    <dgm:cxn modelId="{85749BB2-1563-4F31-8268-4AFD3CA8CA66}" type="presParOf" srcId="{2B328B5C-0151-499F-9E3E-7643C4A10FA6}" destId="{A34E7E9B-4D84-4482-9C6F-8049F199C2FB}" srcOrd="0" destOrd="0" presId="urn:microsoft.com/office/officeart/2016/7/layout/RepeatingBendingProcessNew"/>
    <dgm:cxn modelId="{3CD1CD5C-D7D3-4C45-A42F-4735E2599D5F}" type="presParOf" srcId="{30E0511E-E4A4-4131-9487-EC519FB1D0C7}" destId="{435239A9-263A-481E-A91B-E52AEE40277F}" srcOrd="28" destOrd="0" presId="urn:microsoft.com/office/officeart/2016/7/layout/RepeatingBendingProcessNew"/>
    <dgm:cxn modelId="{55D61468-8733-4ACB-BBF7-FFB29BFA2F46}" type="presParOf" srcId="{30E0511E-E4A4-4131-9487-EC519FB1D0C7}" destId="{EA7AF688-7830-43AD-AC76-DD282FBDE872}" srcOrd="29" destOrd="0" presId="urn:microsoft.com/office/officeart/2016/7/layout/RepeatingBendingProcessNew"/>
    <dgm:cxn modelId="{75EB996A-C9C8-4A5C-83EE-A105B985AC21}" type="presParOf" srcId="{EA7AF688-7830-43AD-AC76-DD282FBDE872}" destId="{79CAD535-7B3C-46DE-9112-8C3BE562E05F}" srcOrd="0" destOrd="0" presId="urn:microsoft.com/office/officeart/2016/7/layout/RepeatingBendingProcessNew"/>
    <dgm:cxn modelId="{2015420E-A15C-43E1-9682-3FFC384F87F8}" type="presParOf" srcId="{30E0511E-E4A4-4131-9487-EC519FB1D0C7}" destId="{437269CF-5E5F-4D99-A87F-CC30CFBB1C87}" srcOrd="30" destOrd="0" presId="urn:microsoft.com/office/officeart/2016/7/layout/RepeatingBendingProcessNew"/>
    <dgm:cxn modelId="{BA99002A-F5E8-4625-A80A-4374BA332853}" type="presParOf" srcId="{30E0511E-E4A4-4131-9487-EC519FB1D0C7}" destId="{6AF2B630-D0D6-4FAD-AF84-E06A7A3A290A}" srcOrd="31" destOrd="0" presId="urn:microsoft.com/office/officeart/2016/7/layout/RepeatingBendingProcessNew"/>
    <dgm:cxn modelId="{60C7061E-31EC-42F1-8E5E-B3AC03E23C83}" type="presParOf" srcId="{6AF2B630-D0D6-4FAD-AF84-E06A7A3A290A}" destId="{C95E7F50-460C-4D4F-BB29-8CBC8FF820A9}" srcOrd="0" destOrd="0" presId="urn:microsoft.com/office/officeart/2016/7/layout/RepeatingBendingProcessNew"/>
    <dgm:cxn modelId="{FB15D4EA-812E-437E-9C27-A9DFD526E358}" type="presParOf" srcId="{30E0511E-E4A4-4131-9487-EC519FB1D0C7}" destId="{C2065F4F-B04D-4B7A-8EEB-D2764DA662E1}" srcOrd="32" destOrd="0" presId="urn:microsoft.com/office/officeart/2016/7/layout/RepeatingBendingProcessNew"/>
    <dgm:cxn modelId="{D458C9B5-5E06-47CF-9499-1FB0EAB63E26}" type="presParOf" srcId="{30E0511E-E4A4-4131-9487-EC519FB1D0C7}" destId="{204C8172-533A-4124-BFC1-C6EAC96E2569}" srcOrd="33" destOrd="0" presId="urn:microsoft.com/office/officeart/2016/7/layout/RepeatingBendingProcessNew"/>
    <dgm:cxn modelId="{47553D03-8620-46C8-86A9-57F50AC77689}" type="presParOf" srcId="{204C8172-533A-4124-BFC1-C6EAC96E2569}" destId="{7A62D636-7E4A-4E95-AE98-68F9A4A13160}" srcOrd="0" destOrd="0" presId="urn:microsoft.com/office/officeart/2016/7/layout/RepeatingBendingProcessNew"/>
    <dgm:cxn modelId="{A9803BAB-E94A-4B72-ACD8-958FA3598EE6}" type="presParOf" srcId="{30E0511E-E4A4-4131-9487-EC519FB1D0C7}" destId="{66DD5C0E-5266-46C9-9301-AD19BF611A78}" srcOrd="34" destOrd="0" presId="urn:microsoft.com/office/officeart/2016/7/layout/RepeatingBendingProcessNew"/>
    <dgm:cxn modelId="{C07536B9-EB10-43FB-AC21-DC40CD123563}" type="presParOf" srcId="{30E0511E-E4A4-4131-9487-EC519FB1D0C7}" destId="{B714891C-A014-491A-836A-9CE4909F8A7A}" srcOrd="35" destOrd="0" presId="urn:microsoft.com/office/officeart/2016/7/layout/RepeatingBendingProcessNew"/>
    <dgm:cxn modelId="{77A21903-D3DB-4D19-ACC0-299016F64DDD}" type="presParOf" srcId="{B714891C-A014-491A-836A-9CE4909F8A7A}" destId="{5080BE98-F767-4AF6-A704-6D21B1686306}" srcOrd="0" destOrd="0" presId="urn:microsoft.com/office/officeart/2016/7/layout/RepeatingBendingProcessNew"/>
    <dgm:cxn modelId="{2EC37FBB-2389-4925-B134-79F092E84A5B}" type="presParOf" srcId="{30E0511E-E4A4-4131-9487-EC519FB1D0C7}" destId="{FF8C9B1B-80EA-45D7-BF2F-057CCFEB0D91}" srcOrd="36" destOrd="0" presId="urn:microsoft.com/office/officeart/2016/7/layout/RepeatingBendingProcessNew"/>
    <dgm:cxn modelId="{9D8B61ED-C760-4DD0-9484-3567E3AAD8A2}" type="presParOf" srcId="{30E0511E-E4A4-4131-9487-EC519FB1D0C7}" destId="{A2D3CF12-FD2B-4975-97C9-CA2A62731174}" srcOrd="37" destOrd="0" presId="urn:microsoft.com/office/officeart/2016/7/layout/RepeatingBendingProcessNew"/>
    <dgm:cxn modelId="{3B6CDF8F-ADD5-44D9-8720-8CCFDCEC9F7D}" type="presParOf" srcId="{A2D3CF12-FD2B-4975-97C9-CA2A62731174}" destId="{41BCBEC1-3E40-4B2F-AAF4-C3FA7C639368}" srcOrd="0" destOrd="0" presId="urn:microsoft.com/office/officeart/2016/7/layout/RepeatingBendingProcessNew"/>
    <dgm:cxn modelId="{E8BC8311-A295-4752-8864-DBEE9C819CF8}" type="presParOf" srcId="{30E0511E-E4A4-4131-9487-EC519FB1D0C7}" destId="{8D5B7D86-BD88-48E0-B99A-176D9350BE93}" srcOrd="3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D6087-6BF2-46D3-8326-4D82C17E9D01}">
      <dsp:nvSpPr>
        <dsp:cNvPr id="0" name=""/>
        <dsp:cNvSpPr/>
      </dsp:nvSpPr>
      <dsp:spPr>
        <a:xfrm>
          <a:off x="1902417" y="446703"/>
          <a:ext cx="3463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6326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66157" y="490539"/>
        <a:ext cx="18846" cy="3769"/>
      </dsp:txXfrm>
    </dsp:sp>
    <dsp:sp modelId="{C7151822-CDBE-44AF-8101-FA0F7D97E6E6}">
      <dsp:nvSpPr>
        <dsp:cNvPr id="0" name=""/>
        <dsp:cNvSpPr/>
      </dsp:nvSpPr>
      <dsp:spPr>
        <a:xfrm>
          <a:off x="265407" y="780"/>
          <a:ext cx="1638810" cy="983286"/>
        </a:xfrm>
        <a:prstGeom prst="rect">
          <a:avLst/>
        </a:prstGeom>
        <a:solidFill>
          <a:srgbClr val="156082">
            <a:shade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303" tIns="84292" rIns="80303" bIns="8429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0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P.1. Uzticamība</a:t>
          </a:r>
        </a:p>
      </dsp:txBody>
      <dsp:txXfrm>
        <a:off x="265407" y="780"/>
        <a:ext cx="1638810" cy="983286"/>
      </dsp:txXfrm>
    </dsp:sp>
    <dsp:sp modelId="{8A48688B-CB62-4567-B598-845BE2053221}">
      <dsp:nvSpPr>
        <dsp:cNvPr id="0" name=""/>
        <dsp:cNvSpPr/>
      </dsp:nvSpPr>
      <dsp:spPr>
        <a:xfrm>
          <a:off x="3918154" y="446703"/>
          <a:ext cx="3463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6326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-54703"/>
              <a:satOff val="-4930"/>
              <a:lumOff val="468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81894" y="490539"/>
        <a:ext cx="18846" cy="3769"/>
      </dsp:txXfrm>
    </dsp:sp>
    <dsp:sp modelId="{D535EBF8-20AB-4123-AEE1-48004F6079FA}">
      <dsp:nvSpPr>
        <dsp:cNvPr id="0" name=""/>
        <dsp:cNvSpPr/>
      </dsp:nvSpPr>
      <dsp:spPr>
        <a:xfrm>
          <a:off x="2281143" y="780"/>
          <a:ext cx="1638810" cy="983286"/>
        </a:xfrm>
        <a:prstGeom prst="rect">
          <a:avLst/>
        </a:prstGeom>
        <a:solidFill>
          <a:srgbClr val="156082">
            <a:shade val="50000"/>
            <a:hueOff val="56157"/>
            <a:satOff val="-5903"/>
            <a:lumOff val="509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303" tIns="84292" rIns="80303" bIns="8429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0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P.2. Vienreizes iesniegšana</a:t>
          </a:r>
        </a:p>
      </dsp:txBody>
      <dsp:txXfrm>
        <a:off x="2281143" y="780"/>
        <a:ext cx="1638810" cy="983286"/>
      </dsp:txXfrm>
    </dsp:sp>
    <dsp:sp modelId="{EF2315FB-2438-4AAE-AA3B-B8E0653FE494}">
      <dsp:nvSpPr>
        <dsp:cNvPr id="0" name=""/>
        <dsp:cNvSpPr/>
      </dsp:nvSpPr>
      <dsp:spPr>
        <a:xfrm>
          <a:off x="5933890" y="446703"/>
          <a:ext cx="3463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6326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-109405"/>
              <a:satOff val="-9861"/>
              <a:lumOff val="937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97630" y="490539"/>
        <a:ext cx="18846" cy="3769"/>
      </dsp:txXfrm>
    </dsp:sp>
    <dsp:sp modelId="{E74B0E14-7AA2-4822-BB77-0B56E405CAA8}">
      <dsp:nvSpPr>
        <dsp:cNvPr id="0" name=""/>
        <dsp:cNvSpPr/>
      </dsp:nvSpPr>
      <dsp:spPr>
        <a:xfrm>
          <a:off x="4296880" y="780"/>
          <a:ext cx="1638810" cy="983286"/>
        </a:xfrm>
        <a:prstGeom prst="rect">
          <a:avLst/>
        </a:prstGeom>
        <a:solidFill>
          <a:srgbClr val="156082">
            <a:shade val="50000"/>
            <a:hueOff val="112314"/>
            <a:satOff val="-11805"/>
            <a:lumOff val="1018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303" tIns="84292" rIns="80303" bIns="8429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0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P.3. Sadarbspēja</a:t>
          </a:r>
        </a:p>
      </dsp:txBody>
      <dsp:txXfrm>
        <a:off x="4296880" y="780"/>
        <a:ext cx="1638810" cy="983286"/>
      </dsp:txXfrm>
    </dsp:sp>
    <dsp:sp modelId="{D991C3B1-B999-4029-90AA-5A7054CA4005}">
      <dsp:nvSpPr>
        <dsp:cNvPr id="0" name=""/>
        <dsp:cNvSpPr/>
      </dsp:nvSpPr>
      <dsp:spPr>
        <a:xfrm>
          <a:off x="7949627" y="446703"/>
          <a:ext cx="3463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6326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-164108"/>
              <a:satOff val="-14791"/>
              <a:lumOff val="1406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13367" y="490539"/>
        <a:ext cx="18846" cy="3769"/>
      </dsp:txXfrm>
    </dsp:sp>
    <dsp:sp modelId="{1552DE05-36DE-4847-A8FC-07E6784F5F95}">
      <dsp:nvSpPr>
        <dsp:cNvPr id="0" name=""/>
        <dsp:cNvSpPr/>
      </dsp:nvSpPr>
      <dsp:spPr>
        <a:xfrm>
          <a:off x="6312616" y="780"/>
          <a:ext cx="1638810" cy="983286"/>
        </a:xfrm>
        <a:prstGeom prst="rect">
          <a:avLst/>
        </a:prstGeom>
        <a:solidFill>
          <a:srgbClr val="156082">
            <a:shade val="50000"/>
            <a:hueOff val="168471"/>
            <a:satOff val="-17708"/>
            <a:lumOff val="1528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303" tIns="84292" rIns="80303" bIns="8429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0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P.4. Persona-savu datu pārvaldnieks</a:t>
          </a:r>
        </a:p>
      </dsp:txBody>
      <dsp:txXfrm>
        <a:off x="6312616" y="780"/>
        <a:ext cx="1638810" cy="983286"/>
      </dsp:txXfrm>
    </dsp:sp>
    <dsp:sp modelId="{0BF73AB7-C327-4CB8-836B-F14F319DE2EC}">
      <dsp:nvSpPr>
        <dsp:cNvPr id="0" name=""/>
        <dsp:cNvSpPr/>
      </dsp:nvSpPr>
      <dsp:spPr>
        <a:xfrm>
          <a:off x="1084812" y="982266"/>
          <a:ext cx="8062946" cy="346326"/>
        </a:xfrm>
        <a:custGeom>
          <a:avLst/>
          <a:gdLst/>
          <a:ahLst/>
          <a:cxnLst/>
          <a:rect l="0" t="0" r="0" b="0"/>
          <a:pathLst>
            <a:path>
              <a:moveTo>
                <a:pt x="8062946" y="0"/>
              </a:moveTo>
              <a:lnTo>
                <a:pt x="8062946" y="190263"/>
              </a:lnTo>
              <a:lnTo>
                <a:pt x="0" y="190263"/>
              </a:lnTo>
              <a:lnTo>
                <a:pt x="0" y="346326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-218811"/>
              <a:satOff val="-19722"/>
              <a:lumOff val="1874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14491" y="1153545"/>
        <a:ext cx="403587" cy="3769"/>
      </dsp:txXfrm>
    </dsp:sp>
    <dsp:sp modelId="{20351D75-5BD1-475A-801F-7414907B307E}">
      <dsp:nvSpPr>
        <dsp:cNvPr id="0" name=""/>
        <dsp:cNvSpPr/>
      </dsp:nvSpPr>
      <dsp:spPr>
        <a:xfrm>
          <a:off x="8328353" y="780"/>
          <a:ext cx="1638810" cy="983286"/>
        </a:xfrm>
        <a:prstGeom prst="rect">
          <a:avLst/>
        </a:prstGeom>
        <a:solidFill>
          <a:srgbClr val="156082">
            <a:shade val="50000"/>
            <a:hueOff val="224628"/>
            <a:satOff val="-23611"/>
            <a:lumOff val="2037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303" tIns="84292" rIns="80303" bIns="8429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0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P.5. Vienotu datu apmaiņas kanālu princips</a:t>
          </a:r>
        </a:p>
      </dsp:txBody>
      <dsp:txXfrm>
        <a:off x="8328353" y="780"/>
        <a:ext cx="1638810" cy="983286"/>
      </dsp:txXfrm>
    </dsp:sp>
    <dsp:sp modelId="{909C1C6E-43CB-4DCB-A189-7478E0AEE3E2}">
      <dsp:nvSpPr>
        <dsp:cNvPr id="0" name=""/>
        <dsp:cNvSpPr/>
      </dsp:nvSpPr>
      <dsp:spPr>
        <a:xfrm>
          <a:off x="1902417" y="1806916"/>
          <a:ext cx="3463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6326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-273513"/>
              <a:satOff val="-24652"/>
              <a:lumOff val="2343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66157" y="1850751"/>
        <a:ext cx="18846" cy="3769"/>
      </dsp:txXfrm>
    </dsp:sp>
    <dsp:sp modelId="{E012F685-145A-483E-89DE-DDB8A41FBF43}">
      <dsp:nvSpPr>
        <dsp:cNvPr id="0" name=""/>
        <dsp:cNvSpPr/>
      </dsp:nvSpPr>
      <dsp:spPr>
        <a:xfrm>
          <a:off x="265407" y="1360993"/>
          <a:ext cx="1638810" cy="983286"/>
        </a:xfrm>
        <a:prstGeom prst="rect">
          <a:avLst/>
        </a:prstGeom>
        <a:solidFill>
          <a:srgbClr val="156082">
            <a:shade val="50000"/>
            <a:hueOff val="280785"/>
            <a:satOff val="-29513"/>
            <a:lumOff val="2546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303" tIns="84292" rIns="80303" bIns="8429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0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P.6. Koplietošanas risinājumu princips</a:t>
          </a:r>
        </a:p>
      </dsp:txBody>
      <dsp:txXfrm>
        <a:off x="265407" y="1360993"/>
        <a:ext cx="1638810" cy="983286"/>
      </dsp:txXfrm>
    </dsp:sp>
    <dsp:sp modelId="{87C08E5A-DD02-43DA-87A6-C34BB12DB023}">
      <dsp:nvSpPr>
        <dsp:cNvPr id="0" name=""/>
        <dsp:cNvSpPr/>
      </dsp:nvSpPr>
      <dsp:spPr>
        <a:xfrm>
          <a:off x="3918154" y="1806916"/>
          <a:ext cx="3463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6326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-328216"/>
              <a:satOff val="-29583"/>
              <a:lumOff val="2811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400" kern="1200"/>
        </a:p>
      </dsp:txBody>
      <dsp:txXfrm>
        <a:off x="4081894" y="1850751"/>
        <a:ext cx="18846" cy="3769"/>
      </dsp:txXfrm>
    </dsp:sp>
    <dsp:sp modelId="{A73720C6-BD1F-4699-AECF-711D37290A89}">
      <dsp:nvSpPr>
        <dsp:cNvPr id="0" name=""/>
        <dsp:cNvSpPr/>
      </dsp:nvSpPr>
      <dsp:spPr>
        <a:xfrm>
          <a:off x="2281143" y="1360993"/>
          <a:ext cx="1638810" cy="983286"/>
        </a:xfrm>
        <a:prstGeom prst="rect">
          <a:avLst/>
        </a:prstGeom>
        <a:solidFill>
          <a:srgbClr val="156082">
            <a:shade val="50000"/>
            <a:hueOff val="336942"/>
            <a:satOff val="-35416"/>
            <a:lumOff val="3056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303" tIns="84292" rIns="80303" bIns="8429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0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P.7. Atvērts pēc noklusējuma</a:t>
          </a:r>
        </a:p>
      </dsp:txBody>
      <dsp:txXfrm>
        <a:off x="2281143" y="1360993"/>
        <a:ext cx="1638810" cy="983286"/>
      </dsp:txXfrm>
    </dsp:sp>
    <dsp:sp modelId="{44FA90AC-0348-4704-9E4C-BBB91A727930}">
      <dsp:nvSpPr>
        <dsp:cNvPr id="0" name=""/>
        <dsp:cNvSpPr/>
      </dsp:nvSpPr>
      <dsp:spPr>
        <a:xfrm>
          <a:off x="5933890" y="1806916"/>
          <a:ext cx="3463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6326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-382919"/>
              <a:satOff val="-34513"/>
              <a:lumOff val="3280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400" kern="1200"/>
        </a:p>
      </dsp:txBody>
      <dsp:txXfrm>
        <a:off x="6097630" y="1850751"/>
        <a:ext cx="18846" cy="3769"/>
      </dsp:txXfrm>
    </dsp:sp>
    <dsp:sp modelId="{4300FBA2-5C85-4F13-8297-EA663DBE1B31}">
      <dsp:nvSpPr>
        <dsp:cNvPr id="0" name=""/>
        <dsp:cNvSpPr/>
      </dsp:nvSpPr>
      <dsp:spPr>
        <a:xfrm>
          <a:off x="4296880" y="1360993"/>
          <a:ext cx="1638810" cy="983286"/>
        </a:xfrm>
        <a:prstGeom prst="rect">
          <a:avLst/>
        </a:prstGeom>
        <a:solidFill>
          <a:srgbClr val="156082">
            <a:shade val="50000"/>
            <a:hueOff val="393099"/>
            <a:satOff val="-41319"/>
            <a:lumOff val="3565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303" tIns="84292" rIns="80303" bIns="8429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0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P.8. Sadarbspējas princips	</a:t>
          </a:r>
        </a:p>
      </dsp:txBody>
      <dsp:txXfrm>
        <a:off x="4296880" y="1360993"/>
        <a:ext cx="1638810" cy="983286"/>
      </dsp:txXfrm>
    </dsp:sp>
    <dsp:sp modelId="{4499F627-F92C-4FC9-B087-F6333BD8253E}">
      <dsp:nvSpPr>
        <dsp:cNvPr id="0" name=""/>
        <dsp:cNvSpPr/>
      </dsp:nvSpPr>
      <dsp:spPr>
        <a:xfrm>
          <a:off x="7949627" y="1806916"/>
          <a:ext cx="3463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6326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-437621"/>
              <a:satOff val="-39443"/>
              <a:lumOff val="3749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400" kern="1200"/>
        </a:p>
      </dsp:txBody>
      <dsp:txXfrm>
        <a:off x="8113367" y="1850751"/>
        <a:ext cx="18846" cy="3769"/>
      </dsp:txXfrm>
    </dsp:sp>
    <dsp:sp modelId="{2ABCAB77-F5E7-4A14-A27A-7FDF941FA8C7}">
      <dsp:nvSpPr>
        <dsp:cNvPr id="0" name=""/>
        <dsp:cNvSpPr/>
      </dsp:nvSpPr>
      <dsp:spPr>
        <a:xfrm>
          <a:off x="6312616" y="1360993"/>
          <a:ext cx="1638810" cy="983286"/>
        </a:xfrm>
        <a:prstGeom prst="rect">
          <a:avLst/>
        </a:prstGeom>
        <a:solidFill>
          <a:srgbClr val="156082">
            <a:shade val="50000"/>
            <a:hueOff val="449256"/>
            <a:satOff val="-47221"/>
            <a:lumOff val="4074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303" tIns="84292" rIns="80303" bIns="8429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0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P.9. Ilgtermiņa uzglabašanas princips</a:t>
          </a:r>
        </a:p>
      </dsp:txBody>
      <dsp:txXfrm>
        <a:off x="6312616" y="1360993"/>
        <a:ext cx="1638810" cy="983286"/>
      </dsp:txXfrm>
    </dsp:sp>
    <dsp:sp modelId="{CCFFEF2A-F8BF-4EEA-96CE-DB921EEC2B9B}">
      <dsp:nvSpPr>
        <dsp:cNvPr id="0" name=""/>
        <dsp:cNvSpPr/>
      </dsp:nvSpPr>
      <dsp:spPr>
        <a:xfrm>
          <a:off x="1084812" y="2342479"/>
          <a:ext cx="8062946" cy="346326"/>
        </a:xfrm>
        <a:custGeom>
          <a:avLst/>
          <a:gdLst/>
          <a:ahLst/>
          <a:cxnLst/>
          <a:rect l="0" t="0" r="0" b="0"/>
          <a:pathLst>
            <a:path>
              <a:moveTo>
                <a:pt x="8062946" y="0"/>
              </a:moveTo>
              <a:lnTo>
                <a:pt x="8062946" y="190263"/>
              </a:lnTo>
              <a:lnTo>
                <a:pt x="0" y="190263"/>
              </a:lnTo>
              <a:lnTo>
                <a:pt x="0" y="346326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-492324"/>
              <a:satOff val="-44374"/>
              <a:lumOff val="4217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400" kern="1200"/>
        </a:p>
      </dsp:txBody>
      <dsp:txXfrm>
        <a:off x="4914491" y="2513757"/>
        <a:ext cx="403587" cy="3769"/>
      </dsp:txXfrm>
    </dsp:sp>
    <dsp:sp modelId="{AEC6F00C-EE97-4B82-A3F1-63424C57B4C1}">
      <dsp:nvSpPr>
        <dsp:cNvPr id="0" name=""/>
        <dsp:cNvSpPr/>
      </dsp:nvSpPr>
      <dsp:spPr>
        <a:xfrm>
          <a:off x="8328353" y="1360993"/>
          <a:ext cx="1638810" cy="983286"/>
        </a:xfrm>
        <a:prstGeom prst="rect">
          <a:avLst/>
        </a:prstGeom>
        <a:solidFill>
          <a:srgbClr val="156082">
            <a:shade val="50000"/>
            <a:hueOff val="505413"/>
            <a:satOff val="-53124"/>
            <a:lumOff val="4584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303" tIns="84292" rIns="80303" bIns="8429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0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P.10. Neierobežotas atrašanās vietas princips</a:t>
          </a:r>
        </a:p>
      </dsp:txBody>
      <dsp:txXfrm>
        <a:off x="8328353" y="1360993"/>
        <a:ext cx="1638810" cy="983286"/>
      </dsp:txXfrm>
    </dsp:sp>
    <dsp:sp modelId="{697D2AE3-AC77-4D9F-B3A1-9D024C5E91D4}">
      <dsp:nvSpPr>
        <dsp:cNvPr id="0" name=""/>
        <dsp:cNvSpPr/>
      </dsp:nvSpPr>
      <dsp:spPr>
        <a:xfrm>
          <a:off x="1902417" y="3167128"/>
          <a:ext cx="3463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6326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-492324"/>
              <a:satOff val="-44374"/>
              <a:lumOff val="4217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400" kern="1200"/>
        </a:p>
      </dsp:txBody>
      <dsp:txXfrm>
        <a:off x="2066157" y="3210964"/>
        <a:ext cx="18846" cy="3769"/>
      </dsp:txXfrm>
    </dsp:sp>
    <dsp:sp modelId="{B868F65C-3ABF-45AF-8243-34DA755E2929}">
      <dsp:nvSpPr>
        <dsp:cNvPr id="0" name=""/>
        <dsp:cNvSpPr/>
      </dsp:nvSpPr>
      <dsp:spPr>
        <a:xfrm>
          <a:off x="265407" y="2721205"/>
          <a:ext cx="1638810" cy="983286"/>
        </a:xfrm>
        <a:prstGeom prst="rect">
          <a:avLst/>
        </a:prstGeom>
        <a:solidFill>
          <a:srgbClr val="156082">
            <a:shade val="50000"/>
            <a:hueOff val="561571"/>
            <a:satOff val="-59027"/>
            <a:lumOff val="5093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303" tIns="84292" rIns="80303" bIns="8429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0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P.11. Pilnīguma princips	</a:t>
          </a:r>
        </a:p>
      </dsp:txBody>
      <dsp:txXfrm>
        <a:off x="265407" y="2721205"/>
        <a:ext cx="1638810" cy="983286"/>
      </dsp:txXfrm>
    </dsp:sp>
    <dsp:sp modelId="{096D05F2-1847-4F24-8B9D-851DADD9A69E}">
      <dsp:nvSpPr>
        <dsp:cNvPr id="0" name=""/>
        <dsp:cNvSpPr/>
      </dsp:nvSpPr>
      <dsp:spPr>
        <a:xfrm>
          <a:off x="3918154" y="3167128"/>
          <a:ext cx="3463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6326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-437621"/>
              <a:satOff val="-39443"/>
              <a:lumOff val="3749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400" kern="1200"/>
        </a:p>
      </dsp:txBody>
      <dsp:txXfrm>
        <a:off x="4081894" y="3210964"/>
        <a:ext cx="18846" cy="3769"/>
      </dsp:txXfrm>
    </dsp:sp>
    <dsp:sp modelId="{C694A929-7620-4AC8-A169-FDA4C97F30E5}">
      <dsp:nvSpPr>
        <dsp:cNvPr id="0" name=""/>
        <dsp:cNvSpPr/>
      </dsp:nvSpPr>
      <dsp:spPr>
        <a:xfrm>
          <a:off x="2281143" y="2721205"/>
          <a:ext cx="1638810" cy="983286"/>
        </a:xfrm>
        <a:prstGeom prst="rect">
          <a:avLst/>
        </a:prstGeom>
        <a:solidFill>
          <a:srgbClr val="156082">
            <a:shade val="50000"/>
            <a:hueOff val="561571"/>
            <a:satOff val="-59027"/>
            <a:lumOff val="5093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303" tIns="84292" rIns="80303" bIns="8429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0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P.12. Aktualitātes princips</a:t>
          </a:r>
        </a:p>
      </dsp:txBody>
      <dsp:txXfrm>
        <a:off x="2281143" y="2721205"/>
        <a:ext cx="1638810" cy="983286"/>
      </dsp:txXfrm>
    </dsp:sp>
    <dsp:sp modelId="{266DF9C8-4107-4AE8-AE22-5B3B30189613}">
      <dsp:nvSpPr>
        <dsp:cNvPr id="0" name=""/>
        <dsp:cNvSpPr/>
      </dsp:nvSpPr>
      <dsp:spPr>
        <a:xfrm>
          <a:off x="5933890" y="3167128"/>
          <a:ext cx="3463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6326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-382919"/>
              <a:satOff val="-34513"/>
              <a:lumOff val="3280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400" kern="1200"/>
        </a:p>
      </dsp:txBody>
      <dsp:txXfrm>
        <a:off x="6097630" y="3210964"/>
        <a:ext cx="18846" cy="3769"/>
      </dsp:txXfrm>
    </dsp:sp>
    <dsp:sp modelId="{8B2854EB-E4C8-43D1-B29D-1C480C5C1C5C}">
      <dsp:nvSpPr>
        <dsp:cNvPr id="0" name=""/>
        <dsp:cNvSpPr/>
      </dsp:nvSpPr>
      <dsp:spPr>
        <a:xfrm>
          <a:off x="4296880" y="2721205"/>
          <a:ext cx="1638810" cy="983286"/>
        </a:xfrm>
        <a:prstGeom prst="rect">
          <a:avLst/>
        </a:prstGeom>
        <a:solidFill>
          <a:srgbClr val="156082">
            <a:shade val="50000"/>
            <a:hueOff val="505413"/>
            <a:satOff val="-53124"/>
            <a:lumOff val="4584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303" tIns="84292" rIns="80303" bIns="8429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0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P.13. Datu minimizācijas princips</a:t>
          </a:r>
        </a:p>
      </dsp:txBody>
      <dsp:txXfrm>
        <a:off x="4296880" y="2721205"/>
        <a:ext cx="1638810" cy="983286"/>
      </dsp:txXfrm>
    </dsp:sp>
    <dsp:sp modelId="{2B328B5C-0151-499F-9E3E-7643C4A10FA6}">
      <dsp:nvSpPr>
        <dsp:cNvPr id="0" name=""/>
        <dsp:cNvSpPr/>
      </dsp:nvSpPr>
      <dsp:spPr>
        <a:xfrm>
          <a:off x="7949627" y="3167128"/>
          <a:ext cx="3463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6326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-328216"/>
              <a:satOff val="-29583"/>
              <a:lumOff val="2811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400" kern="1200"/>
        </a:p>
      </dsp:txBody>
      <dsp:txXfrm>
        <a:off x="8113367" y="3210964"/>
        <a:ext cx="18846" cy="3769"/>
      </dsp:txXfrm>
    </dsp:sp>
    <dsp:sp modelId="{E184013A-719C-4A0E-82D0-1B9F7EE43FF1}">
      <dsp:nvSpPr>
        <dsp:cNvPr id="0" name=""/>
        <dsp:cNvSpPr/>
      </dsp:nvSpPr>
      <dsp:spPr>
        <a:xfrm>
          <a:off x="6312616" y="2721205"/>
          <a:ext cx="1638810" cy="983286"/>
        </a:xfrm>
        <a:prstGeom prst="rect">
          <a:avLst/>
        </a:prstGeom>
        <a:solidFill>
          <a:srgbClr val="156082">
            <a:shade val="50000"/>
            <a:hueOff val="449256"/>
            <a:satOff val="-47221"/>
            <a:lumOff val="4074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303" tIns="84292" rIns="80303" bIns="8429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0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P.14. Datu uzticamības princips</a:t>
          </a:r>
        </a:p>
      </dsp:txBody>
      <dsp:txXfrm>
        <a:off x="6312616" y="2721205"/>
        <a:ext cx="1638810" cy="983286"/>
      </dsp:txXfrm>
    </dsp:sp>
    <dsp:sp modelId="{EA7AF688-7830-43AD-AC76-DD282FBDE872}">
      <dsp:nvSpPr>
        <dsp:cNvPr id="0" name=""/>
        <dsp:cNvSpPr/>
      </dsp:nvSpPr>
      <dsp:spPr>
        <a:xfrm>
          <a:off x="1084812" y="3702691"/>
          <a:ext cx="8062946" cy="346326"/>
        </a:xfrm>
        <a:custGeom>
          <a:avLst/>
          <a:gdLst/>
          <a:ahLst/>
          <a:cxnLst/>
          <a:rect l="0" t="0" r="0" b="0"/>
          <a:pathLst>
            <a:path>
              <a:moveTo>
                <a:pt x="8062946" y="0"/>
              </a:moveTo>
              <a:lnTo>
                <a:pt x="8062946" y="190263"/>
              </a:lnTo>
              <a:lnTo>
                <a:pt x="0" y="190263"/>
              </a:lnTo>
              <a:lnTo>
                <a:pt x="0" y="346326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-273513"/>
              <a:satOff val="-24652"/>
              <a:lumOff val="2343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400" kern="1200"/>
        </a:p>
      </dsp:txBody>
      <dsp:txXfrm>
        <a:off x="4914491" y="3873970"/>
        <a:ext cx="403587" cy="3769"/>
      </dsp:txXfrm>
    </dsp:sp>
    <dsp:sp modelId="{435239A9-263A-481E-A91B-E52AEE40277F}">
      <dsp:nvSpPr>
        <dsp:cNvPr id="0" name=""/>
        <dsp:cNvSpPr/>
      </dsp:nvSpPr>
      <dsp:spPr>
        <a:xfrm>
          <a:off x="8328353" y="2721205"/>
          <a:ext cx="1638810" cy="983286"/>
        </a:xfrm>
        <a:prstGeom prst="rect">
          <a:avLst/>
        </a:prstGeom>
        <a:solidFill>
          <a:srgbClr val="156082">
            <a:shade val="50000"/>
            <a:hueOff val="393099"/>
            <a:satOff val="-41319"/>
            <a:lumOff val="3565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303" tIns="84292" rIns="80303" bIns="8429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0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P.15. Drošības princips</a:t>
          </a:r>
        </a:p>
      </dsp:txBody>
      <dsp:txXfrm>
        <a:off x="8328353" y="2721205"/>
        <a:ext cx="1638810" cy="983286"/>
      </dsp:txXfrm>
    </dsp:sp>
    <dsp:sp modelId="{6AF2B630-D0D6-4FAD-AF84-E06A7A3A290A}">
      <dsp:nvSpPr>
        <dsp:cNvPr id="0" name=""/>
        <dsp:cNvSpPr/>
      </dsp:nvSpPr>
      <dsp:spPr>
        <a:xfrm>
          <a:off x="1902417" y="4527341"/>
          <a:ext cx="3463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6326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-218811"/>
              <a:satOff val="-19722"/>
              <a:lumOff val="1874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400" kern="1200"/>
        </a:p>
      </dsp:txBody>
      <dsp:txXfrm>
        <a:off x="2066157" y="4571176"/>
        <a:ext cx="18846" cy="3769"/>
      </dsp:txXfrm>
    </dsp:sp>
    <dsp:sp modelId="{437269CF-5E5F-4D99-A87F-CC30CFBB1C87}">
      <dsp:nvSpPr>
        <dsp:cNvPr id="0" name=""/>
        <dsp:cNvSpPr/>
      </dsp:nvSpPr>
      <dsp:spPr>
        <a:xfrm>
          <a:off x="265407" y="4081418"/>
          <a:ext cx="1638810" cy="983286"/>
        </a:xfrm>
        <a:prstGeom prst="rect">
          <a:avLst/>
        </a:prstGeom>
        <a:solidFill>
          <a:srgbClr val="156082">
            <a:shade val="50000"/>
            <a:hueOff val="336942"/>
            <a:satOff val="-35416"/>
            <a:lumOff val="3056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303" tIns="84292" rIns="80303" bIns="8429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0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P.16. Informācijas atklātības princips</a:t>
          </a:r>
        </a:p>
      </dsp:txBody>
      <dsp:txXfrm>
        <a:off x="265407" y="4081418"/>
        <a:ext cx="1638810" cy="983286"/>
      </dsp:txXfrm>
    </dsp:sp>
    <dsp:sp modelId="{204C8172-533A-4124-BFC1-C6EAC96E2569}">
      <dsp:nvSpPr>
        <dsp:cNvPr id="0" name=""/>
        <dsp:cNvSpPr/>
      </dsp:nvSpPr>
      <dsp:spPr>
        <a:xfrm>
          <a:off x="3918154" y="4527341"/>
          <a:ext cx="3463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6326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-164108"/>
              <a:satOff val="-14791"/>
              <a:lumOff val="1406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400" kern="1200"/>
        </a:p>
      </dsp:txBody>
      <dsp:txXfrm>
        <a:off x="4081894" y="4571176"/>
        <a:ext cx="18846" cy="3769"/>
      </dsp:txXfrm>
    </dsp:sp>
    <dsp:sp modelId="{C2065F4F-B04D-4B7A-8EEB-D2764DA662E1}">
      <dsp:nvSpPr>
        <dsp:cNvPr id="0" name=""/>
        <dsp:cNvSpPr/>
      </dsp:nvSpPr>
      <dsp:spPr>
        <a:xfrm>
          <a:off x="2281143" y="4081418"/>
          <a:ext cx="1638810" cy="983286"/>
        </a:xfrm>
        <a:prstGeom prst="rect">
          <a:avLst/>
        </a:prstGeom>
        <a:solidFill>
          <a:srgbClr val="156082">
            <a:shade val="50000"/>
            <a:hueOff val="280785"/>
            <a:satOff val="-29513"/>
            <a:lumOff val="2546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303" tIns="84292" rIns="80303" bIns="8429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0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P.17. Datu kvalitātes princips</a:t>
          </a:r>
        </a:p>
      </dsp:txBody>
      <dsp:txXfrm>
        <a:off x="2281143" y="4081418"/>
        <a:ext cx="1638810" cy="983286"/>
      </dsp:txXfrm>
    </dsp:sp>
    <dsp:sp modelId="{B714891C-A014-491A-836A-9CE4909F8A7A}">
      <dsp:nvSpPr>
        <dsp:cNvPr id="0" name=""/>
        <dsp:cNvSpPr/>
      </dsp:nvSpPr>
      <dsp:spPr>
        <a:xfrm>
          <a:off x="5933890" y="4527341"/>
          <a:ext cx="3463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6326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-109405"/>
              <a:satOff val="-9861"/>
              <a:lumOff val="937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400" kern="1200"/>
        </a:p>
      </dsp:txBody>
      <dsp:txXfrm>
        <a:off x="6097630" y="4571176"/>
        <a:ext cx="18846" cy="3769"/>
      </dsp:txXfrm>
    </dsp:sp>
    <dsp:sp modelId="{66DD5C0E-5266-46C9-9301-AD19BF611A78}">
      <dsp:nvSpPr>
        <dsp:cNvPr id="0" name=""/>
        <dsp:cNvSpPr/>
      </dsp:nvSpPr>
      <dsp:spPr>
        <a:xfrm>
          <a:off x="4296880" y="4081418"/>
          <a:ext cx="1638810" cy="983286"/>
        </a:xfrm>
        <a:prstGeom prst="rect">
          <a:avLst/>
        </a:prstGeom>
        <a:solidFill>
          <a:srgbClr val="156082">
            <a:shade val="50000"/>
            <a:hueOff val="224628"/>
            <a:satOff val="-23611"/>
            <a:lumOff val="2037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303" tIns="84292" rIns="80303" bIns="8429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0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P.18. Datu sasaistes princips</a:t>
          </a:r>
        </a:p>
      </dsp:txBody>
      <dsp:txXfrm>
        <a:off x="4296880" y="4081418"/>
        <a:ext cx="1638810" cy="983286"/>
      </dsp:txXfrm>
    </dsp:sp>
    <dsp:sp modelId="{A2D3CF12-FD2B-4975-97C9-CA2A62731174}">
      <dsp:nvSpPr>
        <dsp:cNvPr id="0" name=""/>
        <dsp:cNvSpPr/>
      </dsp:nvSpPr>
      <dsp:spPr>
        <a:xfrm>
          <a:off x="7949627" y="4527341"/>
          <a:ext cx="3463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6326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-54703"/>
              <a:satOff val="-4930"/>
              <a:lumOff val="468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400" kern="1200"/>
        </a:p>
      </dsp:txBody>
      <dsp:txXfrm>
        <a:off x="8113367" y="4571176"/>
        <a:ext cx="18846" cy="3769"/>
      </dsp:txXfrm>
    </dsp:sp>
    <dsp:sp modelId="{FF8C9B1B-80EA-45D7-BF2F-057CCFEB0D91}">
      <dsp:nvSpPr>
        <dsp:cNvPr id="0" name=""/>
        <dsp:cNvSpPr/>
      </dsp:nvSpPr>
      <dsp:spPr>
        <a:xfrm>
          <a:off x="6312616" y="4081418"/>
          <a:ext cx="1638810" cy="983286"/>
        </a:xfrm>
        <a:prstGeom prst="rect">
          <a:avLst/>
        </a:prstGeom>
        <a:solidFill>
          <a:srgbClr val="156082">
            <a:shade val="50000"/>
            <a:hueOff val="168471"/>
            <a:satOff val="-17708"/>
            <a:lumOff val="1528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303" tIns="84292" rIns="80303" bIns="8429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0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P.19. Datos balstītu lēmumu princips</a:t>
          </a:r>
        </a:p>
      </dsp:txBody>
      <dsp:txXfrm>
        <a:off x="6312616" y="4081418"/>
        <a:ext cx="1638810" cy="983286"/>
      </dsp:txXfrm>
    </dsp:sp>
    <dsp:sp modelId="{8D5B7D86-BD88-48E0-B99A-176D9350BE93}">
      <dsp:nvSpPr>
        <dsp:cNvPr id="0" name=""/>
        <dsp:cNvSpPr/>
      </dsp:nvSpPr>
      <dsp:spPr>
        <a:xfrm>
          <a:off x="8328353" y="4081418"/>
          <a:ext cx="1638810" cy="983286"/>
        </a:xfrm>
        <a:prstGeom prst="rect">
          <a:avLst/>
        </a:prstGeom>
        <a:solidFill>
          <a:srgbClr val="156082">
            <a:shade val="50000"/>
            <a:hueOff val="112314"/>
            <a:satOff val="-11805"/>
            <a:lumOff val="1018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303" tIns="84292" rIns="80303" bIns="84292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0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P.20. Datu bagātināšanas princips</a:t>
          </a:r>
        </a:p>
      </dsp:txBody>
      <dsp:txXfrm>
        <a:off x="8328353" y="4081418"/>
        <a:ext cx="1638810" cy="983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0BDC5-5781-41FC-AC0A-2F89099903A2}" type="datetimeFigureOut">
              <a:rPr lang="lv-LV" smtClean="0"/>
              <a:t>28.08.2024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16786-1D55-4637-BB38-30D382581D3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71562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Arial" panose="020B0604020202020204" pitchFamily="34" charset="0"/>
              <a:buAutoNum type="arabicParenR"/>
            </a:pPr>
            <a:r>
              <a:rPr lang="lv-LV"/>
              <a:t>Ko mēs gribam sasniegt?</a:t>
            </a:r>
          </a:p>
          <a:p>
            <a:pPr marL="228600" indent="-228600">
              <a:buFont typeface="Arial" panose="020B0604020202020204" pitchFamily="34" charset="0"/>
              <a:buAutoNum type="arabicParenR"/>
            </a:pPr>
            <a:r>
              <a:rPr lang="lv-LV"/>
              <a:t>Kā mēs to izdarīsim?</a:t>
            </a:r>
          </a:p>
          <a:p>
            <a:pPr marL="228600" indent="-228600">
              <a:buFont typeface="Arial" panose="020B0604020202020204" pitchFamily="34" charset="0"/>
              <a:buAutoNum type="arabicParenR"/>
            </a:pPr>
            <a:r>
              <a:rPr lang="lv-LV"/>
              <a:t>Kas būs sadarbības un to pienākumi?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D84F4-2941-4937-ADA7-6C83221FBEBD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88938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D84F4-2941-4937-ADA7-6C83221FBEBD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1494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D84F4-2941-4937-ADA7-6C83221FBEBD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45104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D84F4-2941-4937-ADA7-6C83221FBEBD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31650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EE2B6-961E-4B89-9AD2-30FAB594CE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25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982D-5AA9-42B0-B90A-5D66BA4AA745}" type="datetimeFigureOut">
              <a:rPr lang="lv-LV" smtClean="0"/>
              <a:t>28.08.2024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2090-6FAD-420E-9C7B-3AB3E83672A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6446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982D-5AA9-42B0-B90A-5D66BA4AA745}" type="datetimeFigureOut">
              <a:rPr lang="lv-LV" smtClean="0"/>
              <a:t>28.08.2024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2090-6FAD-420E-9C7B-3AB3E83672A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2782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982D-5AA9-42B0-B90A-5D66BA4AA745}" type="datetimeFigureOut">
              <a:rPr lang="lv-LV" smtClean="0"/>
              <a:t>28.08.2024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2090-6FAD-420E-9C7B-3AB3E83672A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65197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5E674812-0E69-C74D-9C92-612EC5A8FB02}"/>
              </a:ext>
            </a:extLst>
          </p:cNvPr>
          <p:cNvSpPr/>
          <p:nvPr userDrawn="1"/>
        </p:nvSpPr>
        <p:spPr>
          <a:xfrm>
            <a:off x="1542" y="0"/>
            <a:ext cx="9611360" cy="68694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69" y="12299"/>
                </a:moveTo>
                <a:cubicBezTo>
                  <a:pt x="21446" y="12299"/>
                  <a:pt x="21426" y="12307"/>
                  <a:pt x="21409" y="12319"/>
                </a:cubicBezTo>
                <a:lnTo>
                  <a:pt x="18546" y="6210"/>
                </a:lnTo>
                <a:cubicBezTo>
                  <a:pt x="18575" y="6174"/>
                  <a:pt x="18595" y="6126"/>
                  <a:pt x="18595" y="6066"/>
                </a:cubicBezTo>
                <a:cubicBezTo>
                  <a:pt x="18595" y="5978"/>
                  <a:pt x="18552" y="5910"/>
                  <a:pt x="18495" y="5886"/>
                </a:cubicBezTo>
                <a:lnTo>
                  <a:pt x="19125" y="72"/>
                </a:lnTo>
                <a:lnTo>
                  <a:pt x="19111" y="68"/>
                </a:lnTo>
                <a:lnTo>
                  <a:pt x="19100" y="56"/>
                </a:lnTo>
                <a:lnTo>
                  <a:pt x="14005" y="7547"/>
                </a:lnTo>
                <a:cubicBezTo>
                  <a:pt x="13985" y="7527"/>
                  <a:pt x="13962" y="7511"/>
                  <a:pt x="13937" y="7511"/>
                </a:cubicBezTo>
                <a:lnTo>
                  <a:pt x="13791" y="40"/>
                </a:lnTo>
                <a:lnTo>
                  <a:pt x="13791" y="0"/>
                </a:lnTo>
                <a:lnTo>
                  <a:pt x="9313" y="4680"/>
                </a:lnTo>
                <a:cubicBezTo>
                  <a:pt x="9290" y="4644"/>
                  <a:pt x="9256" y="4620"/>
                  <a:pt x="9216" y="4620"/>
                </a:cubicBezTo>
                <a:cubicBezTo>
                  <a:pt x="9196" y="4620"/>
                  <a:pt x="9176" y="4628"/>
                  <a:pt x="9159" y="4640"/>
                </a:cubicBezTo>
                <a:lnTo>
                  <a:pt x="7135" y="32"/>
                </a:lnTo>
                <a:lnTo>
                  <a:pt x="7110" y="52"/>
                </a:lnTo>
                <a:lnTo>
                  <a:pt x="9136" y="4660"/>
                </a:lnTo>
                <a:cubicBezTo>
                  <a:pt x="9105" y="4692"/>
                  <a:pt x="9085" y="4748"/>
                  <a:pt x="9085" y="4808"/>
                </a:cubicBezTo>
                <a:cubicBezTo>
                  <a:pt x="9085" y="4816"/>
                  <a:pt x="9085" y="4824"/>
                  <a:pt x="9088" y="4832"/>
                </a:cubicBezTo>
                <a:lnTo>
                  <a:pt x="4995" y="6246"/>
                </a:lnTo>
                <a:cubicBezTo>
                  <a:pt x="4992" y="6150"/>
                  <a:pt x="4935" y="6070"/>
                  <a:pt x="4866" y="6070"/>
                </a:cubicBezTo>
                <a:lnTo>
                  <a:pt x="4504" y="36"/>
                </a:lnTo>
                <a:lnTo>
                  <a:pt x="4475" y="40"/>
                </a:lnTo>
                <a:lnTo>
                  <a:pt x="4838" y="6074"/>
                </a:lnTo>
                <a:cubicBezTo>
                  <a:pt x="4778" y="6090"/>
                  <a:pt x="4729" y="6166"/>
                  <a:pt x="4729" y="6258"/>
                </a:cubicBezTo>
                <a:cubicBezTo>
                  <a:pt x="4729" y="6282"/>
                  <a:pt x="4732" y="6305"/>
                  <a:pt x="4741" y="6329"/>
                </a:cubicBezTo>
                <a:lnTo>
                  <a:pt x="2440" y="6956"/>
                </a:lnTo>
                <a:cubicBezTo>
                  <a:pt x="2429" y="6904"/>
                  <a:pt x="2403" y="6865"/>
                  <a:pt x="2369" y="6841"/>
                </a:cubicBezTo>
                <a:lnTo>
                  <a:pt x="3919" y="40"/>
                </a:lnTo>
                <a:lnTo>
                  <a:pt x="3890" y="28"/>
                </a:lnTo>
                <a:lnTo>
                  <a:pt x="2340" y="6829"/>
                </a:lnTo>
                <a:cubicBezTo>
                  <a:pt x="2332" y="6825"/>
                  <a:pt x="2323" y="6825"/>
                  <a:pt x="2315" y="6825"/>
                </a:cubicBezTo>
                <a:cubicBezTo>
                  <a:pt x="2300" y="6825"/>
                  <a:pt x="2286" y="6829"/>
                  <a:pt x="2272" y="6837"/>
                </a:cubicBezTo>
                <a:lnTo>
                  <a:pt x="26" y="16"/>
                </a:lnTo>
                <a:lnTo>
                  <a:pt x="0" y="32"/>
                </a:lnTo>
                <a:lnTo>
                  <a:pt x="2246" y="6853"/>
                </a:lnTo>
                <a:cubicBezTo>
                  <a:pt x="2206" y="6885"/>
                  <a:pt x="2181" y="6944"/>
                  <a:pt x="2181" y="7012"/>
                </a:cubicBezTo>
                <a:cubicBezTo>
                  <a:pt x="2181" y="7116"/>
                  <a:pt x="2240" y="7196"/>
                  <a:pt x="2312" y="7196"/>
                </a:cubicBezTo>
                <a:cubicBezTo>
                  <a:pt x="2383" y="7196"/>
                  <a:pt x="2443" y="7112"/>
                  <a:pt x="2443" y="7012"/>
                </a:cubicBezTo>
                <a:cubicBezTo>
                  <a:pt x="2443" y="7008"/>
                  <a:pt x="2443" y="7000"/>
                  <a:pt x="2443" y="6996"/>
                </a:cubicBezTo>
                <a:lnTo>
                  <a:pt x="4752" y="6361"/>
                </a:lnTo>
                <a:cubicBezTo>
                  <a:pt x="4775" y="6409"/>
                  <a:pt x="4815" y="6437"/>
                  <a:pt x="4861" y="6437"/>
                </a:cubicBezTo>
                <a:cubicBezTo>
                  <a:pt x="4872" y="6437"/>
                  <a:pt x="4883" y="6433"/>
                  <a:pt x="4892" y="6429"/>
                </a:cubicBezTo>
                <a:lnTo>
                  <a:pt x="7178" y="12655"/>
                </a:lnTo>
                <a:cubicBezTo>
                  <a:pt x="7144" y="12687"/>
                  <a:pt x="7124" y="12743"/>
                  <a:pt x="7124" y="12803"/>
                </a:cubicBezTo>
                <a:cubicBezTo>
                  <a:pt x="7124" y="12906"/>
                  <a:pt x="7184" y="12986"/>
                  <a:pt x="7255" y="12986"/>
                </a:cubicBezTo>
                <a:cubicBezTo>
                  <a:pt x="7329" y="12986"/>
                  <a:pt x="7386" y="12902"/>
                  <a:pt x="7386" y="12803"/>
                </a:cubicBezTo>
                <a:lnTo>
                  <a:pt x="11003" y="12311"/>
                </a:lnTo>
                <a:cubicBezTo>
                  <a:pt x="11008" y="12403"/>
                  <a:pt x="11065" y="12479"/>
                  <a:pt x="11134" y="12479"/>
                </a:cubicBezTo>
                <a:cubicBezTo>
                  <a:pt x="11145" y="12479"/>
                  <a:pt x="11157" y="12475"/>
                  <a:pt x="11165" y="12475"/>
                </a:cubicBezTo>
                <a:lnTo>
                  <a:pt x="13303" y="21588"/>
                </a:lnTo>
                <a:lnTo>
                  <a:pt x="13332" y="21576"/>
                </a:lnTo>
                <a:lnTo>
                  <a:pt x="11197" y="12463"/>
                </a:lnTo>
                <a:cubicBezTo>
                  <a:pt x="11220" y="12447"/>
                  <a:pt x="11240" y="12419"/>
                  <a:pt x="11254" y="12387"/>
                </a:cubicBezTo>
                <a:lnTo>
                  <a:pt x="19908" y="18944"/>
                </a:lnTo>
                <a:cubicBezTo>
                  <a:pt x="19905" y="18960"/>
                  <a:pt x="19902" y="18980"/>
                  <a:pt x="19902" y="19000"/>
                </a:cubicBezTo>
                <a:cubicBezTo>
                  <a:pt x="19902" y="19032"/>
                  <a:pt x="19908" y="19060"/>
                  <a:pt x="19919" y="19088"/>
                </a:cubicBezTo>
                <a:lnTo>
                  <a:pt x="16742" y="21564"/>
                </a:lnTo>
                <a:lnTo>
                  <a:pt x="16757" y="21600"/>
                </a:lnTo>
                <a:lnTo>
                  <a:pt x="19933" y="19120"/>
                </a:lnTo>
                <a:cubicBezTo>
                  <a:pt x="19942" y="19132"/>
                  <a:pt x="19950" y="19144"/>
                  <a:pt x="19959" y="19156"/>
                </a:cubicBezTo>
                <a:lnTo>
                  <a:pt x="18931" y="21572"/>
                </a:lnTo>
                <a:lnTo>
                  <a:pt x="18957" y="21592"/>
                </a:lnTo>
                <a:lnTo>
                  <a:pt x="19985" y="19172"/>
                </a:lnTo>
                <a:cubicBezTo>
                  <a:pt x="19999" y="19180"/>
                  <a:pt x="20016" y="19184"/>
                  <a:pt x="20033" y="19184"/>
                </a:cubicBezTo>
                <a:lnTo>
                  <a:pt x="20033" y="19184"/>
                </a:lnTo>
                <a:lnTo>
                  <a:pt x="20047" y="19188"/>
                </a:lnTo>
                <a:lnTo>
                  <a:pt x="20050" y="19180"/>
                </a:lnTo>
                <a:cubicBezTo>
                  <a:pt x="20116" y="19168"/>
                  <a:pt x="20167" y="19092"/>
                  <a:pt x="20167" y="18996"/>
                </a:cubicBezTo>
                <a:cubicBezTo>
                  <a:pt x="20167" y="18940"/>
                  <a:pt x="20147" y="18889"/>
                  <a:pt x="20119" y="18857"/>
                </a:cubicBezTo>
                <a:lnTo>
                  <a:pt x="21446" y="12663"/>
                </a:lnTo>
                <a:cubicBezTo>
                  <a:pt x="21454" y="12667"/>
                  <a:pt x="21463" y="12667"/>
                  <a:pt x="21469" y="12667"/>
                </a:cubicBezTo>
                <a:cubicBezTo>
                  <a:pt x="21543" y="12667"/>
                  <a:pt x="21600" y="12583"/>
                  <a:pt x="21600" y="12483"/>
                </a:cubicBezTo>
                <a:cubicBezTo>
                  <a:pt x="21600" y="12383"/>
                  <a:pt x="21540" y="12299"/>
                  <a:pt x="21469" y="12299"/>
                </a:cubicBezTo>
                <a:close/>
                <a:moveTo>
                  <a:pt x="21383" y="12339"/>
                </a:moveTo>
                <a:cubicBezTo>
                  <a:pt x="21372" y="12351"/>
                  <a:pt x="21360" y="12367"/>
                  <a:pt x="21355" y="12387"/>
                </a:cubicBezTo>
                <a:lnTo>
                  <a:pt x="14048" y="7751"/>
                </a:lnTo>
                <a:cubicBezTo>
                  <a:pt x="14054" y="7731"/>
                  <a:pt x="14057" y="7715"/>
                  <a:pt x="14057" y="7695"/>
                </a:cubicBezTo>
                <a:cubicBezTo>
                  <a:pt x="14057" y="7687"/>
                  <a:pt x="14057" y="7679"/>
                  <a:pt x="14054" y="7667"/>
                </a:cubicBezTo>
                <a:lnTo>
                  <a:pt x="18338" y="6130"/>
                </a:lnTo>
                <a:cubicBezTo>
                  <a:pt x="18358" y="6202"/>
                  <a:pt x="18403" y="6250"/>
                  <a:pt x="18460" y="6250"/>
                </a:cubicBezTo>
                <a:cubicBezTo>
                  <a:pt x="18483" y="6250"/>
                  <a:pt x="18503" y="6242"/>
                  <a:pt x="18520" y="6230"/>
                </a:cubicBezTo>
                <a:lnTo>
                  <a:pt x="21383" y="12339"/>
                </a:lnTo>
                <a:close/>
                <a:moveTo>
                  <a:pt x="11137" y="12112"/>
                </a:moveTo>
                <a:cubicBezTo>
                  <a:pt x="11068" y="12112"/>
                  <a:pt x="11014" y="12184"/>
                  <a:pt x="11005" y="12276"/>
                </a:cubicBezTo>
                <a:lnTo>
                  <a:pt x="7386" y="12767"/>
                </a:lnTo>
                <a:cubicBezTo>
                  <a:pt x="7378" y="12707"/>
                  <a:pt x="7347" y="12655"/>
                  <a:pt x="7307" y="12635"/>
                </a:cubicBezTo>
                <a:lnTo>
                  <a:pt x="9187" y="4988"/>
                </a:lnTo>
                <a:cubicBezTo>
                  <a:pt x="9196" y="4992"/>
                  <a:pt x="9207" y="4992"/>
                  <a:pt x="9216" y="4992"/>
                </a:cubicBezTo>
                <a:cubicBezTo>
                  <a:pt x="9264" y="4992"/>
                  <a:pt x="9307" y="4956"/>
                  <a:pt x="9330" y="4900"/>
                </a:cubicBezTo>
                <a:lnTo>
                  <a:pt x="13797" y="7639"/>
                </a:lnTo>
                <a:cubicBezTo>
                  <a:pt x="13794" y="7655"/>
                  <a:pt x="13791" y="7675"/>
                  <a:pt x="13791" y="7695"/>
                </a:cubicBezTo>
                <a:cubicBezTo>
                  <a:pt x="13791" y="7743"/>
                  <a:pt x="13805" y="7791"/>
                  <a:pt x="13828" y="7823"/>
                </a:cubicBezTo>
                <a:lnTo>
                  <a:pt x="11205" y="12140"/>
                </a:lnTo>
                <a:cubicBezTo>
                  <a:pt x="11182" y="12124"/>
                  <a:pt x="11162" y="12112"/>
                  <a:pt x="11137" y="12112"/>
                </a:cubicBezTo>
                <a:close/>
                <a:moveTo>
                  <a:pt x="18460" y="5878"/>
                </a:moveTo>
                <a:cubicBezTo>
                  <a:pt x="18386" y="5878"/>
                  <a:pt x="18329" y="5962"/>
                  <a:pt x="18329" y="6062"/>
                </a:cubicBezTo>
                <a:cubicBezTo>
                  <a:pt x="18329" y="6070"/>
                  <a:pt x="18329" y="6078"/>
                  <a:pt x="18332" y="6090"/>
                </a:cubicBezTo>
                <a:lnTo>
                  <a:pt x="14048" y="7627"/>
                </a:lnTo>
                <a:cubicBezTo>
                  <a:pt x="14042" y="7607"/>
                  <a:pt x="14034" y="7587"/>
                  <a:pt x="14025" y="7571"/>
                </a:cubicBezTo>
                <a:lnTo>
                  <a:pt x="19091" y="128"/>
                </a:lnTo>
                <a:lnTo>
                  <a:pt x="18466" y="5878"/>
                </a:lnTo>
                <a:cubicBezTo>
                  <a:pt x="18466" y="5878"/>
                  <a:pt x="18463" y="5878"/>
                  <a:pt x="18460" y="5878"/>
                </a:cubicBezTo>
                <a:close/>
                <a:moveTo>
                  <a:pt x="13763" y="80"/>
                </a:moveTo>
                <a:lnTo>
                  <a:pt x="13905" y="7511"/>
                </a:lnTo>
                <a:cubicBezTo>
                  <a:pt x="13862" y="7519"/>
                  <a:pt x="13828" y="7555"/>
                  <a:pt x="13808" y="7603"/>
                </a:cubicBezTo>
                <a:lnTo>
                  <a:pt x="9342" y="4864"/>
                </a:lnTo>
                <a:cubicBezTo>
                  <a:pt x="9344" y="4848"/>
                  <a:pt x="9347" y="4828"/>
                  <a:pt x="9347" y="4808"/>
                </a:cubicBezTo>
                <a:cubicBezTo>
                  <a:pt x="9347" y="4772"/>
                  <a:pt x="9339" y="4740"/>
                  <a:pt x="9327" y="4712"/>
                </a:cubicBezTo>
                <a:lnTo>
                  <a:pt x="13763" y="80"/>
                </a:lnTo>
                <a:close/>
                <a:moveTo>
                  <a:pt x="4921" y="6413"/>
                </a:moveTo>
                <a:cubicBezTo>
                  <a:pt x="4958" y="6389"/>
                  <a:pt x="4983" y="6341"/>
                  <a:pt x="4992" y="6282"/>
                </a:cubicBezTo>
                <a:lnTo>
                  <a:pt x="9093" y="4868"/>
                </a:lnTo>
                <a:cubicBezTo>
                  <a:pt x="9105" y="4916"/>
                  <a:pt x="9130" y="4952"/>
                  <a:pt x="9162" y="4972"/>
                </a:cubicBezTo>
                <a:lnTo>
                  <a:pt x="7281" y="12623"/>
                </a:lnTo>
                <a:cubicBezTo>
                  <a:pt x="7272" y="12623"/>
                  <a:pt x="7267" y="12619"/>
                  <a:pt x="7258" y="12619"/>
                </a:cubicBezTo>
                <a:cubicBezTo>
                  <a:pt x="7238" y="12619"/>
                  <a:pt x="7221" y="12623"/>
                  <a:pt x="7204" y="12635"/>
                </a:cubicBezTo>
                <a:lnTo>
                  <a:pt x="4921" y="6413"/>
                </a:lnTo>
                <a:close/>
                <a:moveTo>
                  <a:pt x="11262" y="12351"/>
                </a:moveTo>
                <a:cubicBezTo>
                  <a:pt x="11265" y="12335"/>
                  <a:pt x="11268" y="12315"/>
                  <a:pt x="11268" y="12299"/>
                </a:cubicBezTo>
                <a:cubicBezTo>
                  <a:pt x="11268" y="12244"/>
                  <a:pt x="11251" y="12196"/>
                  <a:pt x="11225" y="12164"/>
                </a:cubicBezTo>
                <a:lnTo>
                  <a:pt x="13848" y="7851"/>
                </a:lnTo>
                <a:cubicBezTo>
                  <a:pt x="13868" y="7871"/>
                  <a:pt x="13894" y="7883"/>
                  <a:pt x="13922" y="7883"/>
                </a:cubicBezTo>
                <a:cubicBezTo>
                  <a:pt x="13948" y="7883"/>
                  <a:pt x="13971" y="7871"/>
                  <a:pt x="13991" y="7855"/>
                </a:cubicBezTo>
                <a:lnTo>
                  <a:pt x="19936" y="18877"/>
                </a:lnTo>
                <a:cubicBezTo>
                  <a:pt x="19927" y="18889"/>
                  <a:pt x="19922" y="18900"/>
                  <a:pt x="19919" y="18912"/>
                </a:cubicBezTo>
                <a:lnTo>
                  <a:pt x="11262" y="12351"/>
                </a:lnTo>
                <a:close/>
                <a:moveTo>
                  <a:pt x="20093" y="18837"/>
                </a:moveTo>
                <a:cubicBezTo>
                  <a:pt x="20076" y="18825"/>
                  <a:pt x="20056" y="18817"/>
                  <a:pt x="20033" y="18817"/>
                </a:cubicBezTo>
                <a:cubicBezTo>
                  <a:pt x="20005" y="18817"/>
                  <a:pt x="19979" y="18829"/>
                  <a:pt x="19959" y="18849"/>
                </a:cubicBezTo>
                <a:lnTo>
                  <a:pt x="14014" y="7831"/>
                </a:lnTo>
                <a:cubicBezTo>
                  <a:pt x="14022" y="7819"/>
                  <a:pt x="14031" y="7807"/>
                  <a:pt x="14037" y="7791"/>
                </a:cubicBezTo>
                <a:lnTo>
                  <a:pt x="21343" y="12427"/>
                </a:lnTo>
                <a:cubicBezTo>
                  <a:pt x="21337" y="12447"/>
                  <a:pt x="21335" y="12463"/>
                  <a:pt x="21335" y="12483"/>
                </a:cubicBezTo>
                <a:cubicBezTo>
                  <a:pt x="21335" y="12559"/>
                  <a:pt x="21369" y="12627"/>
                  <a:pt x="21414" y="12655"/>
                </a:cubicBezTo>
                <a:lnTo>
                  <a:pt x="20093" y="18837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Pie 10">
            <a:extLst>
              <a:ext uri="{FF2B5EF4-FFF2-40B4-BE49-F238E27FC236}">
                <a16:creationId xmlns:a16="http://schemas.microsoft.com/office/drawing/2014/main" id="{C6EBBA8D-D062-AB41-A81E-88DC9B705264}"/>
              </a:ext>
            </a:extLst>
          </p:cNvPr>
          <p:cNvSpPr/>
          <p:nvPr userDrawn="1"/>
        </p:nvSpPr>
        <p:spPr>
          <a:xfrm>
            <a:off x="9612902" y="-617344"/>
            <a:ext cx="5450957" cy="4216401"/>
          </a:xfrm>
          <a:prstGeom prst="pie">
            <a:avLst>
              <a:gd name="adj1" fmla="val 10839379"/>
              <a:gd name="adj2" fmla="val 183535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/>
          <a:srcRect b="35999"/>
          <a:stretch/>
        </p:blipFill>
        <p:spPr>
          <a:xfrm>
            <a:off x="10768305" y="144702"/>
            <a:ext cx="1127858" cy="72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50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982D-5AA9-42B0-B90A-5D66BA4AA745}" type="datetimeFigureOut">
              <a:rPr lang="lv-LV" smtClean="0"/>
              <a:t>28.08.2024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2090-6FAD-420E-9C7B-3AB3E83672A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22110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982D-5AA9-42B0-B90A-5D66BA4AA745}" type="datetimeFigureOut">
              <a:rPr lang="lv-LV" smtClean="0"/>
              <a:t>28.08.2024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2090-6FAD-420E-9C7B-3AB3E83672A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8369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982D-5AA9-42B0-B90A-5D66BA4AA745}" type="datetimeFigureOut">
              <a:rPr lang="lv-LV" smtClean="0"/>
              <a:t>28.08.2024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2090-6FAD-420E-9C7B-3AB3E83672A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5738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982D-5AA9-42B0-B90A-5D66BA4AA745}" type="datetimeFigureOut">
              <a:rPr lang="lv-LV" smtClean="0"/>
              <a:t>28.08.2024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2090-6FAD-420E-9C7B-3AB3E83672A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48076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982D-5AA9-42B0-B90A-5D66BA4AA745}" type="datetimeFigureOut">
              <a:rPr lang="lv-LV" smtClean="0"/>
              <a:t>28.08.2024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2090-6FAD-420E-9C7B-3AB3E83672A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00053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982D-5AA9-42B0-B90A-5D66BA4AA745}" type="datetimeFigureOut">
              <a:rPr lang="lv-LV" smtClean="0"/>
              <a:t>28.08.2024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2090-6FAD-420E-9C7B-3AB3E83672A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2115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982D-5AA9-42B0-B90A-5D66BA4AA745}" type="datetimeFigureOut">
              <a:rPr lang="lv-LV" smtClean="0"/>
              <a:t>28.08.2024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2090-6FAD-420E-9C7B-3AB3E83672A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894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982D-5AA9-42B0-B90A-5D66BA4AA745}" type="datetimeFigureOut">
              <a:rPr lang="lv-LV" smtClean="0"/>
              <a:t>28.08.2024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2090-6FAD-420E-9C7B-3AB3E83672A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18401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F982D-5AA9-42B0-B90A-5D66BA4AA745}" type="datetimeFigureOut">
              <a:rPr lang="lv-LV" smtClean="0"/>
              <a:t>28.08.2024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F2090-6FAD-420E-9C7B-3AB3E83672A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7903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anis.Krakops@varam.gov.l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53103" y="2358166"/>
            <a:ext cx="9685792" cy="2141668"/>
            <a:chOff x="202287" y="2743994"/>
            <a:chExt cx="8446577" cy="214166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A0C6474-CB9F-724F-A81B-1D17ADB7C61A}"/>
                </a:ext>
              </a:extLst>
            </p:cNvPr>
            <p:cNvSpPr/>
            <p:nvPr/>
          </p:nvSpPr>
          <p:spPr>
            <a:xfrm>
              <a:off x="202287" y="2743994"/>
              <a:ext cx="8446577" cy="2141668"/>
            </a:xfrm>
            <a:prstGeom prst="rect">
              <a:avLst/>
            </a:prstGeom>
            <a:solidFill>
              <a:srgbClr val="44546A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1DFD3589-7931-ED41-874C-8C2252D2B2FD}"/>
                </a:ext>
              </a:extLst>
            </p:cNvPr>
            <p:cNvSpPr txBox="1">
              <a:spLocks/>
            </p:cNvSpPr>
            <p:nvPr/>
          </p:nvSpPr>
          <p:spPr>
            <a:xfrm>
              <a:off x="235868" y="2848931"/>
              <a:ext cx="8379417" cy="174725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625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/>
              <a:r>
                <a:rPr lang="lv-LV" sz="8500" b="1">
                  <a:solidFill>
                    <a:schemeClr val="bg1"/>
                  </a:solidFill>
                </a:rPr>
                <a:t>Datu pārvaldības un koplietošanas</a:t>
              </a:r>
            </a:p>
            <a:p>
              <a:pPr lvl="0"/>
              <a:r>
                <a:rPr lang="lv-LV" sz="8500" b="1">
                  <a:solidFill>
                    <a:schemeClr val="bg1"/>
                  </a:solidFill>
                </a:rPr>
                <a:t>jomas mērķarhitektūras apraksts</a:t>
              </a:r>
            </a:p>
            <a:p>
              <a:pPr lvl="0"/>
              <a:r>
                <a:rPr lang="lv-LV" sz="5200" b="1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IKT vadītāju forums</a:t>
              </a:r>
              <a:endParaRPr lang="en-US" sz="5200" b="1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8073A2B-0EDB-4A82-D694-8A78EFDEBC9F}"/>
              </a:ext>
            </a:extLst>
          </p:cNvPr>
          <p:cNvSpPr txBox="1"/>
          <p:nvPr/>
        </p:nvSpPr>
        <p:spPr>
          <a:xfrm>
            <a:off x="104775" y="6219825"/>
            <a:ext cx="1145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400">
                <a:solidFill>
                  <a:schemeClr val="bg1"/>
                </a:solidFill>
              </a:rPr>
              <a:t>VARAM </a:t>
            </a:r>
          </a:p>
          <a:p>
            <a:r>
              <a:rPr lang="lv-LV" sz="1400">
                <a:solidFill>
                  <a:schemeClr val="bg1"/>
                </a:solidFill>
              </a:rPr>
              <a:t>Jānis Krakops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4BB176-DF16-09B3-5C8B-63A66FB12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046"/>
            <a:ext cx="12192000" cy="7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E53E6695-8E17-8BAB-5629-0DEF59DEA7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99" b="1"/>
          <a:stretch/>
        </p:blipFill>
        <p:spPr>
          <a:xfrm>
            <a:off x="10738465" y="841485"/>
            <a:ext cx="11906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37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FC3432-7FCA-5B71-2852-1543DEE0997B}"/>
              </a:ext>
            </a:extLst>
          </p:cNvPr>
          <p:cNvCxnSpPr>
            <a:cxnSpLocks/>
          </p:cNvCxnSpPr>
          <p:nvPr/>
        </p:nvCxnSpPr>
        <p:spPr>
          <a:xfrm>
            <a:off x="1531088" y="0"/>
            <a:ext cx="0" cy="6183086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D7290C4-E317-4818-416E-4E835B124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046"/>
            <a:ext cx="12192000" cy="7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One Diagram to Rule Them All (Please Don't) | by Paul Smith |  EverestEngineering | Medium">
            <a:extLst>
              <a:ext uri="{FF2B5EF4-FFF2-40B4-BE49-F238E27FC236}">
                <a16:creationId xmlns:a16="http://schemas.microsoft.com/office/drawing/2014/main" id="{B4725E71-1D47-C047-DF79-4C24A51F0B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t="5157" r="3754"/>
          <a:stretch/>
        </p:blipFill>
        <p:spPr bwMode="auto">
          <a:xfrm>
            <a:off x="2404536" y="267945"/>
            <a:ext cx="8720737" cy="632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ADE2D512-F8A8-EEFD-8A5E-9FD46B7C2E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6" y="0"/>
            <a:ext cx="11906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23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9D400A-2389-6815-CF15-29CADDC69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046"/>
            <a:ext cx="12192000" cy="7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91C56420-8866-7AC9-C2F2-D7637039A2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74" y="-5359"/>
            <a:ext cx="1190625" cy="1190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80F8C8-07AF-9489-7FB6-6CE6FEE6575D}"/>
              </a:ext>
            </a:extLst>
          </p:cNvPr>
          <p:cNvSpPr txBox="1"/>
          <p:nvPr/>
        </p:nvSpPr>
        <p:spPr>
          <a:xfrm>
            <a:off x="4007454" y="135125"/>
            <a:ext cx="6749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Aft>
                <a:spcPts val="0"/>
              </a:spcAft>
            </a:pPr>
            <a:r>
              <a:rPr lang="lv-LV" sz="2400" b="1">
                <a:latin typeface="Verdana" panose="020B0604030504040204" pitchFamily="34" charset="0"/>
                <a:ea typeface="Verdana" panose="020B0604030504040204" pitchFamily="34" charset="0"/>
              </a:rPr>
              <a:t>Datu pārvaldības un koplietošanas</a:t>
            </a:r>
          </a:p>
          <a:p>
            <a:pPr lvl="0" algn="r">
              <a:spcAft>
                <a:spcPts val="0"/>
              </a:spcAft>
            </a:pPr>
            <a:r>
              <a:rPr lang="lv-LV" sz="2400" b="1">
                <a:latin typeface="Verdana" panose="020B0604030504040204" pitchFamily="34" charset="0"/>
                <a:ea typeface="Verdana" panose="020B0604030504040204" pitchFamily="34" charset="0"/>
              </a:rPr>
              <a:t>jomas mērķarhitektūra (1)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B8CF05-5675-B292-30FC-A8C92B242975}"/>
              </a:ext>
            </a:extLst>
          </p:cNvPr>
          <p:cNvSpPr/>
          <p:nvPr/>
        </p:nvSpPr>
        <p:spPr>
          <a:xfrm>
            <a:off x="751016" y="1746981"/>
            <a:ext cx="3668751" cy="6391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1465"/>
              </a:lnSpc>
            </a:pPr>
            <a:r>
              <a:rPr lang="lv-LV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M.1. Izveidot datu pārvaldības sistēmu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B6852C3-1E26-2729-9205-B41D951CD50D}"/>
              </a:ext>
            </a:extLst>
          </p:cNvPr>
          <p:cNvSpPr/>
          <p:nvPr/>
        </p:nvSpPr>
        <p:spPr>
          <a:xfrm>
            <a:off x="751011" y="5757977"/>
            <a:ext cx="3668751" cy="7136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65"/>
              </a:lnSpc>
            </a:pPr>
            <a:endParaRPr lang="lv-LV" sz="1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465"/>
              </a:lnSpc>
            </a:pPr>
            <a:r>
              <a:rPr lang="lv-LV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M.6. Valsts pārvaldes ietvaros Programmatūra kā pakalpojums princips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D832661-68C5-7370-827F-3CFD8680BF15}"/>
              </a:ext>
            </a:extLst>
          </p:cNvPr>
          <p:cNvSpPr/>
          <p:nvPr/>
        </p:nvSpPr>
        <p:spPr>
          <a:xfrm>
            <a:off x="751014" y="2568514"/>
            <a:ext cx="3668751" cy="6240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65"/>
              </a:lnSpc>
            </a:pPr>
            <a:r>
              <a:rPr lang="lv-LV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M.2. Nodrošināt standartizētus datu koplietošanas pakalpojumus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344D436-33DD-CA4C-C7DC-F439850AA364}"/>
              </a:ext>
            </a:extLst>
          </p:cNvPr>
          <p:cNvSpPr/>
          <p:nvPr/>
        </p:nvSpPr>
        <p:spPr>
          <a:xfrm>
            <a:off x="751013" y="3374939"/>
            <a:ext cx="3668751" cy="5529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65"/>
              </a:lnSpc>
            </a:pPr>
            <a:r>
              <a:rPr lang="lv-LV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M.3. Valsts pārvaldes ietvaros attīstīta datu analītikas kapacitāte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6DE05BA-4C38-7A66-2612-7C48F78E998D}"/>
              </a:ext>
            </a:extLst>
          </p:cNvPr>
          <p:cNvSpPr/>
          <p:nvPr/>
        </p:nvSpPr>
        <p:spPr>
          <a:xfrm>
            <a:off x="751012" y="4083775"/>
            <a:ext cx="3668751" cy="7136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65"/>
              </a:lnSpc>
            </a:pPr>
            <a:endParaRPr lang="lv-LV" sz="1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465"/>
              </a:lnSpc>
            </a:pPr>
            <a:r>
              <a:rPr lang="lv-LV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M.4. Nodrošināta efektīva IKT risinājumu izstrāde un investīciju plānošana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CFE3AED-3AF8-306D-199B-DD9B4C926FC5}"/>
              </a:ext>
            </a:extLst>
          </p:cNvPr>
          <p:cNvSpPr/>
          <p:nvPr/>
        </p:nvSpPr>
        <p:spPr>
          <a:xfrm>
            <a:off x="751011" y="4965680"/>
            <a:ext cx="3668751" cy="6240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65"/>
              </a:lnSpc>
            </a:pPr>
            <a:r>
              <a:rPr lang="lv-LV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M.5. Uzticamu informācijas avotu t.sk., pamatreģistru attīstība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D450538-74A1-064D-9649-E1C7126D3E86}"/>
              </a:ext>
            </a:extLst>
          </p:cNvPr>
          <p:cNvSpPr/>
          <p:nvPr/>
        </p:nvSpPr>
        <p:spPr>
          <a:xfrm>
            <a:off x="8113125" y="2568514"/>
            <a:ext cx="2736134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lv-LV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Organizatoriskais</a:t>
            </a:r>
            <a:endParaRPr lang="en-US" sz="28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2FEC5EA-B169-6CD6-E46D-7646F29D153B}"/>
              </a:ext>
            </a:extLst>
          </p:cNvPr>
          <p:cNvSpPr/>
          <p:nvPr/>
        </p:nvSpPr>
        <p:spPr>
          <a:xfrm>
            <a:off x="8792487" y="3648881"/>
            <a:ext cx="1705788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lv-LV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Tehniskais</a:t>
            </a:r>
            <a:endParaRPr lang="en-US" sz="28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E1CBA9F-B685-AF4E-5EEF-01C65783968B}"/>
              </a:ext>
            </a:extLst>
          </p:cNvPr>
          <p:cNvSpPr/>
          <p:nvPr/>
        </p:nvSpPr>
        <p:spPr>
          <a:xfrm>
            <a:off x="9479998" y="4708740"/>
            <a:ext cx="1712778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lv-LV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Juridiskais</a:t>
            </a:r>
            <a:endParaRPr lang="en-US" sz="28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1FB036C-FBDE-8E29-23F6-8C7674868698}"/>
              </a:ext>
            </a:extLst>
          </p:cNvPr>
          <p:cNvSpPr/>
          <p:nvPr/>
        </p:nvSpPr>
        <p:spPr>
          <a:xfrm>
            <a:off x="10054640" y="5650438"/>
            <a:ext cx="2127827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lv-LV" sz="2800" b="1"/>
              <a:t>Semantiskais</a:t>
            </a:r>
            <a:endParaRPr lang="en-US" sz="2800" b="1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FA7A57D-73D8-F22A-0F8D-9E51AF79E88B}"/>
              </a:ext>
            </a:extLst>
          </p:cNvPr>
          <p:cNvGrpSpPr/>
          <p:nvPr/>
        </p:nvGrpSpPr>
        <p:grpSpPr>
          <a:xfrm>
            <a:off x="5103235" y="2338058"/>
            <a:ext cx="4789411" cy="4128799"/>
            <a:chOff x="1608420" y="2746926"/>
            <a:chExt cx="3831529" cy="3303039"/>
          </a:xfrm>
        </p:grpSpPr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FE75B266-A765-2A3D-C7A5-5B934C160F63}"/>
                </a:ext>
              </a:extLst>
            </p:cNvPr>
            <p:cNvSpPr/>
            <p:nvPr/>
          </p:nvSpPr>
          <p:spPr>
            <a:xfrm>
              <a:off x="1608421" y="2746926"/>
              <a:ext cx="3831528" cy="3303039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FB7EFCD9-4161-E1B5-11D3-13F6269349B9}"/>
                </a:ext>
              </a:extLst>
            </p:cNvPr>
            <p:cNvSpPr/>
            <p:nvPr/>
          </p:nvSpPr>
          <p:spPr>
            <a:xfrm>
              <a:off x="1608421" y="3572684"/>
              <a:ext cx="2873646" cy="2477280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BBE32C63-2781-A8A5-2839-71769FCBEABE}"/>
                </a:ext>
              </a:extLst>
            </p:cNvPr>
            <p:cNvSpPr/>
            <p:nvPr/>
          </p:nvSpPr>
          <p:spPr>
            <a:xfrm>
              <a:off x="1608421" y="4398445"/>
              <a:ext cx="1915763" cy="1651519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A3F55CA4-6011-8F4A-0AAA-87EF6AFCC504}"/>
                </a:ext>
              </a:extLst>
            </p:cNvPr>
            <p:cNvSpPr/>
            <p:nvPr/>
          </p:nvSpPr>
          <p:spPr>
            <a:xfrm>
              <a:off x="1608420" y="5224205"/>
              <a:ext cx="957881" cy="825760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0EDB10A-0B23-AF84-1B7D-6F36DD4ED8FD}"/>
              </a:ext>
            </a:extLst>
          </p:cNvPr>
          <p:cNvCxnSpPr>
            <a:cxnSpLocks/>
          </p:cNvCxnSpPr>
          <p:nvPr/>
        </p:nvCxnSpPr>
        <p:spPr>
          <a:xfrm flipV="1">
            <a:off x="4687689" y="2339776"/>
            <a:ext cx="2406502" cy="4128800"/>
          </a:xfrm>
          <a:prstGeom prst="straightConnector1">
            <a:avLst/>
          </a:prstGeom>
          <a:ln w="76200">
            <a:gradFill flip="none" rotWithShape="1"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Data icon - Free download on Iconfinder">
            <a:extLst>
              <a:ext uri="{FF2B5EF4-FFF2-40B4-BE49-F238E27FC236}">
                <a16:creationId xmlns:a16="http://schemas.microsoft.com/office/drawing/2014/main" id="{8905BFFC-F8C0-83AD-297B-42399B304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812" y="5912048"/>
            <a:ext cx="395533" cy="39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0" descr="Law Icon Vector Art, Icons, and Graphics for Free Download">
            <a:extLst>
              <a:ext uri="{FF2B5EF4-FFF2-40B4-BE49-F238E27FC236}">
                <a16:creationId xmlns:a16="http://schemas.microsoft.com/office/drawing/2014/main" id="{1E7E286E-6AB7-9838-2A9F-867B6E0B1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716" y="5650438"/>
            <a:ext cx="793925" cy="7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2" descr="3,700+ Organization Chart Icon Stock Illustrations, Royalty-Free Vector  Graphics &amp; Clip Art - iStock | Organization structure icon, Team icon, Org  chart">
            <a:extLst>
              <a:ext uri="{FF2B5EF4-FFF2-40B4-BE49-F238E27FC236}">
                <a16:creationId xmlns:a16="http://schemas.microsoft.com/office/drawing/2014/main" id="{75B279ED-C7CA-9178-1BC5-E3E77BA4D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3464" y1="32190" x2="43464" y2="32190"/>
                        <a14:foregroundMark x1="47386" y1="36765" x2="47386" y2="36765"/>
                        <a14:foregroundMark x1="37582" y1="65033" x2="37582" y2="65033"/>
                        <a14:foregroundMark x1="45425" y1="66176" x2="45425" y2="66176"/>
                        <a14:foregroundMark x1="63235" y1="65686" x2="63235" y2="656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355" y="5568663"/>
            <a:ext cx="956294" cy="95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4" descr="Technology - Free technology icons">
            <a:extLst>
              <a:ext uri="{FF2B5EF4-FFF2-40B4-BE49-F238E27FC236}">
                <a16:creationId xmlns:a16="http://schemas.microsoft.com/office/drawing/2014/main" id="{92223CA5-76DE-B8B3-36E4-E8F8618EA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032" y="5784491"/>
            <a:ext cx="559172" cy="55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F4B791-9CB9-6FF3-AF3B-7860CB2F1082}"/>
              </a:ext>
            </a:extLst>
          </p:cNvPr>
          <p:cNvCxnSpPr/>
          <p:nvPr/>
        </p:nvCxnSpPr>
        <p:spPr>
          <a:xfrm>
            <a:off x="10849259" y="0"/>
            <a:ext cx="0" cy="1541721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D6842EB-3F44-BBDF-28B3-81A337E7BAA8}"/>
              </a:ext>
            </a:extLst>
          </p:cNvPr>
          <p:cNvSpPr txBox="1"/>
          <p:nvPr/>
        </p:nvSpPr>
        <p:spPr>
          <a:xfrm rot="16200000">
            <a:off x="-89669" y="3820563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b="1">
                <a:latin typeface="Verdana" panose="020B0604030504040204" pitchFamily="34" charset="0"/>
                <a:ea typeface="Verdana" panose="020B0604030504040204" pitchFamily="34" charset="0"/>
              </a:rPr>
              <a:t>Mērķi</a:t>
            </a:r>
          </a:p>
        </p:txBody>
      </p:sp>
    </p:spTree>
    <p:extLst>
      <p:ext uri="{BB962C8B-B14F-4D97-AF65-F5344CB8AC3E}">
        <p14:creationId xmlns:p14="http://schemas.microsoft.com/office/powerpoint/2010/main" val="2571102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9D400A-2389-6815-CF15-29CADDC69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046"/>
            <a:ext cx="12192000" cy="7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91C56420-8866-7AC9-C2F2-D7637039A2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74" y="-5359"/>
            <a:ext cx="1190625" cy="1190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80F8C8-07AF-9489-7FB6-6CE6FEE6575D}"/>
              </a:ext>
            </a:extLst>
          </p:cNvPr>
          <p:cNvSpPr txBox="1"/>
          <p:nvPr/>
        </p:nvSpPr>
        <p:spPr>
          <a:xfrm>
            <a:off x="4007454" y="135125"/>
            <a:ext cx="674908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r">
              <a:spcAft>
                <a:spcPts val="0"/>
              </a:spcAft>
            </a:pPr>
            <a:r>
              <a:rPr lang="lv-LV" sz="2400" b="1">
                <a:latin typeface="Verdana" panose="020B0604030504040204" pitchFamily="34" charset="0"/>
                <a:ea typeface="Verdana" panose="020B0604030504040204" pitchFamily="34" charset="0"/>
              </a:rPr>
              <a:t>Datu pārvaldības un koplietošanas</a:t>
            </a:r>
          </a:p>
          <a:p>
            <a:pPr lvl="0" algn="r">
              <a:spcAft>
                <a:spcPts val="0"/>
              </a:spcAft>
            </a:pPr>
            <a:r>
              <a:rPr lang="lv-LV" sz="2400" b="1">
                <a:latin typeface="Verdana"/>
                <a:ea typeface="Verdana"/>
              </a:rPr>
              <a:t>jomas </a:t>
            </a:r>
            <a:r>
              <a:rPr lang="lv-LV" sz="2400" b="1" err="1">
                <a:latin typeface="Verdana"/>
                <a:ea typeface="Verdana"/>
              </a:rPr>
              <a:t>mērķarhitektūra</a:t>
            </a:r>
            <a:r>
              <a:rPr lang="lv-LV" sz="2400" b="1">
                <a:latin typeface="Verdana"/>
                <a:ea typeface="Verdana"/>
              </a:rPr>
              <a:t> (2)</a:t>
            </a:r>
            <a:endParaRPr lang="lv-LV" sz="2400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F4B791-9CB9-6FF3-AF3B-7860CB2F1082}"/>
              </a:ext>
            </a:extLst>
          </p:cNvPr>
          <p:cNvCxnSpPr/>
          <p:nvPr/>
        </p:nvCxnSpPr>
        <p:spPr>
          <a:xfrm>
            <a:off x="10849259" y="0"/>
            <a:ext cx="0" cy="1541721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Shēma 1">
            <a:extLst>
              <a:ext uri="{FF2B5EF4-FFF2-40B4-BE49-F238E27FC236}">
                <a16:creationId xmlns:a16="http://schemas.microsoft.com/office/drawing/2014/main" id="{ED7B8BE8-0199-BD84-12DD-A9358E5A58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8532970"/>
              </p:ext>
            </p:extLst>
          </p:nvPr>
        </p:nvGraphicFramePr>
        <p:xfrm>
          <a:off x="692746" y="1336458"/>
          <a:ext cx="10232571" cy="5065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83346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9D400A-2389-6815-CF15-29CADDC69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046"/>
            <a:ext cx="12192000" cy="7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91C56420-8866-7AC9-C2F2-D7637039A2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74" y="-5359"/>
            <a:ext cx="1190625" cy="1190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80F8C8-07AF-9489-7FB6-6CE6FEE6575D}"/>
              </a:ext>
            </a:extLst>
          </p:cNvPr>
          <p:cNvSpPr txBox="1"/>
          <p:nvPr/>
        </p:nvSpPr>
        <p:spPr>
          <a:xfrm>
            <a:off x="4007454" y="135125"/>
            <a:ext cx="674908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r">
              <a:spcAft>
                <a:spcPts val="0"/>
              </a:spcAft>
            </a:pPr>
            <a:r>
              <a:rPr lang="lv-LV" sz="2400" b="1">
                <a:latin typeface="Verdana" panose="020B0604030504040204" pitchFamily="34" charset="0"/>
                <a:ea typeface="Verdana" panose="020B0604030504040204" pitchFamily="34" charset="0"/>
              </a:rPr>
              <a:t>Datu pārvaldības un koplietošanas</a:t>
            </a:r>
          </a:p>
          <a:p>
            <a:pPr lvl="0" algn="r">
              <a:spcAft>
                <a:spcPts val="0"/>
              </a:spcAft>
            </a:pPr>
            <a:r>
              <a:rPr lang="lv-LV" sz="2400" b="1">
                <a:latin typeface="Verdana"/>
                <a:ea typeface="Verdana"/>
              </a:rPr>
              <a:t>jomas mērķarhitektūra (3)</a:t>
            </a:r>
            <a:endParaRPr lang="lv-LV" sz="2400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F4B791-9CB9-6FF3-AF3B-7860CB2F1082}"/>
              </a:ext>
            </a:extLst>
          </p:cNvPr>
          <p:cNvCxnSpPr/>
          <p:nvPr/>
        </p:nvCxnSpPr>
        <p:spPr>
          <a:xfrm>
            <a:off x="10849259" y="0"/>
            <a:ext cx="0" cy="1541721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Event Management Checklist for Hosts - Whatsnxt">
            <a:extLst>
              <a:ext uri="{FF2B5EF4-FFF2-40B4-BE49-F238E27FC236}">
                <a16:creationId xmlns:a16="http://schemas.microsoft.com/office/drawing/2014/main" id="{C8AFC61F-B873-0A4C-CC2D-74352491F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96" y="2174845"/>
            <a:ext cx="5830704" cy="3871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76D70F-043D-30DC-2810-57A9F417222D}"/>
              </a:ext>
            </a:extLst>
          </p:cNvPr>
          <p:cNvSpPr txBox="1"/>
          <p:nvPr/>
        </p:nvSpPr>
        <p:spPr>
          <a:xfrm>
            <a:off x="5830704" y="1866498"/>
            <a:ext cx="6096000" cy="3855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lv-LV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Vai projekta ietvaros netiek attīstīti risinājumi, alternatīvi jomas koplietošanas risinājumiem?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lv-LV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Ņemot vērā mērķarhitektūras uzstādījumus, vai efektīvi tiek plānotas investīcijas?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lv-LV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Vai projekta ietvaros nav iespējams pārizmantot, kādu no datu koplietošanas pakalpojumiem?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lv-LV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Vai projekta ietvaros tiek izstrādāts, kāds jauns datu koplietošanas pakalpojums?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lv-LV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Vai projekta ietvaros tiek ieviestas ES normatīvi aktu prasības (biznesa procesa skaidrojums)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lv-LV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…</a:t>
            </a:r>
            <a:endParaRPr lang="lv-LV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702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C7D4A39-69BD-402E-0A2A-149EA501D004}"/>
              </a:ext>
            </a:extLst>
          </p:cNvPr>
          <p:cNvCxnSpPr/>
          <p:nvPr/>
        </p:nvCxnSpPr>
        <p:spPr>
          <a:xfrm>
            <a:off x="3222343" y="3992986"/>
            <a:ext cx="896965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69D400A-2389-6815-CF15-29CADDC69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046"/>
            <a:ext cx="12192000" cy="7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91C56420-8866-7AC9-C2F2-D7637039A2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74" y="-5359"/>
            <a:ext cx="1190625" cy="1190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80F8C8-07AF-9489-7FB6-6CE6FEE6575D}"/>
              </a:ext>
            </a:extLst>
          </p:cNvPr>
          <p:cNvSpPr txBox="1"/>
          <p:nvPr/>
        </p:nvSpPr>
        <p:spPr>
          <a:xfrm>
            <a:off x="3948057" y="128288"/>
            <a:ext cx="6749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Aft>
                <a:spcPts val="0"/>
              </a:spcAft>
            </a:pPr>
            <a:r>
              <a:rPr lang="lv-LV" sz="2400" b="1">
                <a:latin typeface="Verdana" panose="020B0604030504040204" pitchFamily="34" charset="0"/>
                <a:ea typeface="Verdana" panose="020B0604030504040204" pitchFamily="34" charset="0"/>
              </a:rPr>
              <a:t>Turpmākie soļi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F4B791-9CB9-6FF3-AF3B-7860CB2F1082}"/>
              </a:ext>
            </a:extLst>
          </p:cNvPr>
          <p:cNvCxnSpPr/>
          <p:nvPr/>
        </p:nvCxnSpPr>
        <p:spPr>
          <a:xfrm>
            <a:off x="10849259" y="0"/>
            <a:ext cx="0" cy="1541721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3B9AD34-95C3-1E26-58CA-CA1047E998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29" t="1139" r="14514" b="4675"/>
          <a:stretch/>
        </p:blipFill>
        <p:spPr>
          <a:xfrm>
            <a:off x="493657" y="1103524"/>
            <a:ext cx="2728686" cy="4650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ircle">
            <a:extLst>
              <a:ext uri="{FF2B5EF4-FFF2-40B4-BE49-F238E27FC236}">
                <a16:creationId xmlns:a16="http://schemas.microsoft.com/office/drawing/2014/main" id="{8A02BF49-191F-3018-7876-C34384A279D2}"/>
              </a:ext>
            </a:extLst>
          </p:cNvPr>
          <p:cNvSpPr/>
          <p:nvPr/>
        </p:nvSpPr>
        <p:spPr>
          <a:xfrm>
            <a:off x="4374520" y="3909691"/>
            <a:ext cx="166592" cy="166591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3" name="Circle">
            <a:extLst>
              <a:ext uri="{FF2B5EF4-FFF2-40B4-BE49-F238E27FC236}">
                <a16:creationId xmlns:a16="http://schemas.microsoft.com/office/drawing/2014/main" id="{F7B32C08-AFC3-7E99-02D5-F7DF6C69A275}"/>
              </a:ext>
            </a:extLst>
          </p:cNvPr>
          <p:cNvSpPr/>
          <p:nvPr/>
        </p:nvSpPr>
        <p:spPr>
          <a:xfrm>
            <a:off x="9281131" y="3909691"/>
            <a:ext cx="166592" cy="166591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EA0EDED-856D-F139-2217-D057AD717AC6}"/>
              </a:ext>
            </a:extLst>
          </p:cNvPr>
          <p:cNvSpPr txBox="1"/>
          <p:nvPr/>
        </p:nvSpPr>
        <p:spPr>
          <a:xfrm>
            <a:off x="3615677" y="4079071"/>
            <a:ext cx="167385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lv-LV" sz="2400" b="1"/>
              <a:t>28.08.2024.</a:t>
            </a:r>
            <a:endParaRPr lang="en-US" sz="2400" b="1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C9F0F77-9800-A0D5-17D3-C5EB93081C60}"/>
              </a:ext>
            </a:extLst>
          </p:cNvPr>
          <p:cNvSpPr txBox="1"/>
          <p:nvPr/>
        </p:nvSpPr>
        <p:spPr>
          <a:xfrm>
            <a:off x="8504752" y="4168885"/>
            <a:ext cx="167385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lv-LV" sz="2400" b="1"/>
              <a:t>13.09.2024.</a:t>
            </a:r>
            <a:endParaRPr lang="en-US" sz="2400" b="1"/>
          </a:p>
        </p:txBody>
      </p:sp>
      <p:sp>
        <p:nvSpPr>
          <p:cNvPr id="51" name="Circle">
            <a:extLst>
              <a:ext uri="{FF2B5EF4-FFF2-40B4-BE49-F238E27FC236}">
                <a16:creationId xmlns:a16="http://schemas.microsoft.com/office/drawing/2014/main" id="{ED37B10D-EC1F-46AC-7475-2E6025EA79E2}"/>
              </a:ext>
            </a:extLst>
          </p:cNvPr>
          <p:cNvSpPr/>
          <p:nvPr/>
        </p:nvSpPr>
        <p:spPr>
          <a:xfrm>
            <a:off x="10854194" y="3901987"/>
            <a:ext cx="166592" cy="166591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187B935-7A22-3948-AA66-46116BA17784}"/>
              </a:ext>
            </a:extLst>
          </p:cNvPr>
          <p:cNvSpPr txBox="1"/>
          <p:nvPr/>
        </p:nvSpPr>
        <p:spPr>
          <a:xfrm>
            <a:off x="6066182" y="2854800"/>
            <a:ext cx="1673855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lv-LV" sz="2400" b="1"/>
              <a:t>05.09.2024.</a:t>
            </a:r>
          </a:p>
          <a:p>
            <a:pPr algn="ctr"/>
            <a:r>
              <a:rPr lang="lv-LV" sz="2400" b="1"/>
              <a:t>11.09.2024.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32D9803-54BA-A139-B404-7EE7402D8D44}"/>
              </a:ext>
            </a:extLst>
          </p:cNvPr>
          <p:cNvSpPr txBox="1"/>
          <p:nvPr/>
        </p:nvSpPr>
        <p:spPr>
          <a:xfrm>
            <a:off x="3354451" y="2069806"/>
            <a:ext cx="2247218" cy="1015663"/>
          </a:xfrm>
          <a:prstGeom prst="rect">
            <a:avLst/>
          </a:prstGeom>
          <a:noFill/>
        </p:spPr>
        <p:txBody>
          <a:bodyPr wrap="none" lIns="91440" tIns="45720" rIns="91440" bIns="45720" rtlCol="0" anchor="ctr">
            <a:spAutoFit/>
          </a:bodyPr>
          <a:lstStyle/>
          <a:p>
            <a:pPr algn="ctr"/>
            <a:r>
              <a:rPr lang="lv-LV" sz="2000" b="1"/>
              <a:t>IKT vadītāju </a:t>
            </a:r>
          </a:p>
          <a:p>
            <a:pPr algn="ctr"/>
            <a:r>
              <a:rPr lang="lv-LV" sz="2000" b="1"/>
              <a:t>forums</a:t>
            </a:r>
            <a:endParaRPr lang="lv-LV" sz="2000" b="1">
              <a:ea typeface="Calibri"/>
              <a:cs typeface="Calibri"/>
            </a:endParaRPr>
          </a:p>
          <a:p>
            <a:pPr algn="ctr"/>
            <a:r>
              <a:rPr lang="lv-LV" sz="2000" b="1"/>
              <a:t>(nosūtam projektu)</a:t>
            </a:r>
            <a:endParaRPr lang="en-US" sz="2000" b="1"/>
          </a:p>
        </p:txBody>
      </p:sp>
      <p:sp>
        <p:nvSpPr>
          <p:cNvPr id="60" name="Circle">
            <a:extLst>
              <a:ext uri="{FF2B5EF4-FFF2-40B4-BE49-F238E27FC236}">
                <a16:creationId xmlns:a16="http://schemas.microsoft.com/office/drawing/2014/main" id="{AAC4FFE7-6161-0AEE-CD02-BE3B1DDA0405}"/>
              </a:ext>
            </a:extLst>
          </p:cNvPr>
          <p:cNvSpPr/>
          <p:nvPr/>
        </p:nvSpPr>
        <p:spPr>
          <a:xfrm>
            <a:off x="6819814" y="3897990"/>
            <a:ext cx="166592" cy="166591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5389751-D222-5E88-DCE2-98BDA9C88FD5}"/>
              </a:ext>
            </a:extLst>
          </p:cNvPr>
          <p:cNvSpPr txBox="1"/>
          <p:nvPr/>
        </p:nvSpPr>
        <p:spPr>
          <a:xfrm>
            <a:off x="5733777" y="4629575"/>
            <a:ext cx="23267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2000" b="1" noProof="1"/>
              <a:t>Konsultācijas </a:t>
            </a:r>
          </a:p>
          <a:p>
            <a:pPr algn="ctr"/>
            <a:r>
              <a:rPr lang="lv-LV" sz="2000" b="1" noProof="1"/>
              <a:t>(Tiešsaistē/</a:t>
            </a:r>
            <a:br>
              <a:rPr lang="lv-LV" sz="2000" b="1" noProof="1"/>
            </a:br>
            <a:r>
              <a:rPr lang="lv-LV" sz="2000" b="1" noProof="1"/>
              <a:t>Klātienē)</a:t>
            </a:r>
            <a:endParaRPr lang="en-US" sz="2000" b="1" noProof="1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02D9665-7A08-F022-EEC0-835108B05DC1}"/>
              </a:ext>
            </a:extLst>
          </p:cNvPr>
          <p:cNvSpPr txBox="1"/>
          <p:nvPr/>
        </p:nvSpPr>
        <p:spPr>
          <a:xfrm>
            <a:off x="8178315" y="2723443"/>
            <a:ext cx="23267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2000" b="1" noProof="1">
                <a:solidFill>
                  <a:srgbClr val="C00000"/>
                </a:solidFill>
              </a:rPr>
              <a:t>Rakstiskā </a:t>
            </a:r>
          </a:p>
          <a:p>
            <a:pPr algn="ctr"/>
            <a:r>
              <a:rPr lang="lv-LV" sz="2000" b="1" noProof="1">
                <a:solidFill>
                  <a:srgbClr val="C00000"/>
                </a:solidFill>
              </a:rPr>
              <a:t>procedūra</a:t>
            </a:r>
            <a:endParaRPr lang="en-US" sz="2000" b="1" noProof="1">
              <a:solidFill>
                <a:srgbClr val="C0000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5A86A25-431A-CEFD-91B8-C014AAB94A3B}"/>
              </a:ext>
            </a:extLst>
          </p:cNvPr>
          <p:cNvSpPr txBox="1"/>
          <p:nvPr/>
        </p:nvSpPr>
        <p:spPr>
          <a:xfrm>
            <a:off x="10164446" y="3352373"/>
            <a:ext cx="167385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lv-LV" sz="2400" b="1"/>
              <a:t>30.09.2024.</a:t>
            </a:r>
            <a:endParaRPr lang="en-US" sz="2400" b="1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BCFA387-8E57-0732-BD53-71A3D1DA435E}"/>
              </a:ext>
            </a:extLst>
          </p:cNvPr>
          <p:cNvCxnSpPr>
            <a:cxnSpLocks/>
          </p:cNvCxnSpPr>
          <p:nvPr/>
        </p:nvCxnSpPr>
        <p:spPr>
          <a:xfrm>
            <a:off x="4457816" y="3086864"/>
            <a:ext cx="0" cy="70675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B5873AC-A325-0F39-1334-E62F889EA57C}"/>
              </a:ext>
            </a:extLst>
          </p:cNvPr>
          <p:cNvCxnSpPr>
            <a:cxnSpLocks/>
          </p:cNvCxnSpPr>
          <p:nvPr/>
        </p:nvCxnSpPr>
        <p:spPr>
          <a:xfrm>
            <a:off x="6924270" y="4121578"/>
            <a:ext cx="0" cy="45857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0B31126-307F-4309-7243-F78A43CABF7C}"/>
              </a:ext>
            </a:extLst>
          </p:cNvPr>
          <p:cNvCxnSpPr>
            <a:cxnSpLocks/>
          </p:cNvCxnSpPr>
          <p:nvPr/>
        </p:nvCxnSpPr>
        <p:spPr>
          <a:xfrm>
            <a:off x="9341680" y="3429000"/>
            <a:ext cx="0" cy="350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00ACB97E-DA69-57A8-6943-873A7E316AF0}"/>
              </a:ext>
            </a:extLst>
          </p:cNvPr>
          <p:cNvSpPr txBox="1"/>
          <p:nvPr/>
        </p:nvSpPr>
        <p:spPr>
          <a:xfrm>
            <a:off x="9774125" y="4770162"/>
            <a:ext cx="2326730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2000" b="1" noProof="1"/>
              <a:t>V1 Publicēšana</a:t>
            </a:r>
            <a:endParaRPr lang="en-US" sz="2000" b="1" noProof="1">
              <a:ea typeface="Calibri"/>
              <a:cs typeface="Calibri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55042C7-0D18-BF12-BFCD-DF8999986FF6}"/>
              </a:ext>
            </a:extLst>
          </p:cNvPr>
          <p:cNvCxnSpPr>
            <a:cxnSpLocks/>
            <a:endCxn id="76" idx="0"/>
          </p:cNvCxnSpPr>
          <p:nvPr/>
        </p:nvCxnSpPr>
        <p:spPr>
          <a:xfrm>
            <a:off x="10937490" y="4158549"/>
            <a:ext cx="0" cy="61161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381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697512" y="3016967"/>
            <a:ext cx="77267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6600" spc="-300">
                <a:solidFill>
                  <a:srgbClr val="002060"/>
                </a:solidFill>
                <a:cs typeface="Arial" panose="020B0604020202020204" pitchFamily="34" charset="0"/>
              </a:rPr>
              <a:t>Q&amp;A</a:t>
            </a:r>
            <a:endParaRPr lang="en-US" sz="6600" spc="-3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377548" y="6227910"/>
            <a:ext cx="2814452" cy="480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+371 </a:t>
            </a:r>
            <a:r>
              <a:rPr lang="lv-LV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22499854</a:t>
            </a:r>
          </a:p>
          <a:p>
            <a:r>
              <a:rPr lang="lv-LV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  <a:hlinkClick r:id="rId3"/>
              </a:rPr>
              <a:t>Janis.Krakops@varam.gov.lv</a:t>
            </a:r>
            <a:r>
              <a:rPr lang="lv-LV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494489" y="3952104"/>
            <a:ext cx="3365670" cy="480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77871"/>
            <a:ext cx="12192000" cy="8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148965" y="857839"/>
            <a:ext cx="4949639" cy="5300562"/>
            <a:chOff x="433756" y="478915"/>
            <a:chExt cx="5821042" cy="574662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681" r="63576" b="33078"/>
            <a:stretch>
              <a:fillRect/>
            </a:stretch>
          </p:blipFill>
          <p:spPr>
            <a:xfrm>
              <a:off x="433757" y="2309446"/>
              <a:ext cx="2731474" cy="1833205"/>
            </a:xfrm>
            <a:custGeom>
              <a:avLst/>
              <a:gdLst>
                <a:gd name="connsiteX0" fmla="*/ 0 w 3349869"/>
                <a:gd name="connsiteY0" fmla="*/ 0 h 2344616"/>
                <a:gd name="connsiteX1" fmla="*/ 3349869 w 3349869"/>
                <a:gd name="connsiteY1" fmla="*/ 0 h 2344616"/>
                <a:gd name="connsiteX2" fmla="*/ 3349869 w 3349869"/>
                <a:gd name="connsiteY2" fmla="*/ 2344616 h 2344616"/>
                <a:gd name="connsiteX3" fmla="*/ 0 w 3349869"/>
                <a:gd name="connsiteY3" fmla="*/ 2344616 h 2344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9869" h="2344616">
                  <a:moveTo>
                    <a:pt x="0" y="0"/>
                  </a:moveTo>
                  <a:lnTo>
                    <a:pt x="3349869" y="0"/>
                  </a:lnTo>
                  <a:lnTo>
                    <a:pt x="3349869" y="2344616"/>
                  </a:lnTo>
                  <a:lnTo>
                    <a:pt x="0" y="2344616"/>
                  </a:lnTo>
                  <a:close/>
                </a:path>
              </a:pathLst>
            </a:cu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13" t="42133" r="27389" b="27273"/>
            <a:stretch>
              <a:fillRect/>
            </a:stretch>
          </p:blipFill>
          <p:spPr>
            <a:xfrm>
              <a:off x="3292282" y="2736048"/>
              <a:ext cx="2962516" cy="1833205"/>
            </a:xfrm>
            <a:custGeom>
              <a:avLst/>
              <a:gdLst>
                <a:gd name="connsiteX0" fmla="*/ 0 w 3540369"/>
                <a:gd name="connsiteY0" fmla="*/ 0 h 2051539"/>
                <a:gd name="connsiteX1" fmla="*/ 3540369 w 3540369"/>
                <a:gd name="connsiteY1" fmla="*/ 0 h 2051539"/>
                <a:gd name="connsiteX2" fmla="*/ 3540369 w 3540369"/>
                <a:gd name="connsiteY2" fmla="*/ 2051539 h 2051539"/>
                <a:gd name="connsiteX3" fmla="*/ 0 w 3540369"/>
                <a:gd name="connsiteY3" fmla="*/ 2051539 h 2051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0369" h="2051539">
                  <a:moveTo>
                    <a:pt x="0" y="0"/>
                  </a:moveTo>
                  <a:lnTo>
                    <a:pt x="3540369" y="0"/>
                  </a:lnTo>
                  <a:lnTo>
                    <a:pt x="3540369" y="2051539"/>
                  </a:lnTo>
                  <a:lnTo>
                    <a:pt x="0" y="2051539"/>
                  </a:lnTo>
                  <a:close/>
                </a:path>
              </a:pathLst>
            </a:custGeom>
          </p:spPr>
        </p:pic>
        <p:grpSp>
          <p:nvGrpSpPr>
            <p:cNvPr id="48" name="Group 47"/>
            <p:cNvGrpSpPr/>
            <p:nvPr/>
          </p:nvGrpSpPr>
          <p:grpSpPr>
            <a:xfrm>
              <a:off x="433756" y="478915"/>
              <a:ext cx="4816278" cy="2108534"/>
              <a:chOff x="433756" y="232509"/>
              <a:chExt cx="4816278" cy="2108534"/>
            </a:xfrm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" r="64254" b="66228"/>
              <a:stretch>
                <a:fillRect/>
              </a:stretch>
            </p:blipFill>
            <p:spPr>
              <a:xfrm>
                <a:off x="433756" y="232509"/>
                <a:ext cx="2731475" cy="1708455"/>
              </a:xfrm>
              <a:custGeom>
                <a:avLst/>
                <a:gdLst>
                  <a:gd name="connsiteX0" fmla="*/ 0 w 3493477"/>
                  <a:gd name="connsiteY0" fmla="*/ 0 h 2205893"/>
                  <a:gd name="connsiteX1" fmla="*/ 3493477 w 3493477"/>
                  <a:gd name="connsiteY1" fmla="*/ 0 h 2205893"/>
                  <a:gd name="connsiteX2" fmla="*/ 3493477 w 3493477"/>
                  <a:gd name="connsiteY2" fmla="*/ 2205893 h 2205893"/>
                  <a:gd name="connsiteX3" fmla="*/ 0 w 3493477"/>
                  <a:gd name="connsiteY3" fmla="*/ 2205893 h 2205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93477" h="2205893">
                    <a:moveTo>
                      <a:pt x="0" y="0"/>
                    </a:moveTo>
                    <a:lnTo>
                      <a:pt x="3493477" y="0"/>
                    </a:lnTo>
                    <a:lnTo>
                      <a:pt x="3493477" y="2205893"/>
                    </a:lnTo>
                    <a:lnTo>
                      <a:pt x="0" y="2205893"/>
                    </a:lnTo>
                    <a:close/>
                  </a:path>
                </a:pathLst>
              </a:cu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372" t="4021" r="37908" b="62238"/>
              <a:stretch>
                <a:fillRect/>
              </a:stretch>
            </p:blipFill>
            <p:spPr>
              <a:xfrm>
                <a:off x="3292282" y="1106808"/>
                <a:ext cx="1957752" cy="1234235"/>
              </a:xfrm>
              <a:custGeom>
                <a:avLst/>
                <a:gdLst>
                  <a:gd name="connsiteX0" fmla="*/ 0 w 2989384"/>
                  <a:gd name="connsiteY0" fmla="*/ 0 h 2262553"/>
                  <a:gd name="connsiteX1" fmla="*/ 2989384 w 2989384"/>
                  <a:gd name="connsiteY1" fmla="*/ 0 h 2262553"/>
                  <a:gd name="connsiteX2" fmla="*/ 2989384 w 2989384"/>
                  <a:gd name="connsiteY2" fmla="*/ 2262553 h 2262553"/>
                  <a:gd name="connsiteX3" fmla="*/ 0 w 2989384"/>
                  <a:gd name="connsiteY3" fmla="*/ 2262553 h 2262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89384" h="2262553">
                    <a:moveTo>
                      <a:pt x="0" y="0"/>
                    </a:moveTo>
                    <a:lnTo>
                      <a:pt x="2989384" y="0"/>
                    </a:lnTo>
                    <a:lnTo>
                      <a:pt x="2989384" y="2262553"/>
                    </a:lnTo>
                    <a:lnTo>
                      <a:pt x="0" y="2262553"/>
                    </a:lnTo>
                    <a:close/>
                  </a:path>
                </a:pathLst>
              </a:custGeom>
            </p:spPr>
          </p:pic>
        </p:grpSp>
        <p:grpSp>
          <p:nvGrpSpPr>
            <p:cNvPr id="49" name="Group 48"/>
            <p:cNvGrpSpPr/>
            <p:nvPr/>
          </p:nvGrpSpPr>
          <p:grpSpPr>
            <a:xfrm>
              <a:off x="433756" y="4264725"/>
              <a:ext cx="4888521" cy="1960817"/>
              <a:chOff x="433756" y="4522632"/>
              <a:chExt cx="4888521" cy="1960817"/>
            </a:xfrm>
          </p:grpSpPr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0976" r="63759"/>
              <a:stretch>
                <a:fillRect/>
              </a:stretch>
            </p:blipFill>
            <p:spPr>
              <a:xfrm>
                <a:off x="433756" y="4522632"/>
                <a:ext cx="2731475" cy="1960817"/>
              </a:xfrm>
              <a:custGeom>
                <a:avLst/>
                <a:gdLst>
                  <a:gd name="connsiteX0" fmla="*/ 0 w 3396762"/>
                  <a:gd name="connsiteY0" fmla="*/ 0 h 2438400"/>
                  <a:gd name="connsiteX1" fmla="*/ 3396762 w 3396762"/>
                  <a:gd name="connsiteY1" fmla="*/ 0 h 2438400"/>
                  <a:gd name="connsiteX2" fmla="*/ 3396762 w 3396762"/>
                  <a:gd name="connsiteY2" fmla="*/ 2438400 h 2438400"/>
                  <a:gd name="connsiteX3" fmla="*/ 0 w 3396762"/>
                  <a:gd name="connsiteY3" fmla="*/ 2438400 h 243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96762" h="2438400">
                    <a:moveTo>
                      <a:pt x="0" y="0"/>
                    </a:moveTo>
                    <a:lnTo>
                      <a:pt x="3396762" y="0"/>
                    </a:lnTo>
                    <a:lnTo>
                      <a:pt x="3396762" y="2438400"/>
                    </a:lnTo>
                    <a:lnTo>
                      <a:pt x="0" y="2438400"/>
                    </a:lnTo>
                    <a:close/>
                  </a:path>
                </a:pathLst>
              </a:cu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584" t="70105" r="19610" b="4545"/>
              <a:stretch>
                <a:fillRect/>
              </a:stretch>
            </p:blipFill>
            <p:spPr>
              <a:xfrm>
                <a:off x="3364525" y="5045328"/>
                <a:ext cx="1957752" cy="1234235"/>
              </a:xfrm>
              <a:custGeom>
                <a:avLst/>
                <a:gdLst>
                  <a:gd name="connsiteX0" fmla="*/ 0 w 2696307"/>
                  <a:gd name="connsiteY0" fmla="*/ 0 h 1699846"/>
                  <a:gd name="connsiteX1" fmla="*/ 2696307 w 2696307"/>
                  <a:gd name="connsiteY1" fmla="*/ 0 h 1699846"/>
                  <a:gd name="connsiteX2" fmla="*/ 2696307 w 2696307"/>
                  <a:gd name="connsiteY2" fmla="*/ 1699846 h 1699846"/>
                  <a:gd name="connsiteX3" fmla="*/ 0 w 2696307"/>
                  <a:gd name="connsiteY3" fmla="*/ 1699846 h 169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96307" h="1699846">
                    <a:moveTo>
                      <a:pt x="0" y="0"/>
                    </a:moveTo>
                    <a:lnTo>
                      <a:pt x="2696307" y="0"/>
                    </a:lnTo>
                    <a:lnTo>
                      <a:pt x="2696307" y="1699846"/>
                    </a:lnTo>
                    <a:lnTo>
                      <a:pt x="0" y="1699846"/>
                    </a:lnTo>
                    <a:close/>
                  </a:path>
                </a:pathLst>
              </a:custGeom>
            </p:spPr>
          </p:pic>
        </p:grp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C62188F-5ECE-A695-BD0B-87694AE973A9}"/>
              </a:ext>
            </a:extLst>
          </p:cNvPr>
          <p:cNvCxnSpPr/>
          <p:nvPr/>
        </p:nvCxnSpPr>
        <p:spPr>
          <a:xfrm>
            <a:off x="10646059" y="0"/>
            <a:ext cx="0" cy="1541721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F5B54954-F0D1-1DE6-6FA8-64E1817D93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410" y="1618"/>
            <a:ext cx="11906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03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026d777-7ea2-438a-b84f-f3e74dc1dd91">
      <Terms xmlns="http://schemas.microsoft.com/office/infopath/2007/PartnerControls"/>
    </lcf76f155ced4ddcb4097134ff3c332f>
    <TaxCatchAll xmlns="7e61be5a-9f3f-46c0-883f-80dee6e80e6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C2407A656F6F514882F54CB8A364491F" ma:contentTypeVersion="17" ma:contentTypeDescription="Izveidot jaunu dokumentu." ma:contentTypeScope="" ma:versionID="9078bd0ed13cfe5a3bf8f0b68f90b032">
  <xsd:schema xmlns:xsd="http://www.w3.org/2001/XMLSchema" xmlns:xs="http://www.w3.org/2001/XMLSchema" xmlns:p="http://schemas.microsoft.com/office/2006/metadata/properties" xmlns:ns2="0026d777-7ea2-438a-b84f-f3e74dc1dd91" xmlns:ns3="7e61be5a-9f3f-46c0-883f-80dee6e80e67" targetNamespace="http://schemas.microsoft.com/office/2006/metadata/properties" ma:root="true" ma:fieldsID="6c017a4739c86e61732a6df26aafd558" ns2:_="" ns3:_="">
    <xsd:import namespace="0026d777-7ea2-438a-b84f-f3e74dc1dd91"/>
    <xsd:import namespace="7e61be5a-9f3f-46c0-883f-80dee6e80e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26d777-7ea2-438a-b84f-f3e74dc1dd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ttēlu atzīmes" ma:readOnly="false" ma:fieldId="{5cf76f15-5ced-4ddc-b409-7134ff3c332f}" ma:taxonomyMulti="true" ma:sspId="550e1e53-5410-4bdb-8c8a-c3d0be1f47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61be5a-9f3f-46c0-883f-80dee6e80e6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cd2d846-6611-415c-bd80-53085ffb1b75}" ma:internalName="TaxCatchAll" ma:showField="CatchAllData" ma:web="7e61be5a-9f3f-46c0-883f-80dee6e80e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64D8BA-D6A1-4B64-88CB-9DA96059DC7F}">
  <ds:schemaRefs>
    <ds:schemaRef ds:uri="0026d777-7ea2-438a-b84f-f3e74dc1dd91"/>
    <ds:schemaRef ds:uri="7e61be5a-9f3f-46c0-883f-80dee6e80e67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39113AF-9A41-4FDB-A670-D2BFED3484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70C8B3-A8FC-46BB-A2F8-12D854967A5A}">
  <ds:schemaRefs>
    <ds:schemaRef ds:uri="0026d777-7ea2-438a-b84f-f3e74dc1dd91"/>
    <ds:schemaRef ds:uri="7e61be5a-9f3f-46c0-883f-80dee6e80e6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Application>Microsoft Office PowerPoint</Application>
  <PresentationFormat>Widescreen</PresentationFormat>
  <Slides>7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DAGR, Datiem un Infrastruktūru</dc:title>
  <dc:creator>Jānis Krakops</dc:creator>
  <cp:revision>1</cp:revision>
  <dcterms:created xsi:type="dcterms:W3CDTF">2023-11-30T11:13:59Z</dcterms:created>
  <dcterms:modified xsi:type="dcterms:W3CDTF">2024-08-28T08:37:55Z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0x010100C2407A656F6F514882F54CB8A364491F</vt:lpwstr>
  </property>
</Properties>
</file>