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65" r:id="rId3"/>
    <p:sldId id="366" r:id="rId4"/>
    <p:sldId id="396" r:id="rId5"/>
    <p:sldId id="375" r:id="rId6"/>
    <p:sldId id="367" r:id="rId7"/>
    <p:sldId id="397" r:id="rId8"/>
    <p:sldId id="398" r:id="rId9"/>
    <p:sldId id="399" r:id="rId10"/>
    <p:sldId id="400" r:id="rId11"/>
    <p:sldId id="401" r:id="rId12"/>
    <p:sldId id="364" r:id="rId13"/>
  </p:sldIdLst>
  <p:sldSz cx="12192000" cy="6858000"/>
  <p:notesSz cx="6797675" cy="9926638"/>
  <p:defaultTextStyle>
    <a:defPPr>
      <a:defRPr lang="en-US"/>
    </a:defPPr>
    <a:lvl1pPr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68313" indent="-111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38213" indent="-238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408113" indent="-365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78013" indent="-492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56E96D2-506A-4555-82B6-35D4FFA41B73}">
          <p14:sldIdLst>
            <p14:sldId id="256"/>
            <p14:sldId id="365"/>
            <p14:sldId id="366"/>
            <p14:sldId id="396"/>
            <p14:sldId id="375"/>
            <p14:sldId id="367"/>
            <p14:sldId id="397"/>
            <p14:sldId id="398"/>
            <p14:sldId id="399"/>
            <p14:sldId id="400"/>
            <p14:sldId id="401"/>
            <p14:sldId id="3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4A90D3C-78B9-C8B3-F97B-9392B2682A48}" name="Jānis Ziediņš" initials="JZ" userId="S::janis.ziedins@kultura.lv::6370cc4d-c7f9-48d0-a393-7c43d0351c74" providerId="AD"/>
  <p188:author id="{38C448AC-0875-852B-E366-5832F2ACB089}" name="Valdis Majors" initials="VM" userId="S::valdis.majors@kultura.lv::47f840b1-383a-435e-a881-1f1478afe5f9" providerId="AD"/>
  <p188:author id="{0761B9EB-0996-2B55-4BA3-9E5935C35D42}" name="Armands Magone" initials="AM" userId="S::armands.magone@kultura.lv::f7100c94-4cd7-42a1-b898-23aca0b20f2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ānis Ziediņš" initials="JZ" lastIdx="1" clrIdx="0">
    <p:extLst>
      <p:ext uri="{19B8F6BF-5375-455C-9EA6-DF929625EA0E}">
        <p15:presenceInfo xmlns:p15="http://schemas.microsoft.com/office/powerpoint/2012/main" userId="S::janis@kis.gov.lv::3459943b-9cff-4b70-a8b3-dbf0032d3d1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79DDE7"/>
    <a:srgbClr val="5CD5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C540C8-3EAF-CFC7-B941-EA16D8A7ED62}" v="2" dt="2024-08-27T12:41:31.729"/>
    <p1510:client id="{71B70F68-6B0A-19C8-369C-969066612BE7}" v="314" dt="2024-08-27T08:47:25.818"/>
    <p1510:client id="{DB60C176-E035-4823-8306-FB311B9B14DD}" v="36" dt="2024-08-28T05:36:38.4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23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mands Magone" userId="S::armands.magone@kultura.lv::f7100c94-4cd7-42a1-b898-23aca0b20f25" providerId="AD" clId="Web-{71B70F68-6B0A-19C8-369C-969066612BE7}"/>
    <pc:docChg chg="mod addSld modSld modSection">
      <pc:chgData name="Armands Magone" userId="S::armands.magone@kultura.lv::f7100c94-4cd7-42a1-b898-23aca0b20f25" providerId="AD" clId="Web-{71B70F68-6B0A-19C8-369C-969066612BE7}" dt="2024-08-27T08:47:25.818" v="311" actId="20577"/>
      <pc:docMkLst>
        <pc:docMk/>
      </pc:docMkLst>
      <pc:sldChg chg="modSp new">
        <pc:chgData name="Armands Magone" userId="S::armands.magone@kultura.lv::f7100c94-4cd7-42a1-b898-23aca0b20f25" providerId="AD" clId="Web-{71B70F68-6B0A-19C8-369C-969066612BE7}" dt="2024-08-27T08:47:25.818" v="311" actId="20577"/>
        <pc:sldMkLst>
          <pc:docMk/>
          <pc:sldMk cId="3636675959" sldId="401"/>
        </pc:sldMkLst>
        <pc:spChg chg="mod">
          <ac:chgData name="Armands Magone" userId="S::armands.magone@kultura.lv::f7100c94-4cd7-42a1-b898-23aca0b20f25" providerId="AD" clId="Web-{71B70F68-6B0A-19C8-369C-969066612BE7}" dt="2024-08-27T08:37:40.798" v="39" actId="20577"/>
          <ac:spMkLst>
            <pc:docMk/>
            <pc:sldMk cId="3636675959" sldId="401"/>
            <ac:spMk id="2" creationId="{FD1EF458-DD7D-645C-4470-2F4CEDFED06B}"/>
          </ac:spMkLst>
        </pc:spChg>
        <pc:spChg chg="mod">
          <ac:chgData name="Armands Magone" userId="S::armands.magone@kultura.lv::f7100c94-4cd7-42a1-b898-23aca0b20f25" providerId="AD" clId="Web-{71B70F68-6B0A-19C8-369C-969066612BE7}" dt="2024-08-27T08:47:25.818" v="311" actId="20577"/>
          <ac:spMkLst>
            <pc:docMk/>
            <pc:sldMk cId="3636675959" sldId="401"/>
            <ac:spMk id="3" creationId="{A11199CF-A1CB-E6E5-E66A-7A1E6C33D56D}"/>
          </ac:spMkLst>
        </pc:spChg>
      </pc:sldChg>
    </pc:docChg>
  </pc:docChgLst>
  <pc:docChgLst>
    <pc:chgData name="Valdis Majors" userId="S::valdis.majors@kultura.lv::47f840b1-383a-435e-a881-1f1478afe5f9" providerId="AD" clId="Web-{57C540C8-3EAF-CFC7-B941-EA16D8A7ED62}"/>
    <pc:docChg chg="mod">
      <pc:chgData name="Valdis Majors" userId="S::valdis.majors@kultura.lv::47f840b1-383a-435e-a881-1f1478afe5f9" providerId="AD" clId="Web-{57C540C8-3EAF-CFC7-B941-EA16D8A7ED62}" dt="2024-08-27T12:41:31.729" v="0"/>
      <pc:docMkLst>
        <pc:docMk/>
      </pc:docMkLst>
    </pc:docChg>
  </pc:docChgLst>
  <pc:docChgLst>
    <pc:chgData name="Jānis Ziediņš" userId="6370cc4d-c7f9-48d0-a393-7c43d0351c74" providerId="ADAL" clId="{DB60C176-E035-4823-8306-FB311B9B14DD}"/>
    <pc:docChg chg="undo custSel addSld delSld modSld modSection">
      <pc:chgData name="Jānis Ziediņš" userId="6370cc4d-c7f9-48d0-a393-7c43d0351c74" providerId="ADAL" clId="{DB60C176-E035-4823-8306-FB311B9B14DD}" dt="2024-08-28T05:36:37.617" v="1968" actId="20577"/>
      <pc:docMkLst>
        <pc:docMk/>
      </pc:docMkLst>
      <pc:sldChg chg="modSp mod">
        <pc:chgData name="Jānis Ziediņš" userId="6370cc4d-c7f9-48d0-a393-7c43d0351c74" providerId="ADAL" clId="{DB60C176-E035-4823-8306-FB311B9B14DD}" dt="2024-08-28T05:36:26.984" v="1933" actId="20577"/>
        <pc:sldMkLst>
          <pc:docMk/>
          <pc:sldMk cId="2080066874" sldId="256"/>
        </pc:sldMkLst>
        <pc:spChg chg="mod">
          <ac:chgData name="Jānis Ziediņš" userId="6370cc4d-c7f9-48d0-a393-7c43d0351c74" providerId="ADAL" clId="{DB60C176-E035-4823-8306-FB311B9B14DD}" dt="2024-08-27T06:27:24.361" v="2"/>
          <ac:spMkLst>
            <pc:docMk/>
            <pc:sldMk cId="2080066874" sldId="256"/>
            <ac:spMk id="2" creationId="{CD5C165A-A5D1-439E-A79A-F0E3D4443A67}"/>
          </ac:spMkLst>
        </pc:spChg>
        <pc:spChg chg="mod">
          <ac:chgData name="Jānis Ziediņš" userId="6370cc4d-c7f9-48d0-a393-7c43d0351c74" providerId="ADAL" clId="{DB60C176-E035-4823-8306-FB311B9B14DD}" dt="2024-08-28T05:36:26.984" v="1933" actId="20577"/>
          <ac:spMkLst>
            <pc:docMk/>
            <pc:sldMk cId="2080066874" sldId="256"/>
            <ac:spMk id="3" creationId="{1CABCA95-FFB8-4A09-ABE8-F709C8EF39A2}"/>
          </ac:spMkLst>
        </pc:spChg>
        <pc:spChg chg="mod">
          <ac:chgData name="Jānis Ziediņš" userId="6370cc4d-c7f9-48d0-a393-7c43d0351c74" providerId="ADAL" clId="{DB60C176-E035-4823-8306-FB311B9B14DD}" dt="2024-08-27T06:27:46.861" v="69" actId="20577"/>
          <ac:spMkLst>
            <pc:docMk/>
            <pc:sldMk cId="2080066874" sldId="256"/>
            <ac:spMk id="4" creationId="{64385A96-898D-40ED-9EB2-934327B4CE7A}"/>
          </ac:spMkLst>
        </pc:spChg>
      </pc:sldChg>
      <pc:sldChg chg="modSp mod">
        <pc:chgData name="Jānis Ziediņš" userId="6370cc4d-c7f9-48d0-a393-7c43d0351c74" providerId="ADAL" clId="{DB60C176-E035-4823-8306-FB311B9B14DD}" dt="2024-08-28T05:36:37.617" v="1968" actId="20577"/>
        <pc:sldMkLst>
          <pc:docMk/>
          <pc:sldMk cId="1098509810" sldId="364"/>
        </pc:sldMkLst>
        <pc:spChg chg="mod">
          <ac:chgData name="Jānis Ziediņš" userId="6370cc4d-c7f9-48d0-a393-7c43d0351c74" providerId="ADAL" clId="{DB60C176-E035-4823-8306-FB311B9B14DD}" dt="2024-08-28T05:36:37.617" v="1968" actId="20577"/>
          <ac:spMkLst>
            <pc:docMk/>
            <pc:sldMk cId="1098509810" sldId="364"/>
            <ac:spMk id="5" creationId="{20DFCE6E-02EA-4802-AA39-C31FC6E6F069}"/>
          </ac:spMkLst>
        </pc:spChg>
      </pc:sldChg>
      <pc:sldChg chg="modSp new mod">
        <pc:chgData name="Jānis Ziediņš" userId="6370cc4d-c7f9-48d0-a393-7c43d0351c74" providerId="ADAL" clId="{DB60C176-E035-4823-8306-FB311B9B14DD}" dt="2024-08-28T05:32:12.197" v="1912" actId="20577"/>
        <pc:sldMkLst>
          <pc:docMk/>
          <pc:sldMk cId="1274916447" sldId="365"/>
        </pc:sldMkLst>
        <pc:spChg chg="mod">
          <ac:chgData name="Jānis Ziediņš" userId="6370cc4d-c7f9-48d0-a393-7c43d0351c74" providerId="ADAL" clId="{DB60C176-E035-4823-8306-FB311B9B14DD}" dt="2024-08-27T06:46:28.767" v="550"/>
          <ac:spMkLst>
            <pc:docMk/>
            <pc:sldMk cId="1274916447" sldId="365"/>
            <ac:spMk id="2" creationId="{E4AFDAAA-F659-9A0D-C077-09D4DF7DF7E6}"/>
          </ac:spMkLst>
        </pc:spChg>
        <pc:spChg chg="mod">
          <ac:chgData name="Jānis Ziediņš" userId="6370cc4d-c7f9-48d0-a393-7c43d0351c74" providerId="ADAL" clId="{DB60C176-E035-4823-8306-FB311B9B14DD}" dt="2024-08-28T05:32:12.197" v="1912" actId="20577"/>
          <ac:spMkLst>
            <pc:docMk/>
            <pc:sldMk cId="1274916447" sldId="365"/>
            <ac:spMk id="3" creationId="{63BC09D6-044B-1E34-E606-0FAA0DFB8B45}"/>
          </ac:spMkLst>
        </pc:spChg>
      </pc:sldChg>
      <pc:sldChg chg="del">
        <pc:chgData name="Jānis Ziediņš" userId="6370cc4d-c7f9-48d0-a393-7c43d0351c74" providerId="ADAL" clId="{DB60C176-E035-4823-8306-FB311B9B14DD}" dt="2024-08-27T06:27:52.729" v="70" actId="47"/>
        <pc:sldMkLst>
          <pc:docMk/>
          <pc:sldMk cId="2837420800" sldId="365"/>
        </pc:sldMkLst>
      </pc:sldChg>
      <pc:sldChg chg="del">
        <pc:chgData name="Jānis Ziediņš" userId="6370cc4d-c7f9-48d0-a393-7c43d0351c74" providerId="ADAL" clId="{DB60C176-E035-4823-8306-FB311B9B14DD}" dt="2024-08-27T06:27:52.729" v="70" actId="47"/>
        <pc:sldMkLst>
          <pc:docMk/>
          <pc:sldMk cId="2875030061" sldId="366"/>
        </pc:sldMkLst>
      </pc:sldChg>
      <pc:sldChg chg="addSp delSp modSp new mod">
        <pc:chgData name="Jānis Ziediņš" userId="6370cc4d-c7f9-48d0-a393-7c43d0351c74" providerId="ADAL" clId="{DB60C176-E035-4823-8306-FB311B9B14DD}" dt="2024-08-27T07:05:06.393" v="614" actId="1076"/>
        <pc:sldMkLst>
          <pc:docMk/>
          <pc:sldMk cId="3674902714" sldId="366"/>
        </pc:sldMkLst>
        <pc:spChg chg="mod">
          <ac:chgData name="Jānis Ziediņš" userId="6370cc4d-c7f9-48d0-a393-7c43d0351c74" providerId="ADAL" clId="{DB60C176-E035-4823-8306-FB311B9B14DD}" dt="2024-08-27T07:04:39.274" v="610" actId="20577"/>
          <ac:spMkLst>
            <pc:docMk/>
            <pc:sldMk cId="3674902714" sldId="366"/>
            <ac:spMk id="2" creationId="{B088BB83-0AC1-C60B-C62F-80C804586109}"/>
          </ac:spMkLst>
        </pc:spChg>
        <pc:spChg chg="del">
          <ac:chgData name="Jānis Ziediņš" userId="6370cc4d-c7f9-48d0-a393-7c43d0351c74" providerId="ADAL" clId="{DB60C176-E035-4823-8306-FB311B9B14DD}" dt="2024-08-27T07:03:24.867" v="598" actId="478"/>
          <ac:spMkLst>
            <pc:docMk/>
            <pc:sldMk cId="3674902714" sldId="366"/>
            <ac:spMk id="3" creationId="{B451B7D1-EB1F-168A-0551-45D5F931CAD2}"/>
          </ac:spMkLst>
        </pc:spChg>
        <pc:spChg chg="add del mod">
          <ac:chgData name="Jānis Ziediņš" userId="6370cc4d-c7f9-48d0-a393-7c43d0351c74" providerId="ADAL" clId="{DB60C176-E035-4823-8306-FB311B9B14DD}" dt="2024-08-27T07:04:05.436" v="603" actId="478"/>
          <ac:spMkLst>
            <pc:docMk/>
            <pc:sldMk cId="3674902714" sldId="366"/>
            <ac:spMk id="4" creationId="{FB89DD2A-256E-6DC6-F163-56180721D1A5}"/>
          </ac:spMkLst>
        </pc:spChg>
        <pc:spChg chg="add del mod">
          <ac:chgData name="Jānis Ziediņš" userId="6370cc4d-c7f9-48d0-a393-7c43d0351c74" providerId="ADAL" clId="{DB60C176-E035-4823-8306-FB311B9B14DD}" dt="2024-08-27T07:04:02.930" v="602" actId="478"/>
          <ac:spMkLst>
            <pc:docMk/>
            <pc:sldMk cId="3674902714" sldId="366"/>
            <ac:spMk id="5" creationId="{F079EFD1-6CC3-5D0F-AAD7-A730612868CA}"/>
          </ac:spMkLst>
        </pc:spChg>
        <pc:spChg chg="add del mod">
          <ac:chgData name="Jānis Ziediņš" userId="6370cc4d-c7f9-48d0-a393-7c43d0351c74" providerId="ADAL" clId="{DB60C176-E035-4823-8306-FB311B9B14DD}" dt="2024-08-27T07:05:00.384" v="613" actId="13822"/>
          <ac:spMkLst>
            <pc:docMk/>
            <pc:sldMk cId="3674902714" sldId="366"/>
            <ac:spMk id="6" creationId="{C6B5629F-BDB7-FC00-5525-3CE3547AF9E9}"/>
          </ac:spMkLst>
        </pc:spChg>
        <pc:spChg chg="add del mod">
          <ac:chgData name="Jānis Ziediņš" userId="6370cc4d-c7f9-48d0-a393-7c43d0351c74" providerId="ADAL" clId="{DB60C176-E035-4823-8306-FB311B9B14DD}" dt="2024-08-27T07:04:14.074" v="604" actId="478"/>
          <ac:spMkLst>
            <pc:docMk/>
            <pc:sldMk cId="3674902714" sldId="366"/>
            <ac:spMk id="7" creationId="{4EDE0EAB-0D12-7F1D-C9B1-9F1CA8125C77}"/>
          </ac:spMkLst>
        </pc:spChg>
        <pc:spChg chg="add del mod">
          <ac:chgData name="Jānis Ziediņš" userId="6370cc4d-c7f9-48d0-a393-7c43d0351c74" providerId="ADAL" clId="{DB60C176-E035-4823-8306-FB311B9B14DD}" dt="2024-08-27T07:04:15.057" v="605" actId="478"/>
          <ac:spMkLst>
            <pc:docMk/>
            <pc:sldMk cId="3674902714" sldId="366"/>
            <ac:spMk id="8" creationId="{5559C89F-46F2-BF5B-57D4-76AE0E4220EC}"/>
          </ac:spMkLst>
        </pc:spChg>
        <pc:spChg chg="add del mod">
          <ac:chgData name="Jānis Ziediņš" userId="6370cc4d-c7f9-48d0-a393-7c43d0351c74" providerId="ADAL" clId="{DB60C176-E035-4823-8306-FB311B9B14DD}" dt="2024-08-27T07:05:06.393" v="614" actId="1076"/>
          <ac:spMkLst>
            <pc:docMk/>
            <pc:sldMk cId="3674902714" sldId="366"/>
            <ac:spMk id="9" creationId="{33D2EE17-66F0-66EB-99A1-499340EF12C4}"/>
          </ac:spMkLst>
        </pc:spChg>
        <pc:spChg chg="add del mod">
          <ac:chgData name="Jānis Ziediņš" userId="6370cc4d-c7f9-48d0-a393-7c43d0351c74" providerId="ADAL" clId="{DB60C176-E035-4823-8306-FB311B9B14DD}" dt="2024-08-27T07:03:57.790" v="601" actId="478"/>
          <ac:spMkLst>
            <pc:docMk/>
            <pc:sldMk cId="3674902714" sldId="366"/>
            <ac:spMk id="10" creationId="{B527D83D-FF16-31FB-03CB-719DAB819560}"/>
          </ac:spMkLst>
        </pc:spChg>
        <pc:spChg chg="add mod">
          <ac:chgData name="Jānis Ziediņš" userId="6370cc4d-c7f9-48d0-a393-7c43d0351c74" providerId="ADAL" clId="{DB60C176-E035-4823-8306-FB311B9B14DD}" dt="2024-08-27T07:03:10.794" v="585" actId="404"/>
          <ac:spMkLst>
            <pc:docMk/>
            <pc:sldMk cId="3674902714" sldId="366"/>
            <ac:spMk id="11" creationId="{97AFCEDB-9CF2-5542-1B88-D5333CA623A3}"/>
          </ac:spMkLst>
        </pc:spChg>
      </pc:sldChg>
      <pc:sldChg chg="addSp modSp new mod">
        <pc:chgData name="Jānis Ziediņš" userId="6370cc4d-c7f9-48d0-a393-7c43d0351c74" providerId="ADAL" clId="{DB60C176-E035-4823-8306-FB311B9B14DD}" dt="2024-08-27T09:29:04.500" v="1728" actId="1076"/>
        <pc:sldMkLst>
          <pc:docMk/>
          <pc:sldMk cId="442043843" sldId="367"/>
        </pc:sldMkLst>
        <pc:spChg chg="mod">
          <ac:chgData name="Jānis Ziediņš" userId="6370cc4d-c7f9-48d0-a393-7c43d0351c74" providerId="ADAL" clId="{DB60C176-E035-4823-8306-FB311B9B14DD}" dt="2024-08-27T07:30:45.675" v="808"/>
          <ac:spMkLst>
            <pc:docMk/>
            <pc:sldMk cId="442043843" sldId="367"/>
            <ac:spMk id="2" creationId="{76B247B5-7479-60FE-40B3-4680F9C35BCE}"/>
          </ac:spMkLst>
        </pc:spChg>
        <pc:spChg chg="mod">
          <ac:chgData name="Jānis Ziediņš" userId="6370cc4d-c7f9-48d0-a393-7c43d0351c74" providerId="ADAL" clId="{DB60C176-E035-4823-8306-FB311B9B14DD}" dt="2024-08-27T07:37:40.171" v="843" actId="20577"/>
          <ac:spMkLst>
            <pc:docMk/>
            <pc:sldMk cId="442043843" sldId="367"/>
            <ac:spMk id="3" creationId="{133202E3-484A-8809-127D-D61F54E075E7}"/>
          </ac:spMkLst>
        </pc:spChg>
        <pc:picChg chg="add mod">
          <ac:chgData name="Jānis Ziediņš" userId="6370cc4d-c7f9-48d0-a393-7c43d0351c74" providerId="ADAL" clId="{DB60C176-E035-4823-8306-FB311B9B14DD}" dt="2024-08-27T09:29:04.500" v="1728" actId="1076"/>
          <ac:picMkLst>
            <pc:docMk/>
            <pc:sldMk cId="442043843" sldId="367"/>
            <ac:picMk id="7" creationId="{F0AD50D4-04CD-9713-E117-6980DC0ED0BC}"/>
          </ac:picMkLst>
        </pc:picChg>
      </pc:sldChg>
      <pc:sldChg chg="del">
        <pc:chgData name="Jānis Ziediņš" userId="6370cc4d-c7f9-48d0-a393-7c43d0351c74" providerId="ADAL" clId="{DB60C176-E035-4823-8306-FB311B9B14DD}" dt="2024-08-27T06:27:52.729" v="70" actId="47"/>
        <pc:sldMkLst>
          <pc:docMk/>
          <pc:sldMk cId="3577934451" sldId="367"/>
        </pc:sldMkLst>
      </pc:sldChg>
      <pc:sldChg chg="del">
        <pc:chgData name="Jānis Ziediņš" userId="6370cc4d-c7f9-48d0-a393-7c43d0351c74" providerId="ADAL" clId="{DB60C176-E035-4823-8306-FB311B9B14DD}" dt="2024-08-27T06:27:52.729" v="70" actId="47"/>
        <pc:sldMkLst>
          <pc:docMk/>
          <pc:sldMk cId="3129460801" sldId="368"/>
        </pc:sldMkLst>
      </pc:sldChg>
      <pc:sldChg chg="del">
        <pc:chgData name="Jānis Ziediņš" userId="6370cc4d-c7f9-48d0-a393-7c43d0351c74" providerId="ADAL" clId="{DB60C176-E035-4823-8306-FB311B9B14DD}" dt="2024-08-27T06:27:52.729" v="70" actId="47"/>
        <pc:sldMkLst>
          <pc:docMk/>
          <pc:sldMk cId="2253528944" sldId="369"/>
        </pc:sldMkLst>
      </pc:sldChg>
      <pc:sldChg chg="del">
        <pc:chgData name="Jānis Ziediņš" userId="6370cc4d-c7f9-48d0-a393-7c43d0351c74" providerId="ADAL" clId="{DB60C176-E035-4823-8306-FB311B9B14DD}" dt="2024-08-27T06:27:52.729" v="70" actId="47"/>
        <pc:sldMkLst>
          <pc:docMk/>
          <pc:sldMk cId="2939352632" sldId="370"/>
        </pc:sldMkLst>
      </pc:sldChg>
      <pc:sldChg chg="delSp modSp add mod">
        <pc:chgData name="Jānis Ziediņš" userId="6370cc4d-c7f9-48d0-a393-7c43d0351c74" providerId="ADAL" clId="{DB60C176-E035-4823-8306-FB311B9B14DD}" dt="2024-08-28T05:33:04.856" v="1918" actId="20577"/>
        <pc:sldMkLst>
          <pc:docMk/>
          <pc:sldMk cId="3759705644" sldId="375"/>
        </pc:sldMkLst>
        <pc:spChg chg="mod">
          <ac:chgData name="Jānis Ziediņš" userId="6370cc4d-c7f9-48d0-a393-7c43d0351c74" providerId="ADAL" clId="{DB60C176-E035-4823-8306-FB311B9B14DD}" dt="2024-08-27T07:07:05.801" v="726" actId="14100"/>
          <ac:spMkLst>
            <pc:docMk/>
            <pc:sldMk cId="3759705644" sldId="375"/>
            <ac:spMk id="2" creationId="{68D30A23-368F-1E84-435C-72047ABD52D1}"/>
          </ac:spMkLst>
        </pc:spChg>
        <pc:spChg chg="del">
          <ac:chgData name="Jānis Ziediņš" userId="6370cc4d-c7f9-48d0-a393-7c43d0351c74" providerId="ADAL" clId="{DB60C176-E035-4823-8306-FB311B9B14DD}" dt="2024-08-27T07:13:44.503" v="729" actId="478"/>
          <ac:spMkLst>
            <pc:docMk/>
            <pc:sldMk cId="3759705644" sldId="375"/>
            <ac:spMk id="6" creationId="{011791C1-E935-F842-FEC9-20AC29AEA138}"/>
          </ac:spMkLst>
        </pc:spChg>
        <pc:spChg chg="mod">
          <ac:chgData name="Jānis Ziediņš" userId="6370cc4d-c7f9-48d0-a393-7c43d0351c74" providerId="ADAL" clId="{DB60C176-E035-4823-8306-FB311B9B14DD}" dt="2024-08-27T07:14:14.935" v="733" actId="1076"/>
          <ac:spMkLst>
            <pc:docMk/>
            <pc:sldMk cId="3759705644" sldId="375"/>
            <ac:spMk id="9" creationId="{DE4B682D-C2E5-B2B4-34F4-227B931931BD}"/>
          </ac:spMkLst>
        </pc:spChg>
        <pc:spChg chg="mod">
          <ac:chgData name="Jānis Ziediņš" userId="6370cc4d-c7f9-48d0-a393-7c43d0351c74" providerId="ADAL" clId="{DB60C176-E035-4823-8306-FB311B9B14DD}" dt="2024-08-27T07:14:14.935" v="733" actId="1076"/>
          <ac:spMkLst>
            <pc:docMk/>
            <pc:sldMk cId="3759705644" sldId="375"/>
            <ac:spMk id="11" creationId="{55D34E0C-3BE1-8811-D4ED-DCD1FB098028}"/>
          </ac:spMkLst>
        </pc:spChg>
        <pc:spChg chg="mod">
          <ac:chgData name="Jānis Ziediņš" userId="6370cc4d-c7f9-48d0-a393-7c43d0351c74" providerId="ADAL" clId="{DB60C176-E035-4823-8306-FB311B9B14DD}" dt="2024-08-27T07:14:14.935" v="733" actId="1076"/>
          <ac:spMkLst>
            <pc:docMk/>
            <pc:sldMk cId="3759705644" sldId="375"/>
            <ac:spMk id="12" creationId="{AD750622-2903-367E-8620-C59094A3BA9D}"/>
          </ac:spMkLst>
        </pc:spChg>
        <pc:spChg chg="mod">
          <ac:chgData name="Jānis Ziediņš" userId="6370cc4d-c7f9-48d0-a393-7c43d0351c74" providerId="ADAL" clId="{DB60C176-E035-4823-8306-FB311B9B14DD}" dt="2024-08-27T07:14:14.935" v="733" actId="1076"/>
          <ac:spMkLst>
            <pc:docMk/>
            <pc:sldMk cId="3759705644" sldId="375"/>
            <ac:spMk id="13" creationId="{5135AB9E-4D53-1992-A0EA-AC1433D61CCE}"/>
          </ac:spMkLst>
        </pc:spChg>
        <pc:spChg chg="mod">
          <ac:chgData name="Jānis Ziediņš" userId="6370cc4d-c7f9-48d0-a393-7c43d0351c74" providerId="ADAL" clId="{DB60C176-E035-4823-8306-FB311B9B14DD}" dt="2024-08-28T05:33:04.856" v="1918" actId="20577"/>
          <ac:spMkLst>
            <pc:docMk/>
            <pc:sldMk cId="3759705644" sldId="375"/>
            <ac:spMk id="14" creationId="{250EA240-333F-F37D-DE66-0EF2EF3808EC}"/>
          </ac:spMkLst>
        </pc:spChg>
        <pc:spChg chg="mod">
          <ac:chgData name="Jānis Ziediņš" userId="6370cc4d-c7f9-48d0-a393-7c43d0351c74" providerId="ADAL" clId="{DB60C176-E035-4823-8306-FB311B9B14DD}" dt="2024-08-27T07:14:14.935" v="733" actId="1076"/>
          <ac:spMkLst>
            <pc:docMk/>
            <pc:sldMk cId="3759705644" sldId="375"/>
            <ac:spMk id="15" creationId="{CF9ED37E-78C7-1A3E-D454-4FD73D1FFC2B}"/>
          </ac:spMkLst>
        </pc:spChg>
        <pc:spChg chg="mod">
          <ac:chgData name="Jānis Ziediņš" userId="6370cc4d-c7f9-48d0-a393-7c43d0351c74" providerId="ADAL" clId="{DB60C176-E035-4823-8306-FB311B9B14DD}" dt="2024-08-27T07:14:14.935" v="733" actId="1076"/>
          <ac:spMkLst>
            <pc:docMk/>
            <pc:sldMk cId="3759705644" sldId="375"/>
            <ac:spMk id="16" creationId="{7B12399E-069B-99CD-2457-7B95E3B5D96A}"/>
          </ac:spMkLst>
        </pc:spChg>
        <pc:spChg chg="del">
          <ac:chgData name="Jānis Ziediņš" userId="6370cc4d-c7f9-48d0-a393-7c43d0351c74" providerId="ADAL" clId="{DB60C176-E035-4823-8306-FB311B9B14DD}" dt="2024-08-27T07:14:06.560" v="732" actId="478"/>
          <ac:spMkLst>
            <pc:docMk/>
            <pc:sldMk cId="3759705644" sldId="375"/>
            <ac:spMk id="18" creationId="{8AAC879C-5D51-5C46-640E-08D256CF86AB}"/>
          </ac:spMkLst>
        </pc:spChg>
      </pc:sldChg>
      <pc:sldChg chg="modSp add mod">
        <pc:chgData name="Jānis Ziediņš" userId="6370cc4d-c7f9-48d0-a393-7c43d0351c74" providerId="ADAL" clId="{DB60C176-E035-4823-8306-FB311B9B14DD}" dt="2024-08-28T05:32:46.243" v="1915" actId="404"/>
        <pc:sldMkLst>
          <pc:docMk/>
          <pc:sldMk cId="1377838442" sldId="396"/>
        </pc:sldMkLst>
        <pc:spChg chg="mod">
          <ac:chgData name="Jānis Ziediņš" userId="6370cc4d-c7f9-48d0-a393-7c43d0351c74" providerId="ADAL" clId="{DB60C176-E035-4823-8306-FB311B9B14DD}" dt="2024-08-27T07:06:09.501" v="635" actId="20577"/>
          <ac:spMkLst>
            <pc:docMk/>
            <pc:sldMk cId="1377838442" sldId="396"/>
            <ac:spMk id="2" creationId="{893BBDAA-727A-FFC8-A2AD-E2C0AA6BED54}"/>
          </ac:spMkLst>
        </pc:spChg>
        <pc:spChg chg="mod">
          <ac:chgData name="Jānis Ziediņš" userId="6370cc4d-c7f9-48d0-a393-7c43d0351c74" providerId="ADAL" clId="{DB60C176-E035-4823-8306-FB311B9B14DD}" dt="2024-08-27T07:06:37.490" v="676" actId="2711"/>
          <ac:spMkLst>
            <pc:docMk/>
            <pc:sldMk cId="1377838442" sldId="396"/>
            <ac:spMk id="6" creationId="{689A71FE-010C-12CF-F6E7-347F7808E2F9}"/>
          </ac:spMkLst>
        </pc:spChg>
        <pc:spChg chg="mod">
          <ac:chgData name="Jānis Ziediņš" userId="6370cc4d-c7f9-48d0-a393-7c43d0351c74" providerId="ADAL" clId="{DB60C176-E035-4823-8306-FB311B9B14DD}" dt="2024-08-27T07:06:37.490" v="676" actId="2711"/>
          <ac:spMkLst>
            <pc:docMk/>
            <pc:sldMk cId="1377838442" sldId="396"/>
            <ac:spMk id="7" creationId="{A9ABC179-F08B-9779-94D2-AA81C10B4F4A}"/>
          </ac:spMkLst>
        </pc:spChg>
        <pc:spChg chg="mod">
          <ac:chgData name="Jānis Ziediņš" userId="6370cc4d-c7f9-48d0-a393-7c43d0351c74" providerId="ADAL" clId="{DB60C176-E035-4823-8306-FB311B9B14DD}" dt="2024-08-27T07:06:37.490" v="676" actId="2711"/>
          <ac:spMkLst>
            <pc:docMk/>
            <pc:sldMk cId="1377838442" sldId="396"/>
            <ac:spMk id="9" creationId="{B4CCC163-9224-7A1E-EEBB-970E28D134D0}"/>
          </ac:spMkLst>
        </pc:spChg>
        <pc:spChg chg="mod">
          <ac:chgData name="Jānis Ziediņš" userId="6370cc4d-c7f9-48d0-a393-7c43d0351c74" providerId="ADAL" clId="{DB60C176-E035-4823-8306-FB311B9B14DD}" dt="2024-08-27T07:06:37.490" v="676" actId="2711"/>
          <ac:spMkLst>
            <pc:docMk/>
            <pc:sldMk cId="1377838442" sldId="396"/>
            <ac:spMk id="24" creationId="{B452130F-9CAA-1670-D23A-62C9A976B5D6}"/>
          </ac:spMkLst>
        </pc:spChg>
        <pc:spChg chg="mod">
          <ac:chgData name="Jānis Ziediņš" userId="6370cc4d-c7f9-48d0-a393-7c43d0351c74" providerId="ADAL" clId="{DB60C176-E035-4823-8306-FB311B9B14DD}" dt="2024-08-27T07:06:37.490" v="676" actId="2711"/>
          <ac:spMkLst>
            <pc:docMk/>
            <pc:sldMk cId="1377838442" sldId="396"/>
            <ac:spMk id="26" creationId="{2DAC2313-5D28-8A92-19CA-C1355A284575}"/>
          </ac:spMkLst>
        </pc:spChg>
        <pc:spChg chg="mod">
          <ac:chgData name="Jānis Ziediņš" userId="6370cc4d-c7f9-48d0-a393-7c43d0351c74" providerId="ADAL" clId="{DB60C176-E035-4823-8306-FB311B9B14DD}" dt="2024-08-28T05:32:46.243" v="1915" actId="404"/>
          <ac:spMkLst>
            <pc:docMk/>
            <pc:sldMk cId="1377838442" sldId="396"/>
            <ac:spMk id="29" creationId="{1A7A38CF-6B28-6326-9254-8B894D564BDE}"/>
          </ac:spMkLst>
        </pc:spChg>
      </pc:sldChg>
      <pc:sldChg chg="modSp add mod">
        <pc:chgData name="Jānis Ziediņš" userId="6370cc4d-c7f9-48d0-a393-7c43d0351c74" providerId="ADAL" clId="{DB60C176-E035-4823-8306-FB311B9B14DD}" dt="2024-08-27T08:02:04.349" v="975" actId="20577"/>
        <pc:sldMkLst>
          <pc:docMk/>
          <pc:sldMk cId="346162951" sldId="397"/>
        </pc:sldMkLst>
        <pc:spChg chg="mod">
          <ac:chgData name="Jānis Ziediņš" userId="6370cc4d-c7f9-48d0-a393-7c43d0351c74" providerId="ADAL" clId="{DB60C176-E035-4823-8306-FB311B9B14DD}" dt="2024-08-27T07:38:50.685" v="857" actId="20577"/>
          <ac:spMkLst>
            <pc:docMk/>
            <pc:sldMk cId="346162951" sldId="397"/>
            <ac:spMk id="2" creationId="{76B247B5-7479-60FE-40B3-4680F9C35BCE}"/>
          </ac:spMkLst>
        </pc:spChg>
        <pc:spChg chg="mod">
          <ac:chgData name="Jānis Ziediņš" userId="6370cc4d-c7f9-48d0-a393-7c43d0351c74" providerId="ADAL" clId="{DB60C176-E035-4823-8306-FB311B9B14DD}" dt="2024-08-27T08:02:04.349" v="975" actId="20577"/>
          <ac:spMkLst>
            <pc:docMk/>
            <pc:sldMk cId="346162951" sldId="397"/>
            <ac:spMk id="3" creationId="{133202E3-484A-8809-127D-D61F54E075E7}"/>
          </ac:spMkLst>
        </pc:spChg>
      </pc:sldChg>
      <pc:sldChg chg="addSp delSp modSp new mod">
        <pc:chgData name="Jānis Ziediņš" userId="6370cc4d-c7f9-48d0-a393-7c43d0351c74" providerId="ADAL" clId="{DB60C176-E035-4823-8306-FB311B9B14DD}" dt="2024-08-28T05:35:14.234" v="1925" actId="20577"/>
        <pc:sldMkLst>
          <pc:docMk/>
          <pc:sldMk cId="2092177202" sldId="398"/>
        </pc:sldMkLst>
        <pc:spChg chg="mod">
          <ac:chgData name="Jānis Ziediņš" userId="6370cc4d-c7f9-48d0-a393-7c43d0351c74" providerId="ADAL" clId="{DB60C176-E035-4823-8306-FB311B9B14DD}" dt="2024-08-27T09:10:52.673" v="1362" actId="2711"/>
          <ac:spMkLst>
            <pc:docMk/>
            <pc:sldMk cId="2092177202" sldId="398"/>
            <ac:spMk id="2" creationId="{695E798F-1ECF-6D8D-6C4A-C40DF3C51196}"/>
          </ac:spMkLst>
        </pc:spChg>
        <pc:spChg chg="add del mod">
          <ac:chgData name="Jānis Ziediņš" userId="6370cc4d-c7f9-48d0-a393-7c43d0351c74" providerId="ADAL" clId="{DB60C176-E035-4823-8306-FB311B9B14DD}" dt="2024-08-27T09:10:30.879" v="1359" actId="26606"/>
          <ac:spMkLst>
            <pc:docMk/>
            <pc:sldMk cId="2092177202" sldId="398"/>
            <ac:spMk id="3" creationId="{75419D12-71A8-B74D-D0FC-B510B28BA4B8}"/>
          </ac:spMkLst>
        </pc:spChg>
        <pc:spChg chg="add del">
          <ac:chgData name="Jānis Ziediņš" userId="6370cc4d-c7f9-48d0-a393-7c43d0351c74" providerId="ADAL" clId="{DB60C176-E035-4823-8306-FB311B9B14DD}" dt="2024-08-27T09:10:30.879" v="1359" actId="26606"/>
          <ac:spMkLst>
            <pc:docMk/>
            <pc:sldMk cId="2092177202" sldId="398"/>
            <ac:spMk id="4" creationId="{67419CB8-EA83-55DF-D2D0-0FBA3C6F9064}"/>
          </ac:spMkLst>
        </pc:spChg>
        <pc:spChg chg="add del">
          <ac:chgData name="Jānis Ziediņš" userId="6370cc4d-c7f9-48d0-a393-7c43d0351c74" providerId="ADAL" clId="{DB60C176-E035-4823-8306-FB311B9B14DD}" dt="2024-08-27T09:10:30.879" v="1359" actId="26606"/>
          <ac:spMkLst>
            <pc:docMk/>
            <pc:sldMk cId="2092177202" sldId="398"/>
            <ac:spMk id="5" creationId="{9DD3DE6F-99CD-7423-3690-693C2CB62540}"/>
          </ac:spMkLst>
        </pc:spChg>
        <pc:spChg chg="add mod">
          <ac:chgData name="Jānis Ziediņš" userId="6370cc4d-c7f9-48d0-a393-7c43d0351c74" providerId="ADAL" clId="{DB60C176-E035-4823-8306-FB311B9B14DD}" dt="2024-08-27T09:10:52.673" v="1362" actId="2711"/>
          <ac:spMkLst>
            <pc:docMk/>
            <pc:sldMk cId="2092177202" sldId="398"/>
            <ac:spMk id="9" creationId="{5C68FCEE-8C62-F2B2-D453-513F920CB5A0}"/>
          </ac:spMkLst>
        </pc:spChg>
        <pc:spChg chg="add mod">
          <ac:chgData name="Jānis Ziediņš" userId="6370cc4d-c7f9-48d0-a393-7c43d0351c74" providerId="ADAL" clId="{DB60C176-E035-4823-8306-FB311B9B14DD}" dt="2024-08-27T09:10:52.673" v="1362" actId="2711"/>
          <ac:spMkLst>
            <pc:docMk/>
            <pc:sldMk cId="2092177202" sldId="398"/>
            <ac:spMk id="10" creationId="{2BF9D9B5-7CBF-4CB3-EE07-00F351E30351}"/>
          </ac:spMkLst>
        </pc:spChg>
        <pc:spChg chg="add del">
          <ac:chgData name="Jānis Ziediņš" userId="6370cc4d-c7f9-48d0-a393-7c43d0351c74" providerId="ADAL" clId="{DB60C176-E035-4823-8306-FB311B9B14DD}" dt="2024-08-27T07:50:40.838" v="914" actId="26606"/>
          <ac:spMkLst>
            <pc:docMk/>
            <pc:sldMk cId="2092177202" sldId="398"/>
            <ac:spMk id="11" creationId="{6D118950-3E8A-10C7-CD17-F3C0D60EEC0B}"/>
          </ac:spMkLst>
        </pc:spChg>
        <pc:spChg chg="add del">
          <ac:chgData name="Jānis Ziediņš" userId="6370cc4d-c7f9-48d0-a393-7c43d0351c74" providerId="ADAL" clId="{DB60C176-E035-4823-8306-FB311B9B14DD}" dt="2024-08-27T07:50:40.838" v="914" actId="26606"/>
          <ac:spMkLst>
            <pc:docMk/>
            <pc:sldMk cId="2092177202" sldId="398"/>
            <ac:spMk id="13" creationId="{3C6538F2-88BE-D448-D73B-A3E10D25232E}"/>
          </ac:spMkLst>
        </pc:spChg>
        <pc:spChg chg="add del">
          <ac:chgData name="Jānis Ziediņš" userId="6370cc4d-c7f9-48d0-a393-7c43d0351c74" providerId="ADAL" clId="{DB60C176-E035-4823-8306-FB311B9B14DD}" dt="2024-08-27T07:50:42.468" v="916" actId="26606"/>
          <ac:spMkLst>
            <pc:docMk/>
            <pc:sldMk cId="2092177202" sldId="398"/>
            <ac:spMk id="15" creationId="{74E5AB15-38CD-76C3-90BE-43968826812A}"/>
          </ac:spMkLst>
        </pc:spChg>
        <pc:spChg chg="add del">
          <ac:chgData name="Jānis Ziediņš" userId="6370cc4d-c7f9-48d0-a393-7c43d0351c74" providerId="ADAL" clId="{DB60C176-E035-4823-8306-FB311B9B14DD}" dt="2024-08-27T07:50:42.468" v="916" actId="26606"/>
          <ac:spMkLst>
            <pc:docMk/>
            <pc:sldMk cId="2092177202" sldId="398"/>
            <ac:spMk id="16" creationId="{18CD7A01-DA77-0394-728C-CD77560D0631}"/>
          </ac:spMkLst>
        </pc:spChg>
        <pc:spChg chg="add del">
          <ac:chgData name="Jānis Ziediņš" userId="6370cc4d-c7f9-48d0-a393-7c43d0351c74" providerId="ADAL" clId="{DB60C176-E035-4823-8306-FB311B9B14DD}" dt="2024-08-27T07:50:48.914" v="918" actId="26606"/>
          <ac:spMkLst>
            <pc:docMk/>
            <pc:sldMk cId="2092177202" sldId="398"/>
            <ac:spMk id="19" creationId="{6D118950-3E8A-10C7-CD17-F3C0D60EEC0B}"/>
          </ac:spMkLst>
        </pc:spChg>
        <pc:spChg chg="add del">
          <ac:chgData name="Jānis Ziediņš" userId="6370cc4d-c7f9-48d0-a393-7c43d0351c74" providerId="ADAL" clId="{DB60C176-E035-4823-8306-FB311B9B14DD}" dt="2024-08-27T07:50:48.914" v="918" actId="26606"/>
          <ac:spMkLst>
            <pc:docMk/>
            <pc:sldMk cId="2092177202" sldId="398"/>
            <ac:spMk id="20" creationId="{3C6538F2-88BE-D448-D73B-A3E10D25232E}"/>
          </ac:spMkLst>
        </pc:spChg>
        <pc:graphicFrameChg chg="add del">
          <ac:chgData name="Jānis Ziediņš" userId="6370cc4d-c7f9-48d0-a393-7c43d0351c74" providerId="ADAL" clId="{DB60C176-E035-4823-8306-FB311B9B14DD}" dt="2024-08-27T07:50:40.838" v="914" actId="26606"/>
          <ac:graphicFrameMkLst>
            <pc:docMk/>
            <pc:sldMk cId="2092177202" sldId="398"/>
            <ac:graphicFrameMk id="7" creationId="{83752E43-41BB-00D4-D9FA-7B69ADD24EE6}"/>
          </ac:graphicFrameMkLst>
        </pc:graphicFrameChg>
        <pc:graphicFrameChg chg="add mod modGraphic">
          <ac:chgData name="Jānis Ziediņš" userId="6370cc4d-c7f9-48d0-a393-7c43d0351c74" providerId="ADAL" clId="{DB60C176-E035-4823-8306-FB311B9B14DD}" dt="2024-08-28T05:35:14.234" v="1925" actId="20577"/>
          <ac:graphicFrameMkLst>
            <pc:docMk/>
            <pc:sldMk cId="2092177202" sldId="398"/>
            <ac:graphicFrameMk id="12" creationId="{27356D53-BE72-FCDB-C3C4-241A865A1D99}"/>
          </ac:graphicFrameMkLst>
        </pc:graphicFrameChg>
        <pc:graphicFrameChg chg="add del">
          <ac:chgData name="Jānis Ziediņš" userId="6370cc4d-c7f9-48d0-a393-7c43d0351c74" providerId="ADAL" clId="{DB60C176-E035-4823-8306-FB311B9B14DD}" dt="2024-08-27T07:50:42.468" v="916" actId="26606"/>
          <ac:graphicFrameMkLst>
            <pc:docMk/>
            <pc:sldMk cId="2092177202" sldId="398"/>
            <ac:graphicFrameMk id="17" creationId="{B3E01210-A0B2-400F-E860-1B0ACC756D55}"/>
          </ac:graphicFrameMkLst>
        </pc:graphicFrameChg>
        <pc:graphicFrameChg chg="add del">
          <ac:chgData name="Jānis Ziediņš" userId="6370cc4d-c7f9-48d0-a393-7c43d0351c74" providerId="ADAL" clId="{DB60C176-E035-4823-8306-FB311B9B14DD}" dt="2024-08-27T07:50:48.914" v="918" actId="26606"/>
          <ac:graphicFrameMkLst>
            <pc:docMk/>
            <pc:sldMk cId="2092177202" sldId="398"/>
            <ac:graphicFrameMk id="21" creationId="{83752E43-41BB-00D4-D9FA-7B69ADD24EE6}"/>
          </ac:graphicFrameMkLst>
        </pc:graphicFrameChg>
        <pc:picChg chg="add del mod">
          <ac:chgData name="Jānis Ziediņš" userId="6370cc4d-c7f9-48d0-a393-7c43d0351c74" providerId="ADAL" clId="{DB60C176-E035-4823-8306-FB311B9B14DD}" dt="2024-08-27T08:25:53.060" v="1264" actId="478"/>
          <ac:picMkLst>
            <pc:docMk/>
            <pc:sldMk cId="2092177202" sldId="398"/>
            <ac:picMk id="8" creationId="{DBF5504D-FA0C-17D6-1EEB-083533B27E50}"/>
          </ac:picMkLst>
        </pc:picChg>
      </pc:sldChg>
      <pc:sldChg chg="addSp delSp modSp new mod">
        <pc:chgData name="Jānis Ziediņš" userId="6370cc4d-c7f9-48d0-a393-7c43d0351c74" providerId="ADAL" clId="{DB60C176-E035-4823-8306-FB311B9B14DD}" dt="2024-08-28T05:34:57.477" v="1919" actId="114"/>
        <pc:sldMkLst>
          <pc:docMk/>
          <pc:sldMk cId="1617836202" sldId="399"/>
        </pc:sldMkLst>
        <pc:spChg chg="mod">
          <ac:chgData name="Jānis Ziediņš" userId="6370cc4d-c7f9-48d0-a393-7c43d0351c74" providerId="ADAL" clId="{DB60C176-E035-4823-8306-FB311B9B14DD}" dt="2024-08-27T09:10:17.781" v="1358" actId="26606"/>
          <ac:spMkLst>
            <pc:docMk/>
            <pc:sldMk cId="1617836202" sldId="399"/>
            <ac:spMk id="2" creationId="{6D2C4AD5-15BA-0E2B-06AB-F28F24BC6674}"/>
          </ac:spMkLst>
        </pc:spChg>
        <pc:spChg chg="add del mod">
          <ac:chgData name="Jānis Ziediņš" userId="6370cc4d-c7f9-48d0-a393-7c43d0351c74" providerId="ADAL" clId="{DB60C176-E035-4823-8306-FB311B9B14DD}" dt="2024-08-27T09:10:17.781" v="1358" actId="26606"/>
          <ac:spMkLst>
            <pc:docMk/>
            <pc:sldMk cId="1617836202" sldId="399"/>
            <ac:spMk id="3" creationId="{BABA57A1-64DC-2D8F-BC9B-CDB048A67CAC}"/>
          </ac:spMkLst>
        </pc:spChg>
        <pc:spChg chg="add del">
          <ac:chgData name="Jānis Ziediņš" userId="6370cc4d-c7f9-48d0-a393-7c43d0351c74" providerId="ADAL" clId="{DB60C176-E035-4823-8306-FB311B9B14DD}" dt="2024-08-27T09:10:17.781" v="1358" actId="26606"/>
          <ac:spMkLst>
            <pc:docMk/>
            <pc:sldMk cId="1617836202" sldId="399"/>
            <ac:spMk id="4" creationId="{46055461-E17A-2C8A-492D-D98F0DC773A4}"/>
          </ac:spMkLst>
        </pc:spChg>
        <pc:spChg chg="add del">
          <ac:chgData name="Jānis Ziediņš" userId="6370cc4d-c7f9-48d0-a393-7c43d0351c74" providerId="ADAL" clId="{DB60C176-E035-4823-8306-FB311B9B14DD}" dt="2024-08-27T09:10:17.781" v="1358" actId="26606"/>
          <ac:spMkLst>
            <pc:docMk/>
            <pc:sldMk cId="1617836202" sldId="399"/>
            <ac:spMk id="5" creationId="{4A7B7E38-2E15-C56F-1A9E-51154E55CB0B}"/>
          </ac:spMkLst>
        </pc:spChg>
        <pc:spChg chg="add del">
          <ac:chgData name="Jānis Ziediņš" userId="6370cc4d-c7f9-48d0-a393-7c43d0351c74" providerId="ADAL" clId="{DB60C176-E035-4823-8306-FB311B9B14DD}" dt="2024-08-27T09:10:17.765" v="1357" actId="26606"/>
          <ac:spMkLst>
            <pc:docMk/>
            <pc:sldMk cId="1617836202" sldId="399"/>
            <ac:spMk id="11" creationId="{117C2AE5-FCA1-5AD6-11D2-AC88D64D9559}"/>
          </ac:spMkLst>
        </pc:spChg>
        <pc:spChg chg="add del">
          <ac:chgData name="Jānis Ziediņš" userId="6370cc4d-c7f9-48d0-a393-7c43d0351c74" providerId="ADAL" clId="{DB60C176-E035-4823-8306-FB311B9B14DD}" dt="2024-08-27T09:10:17.765" v="1357" actId="26606"/>
          <ac:spMkLst>
            <pc:docMk/>
            <pc:sldMk cId="1617836202" sldId="399"/>
            <ac:spMk id="13" creationId="{EE869FF5-7895-3342-144A-EF0E3C4414BB}"/>
          </ac:spMkLst>
        </pc:spChg>
        <pc:spChg chg="add">
          <ac:chgData name="Jānis Ziediņš" userId="6370cc4d-c7f9-48d0-a393-7c43d0351c74" providerId="ADAL" clId="{DB60C176-E035-4823-8306-FB311B9B14DD}" dt="2024-08-27T09:10:17.781" v="1358" actId="26606"/>
          <ac:spMkLst>
            <pc:docMk/>
            <pc:sldMk cId="1617836202" sldId="399"/>
            <ac:spMk id="15" creationId="{3C3396E5-2EF9-F5D8-DAAE-13223942F233}"/>
          </ac:spMkLst>
        </pc:spChg>
        <pc:spChg chg="add">
          <ac:chgData name="Jānis Ziediņš" userId="6370cc4d-c7f9-48d0-a393-7c43d0351c74" providerId="ADAL" clId="{DB60C176-E035-4823-8306-FB311B9B14DD}" dt="2024-08-27T09:10:17.781" v="1358" actId="26606"/>
          <ac:spMkLst>
            <pc:docMk/>
            <pc:sldMk cId="1617836202" sldId="399"/>
            <ac:spMk id="16" creationId="{F26A997E-F9CD-841F-F09B-5FE8F670B698}"/>
          </ac:spMkLst>
        </pc:spChg>
        <pc:graphicFrameChg chg="add del">
          <ac:chgData name="Jānis Ziediņš" userId="6370cc4d-c7f9-48d0-a393-7c43d0351c74" providerId="ADAL" clId="{DB60C176-E035-4823-8306-FB311B9B14DD}" dt="2024-08-27T09:10:17.765" v="1357" actId="26606"/>
          <ac:graphicFrameMkLst>
            <pc:docMk/>
            <pc:sldMk cId="1617836202" sldId="399"/>
            <ac:graphicFrameMk id="7" creationId="{318D7425-5823-6EA6-083E-1BFB15B75045}"/>
          </ac:graphicFrameMkLst>
        </pc:graphicFrameChg>
        <pc:graphicFrameChg chg="add mod">
          <ac:chgData name="Jānis Ziediņš" userId="6370cc4d-c7f9-48d0-a393-7c43d0351c74" providerId="ADAL" clId="{DB60C176-E035-4823-8306-FB311B9B14DD}" dt="2024-08-28T05:34:57.477" v="1919" actId="114"/>
          <ac:graphicFrameMkLst>
            <pc:docMk/>
            <pc:sldMk cId="1617836202" sldId="399"/>
            <ac:graphicFrameMk id="17" creationId="{5187459B-AC5C-C811-739C-C15484162BC7}"/>
          </ac:graphicFrameMkLst>
        </pc:graphicFrameChg>
      </pc:sldChg>
      <pc:sldChg chg="addSp modSp new mod">
        <pc:chgData name="Jānis Ziediņš" userId="6370cc4d-c7f9-48d0-a393-7c43d0351c74" providerId="ADAL" clId="{DB60C176-E035-4823-8306-FB311B9B14DD}" dt="2024-08-27T09:26:51.143" v="1721" actId="1076"/>
        <pc:sldMkLst>
          <pc:docMk/>
          <pc:sldMk cId="3757905480" sldId="400"/>
        </pc:sldMkLst>
        <pc:spChg chg="mod">
          <ac:chgData name="Jānis Ziediņš" userId="6370cc4d-c7f9-48d0-a393-7c43d0351c74" providerId="ADAL" clId="{DB60C176-E035-4823-8306-FB311B9B14DD}" dt="2024-08-27T08:06:59.882" v="1031" actId="20577"/>
          <ac:spMkLst>
            <pc:docMk/>
            <pc:sldMk cId="3757905480" sldId="400"/>
            <ac:spMk id="2" creationId="{A5FC8AAF-5C63-A35D-96CF-818FCEAFC950}"/>
          </ac:spMkLst>
        </pc:spChg>
        <pc:spChg chg="mod">
          <ac:chgData name="Jānis Ziediņš" userId="6370cc4d-c7f9-48d0-a393-7c43d0351c74" providerId="ADAL" clId="{DB60C176-E035-4823-8306-FB311B9B14DD}" dt="2024-08-27T08:32:26.334" v="1355" actId="20577"/>
          <ac:spMkLst>
            <pc:docMk/>
            <pc:sldMk cId="3757905480" sldId="400"/>
            <ac:spMk id="3" creationId="{4C8E67EF-7C5E-F69B-2AA1-DB6F93EFD9F8}"/>
          </ac:spMkLst>
        </pc:spChg>
        <pc:grpChg chg="add mod">
          <ac:chgData name="Jānis Ziediņš" userId="6370cc4d-c7f9-48d0-a393-7c43d0351c74" providerId="ADAL" clId="{DB60C176-E035-4823-8306-FB311B9B14DD}" dt="2024-08-27T09:26:51.143" v="1721" actId="1076"/>
          <ac:grpSpMkLst>
            <pc:docMk/>
            <pc:sldMk cId="3757905480" sldId="400"/>
            <ac:grpSpMk id="8" creationId="{6FB51839-A55B-FB22-D4FA-169BE68115E6}"/>
          </ac:grpSpMkLst>
        </pc:grpChg>
        <pc:picChg chg="add mod">
          <ac:chgData name="Jānis Ziediņš" userId="6370cc4d-c7f9-48d0-a393-7c43d0351c74" providerId="ADAL" clId="{DB60C176-E035-4823-8306-FB311B9B14DD}" dt="2024-08-27T09:26:07.684" v="1712" actId="1076"/>
          <ac:picMkLst>
            <pc:docMk/>
            <pc:sldMk cId="3757905480" sldId="400"/>
            <ac:picMk id="7" creationId="{D9A82E48-466F-FAE1-3167-02ED8352B537}"/>
          </ac:picMkLst>
        </pc:picChg>
        <pc:picChg chg="mod">
          <ac:chgData name="Jānis Ziediņš" userId="6370cc4d-c7f9-48d0-a393-7c43d0351c74" providerId="ADAL" clId="{DB60C176-E035-4823-8306-FB311B9B14DD}" dt="2024-08-27T09:26:27.895" v="1713"/>
          <ac:picMkLst>
            <pc:docMk/>
            <pc:sldMk cId="3757905480" sldId="400"/>
            <ac:picMk id="9" creationId="{638B811E-8508-D232-48AD-C0FFB57D55F2}"/>
          </ac:picMkLst>
        </pc:picChg>
        <pc:picChg chg="mod">
          <ac:chgData name="Jānis Ziediņš" userId="6370cc4d-c7f9-48d0-a393-7c43d0351c74" providerId="ADAL" clId="{DB60C176-E035-4823-8306-FB311B9B14DD}" dt="2024-08-27T09:26:27.895" v="1713"/>
          <ac:picMkLst>
            <pc:docMk/>
            <pc:sldMk cId="3757905480" sldId="400"/>
            <ac:picMk id="10" creationId="{D4C93513-B644-FE17-11D7-3A7FA00C2571}"/>
          </ac:picMkLst>
        </pc:picChg>
      </pc:sldChg>
      <pc:sldChg chg="modSp mod delCm modCm">
        <pc:chgData name="Jānis Ziediņš" userId="6370cc4d-c7f9-48d0-a393-7c43d0351c74" providerId="ADAL" clId="{DB60C176-E035-4823-8306-FB311B9B14DD}" dt="2024-08-28T05:36:15.101" v="1931" actId="20577"/>
        <pc:sldMkLst>
          <pc:docMk/>
          <pc:sldMk cId="3636675959" sldId="401"/>
        </pc:sldMkLst>
        <pc:spChg chg="mod">
          <ac:chgData name="Jānis Ziediņš" userId="6370cc4d-c7f9-48d0-a393-7c43d0351c74" providerId="ADAL" clId="{DB60C176-E035-4823-8306-FB311B9B14DD}" dt="2024-08-27T09:13:54.344" v="1417" actId="20577"/>
          <ac:spMkLst>
            <pc:docMk/>
            <pc:sldMk cId="3636675959" sldId="401"/>
            <ac:spMk id="2" creationId="{FD1EF458-DD7D-645C-4470-2F4CEDFED06B}"/>
          </ac:spMkLst>
        </pc:spChg>
        <pc:spChg chg="mod">
          <ac:chgData name="Jānis Ziediņš" userId="6370cc4d-c7f9-48d0-a393-7c43d0351c74" providerId="ADAL" clId="{DB60C176-E035-4823-8306-FB311B9B14DD}" dt="2024-08-28T05:36:15.101" v="1931" actId="20577"/>
          <ac:spMkLst>
            <pc:docMk/>
            <pc:sldMk cId="3636675959" sldId="401"/>
            <ac:spMk id="3" creationId="{A11199CF-A1CB-E6E5-E66A-7A1E6C33D56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Jānis Ziediņš" userId="6370cc4d-c7f9-48d0-a393-7c43d0351c74" providerId="ADAL" clId="{DB60C176-E035-4823-8306-FB311B9B14DD}" dt="2024-08-28T05:31:09.234" v="1904"/>
              <pc2:cmMkLst xmlns:pc2="http://schemas.microsoft.com/office/powerpoint/2019/9/main/command">
                <pc:docMk/>
                <pc:sldMk cId="3636675959" sldId="401"/>
                <pc2:cmMk id="{94F53D10-C5C4-4B43-A9BF-B2A9958014D9}"/>
              </pc2:cmMkLst>
              <pc226:cmRplyChg chg="add">
                <pc226:chgData name="Jānis Ziediņš" userId="6370cc4d-c7f9-48d0-a393-7c43d0351c74" providerId="ADAL" clId="{DB60C176-E035-4823-8306-FB311B9B14DD}" dt="2024-08-27T10:07:40.070" v="1903"/>
                <pc2:cmRplyMkLst xmlns:pc2="http://schemas.microsoft.com/office/powerpoint/2019/9/main/command">
                  <pc:docMk/>
                  <pc:sldMk cId="3636675959" sldId="401"/>
                  <pc2:cmMk id="{94F53D10-C5C4-4B43-A9BF-B2A9958014D9}"/>
                  <pc2:cmRplyMk id="{49C3E0C2-DB96-4431-A7AA-2CD0C682B7CB}"/>
                </pc2:cmRplyMkLst>
              </pc226:cmRplyChg>
            </pc226:cmChg>
            <pc226:cmChg xmlns:pc226="http://schemas.microsoft.com/office/powerpoint/2022/06/main/command" chg="del">
              <pc226:chgData name="Jānis Ziediņš" userId="6370cc4d-c7f9-48d0-a393-7c43d0351c74" providerId="ADAL" clId="{DB60C176-E035-4823-8306-FB311B9B14DD}" dt="2024-08-28T05:31:17.429" v="1905"/>
              <pc2:cmMkLst xmlns:pc2="http://schemas.microsoft.com/office/powerpoint/2019/9/main/command">
                <pc:docMk/>
                <pc:sldMk cId="3636675959" sldId="401"/>
                <pc2:cmMk id="{EB1349CD-84E7-48B7-A5EA-792252F5DF8F}"/>
              </pc2:cmMkLst>
            </pc226:cmChg>
          </p:ext>
        </pc:ext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58526A-82EE-42AB-B3F7-101013C53D68}" type="doc">
      <dgm:prSet loTypeId="urn:microsoft.com/office/officeart/2005/8/layout/vList2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3B347659-6F4E-418F-815F-C1F8C627DDE1}">
      <dgm:prSet custT="1"/>
      <dgm:spPr/>
      <dgm:t>
        <a:bodyPr/>
        <a:lstStyle/>
        <a:p>
          <a:r>
            <a:rPr lang="en-US" sz="1900" i="1" dirty="0" err="1">
              <a:latin typeface="Verdana" panose="020B0604030504040204" pitchFamily="34" charset="0"/>
              <a:ea typeface="Verdana" panose="020B0604030504040204" pitchFamily="34" charset="0"/>
            </a:rPr>
            <a:t>Automatizēta</a:t>
          </a:r>
          <a:r>
            <a:rPr lang="en-US" sz="1900" i="1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900" i="1" dirty="0" err="1">
              <a:latin typeface="Verdana" panose="020B0604030504040204" pitchFamily="34" charset="0"/>
              <a:ea typeface="Verdana" panose="020B0604030504040204" pitchFamily="34" charset="0"/>
            </a:rPr>
            <a:t>dokumentu</a:t>
          </a:r>
          <a:r>
            <a:rPr lang="en-US" sz="1900" i="1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900" i="1" dirty="0" err="1">
              <a:latin typeface="Verdana" panose="020B0604030504040204" pitchFamily="34" charset="0"/>
              <a:ea typeface="Verdana" panose="020B0604030504040204" pitchFamily="34" charset="0"/>
            </a:rPr>
            <a:t>klasifikācija</a:t>
          </a:r>
          <a:r>
            <a:rPr lang="en-US" sz="1900" i="1" dirty="0">
              <a:latin typeface="Verdana" panose="020B0604030504040204" pitchFamily="34" charset="0"/>
              <a:ea typeface="Verdana" panose="020B0604030504040204" pitchFamily="34" charset="0"/>
            </a:rPr>
            <a:t> un </a:t>
          </a:r>
          <a:r>
            <a:rPr lang="en-US" sz="1900" i="1" dirty="0" err="1">
              <a:latin typeface="Verdana" panose="020B0604030504040204" pitchFamily="34" charset="0"/>
              <a:ea typeface="Verdana" panose="020B0604030504040204" pitchFamily="34" charset="0"/>
            </a:rPr>
            <a:t>aprakstīšana</a:t>
          </a:r>
          <a:r>
            <a:rPr lang="lv-LV" sz="1900" i="1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lv-LV" sz="1900" dirty="0">
              <a:latin typeface="Verdana" panose="020B0604030504040204" pitchFamily="34" charset="0"/>
              <a:ea typeface="Verdana" panose="020B0604030504040204" pitchFamily="34" charset="0"/>
            </a:rPr>
            <a:t>- MI algoritmi var analizēt dokumentu saturu, izmantojot dabiskās valodas apstrādes (DVA) tehnoloģijas, lai automātiski noteiktu dokumenta tēmu, kategoriju un atslēgvārdus.</a:t>
          </a:r>
          <a:endParaRPr lang="en-US" sz="19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B0FE5FD-1A70-40DF-A367-5AA1F23AA3E6}" type="parTrans" cxnId="{5A61EBF6-DE72-47C4-840F-107636BA5516}">
      <dgm:prSet/>
      <dgm:spPr/>
      <dgm:t>
        <a:bodyPr/>
        <a:lstStyle/>
        <a:p>
          <a:endParaRPr lang="en-US"/>
        </a:p>
      </dgm:t>
    </dgm:pt>
    <dgm:pt modelId="{0DB48F2C-8CCA-4191-AB24-07214763235E}" type="sibTrans" cxnId="{5A61EBF6-DE72-47C4-840F-107636BA5516}">
      <dgm:prSet/>
      <dgm:spPr/>
      <dgm:t>
        <a:bodyPr/>
        <a:lstStyle/>
        <a:p>
          <a:endParaRPr lang="en-US"/>
        </a:p>
      </dgm:t>
    </dgm:pt>
    <dgm:pt modelId="{9C0DF8A8-A3F1-4705-9821-BBCB5804319B}">
      <dgm:prSet custT="1"/>
      <dgm:spPr/>
      <dgm:t>
        <a:bodyPr/>
        <a:lstStyle/>
        <a:p>
          <a:r>
            <a:rPr lang="lv-LV" sz="1900" i="1" dirty="0">
              <a:latin typeface="Verdana" panose="020B0604030504040204" pitchFamily="34" charset="0"/>
              <a:ea typeface="Verdana" panose="020B0604030504040204" pitchFamily="34" charset="0"/>
            </a:rPr>
            <a:t>Automatizēta metadatu ģenerēšana </a:t>
          </a:r>
          <a:r>
            <a:rPr lang="lv-LV" sz="1900" dirty="0">
              <a:latin typeface="Verdana" panose="020B0604030504040204" pitchFamily="34" charset="0"/>
              <a:ea typeface="Verdana" panose="020B0604030504040204" pitchFamily="34" charset="0"/>
            </a:rPr>
            <a:t>- MI var automātiski ģenerēt metadatus, piemēram, autoru, datumu, dokumenta tipu un citus svarīgus atribūtus, kas ir nepieciešami dokumentu aprakstīšanai un meklēšanai.</a:t>
          </a:r>
          <a:endParaRPr lang="en-US" sz="19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1C65E7F-4C9F-4BC8-B5F4-96B37869F3B7}" type="parTrans" cxnId="{ED3B0E8B-B140-4297-85F3-1FD02363E47A}">
      <dgm:prSet/>
      <dgm:spPr/>
      <dgm:t>
        <a:bodyPr/>
        <a:lstStyle/>
        <a:p>
          <a:endParaRPr lang="en-US"/>
        </a:p>
      </dgm:t>
    </dgm:pt>
    <dgm:pt modelId="{EC1ABA90-5AE5-483E-95F4-CCA3E28FADC3}" type="sibTrans" cxnId="{ED3B0E8B-B140-4297-85F3-1FD02363E47A}">
      <dgm:prSet/>
      <dgm:spPr/>
      <dgm:t>
        <a:bodyPr/>
        <a:lstStyle/>
        <a:p>
          <a:endParaRPr lang="en-US"/>
        </a:p>
      </dgm:t>
    </dgm:pt>
    <dgm:pt modelId="{116150E6-9780-46E5-AC85-8CE44DB5A345}">
      <dgm:prSet custT="1"/>
      <dgm:spPr/>
      <dgm:t>
        <a:bodyPr/>
        <a:lstStyle/>
        <a:p>
          <a:r>
            <a:rPr lang="lv-LV" sz="1900" i="1" dirty="0">
              <a:latin typeface="Verdana" panose="020B0604030504040204" pitchFamily="34" charset="0"/>
              <a:ea typeface="Verdana" panose="020B0604030504040204" pitchFamily="34" charset="0"/>
            </a:rPr>
            <a:t>Atbildes vēstuļu </a:t>
          </a:r>
          <a:r>
            <a:rPr lang="lv-LV" sz="1900" i="1" u="sng" dirty="0">
              <a:latin typeface="Verdana" panose="020B0604030504040204" pitchFamily="34" charset="0"/>
              <a:ea typeface="Verdana" panose="020B0604030504040204" pitchFamily="34" charset="0"/>
            </a:rPr>
            <a:t>sagatavju</a:t>
          </a:r>
          <a:r>
            <a:rPr lang="lv-LV" sz="1900" i="1" dirty="0">
              <a:latin typeface="Verdana" panose="020B0604030504040204" pitchFamily="34" charset="0"/>
              <a:ea typeface="Verdana" panose="020B0604030504040204" pitchFamily="34" charset="0"/>
            </a:rPr>
            <a:t> ģenerēšana</a:t>
          </a:r>
          <a:r>
            <a:rPr lang="lv-LV" sz="1900" dirty="0">
              <a:latin typeface="Verdana" panose="020B0604030504040204" pitchFamily="34" charset="0"/>
              <a:ea typeface="Verdana" panose="020B0604030504040204" pitchFamily="34" charset="0"/>
            </a:rPr>
            <a:t> - MI var analizēt ienākošos dokumentus un piedāvāt atbilstošas atbildes, balstoties uz iepriekšējiem piemēriem un noteiktajiem standartiem.</a:t>
          </a:r>
          <a:endParaRPr lang="en-US" sz="19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E50CAD2-9478-40F6-A23F-776E188556ED}" type="parTrans" cxnId="{F9004F0B-6D2F-4EB7-9732-BD1D0FAD3DC9}">
      <dgm:prSet/>
      <dgm:spPr/>
      <dgm:t>
        <a:bodyPr/>
        <a:lstStyle/>
        <a:p>
          <a:endParaRPr lang="en-US"/>
        </a:p>
      </dgm:t>
    </dgm:pt>
    <dgm:pt modelId="{77FFCFF2-360D-42AE-AC1C-307D01D63CEF}" type="sibTrans" cxnId="{F9004F0B-6D2F-4EB7-9732-BD1D0FAD3DC9}">
      <dgm:prSet/>
      <dgm:spPr/>
      <dgm:t>
        <a:bodyPr/>
        <a:lstStyle/>
        <a:p>
          <a:endParaRPr lang="en-US"/>
        </a:p>
      </dgm:t>
    </dgm:pt>
    <dgm:pt modelId="{9D6667BE-3E5D-4473-8473-1D1EC1B66B03}" type="pres">
      <dgm:prSet presAssocID="{2858526A-82EE-42AB-B3F7-101013C53D68}" presName="linear" presStyleCnt="0">
        <dgm:presLayoutVars>
          <dgm:animLvl val="lvl"/>
          <dgm:resizeHandles val="exact"/>
        </dgm:presLayoutVars>
      </dgm:prSet>
      <dgm:spPr/>
    </dgm:pt>
    <dgm:pt modelId="{1EFCFFF5-9BE0-4740-A985-3EB0C8A298C1}" type="pres">
      <dgm:prSet presAssocID="{3B347659-6F4E-418F-815F-C1F8C627DDE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FDD52AF-4D82-40C3-856B-5251FFFEF65B}" type="pres">
      <dgm:prSet presAssocID="{0DB48F2C-8CCA-4191-AB24-07214763235E}" presName="spacer" presStyleCnt="0"/>
      <dgm:spPr/>
    </dgm:pt>
    <dgm:pt modelId="{162C08FC-20F8-42BB-A549-C96F5A37EA7D}" type="pres">
      <dgm:prSet presAssocID="{9C0DF8A8-A3F1-4705-9821-BBCB5804319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81D59FA-BEFB-4C9E-A6AA-AE2DC611F6B8}" type="pres">
      <dgm:prSet presAssocID="{EC1ABA90-5AE5-483E-95F4-CCA3E28FADC3}" presName="spacer" presStyleCnt="0"/>
      <dgm:spPr/>
    </dgm:pt>
    <dgm:pt modelId="{3151BF85-63DC-4877-A277-FB1B41BC7879}" type="pres">
      <dgm:prSet presAssocID="{116150E6-9780-46E5-AC85-8CE44DB5A34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9004F0B-6D2F-4EB7-9732-BD1D0FAD3DC9}" srcId="{2858526A-82EE-42AB-B3F7-101013C53D68}" destId="{116150E6-9780-46E5-AC85-8CE44DB5A345}" srcOrd="2" destOrd="0" parTransId="{3E50CAD2-9478-40F6-A23F-776E188556ED}" sibTransId="{77FFCFF2-360D-42AE-AC1C-307D01D63CEF}"/>
    <dgm:cxn modelId="{C640997E-1D4B-4817-A8A1-C320065F6484}" type="presOf" srcId="{116150E6-9780-46E5-AC85-8CE44DB5A345}" destId="{3151BF85-63DC-4877-A277-FB1B41BC7879}" srcOrd="0" destOrd="0" presId="urn:microsoft.com/office/officeart/2005/8/layout/vList2"/>
    <dgm:cxn modelId="{ED3B0E8B-B140-4297-85F3-1FD02363E47A}" srcId="{2858526A-82EE-42AB-B3F7-101013C53D68}" destId="{9C0DF8A8-A3F1-4705-9821-BBCB5804319B}" srcOrd="1" destOrd="0" parTransId="{01C65E7F-4C9F-4BC8-B5F4-96B37869F3B7}" sibTransId="{EC1ABA90-5AE5-483E-95F4-CCA3E28FADC3}"/>
    <dgm:cxn modelId="{7E70EA9F-F484-44A6-9724-9AAD816220CC}" type="presOf" srcId="{2858526A-82EE-42AB-B3F7-101013C53D68}" destId="{9D6667BE-3E5D-4473-8473-1D1EC1B66B03}" srcOrd="0" destOrd="0" presId="urn:microsoft.com/office/officeart/2005/8/layout/vList2"/>
    <dgm:cxn modelId="{9AF045BE-A167-42FB-BDFD-981478577E80}" type="presOf" srcId="{3B347659-6F4E-418F-815F-C1F8C627DDE1}" destId="{1EFCFFF5-9BE0-4740-A985-3EB0C8A298C1}" srcOrd="0" destOrd="0" presId="urn:microsoft.com/office/officeart/2005/8/layout/vList2"/>
    <dgm:cxn modelId="{EF9E4BD4-D0EF-40B5-9934-87306768DDA7}" type="presOf" srcId="{9C0DF8A8-A3F1-4705-9821-BBCB5804319B}" destId="{162C08FC-20F8-42BB-A549-C96F5A37EA7D}" srcOrd="0" destOrd="0" presId="urn:microsoft.com/office/officeart/2005/8/layout/vList2"/>
    <dgm:cxn modelId="{5A61EBF6-DE72-47C4-840F-107636BA5516}" srcId="{2858526A-82EE-42AB-B3F7-101013C53D68}" destId="{3B347659-6F4E-418F-815F-C1F8C627DDE1}" srcOrd="0" destOrd="0" parTransId="{4B0FE5FD-1A70-40DF-A367-5AA1F23AA3E6}" sibTransId="{0DB48F2C-8CCA-4191-AB24-07214763235E}"/>
    <dgm:cxn modelId="{0C4FC4C9-5CDF-44AC-A9BD-541E6B85CB31}" type="presParOf" srcId="{9D6667BE-3E5D-4473-8473-1D1EC1B66B03}" destId="{1EFCFFF5-9BE0-4740-A985-3EB0C8A298C1}" srcOrd="0" destOrd="0" presId="urn:microsoft.com/office/officeart/2005/8/layout/vList2"/>
    <dgm:cxn modelId="{EF1D03DC-5E7E-4C5C-8979-446EA4BD5B5D}" type="presParOf" srcId="{9D6667BE-3E5D-4473-8473-1D1EC1B66B03}" destId="{6FDD52AF-4D82-40C3-856B-5251FFFEF65B}" srcOrd="1" destOrd="0" presId="urn:microsoft.com/office/officeart/2005/8/layout/vList2"/>
    <dgm:cxn modelId="{9469C146-725D-4116-9C46-B5ACA801A4D5}" type="presParOf" srcId="{9D6667BE-3E5D-4473-8473-1D1EC1B66B03}" destId="{162C08FC-20F8-42BB-A549-C96F5A37EA7D}" srcOrd="2" destOrd="0" presId="urn:microsoft.com/office/officeart/2005/8/layout/vList2"/>
    <dgm:cxn modelId="{FF053D55-507C-47B8-A1A6-2A8E8F711B50}" type="presParOf" srcId="{9D6667BE-3E5D-4473-8473-1D1EC1B66B03}" destId="{D81D59FA-BEFB-4C9E-A6AA-AE2DC611F6B8}" srcOrd="3" destOrd="0" presId="urn:microsoft.com/office/officeart/2005/8/layout/vList2"/>
    <dgm:cxn modelId="{0ABE7A11-3871-4828-9047-8642A9F4CF00}" type="presParOf" srcId="{9D6667BE-3E5D-4473-8473-1D1EC1B66B03}" destId="{3151BF85-63DC-4877-A277-FB1B41BC787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6F2C83-49C2-4B06-81A5-08DD65F4BBA2}" type="doc">
      <dgm:prSet loTypeId="urn:microsoft.com/office/officeart/2005/8/layout/vList2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EFE11AF3-2F81-42EF-A91D-C2305C2FC949}">
      <dgm:prSet/>
      <dgm:spPr/>
      <dgm:t>
        <a:bodyPr/>
        <a:lstStyle/>
        <a:p>
          <a:r>
            <a:rPr lang="lv-LV" i="1" dirty="0">
              <a:latin typeface="Verdana" panose="020B0604030504040204" pitchFamily="34" charset="0"/>
              <a:ea typeface="Verdana" panose="020B0604030504040204" pitchFamily="34" charset="0"/>
            </a:rPr>
            <a:t>Automatizēta datu analīze </a:t>
          </a:r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- MI var analizēt esošās nomenklatūras shēmas un identificēt līdzības un atšķirības starp tām. Tas palīdzētu ātrāk un precīzāk saskaņot dažādu institūciju shēmas.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5DCB01E-F01A-400C-A68F-7CFF5101BA69}" type="parTrans" cxnId="{313A1359-9ECB-4FE3-8BE1-4A381A28E22B}">
      <dgm:prSet/>
      <dgm:spPr/>
      <dgm:t>
        <a:bodyPr/>
        <a:lstStyle/>
        <a:p>
          <a:endParaRPr lang="en-US"/>
        </a:p>
      </dgm:t>
    </dgm:pt>
    <dgm:pt modelId="{D5B830FE-6DB0-428E-8CC1-789047E399B0}" type="sibTrans" cxnId="{313A1359-9ECB-4FE3-8BE1-4A381A28E22B}">
      <dgm:prSet/>
      <dgm:spPr/>
      <dgm:t>
        <a:bodyPr/>
        <a:lstStyle/>
        <a:p>
          <a:endParaRPr lang="en-US"/>
        </a:p>
      </dgm:t>
    </dgm:pt>
    <dgm:pt modelId="{5D43FA8D-330D-45A4-B3E8-8DCD8DF1DC85}">
      <dgm:prSet/>
      <dgm:spPr/>
      <dgm:t>
        <a:bodyPr/>
        <a:lstStyle/>
        <a:p>
          <a:r>
            <a:rPr lang="lv-LV" i="1" dirty="0">
              <a:latin typeface="Verdana" panose="020B0604030504040204" pitchFamily="34" charset="0"/>
              <a:ea typeface="Verdana" panose="020B0604030504040204" pitchFamily="34" charset="0"/>
            </a:rPr>
            <a:t>Automatizēta dokumentu tulkošana </a:t>
          </a:r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- MI var ātri un precīzi tulkot dokumentus starp dažādām valodām.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655710A-9F52-48DE-A466-BBA00DB2F582}" type="parTrans" cxnId="{5DB436BA-C6D4-40B1-92E4-49D03BCBA726}">
      <dgm:prSet/>
      <dgm:spPr/>
      <dgm:t>
        <a:bodyPr/>
        <a:lstStyle/>
        <a:p>
          <a:endParaRPr lang="en-US"/>
        </a:p>
      </dgm:t>
    </dgm:pt>
    <dgm:pt modelId="{7FB58030-EA26-4246-8CD4-6218B83F559D}" type="sibTrans" cxnId="{5DB436BA-C6D4-40B1-92E4-49D03BCBA726}">
      <dgm:prSet/>
      <dgm:spPr/>
      <dgm:t>
        <a:bodyPr/>
        <a:lstStyle/>
        <a:p>
          <a:endParaRPr lang="en-US"/>
        </a:p>
      </dgm:t>
    </dgm:pt>
    <dgm:pt modelId="{9721635A-FF92-4349-91FF-8C1B727D04CC}">
      <dgm:prSet/>
      <dgm:spPr/>
      <dgm:t>
        <a:bodyPr/>
        <a:lstStyle/>
        <a:p>
          <a:r>
            <a:rPr lang="lv-LV" i="1" dirty="0">
              <a:latin typeface="Verdana" panose="020B0604030504040204" pitchFamily="34" charset="0"/>
              <a:ea typeface="Verdana" panose="020B0604030504040204" pitchFamily="34" charset="0"/>
            </a:rPr>
            <a:t>Automatizēta kopsavilkumu ģenerēšana </a:t>
          </a:r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- DVA var ģenerēt kopsavilkumus no garākiem dokumentiem, kas palīdz ātri iegūt svarīgāko informāciju.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11BC952-5B66-40C6-8F7D-DCC2106CBC21}" type="parTrans" cxnId="{FA8F1B52-F896-4F24-9042-02CF11C8B07D}">
      <dgm:prSet/>
      <dgm:spPr/>
      <dgm:t>
        <a:bodyPr/>
        <a:lstStyle/>
        <a:p>
          <a:endParaRPr lang="en-US"/>
        </a:p>
      </dgm:t>
    </dgm:pt>
    <dgm:pt modelId="{454B1C3B-87E8-473A-B5AE-88FEC2C1F924}" type="sibTrans" cxnId="{FA8F1B52-F896-4F24-9042-02CF11C8B07D}">
      <dgm:prSet/>
      <dgm:spPr/>
      <dgm:t>
        <a:bodyPr/>
        <a:lstStyle/>
        <a:p>
          <a:endParaRPr lang="en-US"/>
        </a:p>
      </dgm:t>
    </dgm:pt>
    <dgm:pt modelId="{D07955E0-CDA9-4F8B-80C0-FFECD142AED5}">
      <dgm:prSet/>
      <dgm:spPr/>
      <dgm:t>
        <a:bodyPr/>
        <a:lstStyle/>
        <a:p>
          <a:r>
            <a:rPr lang="lv-LV" i="1" dirty="0">
              <a:latin typeface="Verdana" panose="020B0604030504040204" pitchFamily="34" charset="0"/>
              <a:ea typeface="Verdana" panose="020B0604030504040204" pitchFamily="34" charset="0"/>
            </a:rPr>
            <a:t>Uzlabota meklēšana </a:t>
          </a:r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- DVA ļauj veikt sarežģītākas un precīzākas meklēšanas darbības, izmantojot dabisko valodu, nevis tikai atslēgvārdus.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AAA1080-FA5C-4CE4-93F0-A1C4CD74A734}" type="parTrans" cxnId="{F57ADAC5-40A2-4C9C-84C6-5D8A2534AFBF}">
      <dgm:prSet/>
      <dgm:spPr/>
      <dgm:t>
        <a:bodyPr/>
        <a:lstStyle/>
        <a:p>
          <a:endParaRPr lang="en-US"/>
        </a:p>
      </dgm:t>
    </dgm:pt>
    <dgm:pt modelId="{3D52F093-843F-4573-A2CD-E00D70FECAC6}" type="sibTrans" cxnId="{F57ADAC5-40A2-4C9C-84C6-5D8A2534AFBF}">
      <dgm:prSet/>
      <dgm:spPr/>
      <dgm:t>
        <a:bodyPr/>
        <a:lstStyle/>
        <a:p>
          <a:endParaRPr lang="en-US"/>
        </a:p>
      </dgm:t>
    </dgm:pt>
    <dgm:pt modelId="{C6416E45-3988-4AFD-96B4-4723511501C1}" type="pres">
      <dgm:prSet presAssocID="{016F2C83-49C2-4B06-81A5-08DD65F4BBA2}" presName="linear" presStyleCnt="0">
        <dgm:presLayoutVars>
          <dgm:animLvl val="lvl"/>
          <dgm:resizeHandles val="exact"/>
        </dgm:presLayoutVars>
      </dgm:prSet>
      <dgm:spPr/>
    </dgm:pt>
    <dgm:pt modelId="{31AF0865-A3F6-4B0A-A067-585B9EFCDBF3}" type="pres">
      <dgm:prSet presAssocID="{EFE11AF3-2F81-42EF-A91D-C2305C2FC94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0ABB4A0-FE67-434C-80B8-99B15C0EF2A1}" type="pres">
      <dgm:prSet presAssocID="{D5B830FE-6DB0-428E-8CC1-789047E399B0}" presName="spacer" presStyleCnt="0"/>
      <dgm:spPr/>
    </dgm:pt>
    <dgm:pt modelId="{8D64E9A3-CE18-4A2E-B3EF-A25CF9DBBA21}" type="pres">
      <dgm:prSet presAssocID="{5D43FA8D-330D-45A4-B3E8-8DCD8DF1DC8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D340DE0-656E-4E99-AA45-18FF688A3D8B}" type="pres">
      <dgm:prSet presAssocID="{7FB58030-EA26-4246-8CD4-6218B83F559D}" presName="spacer" presStyleCnt="0"/>
      <dgm:spPr/>
    </dgm:pt>
    <dgm:pt modelId="{0B190951-7C0F-433C-9001-80E639221BA4}" type="pres">
      <dgm:prSet presAssocID="{9721635A-FF92-4349-91FF-8C1B727D04C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7D2978A-45C8-4658-8E28-ABC671B36C36}" type="pres">
      <dgm:prSet presAssocID="{454B1C3B-87E8-473A-B5AE-88FEC2C1F924}" presName="spacer" presStyleCnt="0"/>
      <dgm:spPr/>
    </dgm:pt>
    <dgm:pt modelId="{35453C45-B7CA-441F-AEC1-B34DD2940855}" type="pres">
      <dgm:prSet presAssocID="{D07955E0-CDA9-4F8B-80C0-FFECD142AED5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6D583009-0972-462B-A261-775F55E5AD09}" type="presOf" srcId="{5D43FA8D-330D-45A4-B3E8-8DCD8DF1DC85}" destId="{8D64E9A3-CE18-4A2E-B3EF-A25CF9DBBA21}" srcOrd="0" destOrd="0" presId="urn:microsoft.com/office/officeart/2005/8/layout/vList2"/>
    <dgm:cxn modelId="{5CACC237-105E-4892-A227-546BD5A9AC6F}" type="presOf" srcId="{EFE11AF3-2F81-42EF-A91D-C2305C2FC949}" destId="{31AF0865-A3F6-4B0A-A067-585B9EFCDBF3}" srcOrd="0" destOrd="0" presId="urn:microsoft.com/office/officeart/2005/8/layout/vList2"/>
    <dgm:cxn modelId="{FA8F1B52-F896-4F24-9042-02CF11C8B07D}" srcId="{016F2C83-49C2-4B06-81A5-08DD65F4BBA2}" destId="{9721635A-FF92-4349-91FF-8C1B727D04CC}" srcOrd="2" destOrd="0" parTransId="{911BC952-5B66-40C6-8F7D-DCC2106CBC21}" sibTransId="{454B1C3B-87E8-473A-B5AE-88FEC2C1F924}"/>
    <dgm:cxn modelId="{313A1359-9ECB-4FE3-8BE1-4A381A28E22B}" srcId="{016F2C83-49C2-4B06-81A5-08DD65F4BBA2}" destId="{EFE11AF3-2F81-42EF-A91D-C2305C2FC949}" srcOrd="0" destOrd="0" parTransId="{85DCB01E-F01A-400C-A68F-7CFF5101BA69}" sibTransId="{D5B830FE-6DB0-428E-8CC1-789047E399B0}"/>
    <dgm:cxn modelId="{A4F1EA81-B61A-4628-B343-CFCE6C0A00A6}" type="presOf" srcId="{9721635A-FF92-4349-91FF-8C1B727D04CC}" destId="{0B190951-7C0F-433C-9001-80E639221BA4}" srcOrd="0" destOrd="0" presId="urn:microsoft.com/office/officeart/2005/8/layout/vList2"/>
    <dgm:cxn modelId="{4CEEAE8B-ACBE-4561-8C82-D4650541EC9A}" type="presOf" srcId="{016F2C83-49C2-4B06-81A5-08DD65F4BBA2}" destId="{C6416E45-3988-4AFD-96B4-4723511501C1}" srcOrd="0" destOrd="0" presId="urn:microsoft.com/office/officeart/2005/8/layout/vList2"/>
    <dgm:cxn modelId="{07BB6196-EE35-41F9-8932-ABE8FBA001BE}" type="presOf" srcId="{D07955E0-CDA9-4F8B-80C0-FFECD142AED5}" destId="{35453C45-B7CA-441F-AEC1-B34DD2940855}" srcOrd="0" destOrd="0" presId="urn:microsoft.com/office/officeart/2005/8/layout/vList2"/>
    <dgm:cxn modelId="{5DB436BA-C6D4-40B1-92E4-49D03BCBA726}" srcId="{016F2C83-49C2-4B06-81A5-08DD65F4BBA2}" destId="{5D43FA8D-330D-45A4-B3E8-8DCD8DF1DC85}" srcOrd="1" destOrd="0" parTransId="{E655710A-9F52-48DE-A466-BBA00DB2F582}" sibTransId="{7FB58030-EA26-4246-8CD4-6218B83F559D}"/>
    <dgm:cxn modelId="{F57ADAC5-40A2-4C9C-84C6-5D8A2534AFBF}" srcId="{016F2C83-49C2-4B06-81A5-08DD65F4BBA2}" destId="{D07955E0-CDA9-4F8B-80C0-FFECD142AED5}" srcOrd="3" destOrd="0" parTransId="{FAAA1080-FA5C-4CE4-93F0-A1C4CD74A734}" sibTransId="{3D52F093-843F-4573-A2CD-E00D70FECAC6}"/>
    <dgm:cxn modelId="{5EDA0E53-47DD-4B61-BC6E-ACEE5F05F06C}" type="presParOf" srcId="{C6416E45-3988-4AFD-96B4-4723511501C1}" destId="{31AF0865-A3F6-4B0A-A067-585B9EFCDBF3}" srcOrd="0" destOrd="0" presId="urn:microsoft.com/office/officeart/2005/8/layout/vList2"/>
    <dgm:cxn modelId="{CC543B65-7D66-4914-A698-229120E5F6A8}" type="presParOf" srcId="{C6416E45-3988-4AFD-96B4-4723511501C1}" destId="{A0ABB4A0-FE67-434C-80B8-99B15C0EF2A1}" srcOrd="1" destOrd="0" presId="urn:microsoft.com/office/officeart/2005/8/layout/vList2"/>
    <dgm:cxn modelId="{BA114893-9898-46BC-BA37-F038A3167377}" type="presParOf" srcId="{C6416E45-3988-4AFD-96B4-4723511501C1}" destId="{8D64E9A3-CE18-4A2E-B3EF-A25CF9DBBA21}" srcOrd="2" destOrd="0" presId="urn:microsoft.com/office/officeart/2005/8/layout/vList2"/>
    <dgm:cxn modelId="{5901B3D5-3CC2-4E1A-8F10-49172EAC684C}" type="presParOf" srcId="{C6416E45-3988-4AFD-96B4-4723511501C1}" destId="{3D340DE0-656E-4E99-AA45-18FF688A3D8B}" srcOrd="3" destOrd="0" presId="urn:microsoft.com/office/officeart/2005/8/layout/vList2"/>
    <dgm:cxn modelId="{C1C27C07-09C6-4C65-BE23-421E923572E2}" type="presParOf" srcId="{C6416E45-3988-4AFD-96B4-4723511501C1}" destId="{0B190951-7C0F-433C-9001-80E639221BA4}" srcOrd="4" destOrd="0" presId="urn:microsoft.com/office/officeart/2005/8/layout/vList2"/>
    <dgm:cxn modelId="{D541CCD9-D437-4B5C-97A5-EB3FA1BA9991}" type="presParOf" srcId="{C6416E45-3988-4AFD-96B4-4723511501C1}" destId="{77D2978A-45C8-4658-8E28-ABC671B36C36}" srcOrd="5" destOrd="0" presId="urn:microsoft.com/office/officeart/2005/8/layout/vList2"/>
    <dgm:cxn modelId="{CD81A9CB-5498-4BFB-8C87-3FC7BBD0DA1C}" type="presParOf" srcId="{C6416E45-3988-4AFD-96B4-4723511501C1}" destId="{35453C45-B7CA-441F-AEC1-B34DD294085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FCFFF5-9BE0-4740-A985-3EB0C8A298C1}">
      <dsp:nvSpPr>
        <dsp:cNvPr id="0" name=""/>
        <dsp:cNvSpPr/>
      </dsp:nvSpPr>
      <dsp:spPr>
        <a:xfrm>
          <a:off x="0" y="3273"/>
          <a:ext cx="8128000" cy="133087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i="1" kern="1200" dirty="0" err="1">
              <a:latin typeface="Verdana" panose="020B0604030504040204" pitchFamily="34" charset="0"/>
              <a:ea typeface="Verdana" panose="020B0604030504040204" pitchFamily="34" charset="0"/>
            </a:rPr>
            <a:t>Automatizēta</a:t>
          </a:r>
          <a:r>
            <a:rPr lang="en-US" sz="1900" i="1" kern="1200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900" i="1" kern="1200" dirty="0" err="1">
              <a:latin typeface="Verdana" panose="020B0604030504040204" pitchFamily="34" charset="0"/>
              <a:ea typeface="Verdana" panose="020B0604030504040204" pitchFamily="34" charset="0"/>
            </a:rPr>
            <a:t>dokumentu</a:t>
          </a:r>
          <a:r>
            <a:rPr lang="en-US" sz="1900" i="1" kern="1200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900" i="1" kern="1200" dirty="0" err="1">
              <a:latin typeface="Verdana" panose="020B0604030504040204" pitchFamily="34" charset="0"/>
              <a:ea typeface="Verdana" panose="020B0604030504040204" pitchFamily="34" charset="0"/>
            </a:rPr>
            <a:t>klasifikācija</a:t>
          </a:r>
          <a:r>
            <a:rPr lang="en-US" sz="1900" i="1" kern="1200" dirty="0">
              <a:latin typeface="Verdana" panose="020B0604030504040204" pitchFamily="34" charset="0"/>
              <a:ea typeface="Verdana" panose="020B0604030504040204" pitchFamily="34" charset="0"/>
            </a:rPr>
            <a:t> un </a:t>
          </a:r>
          <a:r>
            <a:rPr lang="en-US" sz="1900" i="1" kern="1200" dirty="0" err="1">
              <a:latin typeface="Verdana" panose="020B0604030504040204" pitchFamily="34" charset="0"/>
              <a:ea typeface="Verdana" panose="020B0604030504040204" pitchFamily="34" charset="0"/>
            </a:rPr>
            <a:t>aprakstīšana</a:t>
          </a:r>
          <a:r>
            <a:rPr lang="lv-LV" sz="1900" i="1" kern="1200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lv-LV" sz="1900" kern="1200" dirty="0">
              <a:latin typeface="Verdana" panose="020B0604030504040204" pitchFamily="34" charset="0"/>
              <a:ea typeface="Verdana" panose="020B0604030504040204" pitchFamily="34" charset="0"/>
            </a:rPr>
            <a:t>- MI algoritmi var analizēt dokumentu saturu, izmantojot dabiskās valodas apstrādes (DVA) tehnoloģijas, lai automātiski noteiktu dokumenta tēmu, kategoriju un atslēgvārdus.</a:t>
          </a:r>
          <a:endParaRPr lang="en-US" sz="19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64968" y="68241"/>
        <a:ext cx="7998064" cy="1200939"/>
      </dsp:txXfrm>
    </dsp:sp>
    <dsp:sp modelId="{162C08FC-20F8-42BB-A549-C96F5A37EA7D}">
      <dsp:nvSpPr>
        <dsp:cNvPr id="0" name=""/>
        <dsp:cNvSpPr/>
      </dsp:nvSpPr>
      <dsp:spPr>
        <a:xfrm>
          <a:off x="0" y="1521348"/>
          <a:ext cx="8128000" cy="133087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i="1" kern="1200" dirty="0">
              <a:latin typeface="Verdana" panose="020B0604030504040204" pitchFamily="34" charset="0"/>
              <a:ea typeface="Verdana" panose="020B0604030504040204" pitchFamily="34" charset="0"/>
            </a:rPr>
            <a:t>Automatizēta metadatu ģenerēšana </a:t>
          </a:r>
          <a:r>
            <a:rPr lang="lv-LV" sz="1900" kern="1200" dirty="0">
              <a:latin typeface="Verdana" panose="020B0604030504040204" pitchFamily="34" charset="0"/>
              <a:ea typeface="Verdana" panose="020B0604030504040204" pitchFamily="34" charset="0"/>
            </a:rPr>
            <a:t>- MI var automātiski ģenerēt metadatus, piemēram, autoru, datumu, dokumenta tipu un citus svarīgus atribūtus, kas ir nepieciešami dokumentu aprakstīšanai un meklēšanai.</a:t>
          </a:r>
          <a:endParaRPr lang="en-US" sz="19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64968" y="1586316"/>
        <a:ext cx="7998064" cy="1200939"/>
      </dsp:txXfrm>
    </dsp:sp>
    <dsp:sp modelId="{3151BF85-63DC-4877-A277-FB1B41BC7879}">
      <dsp:nvSpPr>
        <dsp:cNvPr id="0" name=""/>
        <dsp:cNvSpPr/>
      </dsp:nvSpPr>
      <dsp:spPr>
        <a:xfrm>
          <a:off x="0" y="3039423"/>
          <a:ext cx="8128000" cy="133087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i="1" kern="1200" dirty="0">
              <a:latin typeface="Verdana" panose="020B0604030504040204" pitchFamily="34" charset="0"/>
              <a:ea typeface="Verdana" panose="020B0604030504040204" pitchFamily="34" charset="0"/>
            </a:rPr>
            <a:t>Atbildes vēstuļu </a:t>
          </a:r>
          <a:r>
            <a:rPr lang="lv-LV" sz="1900" i="1" u="sng" kern="1200" dirty="0">
              <a:latin typeface="Verdana" panose="020B0604030504040204" pitchFamily="34" charset="0"/>
              <a:ea typeface="Verdana" panose="020B0604030504040204" pitchFamily="34" charset="0"/>
            </a:rPr>
            <a:t>sagatavju</a:t>
          </a:r>
          <a:r>
            <a:rPr lang="lv-LV" sz="1900" i="1" kern="1200" dirty="0">
              <a:latin typeface="Verdana" panose="020B0604030504040204" pitchFamily="34" charset="0"/>
              <a:ea typeface="Verdana" panose="020B0604030504040204" pitchFamily="34" charset="0"/>
            </a:rPr>
            <a:t> ģenerēšana</a:t>
          </a:r>
          <a:r>
            <a:rPr lang="lv-LV" sz="1900" kern="1200" dirty="0">
              <a:latin typeface="Verdana" panose="020B0604030504040204" pitchFamily="34" charset="0"/>
              <a:ea typeface="Verdana" panose="020B0604030504040204" pitchFamily="34" charset="0"/>
            </a:rPr>
            <a:t> - MI var analizēt ienākošos dokumentus un piedāvāt atbilstošas atbildes, balstoties uz iepriekšējiem piemēriem un noteiktajiem standartiem.</a:t>
          </a:r>
          <a:endParaRPr lang="en-US" sz="19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64968" y="3104391"/>
        <a:ext cx="7998064" cy="12009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AF0865-A3F6-4B0A-A067-585B9EFCDBF3}">
      <dsp:nvSpPr>
        <dsp:cNvPr id="0" name=""/>
        <dsp:cNvSpPr/>
      </dsp:nvSpPr>
      <dsp:spPr>
        <a:xfrm>
          <a:off x="0" y="129386"/>
          <a:ext cx="8128000" cy="9898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>
              <a:latin typeface="Verdana" panose="020B0604030504040204" pitchFamily="34" charset="0"/>
              <a:ea typeface="Verdana" panose="020B0604030504040204" pitchFamily="34" charset="0"/>
            </a:rPr>
            <a:t>Automatizēta datu analīze </a:t>
          </a:r>
          <a:r>
            <a:rPr lang="lv-LV" sz="1800" kern="1200" dirty="0">
              <a:latin typeface="Verdana" panose="020B0604030504040204" pitchFamily="34" charset="0"/>
              <a:ea typeface="Verdana" panose="020B0604030504040204" pitchFamily="34" charset="0"/>
            </a:rPr>
            <a:t>- MI var analizēt esošās nomenklatūras shēmas un identificēt līdzības un atšķirības starp tām. Tas palīdzētu ātrāk un precīzāk saskaņot dažādu institūciju shēmas.</a:t>
          </a:r>
          <a:endParaRPr lang="en-US" sz="18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48319" y="177705"/>
        <a:ext cx="8031362" cy="893182"/>
      </dsp:txXfrm>
    </dsp:sp>
    <dsp:sp modelId="{8D64E9A3-CE18-4A2E-B3EF-A25CF9DBBA21}">
      <dsp:nvSpPr>
        <dsp:cNvPr id="0" name=""/>
        <dsp:cNvSpPr/>
      </dsp:nvSpPr>
      <dsp:spPr>
        <a:xfrm>
          <a:off x="0" y="1171046"/>
          <a:ext cx="8128000" cy="9898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>
              <a:latin typeface="Verdana" panose="020B0604030504040204" pitchFamily="34" charset="0"/>
              <a:ea typeface="Verdana" panose="020B0604030504040204" pitchFamily="34" charset="0"/>
            </a:rPr>
            <a:t>Automatizēta dokumentu tulkošana </a:t>
          </a:r>
          <a:r>
            <a:rPr lang="lv-LV" sz="1800" kern="1200" dirty="0">
              <a:latin typeface="Verdana" panose="020B0604030504040204" pitchFamily="34" charset="0"/>
              <a:ea typeface="Verdana" panose="020B0604030504040204" pitchFamily="34" charset="0"/>
            </a:rPr>
            <a:t>- MI var ātri un precīzi tulkot dokumentus starp dažādām valodām.</a:t>
          </a:r>
          <a:endParaRPr lang="en-US" sz="18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48319" y="1219365"/>
        <a:ext cx="8031362" cy="893182"/>
      </dsp:txXfrm>
    </dsp:sp>
    <dsp:sp modelId="{0B190951-7C0F-433C-9001-80E639221BA4}">
      <dsp:nvSpPr>
        <dsp:cNvPr id="0" name=""/>
        <dsp:cNvSpPr/>
      </dsp:nvSpPr>
      <dsp:spPr>
        <a:xfrm>
          <a:off x="0" y="2212706"/>
          <a:ext cx="8128000" cy="9898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>
              <a:latin typeface="Verdana" panose="020B0604030504040204" pitchFamily="34" charset="0"/>
              <a:ea typeface="Verdana" panose="020B0604030504040204" pitchFamily="34" charset="0"/>
            </a:rPr>
            <a:t>Automatizēta kopsavilkumu ģenerēšana </a:t>
          </a:r>
          <a:r>
            <a:rPr lang="lv-LV" sz="1800" kern="1200" dirty="0">
              <a:latin typeface="Verdana" panose="020B0604030504040204" pitchFamily="34" charset="0"/>
              <a:ea typeface="Verdana" panose="020B0604030504040204" pitchFamily="34" charset="0"/>
            </a:rPr>
            <a:t>- DVA var ģenerēt kopsavilkumus no garākiem dokumentiem, kas palīdz ātri iegūt svarīgāko informāciju.</a:t>
          </a:r>
          <a:endParaRPr lang="en-US" sz="18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48319" y="2261025"/>
        <a:ext cx="8031362" cy="893182"/>
      </dsp:txXfrm>
    </dsp:sp>
    <dsp:sp modelId="{35453C45-B7CA-441F-AEC1-B34DD2940855}">
      <dsp:nvSpPr>
        <dsp:cNvPr id="0" name=""/>
        <dsp:cNvSpPr/>
      </dsp:nvSpPr>
      <dsp:spPr>
        <a:xfrm>
          <a:off x="0" y="3254366"/>
          <a:ext cx="8128000" cy="9898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>
              <a:latin typeface="Verdana" panose="020B0604030504040204" pitchFamily="34" charset="0"/>
              <a:ea typeface="Verdana" panose="020B0604030504040204" pitchFamily="34" charset="0"/>
            </a:rPr>
            <a:t>Uzlabota meklēšana </a:t>
          </a:r>
          <a:r>
            <a:rPr lang="lv-LV" sz="1800" kern="1200" dirty="0">
              <a:latin typeface="Verdana" panose="020B0604030504040204" pitchFamily="34" charset="0"/>
              <a:ea typeface="Verdana" panose="020B0604030504040204" pitchFamily="34" charset="0"/>
            </a:rPr>
            <a:t>- DVA ļauj veikt sarežģītākas un precīzākas meklēšanas darbības, izmantojot dabisko valodu, nevis tikai atslēgvārdus.</a:t>
          </a:r>
          <a:endParaRPr lang="en-US" sz="18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48319" y="3302685"/>
        <a:ext cx="8031362" cy="8931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6A269-830B-4AC6-8748-26B1E4211C11}" type="datetimeFigureOut">
              <a:rPr lang="lv-LV" smtClean="0"/>
              <a:t>27.08.2024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0A033D-D44D-4700-91FE-AD5100B1CC4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90687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29333F8-38A1-48DB-A1DC-FE344AB2B831}" type="datetimeFigureOut">
              <a:rPr lang="lv-LV" altLang="lv-LV"/>
              <a:pPr>
                <a:defRPr/>
              </a:pPr>
              <a:t>27.08.2024</a:t>
            </a:fld>
            <a:endParaRPr lang="lv-LV" alt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ADF324E-E36F-41AF-B31A-F16404ACCCA5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4716687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ADF324E-E36F-41AF-B31A-F16404ACCCA5}" type="slidenum">
              <a:rPr lang="lv-LV" altLang="lv-LV" smtClean="0"/>
              <a:pPr>
                <a:defRPr/>
              </a:pPr>
              <a:t>1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647356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ADF324E-E36F-41AF-B31A-F16404ACCCA5}" type="slidenum">
              <a:rPr lang="lv-LV" altLang="lv-LV" smtClean="0"/>
              <a:pPr>
                <a:defRPr/>
              </a:pPr>
              <a:t>12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677227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4206932" y="0"/>
            <a:ext cx="3778135" cy="4168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395819" y="0"/>
            <a:ext cx="1762298" cy="1957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3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A446A5C9-D32C-4E6A-BC63-97E90DB4900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395819" y="0"/>
            <a:ext cx="1762298" cy="195764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3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CBF5086E-76AF-4FFC-85B4-6D800B84298D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395819" y="0"/>
            <a:ext cx="1762298" cy="1957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4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3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F6679B12-151F-434F-9695-FF13CCF98999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395819" y="0"/>
            <a:ext cx="1762298" cy="1957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4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3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3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6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6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F519518B-1222-458A-AA6B-46CA83C40034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395819" y="0"/>
            <a:ext cx="1762298" cy="1957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4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50F680B1-42A1-4132-A7BC-43703DFA79B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395819" y="0"/>
            <a:ext cx="1762298" cy="1957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678C8EF4-4038-4E18-B93A-0356BFD6643D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395819" y="0"/>
            <a:ext cx="1762298" cy="1957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1" y="272978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7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1" y="1435122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363681D7-0D7A-4DB5-AE49-CA0639D94FDC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 bwMode="auto">
          <a:xfrm>
            <a:off x="4206932" y="0"/>
            <a:ext cx="3778135" cy="4168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31A0418-7753-479B-A39C-D8DB1D8E7999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</p:sldLayoutIdLst>
  <p:hf sldNum="0"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C165A-A5D1-439E-A79A-F0E3D4443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429000"/>
            <a:ext cx="10363200" cy="960442"/>
          </a:xfrm>
        </p:spPr>
        <p:txBody>
          <a:bodyPr>
            <a:normAutofit fontScale="90000"/>
          </a:bodyPr>
          <a:lstStyle/>
          <a:p>
            <a:r>
              <a:rPr lang="lv-LV" dirty="0"/>
              <a:t>“Namejs” un mākslīgais intelekts</a:t>
            </a:r>
            <a:br>
              <a:rPr lang="en-US" dirty="0"/>
            </a:br>
            <a:endParaRPr lang="lv-LV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ABCA95-FFB8-4A09-ABE8-F709C8EF39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14400" y="4964097"/>
            <a:ext cx="10363200" cy="914400"/>
          </a:xfrm>
        </p:spPr>
        <p:txBody>
          <a:bodyPr/>
          <a:lstStyle/>
          <a:p>
            <a:r>
              <a:rPr lang="lv-LV" dirty="0"/>
              <a:t>Jānis Ziediņš</a:t>
            </a:r>
          </a:p>
          <a:p>
            <a:r>
              <a:rPr lang="lv-LV" dirty="0"/>
              <a:t>Direktora vietnieks digitālās attīstības jautājumos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85A96-898D-40ED-9EB2-934327B4CE7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lv-LV" dirty="0"/>
              <a:t>28.08</a:t>
            </a:r>
            <a:r>
              <a:rPr lang="en-GB" dirty="0"/>
              <a:t>.202</a:t>
            </a:r>
            <a:r>
              <a:rPr lang="lv-LV" dirty="0"/>
              <a:t>4</a:t>
            </a:r>
            <a:r>
              <a:rPr lang="en-GB" dirty="0"/>
              <a:t>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080066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C8AAF-5C63-A35D-96CF-818FCEAFC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Lietvedības sistēma kā koplietošanas risinājums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8E67EF-7C5E-F69B-2AA1-DB6F93EFD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Jauns tehnoloģiskais pakalpojums starpnozaru līmenī - centralizēta sistēmas pārraudzība (datu drošības, sistēmas veiktspējas, funkcionalitātes attīstības, atbilstība regulējošo institūciju prasībām, u.c.), kas veicinātu vienotu dokumentu pārvaldības pieeju valsts līmenī.</a:t>
            </a:r>
          </a:p>
          <a:p>
            <a:endParaRPr lang="lv-LV" dirty="0"/>
          </a:p>
          <a:p>
            <a:r>
              <a:rPr lang="lv-LV" dirty="0"/>
              <a:t>Plānots piedāvāt tikai pārvaldības, centralizētas sistēmas administrēšanas un uzturēšanas koplietošanas pakalpojumu, nenodrošinot lietvedības «ārpakalpojumu».</a:t>
            </a:r>
          </a:p>
          <a:p>
            <a:endParaRPr lang="lv-LV" dirty="0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B12119-6A0E-C912-09A5-C55BA102BC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FEBE8F-CEC3-AEA1-C612-BB95049C629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FB51839-A55B-FB22-D4FA-169BE68115E6}"/>
              </a:ext>
            </a:extLst>
          </p:cNvPr>
          <p:cNvGrpSpPr/>
          <p:nvPr/>
        </p:nvGrpSpPr>
        <p:grpSpPr>
          <a:xfrm>
            <a:off x="434446" y="2403233"/>
            <a:ext cx="1887784" cy="1781905"/>
            <a:chOff x="4521500" y="1916922"/>
            <a:chExt cx="3244800" cy="3241002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38B811E-8508-D232-48AD-C0FFB57D55F2}"/>
                </a:ext>
              </a:extLst>
            </p:cNvPr>
            <p:cNvPicPr>
              <a:picLocks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21500" y="1926034"/>
              <a:ext cx="3244800" cy="3231890"/>
            </a:xfrm>
            <a:prstGeom prst="ellipse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D4C93513-B644-FE17-11D7-3A7FA00C257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673585" y="1916922"/>
              <a:ext cx="2736863" cy="8139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57905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EF458-DD7D-645C-4470-2F4CEDFED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000" dirty="0"/>
              <a:t>Sadarbība ar ministrijām un iestādēm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199CF-A1CB-E6E5-E66A-7A1E6C33D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 dirty="0">
                <a:latin typeface="Verdana"/>
                <a:ea typeface="Verdana"/>
              </a:rPr>
              <a:t>Lietvedības sistēmas lietotāju vajadzību izpētē darba efektivitātes uzlabošanai (MI)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 dirty="0">
                <a:latin typeface="Verdana"/>
                <a:ea typeface="Verdana"/>
              </a:rPr>
              <a:t>Lietu arhivēšanas procesa pilnveidošanā un automatizēšanā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 dirty="0">
                <a:latin typeface="Verdana"/>
                <a:ea typeface="Verdana"/>
              </a:rPr>
              <a:t>SAM 1.3.1.1 ietvaros lielā valodu modeļa (LVM) latviešu valodā izveidē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 dirty="0">
                <a:latin typeface="Verdana"/>
                <a:ea typeface="Verdana"/>
              </a:rPr>
              <a:t>SAM 1.3.1.1 ietvaros MI lietojumu izstrādē (LVM bāzētu)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A7B5A9-6513-B467-B735-1F41A8E8CC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3C59F6-D316-A548-9C09-B9E27FBBCA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675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DFCE6E-02EA-4802-AA39-C31FC6E6F06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lv-LV" dirty="0"/>
              <a:t>janis.ziedins@kis.gov.lv, </a:t>
            </a:r>
            <a:r>
              <a:rPr lang="en-GB" dirty="0"/>
              <a:t>info@kis.gov.lv</a:t>
            </a:r>
          </a:p>
          <a:p>
            <a:r>
              <a:rPr lang="en-GB" dirty="0"/>
              <a:t>67843084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98509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FDAAA-F659-9A0D-C077-09D4DF7DF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400" dirty="0"/>
              <a:t>Kultūras informācijas sistēmu centrs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C09D6-044B-1E34-E606-0FAA0DFB8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v-LV" sz="2200" dirty="0"/>
              <a:t>Kultūras ministrijas padotības iestāde, no 2024.gada janvāra ir resora IKT pārvaldnieks.</a:t>
            </a:r>
          </a:p>
          <a:p>
            <a:endParaRPr lang="lv-LV" sz="2200" dirty="0"/>
          </a:p>
          <a:p>
            <a:r>
              <a:rPr lang="lv-LV" sz="2200" dirty="0"/>
              <a:t>Nodrošinām informācijas un komunikācijas tehnoloģiju centralizētu pārvaldību kultūras nozarē.</a:t>
            </a:r>
          </a:p>
          <a:p>
            <a:endParaRPr lang="lv-LV" sz="2200" dirty="0"/>
          </a:p>
          <a:p>
            <a:r>
              <a:rPr lang="lv-LV" sz="2200" dirty="0"/>
              <a:t>Apkalpojam 28 iestādes, 4000 darbiniekus, 5000 datortehnikas vienības, t.sk.,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 dirty="0"/>
              <a:t>resora koplietošanas sistēmas (lietvedība, resursu vadība, M365),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 dirty="0"/>
              <a:t>nozares koplietošanas sistēmas (bibliotēkas, arhīvi, muzeji u.c.)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200" dirty="0"/>
              <a:t>valsts koplietošanas risinājums (valodu tehnoloģijas – Hugo.lv risinājumi)</a:t>
            </a:r>
            <a:endParaRPr lang="en-US" sz="22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38664B-FFC6-8D5F-9C54-AB6D5E75453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ABF061-91B5-140A-57CB-2F138C98BA3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916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8BB83-0AC1-C60B-C62F-80C804586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</a:rPr>
              <a:t>Investīcijas 2.1.2.1.i projekts</a:t>
            </a:r>
            <a:endParaRPr lang="en-US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6B5629F-BDB7-FC00-5525-3CE3547AF9E9}"/>
              </a:ext>
            </a:extLst>
          </p:cNvPr>
          <p:cNvSpPr/>
          <p:nvPr/>
        </p:nvSpPr>
        <p:spPr>
          <a:xfrm>
            <a:off x="1536330" y="1736033"/>
            <a:ext cx="4643020" cy="460809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lv-LV" sz="20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Vienotā saziņas platforma, dokumentu krātuve un </a:t>
            </a:r>
          </a:p>
          <a:p>
            <a:r>
              <a:rPr lang="lv-LV" sz="2000" b="1" dirty="0">
                <a:solidFill>
                  <a:schemeClr val="accent1">
                    <a:lumMod val="7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dokumentu pārvaldības platformu integrācija </a:t>
            </a:r>
          </a:p>
          <a:p>
            <a:endParaRPr lang="lv-LV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lv-LV" sz="2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Realizē: </a:t>
            </a:r>
          </a:p>
          <a:p>
            <a:r>
              <a:rPr lang="lv-LV" sz="20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Valsts reģionālās attīstības aģentūra (VRAA)</a:t>
            </a:r>
            <a:r>
              <a:rPr lang="lv-LV" sz="20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endParaRPr lang="en-US" sz="2000" b="1" dirty="0">
              <a:solidFill>
                <a:srgbClr val="333333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33D2EE17-66F0-66EB-99A1-499340EF12C4}"/>
              </a:ext>
            </a:extLst>
          </p:cNvPr>
          <p:cNvSpPr/>
          <p:nvPr/>
        </p:nvSpPr>
        <p:spPr>
          <a:xfrm>
            <a:off x="5575176" y="3383132"/>
            <a:ext cx="1208348" cy="656948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527D83D-FF16-31FB-03CB-719DAB819560}"/>
              </a:ext>
            </a:extLst>
          </p:cNvPr>
          <p:cNvSpPr/>
          <p:nvPr/>
        </p:nvSpPr>
        <p:spPr>
          <a:xfrm>
            <a:off x="6939380" y="1736033"/>
            <a:ext cx="4643020" cy="460809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lv-LV" sz="2000">
                <a:latin typeface="Verdana" panose="020B0604030504040204" pitchFamily="34" charset="0"/>
                <a:ea typeface="Verdana" panose="020B0604030504040204" pitchFamily="34" charset="0"/>
              </a:rPr>
              <a:t>Projekta ietvaros, vienu no sadaļām: </a:t>
            </a:r>
          </a:p>
          <a:p>
            <a:endParaRPr lang="lv-LV" sz="2000" b="1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lv-LV" sz="2000" b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Vienotās dokumentu pārvaldības sistēmas ieviešana Kultūras ministrijas resorā</a:t>
            </a:r>
            <a:r>
              <a:rPr lang="lv-LV" sz="2000" b="1">
                <a:latin typeface="Verdana" panose="020B0604030504040204" pitchFamily="34" charset="0"/>
                <a:ea typeface="Verdana" panose="020B0604030504040204" pitchFamily="34" charset="0"/>
              </a:rPr>
              <a:t>   </a:t>
            </a:r>
          </a:p>
          <a:p>
            <a:endParaRPr lang="lv-LV" sz="2000" b="1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lv-LV" sz="2000">
                <a:latin typeface="Verdana" panose="020B0604030504040204" pitchFamily="34" charset="0"/>
                <a:ea typeface="Verdana" panose="020B0604030504040204" pitchFamily="34" charset="0"/>
              </a:rPr>
              <a:t>Realizē: </a:t>
            </a:r>
          </a:p>
          <a:p>
            <a:r>
              <a:rPr lang="lv-LV" sz="2000" b="1">
                <a:latin typeface="Verdana" panose="020B0604030504040204" pitchFamily="34" charset="0"/>
                <a:ea typeface="Verdana" panose="020B0604030504040204" pitchFamily="34" charset="0"/>
              </a:rPr>
              <a:t>Kultūras informāciju sistēmu centrs (KISC) </a:t>
            </a:r>
          </a:p>
          <a:p>
            <a:r>
              <a:rPr lang="lv-LV" sz="2000" i="1">
                <a:latin typeface="Verdana" panose="020B0604030504040204" pitchFamily="34" charset="0"/>
                <a:ea typeface="Verdana" panose="020B0604030504040204" pitchFamily="34" charset="0"/>
              </a:rPr>
              <a:t>VRAA projekta partneris</a:t>
            </a:r>
            <a:endParaRPr lang="lv-LV" sz="1600" b="1" i="1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Slide Number Placeholder 7">
            <a:extLst>
              <a:ext uri="{FF2B5EF4-FFF2-40B4-BE49-F238E27FC236}">
                <a16:creationId xmlns:a16="http://schemas.microsoft.com/office/drawing/2014/main" id="{97AFCEDB-9CF2-5542-1B88-D5333CA623A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2182763" y="6553200"/>
            <a:ext cx="406400" cy="304800"/>
          </a:xfrm>
        </p:spPr>
        <p:txBody>
          <a:bodyPr/>
          <a:lstStyle/>
          <a:p>
            <a:pPr>
              <a:defRPr/>
            </a:pPr>
            <a:fld id="{A446A5C9-D32C-4E6A-BC63-97E90DB49002}" type="slidenum">
              <a:rPr lang="en-US" altLang="lv-LV" sz="900" smtClean="0">
                <a:ea typeface="Verdana" panose="020B0604030504040204" pitchFamily="34" charset="0"/>
              </a:rPr>
              <a:pPr>
                <a:defRPr/>
              </a:pPr>
              <a:t>3</a:t>
            </a:fld>
            <a:endParaRPr lang="en-US" altLang="lv-LV" sz="900"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902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BBDAA-727A-FFC8-A2AD-E2C0AA6BE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4752" y="439703"/>
            <a:ext cx="4251417" cy="742863"/>
          </a:xfrm>
        </p:spPr>
        <p:txBody>
          <a:bodyPr>
            <a:noAutofit/>
          </a:bodyPr>
          <a:lstStyle/>
          <a:p>
            <a:r>
              <a:rPr lang="lv-LV" dirty="0"/>
              <a:t> Pirms ieviešanas</a:t>
            </a:r>
            <a:br>
              <a:rPr lang="lv-LV" dirty="0"/>
            </a:b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11A6FE-B980-AECA-09FC-B499ABF225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CC54FB-9DC3-91E5-21EB-527E495806E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89A71FE-010C-12CF-F6E7-347F7808E2F9}"/>
              </a:ext>
            </a:extLst>
          </p:cNvPr>
          <p:cNvSpPr/>
          <p:nvPr/>
        </p:nvSpPr>
        <p:spPr>
          <a:xfrm>
            <a:off x="2024541" y="2122571"/>
            <a:ext cx="2482827" cy="326024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2800" dirty="0">
                <a:latin typeface="Verdana" panose="020B0604030504040204" pitchFamily="34" charset="0"/>
                <a:ea typeface="Verdana" panose="020B0604030504040204" pitchFamily="34" charset="0"/>
              </a:rPr>
              <a:t>KM resorā</a:t>
            </a:r>
          </a:p>
          <a:p>
            <a:pPr algn="ctr"/>
            <a:r>
              <a:rPr lang="lv-LV" sz="2800" b="1" dirty="0">
                <a:latin typeface="Verdana" panose="020B0604030504040204" pitchFamily="34" charset="0"/>
                <a:ea typeface="Verdana" panose="020B0604030504040204" pitchFamily="34" charset="0"/>
              </a:rPr>
              <a:t>28 iestādes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9ABC179-F08B-9779-94D2-AA81C10B4F4A}"/>
              </a:ext>
            </a:extLst>
          </p:cNvPr>
          <p:cNvSpPr/>
          <p:nvPr/>
        </p:nvSpPr>
        <p:spPr>
          <a:xfrm>
            <a:off x="6083532" y="2122571"/>
            <a:ext cx="5058378" cy="15281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v-LV" sz="280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lv-LV" sz="2800" b="1">
                <a:latin typeface="Verdana" panose="020B0604030504040204" pitchFamily="34" charset="0"/>
                <a:ea typeface="Verdana" panose="020B0604030504040204" pitchFamily="34" charset="0"/>
              </a:rPr>
              <a:t>11 iestādēs  </a:t>
            </a:r>
          </a:p>
          <a:p>
            <a:pPr algn="ctr"/>
            <a:r>
              <a:rPr lang="lv-LV" sz="2800">
                <a:latin typeface="Verdana" panose="020B0604030504040204" pitchFamily="34" charset="0"/>
                <a:ea typeface="Verdana" panose="020B0604030504040204" pitchFamily="34" charset="0"/>
              </a:rPr>
              <a:t>5 dažādi DVS risinājumi</a:t>
            </a:r>
            <a:endParaRPr lang="en-US" sz="280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endParaRPr lang="lv-LV" sz="280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4CCC163-9224-7A1E-EEBB-970E28D134D0}"/>
              </a:ext>
            </a:extLst>
          </p:cNvPr>
          <p:cNvSpPr/>
          <p:nvPr/>
        </p:nvSpPr>
        <p:spPr>
          <a:xfrm>
            <a:off x="6053570" y="4003470"/>
            <a:ext cx="5118302" cy="137935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2800" b="1" dirty="0">
                <a:latin typeface="Verdana" panose="020B0604030504040204" pitchFamily="34" charset="0"/>
                <a:ea typeface="Verdana" panose="020B0604030504040204" pitchFamily="34" charset="0"/>
              </a:rPr>
              <a:t>17 iestādēs </a:t>
            </a:r>
          </a:p>
          <a:p>
            <a:pPr algn="ctr"/>
            <a:r>
              <a:rPr lang="lv-LV" sz="2800" dirty="0">
                <a:latin typeface="Verdana" panose="020B0604030504040204" pitchFamily="34" charset="0"/>
                <a:ea typeface="Verdana" panose="020B0604030504040204" pitchFamily="34" charset="0"/>
              </a:rPr>
              <a:t>Nav specializētas DVS 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B452130F-9CAA-1670-D23A-62C9A976B5D6}"/>
              </a:ext>
            </a:extLst>
          </p:cNvPr>
          <p:cNvSpPr/>
          <p:nvPr/>
        </p:nvSpPr>
        <p:spPr>
          <a:xfrm>
            <a:off x="4617834" y="2709223"/>
            <a:ext cx="1184844" cy="488268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2DAC2313-5D28-8A92-19CA-C1355A284575}"/>
              </a:ext>
            </a:extLst>
          </p:cNvPr>
          <p:cNvSpPr/>
          <p:nvPr/>
        </p:nvSpPr>
        <p:spPr>
          <a:xfrm>
            <a:off x="4673066" y="4357545"/>
            <a:ext cx="1184844" cy="488268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A7A38CF-6B28-6326-9254-8B894D564BDE}"/>
              </a:ext>
            </a:extLst>
          </p:cNvPr>
          <p:cNvSpPr txBox="1"/>
          <p:nvPr/>
        </p:nvSpPr>
        <p:spPr>
          <a:xfrm>
            <a:off x="2024541" y="1368451"/>
            <a:ext cx="9225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KM resora iestādēs  - dokumentu vadības organizācija 2023.gada beigās</a:t>
            </a:r>
            <a:endParaRPr lang="en-US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7883315-9B3D-C3D4-8EC7-072DA7E686E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A446A5C9-D32C-4E6A-BC63-97E90DB49002}" type="slidenum">
              <a:rPr lang="en-US" altLang="lv-LV" smtClean="0"/>
              <a:pPr>
                <a:defRPr/>
              </a:pPr>
              <a:t>4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377838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30A23-368F-1E84-435C-72047ABD5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6578" y="463493"/>
            <a:ext cx="8886549" cy="612559"/>
          </a:xfrm>
        </p:spPr>
        <p:txBody>
          <a:bodyPr>
            <a:noAutofit/>
          </a:bodyPr>
          <a:lstStyle/>
          <a:p>
            <a:r>
              <a:rPr lang="lv-LV" dirty="0"/>
              <a:t>2024.gada beigās pēc projekta īstenošanas</a:t>
            </a:r>
            <a:br>
              <a:rPr lang="lv-LV" dirty="0"/>
            </a:br>
            <a:br>
              <a:rPr lang="lv-LV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4B221-0440-ACC9-5920-AF8676AE8D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8482" y="1582445"/>
            <a:ext cx="8128000" cy="4654684"/>
          </a:xfrm>
        </p:spPr>
        <p:txBody>
          <a:bodyPr/>
          <a:lstStyle/>
          <a:p>
            <a:r>
              <a:rPr lang="lv-LV"/>
              <a:t> </a:t>
            </a:r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5D34E0C-3BE1-8811-D4ED-DCD1FB098028}"/>
              </a:ext>
            </a:extLst>
          </p:cNvPr>
          <p:cNvSpPr/>
          <p:nvPr/>
        </p:nvSpPr>
        <p:spPr>
          <a:xfrm>
            <a:off x="2589569" y="1905389"/>
            <a:ext cx="3441084" cy="1523611"/>
          </a:xfrm>
          <a:prstGeom prst="round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3000" dirty="0">
                <a:latin typeface="Verdana" panose="020B0604030504040204" pitchFamily="34" charset="0"/>
                <a:ea typeface="Verdana" panose="020B0604030504040204" pitchFamily="34" charset="0"/>
              </a:rPr>
              <a:t>KM iestādes</a:t>
            </a:r>
          </a:p>
          <a:p>
            <a:pPr algn="ctr"/>
            <a:r>
              <a:rPr lang="lv-LV" sz="3000" b="1" dirty="0">
                <a:latin typeface="Verdana" panose="020B0604030504040204" pitchFamily="34" charset="0"/>
                <a:ea typeface="Verdana" panose="020B0604030504040204" pitchFamily="34" charset="0"/>
              </a:rPr>
              <a:t>28</a:t>
            </a:r>
            <a:endParaRPr lang="en-US" sz="3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D750622-2903-367E-8620-C59094A3BA9D}"/>
              </a:ext>
            </a:extLst>
          </p:cNvPr>
          <p:cNvSpPr/>
          <p:nvPr/>
        </p:nvSpPr>
        <p:spPr>
          <a:xfrm>
            <a:off x="2585131" y="4128244"/>
            <a:ext cx="3445522" cy="1518430"/>
          </a:xfrm>
          <a:prstGeom prst="round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3000">
                <a:latin typeface="Verdana" panose="020B0604030504040204" pitchFamily="34" charset="0"/>
                <a:ea typeface="Verdana" panose="020B0604030504040204" pitchFamily="34" charset="0"/>
              </a:rPr>
              <a:t>termiņš</a:t>
            </a:r>
          </a:p>
          <a:p>
            <a:pPr algn="ctr"/>
            <a:r>
              <a:rPr lang="lv-LV" sz="3000" b="1">
                <a:latin typeface="Verdana" panose="020B0604030504040204" pitchFamily="34" charset="0"/>
                <a:ea typeface="Verdana" panose="020B0604030504040204" pitchFamily="34" charset="0"/>
              </a:rPr>
              <a:t>14 mēneši</a:t>
            </a:r>
            <a:endParaRPr lang="en-US" sz="3000" b="1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135AB9E-4D53-1992-A0EA-AC1433D61CCE}"/>
              </a:ext>
            </a:extLst>
          </p:cNvPr>
          <p:cNvSpPr/>
          <p:nvPr/>
        </p:nvSpPr>
        <p:spPr>
          <a:xfrm>
            <a:off x="6800051" y="4004421"/>
            <a:ext cx="3441084" cy="1620391"/>
          </a:xfrm>
          <a:prstGeom prst="round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3000">
                <a:latin typeface="Verdana" panose="020B0604030504040204" pitchFamily="34" charset="0"/>
                <a:ea typeface="Verdana" panose="020B0604030504040204" pitchFamily="34" charset="0"/>
              </a:rPr>
              <a:t>datums</a:t>
            </a:r>
          </a:p>
          <a:p>
            <a:pPr algn="ctr"/>
            <a:r>
              <a:rPr lang="lv-LV" sz="3000" b="1">
                <a:latin typeface="Verdana" panose="020B0604030504040204" pitchFamily="34" charset="0"/>
                <a:ea typeface="Verdana" panose="020B0604030504040204" pitchFamily="34" charset="0"/>
              </a:rPr>
              <a:t>31.12.2024</a:t>
            </a:r>
            <a:endParaRPr lang="en-US" sz="3000" b="1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50EA240-333F-F37D-DE66-0EF2EF3808EC}"/>
              </a:ext>
            </a:extLst>
          </p:cNvPr>
          <p:cNvSpPr/>
          <p:nvPr/>
        </p:nvSpPr>
        <p:spPr>
          <a:xfrm>
            <a:off x="6860960" y="1905389"/>
            <a:ext cx="3445522" cy="1523611"/>
          </a:xfrm>
          <a:prstGeom prst="round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3000" dirty="0">
                <a:latin typeface="Verdana" panose="020B0604030504040204" pitchFamily="34" charset="0"/>
                <a:ea typeface="Verdana" panose="020B0604030504040204" pitchFamily="34" charset="0"/>
              </a:rPr>
              <a:t>DVS</a:t>
            </a:r>
          </a:p>
          <a:p>
            <a:pPr algn="ctr"/>
            <a:r>
              <a:rPr lang="lv-LV" sz="3000" b="1" dirty="0">
                <a:latin typeface="Verdana" panose="020B0604030504040204" pitchFamily="34" charset="0"/>
                <a:ea typeface="Verdana" panose="020B0604030504040204" pitchFamily="34" charset="0"/>
              </a:rPr>
              <a:t>«NAMEJS»</a:t>
            </a:r>
            <a:endParaRPr lang="en-US" sz="3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DE4B682D-C2E5-B2B4-34F4-227B931931BD}"/>
              </a:ext>
            </a:extLst>
          </p:cNvPr>
          <p:cNvSpPr/>
          <p:nvPr/>
        </p:nvSpPr>
        <p:spPr>
          <a:xfrm>
            <a:off x="6030652" y="4537492"/>
            <a:ext cx="674703" cy="634067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CF9ED37E-78C7-1A3E-D454-4FD73D1FFC2B}"/>
              </a:ext>
            </a:extLst>
          </p:cNvPr>
          <p:cNvSpPr/>
          <p:nvPr/>
        </p:nvSpPr>
        <p:spPr>
          <a:xfrm>
            <a:off x="4013693" y="3429000"/>
            <a:ext cx="656948" cy="606769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Arrow: Up 15">
            <a:extLst>
              <a:ext uri="{FF2B5EF4-FFF2-40B4-BE49-F238E27FC236}">
                <a16:creationId xmlns:a16="http://schemas.microsoft.com/office/drawing/2014/main" id="{7B12399E-069B-99CD-2457-7B95E3B5D96A}"/>
              </a:ext>
            </a:extLst>
          </p:cNvPr>
          <p:cNvSpPr/>
          <p:nvPr/>
        </p:nvSpPr>
        <p:spPr>
          <a:xfrm>
            <a:off x="8200995" y="3510388"/>
            <a:ext cx="594804" cy="492647"/>
          </a:xfrm>
          <a:prstGeom prst="upArrow">
            <a:avLst>
              <a:gd name="adj1" fmla="val 50000"/>
              <a:gd name="adj2" fmla="val 51802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165272-BBB1-93DB-6CEF-592A311AB96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A446A5C9-D32C-4E6A-BC63-97E90DB49002}" type="slidenum">
              <a:rPr lang="en-US" altLang="lv-LV" smtClean="0"/>
              <a:pPr>
                <a:defRPr/>
              </a:pPr>
              <a:t>5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759705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247B5-7479-60FE-40B3-4680F9C35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ERAF 2021-2027 </a:t>
            </a:r>
            <a:r>
              <a:rPr lang="en-US" dirty="0"/>
              <a:t>SAM 1.3.1.1.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202E3-484A-8809-127D-D61F54E07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Horizontālā prioritāte: Pārvaldes modernizācija / </a:t>
            </a:r>
            <a:r>
              <a:rPr lang="it-IT" dirty="0"/>
              <a:t>e-dokumentu aprite un arhivēšana (KM</a:t>
            </a:r>
            <a:r>
              <a:rPr lang="lv-LV" dirty="0"/>
              <a:t>,</a:t>
            </a:r>
            <a:r>
              <a:rPr lang="it-IT" dirty="0"/>
              <a:t> LNA - 3500000 eur)</a:t>
            </a:r>
            <a:endParaRPr lang="lv-LV" dirty="0"/>
          </a:p>
          <a:p>
            <a:endParaRPr lang="lv-LV" dirty="0"/>
          </a:p>
          <a:p>
            <a:r>
              <a:rPr lang="lv-LV" dirty="0"/>
              <a:t>KM iesniegtā reformas iecere: vienota un efektīva e-dokumentu aprite – no dokumenta izveides brīža līdz tā saglabāšanai ilgtermiņā, nodrošinot pamatprincipu – </a:t>
            </a:r>
            <a:r>
              <a:rPr lang="lv-LV" dirty="0" err="1"/>
              <a:t>programmsaskarne</a:t>
            </a:r>
            <a:r>
              <a:rPr lang="lv-LV" dirty="0"/>
              <a:t> pēc noklusējuma jeb savietojamība “sistēma-sistēma” līmenī.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F30D7A-A3C9-D872-B4D6-4D0C7540C6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EB526B-FB29-895A-6378-C70BC227687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A blue square with yellow stars and red numbers&#10;&#10;Description automatically generated">
            <a:extLst>
              <a:ext uri="{FF2B5EF4-FFF2-40B4-BE49-F238E27FC236}">
                <a16:creationId xmlns:a16="http://schemas.microsoft.com/office/drawing/2014/main" id="{F0AD50D4-04CD-9713-E117-6980DC0ED0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980" y="2987749"/>
            <a:ext cx="2724640" cy="1158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043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247B5-7479-60FE-40B3-4680F9C35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ERAF 2021-2027 </a:t>
            </a:r>
            <a:r>
              <a:rPr lang="en-US" dirty="0"/>
              <a:t>SAM 1.3.1.1.</a:t>
            </a:r>
            <a:r>
              <a:rPr lang="lv-LV" dirty="0"/>
              <a:t> (2)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202E3-484A-8809-127D-D61F54E07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4400" y="1274885"/>
            <a:ext cx="8128000" cy="4851291"/>
          </a:xfrm>
        </p:spPr>
        <p:txBody>
          <a:bodyPr>
            <a:normAutofit/>
          </a:bodyPr>
          <a:lstStyle/>
          <a:p>
            <a:r>
              <a:rPr lang="lv-LV" dirty="0"/>
              <a:t>Investīciju reformas rezultāti:</a:t>
            </a:r>
          </a:p>
          <a:p>
            <a:pPr marL="457200" indent="-457200">
              <a:buAutoNum type="arabicParenR"/>
            </a:pPr>
            <a:r>
              <a:rPr lang="lv-LV" dirty="0"/>
              <a:t>Tiks nodrošināta dokumentu operatīva aprakstīšana, kas sekmēs kvalitatīvu aprakstošo metadatu sagatavošanu elektroniskajiem un papīra dokumentiem; </a:t>
            </a:r>
          </a:p>
          <a:p>
            <a:pPr marL="457200" indent="-457200">
              <a:buAutoNum type="arabicParenR"/>
            </a:pPr>
            <a:r>
              <a:rPr lang="lv-LV" dirty="0"/>
              <a:t>Tiks nodrošināta automatizēta elektronisko dokumentu nodošana arhīvam īsi pēc dokumentu aprakstīšanas, tādejādi atvieglojot dokumentu nodošanu arhīvam, t.sk. MVU, un mazinot iespējamos nacionālā dokumentārā mantojuma zudumus; </a:t>
            </a:r>
          </a:p>
          <a:p>
            <a:pPr marL="457200" indent="-457200">
              <a:buAutoNum type="arabicParenR"/>
            </a:pPr>
            <a:r>
              <a:rPr lang="lv-LV" dirty="0"/>
              <a:t>Tiks nodrošināts dokumentu pārvaldības koplietošanas tehnoloģiskais pakalpojums starpnozaru līmenī - centralizēta sistēmas pārraudzība (datu drošības, sistēmas veiktspējas, funkcionalitātes attīstības, atbilstība regulējošo institūciju prasībām, u.c.), kas veicinās vienotu dokumentu pārvaldības pieeju valsts līmenī.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F30D7A-A3C9-D872-B4D6-4D0C7540C6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EB526B-FB29-895A-6378-C70BC227687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2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E798F-1ECF-6D8D-6C4A-C40DF3C51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wrap="square" anchor="t">
            <a:normAutofit/>
          </a:bodyPr>
          <a:lstStyle/>
          <a:p>
            <a:r>
              <a:rPr lang="lv-LV" dirty="0"/>
              <a:t>Kā MI var palīdzēt lietvedības sistēmā?</a:t>
            </a:r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5C68FCEE-8C62-F2B2-D453-513F920CB5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2BF9D9B5-7CBF-4CB3-EE07-00F351E3035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27356D53-BE72-FCDB-C3C4-241A865A1D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6122138"/>
              </p:ext>
            </p:extLst>
          </p:nvPr>
        </p:nvGraphicFramePr>
        <p:xfrm>
          <a:off x="3454400" y="1752603"/>
          <a:ext cx="8128000" cy="43735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2177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C4AD5-15BA-0E2B-06AB-F28F24BC6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wrap="square" anchor="t">
            <a:normAutofit/>
          </a:bodyPr>
          <a:lstStyle/>
          <a:p>
            <a:r>
              <a:rPr lang="lv-LV" dirty="0"/>
              <a:t>Kā MI var palīdzēt lietvedības sistēmā? (2)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3C3396E5-2EF9-F5D8-DAAE-13223942F23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F26A997E-F9CD-841F-F09B-5FE8F670B69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5187459B-AC5C-C811-739C-C15484162B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7755180"/>
              </p:ext>
            </p:extLst>
          </p:nvPr>
        </p:nvGraphicFramePr>
        <p:xfrm>
          <a:off x="3454400" y="1752603"/>
          <a:ext cx="8128000" cy="43735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7836202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C2407A656F6F514882F54CB8A364491F" ma:contentTypeVersion="17" ma:contentTypeDescription="Izveidot jaunu dokumentu." ma:contentTypeScope="" ma:versionID="9078bd0ed13cfe5a3bf8f0b68f90b032">
  <xsd:schema xmlns:xsd="http://www.w3.org/2001/XMLSchema" xmlns:xs="http://www.w3.org/2001/XMLSchema" xmlns:p="http://schemas.microsoft.com/office/2006/metadata/properties" xmlns:ns2="0026d777-7ea2-438a-b84f-f3e74dc1dd91" xmlns:ns3="7e61be5a-9f3f-46c0-883f-80dee6e80e67" targetNamespace="http://schemas.microsoft.com/office/2006/metadata/properties" ma:root="true" ma:fieldsID="6c017a4739c86e61732a6df26aafd558" ns2:_="" ns3:_="">
    <xsd:import namespace="0026d777-7ea2-438a-b84f-f3e74dc1dd91"/>
    <xsd:import namespace="7e61be5a-9f3f-46c0-883f-80dee6e80e6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26d777-7ea2-438a-b84f-f3e74dc1dd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Attēlu atzīmes" ma:readOnly="false" ma:fieldId="{5cf76f15-5ced-4ddc-b409-7134ff3c332f}" ma:taxonomyMulti="true" ma:sspId="550e1e53-5410-4bdb-8c8a-c3d0be1f470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61be5a-9f3f-46c0-883f-80dee6e80e6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ccd2d846-6611-415c-bd80-53085ffb1b75}" ma:internalName="TaxCatchAll" ma:showField="CatchAllData" ma:web="7e61be5a-9f3f-46c0-883f-80dee6e80e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9799162-F9A2-4041-9573-BBE1FBB2EC25}"/>
</file>

<file path=customXml/itemProps2.xml><?xml version="1.0" encoding="utf-8"?>
<ds:datastoreItem xmlns:ds="http://schemas.openxmlformats.org/officeDocument/2006/customXml" ds:itemID="{01C7998E-AF63-44AA-A218-0623A57400F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1394</TotalTime>
  <Words>672</Words>
  <Application>Microsoft Office PowerPoint</Application>
  <PresentationFormat>Widescreen</PresentationFormat>
  <Paragraphs>79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Verdana</vt:lpstr>
      <vt:lpstr>89_Prezentacija_templateLV</vt:lpstr>
      <vt:lpstr>“Namejs” un mākslīgais intelekts </vt:lpstr>
      <vt:lpstr>Kultūras informācijas sistēmu centrs</vt:lpstr>
      <vt:lpstr>Investīcijas 2.1.2.1.i projekts</vt:lpstr>
      <vt:lpstr> Pirms ieviešanas </vt:lpstr>
      <vt:lpstr>2024.gada beigās pēc projekta īstenošanas  </vt:lpstr>
      <vt:lpstr>ERAF 2021-2027 SAM 1.3.1.1.</vt:lpstr>
      <vt:lpstr>ERAF 2021-2027 SAM 1.3.1.1. (2)</vt:lpstr>
      <vt:lpstr>Kā MI var palīdzēt lietvedības sistēmā?</vt:lpstr>
      <vt:lpstr>Kā MI var palīdzēt lietvedības sistēmā? (2)</vt:lpstr>
      <vt:lpstr>Lietvedības sistēma kā koplietošanas risinājums</vt:lpstr>
      <vt:lpstr>Sadarbība ar ministrijām un iestādēm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Jānis Ziediņš</cp:lastModifiedBy>
  <cp:revision>2</cp:revision>
  <cp:lastPrinted>2017-08-09T06:06:17Z</cp:lastPrinted>
  <dcterms:created xsi:type="dcterms:W3CDTF">2014-11-20T14:46:47Z</dcterms:created>
  <dcterms:modified xsi:type="dcterms:W3CDTF">2024-08-28T05:36:40Z</dcterms:modified>
</cp:coreProperties>
</file>