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425" r:id="rId7"/>
    <p:sldId id="423" r:id="rId8"/>
    <p:sldId id="431" r:id="rId9"/>
    <p:sldId id="424" r:id="rId10"/>
    <p:sldId id="273" r:id="rId11"/>
    <p:sldId id="271" r:id="rId12"/>
    <p:sldId id="422" r:id="rId13"/>
    <p:sldId id="277" r:id="rId14"/>
    <p:sldId id="430" r:id="rId15"/>
    <p:sldId id="426" r:id="rId16"/>
    <p:sldId id="427" r:id="rId17"/>
    <p:sldId id="42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083AB-DE84-C1F7-4CC2-65DFA68F1517}" name="Igors Lisjonoks" initials="IL" userId="S::Igors.Lisjonoks@varam.gov.lv::0c800f9e-bc23-4e3e-9332-fae1fd977526" providerId="AD"/>
  <p188:author id="{A8D1AEBB-09D7-A5A8-0052-B66016D3F24E}" name="Igors Lisjonoks" initials="IL" userId="S::igors.lisjonoks@varam.gov.lv::0c800f9e-bc23-4e3e-9332-fae1fd9775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992D70-152E-478C-A7C9-05D5A6E6564D}" v="53" dt="2024-10-02T10:43:14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8799" autoAdjust="0"/>
  </p:normalViewPr>
  <p:slideViewPr>
    <p:cSldViewPr snapToGrid="0">
      <p:cViewPr varScale="1">
        <p:scale>
          <a:sx n="57" d="100"/>
          <a:sy n="57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s Lisjonoks" userId="0c800f9e-bc23-4e3e-9332-fae1fd977526" providerId="ADAL" clId="{76992D70-152E-478C-A7C9-05D5A6E6564D}"/>
    <pc:docChg chg="undo custSel addSld delSld modSld sldOrd">
      <pc:chgData name="Igors Lisjonoks" userId="0c800f9e-bc23-4e3e-9332-fae1fd977526" providerId="ADAL" clId="{76992D70-152E-478C-A7C9-05D5A6E6564D}" dt="2024-10-02T10:53:37.403" v="3426" actId="2696"/>
      <pc:docMkLst>
        <pc:docMk/>
      </pc:docMkLst>
      <pc:sldChg chg="addSp delSp modSp mod">
        <pc:chgData name="Igors Lisjonoks" userId="0c800f9e-bc23-4e3e-9332-fae1fd977526" providerId="ADAL" clId="{76992D70-152E-478C-A7C9-05D5A6E6564D}" dt="2024-09-27T10:33:43.605" v="94"/>
        <pc:sldMkLst>
          <pc:docMk/>
          <pc:sldMk cId="109857222" sldId="256"/>
        </pc:sldMkLst>
        <pc:spChg chg="mod">
          <ac:chgData name="Igors Lisjonoks" userId="0c800f9e-bc23-4e3e-9332-fae1fd977526" providerId="ADAL" clId="{76992D70-152E-478C-A7C9-05D5A6E6564D}" dt="2024-09-27T10:25:40.569" v="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gors Lisjonoks" userId="0c800f9e-bc23-4e3e-9332-fae1fd977526" providerId="ADAL" clId="{76992D70-152E-478C-A7C9-05D5A6E6564D}" dt="2024-09-27T10:25:47.933" v="16" actId="20577"/>
          <ac:spMkLst>
            <pc:docMk/>
            <pc:sldMk cId="109857222" sldId="256"/>
            <ac:spMk id="3" creationId="{00000000-0000-0000-0000-000000000000}"/>
          </ac:spMkLst>
        </pc:spChg>
        <pc:picChg chg="del mod">
          <ac:chgData name="Igors Lisjonoks" userId="0c800f9e-bc23-4e3e-9332-fae1fd977526" providerId="ADAL" clId="{76992D70-152E-478C-A7C9-05D5A6E6564D}" dt="2024-09-27T10:28:50.390" v="61" actId="478"/>
          <ac:picMkLst>
            <pc:docMk/>
            <pc:sldMk cId="109857222" sldId="256"/>
            <ac:picMk id="4" creationId="{B4ECB845-4DFE-660C-3721-96461F281A41}"/>
          </ac:picMkLst>
        </pc:picChg>
        <pc:picChg chg="add mod">
          <ac:chgData name="Igors Lisjonoks" userId="0c800f9e-bc23-4e3e-9332-fae1fd977526" providerId="ADAL" clId="{76992D70-152E-478C-A7C9-05D5A6E6564D}" dt="2024-09-27T10:32:32.754" v="65" actId="1076"/>
          <ac:picMkLst>
            <pc:docMk/>
            <pc:sldMk cId="109857222" sldId="256"/>
            <ac:picMk id="6" creationId="{87262801-A483-408C-FD1C-53929E7286D4}"/>
          </ac:picMkLst>
        </pc:picChg>
        <pc:picChg chg="add del mod">
          <ac:chgData name="Igors Lisjonoks" userId="0c800f9e-bc23-4e3e-9332-fae1fd977526" providerId="ADAL" clId="{76992D70-152E-478C-A7C9-05D5A6E6564D}" dt="2024-09-27T10:33:43.175" v="93" actId="478"/>
          <ac:picMkLst>
            <pc:docMk/>
            <pc:sldMk cId="109857222" sldId="256"/>
            <ac:picMk id="8" creationId="{B12C27D7-6C43-DA72-68F8-2B573C6E14E6}"/>
          </ac:picMkLst>
        </pc:picChg>
        <pc:picChg chg="add mod">
          <ac:chgData name="Igors Lisjonoks" userId="0c800f9e-bc23-4e3e-9332-fae1fd977526" providerId="ADAL" clId="{76992D70-152E-478C-A7C9-05D5A6E6564D}" dt="2024-09-27T10:33:43.605" v="94"/>
          <ac:picMkLst>
            <pc:docMk/>
            <pc:sldMk cId="109857222" sldId="256"/>
            <ac:picMk id="9" creationId="{9B212E48-4A70-2340-834A-7ED435DD3377}"/>
          </ac:picMkLst>
        </pc:picChg>
      </pc:sldChg>
      <pc:sldChg chg="addSp delSp modSp mod">
        <pc:chgData name="Igors Lisjonoks" userId="0c800f9e-bc23-4e3e-9332-fae1fd977526" providerId="ADAL" clId="{76992D70-152E-478C-A7C9-05D5A6E6564D}" dt="2024-09-27T11:31:55.580" v="348" actId="20577"/>
        <pc:sldMkLst>
          <pc:docMk/>
          <pc:sldMk cId="1563660551" sldId="257"/>
        </pc:sldMkLst>
        <pc:spChg chg="mod">
          <ac:chgData name="Igors Lisjonoks" userId="0c800f9e-bc23-4e3e-9332-fae1fd977526" providerId="ADAL" clId="{76992D70-152E-478C-A7C9-05D5A6E6564D}" dt="2024-09-27T10:38:51.110" v="146" actId="14100"/>
          <ac:spMkLst>
            <pc:docMk/>
            <pc:sldMk cId="1563660551" sldId="257"/>
            <ac:spMk id="2" creationId="{D6EC4694-3567-30E3-9A1D-9D5CC07A5F1B}"/>
          </ac:spMkLst>
        </pc:spChg>
        <pc:spChg chg="mod">
          <ac:chgData name="Igors Lisjonoks" userId="0c800f9e-bc23-4e3e-9332-fae1fd977526" providerId="ADAL" clId="{76992D70-152E-478C-A7C9-05D5A6E6564D}" dt="2024-09-27T11:31:55.580" v="348" actId="20577"/>
          <ac:spMkLst>
            <pc:docMk/>
            <pc:sldMk cId="1563660551" sldId="257"/>
            <ac:spMk id="3" creationId="{51EC632F-F74E-A03C-7D23-0C88B420F056}"/>
          </ac:spMkLst>
        </pc:spChg>
        <pc:picChg chg="del mod">
          <ac:chgData name="Igors Lisjonoks" userId="0c800f9e-bc23-4e3e-9332-fae1fd977526" providerId="ADAL" clId="{76992D70-152E-478C-A7C9-05D5A6E6564D}" dt="2024-09-27T10:32:44.952" v="68" actId="478"/>
          <ac:picMkLst>
            <pc:docMk/>
            <pc:sldMk cId="1563660551" sldId="257"/>
            <ac:picMk id="4" creationId="{7C09F3B2-5217-B514-50E4-B7E519242CE4}"/>
          </ac:picMkLst>
        </pc:picChg>
        <pc:picChg chg="add del mod">
          <ac:chgData name="Igors Lisjonoks" userId="0c800f9e-bc23-4e3e-9332-fae1fd977526" providerId="ADAL" clId="{76992D70-152E-478C-A7C9-05D5A6E6564D}" dt="2024-09-27T10:33:38.965" v="91" actId="478"/>
          <ac:picMkLst>
            <pc:docMk/>
            <pc:sldMk cId="1563660551" sldId="257"/>
            <ac:picMk id="6" creationId="{A5CC02D3-0576-4983-56E1-61B1EA2F3EE2}"/>
          </ac:picMkLst>
        </pc:picChg>
        <pc:picChg chg="add mod">
          <ac:chgData name="Igors Lisjonoks" userId="0c800f9e-bc23-4e3e-9332-fae1fd977526" providerId="ADAL" clId="{76992D70-152E-478C-A7C9-05D5A6E6564D}" dt="2024-09-27T10:33:39.336" v="92"/>
          <ac:picMkLst>
            <pc:docMk/>
            <pc:sldMk cId="1563660551" sldId="257"/>
            <ac:picMk id="7" creationId="{51FC1388-D157-A4A4-D994-E13C4FA52E45}"/>
          </ac:picMkLst>
        </pc:picChg>
        <pc:picChg chg="add mod">
          <ac:chgData name="Igors Lisjonoks" userId="0c800f9e-bc23-4e3e-9332-fae1fd977526" providerId="ADAL" clId="{76992D70-152E-478C-A7C9-05D5A6E6564D}" dt="2024-09-27T10:33:47.422" v="95"/>
          <ac:picMkLst>
            <pc:docMk/>
            <pc:sldMk cId="1563660551" sldId="257"/>
            <ac:picMk id="8" creationId="{B6BADA51-9AB5-19B5-ED70-89718AF3D4CC}"/>
          </ac:picMkLst>
        </pc:picChg>
        <pc:picChg chg="add mod">
          <ac:chgData name="Igors Lisjonoks" userId="0c800f9e-bc23-4e3e-9332-fae1fd977526" providerId="ADAL" clId="{76992D70-152E-478C-A7C9-05D5A6E6564D}" dt="2024-09-27T10:33:47.422" v="95"/>
          <ac:picMkLst>
            <pc:docMk/>
            <pc:sldMk cId="1563660551" sldId="257"/>
            <ac:picMk id="9" creationId="{44512248-2CB8-637D-5B74-5A87912CE507}"/>
          </ac:picMkLst>
        </pc:picChg>
        <pc:picChg chg="add mod">
          <ac:chgData name="Igors Lisjonoks" userId="0c800f9e-bc23-4e3e-9332-fae1fd977526" providerId="ADAL" clId="{76992D70-152E-478C-A7C9-05D5A6E6564D}" dt="2024-09-27T10:37:31.358" v="124"/>
          <ac:picMkLst>
            <pc:docMk/>
            <pc:sldMk cId="1563660551" sldId="257"/>
            <ac:picMk id="10" creationId="{24AC6FF7-CA43-C2F6-F701-BB866C0826BA}"/>
          </ac:picMkLst>
        </pc:picChg>
      </pc:sldChg>
      <pc:sldChg chg="addSp delSp modSp del mod">
        <pc:chgData name="Igors Lisjonoks" userId="0c800f9e-bc23-4e3e-9332-fae1fd977526" providerId="ADAL" clId="{76992D70-152E-478C-A7C9-05D5A6E6564D}" dt="2024-09-27T10:38:59.764" v="147" actId="2696"/>
        <pc:sldMkLst>
          <pc:docMk/>
          <pc:sldMk cId="3666634839" sldId="259"/>
        </pc:sldMkLst>
        <pc:spChg chg="mod">
          <ac:chgData name="Igors Lisjonoks" userId="0c800f9e-bc23-4e3e-9332-fae1fd977526" providerId="ADAL" clId="{76992D70-152E-478C-A7C9-05D5A6E6564D}" dt="2024-09-27T10:38:36.353" v="144" actId="14100"/>
          <ac:spMkLst>
            <pc:docMk/>
            <pc:sldMk cId="3666634839" sldId="259"/>
            <ac:spMk id="2" creationId="{5D254DDE-ED29-D1E1-F7F8-B4345D1063C5}"/>
          </ac:spMkLst>
        </pc:spChg>
        <pc:picChg chg="del">
          <ac:chgData name="Igors Lisjonoks" userId="0c800f9e-bc23-4e3e-9332-fae1fd977526" providerId="ADAL" clId="{76992D70-152E-478C-A7C9-05D5A6E6564D}" dt="2024-09-27T10:32:47.774" v="70" actId="478"/>
          <ac:picMkLst>
            <pc:docMk/>
            <pc:sldMk cId="3666634839" sldId="259"/>
            <ac:picMk id="5" creationId="{19FD2213-9527-80EF-4F92-2866EE5A1680}"/>
          </ac:picMkLst>
        </pc:picChg>
        <pc:picChg chg="add del mod">
          <ac:chgData name="Igors Lisjonoks" userId="0c800f9e-bc23-4e3e-9332-fae1fd977526" providerId="ADAL" clId="{76992D70-152E-478C-A7C9-05D5A6E6564D}" dt="2024-09-27T10:33:34.121" v="89" actId="478"/>
          <ac:picMkLst>
            <pc:docMk/>
            <pc:sldMk cId="3666634839" sldId="259"/>
            <ac:picMk id="7" creationId="{1203F7EF-F151-366F-60DB-FAB442C500CC}"/>
          </ac:picMkLst>
        </pc:picChg>
        <pc:picChg chg="add mod">
          <ac:chgData name="Igors Lisjonoks" userId="0c800f9e-bc23-4e3e-9332-fae1fd977526" providerId="ADAL" clId="{76992D70-152E-478C-A7C9-05D5A6E6564D}" dt="2024-09-27T10:33:34.436" v="90"/>
          <ac:picMkLst>
            <pc:docMk/>
            <pc:sldMk cId="3666634839" sldId="259"/>
            <ac:picMk id="8" creationId="{EE4857ED-CD33-5EB5-D8FF-41E08ACAF9A4}"/>
          </ac:picMkLst>
        </pc:picChg>
        <pc:picChg chg="add mod">
          <ac:chgData name="Igors Lisjonoks" userId="0c800f9e-bc23-4e3e-9332-fae1fd977526" providerId="ADAL" clId="{76992D70-152E-478C-A7C9-05D5A6E6564D}" dt="2024-09-27T10:37:38.203" v="125"/>
          <ac:picMkLst>
            <pc:docMk/>
            <pc:sldMk cId="3666634839" sldId="259"/>
            <ac:picMk id="9" creationId="{2AB86A1D-E35B-11BD-0E0F-7FF153B5FD15}"/>
          </ac:picMkLst>
        </pc:picChg>
      </pc:sldChg>
      <pc:sldChg chg="addSp delSp modSp del mod">
        <pc:chgData name="Igors Lisjonoks" userId="0c800f9e-bc23-4e3e-9332-fae1fd977526" providerId="ADAL" clId="{76992D70-152E-478C-A7C9-05D5A6E6564D}" dt="2024-09-30T11:17:36.134" v="836" actId="2696"/>
        <pc:sldMkLst>
          <pc:docMk/>
          <pc:sldMk cId="3402831154" sldId="269"/>
        </pc:sldMkLst>
        <pc:spChg chg="del">
          <ac:chgData name="Igors Lisjonoks" userId="0c800f9e-bc23-4e3e-9332-fae1fd977526" providerId="ADAL" clId="{76992D70-152E-478C-A7C9-05D5A6E6564D}" dt="2024-09-27T10:40:01.688" v="180" actId="478"/>
          <ac:spMkLst>
            <pc:docMk/>
            <pc:sldMk cId="3402831154" sldId="269"/>
            <ac:spMk id="2" creationId="{5D254DDE-ED29-D1E1-F7F8-B4345D1063C5}"/>
          </ac:spMkLst>
        </pc:spChg>
        <pc:spChg chg="add del mod">
          <ac:chgData name="Igors Lisjonoks" userId="0c800f9e-bc23-4e3e-9332-fae1fd977526" providerId="ADAL" clId="{76992D70-152E-478C-A7C9-05D5A6E6564D}" dt="2024-09-27T10:40:03.686" v="181" actId="478"/>
          <ac:spMkLst>
            <pc:docMk/>
            <pc:sldMk cId="3402831154" sldId="269"/>
            <ac:spMk id="12" creationId="{CDA18853-DCD5-5380-C1E2-C0BFE4F5C038}"/>
          </ac:spMkLst>
        </pc:spChg>
        <pc:spChg chg="add mod">
          <ac:chgData name="Igors Lisjonoks" userId="0c800f9e-bc23-4e3e-9332-fae1fd977526" providerId="ADAL" clId="{76992D70-152E-478C-A7C9-05D5A6E6564D}" dt="2024-09-27T10:40:04.012" v="182"/>
          <ac:spMkLst>
            <pc:docMk/>
            <pc:sldMk cId="3402831154" sldId="269"/>
            <ac:spMk id="13" creationId="{1BD41075-E84A-5946-F73D-85931DF89CF0}"/>
          </ac:spMkLst>
        </pc:spChg>
        <pc:picChg chg="del">
          <ac:chgData name="Igors Lisjonoks" userId="0c800f9e-bc23-4e3e-9332-fae1fd977526" providerId="ADAL" clId="{76992D70-152E-478C-A7C9-05D5A6E6564D}" dt="2024-09-27T10:33:55.510" v="96" actId="478"/>
          <ac:picMkLst>
            <pc:docMk/>
            <pc:sldMk cId="3402831154" sldId="269"/>
            <ac:picMk id="5" creationId="{7C357871-F5E1-F087-4727-DE137CF408F0}"/>
          </ac:picMkLst>
        </pc:picChg>
        <pc:picChg chg="add del mod">
          <ac:chgData name="Igors Lisjonoks" userId="0c800f9e-bc23-4e3e-9332-fae1fd977526" providerId="ADAL" clId="{76992D70-152E-478C-A7C9-05D5A6E6564D}" dt="2024-09-27T10:34:21.781" v="104" actId="478"/>
          <ac:picMkLst>
            <pc:docMk/>
            <pc:sldMk cId="3402831154" sldId="269"/>
            <ac:picMk id="6" creationId="{9AFDF5C1-E078-2EDB-73D6-48B87748AA64}"/>
          </ac:picMkLst>
        </pc:picChg>
        <pc:picChg chg="add del mod">
          <ac:chgData name="Igors Lisjonoks" userId="0c800f9e-bc23-4e3e-9332-fae1fd977526" providerId="ADAL" clId="{76992D70-152E-478C-A7C9-05D5A6E6564D}" dt="2024-09-27T10:34:19.269" v="101" actId="478"/>
          <ac:picMkLst>
            <pc:docMk/>
            <pc:sldMk cId="3402831154" sldId="269"/>
            <ac:picMk id="8" creationId="{865D1D55-A45F-BD38-2724-118C798D1106}"/>
          </ac:picMkLst>
        </pc:picChg>
        <pc:picChg chg="add mod">
          <ac:chgData name="Igors Lisjonoks" userId="0c800f9e-bc23-4e3e-9332-fae1fd977526" providerId="ADAL" clId="{76992D70-152E-478C-A7C9-05D5A6E6564D}" dt="2024-09-27T10:34:19.636" v="102"/>
          <ac:picMkLst>
            <pc:docMk/>
            <pc:sldMk cId="3402831154" sldId="269"/>
            <ac:picMk id="9" creationId="{B1E99691-1E19-C78C-E092-C954D027C5B8}"/>
          </ac:picMkLst>
        </pc:picChg>
        <pc:picChg chg="add mod">
          <ac:chgData name="Igors Lisjonoks" userId="0c800f9e-bc23-4e3e-9332-fae1fd977526" providerId="ADAL" clId="{76992D70-152E-478C-A7C9-05D5A6E6564D}" dt="2024-09-27T10:37:48.367" v="128"/>
          <ac:picMkLst>
            <pc:docMk/>
            <pc:sldMk cId="3402831154" sldId="269"/>
            <ac:picMk id="10" creationId="{67580680-B0D9-0A3C-43E3-54A3AE890B19}"/>
          </ac:picMkLst>
        </pc:picChg>
      </pc:sldChg>
      <pc:sldChg chg="addSp delSp modSp mod">
        <pc:chgData name="Igors Lisjonoks" userId="0c800f9e-bc23-4e3e-9332-fae1fd977526" providerId="ADAL" clId="{76992D70-152E-478C-A7C9-05D5A6E6564D}" dt="2024-09-27T10:38:11.736" v="137"/>
        <pc:sldMkLst>
          <pc:docMk/>
          <pc:sldMk cId="1538877400" sldId="270"/>
        </pc:sldMkLst>
        <pc:picChg chg="del">
          <ac:chgData name="Igors Lisjonoks" userId="0c800f9e-bc23-4e3e-9332-fae1fd977526" providerId="ADAL" clId="{76992D70-152E-478C-A7C9-05D5A6E6564D}" dt="2024-09-27T10:37:23.493" v="122" actId="478"/>
          <ac:picMkLst>
            <pc:docMk/>
            <pc:sldMk cId="1538877400" sldId="270"/>
            <ac:picMk id="5" creationId="{9D94E54D-EDC0-B44C-0EE1-1CAD03820F6C}"/>
          </ac:picMkLst>
        </pc:picChg>
        <pc:picChg chg="add mod">
          <ac:chgData name="Igors Lisjonoks" userId="0c800f9e-bc23-4e3e-9332-fae1fd977526" providerId="ADAL" clId="{76992D70-152E-478C-A7C9-05D5A6E6564D}" dt="2024-09-27T10:37:23.818" v="123"/>
          <ac:picMkLst>
            <pc:docMk/>
            <pc:sldMk cId="1538877400" sldId="270"/>
            <ac:picMk id="6" creationId="{B9EAE134-22E5-B744-CD0D-3705C520D9A0}"/>
          </ac:picMkLst>
        </pc:picChg>
        <pc:picChg chg="add mod">
          <ac:chgData name="Igors Lisjonoks" userId="0c800f9e-bc23-4e3e-9332-fae1fd977526" providerId="ADAL" clId="{76992D70-152E-478C-A7C9-05D5A6E6564D}" dt="2024-09-27T10:38:11.736" v="137"/>
          <ac:picMkLst>
            <pc:docMk/>
            <pc:sldMk cId="1538877400" sldId="270"/>
            <ac:picMk id="7" creationId="{AEE71C99-D98B-2476-37C0-C28D461F8AF3}"/>
          </ac:picMkLst>
        </pc:picChg>
      </pc:sldChg>
      <pc:sldChg chg="addSp delSp modSp add del mod ord">
        <pc:chgData name="Igors Lisjonoks" userId="0c800f9e-bc23-4e3e-9332-fae1fd977526" providerId="ADAL" clId="{76992D70-152E-478C-A7C9-05D5A6E6564D}" dt="2024-09-30T11:44:29.299" v="1059" actId="1076"/>
        <pc:sldMkLst>
          <pc:docMk/>
          <pc:sldMk cId="2933474042" sldId="271"/>
        </pc:sldMkLst>
        <pc:spChg chg="del">
          <ac:chgData name="Igors Lisjonoks" userId="0c800f9e-bc23-4e3e-9332-fae1fd977526" providerId="ADAL" clId="{76992D70-152E-478C-A7C9-05D5A6E6564D}" dt="2024-09-27T10:40:21.780" v="189" actId="478"/>
          <ac:spMkLst>
            <pc:docMk/>
            <pc:sldMk cId="2933474042" sldId="271"/>
            <ac:spMk id="2" creationId="{5D254DDE-ED29-D1E1-F7F8-B4345D1063C5}"/>
          </ac:spMkLst>
        </pc:spChg>
        <pc:spChg chg="mod">
          <ac:chgData name="Igors Lisjonoks" userId="0c800f9e-bc23-4e3e-9332-fae1fd977526" providerId="ADAL" clId="{76992D70-152E-478C-A7C9-05D5A6E6564D}" dt="2024-09-30T11:44:29.299" v="1059" actId="1076"/>
          <ac:spMkLst>
            <pc:docMk/>
            <pc:sldMk cId="2933474042" sldId="271"/>
            <ac:spMk id="3" creationId="{BEB382E8-E9DA-D4F9-9CAA-6E670C1BBCBF}"/>
          </ac:spMkLst>
        </pc:spChg>
        <pc:spChg chg="add del mod">
          <ac:chgData name="Igors Lisjonoks" userId="0c800f9e-bc23-4e3e-9332-fae1fd977526" providerId="ADAL" clId="{76992D70-152E-478C-A7C9-05D5A6E6564D}" dt="2024-09-27T10:40:22.839" v="190" actId="478"/>
          <ac:spMkLst>
            <pc:docMk/>
            <pc:sldMk cId="2933474042" sldId="271"/>
            <ac:spMk id="9" creationId="{10ECF431-DF9F-2738-F353-49E142C9888F}"/>
          </ac:spMkLst>
        </pc:spChg>
        <pc:spChg chg="add mod">
          <ac:chgData name="Igors Lisjonoks" userId="0c800f9e-bc23-4e3e-9332-fae1fd977526" providerId="ADAL" clId="{76992D70-152E-478C-A7C9-05D5A6E6564D}" dt="2024-09-30T10:24:10.452" v="685" actId="20577"/>
          <ac:spMkLst>
            <pc:docMk/>
            <pc:sldMk cId="2933474042" sldId="271"/>
            <ac:spMk id="11" creationId="{AE6F53AB-81F2-5ED0-947B-12F07B927D1D}"/>
          </ac:spMkLst>
        </pc:spChg>
        <pc:picChg chg="add mod">
          <ac:chgData name="Igors Lisjonoks" userId="0c800f9e-bc23-4e3e-9332-fae1fd977526" providerId="ADAL" clId="{76992D70-152E-478C-A7C9-05D5A6E6564D}" dt="2024-09-30T10:28:25.413" v="695" actId="1076"/>
          <ac:picMkLst>
            <pc:docMk/>
            <pc:sldMk cId="2933474042" sldId="271"/>
            <ac:picMk id="5" creationId="{9243097A-9AE6-E57B-B6F9-C555B9257465}"/>
          </ac:picMkLst>
        </pc:picChg>
        <pc:picChg chg="del">
          <ac:chgData name="Igors Lisjonoks" userId="0c800f9e-bc23-4e3e-9332-fae1fd977526" providerId="ADAL" clId="{76992D70-152E-478C-A7C9-05D5A6E6564D}" dt="2024-09-27T10:34:33.580" v="110" actId="478"/>
          <ac:picMkLst>
            <pc:docMk/>
            <pc:sldMk cId="2933474042" sldId="271"/>
            <ac:picMk id="5" creationId="{D95028C1-06B9-8622-F275-DA1EF29A7B70}"/>
          </ac:picMkLst>
        </pc:picChg>
        <pc:picChg chg="add mod">
          <ac:chgData name="Igors Lisjonoks" userId="0c800f9e-bc23-4e3e-9332-fae1fd977526" providerId="ADAL" clId="{76992D70-152E-478C-A7C9-05D5A6E6564D}" dt="2024-09-27T10:34:33.908" v="111"/>
          <ac:picMkLst>
            <pc:docMk/>
            <pc:sldMk cId="2933474042" sldId="271"/>
            <ac:picMk id="6" creationId="{C26D6048-5CD4-74AB-A82F-23347FA64409}"/>
          </ac:picMkLst>
        </pc:picChg>
        <pc:picChg chg="add mod">
          <ac:chgData name="Igors Lisjonoks" userId="0c800f9e-bc23-4e3e-9332-fae1fd977526" providerId="ADAL" clId="{76992D70-152E-478C-A7C9-05D5A6E6564D}" dt="2024-09-27T10:37:58.781" v="133"/>
          <ac:picMkLst>
            <pc:docMk/>
            <pc:sldMk cId="2933474042" sldId="271"/>
            <ac:picMk id="7" creationId="{C141487D-B0F2-660B-4C12-ACEE3CBCA588}"/>
          </ac:picMkLst>
        </pc:picChg>
        <pc:picChg chg="del">
          <ac:chgData name="Igors Lisjonoks" userId="0c800f9e-bc23-4e3e-9332-fae1fd977526" providerId="ADAL" clId="{76992D70-152E-478C-A7C9-05D5A6E6564D}" dt="2024-09-30T10:28:18.721" v="690" actId="478"/>
          <ac:picMkLst>
            <pc:docMk/>
            <pc:sldMk cId="2933474042" sldId="271"/>
            <ac:picMk id="10" creationId="{67F9A2E4-E903-512F-F9A0-42661DEAE24E}"/>
          </ac:picMkLst>
        </pc:picChg>
      </pc:sldChg>
      <pc:sldChg chg="addSp delSp modSp mod">
        <pc:chgData name="Igors Lisjonoks" userId="0c800f9e-bc23-4e3e-9332-fae1fd977526" providerId="ADAL" clId="{76992D70-152E-478C-A7C9-05D5A6E6564D}" dt="2024-09-30T11:44:25.591" v="1058" actId="1076"/>
        <pc:sldMkLst>
          <pc:docMk/>
          <pc:sldMk cId="721498229" sldId="273"/>
        </pc:sldMkLst>
        <pc:spChg chg="del">
          <ac:chgData name="Igors Lisjonoks" userId="0c800f9e-bc23-4e3e-9332-fae1fd977526" providerId="ADAL" clId="{76992D70-152E-478C-A7C9-05D5A6E6564D}" dt="2024-09-27T10:40:29.289" v="192" actId="478"/>
          <ac:spMkLst>
            <pc:docMk/>
            <pc:sldMk cId="721498229" sldId="273"/>
            <ac:spMk id="2" creationId="{5D254DDE-ED29-D1E1-F7F8-B4345D1063C5}"/>
          </ac:spMkLst>
        </pc:spChg>
        <pc:spChg chg="mod">
          <ac:chgData name="Igors Lisjonoks" userId="0c800f9e-bc23-4e3e-9332-fae1fd977526" providerId="ADAL" clId="{76992D70-152E-478C-A7C9-05D5A6E6564D}" dt="2024-09-30T11:44:25.591" v="1058" actId="1076"/>
          <ac:spMkLst>
            <pc:docMk/>
            <pc:sldMk cId="721498229" sldId="273"/>
            <ac:spMk id="3" creationId="{BEB382E8-E9DA-D4F9-9CAA-6E670C1BBCBF}"/>
          </ac:spMkLst>
        </pc:spChg>
        <pc:spChg chg="add del mod">
          <ac:chgData name="Igors Lisjonoks" userId="0c800f9e-bc23-4e3e-9332-fae1fd977526" providerId="ADAL" clId="{76992D70-152E-478C-A7C9-05D5A6E6564D}" dt="2024-09-27T10:40:32.514" v="194" actId="478"/>
          <ac:spMkLst>
            <pc:docMk/>
            <pc:sldMk cId="721498229" sldId="273"/>
            <ac:spMk id="10" creationId="{C54BB94E-D8F6-DBA0-EE47-9BBAEC3ADED7}"/>
          </ac:spMkLst>
        </pc:spChg>
        <pc:spChg chg="add mod">
          <ac:chgData name="Igors Lisjonoks" userId="0c800f9e-bc23-4e3e-9332-fae1fd977526" providerId="ADAL" clId="{76992D70-152E-478C-A7C9-05D5A6E6564D}" dt="2024-09-30T10:23:58.041" v="682" actId="6549"/>
          <ac:spMkLst>
            <pc:docMk/>
            <pc:sldMk cId="721498229" sldId="273"/>
            <ac:spMk id="11" creationId="{2846EFE6-3751-8EED-6B76-EF56EB36093B}"/>
          </ac:spMkLst>
        </pc:spChg>
        <pc:picChg chg="del">
          <ac:chgData name="Igors Lisjonoks" userId="0c800f9e-bc23-4e3e-9332-fae1fd977526" providerId="ADAL" clId="{76992D70-152E-478C-A7C9-05D5A6E6564D}" dt="2024-09-27T10:37:02.296" v="112" actId="478"/>
          <ac:picMkLst>
            <pc:docMk/>
            <pc:sldMk cId="721498229" sldId="273"/>
            <ac:picMk id="5" creationId="{D95028C1-06B9-8622-F275-DA1EF29A7B70}"/>
          </ac:picMkLst>
        </pc:picChg>
        <pc:picChg chg="add mod">
          <ac:chgData name="Igors Lisjonoks" userId="0c800f9e-bc23-4e3e-9332-fae1fd977526" providerId="ADAL" clId="{76992D70-152E-478C-A7C9-05D5A6E6564D}" dt="2024-09-27T10:37:02.781" v="113"/>
          <ac:picMkLst>
            <pc:docMk/>
            <pc:sldMk cId="721498229" sldId="273"/>
            <ac:picMk id="6" creationId="{E9AE3C20-232B-0A80-B9E1-E5C2CD002F72}"/>
          </ac:picMkLst>
        </pc:picChg>
        <pc:picChg chg="add mod">
          <ac:chgData name="Igors Lisjonoks" userId="0c800f9e-bc23-4e3e-9332-fae1fd977526" providerId="ADAL" clId="{76992D70-152E-478C-A7C9-05D5A6E6564D}" dt="2024-09-27T10:38:01.616" v="134"/>
          <ac:picMkLst>
            <pc:docMk/>
            <pc:sldMk cId="721498229" sldId="273"/>
            <ac:picMk id="7" creationId="{31553411-A8F8-BC57-E895-A661468A08D2}"/>
          </ac:picMkLst>
        </pc:picChg>
      </pc:sldChg>
      <pc:sldChg chg="addSp delSp modSp del mod">
        <pc:chgData name="Igors Lisjonoks" userId="0c800f9e-bc23-4e3e-9332-fae1fd977526" providerId="ADAL" clId="{76992D70-152E-478C-A7C9-05D5A6E6564D}" dt="2024-09-27T10:38:59.764" v="147" actId="2696"/>
        <pc:sldMkLst>
          <pc:docMk/>
          <pc:sldMk cId="4268971349" sldId="275"/>
        </pc:sldMkLst>
        <pc:picChg chg="del mod">
          <ac:chgData name="Igors Lisjonoks" userId="0c800f9e-bc23-4e3e-9332-fae1fd977526" providerId="ADAL" clId="{76992D70-152E-478C-A7C9-05D5A6E6564D}" dt="2024-09-27T10:32:54.644" v="73" actId="478"/>
          <ac:picMkLst>
            <pc:docMk/>
            <pc:sldMk cId="4268971349" sldId="275"/>
            <ac:picMk id="5" creationId="{19FD2213-9527-80EF-4F92-2866EE5A1680}"/>
          </ac:picMkLst>
        </pc:picChg>
        <pc:picChg chg="add del mod">
          <ac:chgData name="Igors Lisjonoks" userId="0c800f9e-bc23-4e3e-9332-fae1fd977526" providerId="ADAL" clId="{76992D70-152E-478C-A7C9-05D5A6E6564D}" dt="2024-09-27T10:33:31.793" v="87" actId="478"/>
          <ac:picMkLst>
            <pc:docMk/>
            <pc:sldMk cId="4268971349" sldId="275"/>
            <ac:picMk id="7" creationId="{998E7DDE-8B7A-09A1-22DB-46500C4B1938}"/>
          </ac:picMkLst>
        </pc:picChg>
        <pc:picChg chg="add mod">
          <ac:chgData name="Igors Lisjonoks" userId="0c800f9e-bc23-4e3e-9332-fae1fd977526" providerId="ADAL" clId="{76992D70-152E-478C-A7C9-05D5A6E6564D}" dt="2024-09-27T10:33:32.064" v="88"/>
          <ac:picMkLst>
            <pc:docMk/>
            <pc:sldMk cId="4268971349" sldId="275"/>
            <ac:picMk id="8" creationId="{CE8957E8-F307-5219-AF93-299A75686B9D}"/>
          </ac:picMkLst>
        </pc:picChg>
        <pc:picChg chg="add mod">
          <ac:chgData name="Igors Lisjonoks" userId="0c800f9e-bc23-4e3e-9332-fae1fd977526" providerId="ADAL" clId="{76992D70-152E-478C-A7C9-05D5A6E6564D}" dt="2024-09-27T10:37:40.584" v="126"/>
          <ac:picMkLst>
            <pc:docMk/>
            <pc:sldMk cId="4268971349" sldId="275"/>
            <ac:picMk id="9" creationId="{448DAD74-AFF2-B77F-3463-728FC581C479}"/>
          </ac:picMkLst>
        </pc:picChg>
      </pc:sldChg>
      <pc:sldChg chg="addSp delSp modSp del mod">
        <pc:chgData name="Igors Lisjonoks" userId="0c800f9e-bc23-4e3e-9332-fae1fd977526" providerId="ADAL" clId="{76992D70-152E-478C-A7C9-05D5A6E6564D}" dt="2024-09-27T11:22:30.960" v="228" actId="2696"/>
        <pc:sldMkLst>
          <pc:docMk/>
          <pc:sldMk cId="3350591709" sldId="276"/>
        </pc:sldMkLst>
        <pc:spChg chg="del">
          <ac:chgData name="Igors Lisjonoks" userId="0c800f9e-bc23-4e3e-9332-fae1fd977526" providerId="ADAL" clId="{76992D70-152E-478C-A7C9-05D5A6E6564D}" dt="2024-09-27T10:40:08.267" v="183" actId="478"/>
          <ac:spMkLst>
            <pc:docMk/>
            <pc:sldMk cId="3350591709" sldId="276"/>
            <ac:spMk id="2" creationId="{5D254DDE-ED29-D1E1-F7F8-B4345D1063C5}"/>
          </ac:spMkLst>
        </pc:spChg>
        <pc:spChg chg="add del mod">
          <ac:chgData name="Igors Lisjonoks" userId="0c800f9e-bc23-4e3e-9332-fae1fd977526" providerId="ADAL" clId="{76992D70-152E-478C-A7C9-05D5A6E6564D}" dt="2024-09-27T10:40:09.817" v="184" actId="478"/>
          <ac:spMkLst>
            <pc:docMk/>
            <pc:sldMk cId="3350591709" sldId="276"/>
            <ac:spMk id="13" creationId="{A0D2D2D9-E66C-6591-9BEA-E7B7EB41A4E3}"/>
          </ac:spMkLst>
        </pc:spChg>
        <pc:spChg chg="add mod">
          <ac:chgData name="Igors Lisjonoks" userId="0c800f9e-bc23-4e3e-9332-fae1fd977526" providerId="ADAL" clId="{76992D70-152E-478C-A7C9-05D5A6E6564D}" dt="2024-09-27T10:40:10.235" v="185"/>
          <ac:spMkLst>
            <pc:docMk/>
            <pc:sldMk cId="3350591709" sldId="276"/>
            <ac:spMk id="14" creationId="{92E0806B-A77D-D70C-F567-C878EA660AF2}"/>
          </ac:spMkLst>
        </pc:spChg>
        <pc:picChg chg="add del mod">
          <ac:chgData name="Igors Lisjonoks" userId="0c800f9e-bc23-4e3e-9332-fae1fd977526" providerId="ADAL" clId="{76992D70-152E-478C-A7C9-05D5A6E6564D}" dt="2024-09-27T10:37:52.493" v="130" actId="478"/>
          <ac:picMkLst>
            <pc:docMk/>
            <pc:sldMk cId="3350591709" sldId="276"/>
            <ac:picMk id="3" creationId="{D7D1B713-E9EF-264B-754F-0BEF2655DD8B}"/>
          </ac:picMkLst>
        </pc:picChg>
        <pc:picChg chg="del">
          <ac:chgData name="Igors Lisjonoks" userId="0c800f9e-bc23-4e3e-9332-fae1fd977526" providerId="ADAL" clId="{76992D70-152E-478C-A7C9-05D5A6E6564D}" dt="2024-09-27T10:34:25.285" v="106" actId="478"/>
          <ac:picMkLst>
            <pc:docMk/>
            <pc:sldMk cId="3350591709" sldId="276"/>
            <ac:picMk id="5" creationId="{D95028C1-06B9-8622-F275-DA1EF29A7B70}"/>
          </ac:picMkLst>
        </pc:picChg>
        <pc:picChg chg="add mod">
          <ac:chgData name="Igors Lisjonoks" userId="0c800f9e-bc23-4e3e-9332-fae1fd977526" providerId="ADAL" clId="{76992D70-152E-478C-A7C9-05D5A6E6564D}" dt="2024-09-27T10:34:23.908" v="105"/>
          <ac:picMkLst>
            <pc:docMk/>
            <pc:sldMk cId="3350591709" sldId="276"/>
            <ac:picMk id="7" creationId="{A8F4ABFE-1CED-112A-6BDB-6E5BA0A9DC40}"/>
          </ac:picMkLst>
        </pc:picChg>
        <pc:picChg chg="add mod">
          <ac:chgData name="Igors Lisjonoks" userId="0c800f9e-bc23-4e3e-9332-fae1fd977526" providerId="ADAL" clId="{76992D70-152E-478C-A7C9-05D5A6E6564D}" dt="2024-09-27T10:34:25.720" v="107"/>
          <ac:picMkLst>
            <pc:docMk/>
            <pc:sldMk cId="3350591709" sldId="276"/>
            <ac:picMk id="8" creationId="{71BB74BC-C17D-A5E5-7982-612B64F9EE27}"/>
          </ac:picMkLst>
        </pc:picChg>
        <pc:picChg chg="add mod">
          <ac:chgData name="Igors Lisjonoks" userId="0c800f9e-bc23-4e3e-9332-fae1fd977526" providerId="ADAL" clId="{76992D70-152E-478C-A7C9-05D5A6E6564D}" dt="2024-09-27T10:37:50.310" v="129"/>
          <ac:picMkLst>
            <pc:docMk/>
            <pc:sldMk cId="3350591709" sldId="276"/>
            <ac:picMk id="9" creationId="{B304FDF3-9CC1-FE2F-6700-D704E95FA5E6}"/>
          </ac:picMkLst>
        </pc:picChg>
        <pc:picChg chg="add mod">
          <ac:chgData name="Igors Lisjonoks" userId="0c800f9e-bc23-4e3e-9332-fae1fd977526" providerId="ADAL" clId="{76992D70-152E-478C-A7C9-05D5A6E6564D}" dt="2024-09-27T10:37:53.384" v="131"/>
          <ac:picMkLst>
            <pc:docMk/>
            <pc:sldMk cId="3350591709" sldId="276"/>
            <ac:picMk id="10" creationId="{2D74335C-45E6-E186-AA36-7983C1713DE1}"/>
          </ac:picMkLst>
        </pc:picChg>
      </pc:sldChg>
      <pc:sldChg chg="addSp delSp modSp mod">
        <pc:chgData name="Igors Lisjonoks" userId="0c800f9e-bc23-4e3e-9332-fae1fd977526" providerId="ADAL" clId="{76992D70-152E-478C-A7C9-05D5A6E6564D}" dt="2024-09-30T12:34:30.702" v="1981" actId="20577"/>
        <pc:sldMkLst>
          <pc:docMk/>
          <pc:sldMk cId="2304396582" sldId="277"/>
        </pc:sldMkLst>
        <pc:spChg chg="del">
          <ac:chgData name="Igors Lisjonoks" userId="0c800f9e-bc23-4e3e-9332-fae1fd977526" providerId="ADAL" clId="{76992D70-152E-478C-A7C9-05D5A6E6564D}" dt="2024-09-27T10:41:02.537" v="200" actId="478"/>
          <ac:spMkLst>
            <pc:docMk/>
            <pc:sldMk cId="2304396582" sldId="277"/>
            <ac:spMk id="2" creationId="{5D254DDE-ED29-D1E1-F7F8-B4345D1063C5}"/>
          </ac:spMkLst>
        </pc:spChg>
        <pc:spChg chg="mod">
          <ac:chgData name="Igors Lisjonoks" userId="0c800f9e-bc23-4e3e-9332-fae1fd977526" providerId="ADAL" clId="{76992D70-152E-478C-A7C9-05D5A6E6564D}" dt="2024-09-30T12:34:30.702" v="1981" actId="20577"/>
          <ac:spMkLst>
            <pc:docMk/>
            <pc:sldMk cId="2304396582" sldId="277"/>
            <ac:spMk id="8" creationId="{1531C0DA-44EB-98A8-F179-973A31C23740}"/>
          </ac:spMkLst>
        </pc:spChg>
        <pc:spChg chg="add del mod">
          <ac:chgData name="Igors Lisjonoks" userId="0c800f9e-bc23-4e3e-9332-fae1fd977526" providerId="ADAL" clId="{76992D70-152E-478C-A7C9-05D5A6E6564D}" dt="2024-09-27T10:41:04.902" v="201" actId="478"/>
          <ac:spMkLst>
            <pc:docMk/>
            <pc:sldMk cId="2304396582" sldId="277"/>
            <ac:spMk id="9" creationId="{5C0F3E36-544B-25B3-B5E0-71BF24FBD552}"/>
          </ac:spMkLst>
        </pc:spChg>
        <pc:spChg chg="add mod">
          <ac:chgData name="Igors Lisjonoks" userId="0c800f9e-bc23-4e3e-9332-fae1fd977526" providerId="ADAL" clId="{76992D70-152E-478C-A7C9-05D5A6E6564D}" dt="2024-09-30T12:08:20.617" v="1691" actId="20577"/>
          <ac:spMkLst>
            <pc:docMk/>
            <pc:sldMk cId="2304396582" sldId="277"/>
            <ac:spMk id="10" creationId="{94961760-E877-F07F-5927-747DFDCF6C87}"/>
          </ac:spMkLst>
        </pc:spChg>
        <pc:picChg chg="add mod">
          <ac:chgData name="Igors Lisjonoks" userId="0c800f9e-bc23-4e3e-9332-fae1fd977526" providerId="ADAL" clId="{76992D70-152E-478C-A7C9-05D5A6E6564D}" dt="2024-09-27T10:37:13.273" v="119"/>
          <ac:picMkLst>
            <pc:docMk/>
            <pc:sldMk cId="2304396582" sldId="277"/>
            <ac:picMk id="3" creationId="{DF2087F4-D3E8-DD2D-1F99-02C3FC55AF7D}"/>
          </ac:picMkLst>
        </pc:picChg>
        <pc:picChg chg="add del mod">
          <ac:chgData name="Igors Lisjonoks" userId="0c800f9e-bc23-4e3e-9332-fae1fd977526" providerId="ADAL" clId="{76992D70-152E-478C-A7C9-05D5A6E6564D}" dt="2024-09-30T12:31:34.740" v="1808" actId="478"/>
          <ac:picMkLst>
            <pc:docMk/>
            <pc:sldMk cId="2304396582" sldId="277"/>
            <ac:picMk id="5" creationId="{B3A71D69-BB3B-F693-67B6-79646BED07BB}"/>
          </ac:picMkLst>
        </pc:picChg>
        <pc:picChg chg="del">
          <ac:chgData name="Igors Lisjonoks" userId="0c800f9e-bc23-4e3e-9332-fae1fd977526" providerId="ADAL" clId="{76992D70-152E-478C-A7C9-05D5A6E6564D}" dt="2024-09-27T10:37:12.932" v="118" actId="478"/>
          <ac:picMkLst>
            <pc:docMk/>
            <pc:sldMk cId="2304396582" sldId="277"/>
            <ac:picMk id="5" creationId="{D95028C1-06B9-8622-F275-DA1EF29A7B70}"/>
          </ac:picMkLst>
        </pc:picChg>
        <pc:picChg chg="add mod">
          <ac:chgData name="Igors Lisjonoks" userId="0c800f9e-bc23-4e3e-9332-fae1fd977526" providerId="ADAL" clId="{76992D70-152E-478C-A7C9-05D5A6E6564D}" dt="2024-09-27T10:38:08.684" v="136"/>
          <ac:picMkLst>
            <pc:docMk/>
            <pc:sldMk cId="2304396582" sldId="277"/>
            <ac:picMk id="6" creationId="{849A3EDD-2E64-23E4-3828-C5AAE5B0BD8E}"/>
          </ac:picMkLst>
        </pc:picChg>
        <pc:picChg chg="add mod">
          <ac:chgData name="Igors Lisjonoks" userId="0c800f9e-bc23-4e3e-9332-fae1fd977526" providerId="ADAL" clId="{76992D70-152E-478C-A7C9-05D5A6E6564D}" dt="2024-09-30T12:31:40.409" v="1812" actId="1076"/>
          <ac:picMkLst>
            <pc:docMk/>
            <pc:sldMk cId="2304396582" sldId="277"/>
            <ac:picMk id="9" creationId="{C50392CB-C839-E904-597B-FE2589BBA926}"/>
          </ac:picMkLst>
        </pc:picChg>
      </pc:sldChg>
      <pc:sldChg chg="addSp delSp modSp del mod">
        <pc:chgData name="Igors Lisjonoks" userId="0c800f9e-bc23-4e3e-9332-fae1fd977526" providerId="ADAL" clId="{76992D70-152E-478C-A7C9-05D5A6E6564D}" dt="2024-09-27T11:05:24.640" v="207" actId="2696"/>
        <pc:sldMkLst>
          <pc:docMk/>
          <pc:sldMk cId="469952433" sldId="279"/>
        </pc:sldMkLst>
        <pc:spChg chg="del mod">
          <ac:chgData name="Igors Lisjonoks" userId="0c800f9e-bc23-4e3e-9332-fae1fd977526" providerId="ADAL" clId="{76992D70-152E-478C-A7C9-05D5A6E6564D}" dt="2024-09-27T10:39:10.744" v="149" actId="478"/>
          <ac:spMkLst>
            <pc:docMk/>
            <pc:sldMk cId="469952433" sldId="279"/>
            <ac:spMk id="2" creationId="{5D254DDE-ED29-D1E1-F7F8-B4345D1063C5}"/>
          </ac:spMkLst>
        </pc:spChg>
        <pc:spChg chg="mod">
          <ac:chgData name="Igors Lisjonoks" userId="0c800f9e-bc23-4e3e-9332-fae1fd977526" providerId="ADAL" clId="{76992D70-152E-478C-A7C9-05D5A6E6564D}" dt="2024-09-27T10:55:51.044" v="204" actId="20577"/>
          <ac:spMkLst>
            <pc:docMk/>
            <pc:sldMk cId="469952433" sldId="279"/>
            <ac:spMk id="3" creationId="{BEB382E8-E9DA-D4F9-9CAA-6E670C1BBCBF}"/>
          </ac:spMkLst>
        </pc:spChg>
        <pc:spChg chg="add mod">
          <ac:chgData name="Igors Lisjonoks" userId="0c800f9e-bc23-4e3e-9332-fae1fd977526" providerId="ADAL" clId="{76992D70-152E-478C-A7C9-05D5A6E6564D}" dt="2024-09-27T10:39:40.742" v="179"/>
          <ac:spMkLst>
            <pc:docMk/>
            <pc:sldMk cId="469952433" sldId="279"/>
            <ac:spMk id="9" creationId="{5DBE3515-DE47-5DE7-6753-9998F056F7A8}"/>
          </ac:spMkLst>
        </pc:spChg>
        <pc:spChg chg="add del mod">
          <ac:chgData name="Igors Lisjonoks" userId="0c800f9e-bc23-4e3e-9332-fae1fd977526" providerId="ADAL" clId="{76992D70-152E-478C-A7C9-05D5A6E6564D}" dt="2024-09-27T10:39:13.404" v="150" actId="478"/>
          <ac:spMkLst>
            <pc:docMk/>
            <pc:sldMk cId="469952433" sldId="279"/>
            <ac:spMk id="11" creationId="{5E3707E9-5E86-01C8-11F1-BD10C1572BF3}"/>
          </ac:spMkLst>
        </pc:spChg>
        <pc:picChg chg="del">
          <ac:chgData name="Igors Lisjonoks" userId="0c800f9e-bc23-4e3e-9332-fae1fd977526" providerId="ADAL" clId="{76992D70-152E-478C-A7C9-05D5A6E6564D}" dt="2024-09-27T10:32:58.754" v="75" actId="478"/>
          <ac:picMkLst>
            <pc:docMk/>
            <pc:sldMk cId="469952433" sldId="279"/>
            <ac:picMk id="5" creationId="{19FD2213-9527-80EF-4F92-2866EE5A1680}"/>
          </ac:picMkLst>
        </pc:picChg>
        <pc:picChg chg="del">
          <ac:chgData name="Igors Lisjonoks" userId="0c800f9e-bc23-4e3e-9332-fae1fd977526" providerId="ADAL" clId="{76992D70-152E-478C-A7C9-05D5A6E6564D}" dt="2024-09-27T10:47:15.628" v="203" actId="478"/>
          <ac:picMkLst>
            <pc:docMk/>
            <pc:sldMk cId="469952433" sldId="279"/>
            <ac:picMk id="6" creationId="{DCE2CA70-39B7-8186-D449-EC4AC4773130}"/>
          </ac:picMkLst>
        </pc:picChg>
        <pc:picChg chg="add mod">
          <ac:chgData name="Igors Lisjonoks" userId="0c800f9e-bc23-4e3e-9332-fae1fd977526" providerId="ADAL" clId="{76992D70-152E-478C-A7C9-05D5A6E6564D}" dt="2024-09-27T10:33:28.566" v="86" actId="1076"/>
          <ac:picMkLst>
            <pc:docMk/>
            <pc:sldMk cId="469952433" sldId="279"/>
            <ac:picMk id="7" creationId="{4463D10D-218E-F2C9-9D99-BD217067F1BE}"/>
          </ac:picMkLst>
        </pc:picChg>
        <pc:picChg chg="add mod">
          <ac:chgData name="Igors Lisjonoks" userId="0c800f9e-bc23-4e3e-9332-fae1fd977526" providerId="ADAL" clId="{76992D70-152E-478C-A7C9-05D5A6E6564D}" dt="2024-09-27T10:37:44.947" v="127"/>
          <ac:picMkLst>
            <pc:docMk/>
            <pc:sldMk cId="469952433" sldId="279"/>
            <ac:picMk id="8" creationId="{6D1C3251-7D5C-DD2E-71D6-2899A242EF19}"/>
          </ac:picMkLst>
        </pc:picChg>
      </pc:sldChg>
      <pc:sldChg chg="addSp delSp modSp del mod">
        <pc:chgData name="Igors Lisjonoks" userId="0c800f9e-bc23-4e3e-9332-fae1fd977526" providerId="ADAL" clId="{76992D70-152E-478C-A7C9-05D5A6E6564D}" dt="2024-09-27T10:40:58.344" v="199" actId="2696"/>
        <pc:sldMkLst>
          <pc:docMk/>
          <pc:sldMk cId="2137409770" sldId="383"/>
        </pc:sldMkLst>
        <pc:picChg chg="add del mod">
          <ac:chgData name="Igors Lisjonoks" userId="0c800f9e-bc23-4e3e-9332-fae1fd977526" providerId="ADAL" clId="{76992D70-152E-478C-A7C9-05D5A6E6564D}" dt="2024-09-27T10:37:17.867" v="121" actId="478"/>
          <ac:picMkLst>
            <pc:docMk/>
            <pc:sldMk cId="2137409770" sldId="383"/>
            <ac:picMk id="2" creationId="{CB0B3E30-140B-B8B6-A7A6-D873610B1B2A}"/>
          </ac:picMkLst>
        </pc:picChg>
      </pc:sldChg>
      <pc:sldChg chg="addSp delSp modSp del mod">
        <pc:chgData name="Igors Lisjonoks" userId="0c800f9e-bc23-4e3e-9332-fae1fd977526" providerId="ADAL" clId="{76992D70-152E-478C-A7C9-05D5A6E6564D}" dt="2024-09-27T10:40:58.344" v="199" actId="2696"/>
        <pc:sldMkLst>
          <pc:docMk/>
          <pc:sldMk cId="1366675494" sldId="421"/>
        </pc:sldMkLst>
        <pc:picChg chg="add del mod">
          <ac:chgData name="Igors Lisjonoks" userId="0c800f9e-bc23-4e3e-9332-fae1fd977526" providerId="ADAL" clId="{76992D70-152E-478C-A7C9-05D5A6E6564D}" dt="2024-09-27T10:37:15.817" v="120" actId="478"/>
          <ac:picMkLst>
            <pc:docMk/>
            <pc:sldMk cId="1366675494" sldId="421"/>
            <ac:picMk id="2" creationId="{0D4A55F8-DDB0-8400-0BF5-6670FD804D8F}"/>
          </ac:picMkLst>
        </pc:picChg>
      </pc:sldChg>
      <pc:sldChg chg="addSp delSp modSp mod modNotesTx">
        <pc:chgData name="Igors Lisjonoks" userId="0c800f9e-bc23-4e3e-9332-fae1fd977526" providerId="ADAL" clId="{76992D70-152E-478C-A7C9-05D5A6E6564D}" dt="2024-09-30T12:03:21.965" v="1419" actId="20577"/>
        <pc:sldMkLst>
          <pc:docMk/>
          <pc:sldMk cId="116785439" sldId="422"/>
        </pc:sldMkLst>
        <pc:spChg chg="del">
          <ac:chgData name="Igors Lisjonoks" userId="0c800f9e-bc23-4e3e-9332-fae1fd977526" providerId="ADAL" clId="{76992D70-152E-478C-A7C9-05D5A6E6564D}" dt="2024-09-27T10:40:37.724" v="196" actId="478"/>
          <ac:spMkLst>
            <pc:docMk/>
            <pc:sldMk cId="116785439" sldId="422"/>
            <ac:spMk id="2" creationId="{5D254DDE-ED29-D1E1-F7F8-B4345D1063C5}"/>
          </ac:spMkLst>
        </pc:spChg>
        <pc:spChg chg="mod">
          <ac:chgData name="Igors Lisjonoks" userId="0c800f9e-bc23-4e3e-9332-fae1fd977526" providerId="ADAL" clId="{76992D70-152E-478C-A7C9-05D5A6E6564D}" dt="2024-09-30T12:03:21.965" v="1419" actId="20577"/>
          <ac:spMkLst>
            <pc:docMk/>
            <pc:sldMk cId="116785439" sldId="422"/>
            <ac:spMk id="3" creationId="{BEB382E8-E9DA-D4F9-9CAA-6E670C1BBCBF}"/>
          </ac:spMkLst>
        </pc:spChg>
        <pc:spChg chg="add del mod">
          <ac:chgData name="Igors Lisjonoks" userId="0c800f9e-bc23-4e3e-9332-fae1fd977526" providerId="ADAL" clId="{76992D70-152E-478C-A7C9-05D5A6E6564D}" dt="2024-09-27T10:40:40.167" v="197" actId="478"/>
          <ac:spMkLst>
            <pc:docMk/>
            <pc:sldMk cId="116785439" sldId="422"/>
            <ac:spMk id="9" creationId="{048ED138-0F1F-261C-DD2D-FC37AD98E60D}"/>
          </ac:spMkLst>
        </pc:spChg>
        <pc:spChg chg="add mod">
          <ac:chgData name="Igors Lisjonoks" userId="0c800f9e-bc23-4e3e-9332-fae1fd977526" providerId="ADAL" clId="{76992D70-152E-478C-A7C9-05D5A6E6564D}" dt="2024-09-30T10:59:43.117" v="784" actId="20577"/>
          <ac:spMkLst>
            <pc:docMk/>
            <pc:sldMk cId="116785439" sldId="422"/>
            <ac:spMk id="10" creationId="{28BDC02A-7579-A363-1DC8-3C93ACA9973B}"/>
          </ac:spMkLst>
        </pc:spChg>
        <pc:picChg chg="add mod modCrop">
          <ac:chgData name="Igors Lisjonoks" userId="0c800f9e-bc23-4e3e-9332-fae1fd977526" providerId="ADAL" clId="{76992D70-152E-478C-A7C9-05D5A6E6564D}" dt="2024-09-30T12:02:14.802" v="1416" actId="1076"/>
          <ac:picMkLst>
            <pc:docMk/>
            <pc:sldMk cId="116785439" sldId="422"/>
            <ac:picMk id="5" creationId="{544B2F66-4559-C5E4-96E2-A1C2A4F50CA8}"/>
          </ac:picMkLst>
        </pc:picChg>
        <pc:picChg chg="del">
          <ac:chgData name="Igors Lisjonoks" userId="0c800f9e-bc23-4e3e-9332-fae1fd977526" providerId="ADAL" clId="{76992D70-152E-478C-A7C9-05D5A6E6564D}" dt="2024-09-27T10:37:05.295" v="114" actId="478"/>
          <ac:picMkLst>
            <pc:docMk/>
            <pc:sldMk cId="116785439" sldId="422"/>
            <ac:picMk id="5" creationId="{D95028C1-06B9-8622-F275-DA1EF29A7B70}"/>
          </ac:picMkLst>
        </pc:picChg>
        <pc:picChg chg="add mod">
          <ac:chgData name="Igors Lisjonoks" userId="0c800f9e-bc23-4e3e-9332-fae1fd977526" providerId="ADAL" clId="{76992D70-152E-478C-A7C9-05D5A6E6564D}" dt="2024-09-27T10:37:05.575" v="115"/>
          <ac:picMkLst>
            <pc:docMk/>
            <pc:sldMk cId="116785439" sldId="422"/>
            <ac:picMk id="6" creationId="{9A18F0FE-6D71-03B4-56AD-8D3E5AED3ED6}"/>
          </ac:picMkLst>
        </pc:picChg>
        <pc:picChg chg="add mod">
          <ac:chgData name="Igors Lisjonoks" userId="0c800f9e-bc23-4e3e-9332-fae1fd977526" providerId="ADAL" clId="{76992D70-152E-478C-A7C9-05D5A6E6564D}" dt="2024-09-27T10:38:04.102" v="135"/>
          <ac:picMkLst>
            <pc:docMk/>
            <pc:sldMk cId="116785439" sldId="422"/>
            <ac:picMk id="7" creationId="{E859E2FE-40D8-0E6C-4CAF-7F14FF0D639C}"/>
          </ac:picMkLst>
        </pc:picChg>
        <pc:picChg chg="add mod">
          <ac:chgData name="Igors Lisjonoks" userId="0c800f9e-bc23-4e3e-9332-fae1fd977526" providerId="ADAL" clId="{76992D70-152E-478C-A7C9-05D5A6E6564D}" dt="2024-09-30T12:02:10.505" v="1415" actId="1076"/>
          <ac:picMkLst>
            <pc:docMk/>
            <pc:sldMk cId="116785439" sldId="422"/>
            <ac:picMk id="9" creationId="{1E1F09A2-A8FF-11E3-2E5F-D0D265144AD3}"/>
          </ac:picMkLst>
        </pc:picChg>
      </pc:sldChg>
      <pc:sldChg chg="addSp delSp modSp mod modNotesTx">
        <pc:chgData name="Igors Lisjonoks" userId="0c800f9e-bc23-4e3e-9332-fae1fd977526" providerId="ADAL" clId="{76992D70-152E-478C-A7C9-05D5A6E6564D}" dt="2024-10-02T09:49:07.683" v="3189" actId="20577"/>
        <pc:sldMkLst>
          <pc:docMk/>
          <pc:sldMk cId="3130953514" sldId="423"/>
        </pc:sldMkLst>
        <pc:spChg chg="del">
          <ac:chgData name="Igors Lisjonoks" userId="0c800f9e-bc23-4e3e-9332-fae1fd977526" providerId="ADAL" clId="{76992D70-152E-478C-A7C9-05D5A6E6564D}" dt="2024-09-27T10:40:14.735" v="186" actId="478"/>
          <ac:spMkLst>
            <pc:docMk/>
            <pc:sldMk cId="3130953514" sldId="423"/>
            <ac:spMk id="2" creationId="{5D254DDE-ED29-D1E1-F7F8-B4345D1063C5}"/>
          </ac:spMkLst>
        </pc:spChg>
        <pc:spChg chg="mod">
          <ac:chgData name="Igors Lisjonoks" userId="0c800f9e-bc23-4e3e-9332-fae1fd977526" providerId="ADAL" clId="{76992D70-152E-478C-A7C9-05D5A6E6564D}" dt="2024-09-30T11:52:46.703" v="1134" actId="20577"/>
          <ac:spMkLst>
            <pc:docMk/>
            <pc:sldMk cId="3130953514" sldId="423"/>
            <ac:spMk id="3" creationId="{BEB382E8-E9DA-D4F9-9CAA-6E670C1BBCBF}"/>
          </ac:spMkLst>
        </pc:spChg>
        <pc:spChg chg="add del mod">
          <ac:chgData name="Igors Lisjonoks" userId="0c800f9e-bc23-4e3e-9332-fae1fd977526" providerId="ADAL" clId="{76992D70-152E-478C-A7C9-05D5A6E6564D}" dt="2024-09-27T10:40:16.977" v="187" actId="478"/>
          <ac:spMkLst>
            <pc:docMk/>
            <pc:sldMk cId="3130953514" sldId="423"/>
            <ac:spMk id="10" creationId="{2B11C340-7ED3-BDF6-854F-3267FCA720AF}"/>
          </ac:spMkLst>
        </pc:spChg>
        <pc:spChg chg="add mod">
          <ac:chgData name="Igors Lisjonoks" userId="0c800f9e-bc23-4e3e-9332-fae1fd977526" providerId="ADAL" clId="{76992D70-152E-478C-A7C9-05D5A6E6564D}" dt="2024-10-02T09:49:07.683" v="3189" actId="20577"/>
          <ac:spMkLst>
            <pc:docMk/>
            <pc:sldMk cId="3130953514" sldId="423"/>
            <ac:spMk id="11" creationId="{ACFDAF83-B8EF-FF46-D71D-CC6BA78DC98B}"/>
          </ac:spMkLst>
        </pc:spChg>
        <pc:picChg chg="add del mod">
          <ac:chgData name="Igors Lisjonoks" userId="0c800f9e-bc23-4e3e-9332-fae1fd977526" providerId="ADAL" clId="{76992D70-152E-478C-A7C9-05D5A6E6564D}" dt="2024-09-30T11:19:40.193" v="844" actId="478"/>
          <ac:picMkLst>
            <pc:docMk/>
            <pc:sldMk cId="3130953514" sldId="423"/>
            <ac:picMk id="5" creationId="{894E5964-1CD5-0021-E7C3-C0A2AD450960}"/>
          </ac:picMkLst>
        </pc:picChg>
        <pc:picChg chg="del">
          <ac:chgData name="Igors Lisjonoks" userId="0c800f9e-bc23-4e3e-9332-fae1fd977526" providerId="ADAL" clId="{76992D70-152E-478C-A7C9-05D5A6E6564D}" dt="2024-09-27T10:34:29.577" v="108" actId="478"/>
          <ac:picMkLst>
            <pc:docMk/>
            <pc:sldMk cId="3130953514" sldId="423"/>
            <ac:picMk id="5" creationId="{D95028C1-06B9-8622-F275-DA1EF29A7B70}"/>
          </ac:picMkLst>
        </pc:picChg>
        <pc:picChg chg="add mod">
          <ac:chgData name="Igors Lisjonoks" userId="0c800f9e-bc23-4e3e-9332-fae1fd977526" providerId="ADAL" clId="{76992D70-152E-478C-A7C9-05D5A6E6564D}" dt="2024-09-27T10:34:29.746" v="109"/>
          <ac:picMkLst>
            <pc:docMk/>
            <pc:sldMk cId="3130953514" sldId="423"/>
            <ac:picMk id="6" creationId="{85B55A90-EBC4-D272-0094-36386C027865}"/>
          </ac:picMkLst>
        </pc:picChg>
        <pc:picChg chg="del">
          <ac:chgData name="Igors Lisjonoks" userId="0c800f9e-bc23-4e3e-9332-fae1fd977526" providerId="ADAL" clId="{76992D70-152E-478C-A7C9-05D5A6E6564D}" dt="2024-09-30T11:17:57.998" v="840" actId="478"/>
          <ac:picMkLst>
            <pc:docMk/>
            <pc:sldMk cId="3130953514" sldId="423"/>
            <ac:picMk id="7" creationId="{F52BAD7F-8D77-39E9-A531-F41C34F1AB9D}"/>
          </ac:picMkLst>
        </pc:picChg>
        <pc:picChg chg="add mod">
          <ac:chgData name="Igors Lisjonoks" userId="0c800f9e-bc23-4e3e-9332-fae1fd977526" providerId="ADAL" clId="{76992D70-152E-478C-A7C9-05D5A6E6564D}" dt="2024-09-27T10:37:56.716" v="132"/>
          <ac:picMkLst>
            <pc:docMk/>
            <pc:sldMk cId="3130953514" sldId="423"/>
            <ac:picMk id="8" creationId="{5042DE19-83F5-460B-F8F3-84398486E463}"/>
          </ac:picMkLst>
        </pc:picChg>
        <pc:picChg chg="add del mod modCrop">
          <ac:chgData name="Igors Lisjonoks" userId="0c800f9e-bc23-4e3e-9332-fae1fd977526" providerId="ADAL" clId="{76992D70-152E-478C-A7C9-05D5A6E6564D}" dt="2024-09-30T11:20:31.427" v="850" actId="478"/>
          <ac:picMkLst>
            <pc:docMk/>
            <pc:sldMk cId="3130953514" sldId="423"/>
            <ac:picMk id="10" creationId="{B70750AE-14C6-A130-F39D-0969D6409382}"/>
          </ac:picMkLst>
        </pc:picChg>
        <pc:picChg chg="add del mod">
          <ac:chgData name="Igors Lisjonoks" userId="0c800f9e-bc23-4e3e-9332-fae1fd977526" providerId="ADAL" clId="{76992D70-152E-478C-A7C9-05D5A6E6564D}" dt="2024-09-30T11:21:26.943" v="854" actId="478"/>
          <ac:picMkLst>
            <pc:docMk/>
            <pc:sldMk cId="3130953514" sldId="423"/>
            <ac:picMk id="13" creationId="{51FE1214-D7F8-07A1-6399-DB164A29A024}"/>
          </ac:picMkLst>
        </pc:picChg>
        <pc:picChg chg="add mod">
          <ac:chgData name="Igors Lisjonoks" userId="0c800f9e-bc23-4e3e-9332-fae1fd977526" providerId="ADAL" clId="{76992D70-152E-478C-A7C9-05D5A6E6564D}" dt="2024-09-30T11:21:55.964" v="857" actId="1076"/>
          <ac:picMkLst>
            <pc:docMk/>
            <pc:sldMk cId="3130953514" sldId="423"/>
            <ac:picMk id="15" creationId="{31ACFB13-ECEC-722B-8196-ADDF3CB472AB}"/>
          </ac:picMkLst>
        </pc:picChg>
      </pc:sldChg>
      <pc:sldChg chg="add ord">
        <pc:chgData name="Igors Lisjonoks" userId="0c800f9e-bc23-4e3e-9332-fae1fd977526" providerId="ADAL" clId="{76992D70-152E-478C-A7C9-05D5A6E6564D}" dt="2024-09-30T11:44:08.589" v="1057"/>
        <pc:sldMkLst>
          <pc:docMk/>
          <pc:sldMk cId="3859812305" sldId="424"/>
        </pc:sldMkLst>
      </pc:sldChg>
      <pc:sldChg chg="addSp delSp modSp add mod ord">
        <pc:chgData name="Igors Lisjonoks" userId="0c800f9e-bc23-4e3e-9332-fae1fd977526" providerId="ADAL" clId="{76992D70-152E-478C-A7C9-05D5A6E6564D}" dt="2024-10-02T09:48:59.259" v="3183" actId="20577"/>
        <pc:sldMkLst>
          <pc:docMk/>
          <pc:sldMk cId="2821952930" sldId="425"/>
        </pc:sldMkLst>
        <pc:spChg chg="mod">
          <ac:chgData name="Igors Lisjonoks" userId="0c800f9e-bc23-4e3e-9332-fae1fd977526" providerId="ADAL" clId="{76992D70-152E-478C-A7C9-05D5A6E6564D}" dt="2024-09-30T11:52:43.177" v="1133" actId="20577"/>
          <ac:spMkLst>
            <pc:docMk/>
            <pc:sldMk cId="2821952930" sldId="425"/>
            <ac:spMk id="3" creationId="{BEB382E8-E9DA-D4F9-9CAA-6E670C1BBCBF}"/>
          </ac:spMkLst>
        </pc:spChg>
        <pc:spChg chg="mod">
          <ac:chgData name="Igors Lisjonoks" userId="0c800f9e-bc23-4e3e-9332-fae1fd977526" providerId="ADAL" clId="{76992D70-152E-478C-A7C9-05D5A6E6564D}" dt="2024-10-02T09:48:59.259" v="3183" actId="20577"/>
          <ac:spMkLst>
            <pc:docMk/>
            <pc:sldMk cId="2821952930" sldId="425"/>
            <ac:spMk id="11" creationId="{ACFDAF83-B8EF-FF46-D71D-CC6BA78DC98B}"/>
          </ac:spMkLst>
        </pc:spChg>
        <pc:picChg chg="add mod">
          <ac:chgData name="Igors Lisjonoks" userId="0c800f9e-bc23-4e3e-9332-fae1fd977526" providerId="ADAL" clId="{76992D70-152E-478C-A7C9-05D5A6E6564D}" dt="2024-09-30T11:47:45.077" v="1086" actId="1076"/>
          <ac:picMkLst>
            <pc:docMk/>
            <pc:sldMk cId="2821952930" sldId="425"/>
            <ac:picMk id="5" creationId="{049222F5-92DC-8A87-E04A-942093519755}"/>
          </ac:picMkLst>
        </pc:picChg>
        <pc:picChg chg="del">
          <ac:chgData name="Igors Lisjonoks" userId="0c800f9e-bc23-4e3e-9332-fae1fd977526" providerId="ADAL" clId="{76992D70-152E-478C-A7C9-05D5A6E6564D}" dt="2024-09-30T11:47:01.043" v="1083" actId="478"/>
          <ac:picMkLst>
            <pc:docMk/>
            <pc:sldMk cId="2821952930" sldId="425"/>
            <ac:picMk id="15" creationId="{31ACFB13-ECEC-722B-8196-ADDF3CB472AB}"/>
          </ac:picMkLst>
        </pc:picChg>
      </pc:sldChg>
      <pc:sldChg chg="addSp delSp modSp add mod">
        <pc:chgData name="Igors Lisjonoks" userId="0c800f9e-bc23-4e3e-9332-fae1fd977526" providerId="ADAL" clId="{76992D70-152E-478C-A7C9-05D5A6E6564D}" dt="2024-09-30T13:22:26.524" v="2811" actId="3626"/>
        <pc:sldMkLst>
          <pc:docMk/>
          <pc:sldMk cId="1079385637" sldId="426"/>
        </pc:sldMkLst>
        <pc:spChg chg="mod">
          <ac:chgData name="Igors Lisjonoks" userId="0c800f9e-bc23-4e3e-9332-fae1fd977526" providerId="ADAL" clId="{76992D70-152E-478C-A7C9-05D5A6E6564D}" dt="2024-09-30T13:22:26.524" v="2811" actId="3626"/>
          <ac:spMkLst>
            <pc:docMk/>
            <pc:sldMk cId="1079385637" sldId="426"/>
            <ac:spMk id="8" creationId="{1531C0DA-44EB-98A8-F179-973A31C23740}"/>
          </ac:spMkLst>
        </pc:spChg>
        <pc:spChg chg="mod">
          <ac:chgData name="Igors Lisjonoks" userId="0c800f9e-bc23-4e3e-9332-fae1fd977526" providerId="ADAL" clId="{76992D70-152E-478C-A7C9-05D5A6E6564D}" dt="2024-09-30T12:27:11.577" v="1806" actId="20577"/>
          <ac:spMkLst>
            <pc:docMk/>
            <pc:sldMk cId="1079385637" sldId="426"/>
            <ac:spMk id="10" creationId="{94961760-E877-F07F-5927-747DFDCF6C87}"/>
          </ac:spMkLst>
        </pc:spChg>
        <pc:picChg chg="add mod">
          <ac:chgData name="Igors Lisjonoks" userId="0c800f9e-bc23-4e3e-9332-fae1fd977526" providerId="ADAL" clId="{76992D70-152E-478C-A7C9-05D5A6E6564D}" dt="2024-09-30T13:19:20.118" v="2655" actId="1076"/>
          <ac:picMkLst>
            <pc:docMk/>
            <pc:sldMk cId="1079385637" sldId="426"/>
            <ac:picMk id="5" creationId="{45796EB0-0C2E-FE75-BFB9-010C5595F0E1}"/>
          </ac:picMkLst>
        </pc:picChg>
        <pc:picChg chg="del">
          <ac:chgData name="Igors Lisjonoks" userId="0c800f9e-bc23-4e3e-9332-fae1fd977526" providerId="ADAL" clId="{76992D70-152E-478C-A7C9-05D5A6E6564D}" dt="2024-09-30T12:17:02.659" v="1698" actId="478"/>
          <ac:picMkLst>
            <pc:docMk/>
            <pc:sldMk cId="1079385637" sldId="426"/>
            <ac:picMk id="5" creationId="{B3A71D69-BB3B-F693-67B6-79646BED07BB}"/>
          </ac:picMkLst>
        </pc:picChg>
        <pc:picChg chg="add del mod">
          <ac:chgData name="Igors Lisjonoks" userId="0c800f9e-bc23-4e3e-9332-fae1fd977526" providerId="ADAL" clId="{76992D70-152E-478C-A7C9-05D5A6E6564D}" dt="2024-09-30T12:20:34.020" v="1743" actId="478"/>
          <ac:picMkLst>
            <pc:docMk/>
            <pc:sldMk cId="1079385637" sldId="426"/>
            <ac:picMk id="7" creationId="{11498C6D-D1E2-E65A-C562-E6211DF6CCCC}"/>
          </ac:picMkLst>
        </pc:picChg>
        <pc:picChg chg="add del mod">
          <ac:chgData name="Igors Lisjonoks" userId="0c800f9e-bc23-4e3e-9332-fae1fd977526" providerId="ADAL" clId="{76992D70-152E-478C-A7C9-05D5A6E6564D}" dt="2024-09-30T13:19:03.638" v="2649" actId="478"/>
          <ac:picMkLst>
            <pc:docMk/>
            <pc:sldMk cId="1079385637" sldId="426"/>
            <ac:picMk id="11" creationId="{FDF4C083-D9C4-3515-F8B8-B04D1ECCBD12}"/>
          </ac:picMkLst>
        </pc:picChg>
      </pc:sldChg>
      <pc:sldChg chg="addSp delSp modSp add mod">
        <pc:chgData name="Igors Lisjonoks" userId="0c800f9e-bc23-4e3e-9332-fae1fd977526" providerId="ADAL" clId="{76992D70-152E-478C-A7C9-05D5A6E6564D}" dt="2024-09-30T13:14:37.204" v="2644" actId="1076"/>
        <pc:sldMkLst>
          <pc:docMk/>
          <pc:sldMk cId="2541869949" sldId="427"/>
        </pc:sldMkLst>
        <pc:spChg chg="mod">
          <ac:chgData name="Igors Lisjonoks" userId="0c800f9e-bc23-4e3e-9332-fae1fd977526" providerId="ADAL" clId="{76992D70-152E-478C-A7C9-05D5A6E6564D}" dt="2024-09-30T13:14:37.204" v="2644" actId="1076"/>
          <ac:spMkLst>
            <pc:docMk/>
            <pc:sldMk cId="2541869949" sldId="427"/>
            <ac:spMk id="8" creationId="{1531C0DA-44EB-98A8-F179-973A31C23740}"/>
          </ac:spMkLst>
        </pc:spChg>
        <pc:spChg chg="mod">
          <ac:chgData name="Igors Lisjonoks" userId="0c800f9e-bc23-4e3e-9332-fae1fd977526" providerId="ADAL" clId="{76992D70-152E-478C-A7C9-05D5A6E6564D}" dt="2024-09-30T12:35:16.069" v="2038" actId="20577"/>
          <ac:spMkLst>
            <pc:docMk/>
            <pc:sldMk cId="2541869949" sldId="427"/>
            <ac:spMk id="10" creationId="{94961760-E877-F07F-5927-747DFDCF6C87}"/>
          </ac:spMkLst>
        </pc:spChg>
        <pc:picChg chg="add mod">
          <ac:chgData name="Igors Lisjonoks" userId="0c800f9e-bc23-4e3e-9332-fae1fd977526" providerId="ADAL" clId="{76992D70-152E-478C-A7C9-05D5A6E6564D}" dt="2024-09-30T13:07:27.397" v="2043" actId="1076"/>
          <ac:picMkLst>
            <pc:docMk/>
            <pc:sldMk cId="2541869949" sldId="427"/>
            <ac:picMk id="5" creationId="{ED63D141-A7DE-A62F-72B1-A4A6C674CF6D}"/>
          </ac:picMkLst>
        </pc:picChg>
        <pc:picChg chg="del">
          <ac:chgData name="Igors Lisjonoks" userId="0c800f9e-bc23-4e3e-9332-fae1fd977526" providerId="ADAL" clId="{76992D70-152E-478C-A7C9-05D5A6E6564D}" dt="2024-09-30T12:35:17.388" v="2039" actId="478"/>
          <ac:picMkLst>
            <pc:docMk/>
            <pc:sldMk cId="2541869949" sldId="427"/>
            <ac:picMk id="11" creationId="{FDF4C083-D9C4-3515-F8B8-B04D1ECCBD12}"/>
          </ac:picMkLst>
        </pc:picChg>
      </pc:sldChg>
      <pc:sldChg chg="add del">
        <pc:chgData name="Igors Lisjonoks" userId="0c800f9e-bc23-4e3e-9332-fae1fd977526" providerId="ADAL" clId="{76992D70-152E-478C-A7C9-05D5A6E6564D}" dt="2024-09-30T13:22:57.365" v="2812" actId="47"/>
        <pc:sldMkLst>
          <pc:docMk/>
          <pc:sldMk cId="3165078126" sldId="428"/>
        </pc:sldMkLst>
      </pc:sldChg>
      <pc:sldChg chg="addSp delSp modSp add mod">
        <pc:chgData name="Igors Lisjonoks" userId="0c800f9e-bc23-4e3e-9332-fae1fd977526" providerId="ADAL" clId="{76992D70-152E-478C-A7C9-05D5A6E6564D}" dt="2024-09-30T13:32:20.951" v="3077" actId="20577"/>
        <pc:sldMkLst>
          <pc:docMk/>
          <pc:sldMk cId="2733927503" sldId="429"/>
        </pc:sldMkLst>
        <pc:spChg chg="mod">
          <ac:chgData name="Igors Lisjonoks" userId="0c800f9e-bc23-4e3e-9332-fae1fd977526" providerId="ADAL" clId="{76992D70-152E-478C-A7C9-05D5A6E6564D}" dt="2024-09-30T13:32:20.951" v="3077" actId="20577"/>
          <ac:spMkLst>
            <pc:docMk/>
            <pc:sldMk cId="2733927503" sldId="429"/>
            <ac:spMk id="8" creationId="{1531C0DA-44EB-98A8-F179-973A31C23740}"/>
          </ac:spMkLst>
        </pc:spChg>
        <pc:spChg chg="mod">
          <ac:chgData name="Igors Lisjonoks" userId="0c800f9e-bc23-4e3e-9332-fae1fd977526" providerId="ADAL" clId="{76992D70-152E-478C-A7C9-05D5A6E6564D}" dt="2024-09-30T13:14:59.174" v="2646" actId="122"/>
          <ac:spMkLst>
            <pc:docMk/>
            <pc:sldMk cId="2733927503" sldId="429"/>
            <ac:spMk id="10" creationId="{94961760-E877-F07F-5927-747DFDCF6C87}"/>
          </ac:spMkLst>
        </pc:spChg>
        <pc:picChg chg="add mod">
          <ac:chgData name="Igors Lisjonoks" userId="0c800f9e-bc23-4e3e-9332-fae1fd977526" providerId="ADAL" clId="{76992D70-152E-478C-A7C9-05D5A6E6564D}" dt="2024-09-30T13:25:45.452" v="2925" actId="1076"/>
          <ac:picMkLst>
            <pc:docMk/>
            <pc:sldMk cId="2733927503" sldId="429"/>
            <ac:picMk id="5" creationId="{3764E969-99D4-4246-B75D-6A0E9876539C}"/>
          </ac:picMkLst>
        </pc:picChg>
        <pc:picChg chg="del">
          <ac:chgData name="Igors Lisjonoks" userId="0c800f9e-bc23-4e3e-9332-fae1fd977526" providerId="ADAL" clId="{76992D70-152E-478C-A7C9-05D5A6E6564D}" dt="2024-09-30T13:15:01.630" v="2647" actId="478"/>
          <ac:picMkLst>
            <pc:docMk/>
            <pc:sldMk cId="2733927503" sldId="429"/>
            <ac:picMk id="11" creationId="{FDF4C083-D9C4-3515-F8B8-B04D1ECCBD12}"/>
          </ac:picMkLst>
        </pc:picChg>
      </pc:sldChg>
      <pc:sldChg chg="modSp add mod">
        <pc:chgData name="Igors Lisjonoks" userId="0c800f9e-bc23-4e3e-9332-fae1fd977526" providerId="ADAL" clId="{76992D70-152E-478C-A7C9-05D5A6E6564D}" dt="2024-09-30T12:34:13.261" v="1979" actId="20577"/>
        <pc:sldMkLst>
          <pc:docMk/>
          <pc:sldMk cId="3394383912" sldId="430"/>
        </pc:sldMkLst>
        <pc:spChg chg="mod">
          <ac:chgData name="Igors Lisjonoks" userId="0c800f9e-bc23-4e3e-9332-fae1fd977526" providerId="ADAL" clId="{76992D70-152E-478C-A7C9-05D5A6E6564D}" dt="2024-09-30T12:34:13.261" v="1979" actId="20577"/>
          <ac:spMkLst>
            <pc:docMk/>
            <pc:sldMk cId="3394383912" sldId="430"/>
            <ac:spMk id="8" creationId="{1531C0DA-44EB-98A8-F179-973A31C23740}"/>
          </ac:spMkLst>
        </pc:spChg>
      </pc:sldChg>
      <pc:sldChg chg="modSp add mod">
        <pc:chgData name="Igors Lisjonoks" userId="0c800f9e-bc23-4e3e-9332-fae1fd977526" providerId="ADAL" clId="{76992D70-152E-478C-A7C9-05D5A6E6564D}" dt="2024-10-02T10:43:04.824" v="3424" actId="20577"/>
        <pc:sldMkLst>
          <pc:docMk/>
          <pc:sldMk cId="2900082724" sldId="431"/>
        </pc:sldMkLst>
        <pc:spChg chg="mod">
          <ac:chgData name="Igors Lisjonoks" userId="0c800f9e-bc23-4e3e-9332-fae1fd977526" providerId="ADAL" clId="{76992D70-152E-478C-A7C9-05D5A6E6564D}" dt="2024-10-02T10:43:04.824" v="3424" actId="20577"/>
          <ac:spMkLst>
            <pc:docMk/>
            <pc:sldMk cId="2900082724" sldId="431"/>
            <ac:spMk id="3" creationId="{BEB382E8-E9DA-D4F9-9CAA-6E670C1BBCBF}"/>
          </ac:spMkLst>
        </pc:spChg>
        <pc:spChg chg="mod">
          <ac:chgData name="Igors Lisjonoks" userId="0c800f9e-bc23-4e3e-9332-fae1fd977526" providerId="ADAL" clId="{76992D70-152E-478C-A7C9-05D5A6E6564D}" dt="2024-10-02T10:25:16.619" v="3242" actId="20577"/>
          <ac:spMkLst>
            <pc:docMk/>
            <pc:sldMk cId="2900082724" sldId="431"/>
            <ac:spMk id="11" creationId="{ACFDAF83-B8EF-FF46-D71D-CC6BA78DC98B}"/>
          </ac:spMkLst>
        </pc:spChg>
      </pc:sldChg>
      <pc:sldChg chg="addSp delSp modSp add del mod modNotesTx">
        <pc:chgData name="Igors Lisjonoks" userId="0c800f9e-bc23-4e3e-9332-fae1fd977526" providerId="ADAL" clId="{76992D70-152E-478C-A7C9-05D5A6E6564D}" dt="2024-10-02T10:53:37.403" v="3426" actId="2696"/>
        <pc:sldMkLst>
          <pc:docMk/>
          <pc:sldMk cId="3266459591" sldId="432"/>
        </pc:sldMkLst>
        <pc:spChg chg="del mod">
          <ac:chgData name="Igors Lisjonoks" userId="0c800f9e-bc23-4e3e-9332-fae1fd977526" providerId="ADAL" clId="{76992D70-152E-478C-A7C9-05D5A6E6564D}" dt="2024-10-02T07:26:46.522" v="3181" actId="478"/>
          <ac:spMkLst>
            <pc:docMk/>
            <pc:sldMk cId="3266459591" sldId="432"/>
            <ac:spMk id="3" creationId="{BEB382E8-E9DA-D4F9-9CAA-6E670C1BBCBF}"/>
          </ac:spMkLst>
        </pc:spChg>
        <pc:spChg chg="add mod">
          <ac:chgData name="Igors Lisjonoks" userId="0c800f9e-bc23-4e3e-9332-fae1fd977526" providerId="ADAL" clId="{76992D70-152E-478C-A7C9-05D5A6E6564D}" dt="2024-10-02T07:26:46.522" v="3181" actId="478"/>
          <ac:spMkLst>
            <pc:docMk/>
            <pc:sldMk cId="3266459591" sldId="432"/>
            <ac:spMk id="8" creationId="{98BC1E7E-C636-F4A6-824B-5E28C7DC629D}"/>
          </ac:spMkLst>
        </pc:spChg>
        <pc:spChg chg="mod">
          <ac:chgData name="Igors Lisjonoks" userId="0c800f9e-bc23-4e3e-9332-fae1fd977526" providerId="ADAL" clId="{76992D70-152E-478C-A7C9-05D5A6E6564D}" dt="2024-10-02T10:47:33.024" v="3425" actId="20577"/>
          <ac:spMkLst>
            <pc:docMk/>
            <pc:sldMk cId="3266459591" sldId="432"/>
            <ac:spMk id="11" creationId="{AE6F53AB-81F2-5ED0-947B-12F07B927D1D}"/>
          </ac:spMkLst>
        </pc:spChg>
        <pc:picChg chg="del">
          <ac:chgData name="Igors Lisjonoks" userId="0c800f9e-bc23-4e3e-9332-fae1fd977526" providerId="ADAL" clId="{76992D70-152E-478C-A7C9-05D5A6E6564D}" dt="2024-10-02T07:26:43.461" v="3179" actId="478"/>
          <ac:picMkLst>
            <pc:docMk/>
            <pc:sldMk cId="3266459591" sldId="432"/>
            <ac:picMk id="5" creationId="{9243097A-9AE6-E57B-B6F9-C555B9257465}"/>
          </ac:picMkLst>
        </pc:picChg>
      </pc:sldChg>
    </pc:docChg>
  </pc:docChgLst>
  <pc:docChgLst>
    <pc:chgData name="Igors Lisjonoks" userId="0c800f9e-bc23-4e3e-9332-fae1fd977526" providerId="ADAL" clId="{7092CA62-1846-453E-8FAF-087DA2FD46AF}"/>
    <pc:docChg chg="undo custSel addSld delSld modSld sldOrd">
      <pc:chgData name="Igors Lisjonoks" userId="0c800f9e-bc23-4e3e-9332-fae1fd977526" providerId="ADAL" clId="{7092CA62-1846-453E-8FAF-087DA2FD46AF}" dt="2024-03-28T07:53:25.282" v="6897" actId="20577"/>
      <pc:docMkLst>
        <pc:docMk/>
      </pc:docMkLst>
      <pc:sldChg chg="addSp delSp modSp mod delCm">
        <pc:chgData name="Igors Lisjonoks" userId="0c800f9e-bc23-4e3e-9332-fae1fd977526" providerId="ADAL" clId="{7092CA62-1846-453E-8FAF-087DA2FD46AF}" dt="2024-03-27T10:50:51.768" v="6884" actId="20577"/>
        <pc:sldMkLst>
          <pc:docMk/>
          <pc:sldMk cId="109857222" sldId="256"/>
        </pc:sldMkLst>
        <pc:spChg chg="mod">
          <ac:chgData name="Igors Lisjonoks" userId="0c800f9e-bc23-4e3e-9332-fae1fd977526" providerId="ADAL" clId="{7092CA62-1846-453E-8FAF-087DA2FD46AF}" dt="2024-03-27T08:01:39.356" v="6642" actId="25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gors Lisjonoks" userId="0c800f9e-bc23-4e3e-9332-fae1fd977526" providerId="ADAL" clId="{7092CA62-1846-453E-8FAF-087DA2FD46AF}" dt="2024-03-27T10:50:51.768" v="6884" actId="20577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Igors Lisjonoks" userId="0c800f9e-bc23-4e3e-9332-fae1fd977526" providerId="ADAL" clId="{7092CA62-1846-453E-8FAF-087DA2FD46AF}" dt="2024-03-22T09:16:26.251" v="648"/>
          <ac:picMkLst>
            <pc:docMk/>
            <pc:sldMk cId="109857222" sldId="256"/>
            <ac:picMk id="4" creationId="{B4ECB845-4DFE-660C-3721-96461F281A41}"/>
          </ac:picMkLst>
        </pc:picChg>
        <pc:picChg chg="add del mod">
          <ac:chgData name="Igors Lisjonoks" userId="0c800f9e-bc23-4e3e-9332-fae1fd977526" providerId="ADAL" clId="{7092CA62-1846-453E-8FAF-087DA2FD46AF}" dt="2024-03-22T09:16:25.979" v="647" actId="478"/>
          <ac:picMkLst>
            <pc:docMk/>
            <pc:sldMk cId="109857222" sldId="256"/>
            <ac:picMk id="5" creationId="{B5AA5F6B-46A8-E894-B802-765909923D3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gors Lisjonoks" userId="0c800f9e-bc23-4e3e-9332-fae1fd977526" providerId="ADAL" clId="{7092CA62-1846-453E-8FAF-087DA2FD46AF}" dt="2024-03-22T08:42:17.787" v="546"/>
              <pc2:cmMkLst xmlns:pc2="http://schemas.microsoft.com/office/powerpoint/2019/9/main/command">
                <pc:docMk/>
                <pc:sldMk cId="109857222" sldId="256"/>
                <pc2:cmMk id="{5D2BF720-533B-4DB6-A651-20335061C3ED}"/>
              </pc2:cmMkLst>
            </pc226:cmChg>
          </p:ext>
        </pc:extLst>
      </pc:sldChg>
      <pc:sldChg chg="addSp delSp modSp new mod">
        <pc:chgData name="Igors Lisjonoks" userId="0c800f9e-bc23-4e3e-9332-fae1fd977526" providerId="ADAL" clId="{7092CA62-1846-453E-8FAF-087DA2FD46AF}" dt="2024-03-28T07:53:25.282" v="6897" actId="20577"/>
        <pc:sldMkLst>
          <pc:docMk/>
          <pc:sldMk cId="1563660551" sldId="257"/>
        </pc:sldMkLst>
        <pc:spChg chg="mod">
          <ac:chgData name="Igors Lisjonoks" userId="0c800f9e-bc23-4e3e-9332-fae1fd977526" providerId="ADAL" clId="{7092CA62-1846-453E-8FAF-087DA2FD46AF}" dt="2024-03-22T09:12:01.038" v="622" actId="122"/>
          <ac:spMkLst>
            <pc:docMk/>
            <pc:sldMk cId="1563660551" sldId="257"/>
            <ac:spMk id="2" creationId="{D6EC4694-3567-30E3-9A1D-9D5CC07A5F1B}"/>
          </ac:spMkLst>
        </pc:spChg>
        <pc:spChg chg="mod">
          <ac:chgData name="Igors Lisjonoks" userId="0c800f9e-bc23-4e3e-9332-fae1fd977526" providerId="ADAL" clId="{7092CA62-1846-453E-8FAF-087DA2FD46AF}" dt="2024-03-28T07:53:25.282" v="6897" actId="20577"/>
          <ac:spMkLst>
            <pc:docMk/>
            <pc:sldMk cId="1563660551" sldId="257"/>
            <ac:spMk id="3" creationId="{51EC632F-F74E-A03C-7D23-0C88B420F056}"/>
          </ac:spMkLst>
        </pc:spChg>
        <pc:picChg chg="add del mod">
          <ac:chgData name="Igors Lisjonoks" userId="0c800f9e-bc23-4e3e-9332-fae1fd977526" providerId="ADAL" clId="{7092CA62-1846-453E-8FAF-087DA2FD46AF}" dt="2024-03-22T09:13:05.546" v="641" actId="478"/>
          <ac:picMkLst>
            <pc:docMk/>
            <pc:sldMk cId="1563660551" sldId="257"/>
            <ac:picMk id="4" creationId="{1226E185-738F-CC6F-CA53-3FEDAD75CE3F}"/>
          </ac:picMkLst>
        </pc:picChg>
        <pc:picChg chg="add mod">
          <ac:chgData name="Igors Lisjonoks" userId="0c800f9e-bc23-4e3e-9332-fae1fd977526" providerId="ADAL" clId="{7092CA62-1846-453E-8FAF-087DA2FD46AF}" dt="2024-03-22T09:16:24.204" v="646"/>
          <ac:picMkLst>
            <pc:docMk/>
            <pc:sldMk cId="1563660551" sldId="257"/>
            <ac:picMk id="4" creationId="{7C09F3B2-5217-B514-50E4-B7E519242CE4}"/>
          </ac:picMkLst>
        </pc:picChg>
        <pc:picChg chg="add del mod">
          <ac:chgData name="Igors Lisjonoks" userId="0c800f9e-bc23-4e3e-9332-fae1fd977526" providerId="ADAL" clId="{7092CA62-1846-453E-8FAF-087DA2FD46AF}" dt="2024-03-22T09:16:23.940" v="645" actId="478"/>
          <ac:picMkLst>
            <pc:docMk/>
            <pc:sldMk cId="1563660551" sldId="257"/>
            <ac:picMk id="5" creationId="{75B4221F-1BA1-0495-21DF-02DFC6A83F0B}"/>
          </ac:picMkLst>
        </pc:picChg>
      </pc:sldChg>
      <pc:sldChg chg="modSp new del mod">
        <pc:chgData name="Igors Lisjonoks" userId="0c800f9e-bc23-4e3e-9332-fae1fd977526" providerId="ADAL" clId="{7092CA62-1846-453E-8FAF-087DA2FD46AF}" dt="2024-03-22T08:53:26.976" v="596" actId="2696"/>
        <pc:sldMkLst>
          <pc:docMk/>
          <pc:sldMk cId="931332591" sldId="258"/>
        </pc:sldMkLst>
        <pc:spChg chg="mod">
          <ac:chgData name="Igors Lisjonoks" userId="0c800f9e-bc23-4e3e-9332-fae1fd977526" providerId="ADAL" clId="{7092CA62-1846-453E-8FAF-087DA2FD46AF}" dt="2024-03-22T08:52:06.462" v="571" actId="20577"/>
          <ac:spMkLst>
            <pc:docMk/>
            <pc:sldMk cId="931332591" sldId="258"/>
            <ac:spMk id="2" creationId="{5D254DDE-ED29-D1E1-F7F8-B4345D1063C5}"/>
          </ac:spMkLst>
        </pc:spChg>
      </pc:sldChg>
      <pc:sldChg chg="add del">
        <pc:chgData name="Igors Lisjonoks" userId="0c800f9e-bc23-4e3e-9332-fae1fd977526" providerId="ADAL" clId="{7092CA62-1846-453E-8FAF-087DA2FD46AF}" dt="2024-03-22T08:53:32.683" v="600"/>
        <pc:sldMkLst>
          <pc:docMk/>
          <pc:sldMk cId="1289566599" sldId="258"/>
        </pc:sldMkLst>
      </pc:sldChg>
      <pc:sldChg chg="add del">
        <pc:chgData name="Igors Lisjonoks" userId="0c800f9e-bc23-4e3e-9332-fae1fd977526" providerId="ADAL" clId="{7092CA62-1846-453E-8FAF-087DA2FD46AF}" dt="2024-03-22T08:53:29.845" v="598"/>
        <pc:sldMkLst>
          <pc:docMk/>
          <pc:sldMk cId="1511242184" sldId="258"/>
        </pc:sldMkLst>
      </pc:sldChg>
      <pc:sldChg chg="addSp delSp modSp add mod ord">
        <pc:chgData name="Igors Lisjonoks" userId="0c800f9e-bc23-4e3e-9332-fae1fd977526" providerId="ADAL" clId="{7092CA62-1846-453E-8FAF-087DA2FD46AF}" dt="2024-03-27T10:48:30.918" v="6866" actId="20577"/>
        <pc:sldMkLst>
          <pc:docMk/>
          <pc:sldMk cId="3935990688" sldId="258"/>
        </pc:sldMkLst>
        <pc:spChg chg="mod">
          <ac:chgData name="Igors Lisjonoks" userId="0c800f9e-bc23-4e3e-9332-fae1fd977526" providerId="ADAL" clId="{7092CA62-1846-453E-8FAF-087DA2FD46AF}" dt="2024-03-27T06:54:59.779" v="5432" actId="20577"/>
          <ac:spMkLst>
            <pc:docMk/>
            <pc:sldMk cId="3935990688" sldId="258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48:30.918" v="6866" actId="20577"/>
          <ac:spMkLst>
            <pc:docMk/>
            <pc:sldMk cId="3935990688" sldId="258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36.091" v="656" actId="478"/>
          <ac:picMkLst>
            <pc:docMk/>
            <pc:sldMk cId="3935990688" sldId="258"/>
            <ac:picMk id="4" creationId="{31ECFFB2-B1FD-8D40-77D1-CC88D3C451ED}"/>
          </ac:picMkLst>
        </pc:picChg>
        <pc:picChg chg="add mod">
          <ac:chgData name="Igors Lisjonoks" userId="0c800f9e-bc23-4e3e-9332-fae1fd977526" providerId="ADAL" clId="{7092CA62-1846-453E-8FAF-087DA2FD46AF}" dt="2024-03-22T09:16:36.304" v="657"/>
          <ac:picMkLst>
            <pc:docMk/>
            <pc:sldMk cId="3935990688" sldId="258"/>
            <ac:picMk id="5" creationId="{C30C057E-D65F-6839-49FF-0A9A5B09ECCA}"/>
          </ac:picMkLst>
        </pc:picChg>
        <pc:picChg chg="add del">
          <ac:chgData name="Igors Lisjonoks" userId="0c800f9e-bc23-4e3e-9332-fae1fd977526" providerId="ADAL" clId="{7092CA62-1846-453E-8FAF-087DA2FD46AF}" dt="2024-03-25T14:36:35.446" v="5265" actId="478"/>
          <ac:picMkLst>
            <pc:docMk/>
            <pc:sldMk cId="3935990688" sldId="258"/>
            <ac:picMk id="1026" creationId="{E91C4437-F3EB-E951-1DDD-3E04D273F980}"/>
          </ac:picMkLst>
        </pc:picChg>
        <pc:picChg chg="add del">
          <ac:chgData name="Igors Lisjonoks" userId="0c800f9e-bc23-4e3e-9332-fae1fd977526" providerId="ADAL" clId="{7092CA62-1846-453E-8FAF-087DA2FD46AF}" dt="2024-03-25T14:36:51.994" v="5267" actId="478"/>
          <ac:picMkLst>
            <pc:docMk/>
            <pc:sldMk cId="3935990688" sldId="258"/>
            <ac:picMk id="1028" creationId="{1ABEF84F-DC96-79A2-86E6-05DBC38DA749}"/>
          </ac:picMkLst>
        </pc:picChg>
        <pc:picChg chg="add mod">
          <ac:chgData name="Igors Lisjonoks" userId="0c800f9e-bc23-4e3e-9332-fae1fd977526" providerId="ADAL" clId="{7092CA62-1846-453E-8FAF-087DA2FD46AF}" dt="2024-03-25T14:40:59.890" v="5297" actId="1076"/>
          <ac:picMkLst>
            <pc:docMk/>
            <pc:sldMk cId="3935990688" sldId="258"/>
            <ac:picMk id="1030" creationId="{74511C79-4A32-2975-9946-23AFC873D226}"/>
          </ac:picMkLst>
        </pc:picChg>
        <pc:picChg chg="add mod">
          <ac:chgData name="Igors Lisjonoks" userId="0c800f9e-bc23-4e3e-9332-fae1fd977526" providerId="ADAL" clId="{7092CA62-1846-453E-8FAF-087DA2FD46AF}" dt="2024-03-25T14:40:59.890" v="5297" actId="1076"/>
          <ac:picMkLst>
            <pc:docMk/>
            <pc:sldMk cId="3935990688" sldId="258"/>
            <ac:picMk id="1032" creationId="{821F46A0-6F2F-7D6B-B0F8-68D356C76C43}"/>
          </ac:picMkLst>
        </pc:picChg>
        <pc:picChg chg="add del mod">
          <ac:chgData name="Igors Lisjonoks" userId="0c800f9e-bc23-4e3e-9332-fae1fd977526" providerId="ADAL" clId="{7092CA62-1846-453E-8FAF-087DA2FD46AF}" dt="2024-03-25T14:38:54.203" v="5283" actId="478"/>
          <ac:picMkLst>
            <pc:docMk/>
            <pc:sldMk cId="3935990688" sldId="258"/>
            <ac:picMk id="1034" creationId="{F4D35864-EAA6-03C9-E84C-0949E49BD2DC}"/>
          </ac:picMkLst>
        </pc:picChg>
        <pc:picChg chg="add del mod">
          <ac:chgData name="Igors Lisjonoks" userId="0c800f9e-bc23-4e3e-9332-fae1fd977526" providerId="ADAL" clId="{7092CA62-1846-453E-8FAF-087DA2FD46AF}" dt="2024-03-25T14:38:57.633" v="5286" actId="478"/>
          <ac:picMkLst>
            <pc:docMk/>
            <pc:sldMk cId="3935990688" sldId="258"/>
            <ac:picMk id="1036" creationId="{902E2399-531F-67AA-7260-AE012D7E9B3D}"/>
          </ac:picMkLst>
        </pc:picChg>
        <pc:picChg chg="add del">
          <ac:chgData name="Igors Lisjonoks" userId="0c800f9e-bc23-4e3e-9332-fae1fd977526" providerId="ADAL" clId="{7092CA62-1846-453E-8FAF-087DA2FD46AF}" dt="2024-03-25T14:39:30.999" v="5288" actId="478"/>
          <ac:picMkLst>
            <pc:docMk/>
            <pc:sldMk cId="3935990688" sldId="258"/>
            <ac:picMk id="1038" creationId="{D1196407-73D0-D988-6EC3-EF99AEF709D4}"/>
          </ac:picMkLst>
        </pc:picChg>
        <pc:picChg chg="add mod">
          <ac:chgData name="Igors Lisjonoks" userId="0c800f9e-bc23-4e3e-9332-fae1fd977526" providerId="ADAL" clId="{7092CA62-1846-453E-8FAF-087DA2FD46AF}" dt="2024-03-25T14:40:59.890" v="5297" actId="1076"/>
          <ac:picMkLst>
            <pc:docMk/>
            <pc:sldMk cId="3935990688" sldId="258"/>
            <ac:picMk id="1040" creationId="{866073FB-21C6-3B0C-4A88-0F25EB2C79C6}"/>
          </ac:picMkLst>
        </pc:picChg>
      </pc:sldChg>
      <pc:sldChg chg="addSp delSp modSp add mod ord addCm delCm modCm">
        <pc:chgData name="Igors Lisjonoks" userId="0c800f9e-bc23-4e3e-9332-fae1fd977526" providerId="ADAL" clId="{7092CA62-1846-453E-8FAF-087DA2FD46AF}" dt="2024-03-27T10:29:53.450" v="6831" actId="20577"/>
        <pc:sldMkLst>
          <pc:docMk/>
          <pc:sldMk cId="3666634839" sldId="259"/>
        </pc:sldMkLst>
        <pc:spChg chg="mod">
          <ac:chgData name="Igors Lisjonoks" userId="0c800f9e-bc23-4e3e-9332-fae1fd977526" providerId="ADAL" clId="{7092CA62-1846-453E-8FAF-087DA2FD46AF}" dt="2024-03-27T07:05:41.127" v="5632" actId="20577"/>
          <ac:spMkLst>
            <pc:docMk/>
            <pc:sldMk cId="3666634839" sldId="259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29:53.450" v="6831" actId="20577"/>
          <ac:spMkLst>
            <pc:docMk/>
            <pc:sldMk cId="3666634839" sldId="259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20.368" v="643" actId="478"/>
          <ac:picMkLst>
            <pc:docMk/>
            <pc:sldMk cId="3666634839" sldId="259"/>
            <ac:picMk id="4" creationId="{67E13700-844E-4C46-6A3F-3AD7CA14D0FD}"/>
          </ac:picMkLst>
        </pc:picChg>
        <pc:picChg chg="add mod">
          <ac:chgData name="Igors Lisjonoks" userId="0c800f9e-bc23-4e3e-9332-fae1fd977526" providerId="ADAL" clId="{7092CA62-1846-453E-8FAF-087DA2FD46AF}" dt="2024-03-22T09:16:20.703" v="644"/>
          <ac:picMkLst>
            <pc:docMk/>
            <pc:sldMk cId="3666634839" sldId="259"/>
            <ac:picMk id="5" creationId="{19FD2213-9527-80EF-4F92-2866EE5A168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Igors Lisjonoks" userId="0c800f9e-bc23-4e3e-9332-fae1fd977526" providerId="ADAL" clId="{7092CA62-1846-453E-8FAF-087DA2FD46AF}" dt="2024-03-25T13:06:54.823" v="5249"/>
              <pc2:cmMkLst xmlns:pc2="http://schemas.microsoft.com/office/powerpoint/2019/9/main/command">
                <pc:docMk/>
                <pc:sldMk cId="3666634839" sldId="259"/>
                <pc2:cmMk id="{1E5E75AC-476B-428E-BF24-9FBFB87B07A6}"/>
              </pc2:cmMkLst>
            </pc226:cmChg>
          </p:ext>
        </pc:extLst>
      </pc:sldChg>
      <pc:sldChg chg="addSp delSp modSp add del mod">
        <pc:chgData name="Igors Lisjonoks" userId="0c800f9e-bc23-4e3e-9332-fae1fd977526" providerId="ADAL" clId="{7092CA62-1846-453E-8FAF-087DA2FD46AF}" dt="2024-03-25T07:08:31.994" v="3862" actId="47"/>
        <pc:sldMkLst>
          <pc:docMk/>
          <pc:sldMk cId="1876743266" sldId="260"/>
        </pc:sldMkLst>
        <pc:spChg chg="mod">
          <ac:chgData name="Igors Lisjonoks" userId="0c800f9e-bc23-4e3e-9332-fae1fd977526" providerId="ADAL" clId="{7092CA62-1846-453E-8FAF-087DA2FD46AF}" dt="2024-03-22T09:12:15.917" v="626" actId="122"/>
          <ac:spMkLst>
            <pc:docMk/>
            <pc:sldMk cId="1876743266" sldId="260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4T15:28:55.384" v="2321" actId="20577"/>
          <ac:spMkLst>
            <pc:docMk/>
            <pc:sldMk cId="1876743266" sldId="260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31.470" v="652" actId="478"/>
          <ac:picMkLst>
            <pc:docMk/>
            <pc:sldMk cId="1876743266" sldId="260"/>
            <ac:picMk id="4" creationId="{A85ACB4A-6DF2-67E8-4F24-6F50F4AD3F5E}"/>
          </ac:picMkLst>
        </pc:picChg>
        <pc:picChg chg="add mod">
          <ac:chgData name="Igors Lisjonoks" userId="0c800f9e-bc23-4e3e-9332-fae1fd977526" providerId="ADAL" clId="{7092CA62-1846-453E-8FAF-087DA2FD46AF}" dt="2024-03-22T09:16:31.722" v="653"/>
          <ac:picMkLst>
            <pc:docMk/>
            <pc:sldMk cId="1876743266" sldId="260"/>
            <ac:picMk id="5" creationId="{D95028C1-06B9-8622-F275-DA1EF29A7B70}"/>
          </ac:picMkLst>
        </pc:picChg>
      </pc:sldChg>
      <pc:sldChg chg="addSp delSp modSp add del mod ord">
        <pc:chgData name="Igors Lisjonoks" userId="0c800f9e-bc23-4e3e-9332-fae1fd977526" providerId="ADAL" clId="{7092CA62-1846-453E-8FAF-087DA2FD46AF}" dt="2024-03-27T08:51:20.683" v="6643" actId="2696"/>
        <pc:sldMkLst>
          <pc:docMk/>
          <pc:sldMk cId="2640150120" sldId="261"/>
        </pc:sldMkLst>
        <pc:spChg chg="mod">
          <ac:chgData name="Igors Lisjonoks" userId="0c800f9e-bc23-4e3e-9332-fae1fd977526" providerId="ADAL" clId="{7092CA62-1846-453E-8FAF-087DA2FD46AF}" dt="2024-03-25T07:40:10.926" v="3865" actId="20577"/>
          <ac:spMkLst>
            <pc:docMk/>
            <pc:sldMk cId="2640150120" sldId="261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4T15:59:17.831" v="2596" actId="20577"/>
          <ac:spMkLst>
            <pc:docMk/>
            <pc:sldMk cId="2640150120" sldId="261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33.870" v="654" actId="478"/>
          <ac:picMkLst>
            <pc:docMk/>
            <pc:sldMk cId="2640150120" sldId="261"/>
            <ac:picMk id="4" creationId="{8FE8EF29-3DF1-471C-8FCC-5E74AC6716CD}"/>
          </ac:picMkLst>
        </pc:picChg>
        <pc:picChg chg="add mod">
          <ac:chgData name="Igors Lisjonoks" userId="0c800f9e-bc23-4e3e-9332-fae1fd977526" providerId="ADAL" clId="{7092CA62-1846-453E-8FAF-087DA2FD46AF}" dt="2024-03-22T09:16:34.153" v="655"/>
          <ac:picMkLst>
            <pc:docMk/>
            <pc:sldMk cId="2640150120" sldId="261"/>
            <ac:picMk id="5" creationId="{09720DC8-428D-E775-6A36-37E7BC8B468C}"/>
          </ac:picMkLst>
        </pc:picChg>
      </pc:sldChg>
      <pc:sldChg chg="add del">
        <pc:chgData name="Igors Lisjonoks" userId="0c800f9e-bc23-4e3e-9332-fae1fd977526" providerId="ADAL" clId="{7092CA62-1846-453E-8FAF-087DA2FD46AF}" dt="2024-03-22T08:52:20.149" v="573" actId="47"/>
        <pc:sldMkLst>
          <pc:docMk/>
          <pc:sldMk cId="2875870994" sldId="262"/>
        </pc:sldMkLst>
      </pc:sldChg>
      <pc:sldChg chg="addSp delSp modSp add del mod ord addCm">
        <pc:chgData name="Igors Lisjonoks" userId="0c800f9e-bc23-4e3e-9332-fae1fd977526" providerId="ADAL" clId="{7092CA62-1846-453E-8FAF-087DA2FD46AF}" dt="2024-03-27T07:18:09.041" v="5883" actId="2696"/>
        <pc:sldMkLst>
          <pc:docMk/>
          <pc:sldMk cId="993078967" sldId="263"/>
        </pc:sldMkLst>
        <pc:spChg chg="mod">
          <ac:chgData name="Igors Lisjonoks" userId="0c800f9e-bc23-4e3e-9332-fae1fd977526" providerId="ADAL" clId="{7092CA62-1846-453E-8FAF-087DA2FD46AF}" dt="2024-03-25T09:54:29.241" v="4969" actId="20577"/>
          <ac:spMkLst>
            <pc:docMk/>
            <pc:sldMk cId="993078967" sldId="263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5T09:54:18.273" v="4950" actId="20577"/>
          <ac:spMkLst>
            <pc:docMk/>
            <pc:sldMk cId="993078967" sldId="263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39.940" v="658" actId="478"/>
          <ac:picMkLst>
            <pc:docMk/>
            <pc:sldMk cId="993078967" sldId="263"/>
            <ac:picMk id="4" creationId="{928184C8-1B23-1530-8698-112629651FA6}"/>
          </ac:picMkLst>
        </pc:picChg>
        <pc:picChg chg="add mod">
          <ac:chgData name="Igors Lisjonoks" userId="0c800f9e-bc23-4e3e-9332-fae1fd977526" providerId="ADAL" clId="{7092CA62-1846-453E-8FAF-087DA2FD46AF}" dt="2024-03-22T09:16:40.209" v="659"/>
          <ac:picMkLst>
            <pc:docMk/>
            <pc:sldMk cId="993078967" sldId="263"/>
            <ac:picMk id="5" creationId="{779792E0-1193-1370-76C7-BF4B5AF0D368}"/>
          </ac:picMkLst>
        </pc:picChg>
        <pc:picChg chg="add del mod">
          <ac:chgData name="Igors Lisjonoks" userId="0c800f9e-bc23-4e3e-9332-fae1fd977526" providerId="ADAL" clId="{7092CA62-1846-453E-8FAF-087DA2FD46AF}" dt="2024-03-27T07:17:52.595" v="5882" actId="478"/>
          <ac:picMkLst>
            <pc:docMk/>
            <pc:sldMk cId="993078967" sldId="263"/>
            <ac:picMk id="6" creationId="{E665CE17-749A-C6E2-CA3A-04DACF34311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gors Lisjonoks" userId="0c800f9e-bc23-4e3e-9332-fae1fd977526" providerId="ADAL" clId="{7092CA62-1846-453E-8FAF-087DA2FD46AF}" dt="2024-03-25T14:35:31.285" v="5263"/>
              <pc2:cmMkLst xmlns:pc2="http://schemas.microsoft.com/office/powerpoint/2019/9/main/command">
                <pc:docMk/>
                <pc:sldMk cId="993078967" sldId="263"/>
                <pc2:cmMk id="{72D513FF-0F3F-40BF-877D-E6C32B1343DD}"/>
              </pc2:cmMkLst>
            </pc226:cmChg>
          </p:ext>
        </pc:extLst>
      </pc:sldChg>
      <pc:sldChg chg="addSp delSp modSp new del mod">
        <pc:chgData name="Igors Lisjonoks" userId="0c800f9e-bc23-4e3e-9332-fae1fd977526" providerId="ADAL" clId="{7092CA62-1846-453E-8FAF-087DA2FD46AF}" dt="2024-03-25T13:07:34.144" v="5252" actId="47"/>
        <pc:sldMkLst>
          <pc:docMk/>
          <pc:sldMk cId="61943890" sldId="264"/>
        </pc:sldMkLst>
        <pc:spChg chg="mod">
          <ac:chgData name="Igors Lisjonoks" userId="0c800f9e-bc23-4e3e-9332-fae1fd977526" providerId="ADAL" clId="{7092CA62-1846-453E-8FAF-087DA2FD46AF}" dt="2024-03-22T09:12:53.268" v="640" actId="122"/>
          <ac:spMkLst>
            <pc:docMk/>
            <pc:sldMk cId="61943890" sldId="264"/>
            <ac:spMk id="2" creationId="{B61849A1-5522-5466-DA97-4579439C553F}"/>
          </ac:spMkLst>
        </pc:spChg>
        <pc:picChg chg="add del mod">
          <ac:chgData name="Igors Lisjonoks" userId="0c800f9e-bc23-4e3e-9332-fae1fd977526" providerId="ADAL" clId="{7092CA62-1846-453E-8FAF-087DA2FD46AF}" dt="2024-03-22T09:16:42.559" v="660" actId="478"/>
          <ac:picMkLst>
            <pc:docMk/>
            <pc:sldMk cId="61943890" sldId="264"/>
            <ac:picMk id="4" creationId="{4B60717B-E8CE-318D-B597-092D5345D08A}"/>
          </ac:picMkLst>
        </pc:picChg>
        <pc:picChg chg="add mod">
          <ac:chgData name="Igors Lisjonoks" userId="0c800f9e-bc23-4e3e-9332-fae1fd977526" providerId="ADAL" clId="{7092CA62-1846-453E-8FAF-087DA2FD46AF}" dt="2024-03-22T09:16:42.810" v="661"/>
          <ac:picMkLst>
            <pc:docMk/>
            <pc:sldMk cId="61943890" sldId="264"/>
            <ac:picMk id="5" creationId="{38D46927-25BD-A679-4FF2-041303F7293F}"/>
          </ac:picMkLst>
        </pc:picChg>
      </pc:sldChg>
      <pc:sldChg chg="addSp delSp modSp add mod ord">
        <pc:chgData name="Igors Lisjonoks" userId="0c800f9e-bc23-4e3e-9332-fae1fd977526" providerId="ADAL" clId="{7092CA62-1846-453E-8FAF-087DA2FD46AF}" dt="2024-03-27T10:44:49.557" v="6842" actId="20577"/>
        <pc:sldMkLst>
          <pc:docMk/>
          <pc:sldMk cId="550829667" sldId="265"/>
        </pc:sldMkLst>
        <pc:spChg chg="mod">
          <ac:chgData name="Igors Lisjonoks" userId="0c800f9e-bc23-4e3e-9332-fae1fd977526" providerId="ADAL" clId="{7092CA62-1846-453E-8FAF-087DA2FD46AF}" dt="2024-03-22T09:12:10.645" v="625" actId="1076"/>
          <ac:spMkLst>
            <pc:docMk/>
            <pc:sldMk cId="550829667" sldId="265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44:49.557" v="6842" actId="20577"/>
          <ac:spMkLst>
            <pc:docMk/>
            <pc:sldMk cId="550829667" sldId="265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28.265" v="650" actId="478"/>
          <ac:picMkLst>
            <pc:docMk/>
            <pc:sldMk cId="550829667" sldId="265"/>
            <ac:picMk id="4" creationId="{4F88721B-92CA-7116-EC24-39C4BE0D9038}"/>
          </ac:picMkLst>
        </pc:picChg>
        <pc:picChg chg="add mod">
          <ac:chgData name="Igors Lisjonoks" userId="0c800f9e-bc23-4e3e-9332-fae1fd977526" providerId="ADAL" clId="{7092CA62-1846-453E-8FAF-087DA2FD46AF}" dt="2024-03-22T09:16:28.601" v="651"/>
          <ac:picMkLst>
            <pc:docMk/>
            <pc:sldMk cId="550829667" sldId="265"/>
            <ac:picMk id="5" creationId="{7C357871-F5E1-F087-4727-DE137CF408F0}"/>
          </ac:picMkLst>
        </pc:picChg>
        <pc:picChg chg="add mod">
          <ac:chgData name="Igors Lisjonoks" userId="0c800f9e-bc23-4e3e-9332-fae1fd977526" providerId="ADAL" clId="{7092CA62-1846-453E-8FAF-087DA2FD46AF}" dt="2024-03-27T07:54:52.276" v="6630" actId="14100"/>
          <ac:picMkLst>
            <pc:docMk/>
            <pc:sldMk cId="550829667" sldId="265"/>
            <ac:picMk id="7" creationId="{8A850FED-9360-70FB-0C7F-3D468C881354}"/>
          </ac:picMkLst>
        </pc:picChg>
      </pc:sldChg>
      <pc:sldChg chg="addSp delSp modSp add mod ord">
        <pc:chgData name="Igors Lisjonoks" userId="0c800f9e-bc23-4e3e-9332-fae1fd977526" providerId="ADAL" clId="{7092CA62-1846-453E-8FAF-087DA2FD46AF}" dt="2024-03-27T10:29:34.204" v="6822" actId="6549"/>
        <pc:sldMkLst>
          <pc:docMk/>
          <pc:sldMk cId="3799286311" sldId="266"/>
        </pc:sldMkLst>
        <pc:spChg chg="mod">
          <ac:chgData name="Igors Lisjonoks" userId="0c800f9e-bc23-4e3e-9332-fae1fd977526" providerId="ADAL" clId="{7092CA62-1846-453E-8FAF-087DA2FD46AF}" dt="2024-03-24T14:58:21.721" v="1752" actId="20577"/>
          <ac:spMkLst>
            <pc:docMk/>
            <pc:sldMk cId="3799286311" sldId="266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29:34.204" v="6822" actId="6549"/>
          <ac:spMkLst>
            <pc:docMk/>
            <pc:sldMk cId="3799286311" sldId="266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7T07:08:39.857" v="5681" actId="478"/>
          <ac:picMkLst>
            <pc:docMk/>
            <pc:sldMk cId="3799286311" sldId="266"/>
            <ac:picMk id="6" creationId="{BD08D73B-BE55-40F3-9059-D657A85B6A85}"/>
          </ac:picMkLst>
        </pc:picChg>
        <pc:picChg chg="add del mod">
          <ac:chgData name="Igors Lisjonoks" userId="0c800f9e-bc23-4e3e-9332-fae1fd977526" providerId="ADAL" clId="{7092CA62-1846-453E-8FAF-087DA2FD46AF}" dt="2024-03-27T07:09:04.304" v="5685" actId="478"/>
          <ac:picMkLst>
            <pc:docMk/>
            <pc:sldMk cId="3799286311" sldId="266"/>
            <ac:picMk id="8" creationId="{F4333E22-B8AE-7523-C156-3B1AB90D7D55}"/>
          </ac:picMkLst>
        </pc:picChg>
        <pc:picChg chg="add mod">
          <ac:chgData name="Igors Lisjonoks" userId="0c800f9e-bc23-4e3e-9332-fae1fd977526" providerId="ADAL" clId="{7092CA62-1846-453E-8FAF-087DA2FD46AF}" dt="2024-03-27T07:09:53.364" v="5695" actId="1076"/>
          <ac:picMkLst>
            <pc:docMk/>
            <pc:sldMk cId="3799286311" sldId="266"/>
            <ac:picMk id="9" creationId="{8040130F-01B6-CFBF-592A-856FE06A5F3E}"/>
          </ac:picMkLst>
        </pc:picChg>
      </pc:sldChg>
      <pc:sldChg chg="addSp delSp modSp add mod ord">
        <pc:chgData name="Igors Lisjonoks" userId="0c800f9e-bc23-4e3e-9332-fae1fd977526" providerId="ADAL" clId="{7092CA62-1846-453E-8FAF-087DA2FD46AF}" dt="2024-03-27T10:35:41.979" v="6832" actId="20577"/>
        <pc:sldMkLst>
          <pc:docMk/>
          <pc:sldMk cId="3138357676" sldId="267"/>
        </pc:sldMkLst>
        <pc:spChg chg="mod">
          <ac:chgData name="Igors Lisjonoks" userId="0c800f9e-bc23-4e3e-9332-fae1fd977526" providerId="ADAL" clId="{7092CA62-1846-453E-8FAF-087DA2FD46AF}" dt="2024-03-24T16:30:29.497" v="3858" actId="14100"/>
          <ac:spMkLst>
            <pc:docMk/>
            <pc:sldMk cId="3138357676" sldId="267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35:41.979" v="6832" actId="20577"/>
          <ac:spMkLst>
            <pc:docMk/>
            <pc:sldMk cId="3138357676" sldId="267"/>
            <ac:spMk id="3" creationId="{BEB382E8-E9DA-D4F9-9CAA-6E670C1BBCBF}"/>
          </ac:spMkLst>
        </pc:spChg>
        <pc:picChg chg="add mod">
          <ac:chgData name="Igors Lisjonoks" userId="0c800f9e-bc23-4e3e-9332-fae1fd977526" providerId="ADAL" clId="{7092CA62-1846-453E-8FAF-087DA2FD46AF}" dt="2024-03-27T07:04:49.963" v="5614" actId="1076"/>
          <ac:picMkLst>
            <pc:docMk/>
            <pc:sldMk cId="3138357676" sldId="267"/>
            <ac:picMk id="6" creationId="{61916809-19FE-8981-7C71-78DD933CE83C}"/>
          </ac:picMkLst>
        </pc:picChg>
        <pc:picChg chg="add del mod">
          <ac:chgData name="Igors Lisjonoks" userId="0c800f9e-bc23-4e3e-9332-fae1fd977526" providerId="ADAL" clId="{7092CA62-1846-453E-8FAF-087DA2FD46AF}" dt="2024-03-27T07:04:20.049" v="5606" actId="21"/>
          <ac:picMkLst>
            <pc:docMk/>
            <pc:sldMk cId="3138357676" sldId="267"/>
            <ac:picMk id="8" creationId="{8040130F-01B6-CFBF-592A-856FE06A5F3E}"/>
          </ac:picMkLst>
        </pc:picChg>
      </pc:sldChg>
      <pc:sldChg chg="addSp delSp modSp add mod ord modNotesTx">
        <pc:chgData name="Igors Lisjonoks" userId="0c800f9e-bc23-4e3e-9332-fae1fd977526" providerId="ADAL" clId="{7092CA62-1846-453E-8FAF-087DA2FD46AF}" dt="2024-03-27T10:35:55.543" v="6835" actId="14100"/>
        <pc:sldMkLst>
          <pc:docMk/>
          <pc:sldMk cId="3318220007" sldId="268"/>
        </pc:sldMkLst>
        <pc:spChg chg="mod">
          <ac:chgData name="Igors Lisjonoks" userId="0c800f9e-bc23-4e3e-9332-fae1fd977526" providerId="ADAL" clId="{7092CA62-1846-453E-8FAF-087DA2FD46AF}" dt="2024-03-27T07:53:49.683" v="6622" actId="20577"/>
          <ac:spMkLst>
            <pc:docMk/>
            <pc:sldMk cId="3318220007" sldId="268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35:45.424" v="6833" actId="20577"/>
          <ac:spMkLst>
            <pc:docMk/>
            <pc:sldMk cId="3318220007" sldId="268"/>
            <ac:spMk id="3" creationId="{BEB382E8-E9DA-D4F9-9CAA-6E670C1BBCBF}"/>
          </ac:spMkLst>
        </pc:spChg>
        <pc:picChg chg="add mod">
          <ac:chgData name="Igors Lisjonoks" userId="0c800f9e-bc23-4e3e-9332-fae1fd977526" providerId="ADAL" clId="{7092CA62-1846-453E-8FAF-087DA2FD46AF}" dt="2024-03-27T10:35:55.543" v="6835" actId="14100"/>
          <ac:picMkLst>
            <pc:docMk/>
            <pc:sldMk cId="3318220007" sldId="268"/>
            <ac:picMk id="7" creationId="{5634437D-7081-ED13-1349-2717216F7728}"/>
          </ac:picMkLst>
        </pc:picChg>
        <pc:picChg chg="add del mod">
          <ac:chgData name="Igors Lisjonoks" userId="0c800f9e-bc23-4e3e-9332-fae1fd977526" providerId="ADAL" clId="{7092CA62-1846-453E-8FAF-087DA2FD46AF}" dt="2024-03-27T07:09:39.685" v="5689" actId="21"/>
          <ac:picMkLst>
            <pc:docMk/>
            <pc:sldMk cId="3318220007" sldId="268"/>
            <ac:picMk id="8" creationId="{8040130F-01B6-CFBF-592A-856FE06A5F3E}"/>
          </ac:picMkLst>
        </pc:picChg>
      </pc:sldChg>
      <pc:sldChg chg="addSp delSp modSp add mod ord">
        <pc:chgData name="Igors Lisjonoks" userId="0c800f9e-bc23-4e3e-9332-fae1fd977526" providerId="ADAL" clId="{7092CA62-1846-453E-8FAF-087DA2FD46AF}" dt="2024-03-27T10:57:32.531" v="6893" actId="1076"/>
        <pc:sldMkLst>
          <pc:docMk/>
          <pc:sldMk cId="3402831154" sldId="269"/>
        </pc:sldMkLst>
        <pc:spChg chg="mod">
          <ac:chgData name="Igors Lisjonoks" userId="0c800f9e-bc23-4e3e-9332-fae1fd977526" providerId="ADAL" clId="{7092CA62-1846-453E-8FAF-087DA2FD46AF}" dt="2024-03-27T10:44:43.639" v="6840" actId="20577"/>
          <ac:spMkLst>
            <pc:docMk/>
            <pc:sldMk cId="3402831154" sldId="269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7T10:56:28.881" v="6888" actId="478"/>
          <ac:picMkLst>
            <pc:docMk/>
            <pc:sldMk cId="3402831154" sldId="269"/>
            <ac:picMk id="7" creationId="{30C99590-CE61-87AE-7DFB-D34DABB35F6B}"/>
          </ac:picMkLst>
        </pc:picChg>
        <pc:picChg chg="add mod">
          <ac:chgData name="Igors Lisjonoks" userId="0c800f9e-bc23-4e3e-9332-fae1fd977526" providerId="ADAL" clId="{7092CA62-1846-453E-8FAF-087DA2FD46AF}" dt="2024-03-27T10:57:32.531" v="6893" actId="1076"/>
          <ac:picMkLst>
            <pc:docMk/>
            <pc:sldMk cId="3402831154" sldId="269"/>
            <ac:picMk id="9" creationId="{00B80A81-415F-AE74-976F-CFE435A5DEC7}"/>
          </ac:picMkLst>
        </pc:picChg>
      </pc:sldChg>
      <pc:sldChg chg="delSp modSp add mod">
        <pc:chgData name="Igors Lisjonoks" userId="0c800f9e-bc23-4e3e-9332-fae1fd977526" providerId="ADAL" clId="{7092CA62-1846-453E-8FAF-087DA2FD46AF}" dt="2024-03-25T13:08:07.638" v="5258" actId="1076"/>
        <pc:sldMkLst>
          <pc:docMk/>
          <pc:sldMk cId="1538877400" sldId="270"/>
        </pc:sldMkLst>
        <pc:spChg chg="mod">
          <ac:chgData name="Igors Lisjonoks" userId="0c800f9e-bc23-4e3e-9332-fae1fd977526" providerId="ADAL" clId="{7092CA62-1846-453E-8FAF-087DA2FD46AF}" dt="2024-03-25T13:08:07.638" v="5258" actId="1076"/>
          <ac:spMkLst>
            <pc:docMk/>
            <pc:sldMk cId="1538877400" sldId="270"/>
            <ac:spMk id="3" creationId="{F5152FCB-71C8-5C11-7478-807A1DCF83C1}"/>
          </ac:spMkLst>
        </pc:spChg>
        <pc:spChg chg="del">
          <ac:chgData name="Igors Lisjonoks" userId="0c800f9e-bc23-4e3e-9332-fae1fd977526" providerId="ADAL" clId="{7092CA62-1846-453E-8FAF-087DA2FD46AF}" dt="2024-03-25T13:07:43.127" v="5253" actId="478"/>
          <ac:spMkLst>
            <pc:docMk/>
            <pc:sldMk cId="1538877400" sldId="270"/>
            <ac:spMk id="4" creationId="{2A09DA4B-5F9F-4BF6-9C1D-455F6A60F34F}"/>
          </ac:spMkLst>
        </pc:spChg>
      </pc:sldChg>
      <pc:sldChg chg="addSp delSp modSp add mod">
        <pc:chgData name="Igors Lisjonoks" userId="0c800f9e-bc23-4e3e-9332-fae1fd977526" providerId="ADAL" clId="{7092CA62-1846-453E-8FAF-087DA2FD46AF}" dt="2024-03-27T10:44:36.756" v="6838" actId="20577"/>
        <pc:sldMkLst>
          <pc:docMk/>
          <pc:sldMk cId="2933474042" sldId="271"/>
        </pc:sldMkLst>
        <pc:spChg chg="mod">
          <ac:chgData name="Igors Lisjonoks" userId="0c800f9e-bc23-4e3e-9332-fae1fd977526" providerId="ADAL" clId="{7092CA62-1846-453E-8FAF-087DA2FD46AF}" dt="2024-03-27T07:53:56.168" v="6623" actId="20577"/>
          <ac:spMkLst>
            <pc:docMk/>
            <pc:sldMk cId="2933474042" sldId="271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44:36.756" v="6838" actId="20577"/>
          <ac:spMkLst>
            <pc:docMk/>
            <pc:sldMk cId="2933474042" sldId="271"/>
            <ac:spMk id="3" creationId="{BEB382E8-E9DA-D4F9-9CAA-6E670C1BBCBF}"/>
          </ac:spMkLst>
        </pc:spChg>
        <pc:picChg chg="del">
          <ac:chgData name="Igors Lisjonoks" userId="0c800f9e-bc23-4e3e-9332-fae1fd977526" providerId="ADAL" clId="{7092CA62-1846-453E-8FAF-087DA2FD46AF}" dt="2024-03-27T07:19:39.546" v="5893" actId="478"/>
          <ac:picMkLst>
            <pc:docMk/>
            <pc:sldMk cId="2933474042" sldId="271"/>
            <ac:picMk id="7" creationId="{5634437D-7081-ED13-1349-2717216F7728}"/>
          </ac:picMkLst>
        </pc:picChg>
        <pc:picChg chg="add del mod">
          <ac:chgData name="Igors Lisjonoks" userId="0c800f9e-bc23-4e3e-9332-fae1fd977526" providerId="ADAL" clId="{7092CA62-1846-453E-8FAF-087DA2FD46AF}" dt="2024-03-27T07:22:11.526" v="5898" actId="478"/>
          <ac:picMkLst>
            <pc:docMk/>
            <pc:sldMk cId="2933474042" sldId="271"/>
            <ac:picMk id="8" creationId="{22997F8A-7739-CBDC-7ABD-F405BC48FEB8}"/>
          </ac:picMkLst>
        </pc:picChg>
        <pc:picChg chg="add mod">
          <ac:chgData name="Igors Lisjonoks" userId="0c800f9e-bc23-4e3e-9332-fae1fd977526" providerId="ADAL" clId="{7092CA62-1846-453E-8FAF-087DA2FD46AF}" dt="2024-03-27T07:22:26.217" v="5903" actId="14100"/>
          <ac:picMkLst>
            <pc:docMk/>
            <pc:sldMk cId="2933474042" sldId="271"/>
            <ac:picMk id="10" creationId="{67F9A2E4-E903-512F-F9A0-42661DEAE24E}"/>
          </ac:picMkLst>
        </pc:picChg>
      </pc:sldChg>
      <pc:sldChg chg="addSp modSp add mod">
        <pc:chgData name="Igors Lisjonoks" userId="0c800f9e-bc23-4e3e-9332-fae1fd977526" providerId="ADAL" clId="{7092CA62-1846-453E-8FAF-087DA2FD46AF}" dt="2024-03-27T10:45:45.385" v="6844" actId="20577"/>
        <pc:sldMkLst>
          <pc:docMk/>
          <pc:sldMk cId="3584257588" sldId="272"/>
        </pc:sldMkLst>
        <pc:spChg chg="mod">
          <ac:chgData name="Igors Lisjonoks" userId="0c800f9e-bc23-4e3e-9332-fae1fd977526" providerId="ADAL" clId="{7092CA62-1846-453E-8FAF-087DA2FD46AF}" dt="2024-03-27T07:31:32.553" v="6211" actId="20577"/>
          <ac:spMkLst>
            <pc:docMk/>
            <pc:sldMk cId="3584257588" sldId="272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45:45.385" v="6844" actId="20577"/>
          <ac:spMkLst>
            <pc:docMk/>
            <pc:sldMk cId="3584257588" sldId="272"/>
            <ac:spMk id="3" creationId="{BEB382E8-E9DA-D4F9-9CAA-6E670C1BBCBF}"/>
          </ac:spMkLst>
        </pc:spChg>
        <pc:picChg chg="add mod modCrop">
          <ac:chgData name="Igors Lisjonoks" userId="0c800f9e-bc23-4e3e-9332-fae1fd977526" providerId="ADAL" clId="{7092CA62-1846-453E-8FAF-087DA2FD46AF}" dt="2024-03-27T07:39:22.389" v="6545" actId="732"/>
          <ac:picMkLst>
            <pc:docMk/>
            <pc:sldMk cId="3584257588" sldId="272"/>
            <ac:picMk id="6" creationId="{E4DF339C-DE20-0BE6-2E60-6FB4A4CD6C01}"/>
          </ac:picMkLst>
        </pc:picChg>
      </pc:sldChg>
    </pc:docChg>
  </pc:docChgLst>
  <pc:docChgLst>
    <pc:chgData name="Igors Lisjonoks" userId="S::igors.lisjonoks@varam.gov.lv::0c800f9e-bc23-4e3e-9332-fae1fd977526" providerId="AD" clId="Web-{458AFC0A-3B53-56C5-98FB-4CE516B1B2F6}"/>
    <pc:docChg chg="modSld">
      <pc:chgData name="Igors Lisjonoks" userId="S::igors.lisjonoks@varam.gov.lv::0c800f9e-bc23-4e3e-9332-fae1fd977526" providerId="AD" clId="Web-{458AFC0A-3B53-56C5-98FB-4CE516B1B2F6}" dt="2024-06-20T13:40:34.294" v="3" actId="20577"/>
      <pc:docMkLst>
        <pc:docMk/>
      </pc:docMkLst>
      <pc:sldChg chg="modSp">
        <pc:chgData name="Igors Lisjonoks" userId="S::igors.lisjonoks@varam.gov.lv::0c800f9e-bc23-4e3e-9332-fae1fd977526" providerId="AD" clId="Web-{458AFC0A-3B53-56C5-98FB-4CE516B1B2F6}" dt="2024-06-20T13:40:34.294" v="3" actId="20577"/>
        <pc:sldMkLst>
          <pc:docMk/>
          <pc:sldMk cId="3350591709" sldId="276"/>
        </pc:sldMkLst>
        <pc:spChg chg="mod">
          <ac:chgData name="Igors Lisjonoks" userId="S::igors.lisjonoks@varam.gov.lv::0c800f9e-bc23-4e3e-9332-fae1fd977526" providerId="AD" clId="Web-{458AFC0A-3B53-56C5-98FB-4CE516B1B2F6}" dt="2024-06-20T13:40:34.294" v="3" actId="20577"/>
          <ac:spMkLst>
            <pc:docMk/>
            <pc:sldMk cId="3350591709" sldId="276"/>
            <ac:spMk id="6" creationId="{3B0AFB9A-A5B3-91A9-6BC8-C8D7B880BFD0}"/>
          </ac:spMkLst>
        </pc:spChg>
      </pc:sldChg>
    </pc:docChg>
  </pc:docChgLst>
  <pc:docChgLst>
    <pc:chgData name="Igors Lisjonoks" userId="S::igors.lisjonoks@varam.gov.lv::0c800f9e-bc23-4e3e-9332-fae1fd977526" providerId="AD" clId="Web-{94C08916-C493-A296-B183-7D7F7D432B8C}"/>
    <pc:docChg chg="mod modSld">
      <pc:chgData name="Igors Lisjonoks" userId="S::igors.lisjonoks@varam.gov.lv::0c800f9e-bc23-4e3e-9332-fae1fd977526" providerId="AD" clId="Web-{94C08916-C493-A296-B183-7D7F7D432B8C}" dt="2024-03-22T08:19:54.106" v="41"/>
      <pc:docMkLst>
        <pc:docMk/>
      </pc:docMkLst>
      <pc:sldChg chg="modSp addCm">
        <pc:chgData name="Igors Lisjonoks" userId="S::igors.lisjonoks@varam.gov.lv::0c800f9e-bc23-4e3e-9332-fae1fd977526" providerId="AD" clId="Web-{94C08916-C493-A296-B183-7D7F7D432B8C}" dt="2024-03-22T08:19:54.106" v="41"/>
        <pc:sldMkLst>
          <pc:docMk/>
          <pc:sldMk cId="109857222" sldId="256"/>
        </pc:sldMkLst>
        <pc:spChg chg="mod">
          <ac:chgData name="Igors Lisjonoks" userId="S::igors.lisjonoks@varam.gov.lv::0c800f9e-bc23-4e3e-9332-fae1fd977526" providerId="AD" clId="Web-{94C08916-C493-A296-B183-7D7F7D432B8C}" dt="2024-03-22T08:19:25.403" v="39" actId="20577"/>
          <ac:spMkLst>
            <pc:docMk/>
            <pc:sldMk cId="109857222" sldId="256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gors Lisjonoks" userId="S::igors.lisjonoks@varam.gov.lv::0c800f9e-bc23-4e3e-9332-fae1fd977526" providerId="AD" clId="Web-{94C08916-C493-A296-B183-7D7F7D432B8C}" dt="2024-03-22T08:19:54.106" v="41"/>
              <pc2:cmMkLst xmlns:pc2="http://schemas.microsoft.com/office/powerpoint/2019/9/main/command">
                <pc:docMk/>
                <pc:sldMk cId="109857222" sldId="256"/>
                <pc2:cmMk id="{5D2BF720-533B-4DB6-A651-20335061C3ED}"/>
              </pc2:cmMkLst>
            </pc226:cmChg>
          </p:ext>
        </pc:extLst>
      </pc:sldChg>
    </pc:docChg>
  </pc:docChgLst>
  <pc:docChgLst>
    <pc:chgData name="Igors Lisjonoks" userId="0c800f9e-bc23-4e3e-9332-fae1fd977526" providerId="ADAL" clId="{1D89D4BE-B7AA-4385-BB10-D0B0A27AB471}"/>
    <pc:docChg chg="undo custSel addSld delSld modSld sldOrd">
      <pc:chgData name="Igors Lisjonoks" userId="0c800f9e-bc23-4e3e-9332-fae1fd977526" providerId="ADAL" clId="{1D89D4BE-B7AA-4385-BB10-D0B0A27AB471}" dt="2024-06-20T08:21:40.449" v="3261" actId="20577"/>
      <pc:docMkLst>
        <pc:docMk/>
      </pc:docMkLst>
      <pc:sldChg chg="modSp mod">
        <pc:chgData name="Igors Lisjonoks" userId="0c800f9e-bc23-4e3e-9332-fae1fd977526" providerId="ADAL" clId="{1D89D4BE-B7AA-4385-BB10-D0B0A27AB471}" dt="2024-06-17T11:20:45.489" v="1922" actId="20577"/>
        <pc:sldMkLst>
          <pc:docMk/>
          <pc:sldMk cId="109857222" sldId="256"/>
        </pc:sldMkLst>
        <pc:spChg chg="mod">
          <ac:chgData name="Igors Lisjonoks" userId="0c800f9e-bc23-4e3e-9332-fae1fd977526" providerId="ADAL" clId="{1D89D4BE-B7AA-4385-BB10-D0B0A27AB471}" dt="2024-06-17T11:20:45.489" v="192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gors Lisjonoks" userId="0c800f9e-bc23-4e3e-9332-fae1fd977526" providerId="ADAL" clId="{1D89D4BE-B7AA-4385-BB10-D0B0A27AB471}" dt="2024-06-13T05:52:52.912" v="9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Igors Lisjonoks" userId="0c800f9e-bc23-4e3e-9332-fae1fd977526" providerId="ADAL" clId="{1D89D4BE-B7AA-4385-BB10-D0B0A27AB471}" dt="2024-06-20T08:12:18.680" v="2762" actId="20577"/>
        <pc:sldMkLst>
          <pc:docMk/>
          <pc:sldMk cId="1563660551" sldId="257"/>
        </pc:sldMkLst>
        <pc:spChg chg="mod">
          <ac:chgData name="Igors Lisjonoks" userId="0c800f9e-bc23-4e3e-9332-fae1fd977526" providerId="ADAL" clId="{1D89D4BE-B7AA-4385-BB10-D0B0A27AB471}" dt="2024-06-20T08:12:18.680" v="2762" actId="20577"/>
          <ac:spMkLst>
            <pc:docMk/>
            <pc:sldMk cId="1563660551" sldId="257"/>
            <ac:spMk id="3" creationId="{51EC632F-F74E-A03C-7D23-0C88B420F056}"/>
          </ac:spMkLst>
        </pc:spChg>
      </pc:sldChg>
      <pc:sldChg chg="del">
        <pc:chgData name="Igors Lisjonoks" userId="0c800f9e-bc23-4e3e-9332-fae1fd977526" providerId="ADAL" clId="{1D89D4BE-B7AA-4385-BB10-D0B0A27AB471}" dt="2024-06-12T12:44:01.998" v="0" actId="47"/>
        <pc:sldMkLst>
          <pc:docMk/>
          <pc:sldMk cId="3935990688" sldId="258"/>
        </pc:sldMkLst>
      </pc:sldChg>
      <pc:sldChg chg="addSp modSp mod">
        <pc:chgData name="Igors Lisjonoks" userId="0c800f9e-bc23-4e3e-9332-fae1fd977526" providerId="ADAL" clId="{1D89D4BE-B7AA-4385-BB10-D0B0A27AB471}" dt="2024-06-20T07:47:26.735" v="2756"/>
        <pc:sldMkLst>
          <pc:docMk/>
          <pc:sldMk cId="3666634839" sldId="259"/>
        </pc:sldMkLst>
        <pc:spChg chg="mod">
          <ac:chgData name="Igors Lisjonoks" userId="0c800f9e-bc23-4e3e-9332-fae1fd977526" providerId="ADAL" clId="{1D89D4BE-B7AA-4385-BB10-D0B0A27AB471}" dt="2024-06-20T07:47:26.735" v="2756"/>
          <ac:spMkLst>
            <pc:docMk/>
            <pc:sldMk cId="3666634839" sldId="259"/>
            <ac:spMk id="2" creationId="{5D254DDE-ED29-D1E1-F7F8-B4345D1063C5}"/>
          </ac:spMkLst>
        </pc:spChg>
        <pc:spChg chg="mod">
          <ac:chgData name="Igors Lisjonoks" userId="0c800f9e-bc23-4e3e-9332-fae1fd977526" providerId="ADAL" clId="{1D89D4BE-B7AA-4385-BB10-D0B0A27AB471}" dt="2024-06-13T05:55:44.905" v="105" actId="20577"/>
          <ac:spMkLst>
            <pc:docMk/>
            <pc:sldMk cId="3666634839" sldId="259"/>
            <ac:spMk id="3" creationId="{BEB382E8-E9DA-D4F9-9CAA-6E670C1BBCBF}"/>
          </ac:spMkLst>
        </pc:spChg>
        <pc:picChg chg="add mod">
          <ac:chgData name="Igors Lisjonoks" userId="0c800f9e-bc23-4e3e-9332-fae1fd977526" providerId="ADAL" clId="{1D89D4BE-B7AA-4385-BB10-D0B0A27AB471}" dt="2024-06-13T05:56:13.467" v="110" actId="1076"/>
          <ac:picMkLst>
            <pc:docMk/>
            <pc:sldMk cId="3666634839" sldId="259"/>
            <ac:picMk id="6" creationId="{DCE2CA70-39B7-8186-D449-EC4AC4773130}"/>
          </ac:picMkLst>
        </pc:picChg>
      </pc:sldChg>
      <pc:sldChg chg="del">
        <pc:chgData name="Igors Lisjonoks" userId="0c800f9e-bc23-4e3e-9332-fae1fd977526" providerId="ADAL" clId="{1D89D4BE-B7AA-4385-BB10-D0B0A27AB471}" dt="2024-06-13T08:17:39.356" v="1069" actId="47"/>
        <pc:sldMkLst>
          <pc:docMk/>
          <pc:sldMk cId="550829667" sldId="265"/>
        </pc:sldMkLst>
      </pc:sldChg>
      <pc:sldChg chg="del">
        <pc:chgData name="Igors Lisjonoks" userId="0c800f9e-bc23-4e3e-9332-fae1fd977526" providerId="ADAL" clId="{1D89D4BE-B7AA-4385-BB10-D0B0A27AB471}" dt="2024-06-13T05:55:27.954" v="104" actId="47"/>
        <pc:sldMkLst>
          <pc:docMk/>
          <pc:sldMk cId="3799286311" sldId="266"/>
        </pc:sldMkLst>
      </pc:sldChg>
      <pc:sldChg chg="del">
        <pc:chgData name="Igors Lisjonoks" userId="0c800f9e-bc23-4e3e-9332-fae1fd977526" providerId="ADAL" clId="{1D89D4BE-B7AA-4385-BB10-D0B0A27AB471}" dt="2024-06-13T06:22:48.129" v="379" actId="2696"/>
        <pc:sldMkLst>
          <pc:docMk/>
          <pc:sldMk cId="3138357676" sldId="267"/>
        </pc:sldMkLst>
      </pc:sldChg>
      <pc:sldChg chg="del">
        <pc:chgData name="Igors Lisjonoks" userId="0c800f9e-bc23-4e3e-9332-fae1fd977526" providerId="ADAL" clId="{1D89D4BE-B7AA-4385-BB10-D0B0A27AB471}" dt="2024-06-13T08:47:42.541" v="1087" actId="2696"/>
        <pc:sldMkLst>
          <pc:docMk/>
          <pc:sldMk cId="3318220007" sldId="268"/>
        </pc:sldMkLst>
      </pc:sldChg>
      <pc:sldChg chg="addSp delSp modSp mod ord modNotesTx">
        <pc:chgData name="Igors Lisjonoks" userId="0c800f9e-bc23-4e3e-9332-fae1fd977526" providerId="ADAL" clId="{1D89D4BE-B7AA-4385-BB10-D0B0A27AB471}" dt="2024-06-13T10:28:41.996" v="1554"/>
        <pc:sldMkLst>
          <pc:docMk/>
          <pc:sldMk cId="3402831154" sldId="269"/>
        </pc:sldMkLst>
        <pc:spChg chg="mod">
          <ac:chgData name="Igors Lisjonoks" userId="0c800f9e-bc23-4e3e-9332-fae1fd977526" providerId="ADAL" clId="{1D89D4BE-B7AA-4385-BB10-D0B0A27AB471}" dt="2024-06-13T09:38:55.941" v="1377" actId="20577"/>
          <ac:spMkLst>
            <pc:docMk/>
            <pc:sldMk cId="3402831154" sldId="269"/>
            <ac:spMk id="3" creationId="{BEB382E8-E9DA-D4F9-9CAA-6E670C1BBCBF}"/>
          </ac:spMkLst>
        </pc:spChg>
        <pc:picChg chg="add mod modCrop">
          <ac:chgData name="Igors Lisjonoks" userId="0c800f9e-bc23-4e3e-9332-fae1fd977526" providerId="ADAL" clId="{1D89D4BE-B7AA-4385-BB10-D0B0A27AB471}" dt="2024-06-13T08:32:49.374" v="1083" actId="732"/>
          <ac:picMkLst>
            <pc:docMk/>
            <pc:sldMk cId="3402831154" sldId="269"/>
            <ac:picMk id="7" creationId="{A54CAB69-31D0-53C2-61BA-71DEBAB41B20}"/>
          </ac:picMkLst>
        </pc:picChg>
        <pc:picChg chg="del">
          <ac:chgData name="Igors Lisjonoks" userId="0c800f9e-bc23-4e3e-9332-fae1fd977526" providerId="ADAL" clId="{1D89D4BE-B7AA-4385-BB10-D0B0A27AB471}" dt="2024-06-13T07:47:32.003" v="781" actId="478"/>
          <ac:picMkLst>
            <pc:docMk/>
            <pc:sldMk cId="3402831154" sldId="269"/>
            <ac:picMk id="9" creationId="{00B80A81-415F-AE74-976F-CFE435A5DEC7}"/>
          </ac:picMkLst>
        </pc:picChg>
      </pc:sldChg>
      <pc:sldChg chg="modSp mod ord addCm delCm modCm">
        <pc:chgData name="Igors Lisjonoks" userId="0c800f9e-bc23-4e3e-9332-fae1fd977526" providerId="ADAL" clId="{1D89D4BE-B7AA-4385-BB10-D0B0A27AB471}" dt="2024-06-20T06:44:31.180" v="2753" actId="1076"/>
        <pc:sldMkLst>
          <pc:docMk/>
          <pc:sldMk cId="2933474042" sldId="271"/>
        </pc:sldMkLst>
        <pc:spChg chg="mod">
          <ac:chgData name="Igors Lisjonoks" userId="0c800f9e-bc23-4e3e-9332-fae1fd977526" providerId="ADAL" clId="{1D89D4BE-B7AA-4385-BB10-D0B0A27AB471}" dt="2024-06-18T17:53:37.473" v="2098" actId="20577"/>
          <ac:spMkLst>
            <pc:docMk/>
            <pc:sldMk cId="2933474042" sldId="271"/>
            <ac:spMk id="2" creationId="{5D254DDE-ED29-D1E1-F7F8-B4345D1063C5}"/>
          </ac:spMkLst>
        </pc:spChg>
        <pc:picChg chg="mod">
          <ac:chgData name="Igors Lisjonoks" userId="0c800f9e-bc23-4e3e-9332-fae1fd977526" providerId="ADAL" clId="{1D89D4BE-B7AA-4385-BB10-D0B0A27AB471}" dt="2024-06-20T06:44:31.180" v="2753" actId="1076"/>
          <ac:picMkLst>
            <pc:docMk/>
            <pc:sldMk cId="2933474042" sldId="271"/>
            <ac:picMk id="10" creationId="{67F9A2E4-E903-512F-F9A0-42661DEAE24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Igors Lisjonoks" userId="0c800f9e-bc23-4e3e-9332-fae1fd977526" providerId="ADAL" clId="{1D89D4BE-B7AA-4385-BB10-D0B0A27AB471}" dt="2024-06-18T17:53:49.888" v="2106"/>
              <pc2:cmMkLst xmlns:pc2="http://schemas.microsoft.com/office/powerpoint/2019/9/main/command">
                <pc:docMk/>
                <pc:sldMk cId="2933474042" sldId="271"/>
                <pc2:cmMk id="{15F82D75-D07B-4895-922F-8C299B7DA2B1}"/>
              </pc2:cmMkLst>
              <pc226:cmRplyChg chg="add">
                <pc226:chgData name="Igors Lisjonoks" userId="0c800f9e-bc23-4e3e-9332-fae1fd977526" providerId="ADAL" clId="{1D89D4BE-B7AA-4385-BB10-D0B0A27AB471}" dt="2024-06-17T11:19:24.457" v="1904"/>
                <pc2:cmRplyMkLst xmlns:pc2="http://schemas.microsoft.com/office/powerpoint/2019/9/main/command">
                  <pc:docMk/>
                  <pc:sldMk cId="2933474042" sldId="271"/>
                  <pc2:cmMk id="{15F82D75-D07B-4895-922F-8C299B7DA2B1}"/>
                  <pc2:cmRplyMk id="{7884F0D4-CFC6-4C35-AA9C-ADA9C4F808CD}"/>
                </pc2:cmRplyMkLst>
              </pc226:cmRplyChg>
            </pc226:cmChg>
          </p:ext>
        </pc:extLst>
      </pc:sldChg>
      <pc:sldChg chg="del">
        <pc:chgData name="Igors Lisjonoks" userId="0c800f9e-bc23-4e3e-9332-fae1fd977526" providerId="ADAL" clId="{1D89D4BE-B7AA-4385-BB10-D0B0A27AB471}" dt="2024-06-13T08:20:40.520" v="1070" actId="2696"/>
        <pc:sldMkLst>
          <pc:docMk/>
          <pc:sldMk cId="3584257588" sldId="272"/>
        </pc:sldMkLst>
      </pc:sldChg>
      <pc:sldChg chg="addSp delSp modSp add mod ord">
        <pc:chgData name="Igors Lisjonoks" userId="0c800f9e-bc23-4e3e-9332-fae1fd977526" providerId="ADAL" clId="{1D89D4BE-B7AA-4385-BB10-D0B0A27AB471}" dt="2024-06-20T06:44:03.391" v="2752" actId="14100"/>
        <pc:sldMkLst>
          <pc:docMk/>
          <pc:sldMk cId="721498229" sldId="273"/>
        </pc:sldMkLst>
        <pc:spChg chg="mod">
          <ac:chgData name="Igors Lisjonoks" userId="0c800f9e-bc23-4e3e-9332-fae1fd977526" providerId="ADAL" clId="{1D89D4BE-B7AA-4385-BB10-D0B0A27AB471}" dt="2024-06-18T17:53:42.554" v="2105" actId="6549"/>
          <ac:spMkLst>
            <pc:docMk/>
            <pc:sldMk cId="721498229" sldId="273"/>
            <ac:spMk id="2" creationId="{5D254DDE-ED29-D1E1-F7F8-B4345D1063C5}"/>
          </ac:spMkLst>
        </pc:spChg>
        <pc:spChg chg="mod">
          <ac:chgData name="Igors Lisjonoks" userId="0c800f9e-bc23-4e3e-9332-fae1fd977526" providerId="ADAL" clId="{1D89D4BE-B7AA-4385-BB10-D0B0A27AB471}" dt="2024-06-20T06:42:47.945" v="2746" actId="20577"/>
          <ac:spMkLst>
            <pc:docMk/>
            <pc:sldMk cId="721498229" sldId="273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1D89D4BE-B7AA-4385-BB10-D0B0A27AB471}" dt="2024-06-20T06:42:43.957" v="2740" actId="478"/>
          <ac:picMkLst>
            <pc:docMk/>
            <pc:sldMk cId="721498229" sldId="273"/>
            <ac:picMk id="7" creationId="{07D29F1C-7E53-1B17-EDB6-8D892F158153}"/>
          </ac:picMkLst>
        </pc:picChg>
        <pc:picChg chg="add mod modCrop">
          <ac:chgData name="Igors Lisjonoks" userId="0c800f9e-bc23-4e3e-9332-fae1fd977526" providerId="ADAL" clId="{1D89D4BE-B7AA-4385-BB10-D0B0A27AB471}" dt="2024-06-20T06:44:03.391" v="2752" actId="14100"/>
          <ac:picMkLst>
            <pc:docMk/>
            <pc:sldMk cId="721498229" sldId="273"/>
            <ac:picMk id="8" creationId="{8EE2D762-8CC3-8D69-D23D-80E4F930E092}"/>
          </ac:picMkLst>
        </pc:picChg>
        <pc:picChg chg="del">
          <ac:chgData name="Igors Lisjonoks" userId="0c800f9e-bc23-4e3e-9332-fae1fd977526" providerId="ADAL" clId="{1D89D4BE-B7AA-4385-BB10-D0B0A27AB471}" dt="2024-06-12T12:46:10.969" v="17" actId="478"/>
          <ac:picMkLst>
            <pc:docMk/>
            <pc:sldMk cId="721498229" sldId="273"/>
            <ac:picMk id="10" creationId="{67F9A2E4-E903-512F-F9A0-42661DEAE24E}"/>
          </ac:picMkLst>
        </pc:picChg>
      </pc:sldChg>
      <pc:sldChg chg="add del">
        <pc:chgData name="Igors Lisjonoks" userId="0c800f9e-bc23-4e3e-9332-fae1fd977526" providerId="ADAL" clId="{1D89D4BE-B7AA-4385-BB10-D0B0A27AB471}" dt="2024-06-13T05:59:17.531" v="130" actId="2696"/>
        <pc:sldMkLst>
          <pc:docMk/>
          <pc:sldMk cId="1128210378" sldId="274"/>
        </pc:sldMkLst>
      </pc:sldChg>
      <pc:sldChg chg="modSp add mod addCm delCm modCm modNotesTx">
        <pc:chgData name="Igors Lisjonoks" userId="0c800f9e-bc23-4e3e-9332-fae1fd977526" providerId="ADAL" clId="{1D89D4BE-B7AA-4385-BB10-D0B0A27AB471}" dt="2024-06-20T06:31:08.196" v="2739"/>
        <pc:sldMkLst>
          <pc:docMk/>
          <pc:sldMk cId="4268971349" sldId="275"/>
        </pc:sldMkLst>
        <pc:spChg chg="mod">
          <ac:chgData name="Igors Lisjonoks" userId="0c800f9e-bc23-4e3e-9332-fae1fd977526" providerId="ADAL" clId="{1D89D4BE-B7AA-4385-BB10-D0B0A27AB471}" dt="2024-06-17T11:10:28.483" v="1900" actId="20577"/>
          <ac:spMkLst>
            <pc:docMk/>
            <pc:sldMk cId="4268971349" sldId="275"/>
            <ac:spMk id="2" creationId="{5D254DDE-ED29-D1E1-F7F8-B4345D1063C5}"/>
          </ac:spMkLst>
        </pc:spChg>
        <pc:spChg chg="mod">
          <ac:chgData name="Igors Lisjonoks" userId="0c800f9e-bc23-4e3e-9332-fae1fd977526" providerId="ADAL" clId="{1D89D4BE-B7AA-4385-BB10-D0B0A27AB471}" dt="2024-06-17T11:04:49.507" v="1871" actId="20577"/>
          <ac:spMkLst>
            <pc:docMk/>
            <pc:sldMk cId="4268971349" sldId="275"/>
            <ac:spMk id="3" creationId="{BEB382E8-E9DA-D4F9-9CAA-6E670C1BBCB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Igors Lisjonoks" userId="0c800f9e-bc23-4e3e-9332-fae1fd977526" providerId="ADAL" clId="{1D89D4BE-B7AA-4385-BB10-D0B0A27AB471}" dt="2024-06-20T06:31:08.196" v="2739"/>
              <pc2:cmMkLst xmlns:pc2="http://schemas.microsoft.com/office/powerpoint/2019/9/main/command">
                <pc:docMk/>
                <pc:sldMk cId="4268971349" sldId="275"/>
                <pc2:cmMk id="{EE2B7C9B-410A-4D7C-884D-5F8682928789}"/>
              </pc2:cmMkLst>
              <pc226:cmRplyChg chg="add mod">
                <pc226:chgData name="Igors Lisjonoks" userId="0c800f9e-bc23-4e3e-9332-fae1fd977526" providerId="ADAL" clId="{1D89D4BE-B7AA-4385-BB10-D0B0A27AB471}" dt="2024-06-17T11:05:55.001" v="1873"/>
                <pc2:cmRplyMkLst xmlns:pc2="http://schemas.microsoft.com/office/powerpoint/2019/9/main/command">
                  <pc:docMk/>
                  <pc:sldMk cId="4268971349" sldId="275"/>
                  <pc2:cmMk id="{EE2B7C9B-410A-4D7C-884D-5F8682928789}"/>
                  <pc2:cmRplyMk id="{01DF81AE-1EE2-45DF-9104-C05D5085FCBA}"/>
                </pc2:cmRplyMkLst>
              </pc226:cmRplyChg>
            </pc226:cmChg>
          </p:ext>
        </pc:extLst>
      </pc:sldChg>
      <pc:sldChg chg="addSp delSp modSp add mod modNotesTx">
        <pc:chgData name="Igors Lisjonoks" userId="0c800f9e-bc23-4e3e-9332-fae1fd977526" providerId="ADAL" clId="{1D89D4BE-B7AA-4385-BB10-D0B0A27AB471}" dt="2024-06-18T17:53:12.605" v="2093" actId="20577"/>
        <pc:sldMkLst>
          <pc:docMk/>
          <pc:sldMk cId="3350591709" sldId="276"/>
        </pc:sldMkLst>
        <pc:spChg chg="mod">
          <ac:chgData name="Igors Lisjonoks" userId="0c800f9e-bc23-4e3e-9332-fae1fd977526" providerId="ADAL" clId="{1D89D4BE-B7AA-4385-BB10-D0B0A27AB471}" dt="2024-06-13T07:07:07.205" v="748" actId="20577"/>
          <ac:spMkLst>
            <pc:docMk/>
            <pc:sldMk cId="3350591709" sldId="276"/>
            <ac:spMk id="2" creationId="{5D254DDE-ED29-D1E1-F7F8-B4345D1063C5}"/>
          </ac:spMkLst>
        </pc:spChg>
        <pc:spChg chg="del mod">
          <ac:chgData name="Igors Lisjonoks" userId="0c800f9e-bc23-4e3e-9332-fae1fd977526" providerId="ADAL" clId="{1D89D4BE-B7AA-4385-BB10-D0B0A27AB471}" dt="2024-06-13T06:45:57.602" v="725" actId="478"/>
          <ac:spMkLst>
            <pc:docMk/>
            <pc:sldMk cId="3350591709" sldId="276"/>
            <ac:spMk id="3" creationId="{BEB382E8-E9DA-D4F9-9CAA-6E670C1BBCBF}"/>
          </ac:spMkLst>
        </pc:spChg>
        <pc:spChg chg="add mod">
          <ac:chgData name="Igors Lisjonoks" userId="0c800f9e-bc23-4e3e-9332-fae1fd977526" providerId="ADAL" clId="{1D89D4BE-B7AA-4385-BB10-D0B0A27AB471}" dt="2024-06-18T17:53:12.605" v="2093" actId="20577"/>
          <ac:spMkLst>
            <pc:docMk/>
            <pc:sldMk cId="3350591709" sldId="276"/>
            <ac:spMk id="6" creationId="{3B0AFB9A-A5B3-91A9-6BC8-C8D7B880BFD0}"/>
          </ac:spMkLst>
        </pc:spChg>
        <pc:spChg chg="add del mod">
          <ac:chgData name="Igors Lisjonoks" userId="0c800f9e-bc23-4e3e-9332-fae1fd977526" providerId="ADAL" clId="{1D89D4BE-B7AA-4385-BB10-D0B0A27AB471}" dt="2024-06-13T06:46:00.813" v="726" actId="478"/>
          <ac:spMkLst>
            <pc:docMk/>
            <pc:sldMk cId="3350591709" sldId="276"/>
            <ac:spMk id="9" creationId="{D7E324D7-959A-703A-825D-C012B7B0A726}"/>
          </ac:spMkLst>
        </pc:spChg>
        <pc:picChg chg="del">
          <ac:chgData name="Igors Lisjonoks" userId="0c800f9e-bc23-4e3e-9332-fae1fd977526" providerId="ADAL" clId="{1D89D4BE-B7AA-4385-BB10-D0B0A27AB471}" dt="2024-06-13T06:37:09.151" v="659" actId="478"/>
          <ac:picMkLst>
            <pc:docMk/>
            <pc:sldMk cId="3350591709" sldId="276"/>
            <ac:picMk id="7" creationId="{07D29F1C-7E53-1B17-EDB6-8D892F158153}"/>
          </ac:picMkLst>
        </pc:picChg>
        <pc:picChg chg="add mod">
          <ac:chgData name="Igors Lisjonoks" userId="0c800f9e-bc23-4e3e-9332-fae1fd977526" providerId="ADAL" clId="{1D89D4BE-B7AA-4385-BB10-D0B0A27AB471}" dt="2024-06-18T17:52:55.121" v="2036" actId="1076"/>
          <ac:picMkLst>
            <pc:docMk/>
            <pc:sldMk cId="3350591709" sldId="276"/>
            <ac:picMk id="11" creationId="{312E4FE6-5B38-EFC0-D211-B1B1598BE5E7}"/>
          </ac:picMkLst>
        </pc:picChg>
      </pc:sldChg>
      <pc:sldChg chg="addSp delSp modSp add mod ord modNotesTx">
        <pc:chgData name="Igors Lisjonoks" userId="0c800f9e-bc23-4e3e-9332-fae1fd977526" providerId="ADAL" clId="{1D89D4BE-B7AA-4385-BB10-D0B0A27AB471}" dt="2024-06-20T06:51:42.033" v="2755"/>
        <pc:sldMkLst>
          <pc:docMk/>
          <pc:sldMk cId="2304396582" sldId="277"/>
        </pc:sldMkLst>
        <pc:spChg chg="mod">
          <ac:chgData name="Igors Lisjonoks" userId="0c800f9e-bc23-4e3e-9332-fae1fd977526" providerId="ADAL" clId="{1D89D4BE-B7AA-4385-BB10-D0B0A27AB471}" dt="2024-06-13T10:50:59.755" v="1622" actId="14100"/>
          <ac:spMkLst>
            <pc:docMk/>
            <pc:sldMk cId="2304396582" sldId="277"/>
            <ac:spMk id="2" creationId="{5D254DDE-ED29-D1E1-F7F8-B4345D1063C5}"/>
          </ac:spMkLst>
        </pc:spChg>
        <pc:spChg chg="del">
          <ac:chgData name="Igors Lisjonoks" userId="0c800f9e-bc23-4e3e-9332-fae1fd977526" providerId="ADAL" clId="{1D89D4BE-B7AA-4385-BB10-D0B0A27AB471}" dt="2024-06-13T08:50:09.280" v="1126" actId="478"/>
          <ac:spMkLst>
            <pc:docMk/>
            <pc:sldMk cId="2304396582" sldId="277"/>
            <ac:spMk id="3" creationId="{BEB382E8-E9DA-D4F9-9CAA-6E670C1BBCBF}"/>
          </ac:spMkLst>
        </pc:spChg>
        <pc:spChg chg="add mod">
          <ac:chgData name="Igors Lisjonoks" userId="0c800f9e-bc23-4e3e-9332-fae1fd977526" providerId="ADAL" clId="{1D89D4BE-B7AA-4385-BB10-D0B0A27AB471}" dt="2024-06-13T09:45:37.018" v="1444" actId="20577"/>
          <ac:spMkLst>
            <pc:docMk/>
            <pc:sldMk cId="2304396582" sldId="277"/>
            <ac:spMk id="8" creationId="{1531C0DA-44EB-98A8-F179-973A31C23740}"/>
          </ac:spMkLst>
        </pc:spChg>
        <pc:picChg chg="del">
          <ac:chgData name="Igors Lisjonoks" userId="0c800f9e-bc23-4e3e-9332-fae1fd977526" providerId="ADAL" clId="{1D89D4BE-B7AA-4385-BB10-D0B0A27AB471}" dt="2024-06-13T08:50:06.834" v="1125" actId="478"/>
          <ac:picMkLst>
            <pc:docMk/>
            <pc:sldMk cId="2304396582" sldId="277"/>
            <ac:picMk id="7" creationId="{07D29F1C-7E53-1B17-EDB6-8D892F158153}"/>
          </ac:picMkLst>
        </pc:picChg>
      </pc:sldChg>
      <pc:sldChg chg="add del">
        <pc:chgData name="Igors Lisjonoks" userId="0c800f9e-bc23-4e3e-9332-fae1fd977526" providerId="ADAL" clId="{1D89D4BE-B7AA-4385-BB10-D0B0A27AB471}" dt="2024-06-17T11:03:54.016" v="1785" actId="2696"/>
        <pc:sldMkLst>
          <pc:docMk/>
          <pc:sldMk cId="3537366620" sldId="278"/>
        </pc:sldMkLst>
      </pc:sldChg>
      <pc:sldChg chg="modSp add mod">
        <pc:chgData name="Igors Lisjonoks" userId="0c800f9e-bc23-4e3e-9332-fae1fd977526" providerId="ADAL" clId="{1D89D4BE-B7AA-4385-BB10-D0B0A27AB471}" dt="2024-06-17T10:18:13.559" v="1774" actId="13926"/>
        <pc:sldMkLst>
          <pc:docMk/>
          <pc:sldMk cId="469952433" sldId="279"/>
        </pc:sldMkLst>
        <pc:spChg chg="mod">
          <ac:chgData name="Igors Lisjonoks" userId="0c800f9e-bc23-4e3e-9332-fae1fd977526" providerId="ADAL" clId="{1D89D4BE-B7AA-4385-BB10-D0B0A27AB471}" dt="2024-06-13T09:58:23.820" v="1551" actId="20577"/>
          <ac:spMkLst>
            <pc:docMk/>
            <pc:sldMk cId="469952433" sldId="279"/>
            <ac:spMk id="2" creationId="{5D254DDE-ED29-D1E1-F7F8-B4345D1063C5}"/>
          </ac:spMkLst>
        </pc:spChg>
        <pc:spChg chg="mod">
          <ac:chgData name="Igors Lisjonoks" userId="0c800f9e-bc23-4e3e-9332-fae1fd977526" providerId="ADAL" clId="{1D89D4BE-B7AA-4385-BB10-D0B0A27AB471}" dt="2024-06-17T10:18:13.559" v="1774" actId="13926"/>
          <ac:spMkLst>
            <pc:docMk/>
            <pc:sldMk cId="469952433" sldId="279"/>
            <ac:spMk id="3" creationId="{BEB382E8-E9DA-D4F9-9CAA-6E670C1BBCBF}"/>
          </ac:spMkLst>
        </pc:spChg>
      </pc:sldChg>
      <pc:sldChg chg="add del">
        <pc:chgData name="Igors Lisjonoks" userId="0c800f9e-bc23-4e3e-9332-fae1fd977526" providerId="ADAL" clId="{1D89D4BE-B7AA-4385-BB10-D0B0A27AB471}" dt="2024-06-13T10:29:05.641" v="1556" actId="47"/>
        <pc:sldMkLst>
          <pc:docMk/>
          <pc:sldMk cId="641778661" sldId="280"/>
        </pc:sldMkLst>
      </pc:sldChg>
      <pc:sldChg chg="modSp add del mod">
        <pc:chgData name="Igors Lisjonoks" userId="0c800f9e-bc23-4e3e-9332-fae1fd977526" providerId="ADAL" clId="{1D89D4BE-B7AA-4385-BB10-D0B0A27AB471}" dt="2024-06-19T13:18:46.127" v="2119" actId="47"/>
        <pc:sldMkLst>
          <pc:docMk/>
          <pc:sldMk cId="3249635883" sldId="280"/>
        </pc:sldMkLst>
        <pc:spChg chg="mod">
          <ac:chgData name="Igors Lisjonoks" userId="0c800f9e-bc23-4e3e-9332-fae1fd977526" providerId="ADAL" clId="{1D89D4BE-B7AA-4385-BB10-D0B0A27AB471}" dt="2024-06-19T13:17:49.608" v="2115" actId="20577"/>
          <ac:spMkLst>
            <pc:docMk/>
            <pc:sldMk cId="3249635883" sldId="280"/>
            <ac:spMk id="2" creationId="{5D254DDE-ED29-D1E1-F7F8-B4345D1063C5}"/>
          </ac:spMkLst>
        </pc:spChg>
      </pc:sldChg>
      <pc:sldChg chg="add">
        <pc:chgData name="Igors Lisjonoks" userId="0c800f9e-bc23-4e3e-9332-fae1fd977526" providerId="ADAL" clId="{1D89D4BE-B7AA-4385-BB10-D0B0A27AB471}" dt="2024-06-19T13:17:58.321" v="2116"/>
        <pc:sldMkLst>
          <pc:docMk/>
          <pc:sldMk cId="2137409770" sldId="383"/>
        </pc:sldMkLst>
      </pc:sldChg>
      <pc:sldChg chg="add">
        <pc:chgData name="Igors Lisjonoks" userId="0c800f9e-bc23-4e3e-9332-fae1fd977526" providerId="ADAL" clId="{1D89D4BE-B7AA-4385-BB10-D0B0A27AB471}" dt="2024-06-19T13:18:18.257" v="2117"/>
        <pc:sldMkLst>
          <pc:docMk/>
          <pc:sldMk cId="1366675494" sldId="421"/>
        </pc:sldMkLst>
      </pc:sldChg>
      <pc:sldChg chg="delSp modSp add mod">
        <pc:chgData name="Igors Lisjonoks" userId="0c800f9e-bc23-4e3e-9332-fae1fd977526" providerId="ADAL" clId="{1D89D4BE-B7AA-4385-BB10-D0B0A27AB471}" dt="2024-06-19T13:26:09.991" v="2738" actId="20577"/>
        <pc:sldMkLst>
          <pc:docMk/>
          <pc:sldMk cId="116785439" sldId="422"/>
        </pc:sldMkLst>
        <pc:spChg chg="mod">
          <ac:chgData name="Igors Lisjonoks" userId="0c800f9e-bc23-4e3e-9332-fae1fd977526" providerId="ADAL" clId="{1D89D4BE-B7AA-4385-BB10-D0B0A27AB471}" dt="2024-06-19T13:19:34.971" v="2280" actId="20577"/>
          <ac:spMkLst>
            <pc:docMk/>
            <pc:sldMk cId="116785439" sldId="422"/>
            <ac:spMk id="2" creationId="{5D254DDE-ED29-D1E1-F7F8-B4345D1063C5}"/>
          </ac:spMkLst>
        </pc:spChg>
        <pc:spChg chg="mod">
          <ac:chgData name="Igors Lisjonoks" userId="0c800f9e-bc23-4e3e-9332-fae1fd977526" providerId="ADAL" clId="{1D89D4BE-B7AA-4385-BB10-D0B0A27AB471}" dt="2024-06-19T13:26:09.991" v="2738" actId="20577"/>
          <ac:spMkLst>
            <pc:docMk/>
            <pc:sldMk cId="116785439" sldId="422"/>
            <ac:spMk id="3" creationId="{BEB382E8-E9DA-D4F9-9CAA-6E670C1BBCBF}"/>
          </ac:spMkLst>
        </pc:spChg>
        <pc:picChg chg="del">
          <ac:chgData name="Igors Lisjonoks" userId="0c800f9e-bc23-4e3e-9332-fae1fd977526" providerId="ADAL" clId="{1D89D4BE-B7AA-4385-BB10-D0B0A27AB471}" dt="2024-06-19T13:18:57.156" v="2146" actId="478"/>
          <ac:picMkLst>
            <pc:docMk/>
            <pc:sldMk cId="116785439" sldId="422"/>
            <ac:picMk id="7" creationId="{07D29F1C-7E53-1B17-EDB6-8D892F158153}"/>
          </ac:picMkLst>
        </pc:picChg>
      </pc:sldChg>
      <pc:sldChg chg="addSp delSp modSp add mod ord">
        <pc:chgData name="Igors Lisjonoks" userId="0c800f9e-bc23-4e3e-9332-fae1fd977526" providerId="ADAL" clId="{1D89D4BE-B7AA-4385-BB10-D0B0A27AB471}" dt="2024-06-20T08:21:40.449" v="3261" actId="20577"/>
        <pc:sldMkLst>
          <pc:docMk/>
          <pc:sldMk cId="3130953514" sldId="423"/>
        </pc:sldMkLst>
        <pc:spChg chg="mod">
          <ac:chgData name="Igors Lisjonoks" userId="0c800f9e-bc23-4e3e-9332-fae1fd977526" providerId="ADAL" clId="{1D89D4BE-B7AA-4385-BB10-D0B0A27AB471}" dt="2024-06-20T08:21:40.449" v="3261" actId="20577"/>
          <ac:spMkLst>
            <pc:docMk/>
            <pc:sldMk cId="3130953514" sldId="423"/>
            <ac:spMk id="2" creationId="{5D254DDE-ED29-D1E1-F7F8-B4345D1063C5}"/>
          </ac:spMkLst>
        </pc:spChg>
        <pc:spChg chg="mod">
          <ac:chgData name="Igors Lisjonoks" userId="0c800f9e-bc23-4e3e-9332-fae1fd977526" providerId="ADAL" clId="{1D89D4BE-B7AA-4385-BB10-D0B0A27AB471}" dt="2024-06-20T08:20:56.913" v="3204" actId="20577"/>
          <ac:spMkLst>
            <pc:docMk/>
            <pc:sldMk cId="3130953514" sldId="423"/>
            <ac:spMk id="3" creationId="{BEB382E8-E9DA-D4F9-9CAA-6E670C1BBCBF}"/>
          </ac:spMkLst>
        </pc:spChg>
        <pc:picChg chg="add mod modCrop">
          <ac:chgData name="Igors Lisjonoks" userId="0c800f9e-bc23-4e3e-9332-fae1fd977526" providerId="ADAL" clId="{1D89D4BE-B7AA-4385-BB10-D0B0A27AB471}" dt="2024-06-20T08:18:17.686" v="3170" actId="1076"/>
          <ac:picMkLst>
            <pc:docMk/>
            <pc:sldMk cId="3130953514" sldId="423"/>
            <ac:picMk id="7" creationId="{F52BAD7F-8D77-39E9-A531-F41C34F1AB9D}"/>
          </ac:picMkLst>
        </pc:picChg>
        <pc:picChg chg="del">
          <ac:chgData name="Igors Lisjonoks" userId="0c800f9e-bc23-4e3e-9332-fae1fd977526" providerId="ADAL" clId="{1D89D4BE-B7AA-4385-BB10-D0B0A27AB471}" dt="2024-06-20T08:16:32.687" v="3161" actId="478"/>
          <ac:picMkLst>
            <pc:docMk/>
            <pc:sldMk cId="3130953514" sldId="423"/>
            <ac:picMk id="8" creationId="{8EE2D762-8CC3-8D69-D23D-80E4F930E0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E7CE6-6CAA-4432-A436-F2578FCA4C24}" type="datetimeFigureOut">
              <a:rPr lang="lv-LV" smtClean="0"/>
              <a:t>02.10.2024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70811-CC80-49C4-8799-F81A4CF49B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355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gors.lisjonoks@varam.gov.lv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gors.lisjonoks@varam.gov.lv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gors.lisjonoks@varam.gov.lv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5353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1619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2001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207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5318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53E37-3084-D159-EF76-B92A8BC4F8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lv-LV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467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062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5063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8430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Jaunu iestādes lietotāju iespējams reģistrēt piesakot piekļuvi Eiropas Komisijas saišu repozitorijam e-pastā, rakstot pieprasījumu SDG nacionālajam koordinatoram (VARAM Pakalpojumu pārvaldības ekspertam Igoram </a:t>
            </a:r>
            <a:r>
              <a:rPr lang="lv-LV" dirty="0" err="1"/>
              <a:t>Lisjonokam</a:t>
            </a:r>
            <a:r>
              <a:rPr lang="lv-LV" dirty="0"/>
              <a:t>, </a:t>
            </a:r>
            <a:r>
              <a:rPr lang="lv-LV" dirty="0">
                <a:hlinkClick r:id="rId3"/>
              </a:rPr>
              <a:t>igors.lisjonoks@varam.gov.lv</a:t>
            </a:r>
            <a:r>
              <a:rPr lang="lv-LV" dirty="0"/>
              <a:t>)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130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Jaunu iestādes lietotāju iespējams reģistrēt piesakot piekļuvi Eiropas Komisijas saišu repozitorijam e-pastā, rakstot pieprasījumu SDG nacionālajam koordinatoram (VARAM Pakalpojumu pārvaldības ekspertam Igoram </a:t>
            </a:r>
            <a:r>
              <a:rPr lang="lv-LV" dirty="0" err="1"/>
              <a:t>Lisjonokam</a:t>
            </a:r>
            <a:r>
              <a:rPr lang="lv-LV" dirty="0"/>
              <a:t>, </a:t>
            </a:r>
            <a:r>
              <a:rPr lang="lv-LV" dirty="0">
                <a:hlinkClick r:id="rId3"/>
              </a:rPr>
              <a:t>igors.lisjonoks@varam.gov.lv</a:t>
            </a:r>
            <a:r>
              <a:rPr lang="lv-LV" dirty="0"/>
              <a:t>)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8346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Jaunu iestādes lietotāju iespējams reģistrēt piesakot piekļuvi Eiropas Komisijas saišu repozitorijam e-pastā, rakstot pieprasījumu SDG nacionālajam koordinatoram (VARAM Pakalpojumu pārvaldības ekspertam Igoram </a:t>
            </a:r>
            <a:r>
              <a:rPr lang="lv-LV" dirty="0" err="1"/>
              <a:t>Lisjonokam</a:t>
            </a:r>
            <a:r>
              <a:rPr lang="lv-LV" dirty="0"/>
              <a:t>, </a:t>
            </a:r>
            <a:r>
              <a:rPr lang="lv-LV" dirty="0">
                <a:hlinkClick r:id="rId3"/>
              </a:rPr>
              <a:t>igors.lisjonoks@varam.gov.lv</a:t>
            </a:r>
            <a:r>
              <a:rPr lang="lv-LV" dirty="0"/>
              <a:t>)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3974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676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963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1C10-3129-4286-805E-0DC8C5EB40EE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AC2-8011-40C6-8AC1-E456C0C05A51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220-7192-40FA-80BE-0CF3106C6A4E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9FF6-5F47-4481-A925-C14E81EDE32C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3C04-C212-4D7D-AD16-C781541DFD08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777A-5D53-4B90-879A-D1856E203DC5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620D-3E95-4E33-929D-756F44B46980}" type="datetime1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6600-C620-40BD-8A87-4707E987FCA5}" type="datetime1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F0F7-94F6-4383-982B-2FA16973485D}" type="datetime1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C86A-6AE9-481C-BEA0-6818458D7BDF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4F69-EFA4-4F1F-9348-A378FA8985EA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F43498-2226-4832-8EF7-E942444EE63E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digital-building-blocks/sites/display/OOTS/europe-goes-once-only-finland-edition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fpfis/wikis/pages/viewpage.action?pageId=1910998322&amp;preview=/1910998322/1953301066/study%20on%20cost%20savings%20for%20SMEs%20Presentation_final%20draft%20V2.pdf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gors.lisjonoks@varam.gov.lv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://www.varam.gov.l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am.gov.lv/lv/vienotas-digitalas-vartejas-pakalpojumi#metodiskie-un-informativie-materiali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387"/>
            <a:ext cx="9404195" cy="2573337"/>
          </a:xfrm>
        </p:spPr>
        <p:txBody>
          <a:bodyPr>
            <a:normAutofit/>
          </a:bodyPr>
          <a:lstStyle/>
          <a:p>
            <a:r>
              <a:rPr lang="lv-LV" sz="4400" b="1" dirty="0"/>
              <a:t>Iestāžu PROGRESS </a:t>
            </a:r>
            <a:br>
              <a:rPr lang="lv-LV" sz="4400" b="1" dirty="0"/>
            </a:br>
            <a:r>
              <a:rPr lang="lv-LV" sz="4400" b="1" dirty="0"/>
              <a:t>2024. gada 3. ceturksnī Vienotās digitālās vārtejas regulas (ES) 2018/1724 ieviešanā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68900"/>
            <a:ext cx="9144000" cy="1552575"/>
          </a:xfrm>
        </p:spPr>
        <p:txBody>
          <a:bodyPr>
            <a:noAutofit/>
          </a:bodyPr>
          <a:lstStyle/>
          <a:p>
            <a:r>
              <a:rPr lang="lv-LV" sz="2000" dirty="0"/>
              <a:t>Vides aizsardzības un reģionālās attīstības ministrija</a:t>
            </a:r>
          </a:p>
          <a:p>
            <a:endParaRPr lang="lv-LV" sz="2000" dirty="0"/>
          </a:p>
          <a:p>
            <a:endParaRPr lang="lv-LV" sz="2000" dirty="0"/>
          </a:p>
          <a:p>
            <a:r>
              <a:rPr lang="lv-LV" sz="2000" dirty="0"/>
              <a:t>2024. gada 3. oktobris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470FA-88F9-105B-AD2C-07BBB201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62801-A483-408C-FD1C-53929E72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B212E48-4A70-2340-834A-7ED435DD3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1C0DA-44EB-98A8-F179-973A31C2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22" y="1803322"/>
            <a:ext cx="5172307" cy="4351338"/>
          </a:xfrm>
        </p:spPr>
        <p:txBody>
          <a:bodyPr>
            <a:normAutofit/>
          </a:bodyPr>
          <a:lstStyle/>
          <a:p>
            <a:r>
              <a:rPr lang="lv-LV" dirty="0"/>
              <a:t>2024. gada 3. ceturksnī VARAM koordinēja Latvijas iestāžu iesaisti Eiropas Komisijas OOTS semantiskajā darba grupā. </a:t>
            </a:r>
          </a:p>
          <a:p>
            <a:r>
              <a:rPr lang="lv-LV" dirty="0"/>
              <a:t>No Latvijas piedalījās dalībnieki no 3 iestādēm – IZM, PMLP, CSDD.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2087F4-D3E8-DD2D-1F99-02C3FC55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A3EDD-2E64-23E4-3828-C5AAE5B0B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961760-E877-F07F-5927-747DFDCF6C87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 err="1"/>
              <a:t>Vienreizes</a:t>
            </a:r>
            <a:r>
              <a:rPr lang="lv-LV" dirty="0"/>
              <a:t> principa tehniskā sistēma (OOTS) – Somijas konference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0392CB-C839-E904-597B-FE2589BBA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142" y="1803322"/>
            <a:ext cx="4758066" cy="337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9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1C0DA-44EB-98A8-F179-973A31C2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22" y="1803322"/>
            <a:ext cx="5172307" cy="4351338"/>
          </a:xfrm>
        </p:spPr>
        <p:txBody>
          <a:bodyPr/>
          <a:lstStyle/>
          <a:p>
            <a:r>
              <a:rPr lang="lv-LV" dirty="0"/>
              <a:t>2024. gada 3. ceturksnī VARAM koordinēja Latvijas iestāžu dalības nodrošināšanu </a:t>
            </a:r>
            <a:r>
              <a:rPr lang="lv-LV" dirty="0">
                <a:hlinkClick r:id="rId3"/>
              </a:rPr>
              <a:t>Somijas OOTS konferencē </a:t>
            </a:r>
            <a:r>
              <a:rPr lang="lv-LV" dirty="0"/>
              <a:t>2024. gada 8.-9. oktobrī.</a:t>
            </a:r>
          </a:p>
          <a:p>
            <a:r>
              <a:rPr lang="lv-LV" dirty="0"/>
              <a:t>No Latvijas piedalīsies 11 dalībnieki no 6 iestādēm – VDAA, PMLP, UR, IZM, VPC, VID.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2087F4-D3E8-DD2D-1F99-02C3FC55A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A3EDD-2E64-23E4-3828-C5AAE5B0B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961760-E877-F07F-5927-747DFDCF6C87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 err="1"/>
              <a:t>Vienreizes</a:t>
            </a:r>
            <a:r>
              <a:rPr lang="lv-LV" dirty="0"/>
              <a:t> principa tehniskā sistēma (OOTS) – Somijas konference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71D69-BB3B-F693-67B6-79646BED0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103437"/>
            <a:ext cx="6095999" cy="217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8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1C0DA-44EB-98A8-F179-973A31C2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22" y="1803322"/>
            <a:ext cx="4748561" cy="4351338"/>
          </a:xfrm>
        </p:spPr>
        <p:txBody>
          <a:bodyPr/>
          <a:lstStyle/>
          <a:p>
            <a:r>
              <a:rPr lang="lv-LV" dirty="0"/>
              <a:t>2024. gada 3. ceturksnī EK publicēja </a:t>
            </a:r>
            <a:r>
              <a:rPr lang="lv-LV" dirty="0">
                <a:hlinkClick r:id="rId3"/>
              </a:rPr>
              <a:t>pētījumu rezultātus </a:t>
            </a:r>
            <a:r>
              <a:rPr lang="lv-LV" dirty="0"/>
              <a:t>par OOTS ietekmi uz MVU un uz </a:t>
            </a:r>
            <a:r>
              <a:rPr lang="lv-LV" dirty="0" err="1"/>
              <a:t>pašnodarbinātām</a:t>
            </a:r>
            <a:r>
              <a:rPr lang="lv-LV" dirty="0"/>
              <a:t> personām.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2087F4-D3E8-DD2D-1F99-02C3FC55A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A3EDD-2E64-23E4-3828-C5AAE5B0B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961760-E877-F07F-5927-747DFDCF6C87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 err="1"/>
              <a:t>Vienreizes</a:t>
            </a:r>
            <a:r>
              <a:rPr lang="lv-LV" dirty="0"/>
              <a:t> principa tehniskā sistēma (OOTS) – EK pētījuma rezultāti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96EB0-0C2E-FE75-BFB9-010C5595F0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230" y="1939412"/>
            <a:ext cx="6838740" cy="302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8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1C0DA-44EB-98A8-F179-973A31C2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90" y="1934427"/>
            <a:ext cx="5373434" cy="4787048"/>
          </a:xfrm>
        </p:spPr>
        <p:txBody>
          <a:bodyPr>
            <a:normAutofit fontScale="92500" lnSpcReduction="10000"/>
          </a:bodyPr>
          <a:lstStyle/>
          <a:p>
            <a:r>
              <a:rPr lang="lv-LV" dirty="0"/>
              <a:t>Tika sagatavots un saskaņots ar visām iesaistītām institūcijām informatīvais ziņojums (24-TA-1855) par progresu Regulas ieviešanā 2023. gadā.</a:t>
            </a:r>
          </a:p>
          <a:p>
            <a:r>
              <a:rPr lang="lv-LV" dirty="0"/>
              <a:t>Informatīvais ziņojums ietver rīcības plānu, kas ietver uzdevumus iestādēm, kuras sniedz Regulas tvēruma informāciju (1. pielikums) vai pakalpojumus (2.pielikums) vai palīdzības un problēmu risināšanas pakalpojumus (3.pielikums).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2087F4-D3E8-DD2D-1F99-02C3FC55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A3EDD-2E64-23E4-3828-C5AAE5B0B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961760-E877-F07F-5927-747DFDCF6C87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Informatīvais ziņojums par progresu 2023. gadā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3D141-A7DE-A62F-72B1-A4A6C674C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785" y="2255320"/>
            <a:ext cx="6350215" cy="26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6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1C0DA-44EB-98A8-F179-973A31C2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22" y="1803322"/>
            <a:ext cx="5514278" cy="4351338"/>
          </a:xfrm>
        </p:spPr>
        <p:txBody>
          <a:bodyPr/>
          <a:lstStyle/>
          <a:p>
            <a:r>
              <a:rPr lang="lv-LV" dirty="0"/>
              <a:t>VARAM 2024. gada 3. ceturksnī sagatavoja vadlīniju melnrakstu, kas tika saskaņots ar Komitejas dalībniekiem.</a:t>
            </a:r>
          </a:p>
          <a:p>
            <a:r>
              <a:rPr lang="lv-LV" dirty="0"/>
              <a:t>Vadlīnijas tiks publicētas VARAM tīmekļvietnē, tiklīdz būs pieejama vadlīniju pirmā versija.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2087F4-D3E8-DD2D-1F99-02C3FC55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A3EDD-2E64-23E4-3828-C5AAE5B0B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961760-E877-F07F-5927-747DFDCF6C87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Vienotās digitālās vārtejas regulas ieviešanas vadlīnijas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4E969-99D4-4246-B75D-6A0E98765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831" y="1803322"/>
            <a:ext cx="5771604" cy="33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2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4C0E-9454-6299-5AD4-791436B6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>
                <a:latin typeface="Verdana" panose="020B0604030504040204" pitchFamily="34" charset="0"/>
                <a:ea typeface="Verdana" panose="020B0604030504040204" pitchFamily="34" charset="0"/>
              </a:rPr>
              <a:t>Kontaktinformācija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2FCB-71C8-5C11-7478-807A1DCF8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04314"/>
            <a:ext cx="8486775" cy="4148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200" b="1" dirty="0">
                <a:latin typeface="Verdana" panose="020B0604030504040204" pitchFamily="34" charset="0"/>
                <a:ea typeface="Verdana" panose="020B0604030504040204" pitchFamily="34" charset="0"/>
              </a:rPr>
              <a:t>Vienotās digitālās vārtejas (SDG) regulas ieviešana </a:t>
            </a:r>
          </a:p>
          <a:p>
            <a:pPr marL="0" indent="0"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SDG nacionālais koordinators: </a:t>
            </a:r>
          </a:p>
          <a:p>
            <a:pPr marL="0" indent="0">
              <a:buNone/>
            </a:pPr>
            <a:r>
              <a:rPr lang="en-US" sz="18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Igors Lisjonoks 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Valsts pakalpojumu un datu pārvaldības departaments</a:t>
            </a:r>
            <a:endParaRPr lang="lv-LV" sz="18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8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Pakalpojumu pārvaldības eksperts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Vides aizsardzības un reģionālās attīstības ministrija</a:t>
            </a:r>
          </a:p>
          <a:p>
            <a:r>
              <a:rPr lang="en-US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+371 67026924</a:t>
            </a:r>
          </a:p>
          <a:p>
            <a:r>
              <a:rPr lang="en-US" sz="1800" u="sng" kern="100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igors.lisjonoks@varam.gov.lv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800" u="sng" kern="100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www.varam.gov.lv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EC985-0D35-101C-8966-F9220847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9EAE134-22E5-B744-CD0D-3705C520D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71C99-D98B-2476-37C0-C28D461F8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7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4694-3567-30E3-9A1D-9D5CC07A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683" y="365125"/>
            <a:ext cx="7805854" cy="1325563"/>
          </a:xfrm>
        </p:spPr>
        <p:txBody>
          <a:bodyPr/>
          <a:lstStyle/>
          <a:p>
            <a:pPr algn="ctr"/>
            <a:r>
              <a:rPr lang="lv-LV" dirty="0"/>
              <a:t>Prezentācijas saturs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C632F-F74E-A03C-7D23-0C88B420F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Identificētās informācijas un pakalpojumu apjoms</a:t>
            </a:r>
          </a:p>
          <a:p>
            <a:r>
              <a:rPr lang="lv-LV" dirty="0"/>
              <a:t>Eiropas Komisijas saišu repozitorijs</a:t>
            </a:r>
          </a:p>
          <a:p>
            <a:r>
              <a:rPr lang="lv-LV" dirty="0"/>
              <a:t>Palīdzības un problēmu risināšanas pakalpojumi</a:t>
            </a:r>
          </a:p>
          <a:p>
            <a:r>
              <a:rPr lang="lv-LV" dirty="0" err="1"/>
              <a:t>Vienreizes</a:t>
            </a:r>
            <a:r>
              <a:rPr lang="lv-LV" dirty="0"/>
              <a:t> principa tehniskā sistēma – OOTS</a:t>
            </a:r>
          </a:p>
          <a:p>
            <a:r>
              <a:rPr lang="lv-LV" dirty="0"/>
              <a:t>Informatīvais ziņojums par progresu 2023. gadā</a:t>
            </a:r>
          </a:p>
          <a:p>
            <a:r>
              <a:rPr lang="lv-LV" dirty="0"/>
              <a:t>Vienotās digitālās vārtejas regulas ieviešanas vadlīnijas</a:t>
            </a:r>
          </a:p>
          <a:p>
            <a:pPr>
              <a:buFont typeface="Courier New" panose="02070309020205020404" pitchFamily="49" charset="0"/>
              <a:buChar char="o"/>
            </a:pP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23337-7DF0-FD19-D529-68D15F7B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1FC1388-D157-A4A4-D994-E13C4FA52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AC6FF7-CA43-C2F6-F701-BB866C082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6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4" y="2517000"/>
            <a:ext cx="5010617" cy="4667250"/>
          </a:xfrm>
        </p:spPr>
        <p:txBody>
          <a:bodyPr>
            <a:normAutofit/>
          </a:bodyPr>
          <a:lstStyle/>
          <a:p>
            <a:r>
              <a:rPr lang="lv-LV" dirty="0"/>
              <a:t>2024. gada 3. ceturksnī VARAM apkopoja iestāžu identificēto informāciju Regulas 2018/1724 tvērumā</a:t>
            </a:r>
          </a:p>
          <a:p>
            <a:r>
              <a:rPr lang="lv-LV" dirty="0"/>
              <a:t>Informācija saņemta no 25 iestādēm</a:t>
            </a:r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5B55A90-EBC4-D272-0094-36386C027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42DE19-83F5-460B-F8F3-84398486E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CFDAF83-B8EF-FF46-D71D-CC6BA78DC98B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Identificētās informācijas apjoms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222F5-92DC-8A87-E04A-942093519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055" y="2517000"/>
            <a:ext cx="6590759" cy="30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5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4" y="2517000"/>
            <a:ext cx="5010617" cy="4667250"/>
          </a:xfrm>
        </p:spPr>
        <p:txBody>
          <a:bodyPr>
            <a:normAutofit/>
          </a:bodyPr>
          <a:lstStyle/>
          <a:p>
            <a:r>
              <a:rPr lang="lv-LV" dirty="0"/>
              <a:t>2024. gada 3. ceturksnī VARAM apkopoja iestāžu identificētos pakalpojumus Regulas 2018/1724 tvērumā</a:t>
            </a:r>
          </a:p>
          <a:p>
            <a:r>
              <a:rPr lang="lv-LV" dirty="0"/>
              <a:t>Saņemta informācija no 47 iestādēm</a:t>
            </a:r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5B55A90-EBC4-D272-0094-36386C027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42DE19-83F5-460B-F8F3-84398486E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CFDAF83-B8EF-FF46-D71D-CC6BA78DC98B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Identificētais pakalpojumu apjoms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ACFB13-ECEC-722B-8196-ADDF3CB47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0351" y="2658682"/>
            <a:ext cx="7151649" cy="272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5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4" y="2517000"/>
            <a:ext cx="5010617" cy="4667250"/>
          </a:xfrm>
        </p:spPr>
        <p:txBody>
          <a:bodyPr>
            <a:normAutofit/>
          </a:bodyPr>
          <a:lstStyle/>
          <a:p>
            <a:r>
              <a:rPr lang="lv-LV" dirty="0">
                <a:hlinkClick r:id="rId3"/>
              </a:rPr>
              <a:t>VARAM tīmekļvietnē </a:t>
            </a:r>
            <a:r>
              <a:rPr lang="lv-LV" dirty="0"/>
              <a:t>ir pieejams apkopots Latvijas valsts iestāžu saraksts ar pakalpojumiem, kurā ir redzama katra konkrēta pakalpojuma atbilstība Regulas prasībām.</a:t>
            </a:r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5B55A90-EBC4-D272-0094-36386C027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42DE19-83F5-460B-F8F3-84398486E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CFDAF83-B8EF-FF46-D71D-CC6BA78DC98B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Identificētās informācijas un pakalpojumu apjoms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ACFB13-ECEC-722B-8196-ADDF3CB472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351" y="2658682"/>
            <a:ext cx="7151649" cy="272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8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27" y="2550454"/>
            <a:ext cx="5010617" cy="4667250"/>
          </a:xfrm>
        </p:spPr>
        <p:txBody>
          <a:bodyPr>
            <a:normAutofit/>
          </a:bodyPr>
          <a:lstStyle/>
          <a:p>
            <a:r>
              <a:rPr lang="lv-LV" dirty="0"/>
              <a:t>2024. gada 3. ceturksnī tika publicētas vairāk nekā 300 saites</a:t>
            </a:r>
          </a:p>
          <a:p>
            <a:r>
              <a:rPr lang="lv-LV" dirty="0"/>
              <a:t>Kopējais Latvijas iestāžu publicēto saišu skaits pārsniedz 1200 saites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2BAD7F-8D77-39E9-A531-F41C34F1A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3" t="768"/>
          <a:stretch/>
        </p:blipFill>
        <p:spPr>
          <a:xfrm>
            <a:off x="5278246" y="2643889"/>
            <a:ext cx="6913754" cy="275926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5B55A90-EBC4-D272-0094-36386C027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42DE19-83F5-460B-F8F3-84398486E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CFDAF83-B8EF-FF46-D71D-CC6BA78DC98B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2024. gada 3. ceturksnī publicēto saišu skaits</a:t>
            </a:r>
          </a:p>
        </p:txBody>
      </p:sp>
    </p:spTree>
    <p:extLst>
      <p:ext uri="{BB962C8B-B14F-4D97-AF65-F5344CB8AC3E}">
        <p14:creationId xmlns:p14="http://schemas.microsoft.com/office/powerpoint/2010/main" val="385981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129"/>
            <a:ext cx="4800600" cy="4351338"/>
          </a:xfrm>
        </p:spPr>
        <p:txBody>
          <a:bodyPr/>
          <a:lstStyle/>
          <a:p>
            <a:r>
              <a:rPr lang="lv-LV" dirty="0"/>
              <a:t>Ir reģistrēti 67 lietotāji.</a:t>
            </a:r>
          </a:p>
          <a:p>
            <a:r>
              <a:rPr lang="lv-LV" dirty="0"/>
              <a:t>Ir rādītāji, kas iestādēm ir jāuzlabo, piemēram, Regulas 1. pielikuma tvēruma informācijas esamība saišu repozitorijā – Latvijai – 57.97% 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E2D762-8CC3-8D69-D23D-80E4F930E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8" t="8725"/>
          <a:stretch/>
        </p:blipFill>
        <p:spPr>
          <a:xfrm>
            <a:off x="5542157" y="1502962"/>
            <a:ext cx="6484046" cy="48664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9AE3C20-232B-0A80-B9E1-E5C2CD002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53411-A8F8-BC57-E895-A661468A0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846EFE6-3751-8EED-6B76-EF56EB36093B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2024. gada 2. ceturksnī publicētās informācijas apjoms </a:t>
            </a:r>
          </a:p>
        </p:txBody>
      </p:sp>
    </p:spTree>
    <p:extLst>
      <p:ext uri="{BB962C8B-B14F-4D97-AF65-F5344CB8AC3E}">
        <p14:creationId xmlns:p14="http://schemas.microsoft.com/office/powerpoint/2010/main" val="72149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727"/>
            <a:ext cx="4800600" cy="4351338"/>
          </a:xfrm>
        </p:spPr>
        <p:txBody>
          <a:bodyPr/>
          <a:lstStyle/>
          <a:p>
            <a:r>
              <a:rPr lang="lv-LV" dirty="0"/>
              <a:t>Ir reģistrēti 92 lietotāji.</a:t>
            </a:r>
          </a:p>
          <a:p>
            <a:r>
              <a:rPr lang="lv-LV" dirty="0"/>
              <a:t>Ir rādītāji, kas iestādēm ir jāuzlabo, piemēram, Regulas 1. pielikuma tvēruma informācijas esamība saišu repozitorijā – Latvijai – 79.71%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26D6048-5CD4-74AB-A82F-23347FA64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41487D-B0F2-660B-4C12-ACEE3CBCA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E6F53AB-81F2-5ED0-947B-12F07B927D1D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2024. gada 3. ceturksnī publicētās informācijas apjoms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3097A-9AE6-E57B-B6F9-C555B9257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5610" y="1690688"/>
            <a:ext cx="6367480" cy="47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7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46" y="1814474"/>
            <a:ext cx="4938132" cy="4351338"/>
          </a:xfrm>
        </p:spPr>
        <p:txBody>
          <a:bodyPr/>
          <a:lstStyle/>
          <a:p>
            <a:r>
              <a:rPr lang="lv-LV" dirty="0"/>
              <a:t>NVD un NVA – sniedz nepieciešamās atsauksmes uz saišu repozitoriju</a:t>
            </a:r>
          </a:p>
          <a:p>
            <a:r>
              <a:rPr lang="lv-LV" dirty="0"/>
              <a:t>EM, LIAA, AIC – nesniedz nepieciešamās atsauksmes uz saišu repozitoriju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A18F0FE-6D71-03B4-56AD-8D3E5AED3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59E2FE-40D8-0E6C-4CAF-7F14FF0D6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8BDC02A-7579-A363-1DC8-3C93ACA9973B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Regulas 3. pielikums – palīdzības un problēmu risināšanas pakalpojumi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B2F66-4559-C5E4-96E2-A1C2A4F50CA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4360"/>
          <a:stretch/>
        </p:blipFill>
        <p:spPr>
          <a:xfrm>
            <a:off x="4386146" y="5250570"/>
            <a:ext cx="7805854" cy="898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1F09A2-A8FF-11E3-2E5F-D0D265144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608" y="1814474"/>
            <a:ext cx="6261877" cy="283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5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E931D9D888D215409590DE22C76D030F" ma:contentTypeVersion="23" ma:contentTypeDescription="Izveidot jaunu dokumentu." ma:contentTypeScope="" ma:versionID="fe807663efff0ce14eabf79ba2a7c6e9">
  <xsd:schema xmlns:xsd="http://www.w3.org/2001/XMLSchema" xmlns:xs="http://www.w3.org/2001/XMLSchema" xmlns:p="http://schemas.microsoft.com/office/2006/metadata/properties" xmlns:ns2="8a33a714-59ff-4f42-bcf7-50dcdab44510" xmlns:ns3="625d95d3-8e48-4580-80b6-232a158d6bc7" targetNamespace="http://schemas.microsoft.com/office/2006/metadata/properties" ma:root="true" ma:fieldsID="38d34f0c914264c3be4915ef544ab55a" ns2:_="" ns3:_="">
    <xsd:import namespace="8a33a714-59ff-4f42-bcf7-50dcdab44510"/>
    <xsd:import namespace="625d95d3-8e48-4580-80b6-232a158d6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KeywordTaxHTField" minOccurs="0"/>
                <xsd:element ref="ns3:TaxCatchAll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datum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ums0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3a714-59ff-4f42-bcf7-50dcdab44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datums" ma:index="21" nillable="true" ma:displayName="datums" ma:format="DateTime" ma:internalName="datums">
      <xsd:simpleType>
        <xsd:restriction base="dms:DateTim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Datums0" ma:index="25" nillable="true" ma:displayName="Datums" ma:format="DateOnly" ma:internalName="Datums0">
      <xsd:simpleType>
        <xsd:restriction base="dms:DateTime"/>
      </xsd:simpleType>
    </xsd:element>
    <xsd:element name="lcf76f155ced4ddcb4097134ff3c332f" ma:index="27" nillable="true" ma:taxonomy="true" ma:internalName="lcf76f155ced4ddcb4097134ff3c332f" ma:taxonomyFieldName="MediaServiceImageTags" ma:displayName="Attēlu atzīme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d95d3-8e48-4580-80b6-232a158d6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3" nillable="true" ma:taxonomy="true" ma:internalName="TaxKeywordTaxHTField" ma:taxonomyFieldName="TaxKeyword" ma:displayName="Uzņēmuma atslēgvārdi" ma:fieldId="{23f27201-bee3-471e-b2e7-b64fd8b7ca38}" ma:taxonomyMulti="true" ma:sspId="550e1e53-5410-4bdb-8c8a-c3d0be1f470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b6dea598-a331-4a8c-815a-849585d4861c}" ma:internalName="TaxCatchAll" ma:showField="CatchAllData" ma:web="625d95d3-8e48-4580-80b6-232a158d6b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s0 xmlns="8a33a714-59ff-4f42-bcf7-50dcdab44510" xsi:nil="true"/>
    <TaxCatchAll xmlns="625d95d3-8e48-4580-80b6-232a158d6bc7" xsi:nil="true"/>
    <lcf76f155ced4ddcb4097134ff3c332f xmlns="8a33a714-59ff-4f42-bcf7-50dcdab44510">
      <Terms xmlns="http://schemas.microsoft.com/office/infopath/2007/PartnerControls"/>
    </lcf76f155ced4ddcb4097134ff3c332f>
    <TaxKeywordTaxHTField xmlns="625d95d3-8e48-4580-80b6-232a158d6bc7">
      <Terms xmlns="http://schemas.microsoft.com/office/infopath/2007/PartnerControls"/>
    </TaxKeywordTaxHTField>
    <datums xmlns="8a33a714-59ff-4f42-bcf7-50dcdab4451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E0EFA-F0CB-4B35-B539-B7528241DD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3a714-59ff-4f42-bcf7-50dcdab44510"/>
    <ds:schemaRef ds:uri="625d95d3-8e48-4580-80b6-232a158d6b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B070BF-9048-4FCC-8535-40F390B75827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625d95d3-8e48-4580-80b6-232a158d6bc7"/>
    <ds:schemaRef ds:uri="http://purl.org/dc/elements/1.1/"/>
    <ds:schemaRef ds:uri="8a33a714-59ff-4f42-bcf7-50dcdab4451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D3312D-23AF-4091-AE13-E2C54B940D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1958</TotalTime>
  <Words>692</Words>
  <Application>Microsoft Office PowerPoint</Application>
  <PresentationFormat>Widescreen</PresentationFormat>
  <Paragraphs>89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Courier New</vt:lpstr>
      <vt:lpstr>Verdana</vt:lpstr>
      <vt:lpstr>office theme</vt:lpstr>
      <vt:lpstr>Iestāžu PROGRESS  2024. gada 3. ceturksnī Vienotās digitālās vārtejas regulas (ES) 2018/1724 ieviešanā</vt:lpstr>
      <vt:lpstr>Prezentācijas saturs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Kontaktinformācija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Igors Lisjonoks</cp:lastModifiedBy>
  <cp:revision>14</cp:revision>
  <dcterms:created xsi:type="dcterms:W3CDTF">2024-03-22T08:18:35Z</dcterms:created>
  <dcterms:modified xsi:type="dcterms:W3CDTF">2024-10-02T10:53:40Z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0x010100E931D9D888D215409590DE22C76D030F</vt:lpwstr>
  </property>
  <property fmtid="{D5CDD505-2E9C-101B-9397-08002B2CF9AE}" pid="4" name="MediaServiceImageTags">
    <vt:lpwstr/>
  </property>
</Properties>
</file>