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12" r:id="rId3"/>
    <p:sldId id="314" r:id="rId4"/>
    <p:sldId id="313" r:id="rId5"/>
    <p:sldId id="270" r:id="rId6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2A"/>
    <a:srgbClr val="FFFFFF"/>
    <a:srgbClr val="E0EF98"/>
    <a:srgbClr val="ECEBC9"/>
    <a:srgbClr val="BED096"/>
    <a:srgbClr val="EAECAD"/>
    <a:srgbClr val="CCDFEE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027D6-3CDA-4308-AF24-3E2760A2E7BA}" v="28" dt="2024-10-18T04:43:3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>
        <p:guide orient="horz" pos="1230"/>
        <p:guide pos="1504"/>
        <p:guide pos="394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Līvija  Rozenvalde" userId="6ae4424d-6241-42fa-94a7-62b1aceb2137" providerId="ADAL" clId="{9E756741-89D2-4B38-BD13-6B2E48197833}"/>
    <pc:docChg chg="undo custSel addSld delSld modSld sldOrd">
      <pc:chgData name="Anita Līvija  Rozenvalde" userId="6ae4424d-6241-42fa-94a7-62b1aceb2137" providerId="ADAL" clId="{9E756741-89D2-4B38-BD13-6B2E48197833}" dt="2024-08-28T07:05:34.820" v="3120" actId="20577"/>
      <pc:docMkLst>
        <pc:docMk/>
      </pc:docMkLst>
      <pc:sldChg chg="modSp mod">
        <pc:chgData name="Anita Līvija  Rozenvalde" userId="6ae4424d-6241-42fa-94a7-62b1aceb2137" providerId="ADAL" clId="{9E756741-89D2-4B38-BD13-6B2E48197833}" dt="2024-08-28T07:05:34.820" v="3120" actId="20577"/>
        <pc:sldMkLst>
          <pc:docMk/>
          <pc:sldMk cId="0" sldId="256"/>
        </pc:sldMkLst>
        <pc:spChg chg="mod">
          <ac:chgData name="Anita Līvija  Rozenvalde" userId="6ae4424d-6241-42fa-94a7-62b1aceb2137" providerId="ADAL" clId="{9E756741-89D2-4B38-BD13-6B2E48197833}" dt="2024-08-28T03:24:32.140" v="37" actId="20577"/>
          <ac:spMkLst>
            <pc:docMk/>
            <pc:sldMk cId="0" sldId="256"/>
            <ac:spMk id="12291" creationId="{9C4C4168-1664-40F9-913D-5774AD39AD7A}"/>
          </ac:spMkLst>
        </pc:spChg>
        <pc:spChg chg="mod">
          <ac:chgData name="Anita Līvija  Rozenvalde" userId="6ae4424d-6241-42fa-94a7-62b1aceb2137" providerId="ADAL" clId="{9E756741-89D2-4B38-BD13-6B2E48197833}" dt="2024-08-28T07:05:34.820" v="3120" actId="20577"/>
          <ac:spMkLst>
            <pc:docMk/>
            <pc:sldMk cId="0" sldId="256"/>
            <ac:spMk id="12292" creationId="{BA5D4051-60C8-4C38-95E3-0A5B1D78DCC1}"/>
          </ac:spMkLst>
        </pc:spChg>
      </pc:sldChg>
      <pc:sldChg chg="addSp delSp modSp mod">
        <pc:chgData name="Anita Līvija  Rozenvalde" userId="6ae4424d-6241-42fa-94a7-62b1aceb2137" providerId="ADAL" clId="{9E756741-89D2-4B38-BD13-6B2E48197833}" dt="2024-08-28T05:52:41.680" v="3087" actId="1076"/>
        <pc:sldMkLst>
          <pc:docMk/>
          <pc:sldMk cId="1482247703" sldId="258"/>
        </pc:sldMkLst>
        <pc:picChg chg="add mod">
          <ac:chgData name="Anita Līvija  Rozenvalde" userId="6ae4424d-6241-42fa-94a7-62b1aceb2137" providerId="ADAL" clId="{9E756741-89D2-4B38-BD13-6B2E48197833}" dt="2024-08-28T05:52:38.359" v="3086" actId="1076"/>
          <ac:picMkLst>
            <pc:docMk/>
            <pc:sldMk cId="1482247703" sldId="258"/>
            <ac:picMk id="3" creationId="{F3C1EF5B-20F1-A415-321C-05F35AFED2ED}"/>
          </ac:picMkLst>
        </pc:picChg>
        <pc:picChg chg="add mod">
          <ac:chgData name="Anita Līvija  Rozenvalde" userId="6ae4424d-6241-42fa-94a7-62b1aceb2137" providerId="ADAL" clId="{9E756741-89D2-4B38-BD13-6B2E48197833}" dt="2024-08-28T05:52:41.680" v="3087" actId="1076"/>
          <ac:picMkLst>
            <pc:docMk/>
            <pc:sldMk cId="1482247703" sldId="258"/>
            <ac:picMk id="5" creationId="{880C50A8-4F25-E2CB-A294-4F6B1EC3413A}"/>
          </ac:picMkLst>
        </pc:picChg>
        <pc:picChg chg="del">
          <ac:chgData name="Anita Līvija  Rozenvalde" userId="6ae4424d-6241-42fa-94a7-62b1aceb2137" providerId="ADAL" clId="{9E756741-89D2-4B38-BD13-6B2E48197833}" dt="2024-08-28T05:51:11.706" v="3076" actId="478"/>
          <ac:picMkLst>
            <pc:docMk/>
            <pc:sldMk cId="1482247703" sldId="258"/>
            <ac:picMk id="6" creationId="{CF3BE0B7-AD42-3587-74B3-04848B92C1E3}"/>
          </ac:picMkLst>
        </pc:picChg>
        <pc:picChg chg="del">
          <ac:chgData name="Anita Līvija  Rozenvalde" userId="6ae4424d-6241-42fa-94a7-62b1aceb2137" providerId="ADAL" clId="{9E756741-89D2-4B38-BD13-6B2E48197833}" dt="2024-08-28T05:51:47.540" v="3080" actId="478"/>
          <ac:picMkLst>
            <pc:docMk/>
            <pc:sldMk cId="1482247703" sldId="258"/>
            <ac:picMk id="8" creationId="{5B21DE89-56BE-9B5D-2C46-350DFE8B4FF9}"/>
          </ac:picMkLst>
        </pc:picChg>
        <pc:picChg chg="del">
          <ac:chgData name="Anita Līvija  Rozenvalde" userId="6ae4424d-6241-42fa-94a7-62b1aceb2137" providerId="ADAL" clId="{9E756741-89D2-4B38-BD13-6B2E48197833}" dt="2024-08-28T05:51:46.327" v="3079" actId="478"/>
          <ac:picMkLst>
            <pc:docMk/>
            <pc:sldMk cId="1482247703" sldId="258"/>
            <ac:picMk id="10" creationId="{9AEA4166-3891-CDBE-3E74-9EABFBF7E6B5}"/>
          </ac:picMkLst>
        </pc:picChg>
        <pc:picChg chg="del">
          <ac:chgData name="Anita Līvija  Rozenvalde" userId="6ae4424d-6241-42fa-94a7-62b1aceb2137" providerId="ADAL" clId="{9E756741-89D2-4B38-BD13-6B2E48197833}" dt="2024-08-28T05:51:48.571" v="3081" actId="478"/>
          <ac:picMkLst>
            <pc:docMk/>
            <pc:sldMk cId="1482247703" sldId="258"/>
            <ac:picMk id="12" creationId="{D3EBEF38-3DA0-BEBE-CB88-561F9006D76B}"/>
          </ac:picMkLst>
        </pc:picChg>
      </pc:sldChg>
      <pc:sldChg chg="modSp mod">
        <pc:chgData name="Anita Līvija  Rozenvalde" userId="6ae4424d-6241-42fa-94a7-62b1aceb2137" providerId="ADAL" clId="{9E756741-89D2-4B38-BD13-6B2E48197833}" dt="2024-08-28T03:32:35.184" v="637" actId="20577"/>
        <pc:sldMkLst>
          <pc:docMk/>
          <pc:sldMk cId="0" sldId="270"/>
        </pc:sldMkLst>
        <pc:spChg chg="mod">
          <ac:chgData name="Anita Līvija  Rozenvalde" userId="6ae4424d-6241-42fa-94a7-62b1aceb2137" providerId="ADAL" clId="{9E756741-89D2-4B38-BD13-6B2E48197833}" dt="2024-08-28T03:32:35.184" v="637" actId="20577"/>
          <ac:spMkLst>
            <pc:docMk/>
            <pc:sldMk cId="0" sldId="270"/>
            <ac:spMk id="49154" creationId="{D4D032CC-B37D-4872-AE6D-92FB801452C9}"/>
          </ac:spMkLst>
        </pc:spChg>
      </pc:sldChg>
      <pc:sldChg chg="del ord">
        <pc:chgData name="Anita Līvija  Rozenvalde" userId="6ae4424d-6241-42fa-94a7-62b1aceb2137" providerId="ADAL" clId="{9E756741-89D2-4B38-BD13-6B2E48197833}" dt="2024-08-28T04:08:01.877" v="1072" actId="47"/>
        <pc:sldMkLst>
          <pc:docMk/>
          <pc:sldMk cId="0" sldId="276"/>
        </pc:sldMkLst>
      </pc:sldChg>
      <pc:sldChg chg="del">
        <pc:chgData name="Anita Līvija  Rozenvalde" userId="6ae4424d-6241-42fa-94a7-62b1aceb2137" providerId="ADAL" clId="{9E756741-89D2-4B38-BD13-6B2E48197833}" dt="2024-08-28T03:30:57.643" v="555" actId="47"/>
        <pc:sldMkLst>
          <pc:docMk/>
          <pc:sldMk cId="0" sldId="287"/>
        </pc:sldMkLst>
      </pc:sldChg>
      <pc:sldChg chg="del">
        <pc:chgData name="Anita Līvija  Rozenvalde" userId="6ae4424d-6241-42fa-94a7-62b1aceb2137" providerId="ADAL" clId="{9E756741-89D2-4B38-BD13-6B2E48197833}" dt="2024-08-28T03:30:52.312" v="554" actId="47"/>
        <pc:sldMkLst>
          <pc:docMk/>
          <pc:sldMk cId="0" sldId="288"/>
        </pc:sldMkLst>
      </pc:sldChg>
      <pc:sldChg chg="addSp delSp modSp mod">
        <pc:chgData name="Anita Līvija  Rozenvalde" userId="6ae4424d-6241-42fa-94a7-62b1aceb2137" providerId="ADAL" clId="{9E756741-89D2-4B38-BD13-6B2E48197833}" dt="2024-08-28T05:31:44.146" v="3044" actId="207"/>
        <pc:sldMkLst>
          <pc:docMk/>
          <pc:sldMk cId="2798282647" sldId="290"/>
        </pc:sldMkLst>
        <pc:spChg chg="add mod">
          <ac:chgData name="Anita Līvija  Rozenvalde" userId="6ae4424d-6241-42fa-94a7-62b1aceb2137" providerId="ADAL" clId="{9E756741-89D2-4B38-BD13-6B2E48197833}" dt="2024-08-28T05:31:44.146" v="3044" actId="207"/>
          <ac:spMkLst>
            <pc:docMk/>
            <pc:sldMk cId="2798282647" sldId="290"/>
            <ac:spMk id="18" creationId="{AD678D67-A673-E6EA-D16D-DCFFB6ADA000}"/>
          </ac:spMkLst>
        </pc:spChg>
        <pc:spChg chg="mod">
          <ac:chgData name="Anita Līvija  Rozenvalde" userId="6ae4424d-6241-42fa-94a7-62b1aceb2137" providerId="ADAL" clId="{9E756741-89D2-4B38-BD13-6B2E48197833}" dt="2024-08-28T04:02:46.454" v="1071" actId="20577"/>
          <ac:spMkLst>
            <pc:docMk/>
            <pc:sldMk cId="2798282647" sldId="290"/>
            <ac:spMk id="13314" creationId="{FFB1BE51-C05C-4E1C-890D-41058649161A}"/>
          </ac:spMkLst>
        </pc:spChg>
        <pc:spChg chg="mod">
          <ac:chgData name="Anita Līvija  Rozenvalde" userId="6ae4424d-6241-42fa-94a7-62b1aceb2137" providerId="ADAL" clId="{9E756741-89D2-4B38-BD13-6B2E48197833}" dt="2024-08-28T05:31:37.549" v="3043" actId="207"/>
          <ac:spMkLst>
            <pc:docMk/>
            <pc:sldMk cId="2798282647" sldId="290"/>
            <ac:spMk id="13315" creationId="{9A6552EF-C5CB-46AE-9B77-9078BFD61F68}"/>
          </ac:spMkLst>
        </pc:spChg>
        <pc:grpChg chg="del">
          <ac:chgData name="Anita Līvija  Rozenvalde" userId="6ae4424d-6241-42fa-94a7-62b1aceb2137" providerId="ADAL" clId="{9E756741-89D2-4B38-BD13-6B2E48197833}" dt="2024-08-28T05:07:27.168" v="2308" actId="478"/>
          <ac:grpSpMkLst>
            <pc:docMk/>
            <pc:sldMk cId="2798282647" sldId="290"/>
            <ac:grpSpMk id="2" creationId="{10FC20ED-8253-3C56-D2E9-051F580AFBD3}"/>
          </ac:grpSpMkLst>
        </pc:grpChg>
        <pc:grpChg chg="del">
          <ac:chgData name="Anita Līvija  Rozenvalde" userId="6ae4424d-6241-42fa-94a7-62b1aceb2137" providerId="ADAL" clId="{9E756741-89D2-4B38-BD13-6B2E48197833}" dt="2024-08-28T05:07:26.087" v="2307" actId="478"/>
          <ac:grpSpMkLst>
            <pc:docMk/>
            <pc:sldMk cId="2798282647" sldId="290"/>
            <ac:grpSpMk id="5" creationId="{21EA373A-D797-ACB6-F300-302E5B8CA805}"/>
          </ac:grpSpMkLst>
        </pc:grpChg>
        <pc:grpChg chg="del">
          <ac:chgData name="Anita Līvija  Rozenvalde" userId="6ae4424d-6241-42fa-94a7-62b1aceb2137" providerId="ADAL" clId="{9E756741-89D2-4B38-BD13-6B2E48197833}" dt="2024-08-28T05:07:30.345" v="2310" actId="478"/>
          <ac:grpSpMkLst>
            <pc:docMk/>
            <pc:sldMk cId="2798282647" sldId="290"/>
            <ac:grpSpMk id="8" creationId="{B94A38CA-CB6F-397D-6AF1-ABD36576D1E7}"/>
          </ac:grpSpMkLst>
        </pc:grpChg>
        <pc:grpChg chg="del">
          <ac:chgData name="Anita Līvija  Rozenvalde" userId="6ae4424d-6241-42fa-94a7-62b1aceb2137" providerId="ADAL" clId="{9E756741-89D2-4B38-BD13-6B2E48197833}" dt="2024-08-28T05:07:28.446" v="2309" actId="478"/>
          <ac:grpSpMkLst>
            <pc:docMk/>
            <pc:sldMk cId="2798282647" sldId="290"/>
            <ac:grpSpMk id="13" creationId="{974C3528-89EA-BE73-DE19-E85558D8A471}"/>
          </ac:grpSpMkLst>
        </pc:grpChg>
      </pc:sldChg>
      <pc:sldChg chg="del">
        <pc:chgData name="Anita Līvija  Rozenvalde" userId="6ae4424d-6241-42fa-94a7-62b1aceb2137" providerId="ADAL" clId="{9E756741-89D2-4B38-BD13-6B2E48197833}" dt="2024-08-28T04:02:12.980" v="1025" actId="47"/>
        <pc:sldMkLst>
          <pc:docMk/>
          <pc:sldMk cId="2188335515" sldId="292"/>
        </pc:sldMkLst>
      </pc:sldChg>
      <pc:sldChg chg="addSp delSp modSp mod ord">
        <pc:chgData name="Anita Līvija  Rozenvalde" userId="6ae4424d-6241-42fa-94a7-62b1aceb2137" providerId="ADAL" clId="{9E756741-89D2-4B38-BD13-6B2E48197833}" dt="2024-08-28T03:59:36.256" v="1012" actId="5793"/>
        <pc:sldMkLst>
          <pc:docMk/>
          <pc:sldMk cId="485655191" sldId="294"/>
        </pc:sldMkLst>
        <pc:spChg chg="add mod">
          <ac:chgData name="Anita Līvija  Rozenvalde" userId="6ae4424d-6241-42fa-94a7-62b1aceb2137" providerId="ADAL" clId="{9E756741-89D2-4B38-BD13-6B2E48197833}" dt="2024-08-28T03:57:38.581" v="988" actId="478"/>
          <ac:spMkLst>
            <pc:docMk/>
            <pc:sldMk cId="485655191" sldId="294"/>
            <ac:spMk id="2" creationId="{6094D7F6-9752-1820-5214-A08EBE2E6297}"/>
          </ac:spMkLst>
        </pc:spChg>
        <pc:spChg chg="mod">
          <ac:chgData name="Anita Līvija  Rozenvalde" userId="6ae4424d-6241-42fa-94a7-62b1aceb2137" providerId="ADAL" clId="{9E756741-89D2-4B38-BD13-6B2E48197833}" dt="2024-08-28T03:36:15.447" v="940" actId="20577"/>
          <ac:spMkLst>
            <pc:docMk/>
            <pc:sldMk cId="485655191" sldId="294"/>
            <ac:spMk id="6" creationId="{F62CA568-558E-43E8-B9D4-EFF5FCC3B32F}"/>
          </ac:spMkLst>
        </pc:spChg>
        <pc:spChg chg="mod">
          <ac:chgData name="Anita Līvija  Rozenvalde" userId="6ae4424d-6241-42fa-94a7-62b1aceb2137" providerId="ADAL" clId="{9E756741-89D2-4B38-BD13-6B2E48197833}" dt="2024-08-28T03:59:36.256" v="1012" actId="5793"/>
          <ac:spMkLst>
            <pc:docMk/>
            <pc:sldMk cId="485655191" sldId="294"/>
            <ac:spMk id="7" creationId="{07E1FC45-9B23-4606-B784-BA67D2FEEA62}"/>
          </ac:spMkLst>
        </pc:spChg>
        <pc:spChg chg="del">
          <ac:chgData name="Anita Līvija  Rozenvalde" userId="6ae4424d-6241-42fa-94a7-62b1aceb2137" providerId="ADAL" clId="{9E756741-89D2-4B38-BD13-6B2E48197833}" dt="2024-08-28T03:57:38.581" v="988" actId="478"/>
          <ac:spMkLst>
            <pc:docMk/>
            <pc:sldMk cId="485655191" sldId="294"/>
            <ac:spMk id="21" creationId="{AA86D019-7F3B-52D6-A933-B34E1B3557ED}"/>
          </ac:spMkLst>
        </pc:spChg>
        <pc:spChg chg="del mod">
          <ac:chgData name="Anita Līvija  Rozenvalde" userId="6ae4424d-6241-42fa-94a7-62b1aceb2137" providerId="ADAL" clId="{9E756741-89D2-4B38-BD13-6B2E48197833}" dt="2024-08-28T03:36:29.164" v="942" actId="478"/>
          <ac:spMkLst>
            <pc:docMk/>
            <pc:sldMk cId="485655191" sldId="294"/>
            <ac:spMk id="22" creationId="{B371ACC2-AE28-3EC3-EC2E-C17CCC97BC91}"/>
          </ac:spMkLst>
        </pc:spChg>
        <pc:picChg chg="add mod">
          <ac:chgData name="Anita Līvija  Rozenvalde" userId="6ae4424d-6241-42fa-94a7-62b1aceb2137" providerId="ADAL" clId="{9E756741-89D2-4B38-BD13-6B2E48197833}" dt="2024-08-28T03:58:40.383" v="997" actId="14100"/>
          <ac:picMkLst>
            <pc:docMk/>
            <pc:sldMk cId="485655191" sldId="294"/>
            <ac:picMk id="4" creationId="{3EB73DE5-32ED-30A6-B2C9-3F5F4C311D9A}"/>
          </ac:picMkLst>
        </pc:picChg>
        <pc:picChg chg="add mod">
          <ac:chgData name="Anita Līvija  Rozenvalde" userId="6ae4424d-6241-42fa-94a7-62b1aceb2137" providerId="ADAL" clId="{9E756741-89D2-4B38-BD13-6B2E48197833}" dt="2024-08-28T03:58:54.370" v="999" actId="1076"/>
          <ac:picMkLst>
            <pc:docMk/>
            <pc:sldMk cId="485655191" sldId="294"/>
            <ac:picMk id="9" creationId="{CBEEEEF1-80FE-A13F-F3C4-4CEE7EF29457}"/>
          </ac:picMkLst>
        </pc:picChg>
        <pc:picChg chg="del">
          <ac:chgData name="Anita Līvija  Rozenvalde" userId="6ae4424d-6241-42fa-94a7-62b1aceb2137" providerId="ADAL" clId="{9E756741-89D2-4B38-BD13-6B2E48197833}" dt="2024-08-28T03:57:33.690" v="987" actId="478"/>
          <ac:picMkLst>
            <pc:docMk/>
            <pc:sldMk cId="485655191" sldId="294"/>
            <ac:picMk id="10" creationId="{3A8F64C7-19FD-7940-1CED-9DD55864D933}"/>
          </ac:picMkLst>
        </pc:picChg>
      </pc:sldChg>
      <pc:sldChg chg="del">
        <pc:chgData name="Anita Līvija  Rozenvalde" userId="6ae4424d-6241-42fa-94a7-62b1aceb2137" providerId="ADAL" clId="{9E756741-89D2-4B38-BD13-6B2E48197833}" dt="2024-08-28T05:35:47.748" v="3046" actId="47"/>
        <pc:sldMkLst>
          <pc:docMk/>
          <pc:sldMk cId="0" sldId="295"/>
        </pc:sldMkLst>
      </pc:sldChg>
      <pc:sldChg chg="del">
        <pc:chgData name="Anita Līvija  Rozenvalde" userId="6ae4424d-6241-42fa-94a7-62b1aceb2137" providerId="ADAL" clId="{9E756741-89D2-4B38-BD13-6B2E48197833}" dt="2024-08-28T05:35:49.296" v="3047" actId="47"/>
        <pc:sldMkLst>
          <pc:docMk/>
          <pc:sldMk cId="0" sldId="297"/>
        </pc:sldMkLst>
      </pc:sldChg>
      <pc:sldChg chg="del">
        <pc:chgData name="Anita Līvija  Rozenvalde" userId="6ae4424d-6241-42fa-94a7-62b1aceb2137" providerId="ADAL" clId="{9E756741-89D2-4B38-BD13-6B2E48197833}" dt="2024-08-28T05:35:50.795" v="3048" actId="47"/>
        <pc:sldMkLst>
          <pc:docMk/>
          <pc:sldMk cId="0" sldId="298"/>
        </pc:sldMkLst>
      </pc:sldChg>
      <pc:sldChg chg="del">
        <pc:chgData name="Anita Līvija  Rozenvalde" userId="6ae4424d-6241-42fa-94a7-62b1aceb2137" providerId="ADAL" clId="{9E756741-89D2-4B38-BD13-6B2E48197833}" dt="2024-08-28T05:35:52.374" v="3049" actId="47"/>
        <pc:sldMkLst>
          <pc:docMk/>
          <pc:sldMk cId="0" sldId="299"/>
        </pc:sldMkLst>
      </pc:sldChg>
      <pc:sldChg chg="del">
        <pc:chgData name="Anita Līvija  Rozenvalde" userId="6ae4424d-6241-42fa-94a7-62b1aceb2137" providerId="ADAL" clId="{9E756741-89D2-4B38-BD13-6B2E48197833}" dt="2024-08-28T05:35:53.913" v="3050" actId="47"/>
        <pc:sldMkLst>
          <pc:docMk/>
          <pc:sldMk cId="0" sldId="300"/>
        </pc:sldMkLst>
      </pc:sldChg>
      <pc:sldChg chg="del">
        <pc:chgData name="Anita Līvija  Rozenvalde" userId="6ae4424d-6241-42fa-94a7-62b1aceb2137" providerId="ADAL" clId="{9E756741-89D2-4B38-BD13-6B2E48197833}" dt="2024-08-28T05:36:01.762" v="3056" actId="47"/>
        <pc:sldMkLst>
          <pc:docMk/>
          <pc:sldMk cId="0" sldId="301"/>
        </pc:sldMkLst>
      </pc:sldChg>
      <pc:sldChg chg="del">
        <pc:chgData name="Anita Līvija  Rozenvalde" userId="6ae4424d-6241-42fa-94a7-62b1aceb2137" providerId="ADAL" clId="{9E756741-89D2-4B38-BD13-6B2E48197833}" dt="2024-08-28T05:35:55.112" v="3051" actId="47"/>
        <pc:sldMkLst>
          <pc:docMk/>
          <pc:sldMk cId="0" sldId="302"/>
        </pc:sldMkLst>
      </pc:sldChg>
      <pc:sldChg chg="del">
        <pc:chgData name="Anita Līvija  Rozenvalde" userId="6ae4424d-6241-42fa-94a7-62b1aceb2137" providerId="ADAL" clId="{9E756741-89D2-4B38-BD13-6B2E48197833}" dt="2024-08-28T05:35:56.362" v="3052" actId="47"/>
        <pc:sldMkLst>
          <pc:docMk/>
          <pc:sldMk cId="0" sldId="303"/>
        </pc:sldMkLst>
      </pc:sldChg>
      <pc:sldChg chg="del">
        <pc:chgData name="Anita Līvija  Rozenvalde" userId="6ae4424d-6241-42fa-94a7-62b1aceb2137" providerId="ADAL" clId="{9E756741-89D2-4B38-BD13-6B2E48197833}" dt="2024-08-28T05:35:57.962" v="3053" actId="47"/>
        <pc:sldMkLst>
          <pc:docMk/>
          <pc:sldMk cId="0" sldId="304"/>
        </pc:sldMkLst>
      </pc:sldChg>
      <pc:sldChg chg="del">
        <pc:chgData name="Anita Līvija  Rozenvalde" userId="6ae4424d-6241-42fa-94a7-62b1aceb2137" providerId="ADAL" clId="{9E756741-89D2-4B38-BD13-6B2E48197833}" dt="2024-08-28T05:35:59.129" v="3054" actId="47"/>
        <pc:sldMkLst>
          <pc:docMk/>
          <pc:sldMk cId="0" sldId="306"/>
        </pc:sldMkLst>
      </pc:sldChg>
      <pc:sldChg chg="del">
        <pc:chgData name="Anita Līvija  Rozenvalde" userId="6ae4424d-6241-42fa-94a7-62b1aceb2137" providerId="ADAL" clId="{9E756741-89D2-4B38-BD13-6B2E48197833}" dt="2024-08-28T05:36:00.416" v="3055" actId="47"/>
        <pc:sldMkLst>
          <pc:docMk/>
          <pc:sldMk cId="0" sldId="307"/>
        </pc:sldMkLst>
      </pc:sldChg>
      <pc:sldChg chg="del">
        <pc:chgData name="Anita Līvija  Rozenvalde" userId="6ae4424d-6241-42fa-94a7-62b1aceb2137" providerId="ADAL" clId="{9E756741-89D2-4B38-BD13-6B2E48197833}" dt="2024-08-28T05:35:45.447" v="3045" actId="47"/>
        <pc:sldMkLst>
          <pc:docMk/>
          <pc:sldMk cId="0" sldId="308"/>
        </pc:sldMkLst>
      </pc:sldChg>
      <pc:sldChg chg="modSp del mod ord">
        <pc:chgData name="Anita Līvija  Rozenvalde" userId="6ae4424d-6241-42fa-94a7-62b1aceb2137" providerId="ADAL" clId="{9E756741-89D2-4B38-BD13-6B2E48197833}" dt="2024-08-28T04:13:08.700" v="1265" actId="47"/>
        <pc:sldMkLst>
          <pc:docMk/>
          <pc:sldMk cId="3882797699" sldId="309"/>
        </pc:sldMkLst>
        <pc:spChg chg="mod">
          <ac:chgData name="Anita Līvija  Rozenvalde" userId="6ae4424d-6241-42fa-94a7-62b1aceb2137" providerId="ADAL" clId="{9E756741-89D2-4B38-BD13-6B2E48197833}" dt="2024-08-28T04:01:49.977" v="1024" actId="14100"/>
          <ac:spMkLst>
            <pc:docMk/>
            <pc:sldMk cId="3882797699" sldId="309"/>
            <ac:spMk id="30" creationId="{A2AB049F-8E3F-4571-93BF-CF7432DCDABE}"/>
          </ac:spMkLst>
        </pc:spChg>
        <pc:spChg chg="mod">
          <ac:chgData name="Anita Līvija  Rozenvalde" userId="6ae4424d-6241-42fa-94a7-62b1aceb2137" providerId="ADAL" clId="{9E756741-89D2-4B38-BD13-6B2E48197833}" dt="2024-08-28T04:01:44.697" v="1023" actId="20577"/>
          <ac:spMkLst>
            <pc:docMk/>
            <pc:sldMk cId="3882797699" sldId="309"/>
            <ac:spMk id="31" creationId="{3F390335-41DE-DD0E-5283-E2A0B1CACA9B}"/>
          </ac:spMkLst>
        </pc:spChg>
      </pc:sldChg>
      <pc:sldChg chg="del">
        <pc:chgData name="Anita Līvija  Rozenvalde" userId="6ae4424d-6241-42fa-94a7-62b1aceb2137" providerId="ADAL" clId="{9E756741-89D2-4B38-BD13-6B2E48197833}" dt="2024-08-28T03:30:32.265" v="553" actId="47"/>
        <pc:sldMkLst>
          <pc:docMk/>
          <pc:sldMk cId="2063072576" sldId="310"/>
        </pc:sldMkLst>
      </pc:sldChg>
      <pc:sldChg chg="addSp delSp modSp add mod ord">
        <pc:chgData name="Anita Līvija  Rozenvalde" userId="6ae4424d-6241-42fa-94a7-62b1aceb2137" providerId="ADAL" clId="{9E756741-89D2-4B38-BD13-6B2E48197833}" dt="2024-08-28T05:51:07.030" v="3075" actId="14100"/>
        <pc:sldMkLst>
          <pc:docMk/>
          <pc:sldMk cId="2775020259" sldId="310"/>
        </pc:sldMkLst>
        <pc:picChg chg="add mod">
          <ac:chgData name="Anita Līvija  Rozenvalde" userId="6ae4424d-6241-42fa-94a7-62b1aceb2137" providerId="ADAL" clId="{9E756741-89D2-4B38-BD13-6B2E48197833}" dt="2024-08-28T05:50:18.409" v="3067" actId="14100"/>
          <ac:picMkLst>
            <pc:docMk/>
            <pc:sldMk cId="2775020259" sldId="310"/>
            <ac:picMk id="3" creationId="{87CD0CEA-7202-0E74-78C3-024FEBE20A53}"/>
          </ac:picMkLst>
        </pc:picChg>
        <pc:picChg chg="add del mod">
          <ac:chgData name="Anita Līvija  Rozenvalde" userId="6ae4424d-6241-42fa-94a7-62b1aceb2137" providerId="ADAL" clId="{9E756741-89D2-4B38-BD13-6B2E48197833}" dt="2024-08-28T05:50:24.747" v="3069" actId="478"/>
          <ac:picMkLst>
            <pc:docMk/>
            <pc:sldMk cId="2775020259" sldId="310"/>
            <ac:picMk id="6" creationId="{9749A80A-D709-D811-20EB-95F902E2A989}"/>
          </ac:picMkLst>
        </pc:picChg>
        <pc:picChg chg="add mod">
          <ac:chgData name="Anita Līvija  Rozenvalde" userId="6ae4424d-6241-42fa-94a7-62b1aceb2137" providerId="ADAL" clId="{9E756741-89D2-4B38-BD13-6B2E48197833}" dt="2024-08-28T05:51:07.030" v="3075" actId="14100"/>
          <ac:picMkLst>
            <pc:docMk/>
            <pc:sldMk cId="2775020259" sldId="310"/>
            <ac:picMk id="8" creationId="{36ABC3B6-8253-CF58-7CC7-E4BF7C6B39E8}"/>
          </ac:picMkLst>
        </pc:picChg>
        <pc:picChg chg="del">
          <ac:chgData name="Anita Līvija  Rozenvalde" userId="6ae4424d-6241-42fa-94a7-62b1aceb2137" providerId="ADAL" clId="{9E756741-89D2-4B38-BD13-6B2E48197833}" dt="2024-08-28T05:49:12.699" v="3057" actId="478"/>
          <ac:picMkLst>
            <pc:docMk/>
            <pc:sldMk cId="2775020259" sldId="310"/>
            <ac:picMk id="26" creationId="{978CAE00-598D-5F69-FF43-78F474843460}"/>
          </ac:picMkLst>
        </pc:picChg>
        <pc:picChg chg="del">
          <ac:chgData name="Anita Līvija  Rozenvalde" userId="6ae4424d-6241-42fa-94a7-62b1aceb2137" providerId="ADAL" clId="{9E756741-89D2-4B38-BD13-6B2E48197833}" dt="2024-08-28T05:49:13.964" v="3058" actId="478"/>
          <ac:picMkLst>
            <pc:docMk/>
            <pc:sldMk cId="2775020259" sldId="310"/>
            <ac:picMk id="27" creationId="{A434874D-1300-F8E7-6247-288C20040C7B}"/>
          </ac:picMkLst>
        </pc:picChg>
        <pc:picChg chg="add del">
          <ac:chgData name="Anita Līvija  Rozenvalde" userId="6ae4424d-6241-42fa-94a7-62b1aceb2137" providerId="ADAL" clId="{9E756741-89D2-4B38-BD13-6B2E48197833}" dt="2024-08-28T05:49:49.832" v="3064" actId="478"/>
          <ac:picMkLst>
            <pc:docMk/>
            <pc:sldMk cId="2775020259" sldId="310"/>
            <ac:picMk id="28" creationId="{612BCE5E-42B5-435B-E81A-D0E32A84C992}"/>
          </ac:picMkLst>
        </pc:picChg>
      </pc:sldChg>
      <pc:sldChg chg="modSp add del mod">
        <pc:chgData name="Anita Līvija  Rozenvalde" userId="6ae4424d-6241-42fa-94a7-62b1aceb2137" providerId="ADAL" clId="{9E756741-89D2-4B38-BD13-6B2E48197833}" dt="2024-08-28T04:13:10.404" v="1266" actId="47"/>
        <pc:sldMkLst>
          <pc:docMk/>
          <pc:sldMk cId="1256068219" sldId="311"/>
        </pc:sldMkLst>
        <pc:spChg chg="mod">
          <ac:chgData name="Anita Līvija  Rozenvalde" userId="6ae4424d-6241-42fa-94a7-62b1aceb2137" providerId="ADAL" clId="{9E756741-89D2-4B38-BD13-6B2E48197833}" dt="2024-08-28T04:08:10.779" v="1078" actId="20577"/>
          <ac:spMkLst>
            <pc:docMk/>
            <pc:sldMk cId="1256068219" sldId="311"/>
            <ac:spMk id="31" creationId="{3F390335-41DE-DD0E-5283-E2A0B1CACA9B}"/>
          </ac:spMkLst>
        </pc:spChg>
      </pc:sldChg>
      <pc:sldChg chg="del">
        <pc:chgData name="Anita Līvija  Rozenvalde" userId="6ae4424d-6241-42fa-94a7-62b1aceb2137" providerId="ADAL" clId="{9E756741-89D2-4B38-BD13-6B2E48197833}" dt="2024-08-28T03:31:09.813" v="556" actId="47"/>
        <pc:sldMkLst>
          <pc:docMk/>
          <pc:sldMk cId="4117851427" sldId="311"/>
        </pc:sldMkLst>
      </pc:sldChg>
      <pc:sldChg chg="addSp delSp modSp add mod ord">
        <pc:chgData name="Anita Līvija  Rozenvalde" userId="6ae4424d-6241-42fa-94a7-62b1aceb2137" providerId="ADAL" clId="{9E756741-89D2-4B38-BD13-6B2E48197833}" dt="2024-08-28T05:00:11.151" v="2273" actId="20577"/>
        <pc:sldMkLst>
          <pc:docMk/>
          <pc:sldMk cId="1795277841" sldId="312"/>
        </pc:sldMkLst>
        <pc:spChg chg="add mod">
          <ac:chgData name="Anita Līvija  Rozenvalde" userId="6ae4424d-6241-42fa-94a7-62b1aceb2137" providerId="ADAL" clId="{9E756741-89D2-4B38-BD13-6B2E48197833}" dt="2024-08-28T04:47:02.773" v="2100" actId="1076"/>
          <ac:spMkLst>
            <pc:docMk/>
            <pc:sldMk cId="1795277841" sldId="312"/>
            <ac:spMk id="7" creationId="{4449F191-A9A4-4E11-C5A1-9D07D4B4D220}"/>
          </ac:spMkLst>
        </pc:spChg>
        <pc:spChg chg="add mod">
          <ac:chgData name="Anita Līvija  Rozenvalde" userId="6ae4424d-6241-42fa-94a7-62b1aceb2137" providerId="ADAL" clId="{9E756741-89D2-4B38-BD13-6B2E48197833}" dt="2024-08-28T04:54:58.863" v="2144" actId="20577"/>
          <ac:spMkLst>
            <pc:docMk/>
            <pc:sldMk cId="1795277841" sldId="312"/>
            <ac:spMk id="10" creationId="{9DD5B292-D335-94C0-AF08-6A93FB34AD9E}"/>
          </ac:spMkLst>
        </pc:spChg>
        <pc:spChg chg="mod">
          <ac:chgData name="Anita Līvija  Rozenvalde" userId="6ae4424d-6241-42fa-94a7-62b1aceb2137" providerId="ADAL" clId="{9E756741-89D2-4B38-BD13-6B2E48197833}" dt="2024-08-28T05:00:11.151" v="2273" actId="20577"/>
          <ac:spMkLst>
            <pc:docMk/>
            <pc:sldMk cId="1795277841" sldId="312"/>
            <ac:spMk id="30" creationId="{A2AB049F-8E3F-4571-93BF-CF7432DCDABE}"/>
          </ac:spMkLst>
        </pc:spChg>
        <pc:spChg chg="mod">
          <ac:chgData name="Anita Līvija  Rozenvalde" userId="6ae4424d-6241-42fa-94a7-62b1aceb2137" providerId="ADAL" clId="{9E756741-89D2-4B38-BD13-6B2E48197833}" dt="2024-08-28T04:55:27.079" v="2145" actId="1076"/>
          <ac:spMkLst>
            <pc:docMk/>
            <pc:sldMk cId="1795277841" sldId="312"/>
            <ac:spMk id="31" creationId="{3F390335-41DE-DD0E-5283-E2A0B1CACA9B}"/>
          </ac:spMkLst>
        </pc:spChg>
        <pc:picChg chg="add mod">
          <ac:chgData name="Anita Līvija  Rozenvalde" userId="6ae4424d-6241-42fa-94a7-62b1aceb2137" providerId="ADAL" clId="{9E756741-89D2-4B38-BD13-6B2E48197833}" dt="2024-08-28T04:35:22.977" v="1659" actId="1076"/>
          <ac:picMkLst>
            <pc:docMk/>
            <pc:sldMk cId="1795277841" sldId="312"/>
            <ac:picMk id="3" creationId="{ADCF8633-9F2E-C265-C1AB-A81C8C21A8EC}"/>
          </ac:picMkLst>
        </pc:picChg>
        <pc:picChg chg="add mod modCrop">
          <ac:chgData name="Anita Līvija  Rozenvalde" userId="6ae4424d-6241-42fa-94a7-62b1aceb2137" providerId="ADAL" clId="{9E756741-89D2-4B38-BD13-6B2E48197833}" dt="2024-08-28T04:45:45.382" v="2066" actId="732"/>
          <ac:picMkLst>
            <pc:docMk/>
            <pc:sldMk cId="1795277841" sldId="312"/>
            <ac:picMk id="6" creationId="{FFD1B4D5-BFC9-CEB1-8E5B-421724EE7974}"/>
          </ac:picMkLst>
        </pc:picChg>
        <pc:picChg chg="add mod modCrop">
          <ac:chgData name="Anita Līvija  Rozenvalde" userId="6ae4424d-6241-42fa-94a7-62b1aceb2137" providerId="ADAL" clId="{9E756741-89D2-4B38-BD13-6B2E48197833}" dt="2024-08-28T04:54:14.022" v="2106" actId="732"/>
          <ac:picMkLst>
            <pc:docMk/>
            <pc:sldMk cId="1795277841" sldId="312"/>
            <ac:picMk id="9" creationId="{5973AFC1-84DF-0BCB-03F9-301FBE66F710}"/>
          </ac:picMkLst>
        </pc:picChg>
        <pc:picChg chg="del">
          <ac:chgData name="Anita Līvija  Rozenvalde" userId="6ae4424d-6241-42fa-94a7-62b1aceb2137" providerId="ADAL" clId="{9E756741-89D2-4B38-BD13-6B2E48197833}" dt="2024-08-28T04:44:08.946" v="2059" actId="478"/>
          <ac:picMkLst>
            <pc:docMk/>
            <pc:sldMk cId="1795277841" sldId="312"/>
            <ac:picMk id="26" creationId="{978CAE00-598D-5F69-FF43-78F474843460}"/>
          </ac:picMkLst>
        </pc:picChg>
        <pc:picChg chg="del">
          <ac:chgData name="Anita Līvija  Rozenvalde" userId="6ae4424d-6241-42fa-94a7-62b1aceb2137" providerId="ADAL" clId="{9E756741-89D2-4B38-BD13-6B2E48197833}" dt="2024-08-28T04:53:36.613" v="2101" actId="478"/>
          <ac:picMkLst>
            <pc:docMk/>
            <pc:sldMk cId="1795277841" sldId="312"/>
            <ac:picMk id="27" creationId="{A434874D-1300-F8E7-6247-288C20040C7B}"/>
          </ac:picMkLst>
        </pc:picChg>
        <pc:picChg chg="del mod">
          <ac:chgData name="Anita Līvija  Rozenvalde" userId="6ae4424d-6241-42fa-94a7-62b1aceb2137" providerId="ADAL" clId="{9E756741-89D2-4B38-BD13-6B2E48197833}" dt="2024-08-28T04:34:55.569" v="1655" actId="478"/>
          <ac:picMkLst>
            <pc:docMk/>
            <pc:sldMk cId="1795277841" sldId="312"/>
            <ac:picMk id="28" creationId="{612BCE5E-42B5-435B-E81A-D0E32A84C992}"/>
          </ac:picMkLst>
        </pc:picChg>
      </pc:sldChg>
      <pc:sldChg chg="addSp delSp modSp add mod ord">
        <pc:chgData name="Anita Līvija  Rozenvalde" userId="6ae4424d-6241-42fa-94a7-62b1aceb2137" providerId="ADAL" clId="{9E756741-89D2-4B38-BD13-6B2E48197833}" dt="2024-08-28T05:06:28.446" v="2306" actId="1076"/>
        <pc:sldMkLst>
          <pc:docMk/>
          <pc:sldMk cId="3919626663" sldId="313"/>
        </pc:sldMkLst>
        <pc:picChg chg="add mod modCrop">
          <ac:chgData name="Anita Līvija  Rozenvalde" userId="6ae4424d-6241-42fa-94a7-62b1aceb2137" providerId="ADAL" clId="{9E756741-89D2-4B38-BD13-6B2E48197833}" dt="2024-08-28T05:05:53.143" v="2302" actId="1076"/>
          <ac:picMkLst>
            <pc:docMk/>
            <pc:sldMk cId="3919626663" sldId="313"/>
            <ac:picMk id="3" creationId="{C9E51580-5E75-FCD5-1148-ADA314409C7D}"/>
          </ac:picMkLst>
        </pc:picChg>
        <pc:picChg chg="add mod">
          <ac:chgData name="Anita Līvija  Rozenvalde" userId="6ae4424d-6241-42fa-94a7-62b1aceb2137" providerId="ADAL" clId="{9E756741-89D2-4B38-BD13-6B2E48197833}" dt="2024-08-28T05:05:15.049" v="2295" actId="1076"/>
          <ac:picMkLst>
            <pc:docMk/>
            <pc:sldMk cId="3919626663" sldId="313"/>
            <ac:picMk id="5" creationId="{885F09A1-C2B5-886B-7FCD-1E3CE3AF7D56}"/>
          </ac:picMkLst>
        </pc:picChg>
        <pc:picChg chg="del">
          <ac:chgData name="Anita Līvija  Rozenvalde" userId="6ae4424d-6241-42fa-94a7-62b1aceb2137" providerId="ADAL" clId="{9E756741-89D2-4B38-BD13-6B2E48197833}" dt="2024-08-28T05:02:28.273" v="2274" actId="478"/>
          <ac:picMkLst>
            <pc:docMk/>
            <pc:sldMk cId="3919626663" sldId="313"/>
            <ac:picMk id="6" creationId="{CF3BE0B7-AD42-3587-74B3-04848B92C1E3}"/>
          </ac:picMkLst>
        </pc:picChg>
        <pc:picChg chg="del">
          <ac:chgData name="Anita Līvija  Rozenvalde" userId="6ae4424d-6241-42fa-94a7-62b1aceb2137" providerId="ADAL" clId="{9E756741-89D2-4B38-BD13-6B2E48197833}" dt="2024-08-28T05:04:20.582" v="2286" actId="478"/>
          <ac:picMkLst>
            <pc:docMk/>
            <pc:sldMk cId="3919626663" sldId="313"/>
            <ac:picMk id="8" creationId="{5B21DE89-56BE-9B5D-2C46-350DFE8B4FF9}"/>
          </ac:picMkLst>
        </pc:picChg>
        <pc:picChg chg="add mod">
          <ac:chgData name="Anita Līvija  Rozenvalde" userId="6ae4424d-6241-42fa-94a7-62b1aceb2137" providerId="ADAL" clId="{9E756741-89D2-4B38-BD13-6B2E48197833}" dt="2024-08-28T05:05:30.665" v="2298" actId="1076"/>
          <ac:picMkLst>
            <pc:docMk/>
            <pc:sldMk cId="3919626663" sldId="313"/>
            <ac:picMk id="9" creationId="{37E6592B-BF79-E081-8CF8-815F88565622}"/>
          </ac:picMkLst>
        </pc:picChg>
        <pc:picChg chg="del">
          <ac:chgData name="Anita Līvija  Rozenvalde" userId="6ae4424d-6241-42fa-94a7-62b1aceb2137" providerId="ADAL" clId="{9E756741-89D2-4B38-BD13-6B2E48197833}" dt="2024-08-28T05:04:57.494" v="2293" actId="478"/>
          <ac:picMkLst>
            <pc:docMk/>
            <pc:sldMk cId="3919626663" sldId="313"/>
            <ac:picMk id="10" creationId="{9AEA4166-3891-CDBE-3E74-9EABFBF7E6B5}"/>
          </ac:picMkLst>
        </pc:picChg>
        <pc:picChg chg="del">
          <ac:chgData name="Anita Līvija  Rozenvalde" userId="6ae4424d-6241-42fa-94a7-62b1aceb2137" providerId="ADAL" clId="{9E756741-89D2-4B38-BD13-6B2E48197833}" dt="2024-08-28T05:04:21.742" v="2287" actId="478"/>
          <ac:picMkLst>
            <pc:docMk/>
            <pc:sldMk cId="3919626663" sldId="313"/>
            <ac:picMk id="12" creationId="{D3EBEF38-3DA0-BEBE-CB88-561F9006D76B}"/>
          </ac:picMkLst>
        </pc:picChg>
        <pc:picChg chg="add mod">
          <ac:chgData name="Anita Līvija  Rozenvalde" userId="6ae4424d-6241-42fa-94a7-62b1aceb2137" providerId="ADAL" clId="{9E756741-89D2-4B38-BD13-6B2E48197833}" dt="2024-08-28T05:06:28.446" v="2306" actId="1076"/>
          <ac:picMkLst>
            <pc:docMk/>
            <pc:sldMk cId="3919626663" sldId="313"/>
            <ac:picMk id="13" creationId="{C0F485F3-E9CE-49D3-35E8-9D79965561CF}"/>
          </ac:picMkLst>
        </pc:picChg>
      </pc:sldChg>
    </pc:docChg>
  </pc:docChgLst>
  <pc:docChgLst>
    <pc:chgData name="Jana Jentkus" userId="a1eec6d0-6a35-4c48-8b6d-181fedd495f7" providerId="ADAL" clId="{10DBA302-5D1E-4075-99AE-3BE23FBF942E}"/>
    <pc:docChg chg="custSel modSld modMainMaster">
      <pc:chgData name="Jana Jentkus" userId="a1eec6d0-6a35-4c48-8b6d-181fedd495f7" providerId="ADAL" clId="{10DBA302-5D1E-4075-99AE-3BE23FBF942E}" dt="2024-07-02T13:57:57.364" v="74" actId="20577"/>
      <pc:docMkLst>
        <pc:docMk/>
      </pc:docMkLst>
      <pc:sldChg chg="modSp mod">
        <pc:chgData name="Jana Jentkus" userId="a1eec6d0-6a35-4c48-8b6d-181fedd495f7" providerId="ADAL" clId="{10DBA302-5D1E-4075-99AE-3BE23FBF942E}" dt="2024-07-02T13:47:04.322" v="0" actId="207"/>
        <pc:sldMkLst>
          <pc:docMk/>
          <pc:sldMk cId="0" sldId="256"/>
        </pc:sldMkLst>
        <pc:spChg chg="mod">
          <ac:chgData name="Jana Jentkus" userId="a1eec6d0-6a35-4c48-8b6d-181fedd495f7" providerId="ADAL" clId="{10DBA302-5D1E-4075-99AE-3BE23FBF942E}" dt="2024-07-02T13:47:04.322" v="0" actId="207"/>
          <ac:spMkLst>
            <pc:docMk/>
            <pc:sldMk cId="0" sldId="256"/>
            <ac:spMk id="12291" creationId="{9C4C4168-1664-40F9-913D-5774AD39AD7A}"/>
          </ac:spMkLst>
        </pc:spChg>
      </pc:sldChg>
      <pc:sldChg chg="modSp mod">
        <pc:chgData name="Jana Jentkus" userId="a1eec6d0-6a35-4c48-8b6d-181fedd495f7" providerId="ADAL" clId="{10DBA302-5D1E-4075-99AE-3BE23FBF942E}" dt="2024-07-02T13:57:37.365" v="69" actId="20577"/>
        <pc:sldMkLst>
          <pc:docMk/>
          <pc:sldMk cId="0" sldId="270"/>
        </pc:sldMkLst>
        <pc:spChg chg="mod">
          <ac:chgData name="Jana Jentkus" userId="a1eec6d0-6a35-4c48-8b6d-181fedd495f7" providerId="ADAL" clId="{10DBA302-5D1E-4075-99AE-3BE23FBF942E}" dt="2024-07-02T13:57:37.365" v="69" actId="20577"/>
          <ac:spMkLst>
            <pc:docMk/>
            <pc:sldMk cId="0" sldId="270"/>
            <ac:spMk id="49154" creationId="{D4D032CC-B37D-4872-AE6D-92FB801452C9}"/>
          </ac:spMkLst>
        </pc:spChg>
      </pc:sldChg>
      <pc:sldChg chg="modSp mod">
        <pc:chgData name="Jana Jentkus" userId="a1eec6d0-6a35-4c48-8b6d-181fedd495f7" providerId="ADAL" clId="{10DBA302-5D1E-4075-99AE-3BE23FBF942E}" dt="2024-07-02T13:57:57.364" v="74" actId="20577"/>
        <pc:sldMkLst>
          <pc:docMk/>
          <pc:sldMk cId="0" sldId="306"/>
        </pc:sldMkLst>
        <pc:spChg chg="mod">
          <ac:chgData name="Jana Jentkus" userId="a1eec6d0-6a35-4c48-8b6d-181fedd495f7" providerId="ADAL" clId="{10DBA302-5D1E-4075-99AE-3BE23FBF942E}" dt="2024-07-02T13:57:57.364" v="74" actId="20577"/>
          <ac:spMkLst>
            <pc:docMk/>
            <pc:sldMk cId="0" sldId="306"/>
            <ac:spMk id="2" creationId="{FBF00EDE-0E96-7C07-A548-E46950C10255}"/>
          </ac:spMkLst>
        </pc:spChg>
      </pc:sldChg>
      <pc:sldMasterChg chg="modSldLayout">
        <pc:chgData name="Jana Jentkus" userId="a1eec6d0-6a35-4c48-8b6d-181fedd495f7" providerId="ADAL" clId="{10DBA302-5D1E-4075-99AE-3BE23FBF942E}" dt="2024-07-02T13:56:53.702" v="46"/>
        <pc:sldMasterMkLst>
          <pc:docMk/>
          <pc:sldMasterMk cId="0" sldId="2147483648"/>
        </pc:sldMasterMkLst>
        <pc:sldLayoutChg chg="addSp delSp modSp mod">
          <pc:chgData name="Jana Jentkus" userId="a1eec6d0-6a35-4c48-8b6d-181fedd495f7" providerId="ADAL" clId="{10DBA302-5D1E-4075-99AE-3BE23FBF942E}" dt="2024-07-02T13:54:29.191" v="17" actId="1076"/>
          <pc:sldLayoutMkLst>
            <pc:docMk/>
            <pc:sldMasterMk cId="0" sldId="2147483648"/>
            <pc:sldLayoutMk cId="1875114605" sldId="2147484063"/>
          </pc:sldLayoutMkLst>
          <pc:picChg chg="add del mod">
            <ac:chgData name="Jana Jentkus" userId="a1eec6d0-6a35-4c48-8b6d-181fedd495f7" providerId="ADAL" clId="{10DBA302-5D1E-4075-99AE-3BE23FBF942E}" dt="2024-07-02T13:48:23.883" v="4" actId="478"/>
            <ac:picMkLst>
              <pc:docMk/>
              <pc:sldMasterMk cId="0" sldId="2147483648"/>
              <pc:sldLayoutMk cId="1875114605" sldId="2147484063"/>
              <ac:picMk id="3" creationId="{73B3D20E-EAEC-690F-C569-9D1154F7305A}"/>
            </ac:picMkLst>
          </pc:picChg>
          <pc:picChg chg="del">
            <ac:chgData name="Jana Jentkus" userId="a1eec6d0-6a35-4c48-8b6d-181fedd495f7" providerId="ADAL" clId="{10DBA302-5D1E-4075-99AE-3BE23FBF942E}" dt="2024-07-02T13:47:16.935" v="1" actId="478"/>
            <ac:picMkLst>
              <pc:docMk/>
              <pc:sldMasterMk cId="0" sldId="2147483648"/>
              <pc:sldLayoutMk cId="1875114605" sldId="2147484063"/>
              <ac:picMk id="7" creationId="{70CD7034-DF75-41C1-9FA3-C7D228A739EB}"/>
            </ac:picMkLst>
          </pc:picChg>
          <pc:picChg chg="add del mod">
            <ac:chgData name="Jana Jentkus" userId="a1eec6d0-6a35-4c48-8b6d-181fedd495f7" providerId="ADAL" clId="{10DBA302-5D1E-4075-99AE-3BE23FBF942E}" dt="2024-07-02T13:52:58.144" v="9" actId="478"/>
            <ac:picMkLst>
              <pc:docMk/>
              <pc:sldMasterMk cId="0" sldId="2147483648"/>
              <pc:sldLayoutMk cId="1875114605" sldId="2147484063"/>
              <ac:picMk id="8" creationId="{E20D547B-5267-3E43-A3BE-0C6152909306}"/>
            </ac:picMkLst>
          </pc:picChg>
          <pc:picChg chg="add mod">
            <ac:chgData name="Jana Jentkus" userId="a1eec6d0-6a35-4c48-8b6d-181fedd495f7" providerId="ADAL" clId="{10DBA302-5D1E-4075-99AE-3BE23FBF942E}" dt="2024-07-02T13:54:29.191" v="17" actId="1076"/>
            <ac:picMkLst>
              <pc:docMk/>
              <pc:sldMasterMk cId="0" sldId="2147483648"/>
              <pc:sldLayoutMk cId="1875114605" sldId="2147484063"/>
              <ac:picMk id="11" creationId="{217BAA24-0938-1212-EFAF-48B88F6DFC4A}"/>
            </ac:picMkLst>
          </pc:picChg>
        </pc:sldLayoutChg>
        <pc:sldLayoutChg chg="addSp delSp modSp mod">
          <pc:chgData name="Jana Jentkus" userId="a1eec6d0-6a35-4c48-8b6d-181fedd495f7" providerId="ADAL" clId="{10DBA302-5D1E-4075-99AE-3BE23FBF942E}" dt="2024-07-02T13:56:13.971" v="32" actId="1038"/>
          <pc:sldLayoutMkLst>
            <pc:docMk/>
            <pc:sldMasterMk cId="0" sldId="2147483648"/>
            <pc:sldLayoutMk cId="1235939296" sldId="2147484064"/>
          </pc:sldLayoutMkLst>
          <pc:picChg chg="add mod">
            <ac:chgData name="Jana Jentkus" userId="a1eec6d0-6a35-4c48-8b6d-181fedd495f7" providerId="ADAL" clId="{10DBA302-5D1E-4075-99AE-3BE23FBF942E}" dt="2024-07-02T13:56:13.971" v="32" actId="1038"/>
            <ac:picMkLst>
              <pc:docMk/>
              <pc:sldMasterMk cId="0" sldId="2147483648"/>
              <pc:sldLayoutMk cId="1235939296" sldId="2147484064"/>
              <ac:picMk id="5" creationId="{39875286-5561-EC57-BFF0-9E6F1105CB6E}"/>
            </ac:picMkLst>
          </pc:picChg>
          <pc:picChg chg="del">
            <ac:chgData name="Jana Jentkus" userId="a1eec6d0-6a35-4c48-8b6d-181fedd495f7" providerId="ADAL" clId="{10DBA302-5D1E-4075-99AE-3BE23FBF942E}" dt="2024-07-02T13:55:45.908" v="23" actId="478"/>
            <ac:picMkLst>
              <pc:docMk/>
              <pc:sldMasterMk cId="0" sldId="2147483648"/>
              <pc:sldLayoutMk cId="1235939296" sldId="2147484064"/>
              <ac:picMk id="6" creationId="{CA4D26A2-E7E0-4E29-83B1-CAEB402E742C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21.778" v="34"/>
          <pc:sldLayoutMkLst>
            <pc:docMk/>
            <pc:sldMasterMk cId="0" sldId="2147483648"/>
            <pc:sldLayoutMk cId="209937458" sldId="2147484065"/>
          </pc:sldLayoutMkLst>
          <pc:picChg chg="add mod">
            <ac:chgData name="Jana Jentkus" userId="a1eec6d0-6a35-4c48-8b6d-181fedd495f7" providerId="ADAL" clId="{10DBA302-5D1E-4075-99AE-3BE23FBF942E}" dt="2024-07-02T13:56:21.778" v="34"/>
            <ac:picMkLst>
              <pc:docMk/>
              <pc:sldMasterMk cId="0" sldId="2147483648"/>
              <pc:sldLayoutMk cId="209937458" sldId="2147484065"/>
              <ac:picMk id="4" creationId="{679FFAD7-9E25-2B28-4CB3-4C6B0C96CC87}"/>
            </ac:picMkLst>
          </pc:picChg>
          <pc:picChg chg="del">
            <ac:chgData name="Jana Jentkus" userId="a1eec6d0-6a35-4c48-8b6d-181fedd495f7" providerId="ADAL" clId="{10DBA302-5D1E-4075-99AE-3BE23FBF942E}" dt="2024-07-02T13:56:21.262" v="33" actId="478"/>
            <ac:picMkLst>
              <pc:docMk/>
              <pc:sldMasterMk cId="0" sldId="2147483648"/>
              <pc:sldLayoutMk cId="209937458" sldId="2147484065"/>
              <ac:picMk id="6" creationId="{A6A0A0A0-9B27-4B4C-B321-455EE44D7C3F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29.254" v="36"/>
          <pc:sldLayoutMkLst>
            <pc:docMk/>
            <pc:sldMasterMk cId="0" sldId="2147483648"/>
            <pc:sldLayoutMk cId="3121661297" sldId="2147484066"/>
          </pc:sldLayoutMkLst>
          <pc:picChg chg="add mod">
            <ac:chgData name="Jana Jentkus" userId="a1eec6d0-6a35-4c48-8b6d-181fedd495f7" providerId="ADAL" clId="{10DBA302-5D1E-4075-99AE-3BE23FBF942E}" dt="2024-07-02T13:56:29.254" v="36"/>
            <ac:picMkLst>
              <pc:docMk/>
              <pc:sldMasterMk cId="0" sldId="2147483648"/>
              <pc:sldLayoutMk cId="3121661297" sldId="2147484066"/>
              <ac:picMk id="5" creationId="{0CCF6CF9-D138-CA5D-4F1A-87F4F29ACBA6}"/>
            </ac:picMkLst>
          </pc:picChg>
          <pc:picChg chg="del">
            <ac:chgData name="Jana Jentkus" userId="a1eec6d0-6a35-4c48-8b6d-181fedd495f7" providerId="ADAL" clId="{10DBA302-5D1E-4075-99AE-3BE23FBF942E}" dt="2024-07-02T13:56:28.933" v="35" actId="478"/>
            <ac:picMkLst>
              <pc:docMk/>
              <pc:sldMasterMk cId="0" sldId="2147483648"/>
              <pc:sldLayoutMk cId="3121661297" sldId="2147484066"/>
              <ac:picMk id="7" creationId="{286BD882-DCD4-4CFE-A81C-420277A94808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33.260" v="38"/>
          <pc:sldLayoutMkLst>
            <pc:docMk/>
            <pc:sldMasterMk cId="0" sldId="2147483648"/>
            <pc:sldLayoutMk cId="4141287247" sldId="2147484067"/>
          </pc:sldLayoutMkLst>
          <pc:picChg chg="add mod">
            <ac:chgData name="Jana Jentkus" userId="a1eec6d0-6a35-4c48-8b6d-181fedd495f7" providerId="ADAL" clId="{10DBA302-5D1E-4075-99AE-3BE23FBF942E}" dt="2024-07-02T13:56:33.260" v="38"/>
            <ac:picMkLst>
              <pc:docMk/>
              <pc:sldMasterMk cId="0" sldId="2147483648"/>
              <pc:sldLayoutMk cId="4141287247" sldId="2147484067"/>
              <ac:picMk id="2" creationId="{E203FFA5-1D36-5611-C122-BC4DB2018A65}"/>
            </ac:picMkLst>
          </pc:picChg>
          <pc:picChg chg="del">
            <ac:chgData name="Jana Jentkus" userId="a1eec6d0-6a35-4c48-8b6d-181fedd495f7" providerId="ADAL" clId="{10DBA302-5D1E-4075-99AE-3BE23FBF942E}" dt="2024-07-02T13:56:32.969" v="37" actId="478"/>
            <ac:picMkLst>
              <pc:docMk/>
              <pc:sldMasterMk cId="0" sldId="2147483648"/>
              <pc:sldLayoutMk cId="4141287247" sldId="2147484067"/>
              <ac:picMk id="9" creationId="{2638BF4D-5ADD-494F-9EDC-80E3D19A1644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37.513" v="40"/>
          <pc:sldLayoutMkLst>
            <pc:docMk/>
            <pc:sldMasterMk cId="0" sldId="2147483648"/>
            <pc:sldLayoutMk cId="1003407409" sldId="2147484068"/>
          </pc:sldLayoutMkLst>
          <pc:picChg chg="add mod">
            <ac:chgData name="Jana Jentkus" userId="a1eec6d0-6a35-4c48-8b6d-181fedd495f7" providerId="ADAL" clId="{10DBA302-5D1E-4075-99AE-3BE23FBF942E}" dt="2024-07-02T13:56:37.513" v="40"/>
            <ac:picMkLst>
              <pc:docMk/>
              <pc:sldMasterMk cId="0" sldId="2147483648"/>
              <pc:sldLayoutMk cId="1003407409" sldId="2147484068"/>
              <ac:picMk id="2" creationId="{60946E85-E6F8-F79F-301F-E7FBFF54D4E9}"/>
            </ac:picMkLst>
          </pc:picChg>
          <pc:picChg chg="del">
            <ac:chgData name="Jana Jentkus" userId="a1eec6d0-6a35-4c48-8b6d-181fedd495f7" providerId="ADAL" clId="{10DBA302-5D1E-4075-99AE-3BE23FBF942E}" dt="2024-07-02T13:56:37.264" v="39" actId="478"/>
            <ac:picMkLst>
              <pc:docMk/>
              <pc:sldMasterMk cId="0" sldId="2147483648"/>
              <pc:sldLayoutMk cId="1003407409" sldId="2147484068"/>
              <ac:picMk id="5" creationId="{3DE818A8-E405-452E-A959-C228B3EC226C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41.160" v="42"/>
          <pc:sldLayoutMkLst>
            <pc:docMk/>
            <pc:sldMasterMk cId="0" sldId="2147483648"/>
            <pc:sldLayoutMk cId="2946108042" sldId="2147484069"/>
          </pc:sldLayoutMkLst>
          <pc:picChg chg="add mod">
            <ac:chgData name="Jana Jentkus" userId="a1eec6d0-6a35-4c48-8b6d-181fedd495f7" providerId="ADAL" clId="{10DBA302-5D1E-4075-99AE-3BE23FBF942E}" dt="2024-07-02T13:56:41.160" v="42"/>
            <ac:picMkLst>
              <pc:docMk/>
              <pc:sldMasterMk cId="0" sldId="2147483648"/>
              <pc:sldLayoutMk cId="2946108042" sldId="2147484069"/>
              <ac:picMk id="2" creationId="{25E63217-F718-2FEA-3681-4FEBEE042246}"/>
            </ac:picMkLst>
          </pc:picChg>
          <pc:picChg chg="del">
            <ac:chgData name="Jana Jentkus" userId="a1eec6d0-6a35-4c48-8b6d-181fedd495f7" providerId="ADAL" clId="{10DBA302-5D1E-4075-99AE-3BE23FBF942E}" dt="2024-07-02T13:56:40.877" v="41" actId="478"/>
            <ac:picMkLst>
              <pc:docMk/>
              <pc:sldMasterMk cId="0" sldId="2147483648"/>
              <pc:sldLayoutMk cId="2946108042" sldId="2147484069"/>
              <ac:picMk id="4" creationId="{556C1299-1D2D-4384-BD15-680FA5989E21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43.932" v="44"/>
          <pc:sldLayoutMkLst>
            <pc:docMk/>
            <pc:sldMasterMk cId="0" sldId="2147483648"/>
            <pc:sldLayoutMk cId="2090015091" sldId="2147484070"/>
          </pc:sldLayoutMkLst>
          <pc:picChg chg="add mod">
            <ac:chgData name="Jana Jentkus" userId="a1eec6d0-6a35-4c48-8b6d-181fedd495f7" providerId="ADAL" clId="{10DBA302-5D1E-4075-99AE-3BE23FBF942E}" dt="2024-07-02T13:56:43.932" v="44"/>
            <ac:picMkLst>
              <pc:docMk/>
              <pc:sldMasterMk cId="0" sldId="2147483648"/>
              <pc:sldLayoutMk cId="2090015091" sldId="2147484070"/>
              <ac:picMk id="5" creationId="{137AFF0A-B088-9B5A-815B-6449199809A8}"/>
            </ac:picMkLst>
          </pc:picChg>
          <pc:picChg chg="del">
            <ac:chgData name="Jana Jentkus" userId="a1eec6d0-6a35-4c48-8b6d-181fedd495f7" providerId="ADAL" clId="{10DBA302-5D1E-4075-99AE-3BE23FBF942E}" dt="2024-07-02T13:56:43.660" v="43" actId="478"/>
            <ac:picMkLst>
              <pc:docMk/>
              <pc:sldMasterMk cId="0" sldId="2147483648"/>
              <pc:sldLayoutMk cId="2090015091" sldId="2147484070"/>
              <ac:picMk id="7" creationId="{A6341AD4-FFF3-4D95-934F-F5516117705C}"/>
            </ac:picMkLst>
          </pc:picChg>
        </pc:sldLayoutChg>
        <pc:sldLayoutChg chg="addSp delSp modSp">
          <pc:chgData name="Jana Jentkus" userId="a1eec6d0-6a35-4c48-8b6d-181fedd495f7" providerId="ADAL" clId="{10DBA302-5D1E-4075-99AE-3BE23FBF942E}" dt="2024-07-02T13:56:53.702" v="46"/>
          <pc:sldLayoutMkLst>
            <pc:docMk/>
            <pc:sldMasterMk cId="0" sldId="2147483648"/>
            <pc:sldLayoutMk cId="455464216" sldId="2147484071"/>
          </pc:sldLayoutMkLst>
          <pc:picChg chg="add mod">
            <ac:chgData name="Jana Jentkus" userId="a1eec6d0-6a35-4c48-8b6d-181fedd495f7" providerId="ADAL" clId="{10DBA302-5D1E-4075-99AE-3BE23FBF942E}" dt="2024-07-02T13:56:53.702" v="46"/>
            <ac:picMkLst>
              <pc:docMk/>
              <pc:sldMasterMk cId="0" sldId="2147483648"/>
              <pc:sldLayoutMk cId="455464216" sldId="2147484071"/>
              <ac:picMk id="2" creationId="{A2632C4A-8CA7-A388-4FB5-51EFAED0D0AE}"/>
            </ac:picMkLst>
          </pc:picChg>
          <pc:picChg chg="del">
            <ac:chgData name="Jana Jentkus" userId="a1eec6d0-6a35-4c48-8b6d-181fedd495f7" providerId="ADAL" clId="{10DBA302-5D1E-4075-99AE-3BE23FBF942E}" dt="2024-07-02T13:56:53.444" v="45" actId="478"/>
            <ac:picMkLst>
              <pc:docMk/>
              <pc:sldMasterMk cId="0" sldId="2147483648"/>
              <pc:sldLayoutMk cId="455464216" sldId="2147484071"/>
              <ac:picMk id="5" creationId="{5E7FBD2B-2CC4-4224-9A77-EDA75A2C51D4}"/>
            </ac:picMkLst>
          </pc:picChg>
        </pc:sldLayoutChg>
      </pc:sldMasterChg>
    </pc:docChg>
  </pc:docChgLst>
  <pc:docChgLst>
    <pc:chgData name="Anita Līvija  Rozenvalde" userId="6ae4424d-6241-42fa-94a7-62b1aceb2137" providerId="ADAL" clId="{1C8027D6-3CDA-4308-AF24-3E2760A2E7BA}"/>
    <pc:docChg chg="undo custSel addSld delSld modSld">
      <pc:chgData name="Anita Līvija  Rozenvalde" userId="6ae4424d-6241-42fa-94a7-62b1aceb2137" providerId="ADAL" clId="{1C8027D6-3CDA-4308-AF24-3E2760A2E7BA}" dt="2024-10-18T04:43:59.037" v="1485" actId="404"/>
      <pc:docMkLst>
        <pc:docMk/>
      </pc:docMkLst>
      <pc:sldChg chg="modSp mod">
        <pc:chgData name="Anita Līvija  Rozenvalde" userId="6ae4424d-6241-42fa-94a7-62b1aceb2137" providerId="ADAL" clId="{1C8027D6-3CDA-4308-AF24-3E2760A2E7BA}" dt="2024-10-18T03:31:29.460" v="60" actId="20577"/>
        <pc:sldMkLst>
          <pc:docMk/>
          <pc:sldMk cId="0" sldId="256"/>
        </pc:sldMkLst>
        <pc:spChg chg="mod">
          <ac:chgData name="Anita Līvija  Rozenvalde" userId="6ae4424d-6241-42fa-94a7-62b1aceb2137" providerId="ADAL" clId="{1C8027D6-3CDA-4308-AF24-3E2760A2E7BA}" dt="2024-10-18T03:31:19.622" v="50" actId="20577"/>
          <ac:spMkLst>
            <pc:docMk/>
            <pc:sldMk cId="0" sldId="256"/>
            <ac:spMk id="12291" creationId="{9C4C4168-1664-40F9-913D-5774AD39AD7A}"/>
          </ac:spMkLst>
        </pc:spChg>
        <pc:spChg chg="mod">
          <ac:chgData name="Anita Līvija  Rozenvalde" userId="6ae4424d-6241-42fa-94a7-62b1aceb2137" providerId="ADAL" clId="{1C8027D6-3CDA-4308-AF24-3E2760A2E7BA}" dt="2024-10-18T03:31:29.460" v="60" actId="20577"/>
          <ac:spMkLst>
            <pc:docMk/>
            <pc:sldMk cId="0" sldId="256"/>
            <ac:spMk id="12292" creationId="{BA5D4051-60C8-4C38-95E3-0A5B1D78DCC1}"/>
          </ac:spMkLst>
        </pc:spChg>
      </pc:sldChg>
      <pc:sldChg chg="del">
        <pc:chgData name="Anita Līvija  Rozenvalde" userId="6ae4424d-6241-42fa-94a7-62b1aceb2137" providerId="ADAL" clId="{1C8027D6-3CDA-4308-AF24-3E2760A2E7BA}" dt="2024-10-18T04:15:23.589" v="733" actId="47"/>
        <pc:sldMkLst>
          <pc:docMk/>
          <pc:sldMk cId="1482247703" sldId="258"/>
        </pc:sldMkLst>
      </pc:sldChg>
      <pc:sldChg chg="del">
        <pc:chgData name="Anita Līvija  Rozenvalde" userId="6ae4424d-6241-42fa-94a7-62b1aceb2137" providerId="ADAL" clId="{1C8027D6-3CDA-4308-AF24-3E2760A2E7BA}" dt="2024-10-18T04:15:19.514" v="732" actId="47"/>
        <pc:sldMkLst>
          <pc:docMk/>
          <pc:sldMk cId="2798282647" sldId="290"/>
        </pc:sldMkLst>
      </pc:sldChg>
      <pc:sldChg chg="del">
        <pc:chgData name="Anita Līvija  Rozenvalde" userId="6ae4424d-6241-42fa-94a7-62b1aceb2137" providerId="ADAL" clId="{1C8027D6-3CDA-4308-AF24-3E2760A2E7BA}" dt="2024-10-18T03:32:02.299" v="62" actId="47"/>
        <pc:sldMkLst>
          <pc:docMk/>
          <pc:sldMk cId="485655191" sldId="294"/>
        </pc:sldMkLst>
      </pc:sldChg>
      <pc:sldChg chg="del">
        <pc:chgData name="Anita Līvija  Rozenvalde" userId="6ae4424d-6241-42fa-94a7-62b1aceb2137" providerId="ADAL" clId="{1C8027D6-3CDA-4308-AF24-3E2760A2E7BA}" dt="2024-10-18T03:32:00.493" v="61" actId="47"/>
        <pc:sldMkLst>
          <pc:docMk/>
          <pc:sldMk cId="2775020259" sldId="310"/>
        </pc:sldMkLst>
      </pc:sldChg>
      <pc:sldChg chg="addSp delSp modSp mod">
        <pc:chgData name="Anita Līvija  Rozenvalde" userId="6ae4424d-6241-42fa-94a7-62b1aceb2137" providerId="ADAL" clId="{1C8027D6-3CDA-4308-AF24-3E2760A2E7BA}" dt="2024-10-18T04:15:05.438" v="731" actId="404"/>
        <pc:sldMkLst>
          <pc:docMk/>
          <pc:sldMk cId="1795277841" sldId="312"/>
        </pc:sldMkLst>
        <pc:spChg chg="del mod">
          <ac:chgData name="Anita Līvija  Rozenvalde" userId="6ae4424d-6241-42fa-94a7-62b1aceb2137" providerId="ADAL" clId="{1C8027D6-3CDA-4308-AF24-3E2760A2E7BA}" dt="2024-10-18T03:49:38.169" v="102" actId="478"/>
          <ac:spMkLst>
            <pc:docMk/>
            <pc:sldMk cId="1795277841" sldId="312"/>
            <ac:spMk id="7" creationId="{4449F191-A9A4-4E11-C5A1-9D07D4B4D220}"/>
          </ac:spMkLst>
        </pc:spChg>
        <pc:spChg chg="del">
          <ac:chgData name="Anita Līvija  Rozenvalde" userId="6ae4424d-6241-42fa-94a7-62b1aceb2137" providerId="ADAL" clId="{1C8027D6-3CDA-4308-AF24-3E2760A2E7BA}" dt="2024-10-18T03:49:32.646" v="100" actId="478"/>
          <ac:spMkLst>
            <pc:docMk/>
            <pc:sldMk cId="1795277841" sldId="312"/>
            <ac:spMk id="10" creationId="{9DD5B292-D335-94C0-AF08-6A93FB34AD9E}"/>
          </ac:spMkLst>
        </pc:spChg>
        <pc:spChg chg="mod">
          <ac:chgData name="Anita Līvija  Rozenvalde" userId="6ae4424d-6241-42fa-94a7-62b1aceb2137" providerId="ADAL" clId="{1C8027D6-3CDA-4308-AF24-3E2760A2E7BA}" dt="2024-10-18T04:03:39.667" v="690" actId="113"/>
          <ac:spMkLst>
            <pc:docMk/>
            <pc:sldMk cId="1795277841" sldId="312"/>
            <ac:spMk id="30" creationId="{A2AB049F-8E3F-4571-93BF-CF7432DCDABE}"/>
          </ac:spMkLst>
        </pc:spChg>
        <pc:spChg chg="mod">
          <ac:chgData name="Anita Līvija  Rozenvalde" userId="6ae4424d-6241-42fa-94a7-62b1aceb2137" providerId="ADAL" clId="{1C8027D6-3CDA-4308-AF24-3E2760A2E7BA}" dt="2024-10-18T03:52:29.347" v="249" actId="14100"/>
          <ac:spMkLst>
            <pc:docMk/>
            <pc:sldMk cId="1795277841" sldId="312"/>
            <ac:spMk id="31" creationId="{3F390335-41DE-DD0E-5283-E2A0B1CACA9B}"/>
          </ac:spMkLst>
        </pc:spChg>
        <pc:graphicFrameChg chg="add mod">
          <ac:chgData name="Anita Līvija  Rozenvalde" userId="6ae4424d-6241-42fa-94a7-62b1aceb2137" providerId="ADAL" clId="{1C8027D6-3CDA-4308-AF24-3E2760A2E7BA}" dt="2024-10-18T04:15:05.438" v="731" actId="404"/>
          <ac:graphicFrameMkLst>
            <pc:docMk/>
            <pc:sldMk cId="1795277841" sldId="312"/>
            <ac:graphicFrameMk id="8" creationId="{4BDF57FA-655E-EFF8-0F79-9528E872E426}"/>
          </ac:graphicFrameMkLst>
        </pc:graphicFrameChg>
        <pc:picChg chg="del">
          <ac:chgData name="Anita Līvija  Rozenvalde" userId="6ae4424d-6241-42fa-94a7-62b1aceb2137" providerId="ADAL" clId="{1C8027D6-3CDA-4308-AF24-3E2760A2E7BA}" dt="2024-10-18T03:49:39.781" v="103" actId="478"/>
          <ac:picMkLst>
            <pc:docMk/>
            <pc:sldMk cId="1795277841" sldId="312"/>
            <ac:picMk id="3" creationId="{ADCF8633-9F2E-C265-C1AB-A81C8C21A8EC}"/>
          </ac:picMkLst>
        </pc:picChg>
        <pc:picChg chg="del">
          <ac:chgData name="Anita Līvija  Rozenvalde" userId="6ae4424d-6241-42fa-94a7-62b1aceb2137" providerId="ADAL" clId="{1C8027D6-3CDA-4308-AF24-3E2760A2E7BA}" dt="2024-10-18T03:49:29.229" v="98" actId="478"/>
          <ac:picMkLst>
            <pc:docMk/>
            <pc:sldMk cId="1795277841" sldId="312"/>
            <ac:picMk id="6" creationId="{FFD1B4D5-BFC9-CEB1-8E5B-421724EE7974}"/>
          </ac:picMkLst>
        </pc:picChg>
        <pc:picChg chg="del">
          <ac:chgData name="Anita Līvija  Rozenvalde" userId="6ae4424d-6241-42fa-94a7-62b1aceb2137" providerId="ADAL" clId="{1C8027D6-3CDA-4308-AF24-3E2760A2E7BA}" dt="2024-10-18T03:49:30.859" v="99" actId="478"/>
          <ac:picMkLst>
            <pc:docMk/>
            <pc:sldMk cId="1795277841" sldId="312"/>
            <ac:picMk id="9" creationId="{5973AFC1-84DF-0BCB-03F9-301FBE66F710}"/>
          </ac:picMkLst>
        </pc:picChg>
      </pc:sldChg>
      <pc:sldChg chg="addSp delSp modSp add del mod">
        <pc:chgData name="Anita Līvija  Rozenvalde" userId="6ae4424d-6241-42fa-94a7-62b1aceb2137" providerId="ADAL" clId="{1C8027D6-3CDA-4308-AF24-3E2760A2E7BA}" dt="2024-10-18T04:43:59.037" v="1485" actId="404"/>
        <pc:sldMkLst>
          <pc:docMk/>
          <pc:sldMk cId="3919626663" sldId="313"/>
        </pc:sldMkLst>
        <pc:spChg chg="add mod">
          <ac:chgData name="Anita Līvija  Rozenvalde" userId="6ae4424d-6241-42fa-94a7-62b1aceb2137" providerId="ADAL" clId="{1C8027D6-3CDA-4308-AF24-3E2760A2E7BA}" dt="2024-10-18T04:43:59.037" v="1485" actId="404"/>
          <ac:spMkLst>
            <pc:docMk/>
            <pc:sldMk cId="3919626663" sldId="313"/>
            <ac:spMk id="8" creationId="{681E6B0A-2B28-AF52-4A8A-FEA2881D79ED}"/>
          </ac:spMkLst>
        </pc:spChg>
        <pc:picChg chg="del">
          <ac:chgData name="Anita Līvija  Rozenvalde" userId="6ae4424d-6241-42fa-94a7-62b1aceb2137" providerId="ADAL" clId="{1C8027D6-3CDA-4308-AF24-3E2760A2E7BA}" dt="2024-10-18T04:28:45.190" v="1417" actId="478"/>
          <ac:picMkLst>
            <pc:docMk/>
            <pc:sldMk cId="3919626663" sldId="313"/>
            <ac:picMk id="3" creationId="{C9E51580-5E75-FCD5-1148-ADA314409C7D}"/>
          </ac:picMkLst>
        </pc:picChg>
        <pc:picChg chg="add mod">
          <ac:chgData name="Anita Līvija  Rozenvalde" userId="6ae4424d-6241-42fa-94a7-62b1aceb2137" providerId="ADAL" clId="{1C8027D6-3CDA-4308-AF24-3E2760A2E7BA}" dt="2024-10-18T04:36:09.861" v="1441" actId="14100"/>
          <ac:picMkLst>
            <pc:docMk/>
            <pc:sldMk cId="3919626663" sldId="313"/>
            <ac:picMk id="4" creationId="{E92315AE-1287-AADE-E697-99A9C4FED536}"/>
          </ac:picMkLst>
        </pc:picChg>
        <pc:picChg chg="del">
          <ac:chgData name="Anita Līvija  Rozenvalde" userId="6ae4424d-6241-42fa-94a7-62b1aceb2137" providerId="ADAL" clId="{1C8027D6-3CDA-4308-AF24-3E2760A2E7BA}" dt="2024-10-18T04:28:46.448" v="1418" actId="478"/>
          <ac:picMkLst>
            <pc:docMk/>
            <pc:sldMk cId="3919626663" sldId="313"/>
            <ac:picMk id="5" creationId="{885F09A1-C2B5-886B-7FCD-1E3CE3AF7D56}"/>
          </ac:picMkLst>
        </pc:picChg>
        <pc:picChg chg="add mod">
          <ac:chgData name="Anita Līvija  Rozenvalde" userId="6ae4424d-6241-42fa-94a7-62b1aceb2137" providerId="ADAL" clId="{1C8027D6-3CDA-4308-AF24-3E2760A2E7BA}" dt="2024-10-18T04:35:58.185" v="1439" actId="1076"/>
          <ac:picMkLst>
            <pc:docMk/>
            <pc:sldMk cId="3919626663" sldId="313"/>
            <ac:picMk id="7" creationId="{07CAC681-D6CD-7F3F-A882-896BA83857DA}"/>
          </ac:picMkLst>
        </pc:picChg>
        <pc:picChg chg="del">
          <ac:chgData name="Anita Līvija  Rozenvalde" userId="6ae4424d-6241-42fa-94a7-62b1aceb2137" providerId="ADAL" clId="{1C8027D6-3CDA-4308-AF24-3E2760A2E7BA}" dt="2024-10-18T04:28:43.766" v="1416" actId="478"/>
          <ac:picMkLst>
            <pc:docMk/>
            <pc:sldMk cId="3919626663" sldId="313"/>
            <ac:picMk id="9" creationId="{37E6592B-BF79-E081-8CF8-815F88565622}"/>
          </ac:picMkLst>
        </pc:picChg>
        <pc:picChg chg="del">
          <ac:chgData name="Anita Līvija  Rozenvalde" userId="6ae4424d-6241-42fa-94a7-62b1aceb2137" providerId="ADAL" clId="{1C8027D6-3CDA-4308-AF24-3E2760A2E7BA}" dt="2024-10-18T04:28:42.587" v="1415" actId="478"/>
          <ac:picMkLst>
            <pc:docMk/>
            <pc:sldMk cId="3919626663" sldId="313"/>
            <ac:picMk id="13" creationId="{C0F485F3-E9CE-49D3-35E8-9D79965561CF}"/>
          </ac:picMkLst>
        </pc:picChg>
        <pc:picChg chg="add mod">
          <ac:chgData name="Anita Līvija  Rozenvalde" userId="6ae4424d-6241-42fa-94a7-62b1aceb2137" providerId="ADAL" clId="{1C8027D6-3CDA-4308-AF24-3E2760A2E7BA}" dt="2024-10-18T04:42:48.938" v="1477" actId="14100"/>
          <ac:picMkLst>
            <pc:docMk/>
            <pc:sldMk cId="3919626663" sldId="313"/>
            <ac:picMk id="1026" creationId="{57309651-AC10-6B8A-C951-3472CEE90FDA}"/>
          </ac:picMkLst>
        </pc:picChg>
      </pc:sldChg>
      <pc:sldChg chg="addSp delSp modSp add mod">
        <pc:chgData name="Anita Līvija  Rozenvalde" userId="6ae4424d-6241-42fa-94a7-62b1aceb2137" providerId="ADAL" clId="{1C8027D6-3CDA-4308-AF24-3E2760A2E7BA}" dt="2024-10-18T04:30:57.251" v="1425" actId="1076"/>
        <pc:sldMkLst>
          <pc:docMk/>
          <pc:sldMk cId="3581488122" sldId="314"/>
        </pc:sldMkLst>
        <pc:spChg chg="mod">
          <ac:chgData name="Anita Līvija  Rozenvalde" userId="6ae4424d-6241-42fa-94a7-62b1aceb2137" providerId="ADAL" clId="{1C8027D6-3CDA-4308-AF24-3E2760A2E7BA}" dt="2024-10-18T04:30:53.104" v="1424" actId="14100"/>
          <ac:spMkLst>
            <pc:docMk/>
            <pc:sldMk cId="3581488122" sldId="314"/>
            <ac:spMk id="30" creationId="{DDFEE560-67CA-CD11-DB58-E6866CC58546}"/>
          </ac:spMkLst>
        </pc:spChg>
        <pc:spChg chg="mod">
          <ac:chgData name="Anita Līvija  Rozenvalde" userId="6ae4424d-6241-42fa-94a7-62b1aceb2137" providerId="ADAL" clId="{1C8027D6-3CDA-4308-AF24-3E2760A2E7BA}" dt="2024-10-18T04:17:08.370" v="797" actId="14100"/>
          <ac:spMkLst>
            <pc:docMk/>
            <pc:sldMk cId="3581488122" sldId="314"/>
            <ac:spMk id="31" creationId="{F820BAE9-505D-A069-3B4B-44604BAEF50B}"/>
          </ac:spMkLst>
        </pc:spChg>
        <pc:graphicFrameChg chg="del">
          <ac:chgData name="Anita Līvija  Rozenvalde" userId="6ae4424d-6241-42fa-94a7-62b1aceb2137" providerId="ADAL" clId="{1C8027D6-3CDA-4308-AF24-3E2760A2E7BA}" dt="2024-10-18T04:17:17.379" v="798" actId="478"/>
          <ac:graphicFrameMkLst>
            <pc:docMk/>
            <pc:sldMk cId="3581488122" sldId="314"/>
            <ac:graphicFrameMk id="8" creationId="{27E97E82-0A5F-505F-0737-540BD9A7521B}"/>
          </ac:graphicFrameMkLst>
        </pc:graphicFrameChg>
        <pc:picChg chg="add mod">
          <ac:chgData name="Anita Līvija  Rozenvalde" userId="6ae4424d-6241-42fa-94a7-62b1aceb2137" providerId="ADAL" clId="{1C8027D6-3CDA-4308-AF24-3E2760A2E7BA}" dt="2024-10-18T04:30:57.251" v="1425" actId="1076"/>
          <ac:picMkLst>
            <pc:docMk/>
            <pc:sldMk cId="3581488122" sldId="314"/>
            <ac:picMk id="3" creationId="{DDC50135-5A9A-7866-AE96-CF41C83FE781}"/>
          </ac:picMkLst>
        </pc:picChg>
      </pc:sldChg>
      <pc:sldMasterChg chg="addSldLayout delSldLayout">
        <pc:chgData name="Anita Līvija  Rozenvalde" userId="6ae4424d-6241-42fa-94a7-62b1aceb2137" providerId="ADAL" clId="{1C8027D6-3CDA-4308-AF24-3E2760A2E7BA}" dt="2024-10-18T04:28:40.228" v="1414" actId="47"/>
        <pc:sldMasterMkLst>
          <pc:docMk/>
          <pc:sldMasterMk cId="0" sldId="2147483648"/>
        </pc:sldMasterMkLst>
        <pc:sldLayoutChg chg="add del">
          <pc:chgData name="Anita Līvija  Rozenvalde" userId="6ae4424d-6241-42fa-94a7-62b1aceb2137" providerId="ADAL" clId="{1C8027D6-3CDA-4308-AF24-3E2760A2E7BA}" dt="2024-10-18T04:28:40.228" v="1414" actId="47"/>
          <pc:sldLayoutMkLst>
            <pc:docMk/>
            <pc:sldMasterMk cId="0" sldId="2147483648"/>
            <pc:sldLayoutMk cId="2044626872" sldId="21474840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anda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Digitālo pakalpojumu lietotāju īpatsvars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2-494A-BEA3-E49B59BD423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F82-494A-BEA3-E49B59BD42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Veranda"/>
                    <a:ea typeface="+mn-ea"/>
                    <a:cs typeface="+mn-cs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Inernetu nelieto (CSP, 2023)</c:v>
                </c:pt>
                <c:pt idx="1">
                  <c:v>Interneta lietotāji, kas neizmanto digitālos pakalpojumus</c:v>
                </c:pt>
                <c:pt idx="2">
                  <c:v>Interneta lietotāji, kas izmanto digitālos pakalpojumus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6.9000000000000006E-2</c:v>
                </c:pt>
                <c:pt idx="1">
                  <c:v>0.214</c:v>
                </c:pt>
                <c:pt idx="2">
                  <c:v>0.71699999999999997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2-494A-BEA3-E49B59BD4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anda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Veranda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18.10.2024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17BAA24-0938-1212-EFAF-48B88F6D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6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39875286-5561-EC57-BFF0-9E6F1105C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79FFAD7-9E25-2B28-4CB3-4C6B0C96C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0CCF6CF9-D138-CA5D-4F1A-87F4F29A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203FFA5-1D36-5611-C122-BC4DB2018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0946E85-E6F8-F79F-301F-E7FBFF54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5E63217-F718-2FEA-3681-4FEBEE042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137AFF0A-B088-9B5A-815B-64491998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2632C4A-8CA7-A388-4FB5-51EFAED0D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igital-strategy.ec.europa.eu/en/library/2023-report-state-digital-decad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eeexplore.ieee.org/abstract/document/9736586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hyperlink" Target="https://fabiandembski.com/tag/virtual-reality/" TargetMode="External"/><Relationship Id="rId4" Type="http://schemas.openxmlformats.org/officeDocument/2006/relationships/hyperlink" Target="https://georiga.e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cid:image011.png@01D9A8E1.9CACD260" TargetMode="External"/><Relationship Id="rId3" Type="http://schemas.openxmlformats.org/officeDocument/2006/relationships/hyperlink" Target="https://www.varam.gov.lv/lv" TargetMode="External"/><Relationship Id="rId7" Type="http://schemas.openxmlformats.org/officeDocument/2006/relationships/image" Target="cid:image006.png@01D9A8E1.9CACD260" TargetMode="External"/><Relationship Id="rId12" Type="http://schemas.openxmlformats.org/officeDocument/2006/relationships/image" Target="../media/image11.png"/><Relationship Id="rId2" Type="http://schemas.openxmlformats.org/officeDocument/2006/relationships/hyperlink" Target="mailto:anitalivija.rozenvalde@varam.gov.lv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linkedin.com/company/vides-aizsardz%C4%ABbas-un-re%C4%A3ion%C4%81l%C4%81s-att%C4%ABst%C4%ABbas-ministrija/" TargetMode="External"/><Relationship Id="rId4" Type="http://schemas.openxmlformats.org/officeDocument/2006/relationships/hyperlink" Target="https://twitter.com/VARAM_Latvija" TargetMode="External"/><Relationship Id="rId9" Type="http://schemas.openxmlformats.org/officeDocument/2006/relationships/image" Target="cid:image007.png@01D9A8E1.9CACD2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D11E9C-CF79-4D5A-ACC4-7705ED94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5800"/>
            <a:ext cx="10363200" cy="96043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lv-LV" sz="3600" kern="0">
                <a:solidFill>
                  <a:srgbClr val="29702A"/>
                </a:solidFill>
                <a:cs typeface="Times New Roman" panose="02020603050405020304" pitchFamily="18" charset="0"/>
              </a:rPr>
            </a:br>
            <a:br>
              <a:rPr lang="lv-LV" sz="2800" kern="0">
                <a:cs typeface="Times New Roman" panose="02020603050405020304" pitchFamily="18" charset="0"/>
              </a:rPr>
            </a:br>
            <a:br>
              <a:rPr lang="lv-LV" altLang="lv-LV" sz="2800"/>
            </a:br>
            <a:endParaRPr lang="lv-LV" altLang="en-US" sz="280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9C4C4168-1664-40F9-913D-5774AD39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814364"/>
            <a:ext cx="10363200" cy="525763"/>
          </a:xfrm>
        </p:spPr>
        <p:txBody>
          <a:bodyPr>
            <a:spAutoFit/>
          </a:bodyPr>
          <a:lstStyle/>
          <a:p>
            <a:r>
              <a:rPr lang="lv-LV" altLang="lv-LV" sz="2800" b="1" dirty="0">
                <a:solidFill>
                  <a:srgbClr val="29702A"/>
                </a:solidFill>
                <a:latin typeface="Verdana"/>
                <a:ea typeface="Verdana"/>
              </a:rPr>
              <a:t>Digitālās prasmes un risinājumi Latvijas attīstībai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BA5D4051-60C8-4C38-95E3-0A5B1D78D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903913"/>
            <a:ext cx="10363200" cy="639762"/>
          </a:xfrm>
        </p:spPr>
        <p:txBody>
          <a:bodyPr/>
          <a:lstStyle/>
          <a:p>
            <a:r>
              <a:rPr lang="lv-LV" altLang="lv-LV" dirty="0"/>
              <a:t>Anita Līvija Rozenvalde, 18.10.2024</a:t>
            </a:r>
          </a:p>
          <a:p>
            <a:endParaRPr lang="lv-LV" alt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486D5-1C5D-D753-7F38-2D98D77812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88FE3F0-7E1D-4EA7-B976-908B0D4601A8}" type="slidenum">
              <a:rPr lang="en-US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2AB049F-8E3F-4571-93BF-CF7432DCDABE}"/>
              </a:ext>
            </a:extLst>
          </p:cNvPr>
          <p:cNvSpPr txBox="1">
            <a:spLocks/>
          </p:cNvSpPr>
          <p:nvPr/>
        </p:nvSpPr>
        <p:spPr bwMode="auto">
          <a:xfrm>
            <a:off x="609601" y="2193583"/>
            <a:ext cx="5100084" cy="490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lv-LV" sz="1700" dirty="0"/>
              <a:t>Pieejamie digitālie pakalpojumi (</a:t>
            </a:r>
            <a:r>
              <a:rPr lang="lv-LV" sz="1700" dirty="0">
                <a:hlinkClick r:id="rId2"/>
              </a:rPr>
              <a:t>Ziņojums par stāvokli digitālajā desmitgadē</a:t>
            </a:r>
            <a:r>
              <a:rPr lang="lv-LV" sz="1700" dirty="0"/>
              <a:t>):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Iedzīvotājiem – 87% (ES – 77%)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Uzņēmumiem – 86% (ES – 84%)</a:t>
            </a:r>
          </a:p>
          <a:p>
            <a:pPr>
              <a:lnSpc>
                <a:spcPct val="90000"/>
              </a:lnSpc>
            </a:pPr>
            <a:r>
              <a:rPr lang="lv-LV" sz="1700" dirty="0"/>
              <a:t>Digitālos pakalpojumus Latvijā lieto 77% interneta lietotāju</a:t>
            </a:r>
          </a:p>
          <a:p>
            <a:pPr>
              <a:lnSpc>
                <a:spcPct val="90000"/>
              </a:lnSpc>
            </a:pPr>
            <a:r>
              <a:rPr lang="lv-LV" sz="1700" dirty="0"/>
              <a:t>Galvenie nepieciešamie uzlabojumi:</a:t>
            </a:r>
          </a:p>
          <a:p>
            <a:pPr lvl="1">
              <a:lnSpc>
                <a:spcPct val="90000"/>
              </a:lnSpc>
            </a:pPr>
            <a:r>
              <a:rPr lang="lv-LV" sz="1700" b="1" dirty="0"/>
              <a:t>Infrastruktūras</a:t>
            </a:r>
            <a:r>
              <a:rPr lang="lv-LV" sz="1700" dirty="0"/>
              <a:t> izveidē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Iedzīvotāju </a:t>
            </a:r>
            <a:r>
              <a:rPr lang="lv-LV" sz="1700" b="1" dirty="0"/>
              <a:t>digitālajās prasmēs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Publisko digitālo </a:t>
            </a:r>
            <a:r>
              <a:rPr lang="lv-LV" sz="1700" b="1" dirty="0"/>
              <a:t>pakalpojumu savienojamībā</a:t>
            </a:r>
          </a:p>
          <a:p>
            <a:pPr>
              <a:lnSpc>
                <a:spcPct val="90000"/>
              </a:lnSpc>
            </a:pPr>
            <a:endParaRPr lang="lv-LV" sz="170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390335-41DE-DD0E-5283-E2A0B1CACA9B}"/>
              </a:ext>
            </a:extLst>
          </p:cNvPr>
          <p:cNvSpPr txBox="1">
            <a:spLocks/>
          </p:cNvSpPr>
          <p:nvPr/>
        </p:nvSpPr>
        <p:spPr>
          <a:xfrm>
            <a:off x="2261637" y="718746"/>
            <a:ext cx="6408834" cy="1474837"/>
          </a:xfrm>
          <a:prstGeom prst="rect">
            <a:avLst/>
          </a:prstGeom>
          <a:ln>
            <a:noFill/>
          </a:ln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>
                <a:solidFill>
                  <a:srgbClr val="29702A"/>
                </a:solidFill>
                <a:latin typeface="Veranda"/>
              </a:rPr>
              <a:t>Kopējais </a:t>
            </a:r>
            <a:r>
              <a:rPr lang="lv-LV" b="1" dirty="0" err="1">
                <a:solidFill>
                  <a:srgbClr val="29702A"/>
                </a:solidFill>
                <a:latin typeface="Veranda"/>
              </a:rPr>
              <a:t>digitalizācijas</a:t>
            </a:r>
            <a:r>
              <a:rPr lang="lv-LV" b="1" dirty="0">
                <a:solidFill>
                  <a:srgbClr val="29702A"/>
                </a:solidFill>
                <a:latin typeface="Veranda"/>
              </a:rPr>
              <a:t> līmenis</a:t>
            </a:r>
            <a:endParaRPr lang="en-US" b="1" dirty="0">
              <a:solidFill>
                <a:srgbClr val="29702A"/>
              </a:solidFill>
              <a:latin typeface="Verand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BDF57FA-655E-EFF8-0F79-9528E872E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810709"/>
              </p:ext>
            </p:extLst>
          </p:nvPr>
        </p:nvGraphicFramePr>
        <p:xfrm>
          <a:off x="5889733" y="1326808"/>
          <a:ext cx="5309419" cy="499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527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2F602-F78F-4ECA-F797-DF839257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FD0E9-3860-05D4-1ED7-90C48C87E1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88FE3F0-7E1D-4EA7-B976-908B0D4601A8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DDFEE560-67CA-CD11-DB58-E6866CC58546}"/>
              </a:ext>
            </a:extLst>
          </p:cNvPr>
          <p:cNvSpPr txBox="1">
            <a:spLocks/>
          </p:cNvSpPr>
          <p:nvPr/>
        </p:nvSpPr>
        <p:spPr bwMode="auto">
          <a:xfrm>
            <a:off x="609601" y="2193583"/>
            <a:ext cx="4670322" cy="490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lv-LV" sz="1700" dirty="0"/>
              <a:t>Nav atsevišķu datu par plānotāju digitālajām prasmēm, ko svarīgi apzināt, lai: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Spējas apņemt starptautisko praksi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Kompetenci</a:t>
            </a:r>
          </a:p>
          <a:p>
            <a:pPr lvl="1">
              <a:lnSpc>
                <a:spcPct val="90000"/>
              </a:lnSpc>
            </a:pPr>
            <a:r>
              <a:rPr lang="lv-LV" sz="1700" dirty="0"/>
              <a:t>Apmācību vajadzības</a:t>
            </a:r>
          </a:p>
          <a:p>
            <a:pPr>
              <a:lnSpc>
                <a:spcPct val="90000"/>
              </a:lnSpc>
            </a:pPr>
            <a:endParaRPr lang="lv-LV" sz="1700" dirty="0"/>
          </a:p>
          <a:p>
            <a:pPr>
              <a:lnSpc>
                <a:spcPct val="90000"/>
              </a:lnSpc>
            </a:pPr>
            <a:r>
              <a:rPr lang="lv-LV" sz="1700" dirty="0"/>
              <a:t>Prasmīgi un zinoši digitālo sistēmu lietotāji un plānotāji rada kvalitatīvu saturu</a:t>
            </a:r>
          </a:p>
          <a:p>
            <a:pPr>
              <a:lnSpc>
                <a:spcPct val="90000"/>
              </a:lnSpc>
            </a:pPr>
            <a:endParaRPr lang="lv-LV" sz="1700" dirty="0"/>
          </a:p>
          <a:p>
            <a:pPr>
              <a:lnSpc>
                <a:spcPct val="90000"/>
              </a:lnSpc>
            </a:pPr>
            <a:r>
              <a:rPr lang="lv-LV" sz="1700" dirty="0"/>
              <a:t>Ne visu var paveikt digitāli (</a:t>
            </a:r>
            <a:r>
              <a:rPr lang="lv-LV" sz="1700" dirty="0" err="1">
                <a:hlinkClick r:id="rId2"/>
              </a:rPr>
              <a:t>Kopponen</a:t>
            </a:r>
            <a:r>
              <a:rPr lang="lv-LV" sz="1700" dirty="0">
                <a:hlinkClick r:id="rId2"/>
              </a:rPr>
              <a:t> </a:t>
            </a:r>
            <a:r>
              <a:rPr lang="lv-LV" sz="1700" dirty="0" err="1">
                <a:hlinkClick r:id="rId2"/>
              </a:rPr>
              <a:t>et</a:t>
            </a:r>
            <a:r>
              <a:rPr lang="lv-LV" sz="1700" dirty="0">
                <a:hlinkClick r:id="rId2"/>
              </a:rPr>
              <a:t> </a:t>
            </a:r>
            <a:r>
              <a:rPr lang="lv-LV" sz="1700" dirty="0" err="1">
                <a:hlinkClick r:id="rId2"/>
              </a:rPr>
              <a:t>al</a:t>
            </a:r>
            <a:r>
              <a:rPr lang="lv-LV" sz="1700" dirty="0">
                <a:hlinkClick r:id="rId2"/>
              </a:rPr>
              <a:t>., 2022</a:t>
            </a:r>
            <a:r>
              <a:rPr lang="lv-LV" sz="1700" dirty="0"/>
              <a:t>), it sevišķi plānošanā – ņemot vērā sabiedrības iesaistes lomu procesos</a:t>
            </a:r>
          </a:p>
          <a:p>
            <a:pPr>
              <a:lnSpc>
                <a:spcPct val="90000"/>
              </a:lnSpc>
            </a:pPr>
            <a:endParaRPr lang="lv-LV" sz="170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F820BAE9-505D-A069-3B4B-44604BAEF50B}"/>
              </a:ext>
            </a:extLst>
          </p:cNvPr>
          <p:cNvSpPr txBox="1">
            <a:spLocks/>
          </p:cNvSpPr>
          <p:nvPr/>
        </p:nvSpPr>
        <p:spPr>
          <a:xfrm>
            <a:off x="2261636" y="718746"/>
            <a:ext cx="9117563" cy="1474837"/>
          </a:xfrm>
          <a:prstGeom prst="rect">
            <a:avLst/>
          </a:prstGeom>
          <a:ln>
            <a:noFill/>
          </a:ln>
        </p:spPr>
        <p:txBody>
          <a:bodyPr/>
          <a:lstStyle>
            <a:lvl1pPr marL="350838" indent="-350838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 err="1">
                <a:solidFill>
                  <a:srgbClr val="29702A"/>
                </a:solidFill>
                <a:latin typeface="Veranda"/>
              </a:rPr>
              <a:t>Digitalizācija</a:t>
            </a:r>
            <a:r>
              <a:rPr lang="lv-LV" b="1" dirty="0">
                <a:solidFill>
                  <a:srgbClr val="29702A"/>
                </a:solidFill>
                <a:latin typeface="Veranda"/>
              </a:rPr>
              <a:t> telpiskās attīstības plānošanas jomā</a:t>
            </a:r>
            <a:endParaRPr lang="en-US" b="1" dirty="0">
              <a:solidFill>
                <a:srgbClr val="29702A"/>
              </a:solidFill>
              <a:latin typeface="Veranda"/>
            </a:endParaRPr>
          </a:p>
        </p:txBody>
      </p:sp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DDC50135-5A9A-7866-AE96-CF41C83FE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3" y="2542221"/>
            <a:ext cx="6912077" cy="34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92315AE-1287-AADE-E697-99A9C4FED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" y="0"/>
            <a:ext cx="5161131" cy="4493342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07CAC681-D6CD-7F3F-A882-896BA8385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3024884"/>
            <a:ext cx="5159560" cy="3675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E6B0A-2B28-AF52-4A8A-FEA2881D79ED}"/>
              </a:ext>
            </a:extLst>
          </p:cNvPr>
          <p:cNvSpPr txBox="1"/>
          <p:nvPr/>
        </p:nvSpPr>
        <p:spPr>
          <a:xfrm>
            <a:off x="5496232" y="5279923"/>
            <a:ext cx="58796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Rīga –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https://georiga.eu/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Vīne -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https://fabiandembski.com/tag/virtual-reality</a:t>
            </a:r>
            <a:r>
              <a:rPr lang="lv-LV" dirty="0">
                <a:hlinkClick r:id="rId5"/>
              </a:rPr>
              <a:t>/</a:t>
            </a:r>
            <a:r>
              <a:rPr lang="lv-LV" dirty="0"/>
              <a:t> </a:t>
            </a:r>
          </a:p>
        </p:txBody>
      </p:sp>
      <p:pic>
        <p:nvPicPr>
          <p:cNvPr id="1026" name="Picture 2" descr="Digital Twin, Virtual Reality and Space Syntax">
            <a:extLst>
              <a:ext uri="{FF2B5EF4-FFF2-40B4-BE49-F238E27FC236}">
                <a16:creationId xmlns:a16="http://schemas.microsoft.com/office/drawing/2014/main" id="{57309651-AC10-6B8A-C951-3472CEE9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31" y="0"/>
            <a:ext cx="6563656" cy="43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2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7">
            <a:extLst>
              <a:ext uri="{FF2B5EF4-FFF2-40B4-BE49-F238E27FC236}">
                <a16:creationId xmlns:a16="http://schemas.microsoft.com/office/drawing/2014/main" id="{D4D032CC-B37D-4872-AE6D-92FB80145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8447" y="4545289"/>
            <a:ext cx="6529441" cy="1298575"/>
          </a:xfrm>
        </p:spPr>
        <p:txBody>
          <a:bodyPr>
            <a:normAutofit/>
          </a:bodyPr>
          <a:lstStyle/>
          <a:p>
            <a:r>
              <a:rPr lang="lv-LV" altLang="lv-LV" sz="1600" dirty="0"/>
              <a:t>Anita Līvija Rozenvalde, </a:t>
            </a:r>
            <a:r>
              <a:rPr lang="lv-LV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67026909</a:t>
            </a:r>
            <a:r>
              <a:rPr lang="lv-LV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lv-LV" altLang="lv-LV" sz="1600" dirty="0"/>
              <a:t>, </a:t>
            </a:r>
            <a:r>
              <a:rPr lang="lv-LV" altLang="lv-LV" sz="1600" dirty="0">
                <a:hlinkClick r:id="rId2"/>
              </a:rPr>
              <a:t>anitalivija.rozenvalde@varam.gov.lv</a:t>
            </a:r>
            <a:endParaRPr lang="lv-LV" altLang="lv-LV" sz="1600" dirty="0"/>
          </a:p>
          <a:p>
            <a:endParaRPr lang="lv-LV" altLang="lv-LV" sz="1600" dirty="0"/>
          </a:p>
          <a:p>
            <a:r>
              <a:rPr lang="lv-LV" altLang="lv-LV" sz="1600" dirty="0">
                <a:hlinkClick r:id="rId3"/>
              </a:rPr>
              <a:t>Viedās administrācijas un reģionālās attīstības ministrija</a:t>
            </a:r>
            <a:endParaRPr lang="lv-LV" altLang="lv-LV" sz="1600" dirty="0"/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968DFC45-A89D-4ED5-8F8E-CEDF2B5012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l" eaLnBrk="0" hangingPunct="0"/>
            <a:fld id="{5B98EBAE-CE13-4ABA-B5C2-ABBABB5D2521}" type="slidenum">
              <a:rPr lang="en-US" altLang="en-US" sz="1700" smtClean="0">
                <a:solidFill>
                  <a:schemeClr val="tx1"/>
                </a:solidFill>
              </a:rPr>
              <a:pPr algn="l" eaLnBrk="0" hangingPunct="0"/>
              <a:t>5</a:t>
            </a:fld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49156" name="Rectangle 17">
            <a:extLst>
              <a:ext uri="{FF2B5EF4-FFF2-40B4-BE49-F238E27FC236}">
                <a16:creationId xmlns:a16="http://schemas.microsoft.com/office/drawing/2014/main" id="{3B4C6ED7-B2DA-48C3-8A98-B8F425A68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3206" y="607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lv-LV" altLang="lv-LV" sz="1100">
                <a:cs typeface="Calibri" panose="020F0502020204030204" pitchFamily="34" charset="0"/>
              </a:rPr>
              <a:t> </a:t>
            </a:r>
            <a:endParaRPr lang="lv-LV" altLang="lv-LV"/>
          </a:p>
        </p:txBody>
      </p:sp>
      <p:pic>
        <p:nvPicPr>
          <p:cNvPr id="2075" name="Picture 7" descr="twitter x, new logo, x, rounded Icon">
            <a:hlinkClick r:id="rId4"/>
            <a:extLst>
              <a:ext uri="{FF2B5EF4-FFF2-40B4-BE49-F238E27FC236}">
                <a16:creationId xmlns:a16="http://schemas.microsoft.com/office/drawing/2014/main" id="{008B8CB5-555A-98CE-8218-3A273559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8736" r="20313" b="8377"/>
          <a:stretch>
            <a:fillRect/>
          </a:stretch>
        </p:blipFill>
        <p:spPr bwMode="auto">
          <a:xfrm>
            <a:off x="5062542" y="5897461"/>
            <a:ext cx="406802" cy="40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1D795A40-31A8-F280-56AC-54A9170E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44" y="5905777"/>
            <a:ext cx="398825" cy="3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CD70E122-B453-634A-1FA7-65ED2156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14" y="5891372"/>
            <a:ext cx="422755" cy="4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8">
            <a:hlinkClick r:id="rId10"/>
            <a:extLst>
              <a:ext uri="{FF2B5EF4-FFF2-40B4-BE49-F238E27FC236}">
                <a16:creationId xmlns:a16="http://schemas.microsoft.com/office/drawing/2014/main" id="{300A1193-E984-9E96-C8CC-36532B6D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10445" r="9972" b="11656"/>
          <a:stretch>
            <a:fillRect/>
          </a:stretch>
        </p:blipFill>
        <p:spPr bwMode="auto">
          <a:xfrm>
            <a:off x="5911849" y="5874557"/>
            <a:ext cx="462638" cy="4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A logo of a camera&#10;&#10;Description automatically generated">
            <a:extLst>
              <a:ext uri="{FF2B5EF4-FFF2-40B4-BE49-F238E27FC236}">
                <a16:creationId xmlns:a16="http://schemas.microsoft.com/office/drawing/2014/main" id="{D7002F92-26E0-B16A-FAC0-C9C0D0D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82" y="5893868"/>
            <a:ext cx="430732" cy="4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>
            <a:extLst>
              <a:ext uri="{FF2B5EF4-FFF2-40B4-BE49-F238E27FC236}">
                <a16:creationId xmlns:a16="http://schemas.microsoft.com/office/drawing/2014/main" id="{23113D06-9E7A-E8A9-C73D-2122EBBF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81D383DC-3AFE-5769-6D57-BB2578F2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CC66AD99-F7FA-835D-81BD-4F17E7ED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8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C94FB742-EFD1-BAB7-1DC9-5412D519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685C4CF1-9A6A-A0ED-588C-9DF57110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01E412A9-8A46-CF64-0C03-F6AD9393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390</TotalTime>
  <Words>178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Times New Roman</vt:lpstr>
      <vt:lpstr>Veranda</vt:lpstr>
      <vt:lpstr>Verdana</vt:lpstr>
      <vt:lpstr>89_Prezentacija_templateLV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Anita Līvija  Rozenvalde</cp:lastModifiedBy>
  <cp:revision>25</cp:revision>
  <dcterms:created xsi:type="dcterms:W3CDTF">2014-11-20T14:46:47Z</dcterms:created>
  <dcterms:modified xsi:type="dcterms:W3CDTF">2024-10-18T04:44:04Z</dcterms:modified>
</cp:coreProperties>
</file>