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1"/>
  </p:notesMasterIdLst>
  <p:sldIdLst>
    <p:sldId id="256" r:id="rId5"/>
    <p:sldId id="324" r:id="rId6"/>
    <p:sldId id="322" r:id="rId7"/>
    <p:sldId id="323" r:id="rId8"/>
    <p:sldId id="325" r:id="rId9"/>
    <p:sldId id="270" r:id="rId10"/>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1230">
          <p15:clr>
            <a:srgbClr val="A4A3A4"/>
          </p15:clr>
        </p15:guide>
        <p15:guide id="2" pos="1504">
          <p15:clr>
            <a:srgbClr val="A4A3A4"/>
          </p15:clr>
        </p15:guide>
        <p15:guide id="3" pos="3940">
          <p15:clr>
            <a:srgbClr val="A4A3A4"/>
          </p15:clr>
        </p15:guide>
        <p15:guide id="4" orient="horz" pos="8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02A"/>
    <a:srgbClr val="FFFFFF"/>
    <a:srgbClr val="E0EF98"/>
    <a:srgbClr val="ECEBC9"/>
    <a:srgbClr val="BED096"/>
    <a:srgbClr val="EAECAD"/>
    <a:srgbClr val="CCDFEE"/>
    <a:srgbClr val="FFD6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943ED7-4929-4A74-97E6-147D83517556}" v="9" dt="2024-11-25T13:17:37.1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guide orient="horz" pos="1230"/>
        <p:guide pos="1504"/>
        <p:guide pos="3940"/>
        <p:guide orient="horz" pos="84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7EFAEA-67A9-46F2-89DE-A15813267C7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8C22BDB-6DF1-4DFF-A86A-BC27C2F19A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78DDB413-23AE-4FD9-B128-70BBB3495FFE}" type="datetimeFigureOut">
              <a:rPr lang="lv-LV"/>
              <a:pPr>
                <a:defRPr/>
              </a:pPr>
              <a:t>26.11.2024</a:t>
            </a:fld>
            <a:endParaRPr lang="lv-LV"/>
          </a:p>
        </p:txBody>
      </p:sp>
      <p:sp>
        <p:nvSpPr>
          <p:cNvPr id="4" name="Slide Image Placeholder 3">
            <a:extLst>
              <a:ext uri="{FF2B5EF4-FFF2-40B4-BE49-F238E27FC236}">
                <a16:creationId xmlns:a16="http://schemas.microsoft.com/office/drawing/2014/main" id="{2711657D-F1BC-4619-8C20-2EC4287BA1F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217C91D9-BFAC-4251-8179-5107422E4F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CEBBB24-32A1-4972-9764-4153D29739B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C4D6736C-38A2-4250-B959-4811915D0B3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84FCD5-F6BA-425D-B7E1-1B8D321977B2}"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258F960-D471-40AD-B615-553F03F650C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A213F8E3-7C07-4BC3-988D-B5D155D750B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534954D6-E368-4C92-8FBE-580FF6905BD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2</a:t>
            </a:fld>
            <a:endParaRPr lang="lv-LV" altLang="en-US"/>
          </a:p>
        </p:txBody>
      </p:sp>
    </p:spTree>
    <p:extLst>
      <p:ext uri="{BB962C8B-B14F-4D97-AF65-F5344CB8AC3E}">
        <p14:creationId xmlns:p14="http://schemas.microsoft.com/office/powerpoint/2010/main" val="2217062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4B04B-1831-C386-E3A3-6216B5ED1840}"/>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9909462-FC8B-E1BD-1B8C-BB93B762FDF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1F80569-8B43-B524-29C0-505C5776505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just" defTabSz="938213" rtl="0" eaLnBrk="0" fontAlgn="base" latinLnBrk="0" hangingPunct="0">
              <a:lnSpc>
                <a:spcPct val="100000"/>
              </a:lnSpc>
              <a:spcBef>
                <a:spcPct val="30000"/>
              </a:spcBef>
              <a:spcAft>
                <a:spcPct val="0"/>
              </a:spcAft>
              <a:buClrTx/>
              <a:buSzTx/>
              <a:buFontTx/>
              <a:buNone/>
              <a:tabLst/>
              <a:defRPr/>
            </a:pPr>
            <a:r>
              <a:rPr lang="lv-LV">
                <a:solidFill>
                  <a:srgbClr val="000000"/>
                </a:solidFill>
              </a:rPr>
              <a:t>*</a:t>
            </a:r>
            <a:r>
              <a:rPr lang="lv-LV" b="0" i="0">
                <a:solidFill>
                  <a:srgbClr val="000000"/>
                </a:solidFill>
                <a:effectLst/>
              </a:rPr>
              <a:t>Publisko pakalpojumu digitālā nodrošinājuma joma ietver IKT risinājumus un sistēmas, kas saistītas ar publisko pakalpojumu pārvaldību un sniegšanu sabiedrībai un nodrošina 2024. gada 4. jūnija MK rīkojumu Nr. 444 “Pakalpojumu vides pilnveides plāns 2024.–2027. gadam” noteikto mērķu sasniegšanu un uzdevumu īstenošanu.</a:t>
            </a:r>
          </a:p>
          <a:p>
            <a:pPr algn="just" rtl="0" fontAlgn="base"/>
            <a:r>
              <a:rPr lang="lv-LV" sz="1200" b="0" i="0">
                <a:solidFill>
                  <a:srgbClr val="000000"/>
                </a:solidFill>
                <a:effectLst/>
              </a:rPr>
              <a:t>Pakalpojumu piedāvājumu īsteno: </a:t>
            </a:r>
          </a:p>
          <a:p>
            <a:pPr marL="342900" indent="-342900" algn="just" rtl="0" fontAlgn="base">
              <a:buFont typeface="Arial" panose="020B0604020202020204" pitchFamily="34" charset="0"/>
              <a:buChar char="•"/>
            </a:pPr>
            <a:r>
              <a:rPr lang="lv-LV" sz="1200" b="0" i="0">
                <a:solidFill>
                  <a:srgbClr val="000000"/>
                </a:solidFill>
                <a:effectLst/>
              </a:rPr>
              <a:t>pašapkalpošanās tīmekļvietnēs, publicējot pakalpojumu katalogus;</a:t>
            </a:r>
          </a:p>
          <a:p>
            <a:pPr marL="342900" indent="-342900" algn="just" rtl="0" fontAlgn="base">
              <a:buFont typeface="Arial" panose="020B0604020202020204" pitchFamily="34" charset="0"/>
              <a:buChar char="•"/>
            </a:pPr>
            <a:r>
              <a:rPr lang="lv-LV" sz="1200" b="0" i="0">
                <a:solidFill>
                  <a:srgbClr val="000000"/>
                </a:solidFill>
                <a:effectLst/>
              </a:rPr>
              <a:t>iestāžu mājaslapās, publicējot iestādes pakalpojumu katalogus;</a:t>
            </a:r>
          </a:p>
          <a:p>
            <a:pPr marL="342900" indent="-342900" algn="just" rtl="0" fontAlgn="base">
              <a:buFont typeface="Arial" panose="020B0604020202020204" pitchFamily="34" charset="0"/>
              <a:buChar char="•"/>
            </a:pPr>
            <a:r>
              <a:rPr lang="lv-LV" sz="1200" b="0" i="0">
                <a:solidFill>
                  <a:srgbClr val="000000"/>
                </a:solidFill>
                <a:effectLst/>
              </a:rPr>
              <a:t>sociālajos tīklos, publicējot informāciju par konkrētiem pakalpojumiem vai to katalogus; </a:t>
            </a:r>
          </a:p>
          <a:p>
            <a:pPr marL="342900" indent="-342900" algn="just" rtl="0" fontAlgn="base">
              <a:buFont typeface="Arial" panose="020B0604020202020204" pitchFamily="34" charset="0"/>
              <a:buChar char="•"/>
            </a:pPr>
            <a:r>
              <a:rPr lang="lv-LV" sz="1200" b="0" i="0">
                <a:solidFill>
                  <a:srgbClr val="000000"/>
                </a:solidFill>
                <a:effectLst/>
              </a:rPr>
              <a:t>drukātos materiālos, norādot veidus, kā piekļūt pak</a:t>
            </a:r>
            <a:r>
              <a:rPr lang="lv-LV" sz="1200" b="0" i="0">
                <a:effectLst/>
              </a:rPr>
              <a:t>alp</a:t>
            </a:r>
            <a:r>
              <a:rPr lang="lv-LV" sz="1200" b="0" i="0">
                <a:solidFill>
                  <a:srgbClr val="000000"/>
                </a:solidFill>
                <a:effectLst/>
              </a:rPr>
              <a:t>ojumiem digitālā vidē;</a:t>
            </a:r>
          </a:p>
          <a:p>
            <a:pPr marL="342900" indent="-342900" algn="just" rtl="0" fontAlgn="base">
              <a:buFont typeface="Arial" panose="020B0604020202020204" pitchFamily="34" charset="0"/>
              <a:buChar char="•"/>
            </a:pPr>
            <a:r>
              <a:rPr lang="lv-LV" sz="1200" b="0" i="0">
                <a:solidFill>
                  <a:srgbClr val="000000"/>
                </a:solidFill>
                <a:effectLst/>
              </a:rPr>
              <a:t>jebkurā citā veidā, kas ļauj efektīvi sasniegt pakalpojumu mērķa auditoriju.</a:t>
            </a:r>
          </a:p>
          <a:p>
            <a:pPr algn="l" rtl="0" fontAlgn="base"/>
            <a:r>
              <a:rPr lang="lv-LV" sz="1200" b="0" i="0">
                <a:solidFill>
                  <a:srgbClr val="000000"/>
                </a:solidFill>
                <a:effectLst/>
              </a:rPr>
              <a:t>Pakalpojumu piegādi īsteno: </a:t>
            </a:r>
          </a:p>
          <a:p>
            <a:pPr marL="342900" indent="-342900" algn="l" rtl="0" fontAlgn="base">
              <a:buFont typeface="Arial" panose="020B0604020202020204" pitchFamily="34" charset="0"/>
              <a:buChar char="•"/>
            </a:pPr>
            <a:r>
              <a:rPr lang="lv-LV" sz="1200" b="0" i="0">
                <a:solidFill>
                  <a:srgbClr val="000000"/>
                </a:solidFill>
                <a:effectLst/>
              </a:rPr>
              <a:t>pašapkalpošanās tīmekļvietnēs Latvija.gov.lv un business.gov.lv; </a:t>
            </a:r>
          </a:p>
          <a:p>
            <a:pPr marL="342900" indent="-342900" algn="l" rtl="0" fontAlgn="base">
              <a:buFont typeface="Arial" panose="020B0604020202020204" pitchFamily="34" charset="0"/>
              <a:buChar char="•"/>
            </a:pPr>
            <a:r>
              <a:rPr lang="lv-LV" sz="1200" b="0" i="0">
                <a:solidFill>
                  <a:srgbClr val="000000"/>
                </a:solidFill>
                <a:effectLst/>
              </a:rPr>
              <a:t>augstas intensitātes, ļoti šauras specializācijas pašapkalpošanās tīmekļvietnēs (EDS, VSAA, BIS, u.c.);</a:t>
            </a:r>
          </a:p>
          <a:p>
            <a:pPr marL="342900" indent="-342900" algn="l" rtl="0" fontAlgn="base">
              <a:buFont typeface="Arial" panose="020B0604020202020204" pitchFamily="34" charset="0"/>
              <a:buChar char="•"/>
            </a:pPr>
            <a:r>
              <a:rPr lang="lv-LV" sz="1200" b="0" i="0">
                <a:solidFill>
                  <a:srgbClr val="000000"/>
                </a:solidFill>
                <a:effectLst/>
              </a:rPr>
              <a:t>pakalpojuma pārvaldnieka iestādes infrastruktūrā. </a:t>
            </a:r>
          </a:p>
          <a:p>
            <a:pPr marL="0" marR="0" lvl="0" indent="0" algn="just" defTabSz="938213" rtl="0" eaLnBrk="0" fontAlgn="base" latinLnBrk="0" hangingPunct="0">
              <a:lnSpc>
                <a:spcPct val="100000"/>
              </a:lnSpc>
              <a:spcBef>
                <a:spcPct val="30000"/>
              </a:spcBef>
              <a:spcAft>
                <a:spcPct val="0"/>
              </a:spcAft>
              <a:buClrTx/>
              <a:buSzTx/>
              <a:buFontTx/>
              <a:buNone/>
              <a:tabLst/>
              <a:defRPr/>
            </a:pPr>
            <a:endParaRPr lang="lv-LV" b="0" i="0">
              <a:solidFill>
                <a:srgbClr val="000000"/>
              </a:solidFill>
              <a:effectLst/>
            </a:endParaRPr>
          </a:p>
          <a:p>
            <a:endParaRPr lang="lv-LV" altLang="lv-LV"/>
          </a:p>
        </p:txBody>
      </p:sp>
      <p:sp>
        <p:nvSpPr>
          <p:cNvPr id="14340" name="Slide Number Placeholder 3">
            <a:extLst>
              <a:ext uri="{FF2B5EF4-FFF2-40B4-BE49-F238E27FC236}">
                <a16:creationId xmlns:a16="http://schemas.microsoft.com/office/drawing/2014/main" id="{E400694A-901E-FE42-6C73-A0547328AB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3</a:t>
            </a:fld>
            <a:endParaRPr lang="lv-LV" altLang="en-US"/>
          </a:p>
        </p:txBody>
      </p:sp>
    </p:spTree>
    <p:extLst>
      <p:ext uri="{BB962C8B-B14F-4D97-AF65-F5344CB8AC3E}">
        <p14:creationId xmlns:p14="http://schemas.microsoft.com/office/powerpoint/2010/main" val="2772847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C4955-41A1-E39C-1DE6-8807AA2FC960}"/>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FF8A6BA-6006-4A78-503D-EC9C8A8B73D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4F21E052-7787-EBF7-EB8D-9D759BE7C6E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4340" name="Slide Number Placeholder 3">
            <a:extLst>
              <a:ext uri="{FF2B5EF4-FFF2-40B4-BE49-F238E27FC236}">
                <a16:creationId xmlns:a16="http://schemas.microsoft.com/office/drawing/2014/main" id="{A09672D6-83A0-CE5E-ED41-A6BEC0CB1F3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4</a:t>
            </a:fld>
            <a:endParaRPr lang="lv-LV" altLang="en-US"/>
          </a:p>
        </p:txBody>
      </p:sp>
    </p:spTree>
    <p:extLst>
      <p:ext uri="{BB962C8B-B14F-4D97-AF65-F5344CB8AC3E}">
        <p14:creationId xmlns:p14="http://schemas.microsoft.com/office/powerpoint/2010/main" val="739870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2DAC5-DF04-20F0-581E-5A9B5F6E48CE}"/>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40E9043-7B5D-5277-500D-56E0C399C36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43B50BEE-5C8C-BF2C-7A59-8C7CDDDE00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4A75EB45-9909-91F5-DAC2-35950568EA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5</a:t>
            </a:fld>
            <a:endParaRPr lang="lv-LV" altLang="en-US"/>
          </a:p>
        </p:txBody>
      </p:sp>
    </p:spTree>
    <p:extLst>
      <p:ext uri="{BB962C8B-B14F-4D97-AF65-F5344CB8AC3E}">
        <p14:creationId xmlns:p14="http://schemas.microsoft.com/office/powerpoint/2010/main" val="4959382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11" name="Picture 10" descr="A green rectangle in a black background&#10;&#10;Description automatically generated">
            <a:extLst>
              <a:ext uri="{FF2B5EF4-FFF2-40B4-BE49-F238E27FC236}">
                <a16:creationId xmlns:a16="http://schemas.microsoft.com/office/drawing/2014/main" id="{217BAA24-0938-1212-EFAF-48B88F6DFC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1875114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39875286-5561-EC57-BFF0-9E6F1105C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23593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C624CB8-D7E2-446F-853A-AC8E48C8A1AA}"/>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0C4748C0-97F6-4124-ABAA-BC179355A8D9}"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679FFAD7-9E25-2B28-4CB3-4C6B0C96CC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937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826A0304-7DE6-484F-9DBB-CC405F9980FF}"/>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EC86103-D66E-4E9A-96C5-D6C35700C8C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0CCF6CF9-D138-CA5D-4F1A-87F4F29ACB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312166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256AB623-E671-40A3-8816-C4F3AC781D5E}"/>
              </a:ext>
            </a:extLst>
          </p:cNvPr>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3C07DC74-23A1-4829-ADFE-D6078EEF1E7E}"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E203FFA5-1D36-5611-C122-BC4DB2018A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414128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72672629-D088-400F-9280-083D0A2D3E69}"/>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2535878-322B-41E6-819E-6EE0C5A9D2A1}"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60946E85-E6F8-F79F-301F-E7FBFF54D4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00340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A913227E-8DB4-4AF7-B2D1-7C8C29588E2B}"/>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F88FE3F0-7E1D-4EA7-B976-908B0D4601A8}"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25E63217-F718-2FEA-3681-4FEBEE0422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94610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5C0D2F1F-BD73-479C-B027-B3AB99A295F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BAFD0658-85EC-4BDE-800A-C42156FBEBD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137AFF0A-B088-9B5A-815B-6449199809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001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3FAA031-9D79-4CB3-A2AE-314FE08CE5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1" descr="A green rectangle in a black background&#10;&#10;Description automatically generated">
            <a:extLst>
              <a:ext uri="{FF2B5EF4-FFF2-40B4-BE49-F238E27FC236}">
                <a16:creationId xmlns:a16="http://schemas.microsoft.com/office/drawing/2014/main" id="{A2632C4A-8CA7-A388-4FB5-51EFAED0D0A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45546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404DA1C-108B-4B9A-9E15-7AFB00F27D0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5AA6B3FB-7A0A-4DEE-8514-B2571401BF78}"/>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F4D77352-6957-4DCA-8333-0B27B383CA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13C3402-B4CF-4E0A-B1AC-58845FAEBFE8}" type="datetime1">
              <a:rPr lang="en-US"/>
              <a:pPr>
                <a:defRPr/>
              </a:pPr>
              <a:t>11/26/2024</a:t>
            </a:fld>
            <a:endParaRPr lang="en-US"/>
          </a:p>
        </p:txBody>
      </p:sp>
      <p:sp>
        <p:nvSpPr>
          <p:cNvPr id="5" name="Footer Placeholder 4">
            <a:extLst>
              <a:ext uri="{FF2B5EF4-FFF2-40B4-BE49-F238E27FC236}">
                <a16:creationId xmlns:a16="http://schemas.microsoft.com/office/drawing/2014/main" id="{634BA068-C847-4FA5-913B-D95A006B8671}"/>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ED76D76-89D7-49E5-84B6-872233876D42}"/>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97B9F516-C71F-41B2-988A-4CDDC11D72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cid:image011.png@01D9A8E1.9CACD260" TargetMode="External"/><Relationship Id="rId3" Type="http://schemas.openxmlformats.org/officeDocument/2006/relationships/hyperlink" Target="https://www.varam.gov.lv/lv" TargetMode="External"/><Relationship Id="rId7" Type="http://schemas.openxmlformats.org/officeDocument/2006/relationships/image" Target="cid:image006.png@01D9A8E1.9CACD260" TargetMode="External"/><Relationship Id="rId12" Type="http://schemas.openxmlformats.org/officeDocument/2006/relationships/image" Target="../media/image7.png"/><Relationship Id="rId2" Type="http://schemas.openxmlformats.org/officeDocument/2006/relationships/hyperlink" Target="mailto:raitis.misa@varam.gov.lv" TargetMode="External"/><Relationship Id="rId1" Type="http://schemas.openxmlformats.org/officeDocument/2006/relationships/slideLayout" Target="../slideLayouts/slideLayout9.xml"/><Relationship Id="rId6" Type="http://schemas.openxmlformats.org/officeDocument/2006/relationships/image" Target="../media/image4.png"/><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hyperlink" Target="https://www.linkedin.com/company/vides-aizsardz%C4%ABbas-un-re%C4%A3ion%C4%81l%C4%81s-att%C4%ABst%C4%ABbas-ministrija/" TargetMode="External"/><Relationship Id="rId4" Type="http://schemas.openxmlformats.org/officeDocument/2006/relationships/hyperlink" Target="https://twitter.com/VARAM_Latvija" TargetMode="External"/><Relationship Id="rId9" Type="http://schemas.openxmlformats.org/officeDocument/2006/relationships/image" Target="cid:image007.png@01D9A8E1.9CACD26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6D11E9C-CF79-4D5A-ACC4-7705ED940450}"/>
              </a:ext>
            </a:extLst>
          </p:cNvPr>
          <p:cNvSpPr>
            <a:spLocks noGrp="1"/>
          </p:cNvSpPr>
          <p:nvPr>
            <p:ph type="title"/>
          </p:nvPr>
        </p:nvSpPr>
        <p:spPr>
          <a:xfrm>
            <a:off x="914400" y="3225800"/>
            <a:ext cx="10363200" cy="960438"/>
          </a:xfrm>
        </p:spPr>
        <p:txBody>
          <a:bodyPr>
            <a:noAutofit/>
          </a:bodyPr>
          <a:lstStyle/>
          <a:p>
            <a:pPr>
              <a:defRPr/>
            </a:pPr>
            <a:br>
              <a:rPr lang="lv-LV" sz="3600" kern="0">
                <a:solidFill>
                  <a:srgbClr val="29702A"/>
                </a:solidFill>
                <a:cs typeface="Times New Roman" panose="02020603050405020304" pitchFamily="18" charset="0"/>
              </a:rPr>
            </a:br>
            <a:br>
              <a:rPr lang="lv-LV" sz="2800" kern="0">
                <a:cs typeface="Times New Roman" panose="02020603050405020304" pitchFamily="18" charset="0"/>
              </a:rPr>
            </a:br>
            <a:br>
              <a:rPr lang="lv-LV" altLang="lv-LV" sz="2800"/>
            </a:br>
            <a:endParaRPr lang="lv-LV" altLang="en-US" sz="2800"/>
          </a:p>
        </p:txBody>
      </p:sp>
      <p:sp>
        <p:nvSpPr>
          <p:cNvPr id="12291" name="Text Placeholder 1">
            <a:extLst>
              <a:ext uri="{FF2B5EF4-FFF2-40B4-BE49-F238E27FC236}">
                <a16:creationId xmlns:a16="http://schemas.microsoft.com/office/drawing/2014/main" id="{9C4C4168-1664-40F9-913D-5774AD39AD7A}"/>
              </a:ext>
            </a:extLst>
          </p:cNvPr>
          <p:cNvSpPr>
            <a:spLocks noGrp="1"/>
          </p:cNvSpPr>
          <p:nvPr>
            <p:ph type="body" sz="quarter" idx="10"/>
          </p:nvPr>
        </p:nvSpPr>
        <p:spPr>
          <a:xfrm>
            <a:off x="914400" y="3814364"/>
            <a:ext cx="10363200" cy="1473715"/>
          </a:xfrm>
        </p:spPr>
        <p:txBody>
          <a:bodyPr>
            <a:spAutoFit/>
          </a:bodyPr>
          <a:lstStyle/>
          <a:p>
            <a:r>
              <a:rPr lang="lv-LV" sz="2800" b="1" dirty="0">
                <a:solidFill>
                  <a:srgbClr val="29702A"/>
                </a:solidFill>
                <a:effectLst/>
                <a:latin typeface="Veranda"/>
                <a:ea typeface="Aptos" panose="020B0004020202020204" pitchFamily="34" charset="0"/>
                <a:cs typeface="Aptos" panose="020B0004020202020204" pitchFamily="34" charset="0"/>
              </a:rPr>
              <a:t>Pakalpojumu sniegšanai nepieciešamo digitālo tehnoloģiju nodrošinājuma arhitektūra</a:t>
            </a:r>
          </a:p>
          <a:p>
            <a:r>
              <a:rPr lang="lv-LV" altLang="lv-LV" sz="2800" b="1" dirty="0">
                <a:solidFill>
                  <a:srgbClr val="29702A"/>
                </a:solidFill>
                <a:latin typeface="Veranda"/>
                <a:ea typeface="Verdana"/>
              </a:rPr>
              <a:t>IKT vadītāju forums</a:t>
            </a:r>
          </a:p>
        </p:txBody>
      </p:sp>
      <p:sp>
        <p:nvSpPr>
          <p:cNvPr id="12292" name="Text Placeholder 2">
            <a:extLst>
              <a:ext uri="{FF2B5EF4-FFF2-40B4-BE49-F238E27FC236}">
                <a16:creationId xmlns:a16="http://schemas.microsoft.com/office/drawing/2014/main" id="{BA5D4051-60C8-4C38-95E3-0A5B1D78DCC1}"/>
              </a:ext>
            </a:extLst>
          </p:cNvPr>
          <p:cNvSpPr>
            <a:spLocks noGrp="1"/>
          </p:cNvSpPr>
          <p:nvPr>
            <p:ph type="body" sz="quarter" idx="11"/>
          </p:nvPr>
        </p:nvSpPr>
        <p:spPr>
          <a:xfrm>
            <a:off x="914400" y="5794743"/>
            <a:ext cx="10363200" cy="748931"/>
          </a:xfrm>
        </p:spPr>
        <p:txBody>
          <a:bodyPr>
            <a:normAutofit fontScale="85000" lnSpcReduction="20000"/>
          </a:bodyPr>
          <a:lstStyle/>
          <a:p>
            <a:r>
              <a:rPr lang="lv-LV" altLang="lv-LV" sz="1600" dirty="0"/>
              <a:t>Uģis Bisenieks, VARAM </a:t>
            </a:r>
            <a:r>
              <a:rPr lang="lv-LV" sz="1600" b="0" i="0" u="none" strike="noStrike" dirty="0">
                <a:effectLst/>
              </a:rPr>
              <a:t>Valsts pakalpojumu un datu pārvaldības departamenta direktors</a:t>
            </a:r>
            <a:endParaRPr lang="lv-LV" altLang="lv-LV" sz="1600" dirty="0"/>
          </a:p>
          <a:p>
            <a:r>
              <a:rPr lang="lv-LV" altLang="lv-LV" sz="1600" dirty="0"/>
              <a:t>Raitis Misa, VARAM </a:t>
            </a:r>
            <a:r>
              <a:rPr lang="lv-LV" sz="1600" dirty="0">
                <a:solidFill>
                  <a:srgbClr val="212121"/>
                </a:solidFill>
                <a:effectLst/>
                <a:cs typeface="Segoe UI" panose="020B0502040204020203" pitchFamily="34" charset="0"/>
              </a:rPr>
              <a:t>Informācijas un komunikācijas tehnoloģiju pārvaldības procesu vadītāj</a:t>
            </a:r>
            <a:r>
              <a:rPr lang="lv-LV" altLang="lv-LV" sz="1600" dirty="0"/>
              <a:t>s</a:t>
            </a:r>
          </a:p>
          <a:p>
            <a:r>
              <a:rPr lang="lv-LV" altLang="lv-LV" sz="1600" dirty="0">
                <a:latin typeface="Verdana"/>
                <a:ea typeface="Verdana"/>
              </a:rPr>
              <a:t>27.11.2024.</a:t>
            </a:r>
          </a:p>
          <a:p>
            <a:endParaRPr lang="lv-LV" alt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1">
            <a:extLst>
              <a:ext uri="{FF2B5EF4-FFF2-40B4-BE49-F238E27FC236}">
                <a16:creationId xmlns:a16="http://schemas.microsoft.com/office/drawing/2014/main" id="{9A6552EF-C5CB-46AE-9B77-9078BFD61F68}"/>
              </a:ext>
            </a:extLst>
          </p:cNvPr>
          <p:cNvSpPr>
            <a:spLocks noGrp="1"/>
          </p:cNvSpPr>
          <p:nvPr>
            <p:ph idx="1"/>
          </p:nvPr>
        </p:nvSpPr>
        <p:spPr>
          <a:xfrm>
            <a:off x="2387600" y="1888734"/>
            <a:ext cx="8482458" cy="4588266"/>
          </a:xfrm>
        </p:spPr>
        <p:txBody>
          <a:bodyPr>
            <a:normAutofit/>
          </a:bodyPr>
          <a:lstStyle/>
          <a:p>
            <a:pPr algn="just" rtl="0">
              <a:buAutoNum type="arabicPeriod"/>
            </a:pPr>
            <a:r>
              <a:rPr lang="lv-LV" dirty="0"/>
              <a:t> Pakalpojuma sniegšanai nepieciešamo digitālo tehnoloģiju nodrošinājuma arhitektūras (turpmāk – Arhitektūra) tvērums;</a:t>
            </a:r>
          </a:p>
          <a:p>
            <a:pPr algn="just" rtl="0">
              <a:buAutoNum type="arabicPeriod"/>
            </a:pPr>
            <a:endParaRPr lang="en-US" dirty="0"/>
          </a:p>
          <a:p>
            <a:pPr algn="just" rtl="0">
              <a:buAutoNum type="arabicPeriod"/>
            </a:pPr>
            <a:r>
              <a:rPr lang="lv-LV" dirty="0"/>
              <a:t> Arhitektūras statuss;</a:t>
            </a:r>
          </a:p>
          <a:p>
            <a:pPr algn="just" rtl="0">
              <a:buAutoNum type="arabicPeriod"/>
            </a:pPr>
            <a:endParaRPr lang="lv-LV" dirty="0"/>
          </a:p>
          <a:p>
            <a:pPr algn="just" rtl="0">
              <a:buAutoNum type="arabicPeriod"/>
            </a:pPr>
            <a:r>
              <a:rPr lang="lv-LV" dirty="0"/>
              <a:t> Arhitektūras izstrādes laika grafiks.</a:t>
            </a:r>
          </a:p>
        </p:txBody>
      </p:sp>
      <p:sp>
        <p:nvSpPr>
          <p:cNvPr id="13316" name="Slide Number Placeholder 5">
            <a:extLst>
              <a:ext uri="{FF2B5EF4-FFF2-40B4-BE49-F238E27FC236}">
                <a16:creationId xmlns:a16="http://schemas.microsoft.com/office/drawing/2014/main" id="{C0E119F0-70D3-4F3B-ABF6-68C67584D2B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2</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0D117FDF-1331-AF19-474C-E1029DEA5CB0}"/>
              </a:ext>
            </a:extLst>
          </p:cNvPr>
          <p:cNvSpPr>
            <a:spLocks noGrp="1"/>
          </p:cNvSpPr>
          <p:nvPr>
            <p:ph type="title"/>
          </p:nvPr>
        </p:nvSpPr>
        <p:spPr>
          <a:xfrm>
            <a:off x="2387600" y="679383"/>
            <a:ext cx="8128000" cy="1036638"/>
          </a:xfrm>
        </p:spPr>
        <p:txBody>
          <a:bodyPr>
            <a:normAutofit/>
          </a:bodyPr>
          <a:lstStyle/>
          <a:p>
            <a:r>
              <a:rPr lang="lv-LV" altLang="en-US" dirty="0">
                <a:solidFill>
                  <a:srgbClr val="29702A"/>
                </a:solidFill>
              </a:rPr>
              <a:t>Darba kārtība</a:t>
            </a:r>
          </a:p>
        </p:txBody>
      </p:sp>
    </p:spTree>
    <p:extLst>
      <p:ext uri="{BB962C8B-B14F-4D97-AF65-F5344CB8AC3E}">
        <p14:creationId xmlns:p14="http://schemas.microsoft.com/office/powerpoint/2010/main" val="2399502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027D2-9165-3887-9F91-FE85B7667009}"/>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8F96C9CD-21DF-B64C-B8A6-4FA4C5BFBB1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3</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33CE0D52-7472-6C74-F01C-3B6E3C50F6D4}"/>
              </a:ext>
            </a:extLst>
          </p:cNvPr>
          <p:cNvSpPr>
            <a:spLocks noGrp="1"/>
          </p:cNvSpPr>
          <p:nvPr>
            <p:ph type="title"/>
          </p:nvPr>
        </p:nvSpPr>
        <p:spPr>
          <a:xfrm>
            <a:off x="2387600" y="679383"/>
            <a:ext cx="8128000" cy="1036638"/>
          </a:xfrm>
        </p:spPr>
        <p:txBody>
          <a:bodyPr>
            <a:normAutofit/>
          </a:bodyPr>
          <a:lstStyle/>
          <a:p>
            <a:r>
              <a:rPr lang="lv-LV" dirty="0">
                <a:solidFill>
                  <a:srgbClr val="29702A"/>
                </a:solidFill>
              </a:rPr>
              <a:t>Arhitektūras tvērums*</a:t>
            </a:r>
            <a:endParaRPr lang="lv-LV" altLang="en-US" dirty="0">
              <a:solidFill>
                <a:srgbClr val="29702A"/>
              </a:solidFill>
            </a:endParaRPr>
          </a:p>
        </p:txBody>
      </p:sp>
      <p:sp>
        <p:nvSpPr>
          <p:cNvPr id="2" name="Content Placeholder 1">
            <a:extLst>
              <a:ext uri="{FF2B5EF4-FFF2-40B4-BE49-F238E27FC236}">
                <a16:creationId xmlns:a16="http://schemas.microsoft.com/office/drawing/2014/main" id="{593B8D7E-F9BE-A9E8-8EB3-8204F5959A9D}"/>
              </a:ext>
            </a:extLst>
          </p:cNvPr>
          <p:cNvSpPr>
            <a:spLocks noGrp="1"/>
          </p:cNvSpPr>
          <p:nvPr>
            <p:ph idx="1"/>
          </p:nvPr>
        </p:nvSpPr>
        <p:spPr/>
        <p:txBody>
          <a:bodyPr>
            <a:normAutofit/>
          </a:bodyPr>
          <a:lstStyle/>
          <a:p>
            <a:pPr algn="just" rtl="0" fontAlgn="base"/>
            <a:endParaRPr lang="lv-LV" sz="1800" b="0" i="0" dirty="0">
              <a:solidFill>
                <a:srgbClr val="000000"/>
              </a:solidFill>
              <a:effectLst/>
              <a:latin typeface="Verdana"/>
              <a:ea typeface="Verdana"/>
            </a:endParaRPr>
          </a:p>
          <a:p>
            <a:pPr marL="285750" indent="-285750" algn="just">
              <a:buChar char="•"/>
            </a:pPr>
            <a:r>
              <a:rPr lang="lv-LV" sz="1800" dirty="0">
                <a:solidFill>
                  <a:srgbClr val="000000"/>
                </a:solidFill>
                <a:latin typeface="Verdana"/>
                <a:ea typeface="Verdana"/>
              </a:rPr>
              <a:t>Ar pakalpojumu sniegšanu (piedāvājums, pieprasīšana un piegāde) saistītie procesi;</a:t>
            </a:r>
            <a:endParaRPr lang="lv-LV" dirty="0"/>
          </a:p>
          <a:p>
            <a:pPr marL="285750" indent="-285750" algn="just">
              <a:buChar char="•"/>
            </a:pPr>
            <a:endParaRPr lang="lv-LV" sz="1800" dirty="0">
              <a:latin typeface="Arial"/>
              <a:cs typeface="Arial"/>
            </a:endParaRPr>
          </a:p>
          <a:p>
            <a:pPr marL="285750" indent="-285750" algn="just">
              <a:buChar char="•"/>
            </a:pPr>
            <a:r>
              <a:rPr lang="lv-LV" sz="1800" dirty="0">
                <a:solidFill>
                  <a:srgbClr val="000000"/>
                </a:solidFill>
                <a:latin typeface="Verdana"/>
                <a:ea typeface="Verdana"/>
              </a:rPr>
              <a:t>A</a:t>
            </a:r>
            <a:r>
              <a:rPr lang="lv-LV" sz="1800" b="0" i="0" dirty="0">
                <a:solidFill>
                  <a:srgbClr val="000000"/>
                </a:solidFill>
                <a:effectLst/>
                <a:latin typeface="Verdana"/>
                <a:ea typeface="Verdana"/>
              </a:rPr>
              <a:t>r pakalpojumu sniegšanu saistītās centralizētās koplietošanas komponentes un informācijas sistēmas;</a:t>
            </a:r>
            <a:endParaRPr lang="lv-LV" dirty="0">
              <a:latin typeface="Verdana"/>
              <a:ea typeface="Verdana"/>
            </a:endParaRPr>
          </a:p>
          <a:p>
            <a:pPr marL="285750" indent="-285750" algn="just">
              <a:buChar char="•"/>
            </a:pPr>
            <a:endParaRPr lang="lv-LV" sz="1800" dirty="0">
              <a:solidFill>
                <a:srgbClr val="000000"/>
              </a:solidFill>
              <a:latin typeface="Verdana"/>
              <a:ea typeface="Verdana"/>
            </a:endParaRPr>
          </a:p>
          <a:p>
            <a:pPr marL="285750" indent="-285750" algn="just">
              <a:buChar char="•"/>
            </a:pPr>
            <a:r>
              <a:rPr lang="lv-LV" sz="1800" dirty="0">
                <a:solidFill>
                  <a:srgbClr val="000000"/>
                </a:solidFill>
                <a:latin typeface="Verdana"/>
                <a:ea typeface="Verdana"/>
              </a:rPr>
              <a:t>Iestāžu</a:t>
            </a:r>
            <a:r>
              <a:rPr lang="lv-LV" sz="1800" b="0" i="0" dirty="0">
                <a:solidFill>
                  <a:srgbClr val="000000"/>
                </a:solidFill>
                <a:effectLst/>
                <a:latin typeface="Verdana"/>
                <a:ea typeface="Verdana"/>
              </a:rPr>
              <a:t> veidotās informācijas sistēmas un risinājumi, kas nodrošina iestāžu pakalpojumu pārvaldību un sniegšanu;</a:t>
            </a:r>
            <a:endParaRPr lang="lv-LV" dirty="0">
              <a:solidFill>
                <a:srgbClr val="000000"/>
              </a:solidFill>
              <a:latin typeface="Verdana"/>
              <a:ea typeface="Verdana"/>
            </a:endParaRPr>
          </a:p>
          <a:p>
            <a:pPr marL="285750" indent="-285750" algn="just">
              <a:buChar char="•"/>
            </a:pPr>
            <a:endParaRPr lang="lv-LV" sz="1800" dirty="0"/>
          </a:p>
          <a:p>
            <a:pPr marL="285750" indent="-285750" algn="just">
              <a:buChar char="•"/>
            </a:pPr>
            <a:r>
              <a:rPr lang="lv-LV" sz="1800" dirty="0">
                <a:solidFill>
                  <a:srgbClr val="000000"/>
                </a:solidFill>
                <a:latin typeface="Verdana"/>
                <a:ea typeface="Verdana"/>
              </a:rPr>
              <a:t>Ar</a:t>
            </a:r>
            <a:r>
              <a:rPr lang="lv-LV" sz="1800" b="0" i="0" dirty="0">
                <a:solidFill>
                  <a:srgbClr val="000000"/>
                </a:solidFill>
                <a:effectLst/>
                <a:latin typeface="Verdana"/>
                <a:ea typeface="Verdana"/>
              </a:rPr>
              <a:t> pakalpojumu sniegšanu saistīto informācijas sistēmu un risinājumu darbināšanai nepieciešamie infrastruktūras risinājumi. </a:t>
            </a:r>
            <a:endParaRPr lang="lv-LV" dirty="0"/>
          </a:p>
          <a:p>
            <a:pPr marL="342900" indent="-342900" algn="just">
              <a:buFont typeface="Arial" panose="020B0604020202020204" pitchFamily="34" charset="0"/>
              <a:buChar char="•"/>
            </a:pPr>
            <a:endParaRPr lang="lv-LV" sz="1800" dirty="0">
              <a:latin typeface="Verdana"/>
              <a:ea typeface="Verdana"/>
            </a:endParaRPr>
          </a:p>
        </p:txBody>
      </p:sp>
    </p:spTree>
    <p:extLst>
      <p:ext uri="{BB962C8B-B14F-4D97-AF65-F5344CB8AC3E}">
        <p14:creationId xmlns:p14="http://schemas.microsoft.com/office/powerpoint/2010/main" val="2937834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4BE51-3F2D-B73A-6DD7-94DD9C47CC17}"/>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11B89A61-323D-3D60-A757-5DD20716BAC6}"/>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4</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C3B2D669-CD8F-96C4-9B3B-5C69554209A3}"/>
              </a:ext>
            </a:extLst>
          </p:cNvPr>
          <p:cNvSpPr>
            <a:spLocks noGrp="1"/>
          </p:cNvSpPr>
          <p:nvPr>
            <p:ph type="title"/>
          </p:nvPr>
        </p:nvSpPr>
        <p:spPr>
          <a:xfrm>
            <a:off x="2387600" y="679383"/>
            <a:ext cx="8128000" cy="1036638"/>
          </a:xfrm>
        </p:spPr>
        <p:txBody>
          <a:bodyPr>
            <a:normAutofit/>
          </a:bodyPr>
          <a:lstStyle/>
          <a:p>
            <a:r>
              <a:rPr lang="lv-LV" dirty="0">
                <a:solidFill>
                  <a:srgbClr val="29702A"/>
                </a:solidFill>
              </a:rPr>
              <a:t>Arhitektūras izstrādes statuss</a:t>
            </a:r>
            <a:endParaRPr lang="lv-LV" altLang="en-US" dirty="0">
              <a:solidFill>
                <a:srgbClr val="29702A"/>
              </a:solidFill>
            </a:endParaRPr>
          </a:p>
        </p:txBody>
      </p:sp>
      <p:sp>
        <p:nvSpPr>
          <p:cNvPr id="2" name="Content Placeholder 1">
            <a:extLst>
              <a:ext uri="{FF2B5EF4-FFF2-40B4-BE49-F238E27FC236}">
                <a16:creationId xmlns:a16="http://schemas.microsoft.com/office/drawing/2014/main" id="{7542043E-DE7E-7798-0321-0BC331E538D4}"/>
              </a:ext>
            </a:extLst>
          </p:cNvPr>
          <p:cNvSpPr>
            <a:spLocks noGrp="1"/>
          </p:cNvSpPr>
          <p:nvPr>
            <p:ph idx="1"/>
          </p:nvPr>
        </p:nvSpPr>
        <p:spPr/>
        <p:txBody>
          <a:bodyPr>
            <a:normAutofit/>
          </a:bodyPr>
          <a:lstStyle/>
          <a:p>
            <a:pPr algn="just" rtl="0" fontAlgn="base"/>
            <a:endParaRPr lang="lv-LV" sz="1800" b="0" i="0" dirty="0">
              <a:solidFill>
                <a:srgbClr val="000000"/>
              </a:solidFill>
              <a:effectLst/>
              <a:latin typeface="Verdana"/>
              <a:ea typeface="Verdana"/>
            </a:endParaRPr>
          </a:p>
          <a:p>
            <a:pPr marL="285750" indent="-285750" algn="just">
              <a:buChar char="•"/>
            </a:pPr>
            <a:r>
              <a:rPr lang="lv-LV" sz="1800" dirty="0">
                <a:solidFill>
                  <a:srgbClr val="000000"/>
                </a:solidFill>
              </a:rPr>
              <a:t>25.11.2024. organizēta Valsts pakalpojumu platformu jomas arhitektūras izstrādes darba grupa;</a:t>
            </a:r>
            <a:endParaRPr lang="lv-LV" sz="1800" dirty="0"/>
          </a:p>
          <a:p>
            <a:pPr marL="285750" indent="-285750" algn="just">
              <a:buChar char="•"/>
            </a:pPr>
            <a:endParaRPr lang="lv-LV" sz="1800" dirty="0">
              <a:cs typeface="Arial"/>
            </a:endParaRPr>
          </a:p>
          <a:p>
            <a:pPr marL="285750" indent="-285750" algn="just">
              <a:buChar char="•"/>
            </a:pPr>
            <a:r>
              <a:rPr lang="lv-LV" sz="1800" dirty="0">
                <a:solidFill>
                  <a:srgbClr val="000000"/>
                </a:solidFill>
              </a:rPr>
              <a:t>Līdz 29.11.2024. darba grupas dalībniekiem plānots nosūtīt Arhitektūru (versija 1.0) pirmreizējai izskatīšanai un komentāru sniegšanai;</a:t>
            </a:r>
          </a:p>
          <a:p>
            <a:pPr algn="just"/>
            <a:endParaRPr lang="lv-LV" sz="1800" dirty="0">
              <a:solidFill>
                <a:srgbClr val="000000"/>
              </a:solidFill>
            </a:endParaRPr>
          </a:p>
          <a:p>
            <a:pPr marL="285750" indent="-285750" algn="just">
              <a:buChar char="•"/>
            </a:pPr>
            <a:r>
              <a:rPr lang="lv-LV" sz="1800" dirty="0">
                <a:solidFill>
                  <a:srgbClr val="000000"/>
                </a:solidFill>
              </a:rPr>
              <a:t>2024. gada decembrī – 2025. gada februārim plānots organizēt atkārtotas Valsts pakalpojumu platformu jomas arhitektūras izstrādes darba grupas;</a:t>
            </a:r>
          </a:p>
          <a:p>
            <a:pPr algn="just"/>
            <a:endParaRPr lang="lv-LV" sz="1800" dirty="0">
              <a:solidFill>
                <a:srgbClr val="000000"/>
              </a:solidFill>
            </a:endParaRPr>
          </a:p>
          <a:p>
            <a:pPr marL="285750" indent="-285750" algn="just">
              <a:buChar char="•"/>
            </a:pPr>
            <a:r>
              <a:rPr lang="lv-LV" sz="1800" dirty="0">
                <a:solidFill>
                  <a:srgbClr val="000000"/>
                </a:solidFill>
              </a:rPr>
              <a:t>Līdz 2025. gada 31. janvārim Arhitektūras (versija 1.0) publicēšana VARAM mājas lapā</a:t>
            </a:r>
          </a:p>
          <a:p>
            <a:pPr marL="285750" indent="-285750" algn="just">
              <a:buChar char="•"/>
            </a:pPr>
            <a:endParaRPr lang="lv-LV" sz="1800" dirty="0">
              <a:solidFill>
                <a:srgbClr val="000000"/>
              </a:solidFill>
              <a:latin typeface="Verdana"/>
              <a:ea typeface="Verdana"/>
            </a:endParaRPr>
          </a:p>
          <a:p>
            <a:pPr marL="342900" indent="-342900" algn="just">
              <a:buFont typeface="Arial" panose="020B0604020202020204" pitchFamily="34" charset="0"/>
              <a:buChar char="•"/>
            </a:pPr>
            <a:endParaRPr lang="lv-LV" sz="1800" dirty="0">
              <a:latin typeface="Verdana"/>
              <a:ea typeface="Verdana"/>
            </a:endParaRPr>
          </a:p>
        </p:txBody>
      </p:sp>
    </p:spTree>
    <p:extLst>
      <p:ext uri="{BB962C8B-B14F-4D97-AF65-F5344CB8AC3E}">
        <p14:creationId xmlns:p14="http://schemas.microsoft.com/office/powerpoint/2010/main" val="197065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78EE4-FA6B-EF8B-544B-274420200090}"/>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C6436E72-3822-9E98-C24E-EA9852F86D3B}"/>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5</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A44BFD86-2076-BB22-7317-DEB4FC716ED6}"/>
              </a:ext>
            </a:extLst>
          </p:cNvPr>
          <p:cNvSpPr>
            <a:spLocks noGrp="1"/>
          </p:cNvSpPr>
          <p:nvPr>
            <p:ph type="title"/>
          </p:nvPr>
        </p:nvSpPr>
        <p:spPr>
          <a:xfrm>
            <a:off x="2387600" y="679383"/>
            <a:ext cx="8128000" cy="1036638"/>
          </a:xfrm>
        </p:spPr>
        <p:txBody>
          <a:bodyPr>
            <a:normAutofit/>
          </a:bodyPr>
          <a:lstStyle/>
          <a:p>
            <a:r>
              <a:rPr lang="lv-LV" dirty="0">
                <a:solidFill>
                  <a:srgbClr val="29702A"/>
                </a:solidFill>
              </a:rPr>
              <a:t>Arhitektūras izstrādes laika grafiks</a:t>
            </a:r>
            <a:endParaRPr lang="lv-LV" altLang="en-US" dirty="0">
              <a:solidFill>
                <a:srgbClr val="29702A"/>
              </a:solidFill>
            </a:endParaRPr>
          </a:p>
        </p:txBody>
      </p:sp>
      <p:grpSp>
        <p:nvGrpSpPr>
          <p:cNvPr id="13314" name="Grupa 116" descr="Infografikas diagramma ar atskaites punktu aprakstiem blakus atskaites punktu datumiem asaru formās. Viļņota līnija ar bultiņu, kas norāda pa labi, ilustrē laika grafika virzienu. Atskaites punktu pašreizējais gads seko ceļam.">
            <a:extLst>
              <a:ext uri="{FF2B5EF4-FFF2-40B4-BE49-F238E27FC236}">
                <a16:creationId xmlns:a16="http://schemas.microsoft.com/office/drawing/2014/main" id="{699EFCB9-AF13-4A25-AA3F-AC710F9953E6}"/>
              </a:ext>
            </a:extLst>
          </p:cNvPr>
          <p:cNvGrpSpPr/>
          <p:nvPr/>
        </p:nvGrpSpPr>
        <p:grpSpPr>
          <a:xfrm>
            <a:off x="2275366" y="1626781"/>
            <a:ext cx="8720565" cy="5071950"/>
            <a:chOff x="0" y="0"/>
            <a:chExt cx="10114772" cy="6564085"/>
          </a:xfrm>
        </p:grpSpPr>
        <p:grpSp>
          <p:nvGrpSpPr>
            <p:cNvPr id="13315" name="Grupa 108" descr="Infografikas diagramma ar atskaites punktu aprakstiem blakus atskaites punktu datumiem asaru formās. Viļņota līnija ar bultiņu, kas norāda pa labi, ilustrē laika grafika virzienu. Atskaites punktu pašreizējais gads seko ceļam.">
              <a:extLst>
                <a:ext uri="{FF2B5EF4-FFF2-40B4-BE49-F238E27FC236}">
                  <a16:creationId xmlns:a16="http://schemas.microsoft.com/office/drawing/2014/main" id="{F54B38D2-0536-40C7-AE68-CF4EA8C1920C}"/>
                </a:ext>
              </a:extLst>
            </p:cNvPr>
            <p:cNvGrpSpPr/>
            <p:nvPr/>
          </p:nvGrpSpPr>
          <p:grpSpPr>
            <a:xfrm>
              <a:off x="0" y="0"/>
              <a:ext cx="10114772" cy="6564085"/>
              <a:chOff x="0" y="0"/>
              <a:chExt cx="10114772" cy="6564085"/>
            </a:xfrm>
          </p:grpSpPr>
          <p:grpSp>
            <p:nvGrpSpPr>
              <p:cNvPr id="13323" name="Grupa 100" descr="Infografikas diagramma ar atskaites punktu aprakstiem blakus atskaites punktu datumiem asaru formās. Viļņota līnija ar bultiņu, kas norāda pa labi, ilustrē laika grafika virzienu. Atskaites punktu pašreizējais gads seko ceļam.">
                <a:extLst>
                  <a:ext uri="{FF2B5EF4-FFF2-40B4-BE49-F238E27FC236}">
                    <a16:creationId xmlns:a16="http://schemas.microsoft.com/office/drawing/2014/main" id="{98A13FF1-578F-493F-A217-7B9AAD4B2602}"/>
                  </a:ext>
                </a:extLst>
              </p:cNvPr>
              <p:cNvGrpSpPr/>
              <p:nvPr/>
            </p:nvGrpSpPr>
            <p:grpSpPr>
              <a:xfrm>
                <a:off x="0" y="0"/>
                <a:ext cx="10114772" cy="6564085"/>
                <a:chOff x="0" y="0"/>
                <a:chExt cx="10114772" cy="6564085"/>
              </a:xfrm>
            </p:grpSpPr>
            <p:grpSp>
              <p:nvGrpSpPr>
                <p:cNvPr id="13328" name="Grupa 40" descr="Ceļveža forma ar bultiņas galvu, kas norāda plūsmu no kreisās uz labo pusi un no augšas uz apakšu, ar bultiņu apakšdaļā pa labi">
                  <a:extLst>
                    <a:ext uri="{FF2B5EF4-FFF2-40B4-BE49-F238E27FC236}">
                      <a16:creationId xmlns:a16="http://schemas.microsoft.com/office/drawing/2014/main" id="{16763858-5DA2-4F91-8406-D66F5DC27D39}"/>
                    </a:ext>
                  </a:extLst>
                </p:cNvPr>
                <p:cNvGrpSpPr/>
                <p:nvPr/>
              </p:nvGrpSpPr>
              <p:grpSpPr>
                <a:xfrm>
                  <a:off x="0" y="0"/>
                  <a:ext cx="9602751" cy="6356480"/>
                  <a:chOff x="0" y="0"/>
                  <a:chExt cx="9602751" cy="6356480"/>
                </a:xfrm>
              </p:grpSpPr>
              <p:sp>
                <p:nvSpPr>
                  <p:cNvPr id="13371" name="Taisnstūris 12" descr="Viļņota līnija">
                    <a:extLst>
                      <a:ext uri="{FF2B5EF4-FFF2-40B4-BE49-F238E27FC236}">
                        <a16:creationId xmlns:a16="http://schemas.microsoft.com/office/drawing/2014/main" id="{65BDB798-9989-41F6-ADC7-8A1EBFAA6BCA}"/>
                      </a:ext>
                    </a:extLst>
                  </p:cNvPr>
                  <p:cNvSpPr/>
                  <p:nvPr/>
                </p:nvSpPr>
                <p:spPr>
                  <a:xfrm>
                    <a:off x="0" y="0"/>
                    <a:ext cx="8178985" cy="6356480"/>
                  </a:xfrm>
                  <a:custGeom>
                    <a:avLst/>
                    <a:gdLst>
                      <a:gd name="connsiteX0" fmla="*/ 0 w 685800"/>
                      <a:gd name="connsiteY0" fmla="*/ 0 h 3781425"/>
                      <a:gd name="connsiteX1" fmla="*/ 685800 w 685800"/>
                      <a:gd name="connsiteY1" fmla="*/ 0 h 3781425"/>
                      <a:gd name="connsiteX2" fmla="*/ 685800 w 685800"/>
                      <a:gd name="connsiteY2" fmla="*/ 3781425 h 3781425"/>
                      <a:gd name="connsiteX3" fmla="*/ 0 w 685800"/>
                      <a:gd name="connsiteY3" fmla="*/ 3781425 h 3781425"/>
                      <a:gd name="connsiteX4" fmla="*/ 0 w 685800"/>
                      <a:gd name="connsiteY4" fmla="*/ 0 h 3781425"/>
                      <a:gd name="connsiteX0" fmla="*/ 0 w 705125"/>
                      <a:gd name="connsiteY0" fmla="*/ 0 h 3781425"/>
                      <a:gd name="connsiteX1" fmla="*/ 685800 w 705125"/>
                      <a:gd name="connsiteY1" fmla="*/ 0 h 3781425"/>
                      <a:gd name="connsiteX2" fmla="*/ 704850 w 705125"/>
                      <a:gd name="connsiteY2" fmla="*/ 809625 h 3781425"/>
                      <a:gd name="connsiteX3" fmla="*/ 685800 w 705125"/>
                      <a:gd name="connsiteY3" fmla="*/ 3781425 h 3781425"/>
                      <a:gd name="connsiteX4" fmla="*/ 0 w 705125"/>
                      <a:gd name="connsiteY4" fmla="*/ 3781425 h 3781425"/>
                      <a:gd name="connsiteX5" fmla="*/ 0 w 705125"/>
                      <a:gd name="connsiteY5" fmla="*/ 0 h 3781425"/>
                      <a:gd name="connsiteX0" fmla="*/ 104775 w 809900"/>
                      <a:gd name="connsiteY0" fmla="*/ 0 h 3781425"/>
                      <a:gd name="connsiteX1" fmla="*/ 790575 w 809900"/>
                      <a:gd name="connsiteY1" fmla="*/ 0 h 3781425"/>
                      <a:gd name="connsiteX2" fmla="*/ 809625 w 809900"/>
                      <a:gd name="connsiteY2" fmla="*/ 809625 h 3781425"/>
                      <a:gd name="connsiteX3" fmla="*/ 790575 w 809900"/>
                      <a:gd name="connsiteY3" fmla="*/ 3781425 h 3781425"/>
                      <a:gd name="connsiteX4" fmla="*/ 104775 w 809900"/>
                      <a:gd name="connsiteY4" fmla="*/ 3781425 h 3781425"/>
                      <a:gd name="connsiteX5" fmla="*/ 0 w 809900"/>
                      <a:gd name="connsiteY5" fmla="*/ 809625 h 3781425"/>
                      <a:gd name="connsiteX6" fmla="*/ 104775 w 809900"/>
                      <a:gd name="connsiteY6" fmla="*/ 0 h 3781425"/>
                      <a:gd name="connsiteX0" fmla="*/ 104775 w 866775"/>
                      <a:gd name="connsiteY0" fmla="*/ 0 h 3781425"/>
                      <a:gd name="connsiteX1" fmla="*/ 790575 w 866775"/>
                      <a:gd name="connsiteY1" fmla="*/ 0 h 3781425"/>
                      <a:gd name="connsiteX2" fmla="*/ 809625 w 866775"/>
                      <a:gd name="connsiteY2" fmla="*/ 809625 h 3781425"/>
                      <a:gd name="connsiteX3" fmla="*/ 866775 w 866775"/>
                      <a:gd name="connsiteY3" fmla="*/ 2171700 h 3781425"/>
                      <a:gd name="connsiteX4" fmla="*/ 790575 w 866775"/>
                      <a:gd name="connsiteY4" fmla="*/ 3781425 h 3781425"/>
                      <a:gd name="connsiteX5" fmla="*/ 104775 w 866775"/>
                      <a:gd name="connsiteY5" fmla="*/ 3781425 h 3781425"/>
                      <a:gd name="connsiteX6" fmla="*/ 0 w 866775"/>
                      <a:gd name="connsiteY6" fmla="*/ 809625 h 3781425"/>
                      <a:gd name="connsiteX7" fmla="*/ 104775 w 866775"/>
                      <a:gd name="connsiteY7" fmla="*/ 0 h 3781425"/>
                      <a:gd name="connsiteX0" fmla="*/ 107604 w 869604"/>
                      <a:gd name="connsiteY0" fmla="*/ 0 h 3781425"/>
                      <a:gd name="connsiteX1" fmla="*/ 793404 w 869604"/>
                      <a:gd name="connsiteY1" fmla="*/ 0 h 3781425"/>
                      <a:gd name="connsiteX2" fmla="*/ 812454 w 869604"/>
                      <a:gd name="connsiteY2" fmla="*/ 809625 h 3781425"/>
                      <a:gd name="connsiteX3" fmla="*/ 869604 w 869604"/>
                      <a:gd name="connsiteY3" fmla="*/ 2171700 h 3781425"/>
                      <a:gd name="connsiteX4" fmla="*/ 793404 w 869604"/>
                      <a:gd name="connsiteY4" fmla="*/ 3781425 h 3781425"/>
                      <a:gd name="connsiteX5" fmla="*/ 107604 w 869604"/>
                      <a:gd name="connsiteY5" fmla="*/ 3781425 h 3781425"/>
                      <a:gd name="connsiteX6" fmla="*/ 21879 w 869604"/>
                      <a:gd name="connsiteY6" fmla="*/ 2219325 h 3781425"/>
                      <a:gd name="connsiteX7" fmla="*/ 2829 w 869604"/>
                      <a:gd name="connsiteY7" fmla="*/ 809625 h 3781425"/>
                      <a:gd name="connsiteX8" fmla="*/ 107604 w 869604"/>
                      <a:gd name="connsiteY8" fmla="*/ 0 h 3781425"/>
                      <a:gd name="connsiteX0" fmla="*/ 107604 w 2222159"/>
                      <a:gd name="connsiteY0" fmla="*/ 0 h 3781425"/>
                      <a:gd name="connsiteX1" fmla="*/ 793404 w 2222159"/>
                      <a:gd name="connsiteY1" fmla="*/ 0 h 3781425"/>
                      <a:gd name="connsiteX2" fmla="*/ 2222154 w 2222159"/>
                      <a:gd name="connsiteY2" fmla="*/ 1009650 h 3781425"/>
                      <a:gd name="connsiteX3" fmla="*/ 869604 w 2222159"/>
                      <a:gd name="connsiteY3" fmla="*/ 2171700 h 3781425"/>
                      <a:gd name="connsiteX4" fmla="*/ 793404 w 2222159"/>
                      <a:gd name="connsiteY4" fmla="*/ 3781425 h 3781425"/>
                      <a:gd name="connsiteX5" fmla="*/ 107604 w 2222159"/>
                      <a:gd name="connsiteY5" fmla="*/ 3781425 h 3781425"/>
                      <a:gd name="connsiteX6" fmla="*/ 21879 w 2222159"/>
                      <a:gd name="connsiteY6" fmla="*/ 2219325 h 3781425"/>
                      <a:gd name="connsiteX7" fmla="*/ 2829 w 2222159"/>
                      <a:gd name="connsiteY7" fmla="*/ 809625 h 3781425"/>
                      <a:gd name="connsiteX8" fmla="*/ 107604 w 2222159"/>
                      <a:gd name="connsiteY8" fmla="*/ 0 h 3781425"/>
                      <a:gd name="connsiteX0" fmla="*/ 85837 w 2200392"/>
                      <a:gd name="connsiteY0" fmla="*/ 0 h 3781425"/>
                      <a:gd name="connsiteX1" fmla="*/ 771637 w 2200392"/>
                      <a:gd name="connsiteY1" fmla="*/ 0 h 3781425"/>
                      <a:gd name="connsiteX2" fmla="*/ 2200387 w 2200392"/>
                      <a:gd name="connsiteY2" fmla="*/ 1009650 h 3781425"/>
                      <a:gd name="connsiteX3" fmla="*/ 847837 w 2200392"/>
                      <a:gd name="connsiteY3" fmla="*/ 2171700 h 3781425"/>
                      <a:gd name="connsiteX4" fmla="*/ 771637 w 2200392"/>
                      <a:gd name="connsiteY4" fmla="*/ 3781425 h 3781425"/>
                      <a:gd name="connsiteX5" fmla="*/ 85837 w 2200392"/>
                      <a:gd name="connsiteY5" fmla="*/ 3781425 h 3781425"/>
                      <a:gd name="connsiteX6" fmla="*/ 112 w 2200392"/>
                      <a:gd name="connsiteY6" fmla="*/ 2219325 h 3781425"/>
                      <a:gd name="connsiteX7" fmla="*/ 2038462 w 2200392"/>
                      <a:gd name="connsiteY7" fmla="*/ 1000125 h 3781425"/>
                      <a:gd name="connsiteX8" fmla="*/ 85837 w 2200392"/>
                      <a:gd name="connsiteY8" fmla="*/ 0 h 3781425"/>
                      <a:gd name="connsiteX0" fmla="*/ 266812 w 2200392"/>
                      <a:gd name="connsiteY0" fmla="*/ 800100 h 3781425"/>
                      <a:gd name="connsiteX1" fmla="*/ 771637 w 2200392"/>
                      <a:gd name="connsiteY1" fmla="*/ 0 h 3781425"/>
                      <a:gd name="connsiteX2" fmla="*/ 2200387 w 2200392"/>
                      <a:gd name="connsiteY2" fmla="*/ 1009650 h 3781425"/>
                      <a:gd name="connsiteX3" fmla="*/ 847837 w 2200392"/>
                      <a:gd name="connsiteY3" fmla="*/ 2171700 h 3781425"/>
                      <a:gd name="connsiteX4" fmla="*/ 771637 w 2200392"/>
                      <a:gd name="connsiteY4" fmla="*/ 3781425 h 3781425"/>
                      <a:gd name="connsiteX5" fmla="*/ 85837 w 2200392"/>
                      <a:gd name="connsiteY5" fmla="*/ 3781425 h 3781425"/>
                      <a:gd name="connsiteX6" fmla="*/ 112 w 2200392"/>
                      <a:gd name="connsiteY6" fmla="*/ 2219325 h 3781425"/>
                      <a:gd name="connsiteX7" fmla="*/ 2038462 w 2200392"/>
                      <a:gd name="connsiteY7" fmla="*/ 1000125 h 3781425"/>
                      <a:gd name="connsiteX8" fmla="*/ 266812 w 2200392"/>
                      <a:gd name="connsiteY8" fmla="*/ 800100 h 3781425"/>
                      <a:gd name="connsiteX0" fmla="*/ 266812 w 2200392"/>
                      <a:gd name="connsiteY0" fmla="*/ 657225 h 3638550"/>
                      <a:gd name="connsiteX1" fmla="*/ 704962 w 2200392"/>
                      <a:gd name="connsiteY1" fmla="*/ 0 h 3638550"/>
                      <a:gd name="connsiteX2" fmla="*/ 2200387 w 2200392"/>
                      <a:gd name="connsiteY2" fmla="*/ 866775 h 3638550"/>
                      <a:gd name="connsiteX3" fmla="*/ 847837 w 2200392"/>
                      <a:gd name="connsiteY3" fmla="*/ 2028825 h 3638550"/>
                      <a:gd name="connsiteX4" fmla="*/ 771637 w 2200392"/>
                      <a:gd name="connsiteY4" fmla="*/ 3638550 h 3638550"/>
                      <a:gd name="connsiteX5" fmla="*/ 85837 w 2200392"/>
                      <a:gd name="connsiteY5" fmla="*/ 3638550 h 3638550"/>
                      <a:gd name="connsiteX6" fmla="*/ 112 w 2200392"/>
                      <a:gd name="connsiteY6" fmla="*/ 2076450 h 3638550"/>
                      <a:gd name="connsiteX7" fmla="*/ 2038462 w 2200392"/>
                      <a:gd name="connsiteY7" fmla="*/ 857250 h 3638550"/>
                      <a:gd name="connsiteX8" fmla="*/ 266812 w 2200392"/>
                      <a:gd name="connsiteY8" fmla="*/ 657225 h 3638550"/>
                      <a:gd name="connsiteX0" fmla="*/ 266812 w 2200392"/>
                      <a:gd name="connsiteY0" fmla="*/ 590550 h 3571875"/>
                      <a:gd name="connsiteX1" fmla="*/ 704962 w 2200392"/>
                      <a:gd name="connsiteY1" fmla="*/ 0 h 3571875"/>
                      <a:gd name="connsiteX2" fmla="*/ 2200387 w 2200392"/>
                      <a:gd name="connsiteY2" fmla="*/ 800100 h 3571875"/>
                      <a:gd name="connsiteX3" fmla="*/ 847837 w 2200392"/>
                      <a:gd name="connsiteY3" fmla="*/ 1962150 h 3571875"/>
                      <a:gd name="connsiteX4" fmla="*/ 771637 w 2200392"/>
                      <a:gd name="connsiteY4" fmla="*/ 3571875 h 3571875"/>
                      <a:gd name="connsiteX5" fmla="*/ 85837 w 2200392"/>
                      <a:gd name="connsiteY5" fmla="*/ 3571875 h 3571875"/>
                      <a:gd name="connsiteX6" fmla="*/ 112 w 2200392"/>
                      <a:gd name="connsiteY6" fmla="*/ 2009775 h 3571875"/>
                      <a:gd name="connsiteX7" fmla="*/ 2038462 w 2200392"/>
                      <a:gd name="connsiteY7" fmla="*/ 790575 h 3571875"/>
                      <a:gd name="connsiteX8" fmla="*/ 266812 w 2200392"/>
                      <a:gd name="connsiteY8" fmla="*/ 590550 h 3571875"/>
                      <a:gd name="connsiteX0" fmla="*/ 266812 w 2200393"/>
                      <a:gd name="connsiteY0" fmla="*/ 590550 h 3571875"/>
                      <a:gd name="connsiteX1" fmla="*/ 704962 w 2200393"/>
                      <a:gd name="connsiteY1" fmla="*/ 0 h 3571875"/>
                      <a:gd name="connsiteX2" fmla="*/ 2200387 w 2200393"/>
                      <a:gd name="connsiteY2" fmla="*/ 800100 h 3571875"/>
                      <a:gd name="connsiteX3" fmla="*/ 847837 w 2200393"/>
                      <a:gd name="connsiteY3" fmla="*/ 1962150 h 3571875"/>
                      <a:gd name="connsiteX4" fmla="*/ 771637 w 2200393"/>
                      <a:gd name="connsiteY4" fmla="*/ 3571875 h 3571875"/>
                      <a:gd name="connsiteX5" fmla="*/ 85837 w 2200393"/>
                      <a:gd name="connsiteY5" fmla="*/ 3571875 h 3571875"/>
                      <a:gd name="connsiteX6" fmla="*/ 112 w 2200393"/>
                      <a:gd name="connsiteY6" fmla="*/ 2009775 h 3571875"/>
                      <a:gd name="connsiteX7" fmla="*/ 2038462 w 2200393"/>
                      <a:gd name="connsiteY7" fmla="*/ 790575 h 3571875"/>
                      <a:gd name="connsiteX8" fmla="*/ 266812 w 2200393"/>
                      <a:gd name="connsiteY8" fmla="*/ 590550 h 3571875"/>
                      <a:gd name="connsiteX0" fmla="*/ 266812 w 2200392"/>
                      <a:gd name="connsiteY0" fmla="*/ 123825 h 3105150"/>
                      <a:gd name="connsiteX1" fmla="*/ 390637 w 2200392"/>
                      <a:gd name="connsiteY1" fmla="*/ 0 h 3105150"/>
                      <a:gd name="connsiteX2" fmla="*/ 2200387 w 2200392"/>
                      <a:gd name="connsiteY2" fmla="*/ 333375 h 3105150"/>
                      <a:gd name="connsiteX3" fmla="*/ 847837 w 2200392"/>
                      <a:gd name="connsiteY3" fmla="*/ 1495425 h 3105150"/>
                      <a:gd name="connsiteX4" fmla="*/ 771637 w 2200392"/>
                      <a:gd name="connsiteY4" fmla="*/ 3105150 h 3105150"/>
                      <a:gd name="connsiteX5" fmla="*/ 85837 w 2200392"/>
                      <a:gd name="connsiteY5" fmla="*/ 3105150 h 3105150"/>
                      <a:gd name="connsiteX6" fmla="*/ 112 w 2200392"/>
                      <a:gd name="connsiteY6" fmla="*/ 1543050 h 3105150"/>
                      <a:gd name="connsiteX7" fmla="*/ 2038462 w 2200392"/>
                      <a:gd name="connsiteY7" fmla="*/ 323850 h 3105150"/>
                      <a:gd name="connsiteX8" fmla="*/ 266812 w 2200392"/>
                      <a:gd name="connsiteY8" fmla="*/ 123825 h 3105150"/>
                      <a:gd name="connsiteX0" fmla="*/ 266812 w 2200392"/>
                      <a:gd name="connsiteY0" fmla="*/ 123825 h 3105150"/>
                      <a:gd name="connsiteX1" fmla="*/ 238237 w 2200392"/>
                      <a:gd name="connsiteY1" fmla="*/ 0 h 3105150"/>
                      <a:gd name="connsiteX2" fmla="*/ 2200387 w 2200392"/>
                      <a:gd name="connsiteY2" fmla="*/ 333375 h 3105150"/>
                      <a:gd name="connsiteX3" fmla="*/ 847837 w 2200392"/>
                      <a:gd name="connsiteY3" fmla="*/ 1495425 h 3105150"/>
                      <a:gd name="connsiteX4" fmla="*/ 771637 w 2200392"/>
                      <a:gd name="connsiteY4" fmla="*/ 3105150 h 3105150"/>
                      <a:gd name="connsiteX5" fmla="*/ 85837 w 2200392"/>
                      <a:gd name="connsiteY5" fmla="*/ 3105150 h 3105150"/>
                      <a:gd name="connsiteX6" fmla="*/ 112 w 2200392"/>
                      <a:gd name="connsiteY6" fmla="*/ 1543050 h 3105150"/>
                      <a:gd name="connsiteX7" fmla="*/ 2038462 w 2200392"/>
                      <a:gd name="connsiteY7" fmla="*/ 323850 h 3105150"/>
                      <a:gd name="connsiteX8" fmla="*/ 266812 w 2200392"/>
                      <a:gd name="connsiteY8" fmla="*/ 123825 h 3105150"/>
                      <a:gd name="connsiteX0" fmla="*/ 266812 w 2200392"/>
                      <a:gd name="connsiteY0" fmla="*/ 133350 h 3114675"/>
                      <a:gd name="connsiteX1" fmla="*/ 266812 w 2200392"/>
                      <a:gd name="connsiteY1" fmla="*/ 0 h 3114675"/>
                      <a:gd name="connsiteX2" fmla="*/ 2200387 w 2200392"/>
                      <a:gd name="connsiteY2" fmla="*/ 342900 h 3114675"/>
                      <a:gd name="connsiteX3" fmla="*/ 847837 w 2200392"/>
                      <a:gd name="connsiteY3" fmla="*/ 1504950 h 3114675"/>
                      <a:gd name="connsiteX4" fmla="*/ 771637 w 2200392"/>
                      <a:gd name="connsiteY4" fmla="*/ 3114675 h 3114675"/>
                      <a:gd name="connsiteX5" fmla="*/ 85837 w 2200392"/>
                      <a:gd name="connsiteY5" fmla="*/ 3114675 h 3114675"/>
                      <a:gd name="connsiteX6" fmla="*/ 112 w 2200392"/>
                      <a:gd name="connsiteY6" fmla="*/ 1552575 h 3114675"/>
                      <a:gd name="connsiteX7" fmla="*/ 2038462 w 2200392"/>
                      <a:gd name="connsiteY7" fmla="*/ 333375 h 3114675"/>
                      <a:gd name="connsiteX8" fmla="*/ 266812 w 2200392"/>
                      <a:gd name="connsiteY8" fmla="*/ 133350 h 3114675"/>
                      <a:gd name="connsiteX0" fmla="*/ 266812 w 2200392"/>
                      <a:gd name="connsiteY0" fmla="*/ 76200 h 3057525"/>
                      <a:gd name="connsiteX1" fmla="*/ 276337 w 2200392"/>
                      <a:gd name="connsiteY1" fmla="*/ 0 h 3057525"/>
                      <a:gd name="connsiteX2" fmla="*/ 2200387 w 2200392"/>
                      <a:gd name="connsiteY2" fmla="*/ 285750 h 3057525"/>
                      <a:gd name="connsiteX3" fmla="*/ 847837 w 2200392"/>
                      <a:gd name="connsiteY3" fmla="*/ 1447800 h 3057525"/>
                      <a:gd name="connsiteX4" fmla="*/ 771637 w 2200392"/>
                      <a:gd name="connsiteY4" fmla="*/ 3057525 h 3057525"/>
                      <a:gd name="connsiteX5" fmla="*/ 85837 w 2200392"/>
                      <a:gd name="connsiteY5" fmla="*/ 3057525 h 3057525"/>
                      <a:gd name="connsiteX6" fmla="*/ 112 w 2200392"/>
                      <a:gd name="connsiteY6" fmla="*/ 1495425 h 3057525"/>
                      <a:gd name="connsiteX7" fmla="*/ 2038462 w 2200392"/>
                      <a:gd name="connsiteY7" fmla="*/ 276225 h 3057525"/>
                      <a:gd name="connsiteX8" fmla="*/ 266812 w 2200392"/>
                      <a:gd name="connsiteY8" fmla="*/ 76200 h 3057525"/>
                      <a:gd name="connsiteX0" fmla="*/ 266812 w 2200392"/>
                      <a:gd name="connsiteY0" fmla="*/ 76200 h 3057525"/>
                      <a:gd name="connsiteX1" fmla="*/ 276337 w 2200392"/>
                      <a:gd name="connsiteY1" fmla="*/ 0 h 3057525"/>
                      <a:gd name="connsiteX2" fmla="*/ 2200387 w 2200392"/>
                      <a:gd name="connsiteY2" fmla="*/ 285750 h 3057525"/>
                      <a:gd name="connsiteX3" fmla="*/ 847837 w 2200392"/>
                      <a:gd name="connsiteY3" fmla="*/ 1447800 h 3057525"/>
                      <a:gd name="connsiteX4" fmla="*/ 771637 w 2200392"/>
                      <a:gd name="connsiteY4" fmla="*/ 3057525 h 3057525"/>
                      <a:gd name="connsiteX5" fmla="*/ 85837 w 2200392"/>
                      <a:gd name="connsiteY5" fmla="*/ 3057525 h 3057525"/>
                      <a:gd name="connsiteX6" fmla="*/ 112 w 2200392"/>
                      <a:gd name="connsiteY6" fmla="*/ 1495425 h 3057525"/>
                      <a:gd name="connsiteX7" fmla="*/ 2038462 w 2200392"/>
                      <a:gd name="connsiteY7" fmla="*/ 276225 h 3057525"/>
                      <a:gd name="connsiteX8" fmla="*/ 266812 w 2200392"/>
                      <a:gd name="connsiteY8" fmla="*/ 76200 h 3057525"/>
                      <a:gd name="connsiteX0" fmla="*/ 266812 w 2200392"/>
                      <a:gd name="connsiteY0" fmla="*/ 76200 h 3057525"/>
                      <a:gd name="connsiteX1" fmla="*/ 276337 w 2200392"/>
                      <a:gd name="connsiteY1" fmla="*/ 0 h 3057525"/>
                      <a:gd name="connsiteX2" fmla="*/ 2200387 w 2200392"/>
                      <a:gd name="connsiteY2" fmla="*/ 285750 h 3057525"/>
                      <a:gd name="connsiteX3" fmla="*/ 847837 w 2200392"/>
                      <a:gd name="connsiteY3" fmla="*/ 1447800 h 3057525"/>
                      <a:gd name="connsiteX4" fmla="*/ 771637 w 2200392"/>
                      <a:gd name="connsiteY4" fmla="*/ 3057525 h 3057525"/>
                      <a:gd name="connsiteX5" fmla="*/ 85837 w 2200392"/>
                      <a:gd name="connsiteY5" fmla="*/ 3057525 h 3057525"/>
                      <a:gd name="connsiteX6" fmla="*/ 112 w 2200392"/>
                      <a:gd name="connsiteY6" fmla="*/ 1495425 h 3057525"/>
                      <a:gd name="connsiteX7" fmla="*/ 2038462 w 2200392"/>
                      <a:gd name="connsiteY7" fmla="*/ 276225 h 3057525"/>
                      <a:gd name="connsiteX8" fmla="*/ 266812 w 2200392"/>
                      <a:gd name="connsiteY8" fmla="*/ 76200 h 3057525"/>
                      <a:gd name="connsiteX0" fmla="*/ 266811 w 2200391"/>
                      <a:gd name="connsiteY0" fmla="*/ 76200 h 3057525"/>
                      <a:gd name="connsiteX1" fmla="*/ 276336 w 2200391"/>
                      <a:gd name="connsiteY1" fmla="*/ 0 h 3057525"/>
                      <a:gd name="connsiteX2" fmla="*/ 2200386 w 2200391"/>
                      <a:gd name="connsiteY2" fmla="*/ 285750 h 3057525"/>
                      <a:gd name="connsiteX3" fmla="*/ 847836 w 2200391"/>
                      <a:gd name="connsiteY3" fmla="*/ 1447800 h 3057525"/>
                      <a:gd name="connsiteX4" fmla="*/ 771636 w 2200391"/>
                      <a:gd name="connsiteY4" fmla="*/ 3057525 h 3057525"/>
                      <a:gd name="connsiteX5" fmla="*/ 85836 w 2200391"/>
                      <a:gd name="connsiteY5" fmla="*/ 3057525 h 3057525"/>
                      <a:gd name="connsiteX6" fmla="*/ 111 w 2200391"/>
                      <a:gd name="connsiteY6" fmla="*/ 1495425 h 3057525"/>
                      <a:gd name="connsiteX7" fmla="*/ 2042090 w 2200391"/>
                      <a:gd name="connsiteY7" fmla="*/ 272588 h 3057525"/>
                      <a:gd name="connsiteX8" fmla="*/ 266811 w 2200391"/>
                      <a:gd name="connsiteY8" fmla="*/ 76200 h 3057525"/>
                      <a:gd name="connsiteX0" fmla="*/ 266811 w 2200391"/>
                      <a:gd name="connsiteY0" fmla="*/ 76200 h 3057525"/>
                      <a:gd name="connsiteX1" fmla="*/ 276336 w 2200391"/>
                      <a:gd name="connsiteY1" fmla="*/ 0 h 3057525"/>
                      <a:gd name="connsiteX2" fmla="*/ 2200386 w 2200391"/>
                      <a:gd name="connsiteY2" fmla="*/ 285750 h 3057525"/>
                      <a:gd name="connsiteX3" fmla="*/ 847836 w 2200391"/>
                      <a:gd name="connsiteY3" fmla="*/ 1447800 h 3057525"/>
                      <a:gd name="connsiteX4" fmla="*/ 771636 w 2200391"/>
                      <a:gd name="connsiteY4" fmla="*/ 3057525 h 3057525"/>
                      <a:gd name="connsiteX5" fmla="*/ 85836 w 2200391"/>
                      <a:gd name="connsiteY5" fmla="*/ 3057525 h 3057525"/>
                      <a:gd name="connsiteX6" fmla="*/ 111 w 2200391"/>
                      <a:gd name="connsiteY6" fmla="*/ 1495425 h 3057525"/>
                      <a:gd name="connsiteX7" fmla="*/ 2042090 w 2200391"/>
                      <a:gd name="connsiteY7" fmla="*/ 272588 h 3057525"/>
                      <a:gd name="connsiteX8" fmla="*/ 266811 w 2200391"/>
                      <a:gd name="connsiteY8" fmla="*/ 76200 h 3057525"/>
                      <a:gd name="connsiteX0" fmla="*/ 364775 w 2200391"/>
                      <a:gd name="connsiteY0" fmla="*/ 76200 h 3057525"/>
                      <a:gd name="connsiteX1" fmla="*/ 276336 w 2200391"/>
                      <a:gd name="connsiteY1" fmla="*/ 0 h 3057525"/>
                      <a:gd name="connsiteX2" fmla="*/ 2200386 w 2200391"/>
                      <a:gd name="connsiteY2" fmla="*/ 285750 h 3057525"/>
                      <a:gd name="connsiteX3" fmla="*/ 847836 w 2200391"/>
                      <a:gd name="connsiteY3" fmla="*/ 1447800 h 3057525"/>
                      <a:gd name="connsiteX4" fmla="*/ 771636 w 2200391"/>
                      <a:gd name="connsiteY4" fmla="*/ 3057525 h 3057525"/>
                      <a:gd name="connsiteX5" fmla="*/ 85836 w 2200391"/>
                      <a:gd name="connsiteY5" fmla="*/ 3057525 h 3057525"/>
                      <a:gd name="connsiteX6" fmla="*/ 111 w 2200391"/>
                      <a:gd name="connsiteY6" fmla="*/ 1495425 h 3057525"/>
                      <a:gd name="connsiteX7" fmla="*/ 2042090 w 2200391"/>
                      <a:gd name="connsiteY7" fmla="*/ 272588 h 3057525"/>
                      <a:gd name="connsiteX8" fmla="*/ 364775 w 2200391"/>
                      <a:gd name="connsiteY8" fmla="*/ 76200 h 3057525"/>
                      <a:gd name="connsiteX0" fmla="*/ 364775 w 2200391"/>
                      <a:gd name="connsiteY0" fmla="*/ 79836 h 3061161"/>
                      <a:gd name="connsiteX1" fmla="*/ 363415 w 2200391"/>
                      <a:gd name="connsiteY1" fmla="*/ 0 h 3061161"/>
                      <a:gd name="connsiteX2" fmla="*/ 2200386 w 2200391"/>
                      <a:gd name="connsiteY2" fmla="*/ 289386 h 3061161"/>
                      <a:gd name="connsiteX3" fmla="*/ 847836 w 2200391"/>
                      <a:gd name="connsiteY3" fmla="*/ 1451436 h 3061161"/>
                      <a:gd name="connsiteX4" fmla="*/ 771636 w 2200391"/>
                      <a:gd name="connsiteY4" fmla="*/ 3061161 h 3061161"/>
                      <a:gd name="connsiteX5" fmla="*/ 85836 w 2200391"/>
                      <a:gd name="connsiteY5" fmla="*/ 3061161 h 3061161"/>
                      <a:gd name="connsiteX6" fmla="*/ 111 w 2200391"/>
                      <a:gd name="connsiteY6" fmla="*/ 1499061 h 3061161"/>
                      <a:gd name="connsiteX7" fmla="*/ 2042090 w 2200391"/>
                      <a:gd name="connsiteY7" fmla="*/ 276224 h 3061161"/>
                      <a:gd name="connsiteX8" fmla="*/ 364775 w 2200391"/>
                      <a:gd name="connsiteY8" fmla="*/ 79836 h 3061161"/>
                      <a:gd name="connsiteX0" fmla="*/ 364775 w 2200391"/>
                      <a:gd name="connsiteY0" fmla="*/ 79836 h 3061161"/>
                      <a:gd name="connsiteX1" fmla="*/ 348902 w 2200391"/>
                      <a:gd name="connsiteY1" fmla="*/ 0 h 3061161"/>
                      <a:gd name="connsiteX2" fmla="*/ 2200386 w 2200391"/>
                      <a:gd name="connsiteY2" fmla="*/ 289386 h 3061161"/>
                      <a:gd name="connsiteX3" fmla="*/ 847836 w 2200391"/>
                      <a:gd name="connsiteY3" fmla="*/ 1451436 h 3061161"/>
                      <a:gd name="connsiteX4" fmla="*/ 771636 w 2200391"/>
                      <a:gd name="connsiteY4" fmla="*/ 3061161 h 3061161"/>
                      <a:gd name="connsiteX5" fmla="*/ 85836 w 2200391"/>
                      <a:gd name="connsiteY5" fmla="*/ 3061161 h 3061161"/>
                      <a:gd name="connsiteX6" fmla="*/ 111 w 2200391"/>
                      <a:gd name="connsiteY6" fmla="*/ 1499061 h 3061161"/>
                      <a:gd name="connsiteX7" fmla="*/ 2042090 w 2200391"/>
                      <a:gd name="connsiteY7" fmla="*/ 276224 h 3061161"/>
                      <a:gd name="connsiteX8" fmla="*/ 364775 w 2200391"/>
                      <a:gd name="connsiteY8" fmla="*/ 79836 h 3061161"/>
                      <a:gd name="connsiteX0" fmla="*/ 335748 w 2200391"/>
                      <a:gd name="connsiteY0" fmla="*/ 79836 h 3061161"/>
                      <a:gd name="connsiteX1" fmla="*/ 348902 w 2200391"/>
                      <a:gd name="connsiteY1" fmla="*/ 0 h 3061161"/>
                      <a:gd name="connsiteX2" fmla="*/ 2200386 w 2200391"/>
                      <a:gd name="connsiteY2" fmla="*/ 289386 h 3061161"/>
                      <a:gd name="connsiteX3" fmla="*/ 847836 w 2200391"/>
                      <a:gd name="connsiteY3" fmla="*/ 1451436 h 3061161"/>
                      <a:gd name="connsiteX4" fmla="*/ 771636 w 2200391"/>
                      <a:gd name="connsiteY4" fmla="*/ 3061161 h 3061161"/>
                      <a:gd name="connsiteX5" fmla="*/ 85836 w 2200391"/>
                      <a:gd name="connsiteY5" fmla="*/ 3061161 h 3061161"/>
                      <a:gd name="connsiteX6" fmla="*/ 111 w 2200391"/>
                      <a:gd name="connsiteY6" fmla="*/ 1499061 h 3061161"/>
                      <a:gd name="connsiteX7" fmla="*/ 2042090 w 2200391"/>
                      <a:gd name="connsiteY7" fmla="*/ 276224 h 3061161"/>
                      <a:gd name="connsiteX8" fmla="*/ 335748 w 2200391"/>
                      <a:gd name="connsiteY8" fmla="*/ 79836 h 3061161"/>
                      <a:gd name="connsiteX0" fmla="*/ 350261 w 2200391"/>
                      <a:gd name="connsiteY0" fmla="*/ 76199 h 3061161"/>
                      <a:gd name="connsiteX1" fmla="*/ 348902 w 2200391"/>
                      <a:gd name="connsiteY1" fmla="*/ 0 h 3061161"/>
                      <a:gd name="connsiteX2" fmla="*/ 2200386 w 2200391"/>
                      <a:gd name="connsiteY2" fmla="*/ 289386 h 3061161"/>
                      <a:gd name="connsiteX3" fmla="*/ 847836 w 2200391"/>
                      <a:gd name="connsiteY3" fmla="*/ 1451436 h 3061161"/>
                      <a:gd name="connsiteX4" fmla="*/ 771636 w 2200391"/>
                      <a:gd name="connsiteY4" fmla="*/ 3061161 h 3061161"/>
                      <a:gd name="connsiteX5" fmla="*/ 85836 w 2200391"/>
                      <a:gd name="connsiteY5" fmla="*/ 3061161 h 3061161"/>
                      <a:gd name="connsiteX6" fmla="*/ 111 w 2200391"/>
                      <a:gd name="connsiteY6" fmla="*/ 1499061 h 3061161"/>
                      <a:gd name="connsiteX7" fmla="*/ 2042090 w 2200391"/>
                      <a:gd name="connsiteY7" fmla="*/ 276224 h 3061161"/>
                      <a:gd name="connsiteX8" fmla="*/ 350261 w 2200391"/>
                      <a:gd name="connsiteY8" fmla="*/ 76199 h 3061161"/>
                      <a:gd name="connsiteX0" fmla="*/ 350261 w 2200391"/>
                      <a:gd name="connsiteY0" fmla="*/ 43468 h 3028430"/>
                      <a:gd name="connsiteX1" fmla="*/ 345273 w 2200391"/>
                      <a:gd name="connsiteY1" fmla="*/ 0 h 3028430"/>
                      <a:gd name="connsiteX2" fmla="*/ 2200386 w 2200391"/>
                      <a:gd name="connsiteY2" fmla="*/ 256655 h 3028430"/>
                      <a:gd name="connsiteX3" fmla="*/ 847836 w 2200391"/>
                      <a:gd name="connsiteY3" fmla="*/ 1418705 h 3028430"/>
                      <a:gd name="connsiteX4" fmla="*/ 771636 w 2200391"/>
                      <a:gd name="connsiteY4" fmla="*/ 3028430 h 3028430"/>
                      <a:gd name="connsiteX5" fmla="*/ 85836 w 2200391"/>
                      <a:gd name="connsiteY5" fmla="*/ 3028430 h 3028430"/>
                      <a:gd name="connsiteX6" fmla="*/ 111 w 2200391"/>
                      <a:gd name="connsiteY6" fmla="*/ 1466330 h 3028430"/>
                      <a:gd name="connsiteX7" fmla="*/ 2042090 w 2200391"/>
                      <a:gd name="connsiteY7" fmla="*/ 243493 h 3028430"/>
                      <a:gd name="connsiteX8" fmla="*/ 350261 w 2200391"/>
                      <a:gd name="connsiteY8" fmla="*/ 43468 h 3028430"/>
                      <a:gd name="connsiteX0" fmla="*/ 350261 w 2200390"/>
                      <a:gd name="connsiteY0" fmla="*/ 43468 h 3028430"/>
                      <a:gd name="connsiteX1" fmla="*/ 345273 w 2200390"/>
                      <a:gd name="connsiteY1" fmla="*/ 0 h 3028430"/>
                      <a:gd name="connsiteX2" fmla="*/ 2200386 w 2200390"/>
                      <a:gd name="connsiteY2" fmla="*/ 256655 h 3028430"/>
                      <a:gd name="connsiteX3" fmla="*/ 201998 w 2200390"/>
                      <a:gd name="connsiteY3" fmla="*/ 1487805 h 3028430"/>
                      <a:gd name="connsiteX4" fmla="*/ 771636 w 2200390"/>
                      <a:gd name="connsiteY4" fmla="*/ 3028430 h 3028430"/>
                      <a:gd name="connsiteX5" fmla="*/ 85836 w 2200390"/>
                      <a:gd name="connsiteY5" fmla="*/ 3028430 h 3028430"/>
                      <a:gd name="connsiteX6" fmla="*/ 111 w 2200390"/>
                      <a:gd name="connsiteY6" fmla="*/ 1466330 h 3028430"/>
                      <a:gd name="connsiteX7" fmla="*/ 2042090 w 2200390"/>
                      <a:gd name="connsiteY7" fmla="*/ 243493 h 3028430"/>
                      <a:gd name="connsiteX8" fmla="*/ 350261 w 2200390"/>
                      <a:gd name="connsiteY8" fmla="*/ 43468 h 3028430"/>
                      <a:gd name="connsiteX0" fmla="*/ 350261 w 2200390"/>
                      <a:gd name="connsiteY0" fmla="*/ 43468 h 3028430"/>
                      <a:gd name="connsiteX1" fmla="*/ 345273 w 2200390"/>
                      <a:gd name="connsiteY1" fmla="*/ 0 h 3028430"/>
                      <a:gd name="connsiteX2" fmla="*/ 2200386 w 2200390"/>
                      <a:gd name="connsiteY2" fmla="*/ 256655 h 3028430"/>
                      <a:gd name="connsiteX3" fmla="*/ 201998 w 2200390"/>
                      <a:gd name="connsiteY3" fmla="*/ 1487805 h 3028430"/>
                      <a:gd name="connsiteX4" fmla="*/ 771636 w 2200390"/>
                      <a:gd name="connsiteY4" fmla="*/ 3028430 h 3028430"/>
                      <a:gd name="connsiteX5" fmla="*/ 85836 w 2200390"/>
                      <a:gd name="connsiteY5" fmla="*/ 3028430 h 3028430"/>
                      <a:gd name="connsiteX6" fmla="*/ 111 w 2200390"/>
                      <a:gd name="connsiteY6" fmla="*/ 1466330 h 3028430"/>
                      <a:gd name="connsiteX7" fmla="*/ 2042090 w 2200390"/>
                      <a:gd name="connsiteY7" fmla="*/ 243493 h 3028430"/>
                      <a:gd name="connsiteX8" fmla="*/ 350261 w 2200390"/>
                      <a:gd name="connsiteY8" fmla="*/ 43468 h 3028430"/>
                      <a:gd name="connsiteX0" fmla="*/ 350257 w 2200386"/>
                      <a:gd name="connsiteY0" fmla="*/ 43468 h 3028430"/>
                      <a:gd name="connsiteX1" fmla="*/ 345269 w 2200386"/>
                      <a:gd name="connsiteY1" fmla="*/ 0 h 3028430"/>
                      <a:gd name="connsiteX2" fmla="*/ 2200382 w 2200386"/>
                      <a:gd name="connsiteY2" fmla="*/ 256655 h 3028430"/>
                      <a:gd name="connsiteX3" fmla="*/ 201994 w 2200386"/>
                      <a:gd name="connsiteY3" fmla="*/ 1487805 h 3028430"/>
                      <a:gd name="connsiteX4" fmla="*/ 771632 w 2200386"/>
                      <a:gd name="connsiteY4" fmla="*/ 3028430 h 3028430"/>
                      <a:gd name="connsiteX5" fmla="*/ 85832 w 2200386"/>
                      <a:gd name="connsiteY5" fmla="*/ 3028430 h 3028430"/>
                      <a:gd name="connsiteX6" fmla="*/ 107 w 2200386"/>
                      <a:gd name="connsiteY6" fmla="*/ 1466330 h 3028430"/>
                      <a:gd name="connsiteX7" fmla="*/ 2042086 w 2200386"/>
                      <a:gd name="connsiteY7" fmla="*/ 243493 h 3028430"/>
                      <a:gd name="connsiteX8" fmla="*/ 350257 w 2200386"/>
                      <a:gd name="connsiteY8" fmla="*/ 43468 h 3028430"/>
                      <a:gd name="connsiteX0" fmla="*/ 350257 w 2564013"/>
                      <a:gd name="connsiteY0" fmla="*/ 43468 h 3028430"/>
                      <a:gd name="connsiteX1" fmla="*/ 345269 w 2564013"/>
                      <a:gd name="connsiteY1" fmla="*/ 0 h 3028430"/>
                      <a:gd name="connsiteX2" fmla="*/ 2200382 w 2564013"/>
                      <a:gd name="connsiteY2" fmla="*/ 256655 h 3028430"/>
                      <a:gd name="connsiteX3" fmla="*/ 201994 w 2564013"/>
                      <a:gd name="connsiteY3" fmla="*/ 1487805 h 3028430"/>
                      <a:gd name="connsiteX4" fmla="*/ 2564013 w 2564013"/>
                      <a:gd name="connsiteY4" fmla="*/ 2333802 h 3028430"/>
                      <a:gd name="connsiteX5" fmla="*/ 85832 w 2564013"/>
                      <a:gd name="connsiteY5" fmla="*/ 3028430 h 3028430"/>
                      <a:gd name="connsiteX6" fmla="*/ 107 w 2564013"/>
                      <a:gd name="connsiteY6" fmla="*/ 1466330 h 3028430"/>
                      <a:gd name="connsiteX7" fmla="*/ 2042086 w 2564013"/>
                      <a:gd name="connsiteY7" fmla="*/ 243493 h 3028430"/>
                      <a:gd name="connsiteX8" fmla="*/ 350257 w 2564013"/>
                      <a:gd name="connsiteY8" fmla="*/ 43468 h 3028430"/>
                      <a:gd name="connsiteX0" fmla="*/ 350257 w 2564013"/>
                      <a:gd name="connsiteY0" fmla="*/ 43468 h 2435633"/>
                      <a:gd name="connsiteX1" fmla="*/ 345269 w 2564013"/>
                      <a:gd name="connsiteY1" fmla="*/ 0 h 2435633"/>
                      <a:gd name="connsiteX2" fmla="*/ 2200382 w 2564013"/>
                      <a:gd name="connsiteY2" fmla="*/ 256655 h 2435633"/>
                      <a:gd name="connsiteX3" fmla="*/ 201994 w 2564013"/>
                      <a:gd name="connsiteY3" fmla="*/ 1487805 h 2435633"/>
                      <a:gd name="connsiteX4" fmla="*/ 2564013 w 2564013"/>
                      <a:gd name="connsiteY4" fmla="*/ 2333802 h 2435633"/>
                      <a:gd name="connsiteX5" fmla="*/ 2353520 w 2564013"/>
                      <a:gd name="connsiteY5" fmla="*/ 2435633 h 2435633"/>
                      <a:gd name="connsiteX6" fmla="*/ 107 w 2564013"/>
                      <a:gd name="connsiteY6" fmla="*/ 1466330 h 2435633"/>
                      <a:gd name="connsiteX7" fmla="*/ 2042086 w 2564013"/>
                      <a:gd name="connsiteY7" fmla="*/ 243493 h 2435633"/>
                      <a:gd name="connsiteX8" fmla="*/ 350257 w 2564013"/>
                      <a:gd name="connsiteY8" fmla="*/ 43468 h 2435633"/>
                      <a:gd name="connsiteX0" fmla="*/ 350257 w 2564013"/>
                      <a:gd name="connsiteY0" fmla="*/ 43468 h 2435633"/>
                      <a:gd name="connsiteX1" fmla="*/ 345269 w 2564013"/>
                      <a:gd name="connsiteY1" fmla="*/ 0 h 2435633"/>
                      <a:gd name="connsiteX2" fmla="*/ 2200382 w 2564013"/>
                      <a:gd name="connsiteY2" fmla="*/ 256655 h 2435633"/>
                      <a:gd name="connsiteX3" fmla="*/ 201994 w 2564013"/>
                      <a:gd name="connsiteY3" fmla="*/ 1487805 h 2435633"/>
                      <a:gd name="connsiteX4" fmla="*/ 2564013 w 2564013"/>
                      <a:gd name="connsiteY4" fmla="*/ 2333802 h 2435633"/>
                      <a:gd name="connsiteX5" fmla="*/ 2353520 w 2564013"/>
                      <a:gd name="connsiteY5" fmla="*/ 2435633 h 2435633"/>
                      <a:gd name="connsiteX6" fmla="*/ 107 w 2564013"/>
                      <a:gd name="connsiteY6" fmla="*/ 1466330 h 2435633"/>
                      <a:gd name="connsiteX7" fmla="*/ 2042086 w 2564013"/>
                      <a:gd name="connsiteY7" fmla="*/ 243493 h 2435633"/>
                      <a:gd name="connsiteX8" fmla="*/ 350257 w 2564013"/>
                      <a:gd name="connsiteY8" fmla="*/ 43468 h 2435633"/>
                      <a:gd name="connsiteX0" fmla="*/ 350257 w 2564013"/>
                      <a:gd name="connsiteY0" fmla="*/ 43468 h 2435633"/>
                      <a:gd name="connsiteX1" fmla="*/ 345269 w 2564013"/>
                      <a:gd name="connsiteY1" fmla="*/ 0 h 2435633"/>
                      <a:gd name="connsiteX2" fmla="*/ 2200382 w 2564013"/>
                      <a:gd name="connsiteY2" fmla="*/ 256655 h 2435633"/>
                      <a:gd name="connsiteX3" fmla="*/ 201994 w 2564013"/>
                      <a:gd name="connsiteY3" fmla="*/ 1487805 h 2435633"/>
                      <a:gd name="connsiteX4" fmla="*/ 2564013 w 2564013"/>
                      <a:gd name="connsiteY4" fmla="*/ 2333802 h 2435633"/>
                      <a:gd name="connsiteX5" fmla="*/ 2353520 w 2564013"/>
                      <a:gd name="connsiteY5" fmla="*/ 2435633 h 2435633"/>
                      <a:gd name="connsiteX6" fmla="*/ 107 w 2564013"/>
                      <a:gd name="connsiteY6" fmla="*/ 1466330 h 2435633"/>
                      <a:gd name="connsiteX7" fmla="*/ 2042086 w 2564013"/>
                      <a:gd name="connsiteY7" fmla="*/ 243493 h 2435633"/>
                      <a:gd name="connsiteX8" fmla="*/ 350257 w 2564013"/>
                      <a:gd name="connsiteY8" fmla="*/ 43468 h 2435633"/>
                      <a:gd name="connsiteX0" fmla="*/ 350257 w 2564013"/>
                      <a:gd name="connsiteY0" fmla="*/ 43468 h 2435633"/>
                      <a:gd name="connsiteX1" fmla="*/ 345269 w 2564013"/>
                      <a:gd name="connsiteY1" fmla="*/ 0 h 2435633"/>
                      <a:gd name="connsiteX2" fmla="*/ 2200382 w 2564013"/>
                      <a:gd name="connsiteY2" fmla="*/ 256655 h 2435633"/>
                      <a:gd name="connsiteX3" fmla="*/ 201994 w 2564013"/>
                      <a:gd name="connsiteY3" fmla="*/ 1487805 h 2435633"/>
                      <a:gd name="connsiteX4" fmla="*/ 2564013 w 2564013"/>
                      <a:gd name="connsiteY4" fmla="*/ 2333802 h 2435633"/>
                      <a:gd name="connsiteX5" fmla="*/ 2353520 w 2564013"/>
                      <a:gd name="connsiteY5" fmla="*/ 2435633 h 2435633"/>
                      <a:gd name="connsiteX6" fmla="*/ 107 w 2564013"/>
                      <a:gd name="connsiteY6" fmla="*/ 1466330 h 2435633"/>
                      <a:gd name="connsiteX7" fmla="*/ 2042086 w 2564013"/>
                      <a:gd name="connsiteY7" fmla="*/ 243493 h 2435633"/>
                      <a:gd name="connsiteX8" fmla="*/ 350257 w 2564013"/>
                      <a:gd name="connsiteY8" fmla="*/ 43468 h 2435633"/>
                      <a:gd name="connsiteX0" fmla="*/ 350257 w 2505960"/>
                      <a:gd name="connsiteY0" fmla="*/ 43468 h 2435633"/>
                      <a:gd name="connsiteX1" fmla="*/ 345269 w 2505960"/>
                      <a:gd name="connsiteY1" fmla="*/ 0 h 2435633"/>
                      <a:gd name="connsiteX2" fmla="*/ 2200382 w 2505960"/>
                      <a:gd name="connsiteY2" fmla="*/ 256655 h 2435633"/>
                      <a:gd name="connsiteX3" fmla="*/ 201994 w 2505960"/>
                      <a:gd name="connsiteY3" fmla="*/ 1487805 h 2435633"/>
                      <a:gd name="connsiteX4" fmla="*/ 2505960 w 2505960"/>
                      <a:gd name="connsiteY4" fmla="*/ 2308345 h 2435633"/>
                      <a:gd name="connsiteX5" fmla="*/ 2353520 w 2505960"/>
                      <a:gd name="connsiteY5" fmla="*/ 2435633 h 2435633"/>
                      <a:gd name="connsiteX6" fmla="*/ 107 w 2505960"/>
                      <a:gd name="connsiteY6" fmla="*/ 1466330 h 2435633"/>
                      <a:gd name="connsiteX7" fmla="*/ 2042086 w 2505960"/>
                      <a:gd name="connsiteY7" fmla="*/ 243493 h 2435633"/>
                      <a:gd name="connsiteX8" fmla="*/ 350257 w 2505960"/>
                      <a:gd name="connsiteY8" fmla="*/ 43468 h 2435633"/>
                      <a:gd name="connsiteX0" fmla="*/ 350257 w 2505960"/>
                      <a:gd name="connsiteY0" fmla="*/ 43468 h 2435633"/>
                      <a:gd name="connsiteX1" fmla="*/ 345269 w 2505960"/>
                      <a:gd name="connsiteY1" fmla="*/ 0 h 2435633"/>
                      <a:gd name="connsiteX2" fmla="*/ 2200382 w 2505960"/>
                      <a:gd name="connsiteY2" fmla="*/ 256655 h 2435633"/>
                      <a:gd name="connsiteX3" fmla="*/ 1068560 w 2505960"/>
                      <a:gd name="connsiteY3" fmla="*/ 1363981 h 2435633"/>
                      <a:gd name="connsiteX4" fmla="*/ 2505960 w 2505960"/>
                      <a:gd name="connsiteY4" fmla="*/ 2308345 h 2435633"/>
                      <a:gd name="connsiteX5" fmla="*/ 2353520 w 2505960"/>
                      <a:gd name="connsiteY5" fmla="*/ 2435633 h 2435633"/>
                      <a:gd name="connsiteX6" fmla="*/ 107 w 2505960"/>
                      <a:gd name="connsiteY6" fmla="*/ 1466330 h 2435633"/>
                      <a:gd name="connsiteX7" fmla="*/ 2042086 w 2505960"/>
                      <a:gd name="connsiteY7" fmla="*/ 243493 h 2435633"/>
                      <a:gd name="connsiteX8" fmla="*/ 350257 w 2505960"/>
                      <a:gd name="connsiteY8" fmla="*/ 43468 h 2435633"/>
                      <a:gd name="connsiteX0" fmla="*/ 4988 w 2160691"/>
                      <a:gd name="connsiteY0" fmla="*/ 43468 h 2435633"/>
                      <a:gd name="connsiteX1" fmla="*/ 0 w 2160691"/>
                      <a:gd name="connsiteY1" fmla="*/ 0 h 2435633"/>
                      <a:gd name="connsiteX2" fmla="*/ 1855113 w 2160691"/>
                      <a:gd name="connsiteY2" fmla="*/ 256655 h 2435633"/>
                      <a:gd name="connsiteX3" fmla="*/ 723291 w 2160691"/>
                      <a:gd name="connsiteY3" fmla="*/ 1363981 h 2435633"/>
                      <a:gd name="connsiteX4" fmla="*/ 2160691 w 2160691"/>
                      <a:gd name="connsiteY4" fmla="*/ 2308345 h 2435633"/>
                      <a:gd name="connsiteX5" fmla="*/ 2008251 w 2160691"/>
                      <a:gd name="connsiteY5" fmla="*/ 2435633 h 2435633"/>
                      <a:gd name="connsiteX6" fmla="*/ 502358 w 2160691"/>
                      <a:gd name="connsiteY6" fmla="*/ 1342505 h 2435633"/>
                      <a:gd name="connsiteX7" fmla="*/ 1696817 w 2160691"/>
                      <a:gd name="connsiteY7" fmla="*/ 243493 h 2435633"/>
                      <a:gd name="connsiteX8" fmla="*/ 4988 w 2160691"/>
                      <a:gd name="connsiteY8" fmla="*/ 43468 h 2435633"/>
                      <a:gd name="connsiteX0" fmla="*/ 4988 w 2160691"/>
                      <a:gd name="connsiteY0" fmla="*/ 43468 h 2435633"/>
                      <a:gd name="connsiteX1" fmla="*/ 0 w 2160691"/>
                      <a:gd name="connsiteY1" fmla="*/ 0 h 2435633"/>
                      <a:gd name="connsiteX2" fmla="*/ 1855113 w 2160691"/>
                      <a:gd name="connsiteY2" fmla="*/ 256655 h 2435633"/>
                      <a:gd name="connsiteX3" fmla="*/ 723291 w 2160691"/>
                      <a:gd name="connsiteY3" fmla="*/ 1363981 h 2435633"/>
                      <a:gd name="connsiteX4" fmla="*/ 2160691 w 2160691"/>
                      <a:gd name="connsiteY4" fmla="*/ 2308345 h 2435633"/>
                      <a:gd name="connsiteX5" fmla="*/ 2008251 w 2160691"/>
                      <a:gd name="connsiteY5" fmla="*/ 2435633 h 2435633"/>
                      <a:gd name="connsiteX6" fmla="*/ 502358 w 2160691"/>
                      <a:gd name="connsiteY6" fmla="*/ 1342505 h 2435633"/>
                      <a:gd name="connsiteX7" fmla="*/ 1696817 w 2160691"/>
                      <a:gd name="connsiteY7" fmla="*/ 243493 h 2435633"/>
                      <a:gd name="connsiteX8" fmla="*/ 4988 w 2160691"/>
                      <a:gd name="connsiteY8" fmla="*/ 43468 h 2435633"/>
                      <a:gd name="connsiteX0" fmla="*/ 4988 w 2236873"/>
                      <a:gd name="connsiteY0" fmla="*/ 43468 h 2435633"/>
                      <a:gd name="connsiteX1" fmla="*/ 0 w 2236873"/>
                      <a:gd name="connsiteY1" fmla="*/ 0 h 2435633"/>
                      <a:gd name="connsiteX2" fmla="*/ 1855113 w 2236873"/>
                      <a:gd name="connsiteY2" fmla="*/ 256655 h 2435633"/>
                      <a:gd name="connsiteX3" fmla="*/ 723291 w 2236873"/>
                      <a:gd name="connsiteY3" fmla="*/ 1363981 h 2435633"/>
                      <a:gd name="connsiteX4" fmla="*/ 2236873 w 2236873"/>
                      <a:gd name="connsiteY4" fmla="*/ 1974971 h 2435633"/>
                      <a:gd name="connsiteX5" fmla="*/ 2008251 w 2236873"/>
                      <a:gd name="connsiteY5" fmla="*/ 2435633 h 2435633"/>
                      <a:gd name="connsiteX6" fmla="*/ 502358 w 2236873"/>
                      <a:gd name="connsiteY6" fmla="*/ 1342505 h 2435633"/>
                      <a:gd name="connsiteX7" fmla="*/ 1696817 w 2236873"/>
                      <a:gd name="connsiteY7" fmla="*/ 243493 h 2435633"/>
                      <a:gd name="connsiteX8" fmla="*/ 4988 w 2236873"/>
                      <a:gd name="connsiteY8" fmla="*/ 43468 h 2435633"/>
                      <a:gd name="connsiteX0" fmla="*/ 4988 w 2236873"/>
                      <a:gd name="connsiteY0" fmla="*/ 43468 h 2159408"/>
                      <a:gd name="connsiteX1" fmla="*/ 0 w 2236873"/>
                      <a:gd name="connsiteY1" fmla="*/ 0 h 2159408"/>
                      <a:gd name="connsiteX2" fmla="*/ 1855113 w 2236873"/>
                      <a:gd name="connsiteY2" fmla="*/ 256655 h 2159408"/>
                      <a:gd name="connsiteX3" fmla="*/ 723291 w 2236873"/>
                      <a:gd name="connsiteY3" fmla="*/ 1363981 h 2159408"/>
                      <a:gd name="connsiteX4" fmla="*/ 2236873 w 2236873"/>
                      <a:gd name="connsiteY4" fmla="*/ 1974971 h 2159408"/>
                      <a:gd name="connsiteX5" fmla="*/ 2208228 w 2236873"/>
                      <a:gd name="connsiteY5" fmla="*/ 2159408 h 2159408"/>
                      <a:gd name="connsiteX6" fmla="*/ 502358 w 2236873"/>
                      <a:gd name="connsiteY6" fmla="*/ 1342505 h 2159408"/>
                      <a:gd name="connsiteX7" fmla="*/ 1696817 w 2236873"/>
                      <a:gd name="connsiteY7" fmla="*/ 243493 h 2159408"/>
                      <a:gd name="connsiteX8" fmla="*/ 4988 w 2236873"/>
                      <a:gd name="connsiteY8" fmla="*/ 43468 h 2159408"/>
                      <a:gd name="connsiteX0" fmla="*/ 4988 w 2255918"/>
                      <a:gd name="connsiteY0" fmla="*/ 43468 h 2159408"/>
                      <a:gd name="connsiteX1" fmla="*/ 0 w 2255918"/>
                      <a:gd name="connsiteY1" fmla="*/ 0 h 2159408"/>
                      <a:gd name="connsiteX2" fmla="*/ 1855113 w 2255918"/>
                      <a:gd name="connsiteY2" fmla="*/ 256655 h 2159408"/>
                      <a:gd name="connsiteX3" fmla="*/ 723291 w 2255918"/>
                      <a:gd name="connsiteY3" fmla="*/ 1363981 h 2159408"/>
                      <a:gd name="connsiteX4" fmla="*/ 2255918 w 2255918"/>
                      <a:gd name="connsiteY4" fmla="*/ 1641597 h 2159408"/>
                      <a:gd name="connsiteX5" fmla="*/ 2208228 w 2255918"/>
                      <a:gd name="connsiteY5" fmla="*/ 2159408 h 2159408"/>
                      <a:gd name="connsiteX6" fmla="*/ 502358 w 2255918"/>
                      <a:gd name="connsiteY6" fmla="*/ 1342505 h 2159408"/>
                      <a:gd name="connsiteX7" fmla="*/ 1696817 w 2255918"/>
                      <a:gd name="connsiteY7" fmla="*/ 243493 h 2159408"/>
                      <a:gd name="connsiteX8" fmla="*/ 4988 w 2255918"/>
                      <a:gd name="connsiteY8" fmla="*/ 43468 h 2159408"/>
                      <a:gd name="connsiteX0" fmla="*/ 4988 w 2265365"/>
                      <a:gd name="connsiteY0" fmla="*/ 43468 h 1778409"/>
                      <a:gd name="connsiteX1" fmla="*/ 0 w 2265365"/>
                      <a:gd name="connsiteY1" fmla="*/ 0 h 1778409"/>
                      <a:gd name="connsiteX2" fmla="*/ 1855113 w 2265365"/>
                      <a:gd name="connsiteY2" fmla="*/ 256655 h 1778409"/>
                      <a:gd name="connsiteX3" fmla="*/ 723291 w 2265365"/>
                      <a:gd name="connsiteY3" fmla="*/ 1363981 h 1778409"/>
                      <a:gd name="connsiteX4" fmla="*/ 2255918 w 2265365"/>
                      <a:gd name="connsiteY4" fmla="*/ 1641597 h 1778409"/>
                      <a:gd name="connsiteX5" fmla="*/ 2265365 w 2265365"/>
                      <a:gd name="connsiteY5" fmla="*/ 1778409 h 1778409"/>
                      <a:gd name="connsiteX6" fmla="*/ 502358 w 2265365"/>
                      <a:gd name="connsiteY6" fmla="*/ 1342505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723291 w 2265365"/>
                      <a:gd name="connsiteY3" fmla="*/ 1363981 h 1778409"/>
                      <a:gd name="connsiteX4" fmla="*/ 2255918 w 2265365"/>
                      <a:gd name="connsiteY4" fmla="*/ 1641597 h 1778409"/>
                      <a:gd name="connsiteX5" fmla="*/ 2265365 w 2265365"/>
                      <a:gd name="connsiteY5" fmla="*/ 1778409 h 1778409"/>
                      <a:gd name="connsiteX6" fmla="*/ 502358 w 2265365"/>
                      <a:gd name="connsiteY6" fmla="*/ 1342505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723291 w 2265365"/>
                      <a:gd name="connsiteY3" fmla="*/ 1363981 h 1778409"/>
                      <a:gd name="connsiteX4" fmla="*/ 2255918 w 2265365"/>
                      <a:gd name="connsiteY4" fmla="*/ 1641597 h 1778409"/>
                      <a:gd name="connsiteX5" fmla="*/ 2265365 w 2265365"/>
                      <a:gd name="connsiteY5" fmla="*/ 1778409 h 1778409"/>
                      <a:gd name="connsiteX6" fmla="*/ 502358 w 2265365"/>
                      <a:gd name="connsiteY6" fmla="*/ 1342505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83004 w 2265365"/>
                      <a:gd name="connsiteY3" fmla="*/ 1256818 h 1778409"/>
                      <a:gd name="connsiteX4" fmla="*/ 2255918 w 2265365"/>
                      <a:gd name="connsiteY4" fmla="*/ 1641597 h 1778409"/>
                      <a:gd name="connsiteX5" fmla="*/ 2265365 w 2265365"/>
                      <a:gd name="connsiteY5" fmla="*/ 1778409 h 1778409"/>
                      <a:gd name="connsiteX6" fmla="*/ 502358 w 2265365"/>
                      <a:gd name="connsiteY6" fmla="*/ 1342505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83004 w 2265365"/>
                      <a:gd name="connsiteY3" fmla="*/ 1256818 h 1778409"/>
                      <a:gd name="connsiteX4" fmla="*/ 2255918 w 2265365"/>
                      <a:gd name="connsiteY4" fmla="*/ 1641597 h 1778409"/>
                      <a:gd name="connsiteX5" fmla="*/ 2265365 w 2265365"/>
                      <a:gd name="connsiteY5" fmla="*/ 1778409 h 1778409"/>
                      <a:gd name="connsiteX6" fmla="*/ 854571 w 2265365"/>
                      <a:gd name="connsiteY6" fmla="*/ 1274636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83004 w 2265365"/>
                      <a:gd name="connsiteY3" fmla="*/ 1256818 h 1778409"/>
                      <a:gd name="connsiteX4" fmla="*/ 2255918 w 2265365"/>
                      <a:gd name="connsiteY4" fmla="*/ 1641597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18965 w 2265365"/>
                      <a:gd name="connsiteY3" fmla="*/ 1049637 h 1778409"/>
                      <a:gd name="connsiteX4" fmla="*/ 2255918 w 2265365"/>
                      <a:gd name="connsiteY4" fmla="*/ 1641597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18965 w 2265365"/>
                      <a:gd name="connsiteY3" fmla="*/ 1049637 h 1778409"/>
                      <a:gd name="connsiteX4" fmla="*/ 2255918 w 2265365"/>
                      <a:gd name="connsiteY4" fmla="*/ 1641597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5918 w 2265365"/>
                      <a:gd name="connsiteY4" fmla="*/ 1641597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5918 w 2265365"/>
                      <a:gd name="connsiteY4" fmla="*/ 1641597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2361 w 2265365"/>
                      <a:gd name="connsiteY4" fmla="*/ 1677318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2361 w 2265365"/>
                      <a:gd name="connsiteY4" fmla="*/ 1677318 h 1778409"/>
                      <a:gd name="connsiteX5" fmla="*/ 2265365 w 2265365"/>
                      <a:gd name="connsiteY5" fmla="*/ 1778409 h 1778409"/>
                      <a:gd name="connsiteX6" fmla="*/ 829668 w 2265365"/>
                      <a:gd name="connsiteY6" fmla="*/ 1028161 h 1778409"/>
                      <a:gd name="connsiteX7" fmla="*/ 1696817 w 2265365"/>
                      <a:gd name="connsiteY7" fmla="*/ 24349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2361 w 2265365"/>
                      <a:gd name="connsiteY4" fmla="*/ 1677318 h 1778409"/>
                      <a:gd name="connsiteX5" fmla="*/ 2265365 w 2265365"/>
                      <a:gd name="connsiteY5" fmla="*/ 1778409 h 1778409"/>
                      <a:gd name="connsiteX6" fmla="*/ 829668 w 2265365"/>
                      <a:gd name="connsiteY6" fmla="*/ 1028161 h 1778409"/>
                      <a:gd name="connsiteX7" fmla="*/ 1753740 w 2265365"/>
                      <a:gd name="connsiteY7" fmla="*/ 261353 h 1778409"/>
                      <a:gd name="connsiteX8" fmla="*/ 4988 w 2265365"/>
                      <a:gd name="connsiteY8" fmla="*/ 43468 h 1778409"/>
                      <a:gd name="connsiteX0" fmla="*/ 4988 w 2265365"/>
                      <a:gd name="connsiteY0" fmla="*/ 43468 h 1778409"/>
                      <a:gd name="connsiteX1" fmla="*/ 0 w 2265365"/>
                      <a:gd name="connsiteY1" fmla="*/ 0 h 1778409"/>
                      <a:gd name="connsiteX2" fmla="*/ 1855113 w 2265365"/>
                      <a:gd name="connsiteY2" fmla="*/ 256655 h 1778409"/>
                      <a:gd name="connsiteX3" fmla="*/ 929639 w 2265365"/>
                      <a:gd name="connsiteY3" fmla="*/ 1046065 h 1778409"/>
                      <a:gd name="connsiteX4" fmla="*/ 2252361 w 2265365"/>
                      <a:gd name="connsiteY4" fmla="*/ 1677318 h 1778409"/>
                      <a:gd name="connsiteX5" fmla="*/ 2265365 w 2265365"/>
                      <a:gd name="connsiteY5" fmla="*/ 1778409 h 1778409"/>
                      <a:gd name="connsiteX6" fmla="*/ 829668 w 2265365"/>
                      <a:gd name="connsiteY6" fmla="*/ 1028161 h 1778409"/>
                      <a:gd name="connsiteX7" fmla="*/ 1753740 w 2265365"/>
                      <a:gd name="connsiteY7" fmla="*/ 261353 h 1778409"/>
                      <a:gd name="connsiteX8" fmla="*/ 4988 w 2265365"/>
                      <a:gd name="connsiteY8" fmla="*/ 43468 h 1778409"/>
                      <a:gd name="connsiteX0" fmla="*/ 4988 w 2284380"/>
                      <a:gd name="connsiteY0" fmla="*/ 43468 h 1778409"/>
                      <a:gd name="connsiteX1" fmla="*/ 0 w 2284380"/>
                      <a:gd name="connsiteY1" fmla="*/ 0 h 1778409"/>
                      <a:gd name="connsiteX2" fmla="*/ 1855113 w 2284380"/>
                      <a:gd name="connsiteY2" fmla="*/ 256655 h 1778409"/>
                      <a:gd name="connsiteX3" fmla="*/ 929639 w 2284380"/>
                      <a:gd name="connsiteY3" fmla="*/ 1046065 h 1778409"/>
                      <a:gd name="connsiteX4" fmla="*/ 2284380 w 2284380"/>
                      <a:gd name="connsiteY4" fmla="*/ 1441560 h 1778409"/>
                      <a:gd name="connsiteX5" fmla="*/ 2265365 w 2284380"/>
                      <a:gd name="connsiteY5" fmla="*/ 1778409 h 1778409"/>
                      <a:gd name="connsiteX6" fmla="*/ 829668 w 2284380"/>
                      <a:gd name="connsiteY6" fmla="*/ 1028161 h 1778409"/>
                      <a:gd name="connsiteX7" fmla="*/ 1753740 w 2284380"/>
                      <a:gd name="connsiteY7" fmla="*/ 261353 h 1778409"/>
                      <a:gd name="connsiteX8" fmla="*/ 4988 w 2284380"/>
                      <a:gd name="connsiteY8" fmla="*/ 43468 h 1778409"/>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29639 w 2286710"/>
                      <a:gd name="connsiteY3" fmla="*/ 1046065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4988 w 2286710"/>
                      <a:gd name="connsiteY0" fmla="*/ 43468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4988 w 2286710"/>
                      <a:gd name="connsiteY8" fmla="*/ 43468 h 1503358"/>
                      <a:gd name="connsiteX0" fmla="*/ 14 w 2295966"/>
                      <a:gd name="connsiteY0" fmla="*/ 39896 h 1503358"/>
                      <a:gd name="connsiteX1" fmla="*/ 9256 w 2295966"/>
                      <a:gd name="connsiteY1" fmla="*/ 0 h 1503358"/>
                      <a:gd name="connsiteX2" fmla="*/ 1864369 w 2295966"/>
                      <a:gd name="connsiteY2" fmla="*/ 256655 h 1503358"/>
                      <a:gd name="connsiteX3" fmla="*/ 921106 w 2295966"/>
                      <a:gd name="connsiteY3" fmla="*/ 1038920 h 1503358"/>
                      <a:gd name="connsiteX4" fmla="*/ 2293636 w 2295966"/>
                      <a:gd name="connsiteY4" fmla="*/ 1441560 h 1503358"/>
                      <a:gd name="connsiteX5" fmla="*/ 2295966 w 2295966"/>
                      <a:gd name="connsiteY5" fmla="*/ 1503358 h 1503358"/>
                      <a:gd name="connsiteX6" fmla="*/ 838924 w 2295966"/>
                      <a:gd name="connsiteY6" fmla="*/ 1028161 h 1503358"/>
                      <a:gd name="connsiteX7" fmla="*/ 1762996 w 2295966"/>
                      <a:gd name="connsiteY7" fmla="*/ 261353 h 1503358"/>
                      <a:gd name="connsiteX8" fmla="*/ 14 w 2295966"/>
                      <a:gd name="connsiteY8" fmla="*/ 39896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1431 w 2286710"/>
                      <a:gd name="connsiteY8" fmla="*/ 32752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29668 w 2286710"/>
                      <a:gd name="connsiteY6" fmla="*/ 1028161 h 1503358"/>
                      <a:gd name="connsiteX7" fmla="*/ 1753740 w 2286710"/>
                      <a:gd name="connsiteY7" fmla="*/ 261353 h 1503358"/>
                      <a:gd name="connsiteX8" fmla="*/ 1431 w 2286710"/>
                      <a:gd name="connsiteY8" fmla="*/ 32752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08322 w 2286710"/>
                      <a:gd name="connsiteY6" fmla="*/ 1028161 h 1503358"/>
                      <a:gd name="connsiteX7" fmla="*/ 1753740 w 2286710"/>
                      <a:gd name="connsiteY7" fmla="*/ 261353 h 1503358"/>
                      <a:gd name="connsiteX8" fmla="*/ 1431 w 2286710"/>
                      <a:gd name="connsiteY8" fmla="*/ 32752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08322 w 2286710"/>
                      <a:gd name="connsiteY6" fmla="*/ 1028161 h 1503358"/>
                      <a:gd name="connsiteX7" fmla="*/ 1775087 w 2286710"/>
                      <a:gd name="connsiteY7" fmla="*/ 243492 h 1503358"/>
                      <a:gd name="connsiteX8" fmla="*/ 1431 w 2286710"/>
                      <a:gd name="connsiteY8" fmla="*/ 32752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08322 w 2286710"/>
                      <a:gd name="connsiteY6" fmla="*/ 1028161 h 1503358"/>
                      <a:gd name="connsiteX7" fmla="*/ 1775087 w 2286710"/>
                      <a:gd name="connsiteY7" fmla="*/ 243492 h 1503358"/>
                      <a:gd name="connsiteX8" fmla="*/ 1431 w 2286710"/>
                      <a:gd name="connsiteY8" fmla="*/ 32752 h 1503358"/>
                      <a:gd name="connsiteX0" fmla="*/ 1431 w 2286710"/>
                      <a:gd name="connsiteY0" fmla="*/ 32752 h 1503358"/>
                      <a:gd name="connsiteX1" fmla="*/ 0 w 2286710"/>
                      <a:gd name="connsiteY1" fmla="*/ 0 h 1503358"/>
                      <a:gd name="connsiteX2" fmla="*/ 1855113 w 2286710"/>
                      <a:gd name="connsiteY2" fmla="*/ 256655 h 1503358"/>
                      <a:gd name="connsiteX3" fmla="*/ 911850 w 2286710"/>
                      <a:gd name="connsiteY3" fmla="*/ 1038920 h 1503358"/>
                      <a:gd name="connsiteX4" fmla="*/ 2284380 w 2286710"/>
                      <a:gd name="connsiteY4" fmla="*/ 1441560 h 1503358"/>
                      <a:gd name="connsiteX5" fmla="*/ 2286710 w 2286710"/>
                      <a:gd name="connsiteY5" fmla="*/ 1503358 h 1503358"/>
                      <a:gd name="connsiteX6" fmla="*/ 808322 w 2286710"/>
                      <a:gd name="connsiteY6" fmla="*/ 1028161 h 1503358"/>
                      <a:gd name="connsiteX7" fmla="*/ 1775087 w 2286710"/>
                      <a:gd name="connsiteY7" fmla="*/ 243492 h 1503358"/>
                      <a:gd name="connsiteX8" fmla="*/ 1431 w 2286710"/>
                      <a:gd name="connsiteY8" fmla="*/ 32752 h 1503358"/>
                      <a:gd name="connsiteX0" fmla="*/ 1431 w 2286710"/>
                      <a:gd name="connsiteY0" fmla="*/ 22036 h 1492642"/>
                      <a:gd name="connsiteX1" fmla="*/ 0 w 2286710"/>
                      <a:gd name="connsiteY1" fmla="*/ 0 h 1492642"/>
                      <a:gd name="connsiteX2" fmla="*/ 1855113 w 2286710"/>
                      <a:gd name="connsiteY2" fmla="*/ 245939 h 1492642"/>
                      <a:gd name="connsiteX3" fmla="*/ 911850 w 2286710"/>
                      <a:gd name="connsiteY3" fmla="*/ 1028204 h 1492642"/>
                      <a:gd name="connsiteX4" fmla="*/ 2284380 w 2286710"/>
                      <a:gd name="connsiteY4" fmla="*/ 1430844 h 1492642"/>
                      <a:gd name="connsiteX5" fmla="*/ 2286710 w 2286710"/>
                      <a:gd name="connsiteY5" fmla="*/ 1492642 h 1492642"/>
                      <a:gd name="connsiteX6" fmla="*/ 808322 w 2286710"/>
                      <a:gd name="connsiteY6" fmla="*/ 1017445 h 1492642"/>
                      <a:gd name="connsiteX7" fmla="*/ 1775087 w 2286710"/>
                      <a:gd name="connsiteY7" fmla="*/ 232776 h 1492642"/>
                      <a:gd name="connsiteX8" fmla="*/ 1431 w 2286710"/>
                      <a:gd name="connsiteY8" fmla="*/ 22036 h 1492642"/>
                      <a:gd name="connsiteX0" fmla="*/ 1431 w 2286710"/>
                      <a:gd name="connsiteY0" fmla="*/ 22036 h 1492642"/>
                      <a:gd name="connsiteX1" fmla="*/ 0 w 2286710"/>
                      <a:gd name="connsiteY1" fmla="*/ 0 h 1492642"/>
                      <a:gd name="connsiteX2" fmla="*/ 1855113 w 2286710"/>
                      <a:gd name="connsiteY2" fmla="*/ 245939 h 1492642"/>
                      <a:gd name="connsiteX3" fmla="*/ 911850 w 2286710"/>
                      <a:gd name="connsiteY3" fmla="*/ 1028204 h 1492642"/>
                      <a:gd name="connsiteX4" fmla="*/ 2284380 w 2286710"/>
                      <a:gd name="connsiteY4" fmla="*/ 1430844 h 1492642"/>
                      <a:gd name="connsiteX5" fmla="*/ 2286710 w 2286710"/>
                      <a:gd name="connsiteY5" fmla="*/ 1492642 h 1492642"/>
                      <a:gd name="connsiteX6" fmla="*/ 808322 w 2286710"/>
                      <a:gd name="connsiteY6" fmla="*/ 1017445 h 1492642"/>
                      <a:gd name="connsiteX7" fmla="*/ 1775087 w 2286710"/>
                      <a:gd name="connsiteY7" fmla="*/ 232776 h 1492642"/>
                      <a:gd name="connsiteX8" fmla="*/ 1431 w 2286710"/>
                      <a:gd name="connsiteY8" fmla="*/ 22036 h 1492642"/>
                      <a:gd name="connsiteX0" fmla="*/ 1431 w 2286710"/>
                      <a:gd name="connsiteY0" fmla="*/ 22036 h 1492642"/>
                      <a:gd name="connsiteX1" fmla="*/ 0 w 2286710"/>
                      <a:gd name="connsiteY1" fmla="*/ 0 h 1492642"/>
                      <a:gd name="connsiteX2" fmla="*/ 1855113 w 2286710"/>
                      <a:gd name="connsiteY2" fmla="*/ 245939 h 1492642"/>
                      <a:gd name="connsiteX3" fmla="*/ 911850 w 2286710"/>
                      <a:gd name="connsiteY3" fmla="*/ 1028204 h 1492642"/>
                      <a:gd name="connsiteX4" fmla="*/ 2280822 w 2286710"/>
                      <a:gd name="connsiteY4" fmla="*/ 1412983 h 1492642"/>
                      <a:gd name="connsiteX5" fmla="*/ 2286710 w 2286710"/>
                      <a:gd name="connsiteY5" fmla="*/ 1492642 h 1492642"/>
                      <a:gd name="connsiteX6" fmla="*/ 808322 w 2286710"/>
                      <a:gd name="connsiteY6" fmla="*/ 1017445 h 1492642"/>
                      <a:gd name="connsiteX7" fmla="*/ 1775087 w 2286710"/>
                      <a:gd name="connsiteY7" fmla="*/ 232776 h 1492642"/>
                      <a:gd name="connsiteX8" fmla="*/ 1431 w 2286710"/>
                      <a:gd name="connsiteY8" fmla="*/ 22036 h 1492642"/>
                      <a:gd name="connsiteX0" fmla="*/ 1431 w 2286710"/>
                      <a:gd name="connsiteY0" fmla="*/ 22036 h 1492642"/>
                      <a:gd name="connsiteX1" fmla="*/ 0 w 2286710"/>
                      <a:gd name="connsiteY1" fmla="*/ 0 h 1492642"/>
                      <a:gd name="connsiteX2" fmla="*/ 1855113 w 2286710"/>
                      <a:gd name="connsiteY2" fmla="*/ 245939 h 1492642"/>
                      <a:gd name="connsiteX3" fmla="*/ 911850 w 2286710"/>
                      <a:gd name="connsiteY3" fmla="*/ 1028204 h 1492642"/>
                      <a:gd name="connsiteX4" fmla="*/ 2280822 w 2286710"/>
                      <a:gd name="connsiteY4" fmla="*/ 1412983 h 1492642"/>
                      <a:gd name="connsiteX5" fmla="*/ 2286710 w 2286710"/>
                      <a:gd name="connsiteY5" fmla="*/ 1492642 h 1492642"/>
                      <a:gd name="connsiteX6" fmla="*/ 808322 w 2286710"/>
                      <a:gd name="connsiteY6" fmla="*/ 1017445 h 1492642"/>
                      <a:gd name="connsiteX7" fmla="*/ 1775087 w 2286710"/>
                      <a:gd name="connsiteY7" fmla="*/ 232776 h 1492642"/>
                      <a:gd name="connsiteX8" fmla="*/ 1431 w 2286710"/>
                      <a:gd name="connsiteY8" fmla="*/ 22036 h 1492642"/>
                      <a:gd name="connsiteX0" fmla="*/ 1431 w 2286710"/>
                      <a:gd name="connsiteY0" fmla="*/ 22036 h 1492642"/>
                      <a:gd name="connsiteX1" fmla="*/ 0 w 2286710"/>
                      <a:gd name="connsiteY1" fmla="*/ 0 h 1492642"/>
                      <a:gd name="connsiteX2" fmla="*/ 1855113 w 2286710"/>
                      <a:gd name="connsiteY2" fmla="*/ 245939 h 1492642"/>
                      <a:gd name="connsiteX3" fmla="*/ 911850 w 2286710"/>
                      <a:gd name="connsiteY3" fmla="*/ 1028204 h 1492642"/>
                      <a:gd name="connsiteX4" fmla="*/ 2277264 w 2286710"/>
                      <a:gd name="connsiteY4" fmla="*/ 1402266 h 1492642"/>
                      <a:gd name="connsiteX5" fmla="*/ 2286710 w 2286710"/>
                      <a:gd name="connsiteY5" fmla="*/ 1492642 h 1492642"/>
                      <a:gd name="connsiteX6" fmla="*/ 808322 w 2286710"/>
                      <a:gd name="connsiteY6" fmla="*/ 1017445 h 1492642"/>
                      <a:gd name="connsiteX7" fmla="*/ 1775087 w 2286710"/>
                      <a:gd name="connsiteY7" fmla="*/ 232776 h 1492642"/>
                      <a:gd name="connsiteX8" fmla="*/ 1431 w 2286710"/>
                      <a:gd name="connsiteY8" fmla="*/ 22036 h 1492642"/>
                      <a:gd name="connsiteX0" fmla="*/ 1431 w 2288075"/>
                      <a:gd name="connsiteY0" fmla="*/ 22036 h 1492642"/>
                      <a:gd name="connsiteX1" fmla="*/ 0 w 2288075"/>
                      <a:gd name="connsiteY1" fmla="*/ 0 h 1492642"/>
                      <a:gd name="connsiteX2" fmla="*/ 1855113 w 2288075"/>
                      <a:gd name="connsiteY2" fmla="*/ 245939 h 1492642"/>
                      <a:gd name="connsiteX3" fmla="*/ 911850 w 2288075"/>
                      <a:gd name="connsiteY3" fmla="*/ 1028204 h 1492642"/>
                      <a:gd name="connsiteX4" fmla="*/ 2287937 w 2288075"/>
                      <a:gd name="connsiteY4" fmla="*/ 1402266 h 1492642"/>
                      <a:gd name="connsiteX5" fmla="*/ 2286710 w 2288075"/>
                      <a:gd name="connsiteY5" fmla="*/ 1492642 h 1492642"/>
                      <a:gd name="connsiteX6" fmla="*/ 808322 w 2288075"/>
                      <a:gd name="connsiteY6" fmla="*/ 1017445 h 1492642"/>
                      <a:gd name="connsiteX7" fmla="*/ 1775087 w 2288075"/>
                      <a:gd name="connsiteY7" fmla="*/ 232776 h 1492642"/>
                      <a:gd name="connsiteX8" fmla="*/ 1431 w 2288075"/>
                      <a:gd name="connsiteY8" fmla="*/ 22036 h 149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8075" h="1492642">
                        <a:moveTo>
                          <a:pt x="1431" y="22036"/>
                        </a:moveTo>
                        <a:cubicBezTo>
                          <a:pt x="978" y="-4576"/>
                          <a:pt x="453" y="26612"/>
                          <a:pt x="0" y="0"/>
                        </a:cubicBezTo>
                        <a:cubicBezTo>
                          <a:pt x="320288" y="1618"/>
                          <a:pt x="1801364" y="-2503"/>
                          <a:pt x="1855113" y="245939"/>
                        </a:cubicBezTo>
                        <a:cubicBezTo>
                          <a:pt x="1858288" y="699964"/>
                          <a:pt x="855310" y="577751"/>
                          <a:pt x="911850" y="1028204"/>
                        </a:cubicBezTo>
                        <a:cubicBezTo>
                          <a:pt x="941724" y="1250752"/>
                          <a:pt x="1326933" y="1391642"/>
                          <a:pt x="2287937" y="1402266"/>
                        </a:cubicBezTo>
                        <a:cubicBezTo>
                          <a:pt x="2288714" y="1422865"/>
                          <a:pt x="2285933" y="1472043"/>
                          <a:pt x="2286710" y="1492642"/>
                        </a:cubicBezTo>
                        <a:cubicBezTo>
                          <a:pt x="1907428" y="1478956"/>
                          <a:pt x="825785" y="1512745"/>
                          <a:pt x="808322" y="1017445"/>
                        </a:cubicBezTo>
                        <a:cubicBezTo>
                          <a:pt x="790860" y="522145"/>
                          <a:pt x="1907383" y="588771"/>
                          <a:pt x="1775087" y="232776"/>
                        </a:cubicBezTo>
                        <a:cubicBezTo>
                          <a:pt x="1753996" y="75765"/>
                          <a:pt x="740741" y="41433"/>
                          <a:pt x="1431" y="22036"/>
                        </a:cubicBezTo>
                        <a:close/>
                      </a:path>
                    </a:pathLst>
                  </a:custGeom>
                  <a:solidFill>
                    <a:schemeClr val="tx1">
                      <a:lumMod val="65000"/>
                      <a:lumOff val="35000"/>
                    </a:schemeClr>
                  </a:solidFill>
                  <a:ln>
                    <a:noFill/>
                  </a:ln>
                  <a:scene3d>
                    <a:camera prst="perspectiveRelaxed">
                      <a:rot lat="17973601"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72" name="Vienādsānu trīsstūris 13" descr="Pa labi vērsta bultiņa">
                    <a:extLst>
                      <a:ext uri="{FF2B5EF4-FFF2-40B4-BE49-F238E27FC236}">
                        <a16:creationId xmlns:a16="http://schemas.microsoft.com/office/drawing/2014/main" id="{84A45CAB-66B7-4660-B1E4-7BE570D2EFC1}"/>
                      </a:ext>
                    </a:extLst>
                  </p:cNvPr>
                  <p:cNvSpPr/>
                  <p:nvPr/>
                </p:nvSpPr>
                <p:spPr>
                  <a:xfrm rot="5400000">
                    <a:off x="8403410" y="4504662"/>
                    <a:ext cx="1521184" cy="877498"/>
                  </a:xfrm>
                  <a:prstGeom prst="triangle">
                    <a:avLst/>
                  </a:prstGeom>
                  <a:solidFill>
                    <a:schemeClr val="tx1">
                      <a:lumMod val="65000"/>
                      <a:lumOff val="35000"/>
                    </a:schemeClr>
                  </a:solidFill>
                  <a:ln>
                    <a:noFill/>
                  </a:ln>
                  <a:scene3d>
                    <a:camera prst="perspectiveRelaxed">
                      <a:rot lat="17973601"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nvGrpSpPr>
                  <p:cNvPr id="13373" name="Grupa 22" descr="Starpinājumi">
                    <a:extLst>
                      <a:ext uri="{FF2B5EF4-FFF2-40B4-BE49-F238E27FC236}">
                        <a16:creationId xmlns:a16="http://schemas.microsoft.com/office/drawing/2014/main" id="{8EC7083D-1DEC-4F2E-A7E1-7A3EC23E0B0E}"/>
                      </a:ext>
                    </a:extLst>
                  </p:cNvPr>
                  <p:cNvGrpSpPr/>
                  <p:nvPr/>
                </p:nvGrpSpPr>
                <p:grpSpPr>
                  <a:xfrm>
                    <a:off x="2710054" y="1854718"/>
                    <a:ext cx="2722477" cy="3127210"/>
                    <a:chOff x="2710041" y="1854710"/>
                    <a:chExt cx="2211479" cy="2381260"/>
                  </a:xfrm>
                </p:grpSpPr>
                <p:sp>
                  <p:nvSpPr>
                    <p:cNvPr id="13374" name="Taisnstūris 16" descr="Starpinājums">
                      <a:extLst>
                        <a:ext uri="{FF2B5EF4-FFF2-40B4-BE49-F238E27FC236}">
                          <a16:creationId xmlns:a16="http://schemas.microsoft.com/office/drawing/2014/main" id="{94FBCB28-38F2-4AB5-9448-C4D39E960584}"/>
                        </a:ext>
                      </a:extLst>
                    </p:cNvPr>
                    <p:cNvSpPr/>
                    <p:nvPr/>
                  </p:nvSpPr>
                  <p:spPr>
                    <a:xfrm>
                      <a:off x="2710041" y="1854710"/>
                      <a:ext cx="53067" cy="696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75" name="Taisnstūris 17" descr="Starpinājums">
                      <a:extLst>
                        <a:ext uri="{FF2B5EF4-FFF2-40B4-BE49-F238E27FC236}">
                          <a16:creationId xmlns:a16="http://schemas.microsoft.com/office/drawing/2014/main" id="{77881EB9-3B83-4043-8F08-E40BA9902F41}"/>
                        </a:ext>
                      </a:extLst>
                    </p:cNvPr>
                    <p:cNvSpPr/>
                    <p:nvPr/>
                  </p:nvSpPr>
                  <p:spPr>
                    <a:xfrm>
                      <a:off x="4675703" y="1929440"/>
                      <a:ext cx="53067" cy="90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76" name="Taisnstūris 18" descr="Starpinājums">
                      <a:extLst>
                        <a:ext uri="{FF2B5EF4-FFF2-40B4-BE49-F238E27FC236}">
                          <a16:creationId xmlns:a16="http://schemas.microsoft.com/office/drawing/2014/main" id="{52330301-9BFF-45BD-AD97-3482A72D6461}"/>
                        </a:ext>
                      </a:extLst>
                    </p:cNvPr>
                    <p:cNvSpPr/>
                    <p:nvPr/>
                  </p:nvSpPr>
                  <p:spPr>
                    <a:xfrm rot="20599438">
                      <a:off x="4841920" y="2487068"/>
                      <a:ext cx="79600" cy="149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77" name="Taisnstūris 19" descr="Starpinājums">
                      <a:extLst>
                        <a:ext uri="{FF2B5EF4-FFF2-40B4-BE49-F238E27FC236}">
                          <a16:creationId xmlns:a16="http://schemas.microsoft.com/office/drawing/2014/main" id="{EAEE2AC0-792F-4C15-9457-BE3E066B6DDB}"/>
                        </a:ext>
                      </a:extLst>
                    </p:cNvPr>
                    <p:cNvSpPr/>
                    <p:nvPr/>
                  </p:nvSpPr>
                  <p:spPr>
                    <a:xfrm rot="374208">
                      <a:off x="4814468" y="3985307"/>
                      <a:ext cx="106134" cy="2506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grpSp>
            <p:grpSp>
              <p:nvGrpSpPr>
                <p:cNvPr id="13329" name="Grupa 99" descr="Atskaites punkta apraksta tekstlodziņi">
                  <a:extLst>
                    <a:ext uri="{FF2B5EF4-FFF2-40B4-BE49-F238E27FC236}">
                      <a16:creationId xmlns:a16="http://schemas.microsoft.com/office/drawing/2014/main" id="{F9037D61-05F4-46BB-A4A0-B53C4BF777F2}"/>
                    </a:ext>
                  </a:extLst>
                </p:cNvPr>
                <p:cNvGrpSpPr/>
                <p:nvPr/>
              </p:nvGrpSpPr>
              <p:grpSpPr>
                <a:xfrm>
                  <a:off x="1383651" y="103803"/>
                  <a:ext cx="8731121" cy="6460282"/>
                  <a:chOff x="1383651" y="103803"/>
                  <a:chExt cx="8731121" cy="6460282"/>
                </a:xfrm>
              </p:grpSpPr>
              <p:sp>
                <p:nvSpPr>
                  <p:cNvPr id="13366" name="Taisnstūris 79">
                    <a:extLst>
                      <a:ext uri="{FF2B5EF4-FFF2-40B4-BE49-F238E27FC236}">
                        <a16:creationId xmlns:a16="http://schemas.microsoft.com/office/drawing/2014/main" id="{535B330F-822D-48B0-87C9-D11FA3985D7D}"/>
                      </a:ext>
                    </a:extLst>
                  </p:cNvPr>
                  <p:cNvSpPr/>
                  <p:nvPr/>
                </p:nvSpPr>
                <p:spPr>
                  <a:xfrm>
                    <a:off x="1438469" y="136071"/>
                    <a:ext cx="1943878" cy="1691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fld id="{507D9085-37E1-44A3-8991-3C2C41E7E908}" type="TxLink">
                      <a:rPr lang="en-US" sz="1100" b="0" i="0" u="none" strike="noStrike">
                        <a:solidFill>
                          <a:srgbClr val="000000"/>
                        </a:solidFill>
                        <a:latin typeface="Franklin Gothic Book" panose="020B0503020102020204" pitchFamily="34" charset="0"/>
                      </a:rPr>
                      <a:pPr algn="l" rtl="0"/>
                      <a:t>Informācija par Arhitektūras saturu</a:t>
                    </a:fld>
                    <a:endParaRPr lang="en-US" sz="1100">
                      <a:solidFill>
                        <a:schemeClr val="accent5">
                          <a:lumMod val="50000"/>
                        </a:schemeClr>
                      </a:solidFill>
                      <a:latin typeface="Franklin Gothic Book" panose="020B0503020102020204" pitchFamily="34" charset="0"/>
                    </a:endParaRPr>
                  </a:p>
                </p:txBody>
              </p:sp>
              <p:sp>
                <p:nvSpPr>
                  <p:cNvPr id="13367" name="Taisnstūris 80">
                    <a:extLst>
                      <a:ext uri="{FF2B5EF4-FFF2-40B4-BE49-F238E27FC236}">
                        <a16:creationId xmlns:a16="http://schemas.microsoft.com/office/drawing/2014/main" id="{9E4D445B-6845-4C33-9CB6-74F9A95FE3FA}"/>
                      </a:ext>
                    </a:extLst>
                  </p:cNvPr>
                  <p:cNvSpPr/>
                  <p:nvPr/>
                </p:nvSpPr>
                <p:spPr>
                  <a:xfrm>
                    <a:off x="4652476" y="103803"/>
                    <a:ext cx="1943878" cy="1691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fld id="{E7682F50-FEA6-4CB1-9B2A-5DBE521EC4FB}" type="TxLink">
                      <a:rPr lang="en-US" sz="1100" b="0" i="0" u="none" strike="noStrike">
                        <a:solidFill>
                          <a:srgbClr val="000000"/>
                        </a:solidFill>
                        <a:latin typeface="Franklin Gothic Book" panose="020B0503020102020204" pitchFamily="34" charset="0"/>
                      </a:rPr>
                      <a:pPr algn="l" rtl="0"/>
                      <a:t> </a:t>
                    </a:fld>
                    <a:endParaRPr lang="en-US" sz="1100">
                      <a:solidFill>
                        <a:schemeClr val="accent5">
                          <a:lumMod val="50000"/>
                        </a:schemeClr>
                      </a:solidFill>
                      <a:latin typeface="Franklin Gothic Book" panose="020B0503020102020204" pitchFamily="34" charset="0"/>
                    </a:endParaRPr>
                  </a:p>
                </p:txBody>
              </p:sp>
              <p:sp>
                <p:nvSpPr>
                  <p:cNvPr id="13368" name="Taisnstūris 81">
                    <a:extLst>
                      <a:ext uri="{FF2B5EF4-FFF2-40B4-BE49-F238E27FC236}">
                        <a16:creationId xmlns:a16="http://schemas.microsoft.com/office/drawing/2014/main" id="{B235FDFC-2ABE-41DA-9B24-DE71B38FBDC5}"/>
                      </a:ext>
                    </a:extLst>
                  </p:cNvPr>
                  <p:cNvSpPr/>
                  <p:nvPr/>
                </p:nvSpPr>
                <p:spPr>
                  <a:xfrm>
                    <a:off x="8170894" y="453701"/>
                    <a:ext cx="1943878" cy="1691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fld id="{2216420C-891B-4C34-A4E4-718109D3D404}" type="TxLink">
                      <a:rPr lang="en-US" sz="1100" b="0" i="0" u="none" strike="noStrike">
                        <a:solidFill>
                          <a:srgbClr val="000000"/>
                        </a:solidFill>
                        <a:latin typeface="Franklin Gothic Book" panose="020B0503020102020204" pitchFamily="34" charset="0"/>
                      </a:rPr>
                      <a:pPr algn="l" rtl="0"/>
                      <a:t>V1 publicēšana.</a:t>
                    </a:fld>
                    <a:endParaRPr lang="en-US" sz="1100">
                      <a:solidFill>
                        <a:schemeClr val="accent5">
                          <a:lumMod val="50000"/>
                        </a:schemeClr>
                      </a:solidFill>
                      <a:latin typeface="Franklin Gothic Book" panose="020B0503020102020204" pitchFamily="34" charset="0"/>
                    </a:endParaRPr>
                  </a:p>
                </p:txBody>
              </p:sp>
              <p:sp>
                <p:nvSpPr>
                  <p:cNvPr id="13369" name="Taisnstūris 82">
                    <a:extLst>
                      <a:ext uri="{FF2B5EF4-FFF2-40B4-BE49-F238E27FC236}">
                        <a16:creationId xmlns:a16="http://schemas.microsoft.com/office/drawing/2014/main" id="{538310B0-DBE5-465A-9094-4F5CFF7350CA}"/>
                      </a:ext>
                    </a:extLst>
                  </p:cNvPr>
                  <p:cNvSpPr/>
                  <p:nvPr/>
                </p:nvSpPr>
                <p:spPr>
                  <a:xfrm>
                    <a:off x="1383651" y="4872911"/>
                    <a:ext cx="1943878" cy="1691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fld id="{0D796784-D71F-451A-88C4-87328B00A41F}" type="TxLink">
                      <a:rPr lang="en-US" sz="1100" b="0" i="0" u="none" strike="noStrike">
                        <a:solidFill>
                          <a:srgbClr val="000000"/>
                        </a:solidFill>
                        <a:latin typeface="Franklin Gothic Book" panose="020B0503020102020204" pitchFamily="34" charset="0"/>
                      </a:rPr>
                      <a:pPr algn="l" rtl="0"/>
                      <a:t> </a:t>
                    </a:fld>
                    <a:endParaRPr lang="en-US" sz="1100">
                      <a:solidFill>
                        <a:schemeClr val="accent5">
                          <a:lumMod val="50000"/>
                        </a:schemeClr>
                      </a:solidFill>
                      <a:latin typeface="Franklin Gothic Book" panose="020B0503020102020204" pitchFamily="34" charset="0"/>
                    </a:endParaRPr>
                  </a:p>
                </p:txBody>
              </p:sp>
              <p:sp>
                <p:nvSpPr>
                  <p:cNvPr id="13370" name="Taisnstūris 83">
                    <a:extLst>
                      <a:ext uri="{FF2B5EF4-FFF2-40B4-BE49-F238E27FC236}">
                        <a16:creationId xmlns:a16="http://schemas.microsoft.com/office/drawing/2014/main" id="{05DCDC58-65AA-4F55-8328-F0D11B6921FC}"/>
                      </a:ext>
                    </a:extLst>
                  </p:cNvPr>
                  <p:cNvSpPr/>
                  <p:nvPr/>
                </p:nvSpPr>
                <p:spPr>
                  <a:xfrm>
                    <a:off x="7416279" y="2663500"/>
                    <a:ext cx="1943878" cy="1691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fld id="{7CA73E2A-2124-4B22-B0CB-85B3FC9AEC2C}" type="TxLink">
                      <a:rPr lang="en-US" sz="1100" b="0" i="0" u="none" strike="noStrike">
                        <a:solidFill>
                          <a:srgbClr val="000000"/>
                        </a:solidFill>
                        <a:latin typeface="Franklin Gothic Book" panose="020B0503020102020204" pitchFamily="34" charset="0"/>
                      </a:rPr>
                      <a:pPr algn="l" rtl="0"/>
                      <a:t>V2 publicēšana. Turpinās darbs ar V3</a:t>
                    </a:fld>
                    <a:endParaRPr lang="en-US" sz="1100">
                      <a:solidFill>
                        <a:schemeClr val="accent5">
                          <a:lumMod val="50000"/>
                        </a:schemeClr>
                      </a:solidFill>
                      <a:latin typeface="Franklin Gothic Book" panose="020B0503020102020204" pitchFamily="34" charset="0"/>
                    </a:endParaRPr>
                  </a:p>
                </p:txBody>
              </p:sp>
            </p:grpSp>
            <p:grpSp>
              <p:nvGrpSpPr>
                <p:cNvPr id="13330" name="Grupa 98" descr="Atskaites punkta marķieri ar datumiem">
                  <a:extLst>
                    <a:ext uri="{FF2B5EF4-FFF2-40B4-BE49-F238E27FC236}">
                      <a16:creationId xmlns:a16="http://schemas.microsoft.com/office/drawing/2014/main" id="{3AFD4D28-9B0B-41BE-867F-B08DCF9D0278}"/>
                    </a:ext>
                  </a:extLst>
                </p:cNvPr>
                <p:cNvGrpSpPr/>
                <p:nvPr/>
              </p:nvGrpSpPr>
              <p:grpSpPr>
                <a:xfrm>
                  <a:off x="406269" y="299879"/>
                  <a:ext cx="7618956" cy="4462964"/>
                  <a:chOff x="406269" y="299879"/>
                  <a:chExt cx="7618956" cy="4462964"/>
                </a:xfrm>
              </p:grpSpPr>
              <p:grpSp>
                <p:nvGrpSpPr>
                  <p:cNvPr id="13331" name="Grupa 92" descr="Atskaites punkta marķieris ar datumu">
                    <a:extLst>
                      <a:ext uri="{FF2B5EF4-FFF2-40B4-BE49-F238E27FC236}">
                        <a16:creationId xmlns:a16="http://schemas.microsoft.com/office/drawing/2014/main" id="{42DEC03C-DED7-4669-9F00-BCDEED3E48BD}"/>
                      </a:ext>
                    </a:extLst>
                  </p:cNvPr>
                  <p:cNvGrpSpPr/>
                  <p:nvPr/>
                </p:nvGrpSpPr>
                <p:grpSpPr>
                  <a:xfrm>
                    <a:off x="406269" y="518614"/>
                    <a:ext cx="914400" cy="1308627"/>
                    <a:chOff x="406269" y="518614"/>
                    <a:chExt cx="914400" cy="1308627"/>
                  </a:xfrm>
                </p:grpSpPr>
                <p:grpSp>
                  <p:nvGrpSpPr>
                    <p:cNvPr id="13360" name="Grupa 42" descr="Atskaites punkta asara">
                      <a:extLst>
                        <a:ext uri="{FF2B5EF4-FFF2-40B4-BE49-F238E27FC236}">
                          <a16:creationId xmlns:a16="http://schemas.microsoft.com/office/drawing/2014/main" id="{CF0D55BA-F4C2-4361-8D78-02E66A907725}"/>
                        </a:ext>
                      </a:extLst>
                    </p:cNvPr>
                    <p:cNvGrpSpPr/>
                    <p:nvPr/>
                  </p:nvGrpSpPr>
                  <p:grpSpPr>
                    <a:xfrm>
                      <a:off x="406269" y="518614"/>
                      <a:ext cx="914400" cy="1308627"/>
                      <a:chOff x="406269" y="518614"/>
                      <a:chExt cx="914400" cy="1308627"/>
                    </a:xfrm>
                  </p:grpSpPr>
                  <p:grpSp>
                    <p:nvGrpSpPr>
                      <p:cNvPr id="13362" name="Grupa 35" descr="Atskaites punkta asara">
                        <a:extLst>
                          <a:ext uri="{FF2B5EF4-FFF2-40B4-BE49-F238E27FC236}">
                            <a16:creationId xmlns:a16="http://schemas.microsoft.com/office/drawing/2014/main" id="{F29A4D8E-B123-405E-B376-1027EB9F7065}"/>
                          </a:ext>
                        </a:extLst>
                      </p:cNvPr>
                      <p:cNvGrpSpPr/>
                      <p:nvPr/>
                    </p:nvGrpSpPr>
                    <p:grpSpPr>
                      <a:xfrm>
                        <a:off x="406269" y="518614"/>
                        <a:ext cx="914400" cy="1308627"/>
                        <a:chOff x="406269" y="518614"/>
                        <a:chExt cx="914400" cy="1308627"/>
                      </a:xfrm>
                    </p:grpSpPr>
                    <p:sp>
                      <p:nvSpPr>
                        <p:cNvPr id="13364" name="Asara 26" descr="Asara">
                          <a:extLst>
                            <a:ext uri="{FF2B5EF4-FFF2-40B4-BE49-F238E27FC236}">
                              <a16:creationId xmlns:a16="http://schemas.microsoft.com/office/drawing/2014/main" id="{5E5DC295-059D-42AA-A44A-719EC1D43EBC}"/>
                            </a:ext>
                          </a:extLst>
                        </p:cNvPr>
                        <p:cNvSpPr/>
                        <p:nvPr/>
                      </p:nvSpPr>
                      <p:spPr>
                        <a:xfrm rot="8060572">
                          <a:off x="406269" y="518614"/>
                          <a:ext cx="914400" cy="914400"/>
                        </a:xfrm>
                        <a:prstGeom prst="teardrop">
                          <a:avLst/>
                        </a:prstGeom>
                        <a:gradFill flip="none" rotWithShape="1">
                          <a:gsLst>
                            <a:gs pos="0">
                              <a:schemeClr val="accent1">
                                <a:lumMod val="50000"/>
                              </a:schemeClr>
                            </a:gs>
                            <a:gs pos="100000">
                              <a:schemeClr val="accent1"/>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65" name="Ovāls 29" descr="Ēnas forma">
                          <a:extLst>
                            <a:ext uri="{FF2B5EF4-FFF2-40B4-BE49-F238E27FC236}">
                              <a16:creationId xmlns:a16="http://schemas.microsoft.com/office/drawing/2014/main" id="{4728794A-711F-4106-B7D7-01035C68EB0D}"/>
                            </a:ext>
                          </a:extLst>
                        </p:cNvPr>
                        <p:cNvSpPr/>
                        <p:nvPr/>
                      </p:nvSpPr>
                      <p:spPr>
                        <a:xfrm>
                          <a:off x="641480" y="1700889"/>
                          <a:ext cx="457200" cy="126352"/>
                        </a:xfrm>
                        <a:prstGeom prst="ellipse">
                          <a:avLst/>
                        </a:prstGeom>
                        <a:gradFill flip="none" rotWithShape="1">
                          <a:gsLst>
                            <a:gs pos="0">
                              <a:schemeClr val="bg1">
                                <a:lumMod val="50000"/>
                              </a:schemeClr>
                            </a:gs>
                            <a:gs pos="100000">
                              <a:schemeClr val="tx1">
                                <a:lumMod val="65000"/>
                                <a:lumOff val="35000"/>
                              </a:schemeClr>
                            </a:gs>
                          </a:gsLst>
                          <a:lin ang="10800000" scaled="1"/>
                          <a:tileRect/>
                        </a:gradFill>
                        <a:ln>
                          <a:no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63" name="Asara 41" descr="Asara">
                        <a:extLst>
                          <a:ext uri="{FF2B5EF4-FFF2-40B4-BE49-F238E27FC236}">
                            <a16:creationId xmlns:a16="http://schemas.microsoft.com/office/drawing/2014/main" id="{6C9DA250-9566-49FF-8EF2-2027EDC50573}"/>
                          </a:ext>
                        </a:extLst>
                      </p:cNvPr>
                      <p:cNvSpPr/>
                      <p:nvPr/>
                    </p:nvSpPr>
                    <p:spPr>
                      <a:xfrm rot="7971563">
                        <a:off x="497709" y="607339"/>
                        <a:ext cx="731520" cy="731520"/>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solidFill>
                            <a:srgbClr val="FF0000"/>
                          </a:solidFill>
                        </a:endParaRPr>
                      </a:p>
                    </p:txBody>
                  </p:sp>
                </p:grpSp>
                <p:sp>
                  <p:nvSpPr>
                    <p:cNvPr id="13361" name="Ovāls 86" descr="Atskaites punkta datums aplī">
                      <a:extLst>
                        <a:ext uri="{FF2B5EF4-FFF2-40B4-BE49-F238E27FC236}">
                          <a16:creationId xmlns:a16="http://schemas.microsoft.com/office/drawing/2014/main" id="{C0A8DCFD-F1A1-4B43-AAE7-26C2A692143D}"/>
                        </a:ext>
                      </a:extLst>
                    </p:cNvPr>
                    <p:cNvSpPr/>
                    <p:nvPr/>
                  </p:nvSpPr>
                  <p:spPr>
                    <a:xfrm>
                      <a:off x="456811" y="612321"/>
                      <a:ext cx="816429" cy="7132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fld id="{DD742032-384D-483C-8F37-39187AA02759}" type="TxLink">
                        <a:rPr lang="en-US" sz="1200" b="0" i="0" u="none" strike="noStrike">
                          <a:solidFill>
                            <a:srgbClr val="000000"/>
                          </a:solidFill>
                          <a:latin typeface="Franklin Gothic Book" panose="020B0503020102020204" pitchFamily="34" charset="0"/>
                        </a:rPr>
                        <a:pPr algn="ctr" rtl="0"/>
                        <a:t>25 nov</a:t>
                      </a:fld>
                      <a:endParaRPr lang="en-US" sz="1200">
                        <a:solidFill>
                          <a:schemeClr val="accent5">
                            <a:lumMod val="50000"/>
                          </a:schemeClr>
                        </a:solidFill>
                        <a:latin typeface="Franklin Gothic Book" panose="020B0503020102020204" pitchFamily="34" charset="0"/>
                      </a:endParaRPr>
                    </a:p>
                  </p:txBody>
                </p:sp>
              </p:grpSp>
              <p:grpSp>
                <p:nvGrpSpPr>
                  <p:cNvPr id="13332" name="Grupa 93" descr="Atskaites punkta marķieris ar datumu">
                    <a:extLst>
                      <a:ext uri="{FF2B5EF4-FFF2-40B4-BE49-F238E27FC236}">
                        <a16:creationId xmlns:a16="http://schemas.microsoft.com/office/drawing/2014/main" id="{3A476B1C-6D48-40C1-BFC7-3474FDA72BC8}"/>
                      </a:ext>
                    </a:extLst>
                  </p:cNvPr>
                  <p:cNvGrpSpPr/>
                  <p:nvPr/>
                </p:nvGrpSpPr>
                <p:grpSpPr>
                  <a:xfrm>
                    <a:off x="3420139" y="299879"/>
                    <a:ext cx="1097280" cy="1562495"/>
                    <a:chOff x="3420139" y="299879"/>
                    <a:chExt cx="1097280" cy="1562495"/>
                  </a:xfrm>
                </p:grpSpPr>
                <p:grpSp>
                  <p:nvGrpSpPr>
                    <p:cNvPr id="13354" name="Grupa 51" descr="Atskaites punkta asara">
                      <a:extLst>
                        <a:ext uri="{FF2B5EF4-FFF2-40B4-BE49-F238E27FC236}">
                          <a16:creationId xmlns:a16="http://schemas.microsoft.com/office/drawing/2014/main" id="{14FC87F1-AF16-47B4-98EB-C68582EA76AB}"/>
                        </a:ext>
                      </a:extLst>
                    </p:cNvPr>
                    <p:cNvGrpSpPr/>
                    <p:nvPr/>
                  </p:nvGrpSpPr>
                  <p:grpSpPr>
                    <a:xfrm>
                      <a:off x="3420139" y="299879"/>
                      <a:ext cx="1097280" cy="1562495"/>
                      <a:chOff x="3420139" y="299879"/>
                      <a:chExt cx="1097280" cy="1562495"/>
                    </a:xfrm>
                  </p:grpSpPr>
                  <p:grpSp>
                    <p:nvGrpSpPr>
                      <p:cNvPr id="13356" name="Grupa 36" descr="Atskaites punkta asara">
                        <a:extLst>
                          <a:ext uri="{FF2B5EF4-FFF2-40B4-BE49-F238E27FC236}">
                            <a16:creationId xmlns:a16="http://schemas.microsoft.com/office/drawing/2014/main" id="{F6B6A94F-0727-488F-B5C0-0AB5F42B67A9}"/>
                          </a:ext>
                        </a:extLst>
                      </p:cNvPr>
                      <p:cNvGrpSpPr/>
                      <p:nvPr/>
                    </p:nvGrpSpPr>
                    <p:grpSpPr>
                      <a:xfrm>
                        <a:off x="3420139" y="299879"/>
                        <a:ext cx="1097280" cy="1562495"/>
                        <a:chOff x="3420139" y="299879"/>
                        <a:chExt cx="1097280" cy="1562495"/>
                      </a:xfrm>
                    </p:grpSpPr>
                    <p:sp>
                      <p:nvSpPr>
                        <p:cNvPr id="13358" name="Asara 28" descr="Asara">
                          <a:extLst>
                            <a:ext uri="{FF2B5EF4-FFF2-40B4-BE49-F238E27FC236}">
                              <a16:creationId xmlns:a16="http://schemas.microsoft.com/office/drawing/2014/main" id="{17A4CA93-17F7-4232-B044-85280B80BF12}"/>
                            </a:ext>
                          </a:extLst>
                        </p:cNvPr>
                        <p:cNvSpPr/>
                        <p:nvPr/>
                      </p:nvSpPr>
                      <p:spPr>
                        <a:xfrm rot="8060572">
                          <a:off x="3420139" y="299879"/>
                          <a:ext cx="1097280" cy="1097280"/>
                        </a:xfrm>
                        <a:prstGeom prst="teardrop">
                          <a:avLst/>
                        </a:prstGeom>
                        <a:gradFill>
                          <a:gsLst>
                            <a:gs pos="0">
                              <a:schemeClr val="tx2">
                                <a:lumMod val="50000"/>
                              </a:schemeClr>
                            </a:gs>
                            <a:gs pos="100000">
                              <a:schemeClr val="tx2">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59" name="Ovāls 30" descr="Ēnas forma">
                          <a:extLst>
                            <a:ext uri="{FF2B5EF4-FFF2-40B4-BE49-F238E27FC236}">
                              <a16:creationId xmlns:a16="http://schemas.microsoft.com/office/drawing/2014/main" id="{F1E7431A-0F90-4158-BA1C-936B804DA36A}"/>
                            </a:ext>
                          </a:extLst>
                        </p:cNvPr>
                        <p:cNvSpPr/>
                        <p:nvPr/>
                      </p:nvSpPr>
                      <p:spPr>
                        <a:xfrm>
                          <a:off x="3704262" y="1697782"/>
                          <a:ext cx="548640" cy="164592"/>
                        </a:xfrm>
                        <a:prstGeom prst="ellipse">
                          <a:avLst/>
                        </a:prstGeom>
                        <a:gradFill flip="none" rotWithShape="1">
                          <a:gsLst>
                            <a:gs pos="0">
                              <a:schemeClr val="bg1">
                                <a:lumMod val="50000"/>
                              </a:schemeClr>
                            </a:gs>
                            <a:gs pos="100000">
                              <a:schemeClr val="tx1">
                                <a:lumMod val="65000"/>
                                <a:lumOff val="35000"/>
                              </a:schemeClr>
                            </a:gs>
                          </a:gsLst>
                          <a:lin ang="10800000" scaled="1"/>
                          <a:tileRect/>
                        </a:gradFill>
                        <a:ln>
                          <a:no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57" name="Asara 43" descr="Asara">
                        <a:extLst>
                          <a:ext uri="{FF2B5EF4-FFF2-40B4-BE49-F238E27FC236}">
                            <a16:creationId xmlns:a16="http://schemas.microsoft.com/office/drawing/2014/main" id="{AB20C3D1-FF71-4BE7-9CBC-65C5D47E7AAB}"/>
                          </a:ext>
                        </a:extLst>
                      </p:cNvPr>
                      <p:cNvSpPr/>
                      <p:nvPr/>
                    </p:nvSpPr>
                    <p:spPr>
                      <a:xfrm rot="7971563">
                        <a:off x="3511579" y="399361"/>
                        <a:ext cx="914400" cy="914400"/>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55" name="Ovāls 87" descr="Atskaites punkta datums aplī">
                      <a:extLst>
                        <a:ext uri="{FF2B5EF4-FFF2-40B4-BE49-F238E27FC236}">
                          <a16:creationId xmlns:a16="http://schemas.microsoft.com/office/drawing/2014/main" id="{955DA496-C2FC-4C1C-AED2-8CC2A08AE644}"/>
                        </a:ext>
                      </a:extLst>
                    </p:cNvPr>
                    <p:cNvSpPr/>
                    <p:nvPr/>
                  </p:nvSpPr>
                  <p:spPr>
                    <a:xfrm>
                      <a:off x="3489260" y="473139"/>
                      <a:ext cx="923342" cy="73152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fld id="{058C9634-6012-4440-AACD-138E4C1DDF62}" type="TxLink">
                        <a:rPr lang="en-US" sz="1300" b="0" i="0" u="none" strike="noStrike">
                          <a:solidFill>
                            <a:srgbClr val="000000"/>
                          </a:solidFill>
                          <a:latin typeface="Franklin Gothic Book" panose="020B0503020102020204" pitchFamily="34" charset="0"/>
                        </a:rPr>
                        <a:pPr algn="ctr" rtl="0"/>
                        <a:t>13 dec</a:t>
                      </a:fld>
                      <a:endParaRPr lang="en-US" sz="1300">
                        <a:solidFill>
                          <a:schemeClr val="accent5">
                            <a:lumMod val="50000"/>
                          </a:schemeClr>
                        </a:solidFill>
                        <a:latin typeface="Franklin Gothic Book" panose="020B0503020102020204" pitchFamily="34" charset="0"/>
                      </a:endParaRPr>
                    </a:p>
                  </p:txBody>
                </p:sp>
              </p:grpSp>
              <p:grpSp>
                <p:nvGrpSpPr>
                  <p:cNvPr id="13333" name="Grupa 94" descr="Atskaites punkta marķieris ar datumu">
                    <a:extLst>
                      <a:ext uri="{FF2B5EF4-FFF2-40B4-BE49-F238E27FC236}">
                        <a16:creationId xmlns:a16="http://schemas.microsoft.com/office/drawing/2014/main" id="{CA3BCE90-7768-46B6-996D-9D7F4029D02E}"/>
                      </a:ext>
                    </a:extLst>
                  </p:cNvPr>
                  <p:cNvGrpSpPr/>
                  <p:nvPr/>
                </p:nvGrpSpPr>
                <p:grpSpPr>
                  <a:xfrm>
                    <a:off x="6745065" y="659741"/>
                    <a:ext cx="1280160" cy="1819265"/>
                    <a:chOff x="6745065" y="659741"/>
                    <a:chExt cx="1280160" cy="1819265"/>
                  </a:xfrm>
                </p:grpSpPr>
                <p:grpSp>
                  <p:nvGrpSpPr>
                    <p:cNvPr id="13348" name="Grupa 52" descr="Atskaites punkta asara">
                      <a:extLst>
                        <a:ext uri="{FF2B5EF4-FFF2-40B4-BE49-F238E27FC236}">
                          <a16:creationId xmlns:a16="http://schemas.microsoft.com/office/drawing/2014/main" id="{7F134430-B9F5-4E1E-A7C7-10C3E1A27026}"/>
                        </a:ext>
                      </a:extLst>
                    </p:cNvPr>
                    <p:cNvGrpSpPr/>
                    <p:nvPr/>
                  </p:nvGrpSpPr>
                  <p:grpSpPr>
                    <a:xfrm>
                      <a:off x="6745065" y="659741"/>
                      <a:ext cx="1280160" cy="1819265"/>
                      <a:chOff x="6745065" y="659741"/>
                      <a:chExt cx="1280160" cy="1819265"/>
                    </a:xfrm>
                  </p:grpSpPr>
                  <p:grpSp>
                    <p:nvGrpSpPr>
                      <p:cNvPr id="13350" name="Grupa 37" descr="Atskaites punkta asara">
                        <a:extLst>
                          <a:ext uri="{FF2B5EF4-FFF2-40B4-BE49-F238E27FC236}">
                            <a16:creationId xmlns:a16="http://schemas.microsoft.com/office/drawing/2014/main" id="{7C9E61EA-AB0A-4BF0-9EE6-9F481E276CE0}"/>
                          </a:ext>
                        </a:extLst>
                      </p:cNvPr>
                      <p:cNvGrpSpPr/>
                      <p:nvPr/>
                    </p:nvGrpSpPr>
                    <p:grpSpPr>
                      <a:xfrm>
                        <a:off x="6745065" y="659741"/>
                        <a:ext cx="1280160" cy="1819265"/>
                        <a:chOff x="6745065" y="659741"/>
                        <a:chExt cx="1280160" cy="1819265"/>
                      </a:xfrm>
                    </p:grpSpPr>
                    <p:sp>
                      <p:nvSpPr>
                        <p:cNvPr id="13352" name="Asara 24" descr="Asara">
                          <a:extLst>
                            <a:ext uri="{FF2B5EF4-FFF2-40B4-BE49-F238E27FC236}">
                              <a16:creationId xmlns:a16="http://schemas.microsoft.com/office/drawing/2014/main" id="{1475CE86-CD6B-4CE7-B0CB-4A9AF84F5187}"/>
                            </a:ext>
                          </a:extLst>
                        </p:cNvPr>
                        <p:cNvSpPr/>
                        <p:nvPr/>
                      </p:nvSpPr>
                      <p:spPr>
                        <a:xfrm rot="8060572">
                          <a:off x="6745065" y="659741"/>
                          <a:ext cx="1280160" cy="1280160"/>
                        </a:xfrm>
                        <a:prstGeom prst="teardrop">
                          <a:avLst/>
                        </a:prstGeom>
                        <a:gradFill>
                          <a:gsLst>
                            <a:gs pos="0">
                              <a:schemeClr val="accent3">
                                <a:lumMod val="50000"/>
                              </a:schemeClr>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53" name="Ovāls 31" descr="Atskaites punkta datuma asara">
                          <a:extLst>
                            <a:ext uri="{FF2B5EF4-FFF2-40B4-BE49-F238E27FC236}">
                              <a16:creationId xmlns:a16="http://schemas.microsoft.com/office/drawing/2014/main" id="{E8F70C65-5006-4703-9FDD-1E8B47A13043}"/>
                            </a:ext>
                          </a:extLst>
                        </p:cNvPr>
                        <p:cNvSpPr/>
                        <p:nvPr/>
                      </p:nvSpPr>
                      <p:spPr>
                        <a:xfrm>
                          <a:off x="7078873" y="2277838"/>
                          <a:ext cx="640080" cy="201168"/>
                        </a:xfrm>
                        <a:prstGeom prst="ellipse">
                          <a:avLst/>
                        </a:prstGeom>
                        <a:gradFill flip="none" rotWithShape="1">
                          <a:gsLst>
                            <a:gs pos="0">
                              <a:schemeClr val="bg1">
                                <a:lumMod val="50000"/>
                              </a:schemeClr>
                            </a:gs>
                            <a:gs pos="100000">
                              <a:schemeClr val="tx1">
                                <a:lumMod val="65000"/>
                                <a:lumOff val="35000"/>
                              </a:schemeClr>
                            </a:gs>
                          </a:gsLst>
                          <a:lin ang="10800000" scaled="1"/>
                          <a:tileRect/>
                        </a:gradFill>
                        <a:ln>
                          <a:no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51" name="Asara 44" descr="Asara">
                        <a:extLst>
                          <a:ext uri="{FF2B5EF4-FFF2-40B4-BE49-F238E27FC236}">
                            <a16:creationId xmlns:a16="http://schemas.microsoft.com/office/drawing/2014/main" id="{F1CE27A7-D3D8-4E9A-A802-01475D1D3B38}"/>
                          </a:ext>
                        </a:extLst>
                      </p:cNvPr>
                      <p:cNvSpPr/>
                      <p:nvPr/>
                    </p:nvSpPr>
                    <p:spPr>
                      <a:xfrm rot="7971563">
                        <a:off x="6836505" y="737295"/>
                        <a:ext cx="1097280" cy="1097280"/>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49" name="Ovāls 88" descr="Atskaites punkta datums aplī">
                      <a:extLst>
                        <a:ext uri="{FF2B5EF4-FFF2-40B4-BE49-F238E27FC236}">
                          <a16:creationId xmlns:a16="http://schemas.microsoft.com/office/drawing/2014/main" id="{8E3B7505-3A21-4583-AF8E-4CC51A3B1532}"/>
                        </a:ext>
                      </a:extLst>
                    </p:cNvPr>
                    <p:cNvSpPr/>
                    <p:nvPr/>
                  </p:nvSpPr>
                  <p:spPr>
                    <a:xfrm>
                      <a:off x="6871606" y="878244"/>
                      <a:ext cx="1030255"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fld id="{65E5F573-9EAB-4F74-9FEC-19122EF43B25}" type="TxLink">
                        <a:rPr lang="en-US" sz="1500" b="0" i="0" u="none" strike="noStrike">
                          <a:solidFill>
                            <a:srgbClr val="000000"/>
                          </a:solidFill>
                          <a:latin typeface="Franklin Gothic Book" panose="020B0503020102020204" pitchFamily="34" charset="0"/>
                        </a:rPr>
                        <a:pPr algn="ctr" rtl="0"/>
                        <a:t>31 janv</a:t>
                      </a:fld>
                      <a:endParaRPr lang="en-US" sz="1500">
                        <a:solidFill>
                          <a:schemeClr val="accent5">
                            <a:lumMod val="50000"/>
                          </a:schemeClr>
                        </a:solidFill>
                        <a:latin typeface="Franklin Gothic Book" panose="020B0503020102020204" pitchFamily="34" charset="0"/>
                      </a:endParaRPr>
                    </a:p>
                  </p:txBody>
                </p:sp>
              </p:grpSp>
              <p:grpSp>
                <p:nvGrpSpPr>
                  <p:cNvPr id="13334" name="Grupa 95" descr="Atskaites punkta marķieris ar datumu">
                    <a:extLst>
                      <a:ext uri="{FF2B5EF4-FFF2-40B4-BE49-F238E27FC236}">
                        <a16:creationId xmlns:a16="http://schemas.microsoft.com/office/drawing/2014/main" id="{0A648D5D-8E27-44B6-8F2A-14BB201EDBC7}"/>
                      </a:ext>
                    </a:extLst>
                  </p:cNvPr>
                  <p:cNvGrpSpPr/>
                  <p:nvPr/>
                </p:nvGrpSpPr>
                <p:grpSpPr>
                  <a:xfrm>
                    <a:off x="1324631" y="2934239"/>
                    <a:ext cx="1280160" cy="1828604"/>
                    <a:chOff x="1324631" y="2934239"/>
                    <a:chExt cx="1280160" cy="1828604"/>
                  </a:xfrm>
                </p:grpSpPr>
                <p:grpSp>
                  <p:nvGrpSpPr>
                    <p:cNvPr id="13342" name="Grupa 54" descr="Atskaites punkta asara">
                      <a:extLst>
                        <a:ext uri="{FF2B5EF4-FFF2-40B4-BE49-F238E27FC236}">
                          <a16:creationId xmlns:a16="http://schemas.microsoft.com/office/drawing/2014/main" id="{27E94EBE-1199-4490-9C07-FC2E4D7B8EC0}"/>
                        </a:ext>
                      </a:extLst>
                    </p:cNvPr>
                    <p:cNvGrpSpPr/>
                    <p:nvPr/>
                  </p:nvGrpSpPr>
                  <p:grpSpPr>
                    <a:xfrm>
                      <a:off x="1324631" y="2934239"/>
                      <a:ext cx="1280160" cy="1828604"/>
                      <a:chOff x="1324631" y="2934239"/>
                      <a:chExt cx="1280160" cy="1828604"/>
                    </a:xfrm>
                  </p:grpSpPr>
                  <p:grpSp>
                    <p:nvGrpSpPr>
                      <p:cNvPr id="13344" name="Grupa 39" descr="Atskaites punkta asara">
                        <a:extLst>
                          <a:ext uri="{FF2B5EF4-FFF2-40B4-BE49-F238E27FC236}">
                            <a16:creationId xmlns:a16="http://schemas.microsoft.com/office/drawing/2014/main" id="{2DD952B7-3442-4DD7-8973-3F52E4B286F6}"/>
                          </a:ext>
                        </a:extLst>
                      </p:cNvPr>
                      <p:cNvGrpSpPr/>
                      <p:nvPr/>
                    </p:nvGrpSpPr>
                    <p:grpSpPr>
                      <a:xfrm>
                        <a:off x="1324631" y="2934239"/>
                        <a:ext cx="1280160" cy="1828604"/>
                        <a:chOff x="1324631" y="2934239"/>
                        <a:chExt cx="1280160" cy="1828604"/>
                      </a:xfrm>
                    </p:grpSpPr>
                    <p:sp>
                      <p:nvSpPr>
                        <p:cNvPr id="13346" name="Asara 25" descr="Asara">
                          <a:extLst>
                            <a:ext uri="{FF2B5EF4-FFF2-40B4-BE49-F238E27FC236}">
                              <a16:creationId xmlns:a16="http://schemas.microsoft.com/office/drawing/2014/main" id="{5A002B31-56D0-4BDD-85F5-18DE62FE8320}"/>
                            </a:ext>
                          </a:extLst>
                        </p:cNvPr>
                        <p:cNvSpPr/>
                        <p:nvPr/>
                      </p:nvSpPr>
                      <p:spPr>
                        <a:xfrm rot="8060572">
                          <a:off x="1324631" y="2934239"/>
                          <a:ext cx="1280160" cy="1280160"/>
                        </a:xfrm>
                        <a:prstGeom prst="teardrop">
                          <a:avLst/>
                        </a:prstGeom>
                        <a:gradFill>
                          <a:gsLst>
                            <a:gs pos="0">
                              <a:schemeClr val="accent4">
                                <a:lumMod val="75000"/>
                              </a:schemeClr>
                            </a:gs>
                            <a:gs pos="100000">
                              <a:schemeClr val="accent4"/>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47" name="Ovāls 34" descr="Ēnas forma">
                          <a:extLst>
                            <a:ext uri="{FF2B5EF4-FFF2-40B4-BE49-F238E27FC236}">
                              <a16:creationId xmlns:a16="http://schemas.microsoft.com/office/drawing/2014/main" id="{3806F1C6-FF7E-4D9C-832F-C2DECC8F5448}"/>
                            </a:ext>
                          </a:extLst>
                        </p:cNvPr>
                        <p:cNvSpPr/>
                        <p:nvPr/>
                      </p:nvSpPr>
                      <p:spPr>
                        <a:xfrm>
                          <a:off x="1658049" y="4561675"/>
                          <a:ext cx="640080" cy="201168"/>
                        </a:xfrm>
                        <a:prstGeom prst="ellipse">
                          <a:avLst/>
                        </a:prstGeom>
                        <a:gradFill flip="none" rotWithShape="1">
                          <a:gsLst>
                            <a:gs pos="0">
                              <a:schemeClr val="bg1">
                                <a:lumMod val="50000"/>
                              </a:schemeClr>
                            </a:gs>
                            <a:gs pos="100000">
                              <a:schemeClr val="tx1">
                                <a:lumMod val="65000"/>
                                <a:lumOff val="35000"/>
                              </a:schemeClr>
                            </a:gs>
                          </a:gsLst>
                          <a:lin ang="10800000" scaled="1"/>
                          <a:tileRect/>
                        </a:gradFill>
                        <a:ln>
                          <a:no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45" name="Asara 45" descr="Atskaites punkta asara">
                        <a:extLst>
                          <a:ext uri="{FF2B5EF4-FFF2-40B4-BE49-F238E27FC236}">
                            <a16:creationId xmlns:a16="http://schemas.microsoft.com/office/drawing/2014/main" id="{97EEBE28-1C12-4F98-8823-6F81C63E1201}"/>
                          </a:ext>
                        </a:extLst>
                      </p:cNvPr>
                      <p:cNvSpPr/>
                      <p:nvPr/>
                    </p:nvSpPr>
                    <p:spPr>
                      <a:xfrm rot="7971563">
                        <a:off x="1416071" y="3037477"/>
                        <a:ext cx="1097280" cy="1097280"/>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43" name="Ovāls 90" descr="Atskaites punkta datums aplī">
                      <a:extLst>
                        <a:ext uri="{FF2B5EF4-FFF2-40B4-BE49-F238E27FC236}">
                          <a16:creationId xmlns:a16="http://schemas.microsoft.com/office/drawing/2014/main" id="{9319AADF-40A8-4ED9-988D-643BC2C763B3}"/>
                        </a:ext>
                      </a:extLst>
                    </p:cNvPr>
                    <p:cNvSpPr/>
                    <p:nvPr/>
                  </p:nvSpPr>
                  <p:spPr>
                    <a:xfrm>
                      <a:off x="1389872" y="3149473"/>
                      <a:ext cx="1127449" cy="84519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fld id="{709F8ED0-C103-4BE9-8E0E-B95AD2D106D3}" type="TxLink">
                        <a:rPr lang="en-US" sz="1500" b="0" i="0" u="none" strike="noStrike">
                          <a:solidFill>
                            <a:srgbClr val="000000"/>
                          </a:solidFill>
                          <a:latin typeface="Franklin Gothic Book" panose="020B0503020102020204" pitchFamily="34" charset="0"/>
                        </a:rPr>
                        <a:pPr algn="ctr" rtl="0"/>
                        <a:t>28 febr</a:t>
                      </a:fld>
                      <a:endParaRPr lang="en-US" sz="1500">
                        <a:solidFill>
                          <a:schemeClr val="accent5">
                            <a:lumMod val="50000"/>
                          </a:schemeClr>
                        </a:solidFill>
                        <a:latin typeface="Franklin Gothic Book" panose="020B0503020102020204" pitchFamily="34" charset="0"/>
                      </a:endParaRPr>
                    </a:p>
                  </p:txBody>
                </p:sp>
              </p:grpSp>
              <p:grpSp>
                <p:nvGrpSpPr>
                  <p:cNvPr id="13335" name="Grupa 96" descr="Atskaites punkta marķieris ar datumu">
                    <a:extLst>
                      <a:ext uri="{FF2B5EF4-FFF2-40B4-BE49-F238E27FC236}">
                        <a16:creationId xmlns:a16="http://schemas.microsoft.com/office/drawing/2014/main" id="{05E269EC-64DA-4365-ACC3-6C049AA002D1}"/>
                      </a:ext>
                    </a:extLst>
                  </p:cNvPr>
                  <p:cNvGrpSpPr/>
                  <p:nvPr/>
                </p:nvGrpSpPr>
                <p:grpSpPr>
                  <a:xfrm>
                    <a:off x="5879802" y="2650118"/>
                    <a:ext cx="1463040" cy="2059120"/>
                    <a:chOff x="5879802" y="2650118"/>
                    <a:chExt cx="1463040" cy="2059120"/>
                  </a:xfrm>
                </p:grpSpPr>
                <p:grpSp>
                  <p:nvGrpSpPr>
                    <p:cNvPr id="13336" name="Grupa 53">
                      <a:extLst>
                        <a:ext uri="{FF2B5EF4-FFF2-40B4-BE49-F238E27FC236}">
                          <a16:creationId xmlns:a16="http://schemas.microsoft.com/office/drawing/2014/main" id="{B0677BBA-D849-4F34-9EF7-7379BB9D05E6}"/>
                        </a:ext>
                      </a:extLst>
                    </p:cNvPr>
                    <p:cNvGrpSpPr/>
                    <p:nvPr/>
                  </p:nvGrpSpPr>
                  <p:grpSpPr>
                    <a:xfrm>
                      <a:off x="5879802" y="2650118"/>
                      <a:ext cx="1463040" cy="2059120"/>
                      <a:chOff x="5879802" y="2650118"/>
                      <a:chExt cx="1463040" cy="2059120"/>
                    </a:xfrm>
                  </p:grpSpPr>
                  <p:grpSp>
                    <p:nvGrpSpPr>
                      <p:cNvPr id="13338" name="Grupa 38" descr="Atskaites punkta asara">
                        <a:extLst>
                          <a:ext uri="{FF2B5EF4-FFF2-40B4-BE49-F238E27FC236}">
                            <a16:creationId xmlns:a16="http://schemas.microsoft.com/office/drawing/2014/main" id="{DE8FAAB8-9156-44B9-BAA2-52B58632E0C6}"/>
                          </a:ext>
                        </a:extLst>
                      </p:cNvPr>
                      <p:cNvGrpSpPr/>
                      <p:nvPr/>
                    </p:nvGrpSpPr>
                    <p:grpSpPr>
                      <a:xfrm>
                        <a:off x="5879802" y="2650118"/>
                        <a:ext cx="1463040" cy="2059120"/>
                        <a:chOff x="5879802" y="2650118"/>
                        <a:chExt cx="1463040" cy="2059120"/>
                      </a:xfrm>
                    </p:grpSpPr>
                    <p:sp>
                      <p:nvSpPr>
                        <p:cNvPr id="13340" name="Asara 27" descr="Asara">
                          <a:extLst>
                            <a:ext uri="{FF2B5EF4-FFF2-40B4-BE49-F238E27FC236}">
                              <a16:creationId xmlns:a16="http://schemas.microsoft.com/office/drawing/2014/main" id="{6B484528-5F58-447B-9BD4-3C7F6D1A9A58}"/>
                            </a:ext>
                          </a:extLst>
                        </p:cNvPr>
                        <p:cNvSpPr/>
                        <p:nvPr/>
                      </p:nvSpPr>
                      <p:spPr>
                        <a:xfrm rot="8060572">
                          <a:off x="5879802" y="2650118"/>
                          <a:ext cx="1463040" cy="1463040"/>
                        </a:xfrm>
                        <a:prstGeom prst="teardrop">
                          <a:avLst/>
                        </a:prstGeom>
                        <a:gradFill>
                          <a:gsLst>
                            <a:gs pos="0">
                              <a:schemeClr val="accent5">
                                <a:lumMod val="50000"/>
                              </a:schemeClr>
                            </a:gs>
                            <a:gs pos="100000">
                              <a:schemeClr val="accent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sp>
                      <p:nvSpPr>
                        <p:cNvPr id="13341" name="Ovāls 32" descr="Ēnas forma">
                          <a:extLst>
                            <a:ext uri="{FF2B5EF4-FFF2-40B4-BE49-F238E27FC236}">
                              <a16:creationId xmlns:a16="http://schemas.microsoft.com/office/drawing/2014/main" id="{9019DD54-486C-4375-99D5-6F3D261B573D}"/>
                            </a:ext>
                          </a:extLst>
                        </p:cNvPr>
                        <p:cNvSpPr/>
                        <p:nvPr/>
                      </p:nvSpPr>
                      <p:spPr>
                        <a:xfrm>
                          <a:off x="6168050" y="4480638"/>
                          <a:ext cx="914400" cy="228600"/>
                        </a:xfrm>
                        <a:prstGeom prst="ellipse">
                          <a:avLst/>
                        </a:prstGeom>
                        <a:gradFill flip="none" rotWithShape="1">
                          <a:gsLst>
                            <a:gs pos="0">
                              <a:schemeClr val="bg1">
                                <a:lumMod val="50000"/>
                              </a:schemeClr>
                            </a:gs>
                            <a:gs pos="100000">
                              <a:schemeClr val="tx1">
                                <a:lumMod val="65000"/>
                                <a:lumOff val="35000"/>
                              </a:schemeClr>
                            </a:gs>
                          </a:gsLst>
                          <a:lin ang="10800000" scaled="1"/>
                          <a:tileRect/>
                        </a:gradFill>
                        <a:ln>
                          <a:no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39" name="Asara 50" descr="Asara">
                        <a:extLst>
                          <a:ext uri="{FF2B5EF4-FFF2-40B4-BE49-F238E27FC236}">
                            <a16:creationId xmlns:a16="http://schemas.microsoft.com/office/drawing/2014/main" id="{3937CE69-3668-42EA-AEE2-BF183AA09E46}"/>
                          </a:ext>
                        </a:extLst>
                      </p:cNvPr>
                      <p:cNvSpPr/>
                      <p:nvPr/>
                    </p:nvSpPr>
                    <p:spPr>
                      <a:xfrm rot="7971563">
                        <a:off x="5971242" y="2737239"/>
                        <a:ext cx="1280160" cy="1280160"/>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endParaRPr lang="en-US" sz="1100"/>
                      </a:p>
                    </p:txBody>
                  </p:sp>
                </p:grpSp>
                <p:sp>
                  <p:nvSpPr>
                    <p:cNvPr id="13337" name="Ovāls 91" descr="Atskaites punkta datums aplī">
                      <a:extLst>
                        <a:ext uri="{FF2B5EF4-FFF2-40B4-BE49-F238E27FC236}">
                          <a16:creationId xmlns:a16="http://schemas.microsoft.com/office/drawing/2014/main" id="{5C94272F-5021-45F5-A3F7-DB93E60EEBEA}"/>
                        </a:ext>
                      </a:extLst>
                    </p:cNvPr>
                    <p:cNvSpPr/>
                    <p:nvPr/>
                  </p:nvSpPr>
                  <p:spPr>
                    <a:xfrm>
                      <a:off x="5977424" y="2867221"/>
                      <a:ext cx="1292678" cy="9326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fld id="{BFD08584-B24F-40F3-967B-1BCB7FF6D022}" type="TxLink">
                        <a:rPr lang="en-US" sz="1800" b="0" i="0" u="none" strike="noStrike">
                          <a:solidFill>
                            <a:srgbClr val="000000"/>
                          </a:solidFill>
                          <a:latin typeface="Franklin Gothic Book" panose="020B0503020102020204" pitchFamily="34" charset="0"/>
                        </a:rPr>
                        <a:pPr algn="ctr" rtl="0"/>
                        <a:t>15 marts</a:t>
                      </a:fld>
                      <a:endParaRPr lang="en-US" sz="1800">
                        <a:solidFill>
                          <a:schemeClr val="accent5">
                            <a:lumMod val="50000"/>
                          </a:schemeClr>
                        </a:solidFill>
                        <a:latin typeface="Franklin Gothic Book" panose="020B0503020102020204" pitchFamily="34" charset="0"/>
                      </a:endParaRPr>
                    </a:p>
                  </p:txBody>
                </p:sp>
              </p:grpSp>
            </p:grpSp>
          </p:grpSp>
          <p:grpSp>
            <p:nvGrpSpPr>
              <p:cNvPr id="13324" name="Grupa 107" descr="Infografikas diagramma ar atskaites punktu aprakstiem blakus atskaites punktu datumiem asaru formās. Viļņota līnija ar bultiņu, kas norāda pa labi, ilustrē laika grafika virzienu. Atskaites punktu pašreizējais gads seko ceļam.">
                <a:extLst>
                  <a:ext uri="{FF2B5EF4-FFF2-40B4-BE49-F238E27FC236}">
                    <a16:creationId xmlns:a16="http://schemas.microsoft.com/office/drawing/2014/main" id="{CCF0DA3F-2BB2-478E-8987-71693AF7D7DC}"/>
                  </a:ext>
                </a:extLst>
              </p:cNvPr>
              <p:cNvGrpSpPr/>
              <p:nvPr/>
            </p:nvGrpSpPr>
            <p:grpSpPr>
              <a:xfrm>
                <a:off x="0" y="1710613"/>
                <a:ext cx="8906465" cy="3460100"/>
                <a:chOff x="0" y="1710613"/>
                <a:chExt cx="8906465" cy="3460100"/>
              </a:xfrm>
            </p:grpSpPr>
            <p:sp>
              <p:nvSpPr>
                <p:cNvPr id="13325" name="Taisnstūris 101" descr="Atskaites punkta gadi izkaisīti laika grafika ceļu">
                  <a:extLst>
                    <a:ext uri="{FF2B5EF4-FFF2-40B4-BE49-F238E27FC236}">
                      <a16:creationId xmlns:a16="http://schemas.microsoft.com/office/drawing/2014/main" id="{601CFB37-E42E-418F-830E-9B12B734042C}"/>
                    </a:ext>
                  </a:extLst>
                </p:cNvPr>
                <p:cNvSpPr/>
                <p:nvPr/>
              </p:nvSpPr>
              <p:spPr>
                <a:xfrm>
                  <a:off x="0" y="1710613"/>
                  <a:ext cx="699796" cy="242984"/>
                </a:xfrm>
                <a:prstGeom prst="rect">
                  <a:avLst/>
                </a:prstGeom>
                <a:noFill/>
                <a:ln>
                  <a:no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r" rtl="0"/>
                  <a:fld id="{D9E6A135-3514-4822-96FC-28784FBC8805}" type="TxLink">
                    <a:rPr lang="en-US" sz="1400" b="0" i="0" u="none" strike="noStrike">
                      <a:solidFill>
                        <a:schemeClr val="accent5">
                          <a:lumMod val="50000"/>
                        </a:schemeClr>
                      </a:solidFill>
                      <a:latin typeface="Franklin Gothic Book" panose="020B0503020102020204" pitchFamily="34" charset="0"/>
                    </a:rPr>
                    <a:pPr algn="r" rtl="0"/>
                    <a:t>2024</a:t>
                  </a:fld>
                  <a:endParaRPr lang="en-US" sz="1400">
                    <a:solidFill>
                      <a:schemeClr val="accent5">
                        <a:lumMod val="50000"/>
                      </a:schemeClr>
                    </a:solidFill>
                    <a:latin typeface="Franklin Gothic Book" panose="020B0503020102020204" pitchFamily="34" charset="0"/>
                  </a:endParaRPr>
                </a:p>
              </p:txBody>
            </p:sp>
            <p:sp>
              <p:nvSpPr>
                <p:cNvPr id="13326" name="Taisnstūris 103" descr="Atskaites punkta gadi izkaisīti laika grafika ceļu">
                  <a:extLst>
                    <a:ext uri="{FF2B5EF4-FFF2-40B4-BE49-F238E27FC236}">
                      <a16:creationId xmlns:a16="http://schemas.microsoft.com/office/drawing/2014/main" id="{36C89689-3AB6-4983-9DE6-EAC4161FDB0A}"/>
                    </a:ext>
                  </a:extLst>
                </p:cNvPr>
                <p:cNvSpPr/>
                <p:nvPr/>
              </p:nvSpPr>
              <p:spPr>
                <a:xfrm>
                  <a:off x="8028967" y="4664840"/>
                  <a:ext cx="877498" cy="505873"/>
                </a:xfrm>
                <a:prstGeom prst="rect">
                  <a:avLst/>
                </a:prstGeom>
                <a:noFill/>
                <a:ln>
                  <a:noFill/>
                </a:ln>
                <a:effectLst>
                  <a:reflection blurRad="6350" stA="52000" endA="300" endPos="35000" dir="5400000" sy="-100000" algn="bl" rotWithShape="0"/>
                </a:effectLst>
                <a:scene3d>
                  <a:camera prst="perspectiveRelaxed">
                    <a:rot lat="19173601"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r" rtl="0"/>
                  <a:fld id="{8FAAFC00-3F4F-4796-A521-DA3036FA27A6}" type="TxLink">
                    <a:rPr lang="en-US" sz="1600" b="0" i="0" u="none" strike="noStrike">
                      <a:solidFill>
                        <a:schemeClr val="bg1"/>
                      </a:solidFill>
                      <a:latin typeface="Franklin Gothic Book" panose="020B0503020102020204" pitchFamily="34" charset="0"/>
                    </a:rPr>
                    <a:pPr algn="r" rtl="0"/>
                    <a:t>2025</a:t>
                  </a:fld>
                  <a:endParaRPr lang="en-US" sz="1600" dirty="0">
                    <a:solidFill>
                      <a:schemeClr val="bg1"/>
                    </a:solidFill>
                    <a:latin typeface="Franklin Gothic Book" panose="020B0503020102020204" pitchFamily="34" charset="0"/>
                  </a:endParaRPr>
                </a:p>
              </p:txBody>
            </p:sp>
            <p:sp>
              <p:nvSpPr>
                <p:cNvPr id="13327" name="Taisnstūris 105" descr="Atskaites punkta gadi izkaisīti laika grafika ceļu">
                  <a:extLst>
                    <a:ext uri="{FF2B5EF4-FFF2-40B4-BE49-F238E27FC236}">
                      <a16:creationId xmlns:a16="http://schemas.microsoft.com/office/drawing/2014/main" id="{CB3F9106-BA9C-40A5-B4A7-54CB20A7502E}"/>
                    </a:ext>
                  </a:extLst>
                </p:cNvPr>
                <p:cNvSpPr/>
                <p:nvPr/>
              </p:nvSpPr>
              <p:spPr>
                <a:xfrm rot="20655491">
                  <a:off x="5535523" y="2517891"/>
                  <a:ext cx="563064" cy="267809"/>
                </a:xfrm>
                <a:prstGeom prst="rect">
                  <a:avLst/>
                </a:prstGeom>
                <a:noFill/>
              </p:spPr>
              <p:txBody>
                <a:bodyPr wrap="none" lIns="91440" tIns="45720" rIns="91440" bIns="4572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fld id="{ABC351FD-EF05-4B55-A31C-C68D20B668CE}" type="TxLink">
                    <a:rPr lang="en-US" sz="1200" b="0" i="0" u="none" strike="noStrike" cap="none" spc="0">
                      <a:ln w="0"/>
                      <a:solidFill>
                        <a:schemeClr val="bg1"/>
                      </a:solidFill>
                      <a:effectLst>
                        <a:outerShdw blurRad="38100" dist="19050" dir="2700000" algn="tl" rotWithShape="0">
                          <a:schemeClr val="dk1">
                            <a:alpha val="40000"/>
                          </a:schemeClr>
                        </a:outerShdw>
                      </a:effectLst>
                      <a:latin typeface="Franklin Gothic Book" panose="020B0503020102020204" pitchFamily="34" charset="0"/>
                    </a:rPr>
                    <a:pPr algn="ctr" rtl="0"/>
                    <a:t>2025</a:t>
                  </a:fld>
                  <a:endParaRPr lang="en-US" sz="6000" b="0" cap="none" spc="0">
                    <a:ln w="0"/>
                    <a:solidFill>
                      <a:schemeClr val="bg1"/>
                    </a:solidFill>
                    <a:effectLst>
                      <a:outerShdw blurRad="38100" dist="19050" dir="2700000" algn="tl" rotWithShape="0">
                        <a:schemeClr val="dk1">
                          <a:alpha val="40000"/>
                        </a:schemeClr>
                      </a:outerShdw>
                    </a:effectLst>
                    <a:latin typeface="Franklin Gothic Book" panose="020B0503020102020204" pitchFamily="34" charset="0"/>
                  </a:endParaRPr>
                </a:p>
              </p:txBody>
            </p:sp>
          </p:grpSp>
        </p:grpSp>
        <p:grpSp>
          <p:nvGrpSpPr>
            <p:cNvPr id="13317" name="Grupa 115" descr="Atskaites punkta virsraksts">
              <a:extLst>
                <a:ext uri="{FF2B5EF4-FFF2-40B4-BE49-F238E27FC236}">
                  <a16:creationId xmlns:a16="http://schemas.microsoft.com/office/drawing/2014/main" id="{41760E81-C2B0-44ED-AC1B-063626A1F1BF}"/>
                </a:ext>
              </a:extLst>
            </p:cNvPr>
            <p:cNvGrpSpPr/>
            <p:nvPr/>
          </p:nvGrpSpPr>
          <p:grpSpPr>
            <a:xfrm>
              <a:off x="171839" y="171837"/>
              <a:ext cx="7820999" cy="3716443"/>
              <a:chOff x="171839" y="171837"/>
              <a:chExt cx="7820999" cy="3716443"/>
            </a:xfrm>
          </p:grpSpPr>
          <p:sp>
            <p:nvSpPr>
              <p:cNvPr id="13318" name="Tekstlodziņš 114" descr="Atskaites punkta virsraksts">
                <a:extLst>
                  <a:ext uri="{FF2B5EF4-FFF2-40B4-BE49-F238E27FC236}">
                    <a16:creationId xmlns:a16="http://schemas.microsoft.com/office/drawing/2014/main" id="{4B37D1F2-757E-4EDB-97AB-1A36A1538833}"/>
                  </a:ext>
                </a:extLst>
              </p:cNvPr>
              <p:cNvSpPr txBox="1"/>
              <p:nvPr/>
            </p:nvSpPr>
            <p:spPr>
              <a:xfrm>
                <a:off x="171839" y="395384"/>
                <a:ext cx="1402701" cy="86813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spcFirstLastPara="1" wrap="square" numCol="1" rtlCol="0" anchor="ctr">
                <a:prstTxWarp prst="textArchUp">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fld id="{2F3C8EFC-FCA7-42F7-803F-EB4BAD8F5B46}" type="TxLink">
                  <a:rPr lang="en-US" sz="1200" b="0" i="0" u="none" strike="noStrike">
                    <a:solidFill>
                      <a:srgbClr val="000000"/>
                    </a:solidFill>
                    <a:latin typeface="Franklin Gothic Medium" panose="020B0603020102020204" pitchFamily="34" charset="0"/>
                    <a:cs typeface="Courier New" panose="02070309020205020404" pitchFamily="49" charset="0"/>
                  </a:rPr>
                  <a:pPr algn="ctr" rtl="0"/>
                  <a:t>Arhitektūras darba grupa</a:t>
                </a:fld>
                <a:endParaRPr lang="en-US" sz="1200">
                  <a:solidFill>
                    <a:schemeClr val="accent5">
                      <a:lumMod val="50000"/>
                    </a:schemeClr>
                  </a:solidFill>
                  <a:latin typeface="Franklin Gothic Medium" panose="020B0603020102020204" pitchFamily="34" charset="0"/>
                  <a:cs typeface="Courier New" panose="02070309020205020404" pitchFamily="49" charset="0"/>
                </a:endParaRPr>
              </a:p>
            </p:txBody>
          </p:sp>
          <p:sp>
            <p:nvSpPr>
              <p:cNvPr id="13319" name="Tekstlodziņš 110" descr="Atskaites punkta virsraksts">
                <a:extLst>
                  <a:ext uri="{FF2B5EF4-FFF2-40B4-BE49-F238E27FC236}">
                    <a16:creationId xmlns:a16="http://schemas.microsoft.com/office/drawing/2014/main" id="{B9765CB4-7949-428D-A3AE-8C7BF301B081}"/>
                  </a:ext>
                </a:extLst>
              </p:cNvPr>
              <p:cNvSpPr txBox="1"/>
              <p:nvPr/>
            </p:nvSpPr>
            <p:spPr>
              <a:xfrm>
                <a:off x="3350079" y="171837"/>
                <a:ext cx="1237472" cy="52796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spcFirstLastPara="1" wrap="square" numCol="1" rtlCol="0" anchor="ctr">
                <a:prstTxWarp prst="textArchUp">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fld id="{842BC34D-3FD1-4690-BA55-171575CE5DBD}" type="TxLink">
                  <a:rPr lang="en-US" sz="1200" b="0" i="0" u="none" strike="noStrike">
                    <a:solidFill>
                      <a:srgbClr val="000000"/>
                    </a:solidFill>
                    <a:latin typeface="Franklin Gothic Medium" panose="020B0603020102020204" pitchFamily="34" charset="0"/>
                    <a:cs typeface="Courier New" panose="02070309020205020404" pitchFamily="49" charset="0"/>
                  </a:rPr>
                  <a:pPr algn="ctr" rtl="0"/>
                  <a:t>Arhitektūras darba grupa</a:t>
                </a:fld>
                <a:endParaRPr lang="en-US" sz="1200">
                  <a:solidFill>
                    <a:schemeClr val="accent5">
                      <a:lumMod val="50000"/>
                    </a:schemeClr>
                  </a:solidFill>
                  <a:latin typeface="Franklin Gothic Medium" panose="020B0603020102020204" pitchFamily="34" charset="0"/>
                  <a:cs typeface="Courier New" panose="02070309020205020404" pitchFamily="49" charset="0"/>
                </a:endParaRPr>
              </a:p>
            </p:txBody>
          </p:sp>
          <p:sp>
            <p:nvSpPr>
              <p:cNvPr id="13320" name="Tekstlodziņš 111" descr="Atskaites punkta virsraksts">
                <a:extLst>
                  <a:ext uri="{FF2B5EF4-FFF2-40B4-BE49-F238E27FC236}">
                    <a16:creationId xmlns:a16="http://schemas.microsoft.com/office/drawing/2014/main" id="{D2F97F1B-C82A-49DC-9387-AE517211F7D5}"/>
                  </a:ext>
                </a:extLst>
              </p:cNvPr>
              <p:cNvSpPr txBox="1"/>
              <p:nvPr/>
            </p:nvSpPr>
            <p:spPr>
              <a:xfrm>
                <a:off x="6758475" y="518625"/>
                <a:ext cx="1234363" cy="107899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spcFirstLastPara="1" wrap="square" numCol="1" rtlCol="0" anchor="ctr">
                <a:prstTxWarp prst="textArchUp">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fld id="{9D768786-E618-44D9-B267-ED464692FC10}" type="TxLink">
                  <a:rPr lang="en-US" sz="1200" b="0" i="0" u="none" strike="noStrike">
                    <a:solidFill>
                      <a:srgbClr val="000000"/>
                    </a:solidFill>
                    <a:latin typeface="Franklin Gothic Medium" panose="020B0603020102020204" pitchFamily="34" charset="0"/>
                    <a:cs typeface="Courier New" panose="02070309020205020404" pitchFamily="49" charset="0"/>
                  </a:rPr>
                  <a:pPr algn="ctr" rtl="0"/>
                  <a:t>Arhitektūras darba grupa</a:t>
                </a:fld>
                <a:endParaRPr lang="en-US" sz="1200">
                  <a:solidFill>
                    <a:schemeClr val="accent5">
                      <a:lumMod val="50000"/>
                    </a:schemeClr>
                  </a:solidFill>
                  <a:latin typeface="Franklin Gothic Medium" panose="020B0603020102020204" pitchFamily="34" charset="0"/>
                  <a:cs typeface="Courier New" panose="02070309020205020404" pitchFamily="49" charset="0"/>
                </a:endParaRPr>
              </a:p>
            </p:txBody>
          </p:sp>
          <p:sp>
            <p:nvSpPr>
              <p:cNvPr id="13321" name="Tekstlodziņš 112" descr="Atskaites punkta virsraksts">
                <a:extLst>
                  <a:ext uri="{FF2B5EF4-FFF2-40B4-BE49-F238E27FC236}">
                    <a16:creationId xmlns:a16="http://schemas.microsoft.com/office/drawing/2014/main" id="{007A3B9A-110B-4B73-869F-E9016CD523AB}"/>
                  </a:ext>
                </a:extLst>
              </p:cNvPr>
              <p:cNvSpPr txBox="1"/>
              <p:nvPr/>
            </p:nvSpPr>
            <p:spPr>
              <a:xfrm>
                <a:off x="1361104" y="2809288"/>
                <a:ext cx="1234363" cy="107899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spcFirstLastPara="1" wrap="square" numCol="1" rtlCol="0" anchor="ctr">
                <a:prstTxWarp prst="textArchUp">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fld id="{DB66D3F7-845C-440A-B469-B2B0130057A2}" type="TxLink">
                  <a:rPr lang="en-US" sz="1200" b="0" i="0" u="none" strike="noStrike">
                    <a:solidFill>
                      <a:srgbClr val="000000"/>
                    </a:solidFill>
                    <a:latin typeface="Franklin Gothic Medium" panose="020B0603020102020204" pitchFamily="34" charset="0"/>
                    <a:cs typeface="Courier New" panose="02070309020205020404" pitchFamily="49" charset="0"/>
                  </a:rPr>
                  <a:pPr algn="ctr" rtl="0"/>
                  <a:t>Arhitektūras darba grupa</a:t>
                </a:fld>
                <a:endParaRPr lang="en-US" sz="1200">
                  <a:solidFill>
                    <a:schemeClr val="accent5">
                      <a:lumMod val="50000"/>
                    </a:schemeClr>
                  </a:solidFill>
                  <a:latin typeface="Franklin Gothic Medium" panose="020B0603020102020204" pitchFamily="34" charset="0"/>
                  <a:cs typeface="Courier New" panose="02070309020205020404" pitchFamily="49" charset="0"/>
                </a:endParaRPr>
              </a:p>
            </p:txBody>
          </p:sp>
          <p:sp>
            <p:nvSpPr>
              <p:cNvPr id="13322" name="Tekstlodziņš 113" descr="Atskaites punkta virsraksts">
                <a:extLst>
                  <a:ext uri="{FF2B5EF4-FFF2-40B4-BE49-F238E27FC236}">
                    <a16:creationId xmlns:a16="http://schemas.microsoft.com/office/drawing/2014/main" id="{3EC7E44E-FCC0-42B6-9E67-0DF2DD9F127F}"/>
                  </a:ext>
                </a:extLst>
              </p:cNvPr>
              <p:cNvSpPr txBox="1"/>
              <p:nvPr/>
            </p:nvSpPr>
            <p:spPr>
              <a:xfrm>
                <a:off x="6003855" y="2514598"/>
                <a:ext cx="1234363" cy="107899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spcFirstLastPara="1" wrap="square" numCol="1" rtlCol="0" anchor="ctr">
                <a:prstTxWarp prst="textArchUp">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fld id="{E93289EC-0FF7-4A88-ABD4-BE6E3DDD81A1}" type="TxLink">
                  <a:rPr lang="en-US" sz="1200" b="0" i="0" u="none" strike="noStrike">
                    <a:solidFill>
                      <a:srgbClr val="000000"/>
                    </a:solidFill>
                    <a:latin typeface="Franklin Gothic Medium" panose="020B0603020102020204" pitchFamily="34" charset="0"/>
                    <a:cs typeface="Courier New" panose="02070309020205020404" pitchFamily="49" charset="0"/>
                  </a:rPr>
                  <a:pPr algn="ctr" rtl="0"/>
                  <a:t> </a:t>
                </a:fld>
                <a:endParaRPr lang="en-US" sz="1200">
                  <a:solidFill>
                    <a:schemeClr val="accent5">
                      <a:lumMod val="50000"/>
                    </a:schemeClr>
                  </a:solidFill>
                  <a:latin typeface="Franklin Gothic Medium" panose="020B0603020102020204" pitchFamily="34" charset="0"/>
                  <a:cs typeface="Courier New" panose="02070309020205020404" pitchFamily="49" charset="0"/>
                </a:endParaRPr>
              </a:p>
            </p:txBody>
          </p:sp>
        </p:grpSp>
      </p:grpSp>
    </p:spTree>
    <p:extLst>
      <p:ext uri="{BB962C8B-B14F-4D97-AF65-F5344CB8AC3E}">
        <p14:creationId xmlns:p14="http://schemas.microsoft.com/office/powerpoint/2010/main" val="2672401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Placeholder 7">
            <a:extLst>
              <a:ext uri="{FF2B5EF4-FFF2-40B4-BE49-F238E27FC236}">
                <a16:creationId xmlns:a16="http://schemas.microsoft.com/office/drawing/2014/main" id="{D4D032CC-B37D-4872-AE6D-92FB801452C9}"/>
              </a:ext>
            </a:extLst>
          </p:cNvPr>
          <p:cNvSpPr>
            <a:spLocks noGrp="1"/>
          </p:cNvSpPr>
          <p:nvPr>
            <p:ph type="body" sz="quarter" idx="11"/>
          </p:nvPr>
        </p:nvSpPr>
        <p:spPr>
          <a:xfrm>
            <a:off x="2878447" y="4545289"/>
            <a:ext cx="6529441" cy="1298575"/>
          </a:xfrm>
        </p:spPr>
        <p:txBody>
          <a:bodyPr>
            <a:normAutofit/>
          </a:bodyPr>
          <a:lstStyle/>
          <a:p>
            <a:r>
              <a:rPr lang="lv-LV" altLang="lv-LV" sz="1600"/>
              <a:t>Raitis Misa, </a:t>
            </a:r>
            <a:r>
              <a:rPr lang="lv-LV" sz="1600" i="0">
                <a:solidFill>
                  <a:srgbClr val="4D5156"/>
                </a:solidFill>
                <a:effectLst/>
              </a:rPr>
              <a:t>67026908</a:t>
            </a:r>
            <a:r>
              <a:rPr lang="lv-LV" altLang="lv-LV" sz="1600"/>
              <a:t>, </a:t>
            </a:r>
            <a:r>
              <a:rPr lang="lv-LV" sz="1600" i="0">
                <a:solidFill>
                  <a:srgbClr val="5F6368"/>
                </a:solidFill>
                <a:effectLst/>
                <a:hlinkClick r:id="rId2"/>
              </a:rPr>
              <a:t>raitis</a:t>
            </a:r>
            <a:r>
              <a:rPr lang="lv-LV" sz="1600" i="0">
                <a:solidFill>
                  <a:srgbClr val="4D5156"/>
                </a:solidFill>
                <a:effectLst/>
                <a:hlinkClick r:id="rId2"/>
              </a:rPr>
              <a:t>.</a:t>
            </a:r>
            <a:r>
              <a:rPr lang="lv-LV" sz="1600" i="0">
                <a:solidFill>
                  <a:srgbClr val="5F6368"/>
                </a:solidFill>
                <a:effectLst/>
                <a:hlinkClick r:id="rId2"/>
              </a:rPr>
              <a:t>misa</a:t>
            </a:r>
            <a:r>
              <a:rPr lang="lv-LV" sz="1600" i="0">
                <a:solidFill>
                  <a:srgbClr val="4D5156"/>
                </a:solidFill>
                <a:effectLst/>
                <a:hlinkClick r:id="rId2"/>
              </a:rPr>
              <a:t>@</a:t>
            </a:r>
            <a:r>
              <a:rPr lang="lv-LV" sz="1600" i="0">
                <a:solidFill>
                  <a:srgbClr val="5F6368"/>
                </a:solidFill>
                <a:effectLst/>
                <a:hlinkClick r:id="rId2"/>
              </a:rPr>
              <a:t>varam</a:t>
            </a:r>
            <a:r>
              <a:rPr lang="lv-LV" sz="1600" i="0">
                <a:solidFill>
                  <a:srgbClr val="4D5156"/>
                </a:solidFill>
                <a:effectLst/>
                <a:hlinkClick r:id="rId2"/>
              </a:rPr>
              <a:t>.gov.lv</a:t>
            </a:r>
            <a:r>
              <a:rPr lang="lv-LV" sz="1600" i="0">
                <a:solidFill>
                  <a:srgbClr val="4D5156"/>
                </a:solidFill>
                <a:effectLst/>
              </a:rPr>
              <a:t> </a:t>
            </a:r>
            <a:endParaRPr lang="lv-LV" altLang="lv-LV" sz="1600"/>
          </a:p>
          <a:p>
            <a:endParaRPr lang="lv-LV" altLang="lv-LV" sz="1600"/>
          </a:p>
          <a:p>
            <a:r>
              <a:rPr lang="lv-LV" altLang="lv-LV" sz="1600">
                <a:hlinkClick r:id="rId3"/>
              </a:rPr>
              <a:t>Viedās administrācijas un reģionālās attīstības ministrija</a:t>
            </a:r>
            <a:endParaRPr lang="lv-LV" altLang="lv-LV" sz="1600"/>
          </a:p>
        </p:txBody>
      </p:sp>
      <p:sp>
        <p:nvSpPr>
          <p:cNvPr id="49155" name="Slide Number Placeholder 5">
            <a:extLst>
              <a:ext uri="{FF2B5EF4-FFF2-40B4-BE49-F238E27FC236}">
                <a16:creationId xmlns:a16="http://schemas.microsoft.com/office/drawing/2014/main" id="{968DFC45-A89D-4ED5-8F8E-CEDF2B5012BB}"/>
              </a:ext>
            </a:extLst>
          </p:cNvPr>
          <p:cNvSpPr>
            <a:spLocks noGrp="1" noChangeArrowheads="1"/>
          </p:cNvSpPr>
          <p:nvPr>
            <p:ph type="sldNum" sz="quarter" idx="4"/>
          </p:nvPr>
        </p:nvSpPr>
        <p:spPr bwMode="auto">
          <a:xfrm>
            <a:off x="11785600"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p>
            <a:pPr algn="l" eaLnBrk="0" hangingPunct="0"/>
            <a:fld id="{5B98EBAE-CE13-4ABA-B5C2-ABBABB5D2521}" type="slidenum">
              <a:rPr lang="en-US" altLang="en-US" sz="1700" smtClean="0">
                <a:solidFill>
                  <a:schemeClr val="tx1"/>
                </a:solidFill>
              </a:rPr>
              <a:pPr algn="l" eaLnBrk="0" hangingPunct="0"/>
              <a:t>6</a:t>
            </a:fld>
            <a:endParaRPr lang="en-US" altLang="en-US" sz="1700">
              <a:solidFill>
                <a:schemeClr val="tx1"/>
              </a:solidFill>
            </a:endParaRPr>
          </a:p>
        </p:txBody>
      </p:sp>
      <p:sp>
        <p:nvSpPr>
          <p:cNvPr id="49156" name="Rectangle 17">
            <a:extLst>
              <a:ext uri="{FF2B5EF4-FFF2-40B4-BE49-F238E27FC236}">
                <a16:creationId xmlns:a16="http://schemas.microsoft.com/office/drawing/2014/main" id="{3B4C6ED7-B2DA-48C3-8A98-B8F425A68937}"/>
              </a:ext>
            </a:extLst>
          </p:cNvPr>
          <p:cNvSpPr>
            <a:spLocks noChangeArrowheads="1"/>
          </p:cNvSpPr>
          <p:nvPr/>
        </p:nvSpPr>
        <p:spPr bwMode="auto">
          <a:xfrm>
            <a:off x="15713206" y="6076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lv-LV" altLang="lv-LV" sz="1100">
                <a:cs typeface="Calibri" panose="020F0502020204030204" pitchFamily="34" charset="0"/>
              </a:rPr>
              <a:t> </a:t>
            </a:r>
            <a:endParaRPr lang="lv-LV" altLang="lv-LV"/>
          </a:p>
        </p:txBody>
      </p:sp>
      <p:pic>
        <p:nvPicPr>
          <p:cNvPr id="2075" name="Picture 7" descr="twitter x, new logo, x, rounded Icon">
            <a:hlinkClick r:id="rId4"/>
            <a:extLst>
              <a:ext uri="{FF2B5EF4-FFF2-40B4-BE49-F238E27FC236}">
                <a16:creationId xmlns:a16="http://schemas.microsoft.com/office/drawing/2014/main" id="{008B8CB5-555A-98CE-8218-3A27355947B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19661" t="8736" r="20313" b="8377"/>
          <a:stretch>
            <a:fillRect/>
          </a:stretch>
        </p:blipFill>
        <p:spPr bwMode="auto">
          <a:xfrm>
            <a:off x="5062542" y="5897461"/>
            <a:ext cx="406802" cy="406802"/>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a:extLst>
              <a:ext uri="{FF2B5EF4-FFF2-40B4-BE49-F238E27FC236}">
                <a16:creationId xmlns:a16="http://schemas.microsoft.com/office/drawing/2014/main" id="{1D795A40-31A8-F280-56AC-54A9170E4659}"/>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5494944" y="5905777"/>
            <a:ext cx="398825" cy="398825"/>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a:extLst>
              <a:ext uri="{FF2B5EF4-FFF2-40B4-BE49-F238E27FC236}">
                <a16:creationId xmlns:a16="http://schemas.microsoft.com/office/drawing/2014/main" id="{CD70E122-B453-634A-1FA7-65ED21560E69}"/>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6849914" y="5891372"/>
            <a:ext cx="422755" cy="422755"/>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8">
            <a:hlinkClick r:id="rId10"/>
            <a:extLst>
              <a:ext uri="{FF2B5EF4-FFF2-40B4-BE49-F238E27FC236}">
                <a16:creationId xmlns:a16="http://schemas.microsoft.com/office/drawing/2014/main" id="{300A1193-E984-9E96-C8CC-36532B6DBF3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11218" t="10445" r="9972" b="11656"/>
          <a:stretch>
            <a:fillRect/>
          </a:stretch>
        </p:blipFill>
        <p:spPr bwMode="auto">
          <a:xfrm>
            <a:off x="5911849" y="5874557"/>
            <a:ext cx="462638" cy="462638"/>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descr="A logo of a camera&#10;&#10;Description automatically generated">
            <a:extLst>
              <a:ext uri="{FF2B5EF4-FFF2-40B4-BE49-F238E27FC236}">
                <a16:creationId xmlns:a16="http://schemas.microsoft.com/office/drawing/2014/main" id="{D7002F92-26E0-B16A-FAC0-C9C0D0D26ED6}"/>
              </a:ext>
            </a:extLst>
          </p:cNvPr>
          <p:cNvPicPr>
            <a:picLocks noChangeAspect="1" noChangeArrowheads="1"/>
          </p:cNvPicPr>
          <p:nvPr/>
        </p:nvPicPr>
        <p:blipFill>
          <a:blip r:embed="rId12" r:link="rId13">
            <a:extLst>
              <a:ext uri="{28A0092B-C50C-407E-A947-70E740481C1C}">
                <a14:useLocalDpi xmlns:a14="http://schemas.microsoft.com/office/drawing/2010/main" val="0"/>
              </a:ext>
            </a:extLst>
          </a:blip>
          <a:srcRect/>
          <a:stretch>
            <a:fillRect/>
          </a:stretch>
        </p:blipFill>
        <p:spPr bwMode="auto">
          <a:xfrm>
            <a:off x="6393582" y="5893868"/>
            <a:ext cx="430732" cy="43073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8">
            <a:extLst>
              <a:ext uri="{FF2B5EF4-FFF2-40B4-BE49-F238E27FC236}">
                <a16:creationId xmlns:a16="http://schemas.microsoft.com/office/drawing/2014/main" id="{23113D06-9E7A-E8A9-C73D-2122EBBFCB0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6" name="Rectangle 29">
            <a:extLst>
              <a:ext uri="{FF2B5EF4-FFF2-40B4-BE49-F238E27FC236}">
                <a16:creationId xmlns:a16="http://schemas.microsoft.com/office/drawing/2014/main" id="{81D383DC-3AFE-5769-6D57-BB2578F2050E}"/>
              </a:ext>
            </a:extLst>
          </p:cNvPr>
          <p:cNvSpPr>
            <a:spLocks noChangeArrowheads="1"/>
          </p:cNvSpPr>
          <p:nvPr/>
        </p:nvSpPr>
        <p:spPr bwMode="auto">
          <a:xfrm>
            <a:off x="0" y="781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7" name="Rectangle 30">
            <a:extLst>
              <a:ext uri="{FF2B5EF4-FFF2-40B4-BE49-F238E27FC236}">
                <a16:creationId xmlns:a16="http://schemas.microsoft.com/office/drawing/2014/main" id="{CC66AD99-F7FA-835D-81BD-4F17E7EDAEF3}"/>
              </a:ext>
            </a:extLst>
          </p:cNvPr>
          <p:cNvSpPr>
            <a:spLocks noChangeArrowheads="1"/>
          </p:cNvSpPr>
          <p:nvPr/>
        </p:nvSpPr>
        <p:spPr bwMode="auto">
          <a:xfrm>
            <a:off x="0" y="1098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8" name="Rectangle 31">
            <a:extLst>
              <a:ext uri="{FF2B5EF4-FFF2-40B4-BE49-F238E27FC236}">
                <a16:creationId xmlns:a16="http://schemas.microsoft.com/office/drawing/2014/main" id="{C94FB742-EFD1-BAB7-1DC9-5412D51921EC}"/>
              </a:ext>
            </a:extLst>
          </p:cNvPr>
          <p:cNvSpPr>
            <a:spLocks noChangeArrowheads="1"/>
          </p:cNvSpPr>
          <p:nvPr/>
        </p:nvSpPr>
        <p:spPr bwMode="auto">
          <a:xfrm>
            <a:off x="0" y="143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9" name="Rectangle 32">
            <a:extLst>
              <a:ext uri="{FF2B5EF4-FFF2-40B4-BE49-F238E27FC236}">
                <a16:creationId xmlns:a16="http://schemas.microsoft.com/office/drawing/2014/main" id="{685C4CF1-9A6A-A0ED-588C-9DF571103B98}"/>
              </a:ext>
            </a:extLst>
          </p:cNvPr>
          <p:cNvSpPr>
            <a:spLocks noChangeArrowheads="1"/>
          </p:cNvSpPr>
          <p:nvPr/>
        </p:nvSpPr>
        <p:spPr bwMode="auto">
          <a:xfrm>
            <a:off x="0" y="1803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20" name="Rectangle 33">
            <a:extLst>
              <a:ext uri="{FF2B5EF4-FFF2-40B4-BE49-F238E27FC236}">
                <a16:creationId xmlns:a16="http://schemas.microsoft.com/office/drawing/2014/main" id="{01E412A9-8A46-CF64-0C03-F6AD93936130}"/>
              </a:ext>
            </a:extLst>
          </p:cNvPr>
          <p:cNvSpPr>
            <a:spLocks noChangeArrowheads="1"/>
          </p:cNvSpPr>
          <p:nvPr/>
        </p:nvSpPr>
        <p:spPr bwMode="auto">
          <a:xfrm>
            <a:off x="0" y="214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026d777-7ea2-438a-b84f-f3e74dc1dd91">
      <Terms xmlns="http://schemas.microsoft.com/office/infopath/2007/PartnerControls"/>
    </lcf76f155ced4ddcb4097134ff3c332f>
    <TaxCatchAll xmlns="7e61be5a-9f3f-46c0-883f-80dee6e80e6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s" ma:contentTypeID="0x010100C2407A656F6F514882F54CB8A364491F" ma:contentTypeVersion="17" ma:contentTypeDescription="Izveidot jaunu dokumentu." ma:contentTypeScope="" ma:versionID="9078bd0ed13cfe5a3bf8f0b68f90b032">
  <xsd:schema xmlns:xsd="http://www.w3.org/2001/XMLSchema" xmlns:xs="http://www.w3.org/2001/XMLSchema" xmlns:p="http://schemas.microsoft.com/office/2006/metadata/properties" xmlns:ns2="0026d777-7ea2-438a-b84f-f3e74dc1dd91" xmlns:ns3="7e61be5a-9f3f-46c0-883f-80dee6e80e67" targetNamespace="http://schemas.microsoft.com/office/2006/metadata/properties" ma:root="true" ma:fieldsID="6c017a4739c86e61732a6df26aafd558" ns2:_="" ns3:_="">
    <xsd:import namespace="0026d777-7ea2-438a-b84f-f3e74dc1dd91"/>
    <xsd:import namespace="7e61be5a-9f3f-46c0-883f-80dee6e80e6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26d777-7ea2-438a-b84f-f3e74dc1dd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550e1e53-5410-4bdb-8c8a-c3d0be1f47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61be5a-9f3f-46c0-883f-80dee6e80e67"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ccd2d846-6611-415c-bd80-53085ffb1b75}" ma:internalName="TaxCatchAll" ma:showField="CatchAllData" ma:web="7e61be5a-9f3f-46c0-883f-80dee6e80e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856572-463D-4BF2-9685-81AE2FFB165E}">
  <ds:schemaRefs>
    <ds:schemaRef ds:uri="http://schemas.microsoft.com/sharepoint/v3/contenttype/forms"/>
  </ds:schemaRefs>
</ds:datastoreItem>
</file>

<file path=customXml/itemProps2.xml><?xml version="1.0" encoding="utf-8"?>
<ds:datastoreItem xmlns:ds="http://schemas.openxmlformats.org/officeDocument/2006/customXml" ds:itemID="{6F17DC92-4925-45B7-9185-4043B80DC16A}">
  <ds:schemaRefs>
    <ds:schemaRef ds:uri="0026d777-7ea2-438a-b84f-f3e74dc1dd91"/>
    <ds:schemaRef ds:uri="7e61be5a-9f3f-46c0-883f-80dee6e80e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39abf22f-da84-454a-ba40-e2b1cbdc0da4"/>
    <ds:schemaRef ds:uri="d619ce26-17fc-4042-a7ad-5ddff2e37843"/>
  </ds:schemaRefs>
</ds:datastoreItem>
</file>

<file path=customXml/itemProps3.xml><?xml version="1.0" encoding="utf-8"?>
<ds:datastoreItem xmlns:ds="http://schemas.openxmlformats.org/officeDocument/2006/customXml" ds:itemID="{2E041EA4-74E1-4905-A86C-8ACB65A5C16C}"/>
</file>

<file path=docProps/app.xml><?xml version="1.0" encoding="utf-8"?>
<Properties xmlns="http://schemas.openxmlformats.org/officeDocument/2006/extended-properties" xmlns:vt="http://schemas.openxmlformats.org/officeDocument/2006/docPropsVTypes">
  <Template>89_Prezentacija_templateLV</Template>
  <TotalTime>3</TotalTime>
  <Words>395</Words>
  <Application>Microsoft Office PowerPoint</Application>
  <PresentationFormat>Widescreen</PresentationFormat>
  <Paragraphs>77</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89_Prezentacija_templateLV</vt:lpstr>
      <vt:lpstr>   </vt:lpstr>
      <vt:lpstr>Darba kārtība</vt:lpstr>
      <vt:lpstr>Arhitektūras tvērums*</vt:lpstr>
      <vt:lpstr>Arhitektūras izstrādes statuss</vt:lpstr>
      <vt:lpstr>Arhitektūras izstrādes laika grafiks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Agnese Jēkabsone</cp:lastModifiedBy>
  <cp:revision>2</cp:revision>
  <dcterms:created xsi:type="dcterms:W3CDTF">2014-11-20T14:46:47Z</dcterms:created>
  <dcterms:modified xsi:type="dcterms:W3CDTF">2024-11-26T10:38:10Z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0x010100C2407A656F6F514882F54CB8A364491F</vt:lpwstr>
  </property>
  <property fmtid="{D5CDD505-2E9C-101B-9397-08002B2CF9AE}" pid="3" name="MediaServiceImageTags">
    <vt:lpwstr/>
  </property>
</Properties>
</file>