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12"/>
  </p:notesMasterIdLst>
  <p:sldIdLst>
    <p:sldId id="256" r:id="rId5"/>
    <p:sldId id="333" r:id="rId6"/>
    <p:sldId id="335" r:id="rId7"/>
    <p:sldId id="336" r:id="rId8"/>
    <p:sldId id="337" r:id="rId9"/>
    <p:sldId id="340" r:id="rId10"/>
    <p:sldId id="270" r:id="rId11"/>
  </p:sldIdLst>
  <p:sldSz cx="12192000" cy="6858000"/>
  <p:notesSz cx="6858000" cy="9144000"/>
  <p:defaultTextStyle>
    <a:defPPr>
      <a:defRPr lang="en-US"/>
    </a:defPPr>
    <a:lvl1pPr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1pPr>
    <a:lvl2pPr marL="468313" indent="-111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2pPr>
    <a:lvl3pPr marL="938213" indent="-238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3pPr>
    <a:lvl4pPr marL="1408113" indent="-365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4pPr>
    <a:lvl5pPr marL="1878013" indent="-492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5pPr>
    <a:lvl6pPr marL="22860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6pPr>
    <a:lvl7pPr marL="27432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7pPr>
    <a:lvl8pPr marL="32004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8pPr>
    <a:lvl9pPr marL="36576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9pPr>
  </p:defaultTextStyle>
  <p:extLst>
    <p:ext uri="{EFAFB233-063F-42B5-8137-9DF3F51BA10A}">
      <p15:sldGuideLst xmlns:p15="http://schemas.microsoft.com/office/powerpoint/2012/main">
        <p15:guide id="1" orient="horz" pos="1230">
          <p15:clr>
            <a:srgbClr val="A4A3A4"/>
          </p15:clr>
        </p15:guide>
        <p15:guide id="2" pos="1504">
          <p15:clr>
            <a:srgbClr val="A4A3A4"/>
          </p15:clr>
        </p15:guide>
        <p15:guide id="3" pos="3940">
          <p15:clr>
            <a:srgbClr val="A4A3A4"/>
          </p15:clr>
        </p15:guide>
        <p15:guide id="4" orient="horz" pos="845">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9702A"/>
    <a:srgbClr val="FFFFFF"/>
    <a:srgbClr val="E0EF98"/>
    <a:srgbClr val="ECEBC9"/>
    <a:srgbClr val="BED096"/>
    <a:srgbClr val="EAECAD"/>
    <a:srgbClr val="CCDFEE"/>
    <a:srgbClr val="FFD6B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D1114BB-3220-44C8-B868-FFF156B2A76A}" v="7" dt="2024-11-26T07:40:28.62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18" d="100"/>
          <a:sy n="118" d="100"/>
        </p:scale>
        <p:origin x="270" y="102"/>
      </p:cViewPr>
      <p:guideLst>
        <p:guide orient="horz" pos="1230"/>
        <p:guide pos="1504"/>
        <p:guide pos="3940"/>
        <p:guide orient="horz" pos="845"/>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untis Ieviņš" userId="bd7425c9-8777-4ae0-86b4-b94e3a4a62dc" providerId="ADAL" clId="{5D1114BB-3220-44C8-B868-FFF156B2A76A}"/>
    <pc:docChg chg="undo redo custSel addSld delSld modSld">
      <pc:chgData name="Guntis Ieviņš" userId="bd7425c9-8777-4ae0-86b4-b94e3a4a62dc" providerId="ADAL" clId="{5D1114BB-3220-44C8-B868-FFF156B2A76A}" dt="2024-11-26T07:49:44.817" v="370" actId="313"/>
      <pc:docMkLst>
        <pc:docMk/>
      </pc:docMkLst>
      <pc:sldChg chg="modSp mod">
        <pc:chgData name="Guntis Ieviņš" userId="bd7425c9-8777-4ae0-86b4-b94e3a4a62dc" providerId="ADAL" clId="{5D1114BB-3220-44C8-B868-FFF156B2A76A}" dt="2024-11-26T07:22:44.394" v="19" actId="20577"/>
        <pc:sldMkLst>
          <pc:docMk/>
          <pc:sldMk cId="0" sldId="256"/>
        </pc:sldMkLst>
        <pc:spChg chg="mod">
          <ac:chgData name="Guntis Ieviņš" userId="bd7425c9-8777-4ae0-86b4-b94e3a4a62dc" providerId="ADAL" clId="{5D1114BB-3220-44C8-B868-FFF156B2A76A}" dt="2024-11-26T07:22:44.394" v="19" actId="20577"/>
          <ac:spMkLst>
            <pc:docMk/>
            <pc:sldMk cId="0" sldId="256"/>
            <ac:spMk id="12292" creationId="{BA5D4051-60C8-4C38-95E3-0A5B1D78DCC1}"/>
          </ac:spMkLst>
        </pc:spChg>
      </pc:sldChg>
      <pc:sldChg chg="del">
        <pc:chgData name="Guntis Ieviņš" userId="bd7425c9-8777-4ae0-86b4-b94e3a4a62dc" providerId="ADAL" clId="{5D1114BB-3220-44C8-B868-FFF156B2A76A}" dt="2024-11-25T14:30:51.033" v="1" actId="47"/>
        <pc:sldMkLst>
          <pc:docMk/>
          <pc:sldMk cId="3922730524" sldId="312"/>
        </pc:sldMkLst>
      </pc:sldChg>
      <pc:sldChg chg="del">
        <pc:chgData name="Guntis Ieviņš" userId="bd7425c9-8777-4ae0-86b4-b94e3a4a62dc" providerId="ADAL" clId="{5D1114BB-3220-44C8-B868-FFF156B2A76A}" dt="2024-11-25T14:30:41.322" v="0" actId="47"/>
        <pc:sldMkLst>
          <pc:docMk/>
          <pc:sldMk cId="3609439758" sldId="313"/>
        </pc:sldMkLst>
      </pc:sldChg>
      <pc:sldChg chg="del">
        <pc:chgData name="Guntis Ieviņš" userId="bd7425c9-8777-4ae0-86b4-b94e3a4a62dc" providerId="ADAL" clId="{5D1114BB-3220-44C8-B868-FFF156B2A76A}" dt="2024-11-25T14:30:41.322" v="0" actId="47"/>
        <pc:sldMkLst>
          <pc:docMk/>
          <pc:sldMk cId="802013173" sldId="314"/>
        </pc:sldMkLst>
      </pc:sldChg>
      <pc:sldChg chg="del">
        <pc:chgData name="Guntis Ieviņš" userId="bd7425c9-8777-4ae0-86b4-b94e3a4a62dc" providerId="ADAL" clId="{5D1114BB-3220-44C8-B868-FFF156B2A76A}" dt="2024-11-25T14:30:41.322" v="0" actId="47"/>
        <pc:sldMkLst>
          <pc:docMk/>
          <pc:sldMk cId="0" sldId="315"/>
        </pc:sldMkLst>
      </pc:sldChg>
      <pc:sldChg chg="del">
        <pc:chgData name="Guntis Ieviņš" userId="bd7425c9-8777-4ae0-86b4-b94e3a4a62dc" providerId="ADAL" clId="{5D1114BB-3220-44C8-B868-FFF156B2A76A}" dt="2024-11-25T14:30:51.033" v="1" actId="47"/>
        <pc:sldMkLst>
          <pc:docMk/>
          <pc:sldMk cId="4280257515" sldId="332"/>
        </pc:sldMkLst>
      </pc:sldChg>
      <pc:sldChg chg="modSp mod">
        <pc:chgData name="Guntis Ieviņš" userId="bd7425c9-8777-4ae0-86b4-b94e3a4a62dc" providerId="ADAL" clId="{5D1114BB-3220-44C8-B868-FFF156B2A76A}" dt="2024-11-26T07:30:30.030" v="32"/>
        <pc:sldMkLst>
          <pc:docMk/>
          <pc:sldMk cId="3865671537" sldId="333"/>
        </pc:sldMkLst>
        <pc:spChg chg="mod">
          <ac:chgData name="Guntis Ieviņš" userId="bd7425c9-8777-4ae0-86b4-b94e3a4a62dc" providerId="ADAL" clId="{5D1114BB-3220-44C8-B868-FFF156B2A76A}" dt="2024-11-26T07:30:30.030" v="32"/>
          <ac:spMkLst>
            <pc:docMk/>
            <pc:sldMk cId="3865671537" sldId="333"/>
            <ac:spMk id="3" creationId="{2347C955-3805-EF2B-C509-59D9EDFD09C3}"/>
          </ac:spMkLst>
        </pc:spChg>
      </pc:sldChg>
      <pc:sldChg chg="del">
        <pc:chgData name="Guntis Ieviņš" userId="bd7425c9-8777-4ae0-86b4-b94e3a4a62dc" providerId="ADAL" clId="{5D1114BB-3220-44C8-B868-FFF156B2A76A}" dt="2024-11-25T14:30:41.322" v="0" actId="47"/>
        <pc:sldMkLst>
          <pc:docMk/>
          <pc:sldMk cId="609903062" sldId="334"/>
        </pc:sldMkLst>
      </pc:sldChg>
      <pc:sldChg chg="modSp mod">
        <pc:chgData name="Guntis Ieviņš" userId="bd7425c9-8777-4ae0-86b4-b94e3a4a62dc" providerId="ADAL" clId="{5D1114BB-3220-44C8-B868-FFF156B2A76A}" dt="2024-11-26T07:33:15.692" v="53" actId="403"/>
        <pc:sldMkLst>
          <pc:docMk/>
          <pc:sldMk cId="3272626049" sldId="335"/>
        </pc:sldMkLst>
        <pc:spChg chg="mod">
          <ac:chgData name="Guntis Ieviņš" userId="bd7425c9-8777-4ae0-86b4-b94e3a4a62dc" providerId="ADAL" clId="{5D1114BB-3220-44C8-B868-FFF156B2A76A}" dt="2024-11-26T07:33:15.692" v="53" actId="403"/>
          <ac:spMkLst>
            <pc:docMk/>
            <pc:sldMk cId="3272626049" sldId="335"/>
            <ac:spMk id="9" creationId="{AEDE276A-269E-5B74-7EFB-15040C25AFAA}"/>
          </ac:spMkLst>
        </pc:spChg>
      </pc:sldChg>
      <pc:sldChg chg="del">
        <pc:chgData name="Guntis Ieviņš" userId="bd7425c9-8777-4ae0-86b4-b94e3a4a62dc" providerId="ADAL" clId="{5D1114BB-3220-44C8-B868-FFF156B2A76A}" dt="2024-11-26T07:49:22.224" v="334" actId="2696"/>
        <pc:sldMkLst>
          <pc:docMk/>
          <pc:sldMk cId="3353249537" sldId="338"/>
        </pc:sldMkLst>
      </pc:sldChg>
      <pc:sldChg chg="addSp delSp modSp new del mod">
        <pc:chgData name="Guntis Ieviņš" userId="bd7425c9-8777-4ae0-86b4-b94e3a4a62dc" providerId="ADAL" clId="{5D1114BB-3220-44C8-B868-FFF156B2A76A}" dt="2024-11-26T07:47:31.472" v="324" actId="47"/>
        <pc:sldMkLst>
          <pc:docMk/>
          <pc:sldMk cId="4045106360" sldId="339"/>
        </pc:sldMkLst>
        <pc:spChg chg="add del mod">
          <ac:chgData name="Guntis Ieviņš" userId="bd7425c9-8777-4ae0-86b4-b94e3a4a62dc" providerId="ADAL" clId="{5D1114BB-3220-44C8-B868-FFF156B2A76A}" dt="2024-11-26T07:39:11.198" v="154" actId="20577"/>
          <ac:spMkLst>
            <pc:docMk/>
            <pc:sldMk cId="4045106360" sldId="339"/>
            <ac:spMk id="3" creationId="{25E0D6E1-7938-423B-9218-CE51C8AB8922}"/>
          </ac:spMkLst>
        </pc:spChg>
        <pc:spChg chg="add mod">
          <ac:chgData name="Guntis Ieviņš" userId="bd7425c9-8777-4ae0-86b4-b94e3a4a62dc" providerId="ADAL" clId="{5D1114BB-3220-44C8-B868-FFF156B2A76A}" dt="2024-11-25T16:02:44.493" v="7"/>
          <ac:spMkLst>
            <pc:docMk/>
            <pc:sldMk cId="4045106360" sldId="339"/>
            <ac:spMk id="7" creationId="{62F48952-CD1C-B1AB-6235-EF00159105AC}"/>
          </ac:spMkLst>
        </pc:spChg>
      </pc:sldChg>
      <pc:sldChg chg="del">
        <pc:chgData name="Guntis Ieviņš" userId="bd7425c9-8777-4ae0-86b4-b94e3a4a62dc" providerId="ADAL" clId="{5D1114BB-3220-44C8-B868-FFF156B2A76A}" dt="2024-11-25T14:30:41.322" v="0" actId="47"/>
        <pc:sldMkLst>
          <pc:docMk/>
          <pc:sldMk cId="4161284312" sldId="339"/>
        </pc:sldMkLst>
      </pc:sldChg>
      <pc:sldChg chg="addSp delSp modSp new mod">
        <pc:chgData name="Guntis Ieviņš" userId="bd7425c9-8777-4ae0-86b4-b94e3a4a62dc" providerId="ADAL" clId="{5D1114BB-3220-44C8-B868-FFF156B2A76A}" dt="2024-11-26T07:49:44.817" v="370" actId="313"/>
        <pc:sldMkLst>
          <pc:docMk/>
          <pc:sldMk cId="552998259" sldId="340"/>
        </pc:sldMkLst>
        <pc:spChg chg="mod">
          <ac:chgData name="Guntis Ieviņš" userId="bd7425c9-8777-4ae0-86b4-b94e3a4a62dc" providerId="ADAL" clId="{5D1114BB-3220-44C8-B868-FFF156B2A76A}" dt="2024-11-26T07:49:44.817" v="370" actId="313"/>
          <ac:spMkLst>
            <pc:docMk/>
            <pc:sldMk cId="552998259" sldId="340"/>
            <ac:spMk id="2" creationId="{37CE114F-3FE7-7BA7-C844-8A706F2032C2}"/>
          </ac:spMkLst>
        </pc:spChg>
        <pc:spChg chg="add del mod">
          <ac:chgData name="Guntis Ieviņš" userId="bd7425c9-8777-4ae0-86b4-b94e3a4a62dc" providerId="ADAL" clId="{5D1114BB-3220-44C8-B868-FFF156B2A76A}" dt="2024-11-26T07:48:51.281" v="333" actId="6549"/>
          <ac:spMkLst>
            <pc:docMk/>
            <pc:sldMk cId="552998259" sldId="340"/>
            <ac:spMk id="3" creationId="{209A46B6-0C89-9382-06C1-423E6621F6A5}"/>
          </ac:spMkLst>
        </pc:spChg>
        <pc:spChg chg="add mod">
          <ac:chgData name="Guntis Ieviņš" userId="bd7425c9-8777-4ae0-86b4-b94e3a4a62dc" providerId="ADAL" clId="{5D1114BB-3220-44C8-B868-FFF156B2A76A}" dt="2024-11-26T07:40:24.413" v="160" actId="478"/>
          <ac:spMkLst>
            <pc:docMk/>
            <pc:sldMk cId="552998259" sldId="340"/>
            <ac:spMk id="7" creationId="{77D15C7E-CCE8-D50D-7A46-EE6046E32AC8}"/>
          </ac:spMkLst>
        </pc:spChg>
      </pc:sldChg>
      <pc:sldChg chg="del">
        <pc:chgData name="Guntis Ieviņš" userId="bd7425c9-8777-4ae0-86b4-b94e3a4a62dc" providerId="ADAL" clId="{5D1114BB-3220-44C8-B868-FFF156B2A76A}" dt="2024-11-25T14:32:52.701" v="2" actId="47"/>
        <pc:sldMkLst>
          <pc:docMk/>
          <pc:sldMk cId="897907669" sldId="340"/>
        </pc:sldMkLst>
      </pc:sldChg>
      <pc:sldChg chg="del">
        <pc:chgData name="Guntis Ieviņš" userId="bd7425c9-8777-4ae0-86b4-b94e3a4a62dc" providerId="ADAL" clId="{5D1114BB-3220-44C8-B868-FFF156B2A76A}" dt="2024-11-25T14:33:43.274" v="3" actId="47"/>
        <pc:sldMkLst>
          <pc:docMk/>
          <pc:sldMk cId="204712729" sldId="341"/>
        </pc:sldMkLst>
      </pc:sldChg>
      <pc:sldChg chg="del">
        <pc:chgData name="Guntis Ieviņš" userId="bd7425c9-8777-4ae0-86b4-b94e3a4a62dc" providerId="ADAL" clId="{5D1114BB-3220-44C8-B868-FFF156B2A76A}" dt="2024-11-25T14:34:42.041" v="4" actId="47"/>
        <pc:sldMkLst>
          <pc:docMk/>
          <pc:sldMk cId="3587496937" sldId="342"/>
        </pc:sldMkLst>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8265DE4-4342-4E8B-A7E9-D42E10E3C589}" type="doc">
      <dgm:prSet loTypeId="urn:microsoft.com/office/officeart/2005/8/layout/default" loCatId="list" qsTypeId="urn:microsoft.com/office/officeart/2005/8/quickstyle/simple1" qsCatId="simple" csTypeId="urn:microsoft.com/office/officeart/2005/8/colors/accent1_4" csCatId="accent1" phldr="1"/>
      <dgm:spPr/>
      <dgm:t>
        <a:bodyPr/>
        <a:lstStyle/>
        <a:p>
          <a:endParaRPr lang="lv-LV"/>
        </a:p>
      </dgm:t>
    </dgm:pt>
    <dgm:pt modelId="{AC0D5797-6743-42E0-AB41-F686DB664C2D}">
      <dgm:prSet phldrT="[Teksts]" custT="1"/>
      <dgm:spPr>
        <a:xfrm>
          <a:off x="169210" y="1076"/>
          <a:ext cx="1223785" cy="734271"/>
        </a:xfrm>
        <a:prstGeom prst="rect">
          <a:avLst/>
        </a:prstGeom>
      </dgm:spPr>
      <dgm:t>
        <a:bodyPr/>
        <a:lstStyle/>
        <a:p>
          <a:pPr algn="ctr">
            <a:buNone/>
          </a:pPr>
          <a:r>
            <a:rPr lang="lv-LV" sz="1200" b="0">
              <a:latin typeface="Times New Roman" panose="02020603050405020304" pitchFamily="18" charset="0"/>
              <a:ea typeface="+mn-ea"/>
              <a:cs typeface="Times New Roman" panose="02020603050405020304" pitchFamily="18" charset="0"/>
            </a:rPr>
            <a:t>P.1. Uzticamība</a:t>
          </a:r>
        </a:p>
      </dgm:t>
    </dgm:pt>
    <dgm:pt modelId="{3DE6434E-A643-4A75-8550-AF3D8FDAAB15}" type="parTrans" cxnId="{5952E930-F037-4049-A018-B7EA6CCCA17A}">
      <dgm:prSet/>
      <dgm:spPr/>
      <dgm:t>
        <a:bodyPr/>
        <a:lstStyle/>
        <a:p>
          <a:pPr algn="ctr"/>
          <a:endParaRPr lang="lv-LV" sz="1200">
            <a:latin typeface="Times New Roman" panose="02020603050405020304" pitchFamily="18" charset="0"/>
            <a:cs typeface="Times New Roman" panose="02020603050405020304" pitchFamily="18" charset="0"/>
          </a:endParaRPr>
        </a:p>
      </dgm:t>
    </dgm:pt>
    <dgm:pt modelId="{FF48BAA0-6136-4C4A-8247-D0606E42F2BC}" type="sibTrans" cxnId="{5952E930-F037-4049-A018-B7EA6CCCA17A}">
      <dgm:prSet/>
      <dgm:spPr/>
      <dgm:t>
        <a:bodyPr/>
        <a:lstStyle/>
        <a:p>
          <a:pPr algn="ctr"/>
          <a:endParaRPr lang="lv-LV" sz="1200">
            <a:latin typeface="Times New Roman" panose="02020603050405020304" pitchFamily="18" charset="0"/>
            <a:cs typeface="Times New Roman" panose="02020603050405020304" pitchFamily="18" charset="0"/>
          </a:endParaRPr>
        </a:p>
      </dgm:t>
    </dgm:pt>
    <dgm:pt modelId="{ECEEFE68-CC86-4694-9756-3BC939188455}">
      <dgm:prSet phldrT="[Teksts]" custT="1"/>
      <dgm:spPr>
        <a:xfrm>
          <a:off x="2861539" y="1076"/>
          <a:ext cx="1223785" cy="734271"/>
        </a:xfrm>
        <a:prstGeom prst="rect">
          <a:avLst/>
        </a:prstGeom>
      </dgm:spPr>
      <dgm:t>
        <a:bodyPr/>
        <a:lstStyle/>
        <a:p>
          <a:pPr algn="ctr">
            <a:buNone/>
          </a:pPr>
          <a:r>
            <a:rPr lang="lv-LV" sz="1200" b="0">
              <a:latin typeface="Times New Roman" panose="02020603050405020304" pitchFamily="18" charset="0"/>
              <a:ea typeface="+mn-ea"/>
              <a:cs typeface="Times New Roman" panose="02020603050405020304" pitchFamily="18" charset="0"/>
            </a:rPr>
            <a:t>P.2. Sadarbspēja</a:t>
          </a:r>
        </a:p>
      </dgm:t>
    </dgm:pt>
    <dgm:pt modelId="{235A4267-D0C8-4FA9-B374-CCD1674451C2}" type="parTrans" cxnId="{7FBF6FF4-B563-4541-A22C-8873152480D7}">
      <dgm:prSet/>
      <dgm:spPr/>
      <dgm:t>
        <a:bodyPr/>
        <a:lstStyle/>
        <a:p>
          <a:pPr algn="ctr"/>
          <a:endParaRPr lang="lv-LV" sz="1200">
            <a:latin typeface="Times New Roman" panose="02020603050405020304" pitchFamily="18" charset="0"/>
            <a:cs typeface="Times New Roman" panose="02020603050405020304" pitchFamily="18" charset="0"/>
          </a:endParaRPr>
        </a:p>
      </dgm:t>
    </dgm:pt>
    <dgm:pt modelId="{212D6982-3C0C-4083-A092-FC5B01F60C9D}" type="sibTrans" cxnId="{7FBF6FF4-B563-4541-A22C-8873152480D7}">
      <dgm:prSet/>
      <dgm:spPr/>
      <dgm:t>
        <a:bodyPr/>
        <a:lstStyle/>
        <a:p>
          <a:pPr algn="ctr"/>
          <a:endParaRPr lang="lv-LV" sz="1200">
            <a:latin typeface="Times New Roman" panose="02020603050405020304" pitchFamily="18" charset="0"/>
            <a:cs typeface="Times New Roman" panose="02020603050405020304" pitchFamily="18" charset="0"/>
          </a:endParaRPr>
        </a:p>
      </dgm:t>
    </dgm:pt>
    <dgm:pt modelId="{FE7A5FDF-9153-490A-88DD-3C66D2AB6E46}">
      <dgm:prSet phldrT="[Teksts]" custT="1"/>
      <dgm:spPr>
        <a:xfrm>
          <a:off x="2861539" y="2571026"/>
          <a:ext cx="1223785" cy="734271"/>
        </a:xfrm>
        <a:prstGeom prst="rect">
          <a:avLst/>
        </a:prstGeom>
      </dgm:spPr>
      <dgm:t>
        <a:bodyPr/>
        <a:lstStyle/>
        <a:p>
          <a:pPr algn="ctr">
            <a:buNone/>
          </a:pPr>
          <a:r>
            <a:rPr lang="lv-LV" sz="1200" b="0">
              <a:latin typeface="Times New Roman" panose="02020603050405020304" pitchFamily="18" charset="0"/>
              <a:ea typeface="+mn-ea"/>
              <a:cs typeface="Times New Roman" panose="02020603050405020304" pitchFamily="18" charset="0"/>
            </a:rPr>
            <a:t>P.8. Risku pārskatīšana un minimizēšana</a:t>
          </a:r>
        </a:p>
      </dgm:t>
    </dgm:pt>
    <dgm:pt modelId="{C307EE71-6872-4549-BA7C-2E1DB35F7EE7}" type="parTrans" cxnId="{FB0958F1-4FE7-4B0A-BE57-7A7B04D2C1D4}">
      <dgm:prSet/>
      <dgm:spPr/>
      <dgm:t>
        <a:bodyPr/>
        <a:lstStyle/>
        <a:p>
          <a:pPr algn="ctr"/>
          <a:endParaRPr lang="lv-LV" sz="1200"/>
        </a:p>
      </dgm:t>
    </dgm:pt>
    <dgm:pt modelId="{789B7B4F-FA6E-47E0-90E3-4D7A8168BC33}" type="sibTrans" cxnId="{FB0958F1-4FE7-4B0A-BE57-7A7B04D2C1D4}">
      <dgm:prSet/>
      <dgm:spPr/>
      <dgm:t>
        <a:bodyPr/>
        <a:lstStyle/>
        <a:p>
          <a:pPr algn="ctr"/>
          <a:endParaRPr lang="lv-LV" sz="1200"/>
        </a:p>
      </dgm:t>
    </dgm:pt>
    <dgm:pt modelId="{84573968-A268-49FC-9183-F2DAAD6BCB3A}">
      <dgm:prSet phldrT="[Teksts]" custT="1"/>
      <dgm:spPr>
        <a:xfrm>
          <a:off x="4207703" y="2571026"/>
          <a:ext cx="1223785" cy="734271"/>
        </a:xfrm>
        <a:prstGeom prst="rect">
          <a:avLst/>
        </a:prstGeom>
      </dgm:spPr>
      <dgm:t>
        <a:bodyPr/>
        <a:lstStyle/>
        <a:p>
          <a:pPr algn="ctr">
            <a:buNone/>
          </a:pPr>
          <a:r>
            <a:rPr lang="lv-LV" sz="1200" b="0">
              <a:latin typeface="Times New Roman" panose="02020603050405020304" pitchFamily="18" charset="0"/>
              <a:ea typeface="+mn-ea"/>
              <a:cs typeface="Times New Roman" panose="02020603050405020304" pitchFamily="18" charset="0"/>
            </a:rPr>
            <a:t>P.9. Informācijas klasificēšana pakāpēs/privilēģiju līmeņi</a:t>
          </a:r>
        </a:p>
      </dgm:t>
    </dgm:pt>
    <dgm:pt modelId="{61B17255-BFE9-4414-90C6-DABC20B38C61}" type="parTrans" cxnId="{8963E632-D858-4A7D-B111-7EDC7F6E6C06}">
      <dgm:prSet/>
      <dgm:spPr/>
      <dgm:t>
        <a:bodyPr/>
        <a:lstStyle/>
        <a:p>
          <a:pPr algn="ctr"/>
          <a:endParaRPr lang="lv-LV" sz="1200"/>
        </a:p>
      </dgm:t>
    </dgm:pt>
    <dgm:pt modelId="{04A49F7F-5534-46DA-9EDE-E71BDF0285E9}" type="sibTrans" cxnId="{8963E632-D858-4A7D-B111-7EDC7F6E6C06}">
      <dgm:prSet/>
      <dgm:spPr/>
      <dgm:t>
        <a:bodyPr/>
        <a:lstStyle/>
        <a:p>
          <a:pPr algn="ctr"/>
          <a:endParaRPr lang="lv-LV" sz="1200"/>
        </a:p>
      </dgm:t>
    </dgm:pt>
    <dgm:pt modelId="{7755883F-E5B4-435E-A1A8-516521360639}">
      <dgm:prSet phldrT="[Teksts]" custT="1"/>
      <dgm:spPr>
        <a:xfrm>
          <a:off x="169210" y="3427676"/>
          <a:ext cx="1223785" cy="734271"/>
        </a:xfrm>
        <a:prstGeom prst="rect">
          <a:avLst/>
        </a:prstGeom>
      </dgm:spPr>
      <dgm:t>
        <a:bodyPr/>
        <a:lstStyle/>
        <a:p>
          <a:pPr algn="ctr">
            <a:buNone/>
          </a:pPr>
          <a:r>
            <a:rPr lang="lv-LV" sz="1200" b="0">
              <a:latin typeface="Times New Roman" panose="02020603050405020304" pitchFamily="18" charset="0"/>
              <a:ea typeface="+mn-ea"/>
              <a:cs typeface="Times New Roman" panose="02020603050405020304" pitchFamily="18" charset="0"/>
            </a:rPr>
            <a:t>P.10. Definēti pakalpojumu kvalitātes līmeņi</a:t>
          </a:r>
        </a:p>
      </dgm:t>
    </dgm:pt>
    <dgm:pt modelId="{EA56F029-334D-48BA-BBF7-7BAE03D8E852}" type="parTrans" cxnId="{C2E7A9F2-4C39-4597-A8AE-B26A9E663F6C}">
      <dgm:prSet/>
      <dgm:spPr/>
      <dgm:t>
        <a:bodyPr/>
        <a:lstStyle/>
        <a:p>
          <a:pPr algn="ctr"/>
          <a:endParaRPr lang="lv-LV" sz="1200"/>
        </a:p>
      </dgm:t>
    </dgm:pt>
    <dgm:pt modelId="{3E577260-EEB0-404A-BAC9-4BF1D9FAC058}" type="sibTrans" cxnId="{C2E7A9F2-4C39-4597-A8AE-B26A9E663F6C}">
      <dgm:prSet/>
      <dgm:spPr/>
      <dgm:t>
        <a:bodyPr/>
        <a:lstStyle/>
        <a:p>
          <a:pPr algn="ctr"/>
          <a:endParaRPr lang="lv-LV" sz="1200"/>
        </a:p>
      </dgm:t>
    </dgm:pt>
    <dgm:pt modelId="{467631D7-D1B7-4A5F-8391-A94465B7E9F2}">
      <dgm:prSet phldrT="[Teksts]" custT="1"/>
      <dgm:spPr>
        <a:xfrm>
          <a:off x="2188457" y="4284326"/>
          <a:ext cx="1223785" cy="734271"/>
        </a:xfrm>
        <a:prstGeom prst="rect">
          <a:avLst/>
        </a:prstGeom>
      </dgm:spPr>
      <dgm:t>
        <a:bodyPr/>
        <a:lstStyle/>
        <a:p>
          <a:pPr algn="ctr">
            <a:buNone/>
          </a:pPr>
          <a:r>
            <a:rPr lang="lv-LV" sz="1200" b="0">
              <a:latin typeface="Times New Roman" panose="02020603050405020304" pitchFamily="18" charset="0"/>
              <a:ea typeface="+mn-ea"/>
              <a:cs typeface="Times New Roman" panose="02020603050405020304" pitchFamily="18" charset="0"/>
            </a:rPr>
            <a:t>P.11. Atbilstība standartiem un labajai praksei</a:t>
          </a:r>
        </a:p>
      </dgm:t>
    </dgm:pt>
    <dgm:pt modelId="{E882B564-970E-42A4-8A8A-C8952355F789}" type="parTrans" cxnId="{F3335C35-EC02-43F2-9039-AA0C32F9374A}">
      <dgm:prSet/>
      <dgm:spPr/>
      <dgm:t>
        <a:bodyPr/>
        <a:lstStyle/>
        <a:p>
          <a:pPr algn="ctr"/>
          <a:endParaRPr lang="lv-LV" sz="1200"/>
        </a:p>
      </dgm:t>
    </dgm:pt>
    <dgm:pt modelId="{58A894ED-21A6-417C-ADE2-A47BA6DB0ABF}" type="sibTrans" cxnId="{F3335C35-EC02-43F2-9039-AA0C32F9374A}">
      <dgm:prSet/>
      <dgm:spPr/>
      <dgm:t>
        <a:bodyPr/>
        <a:lstStyle/>
        <a:p>
          <a:pPr algn="ctr"/>
          <a:endParaRPr lang="lv-LV" sz="1200"/>
        </a:p>
      </dgm:t>
    </dgm:pt>
    <dgm:pt modelId="{CECEC1EB-737B-43BD-8BB8-4BACF6E96212}">
      <dgm:prSet phldrT="[Teksts]" custT="1"/>
      <dgm:spPr>
        <a:xfrm>
          <a:off x="1515374" y="1714376"/>
          <a:ext cx="1223785" cy="734271"/>
        </a:xfrm>
      </dgm:spPr>
      <dgm:t>
        <a:bodyPr/>
        <a:lstStyle/>
        <a:p>
          <a:pPr algn="ctr">
            <a:buNone/>
          </a:pPr>
          <a:r>
            <a:rPr lang="lv-LV" sz="1200" b="0">
              <a:latin typeface="Times New Roman" panose="02020603050405020304" pitchFamily="18" charset="0"/>
              <a:ea typeface="+mn-ea"/>
              <a:cs typeface="Times New Roman" panose="02020603050405020304" pitchFamily="18" charset="0"/>
            </a:rPr>
            <a:t>P.4. Ilgtspēja</a:t>
          </a:r>
        </a:p>
      </dgm:t>
    </dgm:pt>
    <dgm:pt modelId="{24D6895B-6D27-4535-9BF5-21B2D131D0F6}" type="parTrans" cxnId="{BD6C32F5-E22D-4C48-ACC3-9617228C8DAB}">
      <dgm:prSet/>
      <dgm:spPr/>
      <dgm:t>
        <a:bodyPr/>
        <a:lstStyle/>
        <a:p>
          <a:endParaRPr lang="lv-LV"/>
        </a:p>
      </dgm:t>
    </dgm:pt>
    <dgm:pt modelId="{24620AC1-0081-419E-9CED-B1742DF2F680}" type="sibTrans" cxnId="{BD6C32F5-E22D-4C48-ACC3-9617228C8DAB}">
      <dgm:prSet/>
      <dgm:spPr/>
      <dgm:t>
        <a:bodyPr/>
        <a:lstStyle/>
        <a:p>
          <a:endParaRPr lang="lv-LV"/>
        </a:p>
      </dgm:t>
    </dgm:pt>
    <dgm:pt modelId="{0B1FAD12-947D-4FDF-82FA-79CCAD3ADD11}">
      <dgm:prSet phldrT="[Teksts]" custT="1"/>
      <dgm:spPr>
        <a:xfrm>
          <a:off x="1515374" y="1714376"/>
          <a:ext cx="1223785" cy="734271"/>
        </a:xfrm>
      </dgm:spPr>
      <dgm:t>
        <a:bodyPr/>
        <a:lstStyle/>
        <a:p>
          <a:pPr algn="ctr">
            <a:buNone/>
          </a:pPr>
          <a:r>
            <a:rPr lang="lv-LV" sz="1200" b="0">
              <a:latin typeface="Times New Roman" panose="02020603050405020304" pitchFamily="18" charset="0"/>
              <a:ea typeface="+mn-ea"/>
              <a:cs typeface="Times New Roman" panose="02020603050405020304" pitchFamily="18" charset="0"/>
            </a:rPr>
            <a:t>P.5. Bojājumpiecietība</a:t>
          </a:r>
        </a:p>
      </dgm:t>
    </dgm:pt>
    <dgm:pt modelId="{1697402A-C0DF-4A3D-B70C-941AED6B5D12}" type="parTrans" cxnId="{D751624A-5444-4BE3-ABB5-1D27A8B23BC4}">
      <dgm:prSet/>
      <dgm:spPr/>
      <dgm:t>
        <a:bodyPr/>
        <a:lstStyle/>
        <a:p>
          <a:endParaRPr lang="lv-LV"/>
        </a:p>
      </dgm:t>
    </dgm:pt>
    <dgm:pt modelId="{2FB1661C-C590-4576-9AC3-6D1399C09C3A}" type="sibTrans" cxnId="{D751624A-5444-4BE3-ABB5-1D27A8B23BC4}">
      <dgm:prSet/>
      <dgm:spPr/>
      <dgm:t>
        <a:bodyPr/>
        <a:lstStyle/>
        <a:p>
          <a:endParaRPr lang="lv-LV"/>
        </a:p>
      </dgm:t>
    </dgm:pt>
    <dgm:pt modelId="{93B23D22-0C11-4162-9CAD-E6EBCCBBDD44}">
      <dgm:prSet phldrT="[Teksts]" custT="1"/>
      <dgm:spPr>
        <a:xfrm>
          <a:off x="1515374" y="1714376"/>
          <a:ext cx="1223785" cy="734271"/>
        </a:xfrm>
      </dgm:spPr>
      <dgm:t>
        <a:bodyPr/>
        <a:lstStyle/>
        <a:p>
          <a:pPr algn="ctr">
            <a:buNone/>
          </a:pPr>
          <a:r>
            <a:rPr lang="lv-LV" sz="1200" b="0">
              <a:latin typeface="Times New Roman" panose="02020603050405020304" pitchFamily="18" charset="0"/>
              <a:ea typeface="+mn-ea"/>
              <a:cs typeface="Times New Roman" panose="02020603050405020304" pitchFamily="18" charset="0"/>
            </a:rPr>
            <a:t>P.6. Modularitāte</a:t>
          </a:r>
        </a:p>
      </dgm:t>
    </dgm:pt>
    <dgm:pt modelId="{51D1D5F3-A26D-4BDB-8C4D-429F2DEAE1A7}" type="parTrans" cxnId="{DBDD1E42-1FBD-47E9-9EB9-804E9EEA774E}">
      <dgm:prSet/>
      <dgm:spPr/>
      <dgm:t>
        <a:bodyPr/>
        <a:lstStyle/>
        <a:p>
          <a:endParaRPr lang="lv-LV"/>
        </a:p>
      </dgm:t>
    </dgm:pt>
    <dgm:pt modelId="{A6A45F75-6563-440D-B1C9-8A37901460D6}" type="sibTrans" cxnId="{DBDD1E42-1FBD-47E9-9EB9-804E9EEA774E}">
      <dgm:prSet/>
      <dgm:spPr/>
      <dgm:t>
        <a:bodyPr/>
        <a:lstStyle/>
        <a:p>
          <a:endParaRPr lang="lv-LV"/>
        </a:p>
      </dgm:t>
    </dgm:pt>
    <dgm:pt modelId="{45FBB827-22B9-4656-A99F-5B1ACC0427BE}">
      <dgm:prSet phldrT="[Teksts]" custT="1"/>
      <dgm:spPr>
        <a:xfrm>
          <a:off x="1515374" y="1714376"/>
          <a:ext cx="1223785" cy="734271"/>
        </a:xfrm>
      </dgm:spPr>
      <dgm:t>
        <a:bodyPr/>
        <a:lstStyle/>
        <a:p>
          <a:pPr algn="ctr">
            <a:buNone/>
          </a:pPr>
          <a:r>
            <a:rPr lang="lv-LV" sz="1200" b="0">
              <a:latin typeface="Times New Roman" panose="02020603050405020304" pitchFamily="18" charset="0"/>
              <a:ea typeface="+mn-ea"/>
              <a:cs typeface="Times New Roman" panose="02020603050405020304" pitchFamily="18" charset="0"/>
            </a:rPr>
            <a:t>P.7. Atpakaļsavietojamība - ciktāl lietderīgi</a:t>
          </a:r>
        </a:p>
      </dgm:t>
    </dgm:pt>
    <dgm:pt modelId="{319FDC80-EEB4-4F01-A9EF-14409365D8E4}" type="parTrans" cxnId="{602FDFE3-070B-4783-BA22-A2134DAE1FEA}">
      <dgm:prSet/>
      <dgm:spPr/>
      <dgm:t>
        <a:bodyPr/>
        <a:lstStyle/>
        <a:p>
          <a:endParaRPr lang="lv-LV"/>
        </a:p>
      </dgm:t>
    </dgm:pt>
    <dgm:pt modelId="{9BF43E76-8831-4B76-9DBE-6CB4346B7973}" type="sibTrans" cxnId="{602FDFE3-070B-4783-BA22-A2134DAE1FEA}">
      <dgm:prSet/>
      <dgm:spPr/>
      <dgm:t>
        <a:bodyPr/>
        <a:lstStyle/>
        <a:p>
          <a:endParaRPr lang="lv-LV"/>
        </a:p>
      </dgm:t>
    </dgm:pt>
    <dgm:pt modelId="{F2EED01A-05E6-4335-B676-EC857B31EF1B}">
      <dgm:prSet phldrT="[Teksts]" custT="1"/>
      <dgm:spPr>
        <a:xfrm>
          <a:off x="4207703" y="1076"/>
          <a:ext cx="1223785" cy="734271"/>
        </a:xfrm>
      </dgm:spPr>
      <dgm:t>
        <a:bodyPr/>
        <a:lstStyle/>
        <a:p>
          <a:pPr algn="ctr">
            <a:buNone/>
          </a:pPr>
          <a:r>
            <a:rPr lang="lv-LV" sz="1200" b="0">
              <a:latin typeface="Times New Roman" panose="02020603050405020304" pitchFamily="18" charset="0"/>
              <a:ea typeface="+mn-ea"/>
              <a:cs typeface="Times New Roman" panose="02020603050405020304" pitchFamily="18" charset="0"/>
            </a:rPr>
            <a:t>P.3.Pārredzamība (monitorings)</a:t>
          </a:r>
        </a:p>
      </dgm:t>
    </dgm:pt>
    <dgm:pt modelId="{4B44A725-87FD-4DDC-ADBF-6AFF82F7FE68}" type="parTrans" cxnId="{1C0B653D-6D0B-4A7B-9026-4EEAFB914591}">
      <dgm:prSet/>
      <dgm:spPr/>
      <dgm:t>
        <a:bodyPr/>
        <a:lstStyle/>
        <a:p>
          <a:endParaRPr lang="lv-LV"/>
        </a:p>
      </dgm:t>
    </dgm:pt>
    <dgm:pt modelId="{406A470B-491C-4D83-B8D1-0DF89F214DEF}" type="sibTrans" cxnId="{1C0B653D-6D0B-4A7B-9026-4EEAFB914591}">
      <dgm:prSet/>
      <dgm:spPr/>
      <dgm:t>
        <a:bodyPr/>
        <a:lstStyle/>
        <a:p>
          <a:endParaRPr lang="lv-LV"/>
        </a:p>
      </dgm:t>
    </dgm:pt>
    <dgm:pt modelId="{336522BE-649A-41B2-AD5F-38327CD27DA5}">
      <dgm:prSet phldrT="[Teksts]" custT="1"/>
      <dgm:spPr>
        <a:xfrm>
          <a:off x="2188457" y="4284326"/>
          <a:ext cx="1223785" cy="734271"/>
        </a:xfrm>
      </dgm:spPr>
      <dgm:t>
        <a:bodyPr/>
        <a:lstStyle/>
        <a:p>
          <a:pPr algn="ctr">
            <a:buNone/>
          </a:pPr>
          <a:r>
            <a:rPr lang="lv-LV" sz="1200" b="0">
              <a:latin typeface="Times New Roman" panose="02020603050405020304" pitchFamily="18" charset="0"/>
              <a:ea typeface="+mn-ea"/>
              <a:cs typeface="Times New Roman" panose="02020603050405020304" pitchFamily="18" charset="0"/>
            </a:rPr>
            <a:t>P.12. Kvalificēts personāls</a:t>
          </a:r>
        </a:p>
      </dgm:t>
    </dgm:pt>
    <dgm:pt modelId="{CC411CB9-AED7-4756-B403-38E8756411E7}" type="parTrans" cxnId="{F2F62429-ABE7-48E4-A985-9844DB9A1F14}">
      <dgm:prSet/>
      <dgm:spPr/>
      <dgm:t>
        <a:bodyPr/>
        <a:lstStyle/>
        <a:p>
          <a:endParaRPr lang="lv-LV"/>
        </a:p>
      </dgm:t>
    </dgm:pt>
    <dgm:pt modelId="{39EBEC27-0B45-469F-B8A2-D1E1BC900AD4}" type="sibTrans" cxnId="{F2F62429-ABE7-48E4-A985-9844DB9A1F14}">
      <dgm:prSet/>
      <dgm:spPr/>
      <dgm:t>
        <a:bodyPr/>
        <a:lstStyle/>
        <a:p>
          <a:endParaRPr lang="lv-LV"/>
        </a:p>
      </dgm:t>
    </dgm:pt>
    <dgm:pt modelId="{DE2654CC-4FC4-4ED1-83BA-4617FECD9271}">
      <dgm:prSet phldrT="[Teksts]" custT="1"/>
      <dgm:spPr>
        <a:xfrm>
          <a:off x="2188457" y="4284326"/>
          <a:ext cx="1223785" cy="734271"/>
        </a:xfrm>
      </dgm:spPr>
      <dgm:t>
        <a:bodyPr/>
        <a:lstStyle/>
        <a:p>
          <a:pPr algn="ctr">
            <a:buNone/>
          </a:pPr>
          <a:r>
            <a:rPr lang="lv-LV" sz="1200" b="0">
              <a:latin typeface="Times New Roman" panose="02020603050405020304" pitchFamily="18" charset="0"/>
              <a:ea typeface="+mn-ea"/>
              <a:cs typeface="Times New Roman" panose="02020603050405020304" pitchFamily="18" charset="0"/>
            </a:rPr>
            <a:t>P.13. Valstī vienota IKT Infrastruktūra (vienots, tīkls vienotā DC, mākonī, valsts pārvaldes darbiniekam)</a:t>
          </a:r>
        </a:p>
      </dgm:t>
    </dgm:pt>
    <dgm:pt modelId="{974FA3D1-4734-4679-8A60-C8F3107E1745}" type="parTrans" cxnId="{518D928F-5A5C-4DA1-A26E-C6C3530DC71A}">
      <dgm:prSet/>
      <dgm:spPr/>
      <dgm:t>
        <a:bodyPr/>
        <a:lstStyle/>
        <a:p>
          <a:endParaRPr lang="lv-LV"/>
        </a:p>
      </dgm:t>
    </dgm:pt>
    <dgm:pt modelId="{252778D5-4D6C-4591-8320-A0B35779B003}" type="sibTrans" cxnId="{518D928F-5A5C-4DA1-A26E-C6C3530DC71A}">
      <dgm:prSet/>
      <dgm:spPr/>
      <dgm:t>
        <a:bodyPr/>
        <a:lstStyle/>
        <a:p>
          <a:endParaRPr lang="lv-LV"/>
        </a:p>
      </dgm:t>
    </dgm:pt>
    <dgm:pt modelId="{6BAB30D4-1855-4D43-8856-2ED04E8144BF}">
      <dgm:prSet phldrT="[Teksts]" custT="1"/>
      <dgm:spPr>
        <a:xfrm>
          <a:off x="2188457" y="4284326"/>
          <a:ext cx="1223785" cy="734271"/>
        </a:xfrm>
      </dgm:spPr>
      <dgm:t>
        <a:bodyPr/>
        <a:lstStyle/>
        <a:p>
          <a:pPr algn="ctr"/>
          <a:r>
            <a:rPr lang="lv-LV" sz="1200"/>
            <a:t>P9*: Tehnisko (IKT) resursu un pakalpojumu uzskaite un pārvaldība </a:t>
          </a:r>
          <a:endParaRPr lang="lv-LV" sz="1200" b="0">
            <a:latin typeface="Times New Roman" panose="02020603050405020304" pitchFamily="18" charset="0"/>
            <a:ea typeface="+mn-ea"/>
            <a:cs typeface="Times New Roman" panose="02020603050405020304" pitchFamily="18" charset="0"/>
          </a:endParaRPr>
        </a:p>
      </dgm:t>
    </dgm:pt>
    <dgm:pt modelId="{BD4561A2-3DA7-4A5F-87A5-6387EFE219C7}" type="parTrans" cxnId="{65201E05-A06C-41EA-9B85-79FBE82F1664}">
      <dgm:prSet/>
      <dgm:spPr/>
      <dgm:t>
        <a:bodyPr/>
        <a:lstStyle/>
        <a:p>
          <a:endParaRPr lang="lv-LV"/>
        </a:p>
      </dgm:t>
    </dgm:pt>
    <dgm:pt modelId="{93892391-553C-4744-91E5-CC29350CC77F}" type="sibTrans" cxnId="{65201E05-A06C-41EA-9B85-79FBE82F1664}">
      <dgm:prSet/>
      <dgm:spPr/>
      <dgm:t>
        <a:bodyPr/>
        <a:lstStyle/>
        <a:p>
          <a:endParaRPr lang="lv-LV"/>
        </a:p>
      </dgm:t>
    </dgm:pt>
    <dgm:pt modelId="{9B760E3B-A094-4050-AC19-89148CCD1754}">
      <dgm:prSet phldrT="[Teksts]" custT="1"/>
      <dgm:spPr>
        <a:xfrm>
          <a:off x="2188457" y="4284326"/>
          <a:ext cx="1223785" cy="734271"/>
        </a:xfrm>
      </dgm:spPr>
      <dgm:t>
        <a:bodyPr/>
        <a:lstStyle/>
        <a:p>
          <a:pPr algn="ctr"/>
          <a:r>
            <a:rPr lang="lv-LV" sz="1200"/>
            <a:t>P10*: IKT pakalpojumu un komponenšu standartizēšana un iepirkumi </a:t>
          </a:r>
          <a:endParaRPr lang="lv-LV" sz="1200" b="0">
            <a:latin typeface="Times New Roman" panose="02020603050405020304" pitchFamily="18" charset="0"/>
            <a:ea typeface="+mn-ea"/>
            <a:cs typeface="Times New Roman" panose="02020603050405020304" pitchFamily="18" charset="0"/>
          </a:endParaRPr>
        </a:p>
      </dgm:t>
    </dgm:pt>
    <dgm:pt modelId="{213B671F-85B1-4C4C-A086-39E013EF6DDC}" type="parTrans" cxnId="{730FE05B-CB83-4464-A21C-39A79CF2FCE9}">
      <dgm:prSet/>
      <dgm:spPr/>
      <dgm:t>
        <a:bodyPr/>
        <a:lstStyle/>
        <a:p>
          <a:endParaRPr lang="lv-LV"/>
        </a:p>
      </dgm:t>
    </dgm:pt>
    <dgm:pt modelId="{91E7D1C1-23F1-4F3B-AEF8-4DADE9BB9B84}" type="sibTrans" cxnId="{730FE05B-CB83-4464-A21C-39A79CF2FCE9}">
      <dgm:prSet/>
      <dgm:spPr/>
      <dgm:t>
        <a:bodyPr/>
        <a:lstStyle/>
        <a:p>
          <a:endParaRPr lang="lv-LV"/>
        </a:p>
      </dgm:t>
    </dgm:pt>
    <dgm:pt modelId="{85B2B36A-E188-4DDC-ACBB-F9E3B1CD4FCD}">
      <dgm:prSet phldrT="[Teksts]" custT="1"/>
      <dgm:spPr>
        <a:xfrm>
          <a:off x="2188457" y="4284326"/>
          <a:ext cx="1223785" cy="734271"/>
        </a:xfrm>
      </dgm:spPr>
      <dgm:t>
        <a:bodyPr/>
        <a:lstStyle/>
        <a:p>
          <a:pPr algn="ctr"/>
          <a:r>
            <a:rPr lang="lv-LV" sz="1200"/>
            <a:t>P11*: Specializācija IKT kompetenču optimālai izmantošanai un attīstībai </a:t>
          </a:r>
          <a:endParaRPr lang="lv-LV" sz="1200" b="0">
            <a:latin typeface="Times New Roman" panose="02020603050405020304" pitchFamily="18" charset="0"/>
            <a:ea typeface="+mn-ea"/>
            <a:cs typeface="Times New Roman" panose="02020603050405020304" pitchFamily="18" charset="0"/>
          </a:endParaRPr>
        </a:p>
      </dgm:t>
    </dgm:pt>
    <dgm:pt modelId="{B626B8B2-CC85-482E-A5AE-5C4EFB818ACC}" type="parTrans" cxnId="{872A316A-ED77-4163-B7FF-18041DCB35A4}">
      <dgm:prSet/>
      <dgm:spPr/>
      <dgm:t>
        <a:bodyPr/>
        <a:lstStyle/>
        <a:p>
          <a:endParaRPr lang="lv-LV"/>
        </a:p>
      </dgm:t>
    </dgm:pt>
    <dgm:pt modelId="{AD9ED784-7C7F-4469-8AB8-6F8B1B34F152}" type="sibTrans" cxnId="{872A316A-ED77-4163-B7FF-18041DCB35A4}">
      <dgm:prSet/>
      <dgm:spPr/>
      <dgm:t>
        <a:bodyPr/>
        <a:lstStyle/>
        <a:p>
          <a:endParaRPr lang="lv-LV"/>
        </a:p>
      </dgm:t>
    </dgm:pt>
    <dgm:pt modelId="{4B0DC2FD-CA30-4594-8DD5-7BBE2BBC2A33}">
      <dgm:prSet phldrT="[Teksts]" custT="1"/>
      <dgm:spPr>
        <a:xfrm>
          <a:off x="2188457" y="4284326"/>
          <a:ext cx="1223785" cy="734271"/>
        </a:xfrm>
      </dgm:spPr>
      <dgm:t>
        <a:bodyPr/>
        <a:lstStyle/>
        <a:p>
          <a:pPr algn="ctr"/>
          <a:r>
            <a:rPr lang="lv-LV" sz="1200"/>
            <a:t>P12*: Standarta IKT risinājumu un pakalpojumu konsolidācija </a:t>
          </a:r>
          <a:endParaRPr lang="lv-LV" sz="1200" b="0">
            <a:latin typeface="Times New Roman" panose="02020603050405020304" pitchFamily="18" charset="0"/>
            <a:ea typeface="+mn-ea"/>
            <a:cs typeface="Times New Roman" panose="02020603050405020304" pitchFamily="18" charset="0"/>
          </a:endParaRPr>
        </a:p>
      </dgm:t>
    </dgm:pt>
    <dgm:pt modelId="{C9A6A415-CA16-4F8E-B0DF-F786D3E29D9C}" type="parTrans" cxnId="{C7C267C4-6BAB-4C17-9ECC-8A9E979C5154}">
      <dgm:prSet/>
      <dgm:spPr/>
      <dgm:t>
        <a:bodyPr/>
        <a:lstStyle/>
        <a:p>
          <a:endParaRPr lang="lv-LV"/>
        </a:p>
      </dgm:t>
    </dgm:pt>
    <dgm:pt modelId="{598367EC-3D2F-4A43-978A-D3AC04195BB1}" type="sibTrans" cxnId="{C7C267C4-6BAB-4C17-9ECC-8A9E979C5154}">
      <dgm:prSet/>
      <dgm:spPr/>
      <dgm:t>
        <a:bodyPr/>
        <a:lstStyle/>
        <a:p>
          <a:endParaRPr lang="lv-LV"/>
        </a:p>
      </dgm:t>
    </dgm:pt>
    <dgm:pt modelId="{99C1A324-1604-47C3-AD30-E98BA3A80654}" type="pres">
      <dgm:prSet presAssocID="{F8265DE4-4342-4E8B-A7E9-D42E10E3C589}" presName="diagram" presStyleCnt="0">
        <dgm:presLayoutVars>
          <dgm:dir/>
          <dgm:resizeHandles val="exact"/>
        </dgm:presLayoutVars>
      </dgm:prSet>
      <dgm:spPr/>
    </dgm:pt>
    <dgm:pt modelId="{A04AB43F-FA96-4FCE-9F13-E360747EF1F3}" type="pres">
      <dgm:prSet presAssocID="{AC0D5797-6743-42E0-AB41-F686DB664C2D}" presName="node" presStyleLbl="node1" presStyleIdx="0" presStyleCnt="17" custAng="0">
        <dgm:presLayoutVars>
          <dgm:bulletEnabled val="1"/>
        </dgm:presLayoutVars>
      </dgm:prSet>
      <dgm:spPr/>
    </dgm:pt>
    <dgm:pt modelId="{E5A13BDA-7115-4918-A679-47EA26C50202}" type="pres">
      <dgm:prSet presAssocID="{FF48BAA0-6136-4C4A-8247-D0606E42F2BC}" presName="sibTrans" presStyleCnt="0"/>
      <dgm:spPr/>
    </dgm:pt>
    <dgm:pt modelId="{80BB4FA4-9000-4F2D-B891-17F1CFE4A8B9}" type="pres">
      <dgm:prSet presAssocID="{ECEEFE68-CC86-4694-9756-3BC939188455}" presName="node" presStyleLbl="node1" presStyleIdx="1" presStyleCnt="17">
        <dgm:presLayoutVars>
          <dgm:bulletEnabled val="1"/>
        </dgm:presLayoutVars>
      </dgm:prSet>
      <dgm:spPr/>
    </dgm:pt>
    <dgm:pt modelId="{D12C5DD1-BD1C-472D-A0C2-5081C4180026}" type="pres">
      <dgm:prSet presAssocID="{212D6982-3C0C-4083-A092-FC5B01F60C9D}" presName="sibTrans" presStyleCnt="0"/>
      <dgm:spPr/>
    </dgm:pt>
    <dgm:pt modelId="{BE92880B-D7BA-4334-B20C-FC890776425F}" type="pres">
      <dgm:prSet presAssocID="{F2EED01A-05E6-4335-B676-EC857B31EF1B}" presName="node" presStyleLbl="node1" presStyleIdx="2" presStyleCnt="17">
        <dgm:presLayoutVars>
          <dgm:bulletEnabled val="1"/>
        </dgm:presLayoutVars>
      </dgm:prSet>
      <dgm:spPr>
        <a:prstGeom prst="rect">
          <a:avLst/>
        </a:prstGeom>
      </dgm:spPr>
    </dgm:pt>
    <dgm:pt modelId="{72A50685-787D-48E3-8D74-09D53084741E}" type="pres">
      <dgm:prSet presAssocID="{406A470B-491C-4D83-B8D1-0DF89F214DEF}" presName="sibTrans" presStyleCnt="0"/>
      <dgm:spPr/>
    </dgm:pt>
    <dgm:pt modelId="{5AECF993-D924-49B8-8EB9-F04B49D62BEE}" type="pres">
      <dgm:prSet presAssocID="{CECEC1EB-737B-43BD-8BB8-4BACF6E96212}" presName="node" presStyleLbl="node1" presStyleIdx="3" presStyleCnt="17">
        <dgm:presLayoutVars>
          <dgm:bulletEnabled val="1"/>
        </dgm:presLayoutVars>
      </dgm:prSet>
      <dgm:spPr>
        <a:prstGeom prst="rect">
          <a:avLst/>
        </a:prstGeom>
      </dgm:spPr>
    </dgm:pt>
    <dgm:pt modelId="{E463E0BF-DB4D-43B4-BD3D-A60CDA60BA75}" type="pres">
      <dgm:prSet presAssocID="{24620AC1-0081-419E-9CED-B1742DF2F680}" presName="sibTrans" presStyleCnt="0"/>
      <dgm:spPr/>
    </dgm:pt>
    <dgm:pt modelId="{3683F169-8968-414F-BD16-E1158E88C4D2}" type="pres">
      <dgm:prSet presAssocID="{0B1FAD12-947D-4FDF-82FA-79CCAD3ADD11}" presName="node" presStyleLbl="node1" presStyleIdx="4" presStyleCnt="17">
        <dgm:presLayoutVars>
          <dgm:bulletEnabled val="1"/>
        </dgm:presLayoutVars>
      </dgm:prSet>
      <dgm:spPr/>
    </dgm:pt>
    <dgm:pt modelId="{08B948F0-F9C2-4CB0-B2A5-ACB4C610EC4E}" type="pres">
      <dgm:prSet presAssocID="{2FB1661C-C590-4576-9AC3-6D1399C09C3A}" presName="sibTrans" presStyleCnt="0"/>
      <dgm:spPr/>
    </dgm:pt>
    <dgm:pt modelId="{E35A5ABA-4A72-461C-8115-AF215DA6BF4A}" type="pres">
      <dgm:prSet presAssocID="{93B23D22-0C11-4162-9CAD-E6EBCCBBDD44}" presName="node" presStyleLbl="node1" presStyleIdx="5" presStyleCnt="17">
        <dgm:presLayoutVars>
          <dgm:bulletEnabled val="1"/>
        </dgm:presLayoutVars>
      </dgm:prSet>
      <dgm:spPr/>
    </dgm:pt>
    <dgm:pt modelId="{28B53533-4B5B-432F-BC6A-A91773D18904}" type="pres">
      <dgm:prSet presAssocID="{A6A45F75-6563-440D-B1C9-8A37901460D6}" presName="sibTrans" presStyleCnt="0"/>
      <dgm:spPr/>
    </dgm:pt>
    <dgm:pt modelId="{7E268A65-E40A-4092-8E9D-513B92E4E061}" type="pres">
      <dgm:prSet presAssocID="{45FBB827-22B9-4656-A99F-5B1ACC0427BE}" presName="node" presStyleLbl="node1" presStyleIdx="6" presStyleCnt="17">
        <dgm:presLayoutVars>
          <dgm:bulletEnabled val="1"/>
        </dgm:presLayoutVars>
      </dgm:prSet>
      <dgm:spPr/>
    </dgm:pt>
    <dgm:pt modelId="{449F993F-40E8-42E3-A41F-EDB2610D1A1A}" type="pres">
      <dgm:prSet presAssocID="{9BF43E76-8831-4B76-9DBE-6CB4346B7973}" presName="sibTrans" presStyleCnt="0"/>
      <dgm:spPr/>
    </dgm:pt>
    <dgm:pt modelId="{CC00485D-57F4-45FB-90C8-0D8E8917B091}" type="pres">
      <dgm:prSet presAssocID="{FE7A5FDF-9153-490A-88DD-3C66D2AB6E46}" presName="node" presStyleLbl="node1" presStyleIdx="7" presStyleCnt="17">
        <dgm:presLayoutVars>
          <dgm:bulletEnabled val="1"/>
        </dgm:presLayoutVars>
      </dgm:prSet>
      <dgm:spPr/>
    </dgm:pt>
    <dgm:pt modelId="{B1EFEE24-70E5-4CF7-8446-237F45CC8309}" type="pres">
      <dgm:prSet presAssocID="{789B7B4F-FA6E-47E0-90E3-4D7A8168BC33}" presName="sibTrans" presStyleCnt="0"/>
      <dgm:spPr/>
    </dgm:pt>
    <dgm:pt modelId="{EBA9B120-A996-48C6-8CE0-C85B31B2F916}" type="pres">
      <dgm:prSet presAssocID="{84573968-A268-49FC-9183-F2DAAD6BCB3A}" presName="node" presStyleLbl="node1" presStyleIdx="8" presStyleCnt="17">
        <dgm:presLayoutVars>
          <dgm:bulletEnabled val="1"/>
        </dgm:presLayoutVars>
      </dgm:prSet>
      <dgm:spPr/>
    </dgm:pt>
    <dgm:pt modelId="{80E8470D-0DDD-4621-B130-12BE1CAD589A}" type="pres">
      <dgm:prSet presAssocID="{04A49F7F-5534-46DA-9EDE-E71BDF0285E9}" presName="sibTrans" presStyleCnt="0"/>
      <dgm:spPr/>
    </dgm:pt>
    <dgm:pt modelId="{8A7B3E0A-E505-48B7-A4C6-DCA0BADA2E41}" type="pres">
      <dgm:prSet presAssocID="{7755883F-E5B4-435E-A1A8-516521360639}" presName="node" presStyleLbl="node1" presStyleIdx="9" presStyleCnt="17">
        <dgm:presLayoutVars>
          <dgm:bulletEnabled val="1"/>
        </dgm:presLayoutVars>
      </dgm:prSet>
      <dgm:spPr/>
    </dgm:pt>
    <dgm:pt modelId="{286D32FA-124F-4CFC-B9E2-F1005B0652DD}" type="pres">
      <dgm:prSet presAssocID="{3E577260-EEB0-404A-BAC9-4BF1D9FAC058}" presName="sibTrans" presStyleCnt="0"/>
      <dgm:spPr/>
    </dgm:pt>
    <dgm:pt modelId="{F0D72707-D77A-47A7-8FA7-11A4E9AC903C}" type="pres">
      <dgm:prSet presAssocID="{467631D7-D1B7-4A5F-8391-A94465B7E9F2}" presName="node" presStyleLbl="node1" presStyleIdx="10" presStyleCnt="17">
        <dgm:presLayoutVars>
          <dgm:bulletEnabled val="1"/>
        </dgm:presLayoutVars>
      </dgm:prSet>
      <dgm:spPr/>
    </dgm:pt>
    <dgm:pt modelId="{4E4D69EF-D6E9-4999-90AD-43F818B7A267}" type="pres">
      <dgm:prSet presAssocID="{58A894ED-21A6-417C-ADE2-A47BA6DB0ABF}" presName="sibTrans" presStyleCnt="0"/>
      <dgm:spPr/>
    </dgm:pt>
    <dgm:pt modelId="{7411DB84-1122-41D1-92E0-7CD017337515}" type="pres">
      <dgm:prSet presAssocID="{336522BE-649A-41B2-AD5F-38327CD27DA5}" presName="node" presStyleLbl="node1" presStyleIdx="11" presStyleCnt="17">
        <dgm:presLayoutVars>
          <dgm:bulletEnabled val="1"/>
        </dgm:presLayoutVars>
      </dgm:prSet>
      <dgm:spPr>
        <a:prstGeom prst="rect">
          <a:avLst/>
        </a:prstGeom>
      </dgm:spPr>
    </dgm:pt>
    <dgm:pt modelId="{58BCB6C9-FAD1-4955-BD9A-17C5C7C40F8D}" type="pres">
      <dgm:prSet presAssocID="{39EBEC27-0B45-469F-B8A2-D1E1BC900AD4}" presName="sibTrans" presStyleCnt="0"/>
      <dgm:spPr/>
    </dgm:pt>
    <dgm:pt modelId="{437AE78C-BAD7-4539-9804-655C9E4F827F}" type="pres">
      <dgm:prSet presAssocID="{DE2654CC-4FC4-4ED1-83BA-4617FECD9271}" presName="node" presStyleLbl="node1" presStyleIdx="12" presStyleCnt="17" custScaleX="143225">
        <dgm:presLayoutVars>
          <dgm:bulletEnabled val="1"/>
        </dgm:presLayoutVars>
      </dgm:prSet>
      <dgm:spPr/>
    </dgm:pt>
    <dgm:pt modelId="{017E031D-215E-45ED-BEEA-742B8352B23C}" type="pres">
      <dgm:prSet presAssocID="{252778D5-4D6C-4591-8320-A0B35779B003}" presName="sibTrans" presStyleCnt="0"/>
      <dgm:spPr/>
    </dgm:pt>
    <dgm:pt modelId="{DD59210F-B877-4685-8BD5-8E2011866CC4}" type="pres">
      <dgm:prSet presAssocID="{6BAB30D4-1855-4D43-8856-2ED04E8144BF}" presName="node" presStyleLbl="node1" presStyleIdx="13" presStyleCnt="17">
        <dgm:presLayoutVars>
          <dgm:bulletEnabled val="1"/>
        </dgm:presLayoutVars>
      </dgm:prSet>
      <dgm:spPr/>
    </dgm:pt>
    <dgm:pt modelId="{36E2E9D3-630D-48A3-BBC0-D35DEF34E1C7}" type="pres">
      <dgm:prSet presAssocID="{93892391-553C-4744-91E5-CC29350CC77F}" presName="sibTrans" presStyleCnt="0"/>
      <dgm:spPr/>
    </dgm:pt>
    <dgm:pt modelId="{AB544A40-ACB9-4590-AB7C-C17342D58E2D}" type="pres">
      <dgm:prSet presAssocID="{9B760E3B-A094-4050-AC19-89148CCD1754}" presName="node" presStyleLbl="node1" presStyleIdx="14" presStyleCnt="17">
        <dgm:presLayoutVars>
          <dgm:bulletEnabled val="1"/>
        </dgm:presLayoutVars>
      </dgm:prSet>
      <dgm:spPr/>
    </dgm:pt>
    <dgm:pt modelId="{7AE41A83-26A3-4A5A-9556-28C0D2DA21FF}" type="pres">
      <dgm:prSet presAssocID="{91E7D1C1-23F1-4F3B-AEF8-4DADE9BB9B84}" presName="sibTrans" presStyleCnt="0"/>
      <dgm:spPr/>
    </dgm:pt>
    <dgm:pt modelId="{CA430353-E7C4-4C7D-BA3A-55555F1796B9}" type="pres">
      <dgm:prSet presAssocID="{85B2B36A-E188-4DDC-ACBB-F9E3B1CD4FCD}" presName="node" presStyleLbl="node1" presStyleIdx="15" presStyleCnt="17">
        <dgm:presLayoutVars>
          <dgm:bulletEnabled val="1"/>
        </dgm:presLayoutVars>
      </dgm:prSet>
      <dgm:spPr/>
    </dgm:pt>
    <dgm:pt modelId="{CB5C955C-AAF3-487D-B8D6-196626EF261D}" type="pres">
      <dgm:prSet presAssocID="{AD9ED784-7C7F-4469-8AB8-6F8B1B34F152}" presName="sibTrans" presStyleCnt="0"/>
      <dgm:spPr/>
    </dgm:pt>
    <dgm:pt modelId="{6D89AC50-8B70-41C8-8E60-D0872D6B133F}" type="pres">
      <dgm:prSet presAssocID="{4B0DC2FD-CA30-4594-8DD5-7BBE2BBC2A33}" presName="node" presStyleLbl="node1" presStyleIdx="16" presStyleCnt="17">
        <dgm:presLayoutVars>
          <dgm:bulletEnabled val="1"/>
        </dgm:presLayoutVars>
      </dgm:prSet>
      <dgm:spPr/>
    </dgm:pt>
  </dgm:ptLst>
  <dgm:cxnLst>
    <dgm:cxn modelId="{FB1EE903-BBE7-4353-872D-C45B79E03379}" type="presOf" srcId="{ECEEFE68-CC86-4694-9756-3BC939188455}" destId="{80BB4FA4-9000-4F2D-B891-17F1CFE4A8B9}" srcOrd="0" destOrd="0" presId="urn:microsoft.com/office/officeart/2005/8/layout/default"/>
    <dgm:cxn modelId="{65201E05-A06C-41EA-9B85-79FBE82F1664}" srcId="{F8265DE4-4342-4E8B-A7E9-D42E10E3C589}" destId="{6BAB30D4-1855-4D43-8856-2ED04E8144BF}" srcOrd="13" destOrd="0" parTransId="{BD4561A2-3DA7-4A5F-87A5-6387EFE219C7}" sibTransId="{93892391-553C-4744-91E5-CC29350CC77F}"/>
    <dgm:cxn modelId="{11AA120D-BB76-4508-A7D8-8F97FA2CA76B}" type="presOf" srcId="{93B23D22-0C11-4162-9CAD-E6EBCCBBDD44}" destId="{E35A5ABA-4A72-461C-8115-AF215DA6BF4A}" srcOrd="0" destOrd="0" presId="urn:microsoft.com/office/officeart/2005/8/layout/default"/>
    <dgm:cxn modelId="{F2F62429-ABE7-48E4-A985-9844DB9A1F14}" srcId="{F8265DE4-4342-4E8B-A7E9-D42E10E3C589}" destId="{336522BE-649A-41B2-AD5F-38327CD27DA5}" srcOrd="11" destOrd="0" parTransId="{CC411CB9-AED7-4756-B403-38E8756411E7}" sibTransId="{39EBEC27-0B45-469F-B8A2-D1E1BC900AD4}"/>
    <dgm:cxn modelId="{5952E930-F037-4049-A018-B7EA6CCCA17A}" srcId="{F8265DE4-4342-4E8B-A7E9-D42E10E3C589}" destId="{AC0D5797-6743-42E0-AB41-F686DB664C2D}" srcOrd="0" destOrd="0" parTransId="{3DE6434E-A643-4A75-8550-AF3D8FDAAB15}" sibTransId="{FF48BAA0-6136-4C4A-8247-D0606E42F2BC}"/>
    <dgm:cxn modelId="{8963E632-D858-4A7D-B111-7EDC7F6E6C06}" srcId="{F8265DE4-4342-4E8B-A7E9-D42E10E3C589}" destId="{84573968-A268-49FC-9183-F2DAAD6BCB3A}" srcOrd="8" destOrd="0" parTransId="{61B17255-BFE9-4414-90C6-DABC20B38C61}" sibTransId="{04A49F7F-5534-46DA-9EDE-E71BDF0285E9}"/>
    <dgm:cxn modelId="{77FF7134-B1B2-41E5-A3BA-16140A6D7FEE}" type="presOf" srcId="{F8265DE4-4342-4E8B-A7E9-D42E10E3C589}" destId="{99C1A324-1604-47C3-AD30-E98BA3A80654}" srcOrd="0" destOrd="0" presId="urn:microsoft.com/office/officeart/2005/8/layout/default"/>
    <dgm:cxn modelId="{F3335C35-EC02-43F2-9039-AA0C32F9374A}" srcId="{F8265DE4-4342-4E8B-A7E9-D42E10E3C589}" destId="{467631D7-D1B7-4A5F-8391-A94465B7E9F2}" srcOrd="10" destOrd="0" parTransId="{E882B564-970E-42A4-8A8A-C8952355F789}" sibTransId="{58A894ED-21A6-417C-ADE2-A47BA6DB0ABF}"/>
    <dgm:cxn modelId="{58D1DE37-523E-4FCB-BD35-9E633CE37E9B}" type="presOf" srcId="{FE7A5FDF-9153-490A-88DD-3C66D2AB6E46}" destId="{CC00485D-57F4-45FB-90C8-0D8E8917B091}" srcOrd="0" destOrd="0" presId="urn:microsoft.com/office/officeart/2005/8/layout/default"/>
    <dgm:cxn modelId="{1C0B653D-6D0B-4A7B-9026-4EEAFB914591}" srcId="{F8265DE4-4342-4E8B-A7E9-D42E10E3C589}" destId="{F2EED01A-05E6-4335-B676-EC857B31EF1B}" srcOrd="2" destOrd="0" parTransId="{4B44A725-87FD-4DDC-ADBF-6AFF82F7FE68}" sibTransId="{406A470B-491C-4D83-B8D1-0DF89F214DEF}"/>
    <dgm:cxn modelId="{730FE05B-CB83-4464-A21C-39A79CF2FCE9}" srcId="{F8265DE4-4342-4E8B-A7E9-D42E10E3C589}" destId="{9B760E3B-A094-4050-AC19-89148CCD1754}" srcOrd="14" destOrd="0" parTransId="{213B671F-85B1-4C4C-A086-39E013EF6DDC}" sibTransId="{91E7D1C1-23F1-4F3B-AEF8-4DADE9BB9B84}"/>
    <dgm:cxn modelId="{DBDD1E42-1FBD-47E9-9EB9-804E9EEA774E}" srcId="{F8265DE4-4342-4E8B-A7E9-D42E10E3C589}" destId="{93B23D22-0C11-4162-9CAD-E6EBCCBBDD44}" srcOrd="5" destOrd="0" parTransId="{51D1D5F3-A26D-4BDB-8C4D-429F2DEAE1A7}" sibTransId="{A6A45F75-6563-440D-B1C9-8A37901460D6}"/>
    <dgm:cxn modelId="{8E246A63-FA59-4A93-A90F-747A4900B438}" type="presOf" srcId="{7755883F-E5B4-435E-A1A8-516521360639}" destId="{8A7B3E0A-E505-48B7-A4C6-DCA0BADA2E41}" srcOrd="0" destOrd="0" presId="urn:microsoft.com/office/officeart/2005/8/layout/default"/>
    <dgm:cxn modelId="{DE3FA245-2BAA-4F36-93D6-47244198419A}" type="presOf" srcId="{336522BE-649A-41B2-AD5F-38327CD27DA5}" destId="{7411DB84-1122-41D1-92E0-7CD017337515}" srcOrd="0" destOrd="0" presId="urn:microsoft.com/office/officeart/2005/8/layout/default"/>
    <dgm:cxn modelId="{D2573069-6028-4631-A1BB-BC19A2968BAD}" type="presOf" srcId="{9B760E3B-A094-4050-AC19-89148CCD1754}" destId="{AB544A40-ACB9-4590-AB7C-C17342D58E2D}" srcOrd="0" destOrd="0" presId="urn:microsoft.com/office/officeart/2005/8/layout/default"/>
    <dgm:cxn modelId="{872A316A-ED77-4163-B7FF-18041DCB35A4}" srcId="{F8265DE4-4342-4E8B-A7E9-D42E10E3C589}" destId="{85B2B36A-E188-4DDC-ACBB-F9E3B1CD4FCD}" srcOrd="15" destOrd="0" parTransId="{B626B8B2-CC85-482E-A5AE-5C4EFB818ACC}" sibTransId="{AD9ED784-7C7F-4469-8AB8-6F8B1B34F152}"/>
    <dgm:cxn modelId="{D751624A-5444-4BE3-ABB5-1D27A8B23BC4}" srcId="{F8265DE4-4342-4E8B-A7E9-D42E10E3C589}" destId="{0B1FAD12-947D-4FDF-82FA-79CCAD3ADD11}" srcOrd="4" destOrd="0" parTransId="{1697402A-C0DF-4A3D-B70C-941AED6B5D12}" sibTransId="{2FB1661C-C590-4576-9AC3-6D1399C09C3A}"/>
    <dgm:cxn modelId="{82D0614B-E8D8-4F52-8FBA-C83AABB391BA}" type="presOf" srcId="{85B2B36A-E188-4DDC-ACBB-F9E3B1CD4FCD}" destId="{CA430353-E7C4-4C7D-BA3A-55555F1796B9}" srcOrd="0" destOrd="0" presId="urn:microsoft.com/office/officeart/2005/8/layout/default"/>
    <dgm:cxn modelId="{6C3D547E-C406-4CFB-B841-9E0A6D73279E}" type="presOf" srcId="{467631D7-D1B7-4A5F-8391-A94465B7E9F2}" destId="{F0D72707-D77A-47A7-8FA7-11A4E9AC903C}" srcOrd="0" destOrd="0" presId="urn:microsoft.com/office/officeart/2005/8/layout/default"/>
    <dgm:cxn modelId="{44E1F482-43D8-4EFF-9E81-7458F024F0C7}" type="presOf" srcId="{0B1FAD12-947D-4FDF-82FA-79CCAD3ADD11}" destId="{3683F169-8968-414F-BD16-E1158E88C4D2}" srcOrd="0" destOrd="0" presId="urn:microsoft.com/office/officeart/2005/8/layout/default"/>
    <dgm:cxn modelId="{518D928F-5A5C-4DA1-A26E-C6C3530DC71A}" srcId="{F8265DE4-4342-4E8B-A7E9-D42E10E3C589}" destId="{DE2654CC-4FC4-4ED1-83BA-4617FECD9271}" srcOrd="12" destOrd="0" parTransId="{974FA3D1-4734-4679-8A60-C8F3107E1745}" sibTransId="{252778D5-4D6C-4591-8320-A0B35779B003}"/>
    <dgm:cxn modelId="{446B5097-9398-4C8D-96C2-84CEBA6A63CD}" type="presOf" srcId="{DE2654CC-4FC4-4ED1-83BA-4617FECD9271}" destId="{437AE78C-BAD7-4539-9804-655C9E4F827F}" srcOrd="0" destOrd="0" presId="urn:microsoft.com/office/officeart/2005/8/layout/default"/>
    <dgm:cxn modelId="{94562E9A-9527-4491-B99C-4545C22CF77B}" type="presOf" srcId="{AC0D5797-6743-42E0-AB41-F686DB664C2D}" destId="{A04AB43F-FA96-4FCE-9F13-E360747EF1F3}" srcOrd="0" destOrd="0" presId="urn:microsoft.com/office/officeart/2005/8/layout/default"/>
    <dgm:cxn modelId="{4D0C819D-1E26-4D6D-BDA2-70D254643253}" type="presOf" srcId="{84573968-A268-49FC-9183-F2DAAD6BCB3A}" destId="{EBA9B120-A996-48C6-8CE0-C85B31B2F916}" srcOrd="0" destOrd="0" presId="urn:microsoft.com/office/officeart/2005/8/layout/default"/>
    <dgm:cxn modelId="{18123DA6-C156-4D85-B52F-3C3988535B13}" type="presOf" srcId="{6BAB30D4-1855-4D43-8856-2ED04E8144BF}" destId="{DD59210F-B877-4685-8BD5-8E2011866CC4}" srcOrd="0" destOrd="0" presId="urn:microsoft.com/office/officeart/2005/8/layout/default"/>
    <dgm:cxn modelId="{5BB79EB1-058D-44D5-A9A1-4AFBB3BB690F}" type="presOf" srcId="{CECEC1EB-737B-43BD-8BB8-4BACF6E96212}" destId="{5AECF993-D924-49B8-8EB9-F04B49D62BEE}" srcOrd="0" destOrd="0" presId="urn:microsoft.com/office/officeart/2005/8/layout/default"/>
    <dgm:cxn modelId="{C7C267C4-6BAB-4C17-9ECC-8A9E979C5154}" srcId="{F8265DE4-4342-4E8B-A7E9-D42E10E3C589}" destId="{4B0DC2FD-CA30-4594-8DD5-7BBE2BBC2A33}" srcOrd="16" destOrd="0" parTransId="{C9A6A415-CA16-4F8E-B0DF-F786D3E29D9C}" sibTransId="{598367EC-3D2F-4A43-978A-D3AC04195BB1}"/>
    <dgm:cxn modelId="{0B0B40D5-44CC-4187-8C2D-E1A4A2D549CD}" type="presOf" srcId="{4B0DC2FD-CA30-4594-8DD5-7BBE2BBC2A33}" destId="{6D89AC50-8B70-41C8-8E60-D0872D6B133F}" srcOrd="0" destOrd="0" presId="urn:microsoft.com/office/officeart/2005/8/layout/default"/>
    <dgm:cxn modelId="{A5A636E1-FD5D-4C17-8C3D-B4D3B962B9AD}" type="presOf" srcId="{45FBB827-22B9-4656-A99F-5B1ACC0427BE}" destId="{7E268A65-E40A-4092-8E9D-513B92E4E061}" srcOrd="0" destOrd="0" presId="urn:microsoft.com/office/officeart/2005/8/layout/default"/>
    <dgm:cxn modelId="{602FDFE3-070B-4783-BA22-A2134DAE1FEA}" srcId="{F8265DE4-4342-4E8B-A7E9-D42E10E3C589}" destId="{45FBB827-22B9-4656-A99F-5B1ACC0427BE}" srcOrd="6" destOrd="0" parTransId="{319FDC80-EEB4-4F01-A9EF-14409365D8E4}" sibTransId="{9BF43E76-8831-4B76-9DBE-6CB4346B7973}"/>
    <dgm:cxn modelId="{6BED2CE6-8013-49C5-8E80-1AEA81CA304C}" type="presOf" srcId="{F2EED01A-05E6-4335-B676-EC857B31EF1B}" destId="{BE92880B-D7BA-4334-B20C-FC890776425F}" srcOrd="0" destOrd="0" presId="urn:microsoft.com/office/officeart/2005/8/layout/default"/>
    <dgm:cxn modelId="{FB0958F1-4FE7-4B0A-BE57-7A7B04D2C1D4}" srcId="{F8265DE4-4342-4E8B-A7E9-D42E10E3C589}" destId="{FE7A5FDF-9153-490A-88DD-3C66D2AB6E46}" srcOrd="7" destOrd="0" parTransId="{C307EE71-6872-4549-BA7C-2E1DB35F7EE7}" sibTransId="{789B7B4F-FA6E-47E0-90E3-4D7A8168BC33}"/>
    <dgm:cxn modelId="{C2E7A9F2-4C39-4597-A8AE-B26A9E663F6C}" srcId="{F8265DE4-4342-4E8B-A7E9-D42E10E3C589}" destId="{7755883F-E5B4-435E-A1A8-516521360639}" srcOrd="9" destOrd="0" parTransId="{EA56F029-334D-48BA-BBF7-7BAE03D8E852}" sibTransId="{3E577260-EEB0-404A-BAC9-4BF1D9FAC058}"/>
    <dgm:cxn modelId="{7FBF6FF4-B563-4541-A22C-8873152480D7}" srcId="{F8265DE4-4342-4E8B-A7E9-D42E10E3C589}" destId="{ECEEFE68-CC86-4694-9756-3BC939188455}" srcOrd="1" destOrd="0" parTransId="{235A4267-D0C8-4FA9-B374-CCD1674451C2}" sibTransId="{212D6982-3C0C-4083-A092-FC5B01F60C9D}"/>
    <dgm:cxn modelId="{BD6C32F5-E22D-4C48-ACC3-9617228C8DAB}" srcId="{F8265DE4-4342-4E8B-A7E9-D42E10E3C589}" destId="{CECEC1EB-737B-43BD-8BB8-4BACF6E96212}" srcOrd="3" destOrd="0" parTransId="{24D6895B-6D27-4535-9BF5-21B2D131D0F6}" sibTransId="{24620AC1-0081-419E-9CED-B1742DF2F680}"/>
    <dgm:cxn modelId="{11E9C7F8-A046-4ED2-97F4-40BEA6535744}" type="presParOf" srcId="{99C1A324-1604-47C3-AD30-E98BA3A80654}" destId="{A04AB43F-FA96-4FCE-9F13-E360747EF1F3}" srcOrd="0" destOrd="0" presId="urn:microsoft.com/office/officeart/2005/8/layout/default"/>
    <dgm:cxn modelId="{573DD54C-AE3D-4B0B-9A2B-7BC59733109E}" type="presParOf" srcId="{99C1A324-1604-47C3-AD30-E98BA3A80654}" destId="{E5A13BDA-7115-4918-A679-47EA26C50202}" srcOrd="1" destOrd="0" presId="urn:microsoft.com/office/officeart/2005/8/layout/default"/>
    <dgm:cxn modelId="{6D60B59B-19A7-486C-9A60-A41B2D1DC523}" type="presParOf" srcId="{99C1A324-1604-47C3-AD30-E98BA3A80654}" destId="{80BB4FA4-9000-4F2D-B891-17F1CFE4A8B9}" srcOrd="2" destOrd="0" presId="urn:microsoft.com/office/officeart/2005/8/layout/default"/>
    <dgm:cxn modelId="{F4578F03-20EA-4F49-9777-D592045C06DE}" type="presParOf" srcId="{99C1A324-1604-47C3-AD30-E98BA3A80654}" destId="{D12C5DD1-BD1C-472D-A0C2-5081C4180026}" srcOrd="3" destOrd="0" presId="urn:microsoft.com/office/officeart/2005/8/layout/default"/>
    <dgm:cxn modelId="{D5C84DA9-2187-47D7-AA37-435197AD0CBF}" type="presParOf" srcId="{99C1A324-1604-47C3-AD30-E98BA3A80654}" destId="{BE92880B-D7BA-4334-B20C-FC890776425F}" srcOrd="4" destOrd="0" presId="urn:microsoft.com/office/officeart/2005/8/layout/default"/>
    <dgm:cxn modelId="{F32491C3-7B29-43C6-AFE5-A28FC4E0DECE}" type="presParOf" srcId="{99C1A324-1604-47C3-AD30-E98BA3A80654}" destId="{72A50685-787D-48E3-8D74-09D53084741E}" srcOrd="5" destOrd="0" presId="urn:microsoft.com/office/officeart/2005/8/layout/default"/>
    <dgm:cxn modelId="{969F79B9-B008-400A-ACC2-27583E8FC53F}" type="presParOf" srcId="{99C1A324-1604-47C3-AD30-E98BA3A80654}" destId="{5AECF993-D924-49B8-8EB9-F04B49D62BEE}" srcOrd="6" destOrd="0" presId="urn:microsoft.com/office/officeart/2005/8/layout/default"/>
    <dgm:cxn modelId="{800A77DF-D344-4ACE-B93B-97FC8A850BFF}" type="presParOf" srcId="{99C1A324-1604-47C3-AD30-E98BA3A80654}" destId="{E463E0BF-DB4D-43B4-BD3D-A60CDA60BA75}" srcOrd="7" destOrd="0" presId="urn:microsoft.com/office/officeart/2005/8/layout/default"/>
    <dgm:cxn modelId="{41F8484E-D418-4436-99C6-B25DEF5A119E}" type="presParOf" srcId="{99C1A324-1604-47C3-AD30-E98BA3A80654}" destId="{3683F169-8968-414F-BD16-E1158E88C4D2}" srcOrd="8" destOrd="0" presId="urn:microsoft.com/office/officeart/2005/8/layout/default"/>
    <dgm:cxn modelId="{7BF2D234-67BE-40D8-B20E-CB57B492E31D}" type="presParOf" srcId="{99C1A324-1604-47C3-AD30-E98BA3A80654}" destId="{08B948F0-F9C2-4CB0-B2A5-ACB4C610EC4E}" srcOrd="9" destOrd="0" presId="urn:microsoft.com/office/officeart/2005/8/layout/default"/>
    <dgm:cxn modelId="{4529FA9C-D9C4-43E0-A00E-1A554C20E45C}" type="presParOf" srcId="{99C1A324-1604-47C3-AD30-E98BA3A80654}" destId="{E35A5ABA-4A72-461C-8115-AF215DA6BF4A}" srcOrd="10" destOrd="0" presId="urn:microsoft.com/office/officeart/2005/8/layout/default"/>
    <dgm:cxn modelId="{7D55BF72-DF02-46BD-BE31-46D3CF630FEB}" type="presParOf" srcId="{99C1A324-1604-47C3-AD30-E98BA3A80654}" destId="{28B53533-4B5B-432F-BC6A-A91773D18904}" srcOrd="11" destOrd="0" presId="urn:microsoft.com/office/officeart/2005/8/layout/default"/>
    <dgm:cxn modelId="{D49074B6-0ABE-45D9-ABEC-90EFDD93431F}" type="presParOf" srcId="{99C1A324-1604-47C3-AD30-E98BA3A80654}" destId="{7E268A65-E40A-4092-8E9D-513B92E4E061}" srcOrd="12" destOrd="0" presId="urn:microsoft.com/office/officeart/2005/8/layout/default"/>
    <dgm:cxn modelId="{96AE2752-5916-46A7-8AAA-3447E6ADF836}" type="presParOf" srcId="{99C1A324-1604-47C3-AD30-E98BA3A80654}" destId="{449F993F-40E8-42E3-A41F-EDB2610D1A1A}" srcOrd="13" destOrd="0" presId="urn:microsoft.com/office/officeart/2005/8/layout/default"/>
    <dgm:cxn modelId="{3FAEBF62-F4C8-42BA-A5F5-E1C46EC20544}" type="presParOf" srcId="{99C1A324-1604-47C3-AD30-E98BA3A80654}" destId="{CC00485D-57F4-45FB-90C8-0D8E8917B091}" srcOrd="14" destOrd="0" presId="urn:microsoft.com/office/officeart/2005/8/layout/default"/>
    <dgm:cxn modelId="{EF1B95C2-1998-4CA0-B1FF-001A8DE6C540}" type="presParOf" srcId="{99C1A324-1604-47C3-AD30-E98BA3A80654}" destId="{B1EFEE24-70E5-4CF7-8446-237F45CC8309}" srcOrd="15" destOrd="0" presId="urn:microsoft.com/office/officeart/2005/8/layout/default"/>
    <dgm:cxn modelId="{E6752640-26AA-45CD-ADD9-F484847B5C09}" type="presParOf" srcId="{99C1A324-1604-47C3-AD30-E98BA3A80654}" destId="{EBA9B120-A996-48C6-8CE0-C85B31B2F916}" srcOrd="16" destOrd="0" presId="urn:microsoft.com/office/officeart/2005/8/layout/default"/>
    <dgm:cxn modelId="{E12089FA-8CA2-47CC-8179-D0FA9153FFC3}" type="presParOf" srcId="{99C1A324-1604-47C3-AD30-E98BA3A80654}" destId="{80E8470D-0DDD-4621-B130-12BE1CAD589A}" srcOrd="17" destOrd="0" presId="urn:microsoft.com/office/officeart/2005/8/layout/default"/>
    <dgm:cxn modelId="{759405C5-5465-469D-9633-12D3FF0C4D82}" type="presParOf" srcId="{99C1A324-1604-47C3-AD30-E98BA3A80654}" destId="{8A7B3E0A-E505-48B7-A4C6-DCA0BADA2E41}" srcOrd="18" destOrd="0" presId="urn:microsoft.com/office/officeart/2005/8/layout/default"/>
    <dgm:cxn modelId="{D8202BEF-16EA-45A7-8DC5-72D74419D8CE}" type="presParOf" srcId="{99C1A324-1604-47C3-AD30-E98BA3A80654}" destId="{286D32FA-124F-4CFC-B9E2-F1005B0652DD}" srcOrd="19" destOrd="0" presId="urn:microsoft.com/office/officeart/2005/8/layout/default"/>
    <dgm:cxn modelId="{C13BA3CD-5438-40BD-BFA1-EB822474AC64}" type="presParOf" srcId="{99C1A324-1604-47C3-AD30-E98BA3A80654}" destId="{F0D72707-D77A-47A7-8FA7-11A4E9AC903C}" srcOrd="20" destOrd="0" presId="urn:microsoft.com/office/officeart/2005/8/layout/default"/>
    <dgm:cxn modelId="{4A937589-2B2D-44B6-8B2C-23576100D5DC}" type="presParOf" srcId="{99C1A324-1604-47C3-AD30-E98BA3A80654}" destId="{4E4D69EF-D6E9-4999-90AD-43F818B7A267}" srcOrd="21" destOrd="0" presId="urn:microsoft.com/office/officeart/2005/8/layout/default"/>
    <dgm:cxn modelId="{52C38E53-4277-4800-B7D0-753EEB9E0C56}" type="presParOf" srcId="{99C1A324-1604-47C3-AD30-E98BA3A80654}" destId="{7411DB84-1122-41D1-92E0-7CD017337515}" srcOrd="22" destOrd="0" presId="urn:microsoft.com/office/officeart/2005/8/layout/default"/>
    <dgm:cxn modelId="{431BD974-CB15-4969-AB16-00A8A9525950}" type="presParOf" srcId="{99C1A324-1604-47C3-AD30-E98BA3A80654}" destId="{58BCB6C9-FAD1-4955-BD9A-17C5C7C40F8D}" srcOrd="23" destOrd="0" presId="urn:microsoft.com/office/officeart/2005/8/layout/default"/>
    <dgm:cxn modelId="{3ABBB91A-8589-4D25-91D0-B00EDFCAD072}" type="presParOf" srcId="{99C1A324-1604-47C3-AD30-E98BA3A80654}" destId="{437AE78C-BAD7-4539-9804-655C9E4F827F}" srcOrd="24" destOrd="0" presId="urn:microsoft.com/office/officeart/2005/8/layout/default"/>
    <dgm:cxn modelId="{80A7A210-4C3B-444E-B216-2F4AB289A3B1}" type="presParOf" srcId="{99C1A324-1604-47C3-AD30-E98BA3A80654}" destId="{017E031D-215E-45ED-BEEA-742B8352B23C}" srcOrd="25" destOrd="0" presId="urn:microsoft.com/office/officeart/2005/8/layout/default"/>
    <dgm:cxn modelId="{0D128FAC-7BD9-4982-8F8F-819BA91B65A3}" type="presParOf" srcId="{99C1A324-1604-47C3-AD30-E98BA3A80654}" destId="{DD59210F-B877-4685-8BD5-8E2011866CC4}" srcOrd="26" destOrd="0" presId="urn:microsoft.com/office/officeart/2005/8/layout/default"/>
    <dgm:cxn modelId="{3605CF89-62A2-4C1C-BCB2-6E64314B33FF}" type="presParOf" srcId="{99C1A324-1604-47C3-AD30-E98BA3A80654}" destId="{36E2E9D3-630D-48A3-BBC0-D35DEF34E1C7}" srcOrd="27" destOrd="0" presId="urn:microsoft.com/office/officeart/2005/8/layout/default"/>
    <dgm:cxn modelId="{8B7DBDC9-8544-46B9-ADC5-F920167BC0C6}" type="presParOf" srcId="{99C1A324-1604-47C3-AD30-E98BA3A80654}" destId="{AB544A40-ACB9-4590-AB7C-C17342D58E2D}" srcOrd="28" destOrd="0" presId="urn:microsoft.com/office/officeart/2005/8/layout/default"/>
    <dgm:cxn modelId="{81436976-B8A6-4481-BA98-3167FF034A4E}" type="presParOf" srcId="{99C1A324-1604-47C3-AD30-E98BA3A80654}" destId="{7AE41A83-26A3-4A5A-9556-28C0D2DA21FF}" srcOrd="29" destOrd="0" presId="urn:microsoft.com/office/officeart/2005/8/layout/default"/>
    <dgm:cxn modelId="{A1BD7879-F09F-4AE7-BC33-E30E914AB14E}" type="presParOf" srcId="{99C1A324-1604-47C3-AD30-E98BA3A80654}" destId="{CA430353-E7C4-4C7D-BA3A-55555F1796B9}" srcOrd="30" destOrd="0" presId="urn:microsoft.com/office/officeart/2005/8/layout/default"/>
    <dgm:cxn modelId="{E0896356-69A1-4743-980F-4E5BA4C3EFEF}" type="presParOf" srcId="{99C1A324-1604-47C3-AD30-E98BA3A80654}" destId="{CB5C955C-AAF3-487D-B8D6-196626EF261D}" srcOrd="31" destOrd="0" presId="urn:microsoft.com/office/officeart/2005/8/layout/default"/>
    <dgm:cxn modelId="{EDC5EBB9-ADF5-4BEE-AF50-E59E6C478089}" type="presParOf" srcId="{99C1A324-1604-47C3-AD30-E98BA3A80654}" destId="{6D89AC50-8B70-41C8-8E60-D0872D6B133F}" srcOrd="32"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8265DE4-4342-4E8B-A7E9-D42E10E3C589}" type="doc">
      <dgm:prSet loTypeId="urn:microsoft.com/office/officeart/2005/8/layout/default" loCatId="list" qsTypeId="urn:microsoft.com/office/officeart/2005/8/quickstyle/simple1" qsCatId="simple" csTypeId="urn:microsoft.com/office/officeart/2005/8/colors/accent1_4" csCatId="accent1" phldr="1"/>
      <dgm:spPr/>
      <dgm:t>
        <a:bodyPr/>
        <a:lstStyle/>
        <a:p>
          <a:endParaRPr lang="lv-LV"/>
        </a:p>
      </dgm:t>
    </dgm:pt>
    <dgm:pt modelId="{044A8130-6E39-4CD4-8DA7-C2051BD5E788}">
      <dgm:prSet phldrT="[Teksts]" custT="1"/>
      <dgm:spPr>
        <a:xfrm>
          <a:off x="169210" y="1076"/>
          <a:ext cx="1223785" cy="734271"/>
        </a:xfrm>
      </dgm:spPr>
      <dgm:t>
        <a:bodyPr/>
        <a:lstStyle/>
        <a:p>
          <a:pPr algn="ctr"/>
          <a:endParaRPr lang="lv-LV" sz="1200" b="1"/>
        </a:p>
        <a:p>
          <a:pPr algn="ctr"/>
          <a:r>
            <a:rPr lang="lv-LV" sz="1200" b="1"/>
            <a:t>Programmatūras sagāde un darbināšana</a:t>
          </a:r>
          <a:endParaRPr lang="lv-LV" sz="1200" b="0">
            <a:latin typeface="Times New Roman" panose="02020603050405020304" pitchFamily="18" charset="0"/>
            <a:ea typeface="+mn-ea"/>
            <a:cs typeface="Times New Roman" panose="02020603050405020304" pitchFamily="18" charset="0"/>
          </a:endParaRPr>
        </a:p>
      </dgm:t>
    </dgm:pt>
    <dgm:pt modelId="{E8733E51-F69F-42A4-9FBE-D528004AC32F}" type="parTrans" cxnId="{E5ED6387-EA3A-49B4-A611-EFDDE2CF86FA}">
      <dgm:prSet/>
      <dgm:spPr/>
      <dgm:t>
        <a:bodyPr/>
        <a:lstStyle/>
        <a:p>
          <a:endParaRPr lang="lv-LV"/>
        </a:p>
      </dgm:t>
    </dgm:pt>
    <dgm:pt modelId="{155705F5-341A-461D-99D2-9FD8AB9FF7F2}" type="sibTrans" cxnId="{E5ED6387-EA3A-49B4-A611-EFDDE2CF86FA}">
      <dgm:prSet/>
      <dgm:spPr/>
      <dgm:t>
        <a:bodyPr/>
        <a:lstStyle/>
        <a:p>
          <a:endParaRPr lang="lv-LV"/>
        </a:p>
      </dgm:t>
    </dgm:pt>
    <dgm:pt modelId="{8E1FFDE4-46A2-4CFA-984D-6A93C4D7168B}">
      <dgm:prSet phldrT="[Teksts]" custT="1"/>
      <dgm:spPr>
        <a:xfrm>
          <a:off x="169210" y="1076"/>
          <a:ext cx="1223785" cy="734271"/>
        </a:xfrm>
      </dgm:spPr>
      <dgm:t>
        <a:bodyPr/>
        <a:lstStyle/>
        <a:p>
          <a:pPr algn="ctr"/>
          <a:endParaRPr lang="lv-LV" sz="1200" b="1"/>
        </a:p>
        <a:p>
          <a:pPr algn="ctr"/>
          <a:r>
            <a:rPr lang="lv-LV" sz="1200" b="1"/>
            <a:t>Datu centri un mākoņdatošana</a:t>
          </a:r>
          <a:endParaRPr lang="lv-LV" sz="1200" b="0">
            <a:latin typeface="Times New Roman" panose="02020603050405020304" pitchFamily="18" charset="0"/>
            <a:ea typeface="+mn-ea"/>
            <a:cs typeface="Times New Roman" panose="02020603050405020304" pitchFamily="18" charset="0"/>
          </a:endParaRPr>
        </a:p>
      </dgm:t>
    </dgm:pt>
    <dgm:pt modelId="{EC54F30E-4D69-4483-94DA-DAC1B1CD4D2B}" type="parTrans" cxnId="{CA058A01-9671-41D3-8E3A-4F4630335690}">
      <dgm:prSet/>
      <dgm:spPr/>
      <dgm:t>
        <a:bodyPr/>
        <a:lstStyle/>
        <a:p>
          <a:endParaRPr lang="lv-LV"/>
        </a:p>
      </dgm:t>
    </dgm:pt>
    <dgm:pt modelId="{5F8C41F4-7FED-4FDB-AA94-F69AD4896B93}" type="sibTrans" cxnId="{CA058A01-9671-41D3-8E3A-4F4630335690}">
      <dgm:prSet/>
      <dgm:spPr/>
      <dgm:t>
        <a:bodyPr/>
        <a:lstStyle/>
        <a:p>
          <a:endParaRPr lang="lv-LV"/>
        </a:p>
      </dgm:t>
    </dgm:pt>
    <dgm:pt modelId="{40D72A09-54A3-4005-A4B5-A32C432B5A9D}">
      <dgm:prSet phldrT="[Teksts]" custT="1"/>
      <dgm:spPr>
        <a:xfrm>
          <a:off x="169210" y="1076"/>
          <a:ext cx="1223785" cy="734271"/>
        </a:xfrm>
      </dgm:spPr>
      <dgm:t>
        <a:bodyPr/>
        <a:lstStyle/>
        <a:p>
          <a:pPr algn="ctr"/>
          <a:r>
            <a:rPr lang="lv-LV" sz="1200"/>
            <a:t>Loģiski vienots datu centrs</a:t>
          </a:r>
          <a:endParaRPr lang="lv-LV" sz="1200" b="0">
            <a:latin typeface="Times New Roman" panose="02020603050405020304" pitchFamily="18" charset="0"/>
            <a:ea typeface="+mn-ea"/>
            <a:cs typeface="Times New Roman" panose="02020603050405020304" pitchFamily="18" charset="0"/>
          </a:endParaRPr>
        </a:p>
      </dgm:t>
    </dgm:pt>
    <dgm:pt modelId="{E2CD0246-6986-4F2D-9549-9D3D8D213B78}" type="parTrans" cxnId="{80DE23D0-1547-471C-84AB-9BBC29BBF894}">
      <dgm:prSet/>
      <dgm:spPr/>
      <dgm:t>
        <a:bodyPr/>
        <a:lstStyle/>
        <a:p>
          <a:endParaRPr lang="lv-LV"/>
        </a:p>
      </dgm:t>
    </dgm:pt>
    <dgm:pt modelId="{123CEE8D-944E-40EF-9C75-0603EB86E963}" type="sibTrans" cxnId="{80DE23D0-1547-471C-84AB-9BBC29BBF894}">
      <dgm:prSet/>
      <dgm:spPr/>
      <dgm:t>
        <a:bodyPr/>
        <a:lstStyle/>
        <a:p>
          <a:endParaRPr lang="lv-LV"/>
        </a:p>
      </dgm:t>
    </dgm:pt>
    <dgm:pt modelId="{C3C78967-A38D-4CFA-886D-B7A2623B42AE}">
      <dgm:prSet phldrT="[Teksts]" custT="1"/>
      <dgm:spPr>
        <a:xfrm>
          <a:off x="169210" y="1076"/>
          <a:ext cx="1223785" cy="734271"/>
        </a:xfrm>
      </dgm:spPr>
      <dgm:t>
        <a:bodyPr/>
        <a:lstStyle/>
        <a:p>
          <a:pPr algn="ctr"/>
          <a:r>
            <a:rPr lang="lv-LV" sz="1200"/>
            <a:t>Vienota IKT drošības platforma loģiski vienotā datu centra tvērumā</a:t>
          </a:r>
          <a:endParaRPr lang="lv-LV" sz="1200" b="0">
            <a:latin typeface="Times New Roman" panose="02020603050405020304" pitchFamily="18" charset="0"/>
            <a:ea typeface="+mn-ea"/>
            <a:cs typeface="Times New Roman" panose="02020603050405020304" pitchFamily="18" charset="0"/>
          </a:endParaRPr>
        </a:p>
      </dgm:t>
    </dgm:pt>
    <dgm:pt modelId="{C8580B4F-4E12-471E-89DA-EF46D06DF22B}" type="parTrans" cxnId="{44F3A666-9851-4DC3-BDB8-4780197F2B69}">
      <dgm:prSet/>
      <dgm:spPr/>
      <dgm:t>
        <a:bodyPr/>
        <a:lstStyle/>
        <a:p>
          <a:endParaRPr lang="lv-LV"/>
        </a:p>
      </dgm:t>
    </dgm:pt>
    <dgm:pt modelId="{347D9EFD-C998-4893-8018-CF7BD9847DC1}" type="sibTrans" cxnId="{44F3A666-9851-4DC3-BDB8-4780197F2B69}">
      <dgm:prSet/>
      <dgm:spPr/>
      <dgm:t>
        <a:bodyPr/>
        <a:lstStyle/>
        <a:p>
          <a:endParaRPr lang="lv-LV"/>
        </a:p>
      </dgm:t>
    </dgm:pt>
    <dgm:pt modelId="{07F32759-D6C7-47BF-B11F-6C80F0A062CC}">
      <dgm:prSet phldrT="[Teksts]" custT="1"/>
      <dgm:spPr>
        <a:xfrm>
          <a:off x="169210" y="1076"/>
          <a:ext cx="1223785" cy="734271"/>
        </a:xfrm>
      </dgm:spPr>
      <dgm:t>
        <a:bodyPr/>
        <a:lstStyle/>
        <a:p>
          <a:pPr algn="ctr"/>
          <a:endParaRPr lang="lv-LV" sz="1200" b="1"/>
        </a:p>
        <a:p>
          <a:pPr algn="ctr"/>
          <a:r>
            <a:rPr lang="lv-LV" sz="1200" b="1"/>
            <a:t>Datorizētās darba vietas un tīkli</a:t>
          </a:r>
          <a:endParaRPr lang="lv-LV" sz="1200" b="0">
            <a:latin typeface="Times New Roman" panose="02020603050405020304" pitchFamily="18" charset="0"/>
            <a:ea typeface="+mn-ea"/>
            <a:cs typeface="Times New Roman" panose="02020603050405020304" pitchFamily="18" charset="0"/>
          </a:endParaRPr>
        </a:p>
      </dgm:t>
    </dgm:pt>
    <dgm:pt modelId="{D919C8B2-7CAB-4566-8491-823223B46EFD}" type="parTrans" cxnId="{7D6A6E15-5476-45CB-9373-75227C55C5A9}">
      <dgm:prSet/>
      <dgm:spPr/>
      <dgm:t>
        <a:bodyPr/>
        <a:lstStyle/>
        <a:p>
          <a:endParaRPr lang="lv-LV"/>
        </a:p>
      </dgm:t>
    </dgm:pt>
    <dgm:pt modelId="{C1C62FA8-A90D-47C3-800C-330BBBD11CD4}" type="sibTrans" cxnId="{7D6A6E15-5476-45CB-9373-75227C55C5A9}">
      <dgm:prSet/>
      <dgm:spPr/>
      <dgm:t>
        <a:bodyPr/>
        <a:lstStyle/>
        <a:p>
          <a:endParaRPr lang="lv-LV"/>
        </a:p>
      </dgm:t>
    </dgm:pt>
    <dgm:pt modelId="{CFEA3532-FA47-4C44-9ECE-017774218DF3}">
      <dgm:prSet phldrT="[Teksts]" custT="1"/>
      <dgm:spPr>
        <a:xfrm>
          <a:off x="169210" y="1076"/>
          <a:ext cx="1223785" cy="734271"/>
        </a:xfrm>
      </dgm:spPr>
      <dgm:t>
        <a:bodyPr/>
        <a:lstStyle/>
        <a:p>
          <a:pPr algn="ctr"/>
          <a:r>
            <a:rPr lang="lv-LV" sz="1200" b="0">
              <a:latin typeface="Times New Roman" panose="02020603050405020304" pitchFamily="18" charset="0"/>
              <a:ea typeface="+mn-ea"/>
              <a:cs typeface="Times New Roman" panose="02020603050405020304" pitchFamily="18" charset="0"/>
            </a:rPr>
            <a:t>Lietojumprogrammatūras neierobežota atkārtota izmantošana un koplietošana</a:t>
          </a:r>
        </a:p>
      </dgm:t>
    </dgm:pt>
    <dgm:pt modelId="{A1D680F7-4D94-404A-B712-F09ADFB419F9}" type="parTrans" cxnId="{C614AE58-FE23-4F4A-8640-09EAD03D8496}">
      <dgm:prSet/>
      <dgm:spPr/>
      <dgm:t>
        <a:bodyPr/>
        <a:lstStyle/>
        <a:p>
          <a:endParaRPr lang="lv-LV"/>
        </a:p>
      </dgm:t>
    </dgm:pt>
    <dgm:pt modelId="{2207C8FF-F81E-429C-89E3-7E7725D6935A}" type="sibTrans" cxnId="{C614AE58-FE23-4F4A-8640-09EAD03D8496}">
      <dgm:prSet/>
      <dgm:spPr/>
      <dgm:t>
        <a:bodyPr/>
        <a:lstStyle/>
        <a:p>
          <a:endParaRPr lang="lv-LV"/>
        </a:p>
      </dgm:t>
    </dgm:pt>
    <dgm:pt modelId="{2A106C1A-7EE0-45FD-9BB2-BB5BF698FF38}">
      <dgm:prSet phldrT="[Teksts]" custT="1"/>
      <dgm:spPr>
        <a:xfrm>
          <a:off x="169210" y="1076"/>
          <a:ext cx="1223785" cy="734271"/>
        </a:xfrm>
      </dgm:spPr>
      <dgm:t>
        <a:bodyPr/>
        <a:lstStyle/>
        <a:p>
          <a:pPr algn="ctr"/>
          <a:r>
            <a:rPr lang="lv-LV" sz="1200"/>
            <a:t>Droša izstrāde</a:t>
          </a:r>
          <a:endParaRPr lang="lv-LV" sz="1200" b="0">
            <a:latin typeface="Times New Roman" panose="02020603050405020304" pitchFamily="18" charset="0"/>
            <a:ea typeface="+mn-ea"/>
            <a:cs typeface="Times New Roman" panose="02020603050405020304" pitchFamily="18" charset="0"/>
          </a:endParaRPr>
        </a:p>
      </dgm:t>
    </dgm:pt>
    <dgm:pt modelId="{D6E0872F-85FF-40D3-A9ED-1150F3B0126D}" type="parTrans" cxnId="{4ACA8EA2-DDAD-4222-98DC-4F6D181000A1}">
      <dgm:prSet/>
      <dgm:spPr/>
      <dgm:t>
        <a:bodyPr/>
        <a:lstStyle/>
        <a:p>
          <a:endParaRPr lang="lv-LV"/>
        </a:p>
      </dgm:t>
    </dgm:pt>
    <dgm:pt modelId="{124EC95E-7B35-4AF3-8ADE-D697F207F074}" type="sibTrans" cxnId="{4ACA8EA2-DDAD-4222-98DC-4F6D181000A1}">
      <dgm:prSet/>
      <dgm:spPr/>
      <dgm:t>
        <a:bodyPr/>
        <a:lstStyle/>
        <a:p>
          <a:endParaRPr lang="lv-LV"/>
        </a:p>
      </dgm:t>
    </dgm:pt>
    <dgm:pt modelId="{655488FD-B298-4C0A-9A34-5ADCAFE521F6}">
      <dgm:prSet phldrT="[Teksts]" custT="1"/>
      <dgm:spPr>
        <a:xfrm>
          <a:off x="169210" y="1076"/>
          <a:ext cx="1223785" cy="734271"/>
        </a:xfrm>
      </dgm:spPr>
      <dgm:t>
        <a:bodyPr/>
        <a:lstStyle/>
        <a:p>
          <a:pPr algn="ctr"/>
          <a:r>
            <a:rPr lang="lv-LV" sz="1200"/>
            <a:t>Vienotais publiskās pārvaldes darbinieku autentifikācijas risinājums</a:t>
          </a:r>
          <a:endParaRPr lang="lv-LV" sz="1200" b="0">
            <a:latin typeface="Times New Roman" panose="02020603050405020304" pitchFamily="18" charset="0"/>
            <a:ea typeface="+mn-ea"/>
            <a:cs typeface="Times New Roman" panose="02020603050405020304" pitchFamily="18" charset="0"/>
          </a:endParaRPr>
        </a:p>
      </dgm:t>
    </dgm:pt>
    <dgm:pt modelId="{D991C1ED-1DA8-4230-A6E3-70E3226B8A2B}" type="parTrans" cxnId="{F43056F0-0FF6-4A85-B88C-83C0D4F616E9}">
      <dgm:prSet/>
      <dgm:spPr/>
      <dgm:t>
        <a:bodyPr/>
        <a:lstStyle/>
        <a:p>
          <a:endParaRPr lang="lv-LV"/>
        </a:p>
      </dgm:t>
    </dgm:pt>
    <dgm:pt modelId="{247E88F7-C449-469E-9474-71D7604EF55A}" type="sibTrans" cxnId="{F43056F0-0FF6-4A85-B88C-83C0D4F616E9}">
      <dgm:prSet/>
      <dgm:spPr/>
      <dgm:t>
        <a:bodyPr/>
        <a:lstStyle/>
        <a:p>
          <a:endParaRPr lang="lv-LV"/>
        </a:p>
      </dgm:t>
    </dgm:pt>
    <dgm:pt modelId="{3C699FE9-A638-4285-AB69-72257EFEDE9F}">
      <dgm:prSet phldrT="[Teksts]" custT="1"/>
      <dgm:spPr>
        <a:xfrm>
          <a:off x="169210" y="1076"/>
          <a:ext cx="1223785" cy="734271"/>
        </a:xfrm>
      </dgm:spPr>
      <dgm:t>
        <a:bodyPr/>
        <a:lstStyle/>
        <a:p>
          <a:pPr algn="ctr"/>
          <a:r>
            <a:rPr lang="lv-LV" sz="1200" b="0">
              <a:latin typeface="Times New Roman" panose="02020603050405020304" pitchFamily="18" charset="0"/>
              <a:ea typeface="+mn-ea"/>
              <a:cs typeface="Times New Roman" panose="02020603050405020304" pitchFamily="18" charset="0"/>
            </a:rPr>
            <a:t>Vienots datu pārraides tīkls loģiski vienotā datu centra tvērumā</a:t>
          </a:r>
        </a:p>
      </dgm:t>
    </dgm:pt>
    <dgm:pt modelId="{E96D422D-1A38-4945-8927-734483F59654}" type="parTrans" cxnId="{FA9A4F4E-0EA9-4F07-8047-BB6BBA0B9CE3}">
      <dgm:prSet/>
      <dgm:spPr/>
      <dgm:t>
        <a:bodyPr/>
        <a:lstStyle/>
        <a:p>
          <a:endParaRPr lang="lv-LV"/>
        </a:p>
      </dgm:t>
    </dgm:pt>
    <dgm:pt modelId="{7251AA00-537A-4C44-80CB-7B85DE46DFF1}" type="sibTrans" cxnId="{FA9A4F4E-0EA9-4F07-8047-BB6BBA0B9CE3}">
      <dgm:prSet/>
      <dgm:spPr/>
      <dgm:t>
        <a:bodyPr/>
        <a:lstStyle/>
        <a:p>
          <a:endParaRPr lang="lv-LV"/>
        </a:p>
      </dgm:t>
    </dgm:pt>
    <dgm:pt modelId="{74CEBC77-97C8-4715-B9DD-417D01007613}">
      <dgm:prSet phldrT="[Teksts]" custT="1"/>
      <dgm:spPr>
        <a:xfrm>
          <a:off x="169210" y="1076"/>
          <a:ext cx="1223785" cy="734271"/>
        </a:xfrm>
      </dgm:spPr>
      <dgm:t>
        <a:bodyPr/>
        <a:lstStyle/>
        <a:p>
          <a:pPr algn="ctr"/>
          <a:r>
            <a:rPr lang="lv-LV" sz="1200" b="0">
              <a:latin typeface="Times New Roman" panose="02020603050405020304" pitchFamily="18" charset="0"/>
              <a:ea typeface="+mn-ea"/>
              <a:cs typeface="Times New Roman" panose="02020603050405020304" pitchFamily="18" charset="0"/>
            </a:rPr>
            <a:t>Gala iekārtas (arī mobilās) un personālās produktivitātes rīki</a:t>
          </a:r>
        </a:p>
      </dgm:t>
    </dgm:pt>
    <dgm:pt modelId="{9DDDBC07-D6A4-44A6-9FB7-5B7EAE67BDA0}" type="parTrans" cxnId="{ED2E13C3-690D-400E-BFC3-4BBB4952226D}">
      <dgm:prSet/>
      <dgm:spPr/>
      <dgm:t>
        <a:bodyPr/>
        <a:lstStyle/>
        <a:p>
          <a:endParaRPr lang="lv-LV"/>
        </a:p>
      </dgm:t>
    </dgm:pt>
    <dgm:pt modelId="{8FFE17D9-3B77-411D-A32F-96F33280F6A6}" type="sibTrans" cxnId="{ED2E13C3-690D-400E-BFC3-4BBB4952226D}">
      <dgm:prSet/>
      <dgm:spPr/>
      <dgm:t>
        <a:bodyPr/>
        <a:lstStyle/>
        <a:p>
          <a:endParaRPr lang="lv-LV"/>
        </a:p>
      </dgm:t>
    </dgm:pt>
    <dgm:pt modelId="{7071279E-E18C-4F1C-B07F-F23931BBD60A}">
      <dgm:prSet phldrT="[Teksts]" custT="1"/>
      <dgm:spPr>
        <a:xfrm>
          <a:off x="169210" y="1076"/>
          <a:ext cx="1223785" cy="734271"/>
        </a:xfrm>
      </dgm:spPr>
      <dgm:t>
        <a:bodyPr/>
        <a:lstStyle/>
        <a:p>
          <a:pPr algn="ctr"/>
          <a:r>
            <a:rPr lang="lv-LV" sz="1200"/>
            <a:t>Virzība uz augstākas pievienotās vērtības atbalsta pakalpojumiem</a:t>
          </a:r>
          <a:endParaRPr lang="lv-LV" sz="1200" b="0">
            <a:latin typeface="Times New Roman" panose="02020603050405020304" pitchFamily="18" charset="0"/>
            <a:ea typeface="+mn-ea"/>
            <a:cs typeface="Times New Roman" panose="02020603050405020304" pitchFamily="18" charset="0"/>
          </a:endParaRPr>
        </a:p>
      </dgm:t>
    </dgm:pt>
    <dgm:pt modelId="{B953BC62-E6CF-419F-A9E1-F1F02D9DDA5E}" type="sibTrans" cxnId="{45308A8C-4646-4BB4-80C4-C9AA061D5406}">
      <dgm:prSet/>
      <dgm:spPr/>
      <dgm:t>
        <a:bodyPr/>
        <a:lstStyle/>
        <a:p>
          <a:endParaRPr lang="lv-LV"/>
        </a:p>
      </dgm:t>
    </dgm:pt>
    <dgm:pt modelId="{B2C94162-4B87-446D-90DD-8D6377311827}" type="parTrans" cxnId="{45308A8C-4646-4BB4-80C4-C9AA061D5406}">
      <dgm:prSet/>
      <dgm:spPr/>
      <dgm:t>
        <a:bodyPr/>
        <a:lstStyle/>
        <a:p>
          <a:endParaRPr lang="lv-LV"/>
        </a:p>
      </dgm:t>
    </dgm:pt>
    <dgm:pt modelId="{F9E16679-61D5-4D2F-8549-70F4E5D8FFED}">
      <dgm:prSet phldrT="[Teksts]" custT="1"/>
      <dgm:spPr>
        <a:xfrm>
          <a:off x="169210" y="1076"/>
          <a:ext cx="1223785" cy="734271"/>
        </a:xfrm>
      </dgm:spPr>
      <dgm:t>
        <a:bodyPr/>
        <a:lstStyle/>
        <a:p>
          <a:pPr algn="ctr"/>
          <a:r>
            <a:rPr lang="lv-LV" sz="1200"/>
            <a:t>IKT atbalsts kā koplietošanas pakalpojumu kopums </a:t>
          </a:r>
          <a:endParaRPr lang="lv-LV" sz="1200" b="0">
            <a:latin typeface="Times New Roman" panose="02020603050405020304" pitchFamily="18" charset="0"/>
            <a:ea typeface="+mn-ea"/>
            <a:cs typeface="Times New Roman" panose="02020603050405020304" pitchFamily="18" charset="0"/>
          </a:endParaRPr>
        </a:p>
      </dgm:t>
    </dgm:pt>
    <dgm:pt modelId="{69B54767-03C1-4C56-A4F7-6C4906B1807F}" type="sibTrans" cxnId="{B5BAEC1C-A98C-40A8-9581-8F504902D88E}">
      <dgm:prSet/>
      <dgm:spPr/>
      <dgm:t>
        <a:bodyPr/>
        <a:lstStyle/>
        <a:p>
          <a:endParaRPr lang="lv-LV"/>
        </a:p>
      </dgm:t>
    </dgm:pt>
    <dgm:pt modelId="{4A634298-6B24-462D-BB76-34F46956E332}" type="parTrans" cxnId="{B5BAEC1C-A98C-40A8-9581-8F504902D88E}">
      <dgm:prSet/>
      <dgm:spPr/>
      <dgm:t>
        <a:bodyPr/>
        <a:lstStyle/>
        <a:p>
          <a:endParaRPr lang="lv-LV"/>
        </a:p>
      </dgm:t>
    </dgm:pt>
    <dgm:pt modelId="{99C1A324-1604-47C3-AD30-E98BA3A80654}" type="pres">
      <dgm:prSet presAssocID="{F8265DE4-4342-4E8B-A7E9-D42E10E3C589}" presName="diagram" presStyleCnt="0">
        <dgm:presLayoutVars>
          <dgm:dir/>
          <dgm:resizeHandles val="exact"/>
        </dgm:presLayoutVars>
      </dgm:prSet>
      <dgm:spPr/>
    </dgm:pt>
    <dgm:pt modelId="{F296D1E8-8C5F-46A4-87B8-BE2E7A6420CF}" type="pres">
      <dgm:prSet presAssocID="{8E1FFDE4-46A2-4CFA-984D-6A93C4D7168B}" presName="node" presStyleLbl="node1" presStyleIdx="0" presStyleCnt="3">
        <dgm:presLayoutVars>
          <dgm:bulletEnabled val="1"/>
        </dgm:presLayoutVars>
      </dgm:prSet>
      <dgm:spPr>
        <a:prstGeom prst="rect">
          <a:avLst/>
        </a:prstGeom>
      </dgm:spPr>
    </dgm:pt>
    <dgm:pt modelId="{ABF36D66-C6AB-4C63-A308-FEBD239B2BBF}" type="pres">
      <dgm:prSet presAssocID="{5F8C41F4-7FED-4FDB-AA94-F69AD4896B93}" presName="sibTrans" presStyleCnt="0"/>
      <dgm:spPr/>
    </dgm:pt>
    <dgm:pt modelId="{7526D5A4-AC43-4609-855A-117CEB45CB16}" type="pres">
      <dgm:prSet presAssocID="{044A8130-6E39-4CD4-8DA7-C2051BD5E788}" presName="node" presStyleLbl="node1" presStyleIdx="1" presStyleCnt="3">
        <dgm:presLayoutVars>
          <dgm:bulletEnabled val="1"/>
        </dgm:presLayoutVars>
      </dgm:prSet>
      <dgm:spPr>
        <a:prstGeom prst="rect">
          <a:avLst/>
        </a:prstGeom>
      </dgm:spPr>
    </dgm:pt>
    <dgm:pt modelId="{50A87C59-BE6E-48FC-8010-8D14EDCB2D4E}" type="pres">
      <dgm:prSet presAssocID="{155705F5-341A-461D-99D2-9FD8AB9FF7F2}" presName="sibTrans" presStyleCnt="0"/>
      <dgm:spPr/>
    </dgm:pt>
    <dgm:pt modelId="{5270EFF9-1CE8-4B25-BE50-297DC985923E}" type="pres">
      <dgm:prSet presAssocID="{07F32759-D6C7-47BF-B11F-6C80F0A062CC}" presName="node" presStyleLbl="node1" presStyleIdx="2" presStyleCnt="3" custAng="0">
        <dgm:presLayoutVars>
          <dgm:bulletEnabled val="1"/>
        </dgm:presLayoutVars>
      </dgm:prSet>
      <dgm:spPr>
        <a:prstGeom prst="rect">
          <a:avLst/>
        </a:prstGeom>
      </dgm:spPr>
    </dgm:pt>
  </dgm:ptLst>
  <dgm:cxnLst>
    <dgm:cxn modelId="{CA058A01-9671-41D3-8E3A-4F4630335690}" srcId="{F8265DE4-4342-4E8B-A7E9-D42E10E3C589}" destId="{8E1FFDE4-46A2-4CFA-984D-6A93C4D7168B}" srcOrd="0" destOrd="0" parTransId="{EC54F30E-4D69-4483-94DA-DAC1B1CD4D2B}" sibTransId="{5F8C41F4-7FED-4FDB-AA94-F69AD4896B93}"/>
    <dgm:cxn modelId="{210B2F07-F063-470A-988E-76FB1AB035DC}" type="presOf" srcId="{655488FD-B298-4C0A-9A34-5ADCAFE521F6}" destId="{5270EFF9-1CE8-4B25-BE50-297DC985923E}" srcOrd="0" destOrd="2" presId="urn:microsoft.com/office/officeart/2005/8/layout/default"/>
    <dgm:cxn modelId="{7D6A6E15-5476-45CB-9373-75227C55C5A9}" srcId="{F8265DE4-4342-4E8B-A7E9-D42E10E3C589}" destId="{07F32759-D6C7-47BF-B11F-6C80F0A062CC}" srcOrd="2" destOrd="0" parTransId="{D919C8B2-7CAB-4566-8491-823223B46EFD}" sibTransId="{C1C62FA8-A90D-47C3-800C-330BBBD11CD4}"/>
    <dgm:cxn modelId="{DFD55819-B3C2-4DFC-9044-052FFDDCBD97}" type="presOf" srcId="{74CEBC77-97C8-4715-B9DD-417D01007613}" destId="{5270EFF9-1CE8-4B25-BE50-297DC985923E}" srcOrd="0" destOrd="4" presId="urn:microsoft.com/office/officeart/2005/8/layout/default"/>
    <dgm:cxn modelId="{B5BAEC1C-A98C-40A8-9581-8F504902D88E}" srcId="{07F32759-D6C7-47BF-B11F-6C80F0A062CC}" destId="{F9E16679-61D5-4D2F-8549-70F4E5D8FFED}" srcOrd="0" destOrd="0" parTransId="{4A634298-6B24-462D-BB76-34F46956E332}" sibTransId="{69B54767-03C1-4C56-A4F7-6C4906B1807F}"/>
    <dgm:cxn modelId="{2E870B2B-4698-4B92-AD26-FD9EBB8481C3}" type="presOf" srcId="{044A8130-6E39-4CD4-8DA7-C2051BD5E788}" destId="{7526D5A4-AC43-4609-855A-117CEB45CB16}" srcOrd="0" destOrd="0" presId="urn:microsoft.com/office/officeart/2005/8/layout/default"/>
    <dgm:cxn modelId="{77FF7134-B1B2-41E5-A3BA-16140A6D7FEE}" type="presOf" srcId="{F8265DE4-4342-4E8B-A7E9-D42E10E3C589}" destId="{99C1A324-1604-47C3-AD30-E98BA3A80654}" srcOrd="0" destOrd="0" presId="urn:microsoft.com/office/officeart/2005/8/layout/default"/>
    <dgm:cxn modelId="{E6A4C55C-1DD0-485F-B49F-4A9A6F323BFE}" type="presOf" srcId="{7071279E-E18C-4F1C-B07F-F23931BBD60A}" destId="{F296D1E8-8C5F-46A4-87B8-BE2E7A6420CF}" srcOrd="0" destOrd="1" presId="urn:microsoft.com/office/officeart/2005/8/layout/default"/>
    <dgm:cxn modelId="{44F3A666-9851-4DC3-BDB8-4780197F2B69}" srcId="{8E1FFDE4-46A2-4CFA-984D-6A93C4D7168B}" destId="{C3C78967-A38D-4CFA-886D-B7A2623B42AE}" srcOrd="2" destOrd="0" parTransId="{C8580B4F-4E12-471E-89DA-EF46D06DF22B}" sibTransId="{347D9EFD-C998-4893-8018-CF7BD9847DC1}"/>
    <dgm:cxn modelId="{FA9A4F4E-0EA9-4F07-8047-BB6BBA0B9CE3}" srcId="{07F32759-D6C7-47BF-B11F-6C80F0A062CC}" destId="{3C699FE9-A638-4285-AB69-72257EFEDE9F}" srcOrd="2" destOrd="0" parTransId="{E96D422D-1A38-4945-8927-734483F59654}" sibTransId="{7251AA00-537A-4C44-80CB-7B85DE46DFF1}"/>
    <dgm:cxn modelId="{C614AE58-FE23-4F4A-8640-09EAD03D8496}" srcId="{044A8130-6E39-4CD4-8DA7-C2051BD5E788}" destId="{CFEA3532-FA47-4C44-9ECE-017774218DF3}" srcOrd="0" destOrd="0" parTransId="{A1D680F7-4D94-404A-B712-F09ADFB419F9}" sibTransId="{2207C8FF-F81E-429C-89E3-7E7725D6935A}"/>
    <dgm:cxn modelId="{20258F7F-E082-44F0-955C-85485681FCD2}" type="presOf" srcId="{8E1FFDE4-46A2-4CFA-984D-6A93C4D7168B}" destId="{F296D1E8-8C5F-46A4-87B8-BE2E7A6420CF}" srcOrd="0" destOrd="0" presId="urn:microsoft.com/office/officeart/2005/8/layout/default"/>
    <dgm:cxn modelId="{E5ED6387-EA3A-49B4-A611-EFDDE2CF86FA}" srcId="{F8265DE4-4342-4E8B-A7E9-D42E10E3C589}" destId="{044A8130-6E39-4CD4-8DA7-C2051BD5E788}" srcOrd="1" destOrd="0" parTransId="{E8733E51-F69F-42A4-9FBE-D528004AC32F}" sibTransId="{155705F5-341A-461D-99D2-9FD8AB9FF7F2}"/>
    <dgm:cxn modelId="{45308A8C-4646-4BB4-80C4-C9AA061D5406}" srcId="{8E1FFDE4-46A2-4CFA-984D-6A93C4D7168B}" destId="{7071279E-E18C-4F1C-B07F-F23931BBD60A}" srcOrd="0" destOrd="0" parTransId="{B2C94162-4B87-446D-90DD-8D6377311827}" sibTransId="{B953BC62-E6CF-419F-A9E1-F1F02D9DDA5E}"/>
    <dgm:cxn modelId="{4AFF8594-4169-4607-9AA4-94C9241E70B6}" type="presOf" srcId="{07F32759-D6C7-47BF-B11F-6C80F0A062CC}" destId="{5270EFF9-1CE8-4B25-BE50-297DC985923E}" srcOrd="0" destOrd="0" presId="urn:microsoft.com/office/officeart/2005/8/layout/default"/>
    <dgm:cxn modelId="{6C45AF9D-EB83-4F4B-867D-34E6477DC770}" type="presOf" srcId="{3C699FE9-A638-4285-AB69-72257EFEDE9F}" destId="{5270EFF9-1CE8-4B25-BE50-297DC985923E}" srcOrd="0" destOrd="3" presId="urn:microsoft.com/office/officeart/2005/8/layout/default"/>
    <dgm:cxn modelId="{0E81EF9E-B765-414E-AFC0-5735629CFA1D}" type="presOf" srcId="{C3C78967-A38D-4CFA-886D-B7A2623B42AE}" destId="{F296D1E8-8C5F-46A4-87B8-BE2E7A6420CF}" srcOrd="0" destOrd="3" presId="urn:microsoft.com/office/officeart/2005/8/layout/default"/>
    <dgm:cxn modelId="{4ACA8EA2-DDAD-4222-98DC-4F6D181000A1}" srcId="{044A8130-6E39-4CD4-8DA7-C2051BD5E788}" destId="{2A106C1A-7EE0-45FD-9BB2-BB5BF698FF38}" srcOrd="1" destOrd="0" parTransId="{D6E0872F-85FF-40D3-A9ED-1150F3B0126D}" sibTransId="{124EC95E-7B35-4AF3-8ADE-D697F207F074}"/>
    <dgm:cxn modelId="{A4E101A3-CC9C-4FDE-84B6-C16B01E613C4}" type="presOf" srcId="{CFEA3532-FA47-4C44-9ECE-017774218DF3}" destId="{7526D5A4-AC43-4609-855A-117CEB45CB16}" srcOrd="0" destOrd="1" presId="urn:microsoft.com/office/officeart/2005/8/layout/default"/>
    <dgm:cxn modelId="{9D28CBB6-AACA-4F3C-96E4-7255645E65C6}" type="presOf" srcId="{40D72A09-54A3-4005-A4B5-A32C432B5A9D}" destId="{F296D1E8-8C5F-46A4-87B8-BE2E7A6420CF}" srcOrd="0" destOrd="2" presId="urn:microsoft.com/office/officeart/2005/8/layout/default"/>
    <dgm:cxn modelId="{7F7430BA-0110-4231-A4F3-B5BFA545CC7C}" type="presOf" srcId="{F9E16679-61D5-4D2F-8549-70F4E5D8FFED}" destId="{5270EFF9-1CE8-4B25-BE50-297DC985923E}" srcOrd="0" destOrd="1" presId="urn:microsoft.com/office/officeart/2005/8/layout/default"/>
    <dgm:cxn modelId="{ED2E13C3-690D-400E-BFC3-4BBB4952226D}" srcId="{07F32759-D6C7-47BF-B11F-6C80F0A062CC}" destId="{74CEBC77-97C8-4715-B9DD-417D01007613}" srcOrd="3" destOrd="0" parTransId="{9DDDBC07-D6A4-44A6-9FB7-5B7EAE67BDA0}" sibTransId="{8FFE17D9-3B77-411D-A32F-96F33280F6A6}"/>
    <dgm:cxn modelId="{80DE23D0-1547-471C-84AB-9BBC29BBF894}" srcId="{8E1FFDE4-46A2-4CFA-984D-6A93C4D7168B}" destId="{40D72A09-54A3-4005-A4B5-A32C432B5A9D}" srcOrd="1" destOrd="0" parTransId="{E2CD0246-6986-4F2D-9549-9D3D8D213B78}" sibTransId="{123CEE8D-944E-40EF-9C75-0603EB86E963}"/>
    <dgm:cxn modelId="{F43056F0-0FF6-4A85-B88C-83C0D4F616E9}" srcId="{07F32759-D6C7-47BF-B11F-6C80F0A062CC}" destId="{655488FD-B298-4C0A-9A34-5ADCAFE521F6}" srcOrd="1" destOrd="0" parTransId="{D991C1ED-1DA8-4230-A6E3-70E3226B8A2B}" sibTransId="{247E88F7-C449-469E-9474-71D7604EF55A}"/>
    <dgm:cxn modelId="{DF1FD6FD-95CC-478A-BF55-671EA29EFF49}" type="presOf" srcId="{2A106C1A-7EE0-45FD-9BB2-BB5BF698FF38}" destId="{7526D5A4-AC43-4609-855A-117CEB45CB16}" srcOrd="0" destOrd="2" presId="urn:microsoft.com/office/officeart/2005/8/layout/default"/>
    <dgm:cxn modelId="{CB4E9CA3-9340-4ABA-8D1B-FD34FDBFE284}" type="presParOf" srcId="{99C1A324-1604-47C3-AD30-E98BA3A80654}" destId="{F296D1E8-8C5F-46A4-87B8-BE2E7A6420CF}" srcOrd="0" destOrd="0" presId="urn:microsoft.com/office/officeart/2005/8/layout/default"/>
    <dgm:cxn modelId="{DA6999DB-233F-4EEB-9E4E-7A2F694E68DA}" type="presParOf" srcId="{99C1A324-1604-47C3-AD30-E98BA3A80654}" destId="{ABF36D66-C6AB-4C63-A308-FEBD239B2BBF}" srcOrd="1" destOrd="0" presId="urn:microsoft.com/office/officeart/2005/8/layout/default"/>
    <dgm:cxn modelId="{82EAF83F-2455-4714-BDFF-BE0A85DE1A1E}" type="presParOf" srcId="{99C1A324-1604-47C3-AD30-E98BA3A80654}" destId="{7526D5A4-AC43-4609-855A-117CEB45CB16}" srcOrd="2" destOrd="0" presId="urn:microsoft.com/office/officeart/2005/8/layout/default"/>
    <dgm:cxn modelId="{85483340-0B48-466B-90C7-EDFC49F5DABC}" type="presParOf" srcId="{99C1A324-1604-47C3-AD30-E98BA3A80654}" destId="{50A87C59-BE6E-48FC-8010-8D14EDCB2D4E}" srcOrd="3" destOrd="0" presId="urn:microsoft.com/office/officeart/2005/8/layout/default"/>
    <dgm:cxn modelId="{3A91B599-951D-4488-A29E-05A321ACD6F1}" type="presParOf" srcId="{99C1A324-1604-47C3-AD30-E98BA3A80654}" destId="{5270EFF9-1CE8-4B25-BE50-297DC985923E}" srcOrd="4"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04AB43F-FA96-4FCE-9F13-E360747EF1F3}">
      <dsp:nvSpPr>
        <dsp:cNvPr id="0" name=""/>
        <dsp:cNvSpPr/>
      </dsp:nvSpPr>
      <dsp:spPr>
        <a:xfrm>
          <a:off x="2778" y="156170"/>
          <a:ext cx="1504156" cy="902493"/>
        </a:xfrm>
        <a:prstGeom prst="rect">
          <a:avLst/>
        </a:prstGeom>
        <a:solidFill>
          <a:schemeClr val="accent1">
            <a:shade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lv-LV" sz="1200" b="0" kern="1200">
              <a:latin typeface="Times New Roman" panose="02020603050405020304" pitchFamily="18" charset="0"/>
              <a:ea typeface="+mn-ea"/>
              <a:cs typeface="Times New Roman" panose="02020603050405020304" pitchFamily="18" charset="0"/>
            </a:rPr>
            <a:t>P.1. Uzticamība</a:t>
          </a:r>
        </a:p>
      </dsp:txBody>
      <dsp:txXfrm>
        <a:off x="2778" y="156170"/>
        <a:ext cx="1504156" cy="902493"/>
      </dsp:txXfrm>
    </dsp:sp>
    <dsp:sp modelId="{80BB4FA4-9000-4F2D-B891-17F1CFE4A8B9}">
      <dsp:nvSpPr>
        <dsp:cNvPr id="0" name=""/>
        <dsp:cNvSpPr/>
      </dsp:nvSpPr>
      <dsp:spPr>
        <a:xfrm>
          <a:off x="1657350" y="156170"/>
          <a:ext cx="1504156" cy="902493"/>
        </a:xfrm>
        <a:prstGeom prst="rect">
          <a:avLst/>
        </a:prstGeom>
        <a:solidFill>
          <a:schemeClr val="accent1">
            <a:shade val="50000"/>
            <a:hueOff val="42522"/>
            <a:satOff val="-889"/>
            <a:lumOff val="494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lv-LV" sz="1200" b="0" kern="1200">
              <a:latin typeface="Times New Roman" panose="02020603050405020304" pitchFamily="18" charset="0"/>
              <a:ea typeface="+mn-ea"/>
              <a:cs typeface="Times New Roman" panose="02020603050405020304" pitchFamily="18" charset="0"/>
            </a:rPr>
            <a:t>P.2. Sadarbspēja</a:t>
          </a:r>
        </a:p>
      </dsp:txBody>
      <dsp:txXfrm>
        <a:off x="1657350" y="156170"/>
        <a:ext cx="1504156" cy="902493"/>
      </dsp:txXfrm>
    </dsp:sp>
    <dsp:sp modelId="{BE92880B-D7BA-4334-B20C-FC890776425F}">
      <dsp:nvSpPr>
        <dsp:cNvPr id="0" name=""/>
        <dsp:cNvSpPr/>
      </dsp:nvSpPr>
      <dsp:spPr>
        <a:xfrm>
          <a:off x="3311921" y="156170"/>
          <a:ext cx="1504156" cy="902493"/>
        </a:xfrm>
        <a:prstGeom prst="rect">
          <a:avLst/>
        </a:prstGeom>
        <a:solidFill>
          <a:schemeClr val="accent1">
            <a:shade val="50000"/>
            <a:hueOff val="85044"/>
            <a:satOff val="-1779"/>
            <a:lumOff val="9897"/>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lv-LV" sz="1200" b="0" kern="1200">
              <a:latin typeface="Times New Roman" panose="02020603050405020304" pitchFamily="18" charset="0"/>
              <a:ea typeface="+mn-ea"/>
              <a:cs typeface="Times New Roman" panose="02020603050405020304" pitchFamily="18" charset="0"/>
            </a:rPr>
            <a:t>P.3.Pārredzamība (monitorings)</a:t>
          </a:r>
        </a:p>
      </dsp:txBody>
      <dsp:txXfrm>
        <a:off x="3311921" y="156170"/>
        <a:ext cx="1504156" cy="902493"/>
      </dsp:txXfrm>
    </dsp:sp>
    <dsp:sp modelId="{5AECF993-D924-49B8-8EB9-F04B49D62BEE}">
      <dsp:nvSpPr>
        <dsp:cNvPr id="0" name=""/>
        <dsp:cNvSpPr/>
      </dsp:nvSpPr>
      <dsp:spPr>
        <a:xfrm>
          <a:off x="4966493" y="156170"/>
          <a:ext cx="1504156" cy="902493"/>
        </a:xfrm>
        <a:prstGeom prst="rect">
          <a:avLst/>
        </a:prstGeom>
        <a:solidFill>
          <a:schemeClr val="accent1">
            <a:shade val="50000"/>
            <a:hueOff val="127566"/>
            <a:satOff val="-2668"/>
            <a:lumOff val="1484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lv-LV" sz="1200" b="0" kern="1200">
              <a:latin typeface="Times New Roman" panose="02020603050405020304" pitchFamily="18" charset="0"/>
              <a:ea typeface="+mn-ea"/>
              <a:cs typeface="Times New Roman" panose="02020603050405020304" pitchFamily="18" charset="0"/>
            </a:rPr>
            <a:t>P.4. Ilgtspēja</a:t>
          </a:r>
        </a:p>
      </dsp:txBody>
      <dsp:txXfrm>
        <a:off x="4966493" y="156170"/>
        <a:ext cx="1504156" cy="902493"/>
      </dsp:txXfrm>
    </dsp:sp>
    <dsp:sp modelId="{3683F169-8968-414F-BD16-E1158E88C4D2}">
      <dsp:nvSpPr>
        <dsp:cNvPr id="0" name=""/>
        <dsp:cNvSpPr/>
      </dsp:nvSpPr>
      <dsp:spPr>
        <a:xfrm>
          <a:off x="6621065" y="156170"/>
          <a:ext cx="1504156" cy="902493"/>
        </a:xfrm>
        <a:prstGeom prst="rect">
          <a:avLst/>
        </a:prstGeom>
        <a:solidFill>
          <a:schemeClr val="accent1">
            <a:shade val="50000"/>
            <a:hueOff val="170088"/>
            <a:satOff val="-3558"/>
            <a:lumOff val="19794"/>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lv-LV" sz="1200" b="0" kern="1200">
              <a:latin typeface="Times New Roman" panose="02020603050405020304" pitchFamily="18" charset="0"/>
              <a:ea typeface="+mn-ea"/>
              <a:cs typeface="Times New Roman" panose="02020603050405020304" pitchFamily="18" charset="0"/>
            </a:rPr>
            <a:t>P.5. Bojājumpiecietība</a:t>
          </a:r>
        </a:p>
      </dsp:txBody>
      <dsp:txXfrm>
        <a:off x="6621065" y="156170"/>
        <a:ext cx="1504156" cy="902493"/>
      </dsp:txXfrm>
    </dsp:sp>
    <dsp:sp modelId="{E35A5ABA-4A72-461C-8115-AF215DA6BF4A}">
      <dsp:nvSpPr>
        <dsp:cNvPr id="0" name=""/>
        <dsp:cNvSpPr/>
      </dsp:nvSpPr>
      <dsp:spPr>
        <a:xfrm>
          <a:off x="2778" y="1209079"/>
          <a:ext cx="1504156" cy="902493"/>
        </a:xfrm>
        <a:prstGeom prst="rect">
          <a:avLst/>
        </a:prstGeom>
        <a:solidFill>
          <a:schemeClr val="accent1">
            <a:shade val="50000"/>
            <a:hueOff val="212610"/>
            <a:satOff val="-4447"/>
            <a:lumOff val="2474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lv-LV" sz="1200" b="0" kern="1200">
              <a:latin typeface="Times New Roman" panose="02020603050405020304" pitchFamily="18" charset="0"/>
              <a:ea typeface="+mn-ea"/>
              <a:cs typeface="Times New Roman" panose="02020603050405020304" pitchFamily="18" charset="0"/>
            </a:rPr>
            <a:t>P.6. Modularitāte</a:t>
          </a:r>
        </a:p>
      </dsp:txBody>
      <dsp:txXfrm>
        <a:off x="2778" y="1209079"/>
        <a:ext cx="1504156" cy="902493"/>
      </dsp:txXfrm>
    </dsp:sp>
    <dsp:sp modelId="{7E268A65-E40A-4092-8E9D-513B92E4E061}">
      <dsp:nvSpPr>
        <dsp:cNvPr id="0" name=""/>
        <dsp:cNvSpPr/>
      </dsp:nvSpPr>
      <dsp:spPr>
        <a:xfrm>
          <a:off x="1657349" y="1209079"/>
          <a:ext cx="1504156" cy="902493"/>
        </a:xfrm>
        <a:prstGeom prst="rect">
          <a:avLst/>
        </a:prstGeom>
        <a:solidFill>
          <a:schemeClr val="accent1">
            <a:shade val="50000"/>
            <a:hueOff val="255132"/>
            <a:satOff val="-5336"/>
            <a:lumOff val="29692"/>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lv-LV" sz="1200" b="0" kern="1200">
              <a:latin typeface="Times New Roman" panose="02020603050405020304" pitchFamily="18" charset="0"/>
              <a:ea typeface="+mn-ea"/>
              <a:cs typeface="Times New Roman" panose="02020603050405020304" pitchFamily="18" charset="0"/>
            </a:rPr>
            <a:t>P.7. Atpakaļsavietojamība - ciktāl lietderīgi</a:t>
          </a:r>
        </a:p>
      </dsp:txBody>
      <dsp:txXfrm>
        <a:off x="1657349" y="1209079"/>
        <a:ext cx="1504156" cy="902493"/>
      </dsp:txXfrm>
    </dsp:sp>
    <dsp:sp modelId="{CC00485D-57F4-45FB-90C8-0D8E8917B091}">
      <dsp:nvSpPr>
        <dsp:cNvPr id="0" name=""/>
        <dsp:cNvSpPr/>
      </dsp:nvSpPr>
      <dsp:spPr>
        <a:xfrm>
          <a:off x="3311921" y="1209079"/>
          <a:ext cx="1504156" cy="902493"/>
        </a:xfrm>
        <a:prstGeom prst="rect">
          <a:avLst/>
        </a:prstGeom>
        <a:solidFill>
          <a:schemeClr val="accent1">
            <a:shade val="50000"/>
            <a:hueOff val="297654"/>
            <a:satOff val="-6226"/>
            <a:lumOff val="3464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lv-LV" sz="1200" b="0" kern="1200">
              <a:latin typeface="Times New Roman" panose="02020603050405020304" pitchFamily="18" charset="0"/>
              <a:ea typeface="+mn-ea"/>
              <a:cs typeface="Times New Roman" panose="02020603050405020304" pitchFamily="18" charset="0"/>
            </a:rPr>
            <a:t>P.8. Risku pārskatīšana un minimizēšana</a:t>
          </a:r>
        </a:p>
      </dsp:txBody>
      <dsp:txXfrm>
        <a:off x="3311921" y="1209079"/>
        <a:ext cx="1504156" cy="902493"/>
      </dsp:txXfrm>
    </dsp:sp>
    <dsp:sp modelId="{EBA9B120-A996-48C6-8CE0-C85B31B2F916}">
      <dsp:nvSpPr>
        <dsp:cNvPr id="0" name=""/>
        <dsp:cNvSpPr/>
      </dsp:nvSpPr>
      <dsp:spPr>
        <a:xfrm>
          <a:off x="4966493" y="1209079"/>
          <a:ext cx="1504156" cy="902493"/>
        </a:xfrm>
        <a:prstGeom prst="rect">
          <a:avLst/>
        </a:prstGeom>
        <a:solidFill>
          <a:schemeClr val="accent1">
            <a:shade val="50000"/>
            <a:hueOff val="340175"/>
            <a:satOff val="-7115"/>
            <a:lumOff val="3958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lv-LV" sz="1200" b="0" kern="1200">
              <a:latin typeface="Times New Roman" panose="02020603050405020304" pitchFamily="18" charset="0"/>
              <a:ea typeface="+mn-ea"/>
              <a:cs typeface="Times New Roman" panose="02020603050405020304" pitchFamily="18" charset="0"/>
            </a:rPr>
            <a:t>P.9. Informācijas klasificēšana pakāpēs/privilēģiju līmeņi</a:t>
          </a:r>
        </a:p>
      </dsp:txBody>
      <dsp:txXfrm>
        <a:off x="4966493" y="1209079"/>
        <a:ext cx="1504156" cy="902493"/>
      </dsp:txXfrm>
    </dsp:sp>
    <dsp:sp modelId="{8A7B3E0A-E505-48B7-A4C6-DCA0BADA2E41}">
      <dsp:nvSpPr>
        <dsp:cNvPr id="0" name=""/>
        <dsp:cNvSpPr/>
      </dsp:nvSpPr>
      <dsp:spPr>
        <a:xfrm>
          <a:off x="6621065" y="1209079"/>
          <a:ext cx="1504156" cy="902493"/>
        </a:xfrm>
        <a:prstGeom prst="rect">
          <a:avLst/>
        </a:prstGeom>
        <a:solidFill>
          <a:schemeClr val="accent1">
            <a:shade val="50000"/>
            <a:hueOff val="340175"/>
            <a:satOff val="-7115"/>
            <a:lumOff val="3958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lv-LV" sz="1200" b="0" kern="1200">
              <a:latin typeface="Times New Roman" panose="02020603050405020304" pitchFamily="18" charset="0"/>
              <a:ea typeface="+mn-ea"/>
              <a:cs typeface="Times New Roman" panose="02020603050405020304" pitchFamily="18" charset="0"/>
            </a:rPr>
            <a:t>P.10. Definēti pakalpojumu kvalitātes līmeņi</a:t>
          </a:r>
        </a:p>
      </dsp:txBody>
      <dsp:txXfrm>
        <a:off x="6621065" y="1209079"/>
        <a:ext cx="1504156" cy="902493"/>
      </dsp:txXfrm>
    </dsp:sp>
    <dsp:sp modelId="{F0D72707-D77A-47A7-8FA7-11A4E9AC903C}">
      <dsp:nvSpPr>
        <dsp:cNvPr id="0" name=""/>
        <dsp:cNvSpPr/>
      </dsp:nvSpPr>
      <dsp:spPr>
        <a:xfrm>
          <a:off x="504978" y="2261989"/>
          <a:ext cx="1504156" cy="902493"/>
        </a:xfrm>
        <a:prstGeom prst="rect">
          <a:avLst/>
        </a:prstGeom>
        <a:solidFill>
          <a:schemeClr val="accent1">
            <a:shade val="50000"/>
            <a:hueOff val="297654"/>
            <a:satOff val="-6226"/>
            <a:lumOff val="3464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lv-LV" sz="1200" b="0" kern="1200">
              <a:latin typeface="Times New Roman" panose="02020603050405020304" pitchFamily="18" charset="0"/>
              <a:ea typeface="+mn-ea"/>
              <a:cs typeface="Times New Roman" panose="02020603050405020304" pitchFamily="18" charset="0"/>
            </a:rPr>
            <a:t>P.11. Atbilstība standartiem un labajai praksei</a:t>
          </a:r>
        </a:p>
      </dsp:txBody>
      <dsp:txXfrm>
        <a:off x="504978" y="2261989"/>
        <a:ext cx="1504156" cy="902493"/>
      </dsp:txXfrm>
    </dsp:sp>
    <dsp:sp modelId="{7411DB84-1122-41D1-92E0-7CD017337515}">
      <dsp:nvSpPr>
        <dsp:cNvPr id="0" name=""/>
        <dsp:cNvSpPr/>
      </dsp:nvSpPr>
      <dsp:spPr>
        <a:xfrm>
          <a:off x="2159550" y="2261989"/>
          <a:ext cx="1504156" cy="902493"/>
        </a:xfrm>
        <a:prstGeom prst="rect">
          <a:avLst/>
        </a:prstGeom>
        <a:solidFill>
          <a:schemeClr val="accent1">
            <a:shade val="50000"/>
            <a:hueOff val="255132"/>
            <a:satOff val="-5336"/>
            <a:lumOff val="29692"/>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lv-LV" sz="1200" b="0" kern="1200">
              <a:latin typeface="Times New Roman" panose="02020603050405020304" pitchFamily="18" charset="0"/>
              <a:ea typeface="+mn-ea"/>
              <a:cs typeface="Times New Roman" panose="02020603050405020304" pitchFamily="18" charset="0"/>
            </a:rPr>
            <a:t>P.12. Kvalificēts personāls</a:t>
          </a:r>
        </a:p>
      </dsp:txBody>
      <dsp:txXfrm>
        <a:off x="2159550" y="2261989"/>
        <a:ext cx="1504156" cy="902493"/>
      </dsp:txXfrm>
    </dsp:sp>
    <dsp:sp modelId="{437AE78C-BAD7-4539-9804-655C9E4F827F}">
      <dsp:nvSpPr>
        <dsp:cNvPr id="0" name=""/>
        <dsp:cNvSpPr/>
      </dsp:nvSpPr>
      <dsp:spPr>
        <a:xfrm>
          <a:off x="3814122" y="2261989"/>
          <a:ext cx="2154327" cy="902493"/>
        </a:xfrm>
        <a:prstGeom prst="rect">
          <a:avLst/>
        </a:prstGeom>
        <a:solidFill>
          <a:schemeClr val="accent1">
            <a:shade val="50000"/>
            <a:hueOff val="212610"/>
            <a:satOff val="-4447"/>
            <a:lumOff val="2474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lv-LV" sz="1200" b="0" kern="1200">
              <a:latin typeface="Times New Roman" panose="02020603050405020304" pitchFamily="18" charset="0"/>
              <a:ea typeface="+mn-ea"/>
              <a:cs typeface="Times New Roman" panose="02020603050405020304" pitchFamily="18" charset="0"/>
            </a:rPr>
            <a:t>P.13. Valstī vienota IKT Infrastruktūra (vienots, tīkls vienotā DC, mākonī, valsts pārvaldes darbiniekam)</a:t>
          </a:r>
        </a:p>
      </dsp:txBody>
      <dsp:txXfrm>
        <a:off x="3814122" y="2261989"/>
        <a:ext cx="2154327" cy="902493"/>
      </dsp:txXfrm>
    </dsp:sp>
    <dsp:sp modelId="{DD59210F-B877-4685-8BD5-8E2011866CC4}">
      <dsp:nvSpPr>
        <dsp:cNvPr id="0" name=""/>
        <dsp:cNvSpPr/>
      </dsp:nvSpPr>
      <dsp:spPr>
        <a:xfrm>
          <a:off x="6118865" y="2261989"/>
          <a:ext cx="1504156" cy="902493"/>
        </a:xfrm>
        <a:prstGeom prst="rect">
          <a:avLst/>
        </a:prstGeom>
        <a:solidFill>
          <a:schemeClr val="accent1">
            <a:shade val="50000"/>
            <a:hueOff val="170088"/>
            <a:satOff val="-3558"/>
            <a:lumOff val="19794"/>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lv-LV" sz="1200" kern="1200"/>
            <a:t>P9*: Tehnisko (IKT) resursu un pakalpojumu uzskaite un pārvaldība </a:t>
          </a:r>
          <a:endParaRPr lang="lv-LV" sz="1200" b="0" kern="1200">
            <a:latin typeface="Times New Roman" panose="02020603050405020304" pitchFamily="18" charset="0"/>
            <a:ea typeface="+mn-ea"/>
            <a:cs typeface="Times New Roman" panose="02020603050405020304" pitchFamily="18" charset="0"/>
          </a:endParaRPr>
        </a:p>
      </dsp:txBody>
      <dsp:txXfrm>
        <a:off x="6118865" y="2261989"/>
        <a:ext cx="1504156" cy="902493"/>
      </dsp:txXfrm>
    </dsp:sp>
    <dsp:sp modelId="{AB544A40-ACB9-4590-AB7C-C17342D58E2D}">
      <dsp:nvSpPr>
        <dsp:cNvPr id="0" name=""/>
        <dsp:cNvSpPr/>
      </dsp:nvSpPr>
      <dsp:spPr>
        <a:xfrm>
          <a:off x="1657350" y="3314898"/>
          <a:ext cx="1504156" cy="902493"/>
        </a:xfrm>
        <a:prstGeom prst="rect">
          <a:avLst/>
        </a:prstGeom>
        <a:solidFill>
          <a:schemeClr val="accent1">
            <a:shade val="50000"/>
            <a:hueOff val="127566"/>
            <a:satOff val="-2668"/>
            <a:lumOff val="1484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lv-LV" sz="1200" kern="1200"/>
            <a:t>P10*: IKT pakalpojumu un komponenšu standartizēšana un iepirkumi </a:t>
          </a:r>
          <a:endParaRPr lang="lv-LV" sz="1200" b="0" kern="1200">
            <a:latin typeface="Times New Roman" panose="02020603050405020304" pitchFamily="18" charset="0"/>
            <a:ea typeface="+mn-ea"/>
            <a:cs typeface="Times New Roman" panose="02020603050405020304" pitchFamily="18" charset="0"/>
          </a:endParaRPr>
        </a:p>
      </dsp:txBody>
      <dsp:txXfrm>
        <a:off x="1657350" y="3314898"/>
        <a:ext cx="1504156" cy="902493"/>
      </dsp:txXfrm>
    </dsp:sp>
    <dsp:sp modelId="{CA430353-E7C4-4C7D-BA3A-55555F1796B9}">
      <dsp:nvSpPr>
        <dsp:cNvPr id="0" name=""/>
        <dsp:cNvSpPr/>
      </dsp:nvSpPr>
      <dsp:spPr>
        <a:xfrm>
          <a:off x="3311921" y="3314898"/>
          <a:ext cx="1504156" cy="902493"/>
        </a:xfrm>
        <a:prstGeom prst="rect">
          <a:avLst/>
        </a:prstGeom>
        <a:solidFill>
          <a:schemeClr val="accent1">
            <a:shade val="50000"/>
            <a:hueOff val="85044"/>
            <a:satOff val="-1779"/>
            <a:lumOff val="9897"/>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lv-LV" sz="1200" kern="1200"/>
            <a:t>P11*: Specializācija IKT kompetenču optimālai izmantošanai un attīstībai </a:t>
          </a:r>
          <a:endParaRPr lang="lv-LV" sz="1200" b="0" kern="1200">
            <a:latin typeface="Times New Roman" panose="02020603050405020304" pitchFamily="18" charset="0"/>
            <a:ea typeface="+mn-ea"/>
            <a:cs typeface="Times New Roman" panose="02020603050405020304" pitchFamily="18" charset="0"/>
          </a:endParaRPr>
        </a:p>
      </dsp:txBody>
      <dsp:txXfrm>
        <a:off x="3311921" y="3314898"/>
        <a:ext cx="1504156" cy="902493"/>
      </dsp:txXfrm>
    </dsp:sp>
    <dsp:sp modelId="{6D89AC50-8B70-41C8-8E60-D0872D6B133F}">
      <dsp:nvSpPr>
        <dsp:cNvPr id="0" name=""/>
        <dsp:cNvSpPr/>
      </dsp:nvSpPr>
      <dsp:spPr>
        <a:xfrm>
          <a:off x="4966493" y="3314898"/>
          <a:ext cx="1504156" cy="902493"/>
        </a:xfrm>
        <a:prstGeom prst="rect">
          <a:avLst/>
        </a:prstGeom>
        <a:solidFill>
          <a:schemeClr val="accent1">
            <a:shade val="50000"/>
            <a:hueOff val="42522"/>
            <a:satOff val="-889"/>
            <a:lumOff val="494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lv-LV" sz="1200" kern="1200"/>
            <a:t>P12*: Standarta IKT risinājumu un pakalpojumu konsolidācija </a:t>
          </a:r>
          <a:endParaRPr lang="lv-LV" sz="1200" b="0" kern="1200">
            <a:latin typeface="Times New Roman" panose="02020603050405020304" pitchFamily="18" charset="0"/>
            <a:ea typeface="+mn-ea"/>
            <a:cs typeface="Times New Roman" panose="02020603050405020304" pitchFamily="18" charset="0"/>
          </a:endParaRPr>
        </a:p>
      </dsp:txBody>
      <dsp:txXfrm>
        <a:off x="4966493" y="3314898"/>
        <a:ext cx="1504156" cy="90249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296D1E8-8C5F-46A4-87B8-BE2E7A6420CF}">
      <dsp:nvSpPr>
        <dsp:cNvPr id="0" name=""/>
        <dsp:cNvSpPr/>
      </dsp:nvSpPr>
      <dsp:spPr>
        <a:xfrm>
          <a:off x="534392" y="1786"/>
          <a:ext cx="3361531" cy="2016918"/>
        </a:xfrm>
        <a:prstGeom prst="rect">
          <a:avLst/>
        </a:prstGeom>
        <a:solidFill>
          <a:schemeClr val="accent1">
            <a:shade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t" anchorCtr="0">
          <a:noAutofit/>
        </a:bodyPr>
        <a:lstStyle/>
        <a:p>
          <a:pPr marL="0" lvl="0" indent="0" algn="ctr" defTabSz="533400">
            <a:lnSpc>
              <a:spcPct val="90000"/>
            </a:lnSpc>
            <a:spcBef>
              <a:spcPct val="0"/>
            </a:spcBef>
            <a:spcAft>
              <a:spcPct val="35000"/>
            </a:spcAft>
            <a:buNone/>
          </a:pPr>
          <a:endParaRPr lang="lv-LV" sz="1200" b="1" kern="1200"/>
        </a:p>
        <a:p>
          <a:pPr marL="0" lvl="0" indent="0" algn="ctr" defTabSz="533400">
            <a:lnSpc>
              <a:spcPct val="90000"/>
            </a:lnSpc>
            <a:spcBef>
              <a:spcPct val="0"/>
            </a:spcBef>
            <a:spcAft>
              <a:spcPct val="35000"/>
            </a:spcAft>
            <a:buNone/>
          </a:pPr>
          <a:r>
            <a:rPr lang="lv-LV" sz="1200" b="1" kern="1200"/>
            <a:t>Datu centri un mākoņdatošana</a:t>
          </a:r>
          <a:endParaRPr lang="lv-LV" sz="1200" b="0" kern="1200">
            <a:latin typeface="Times New Roman" panose="02020603050405020304" pitchFamily="18" charset="0"/>
            <a:ea typeface="+mn-ea"/>
            <a:cs typeface="Times New Roman" panose="02020603050405020304" pitchFamily="18" charset="0"/>
          </a:endParaRPr>
        </a:p>
        <a:p>
          <a:pPr marL="114300" lvl="1" indent="-114300" algn="ctr" defTabSz="533400">
            <a:lnSpc>
              <a:spcPct val="90000"/>
            </a:lnSpc>
            <a:spcBef>
              <a:spcPct val="0"/>
            </a:spcBef>
            <a:spcAft>
              <a:spcPct val="15000"/>
            </a:spcAft>
            <a:buChar char="•"/>
          </a:pPr>
          <a:r>
            <a:rPr lang="lv-LV" sz="1200" kern="1200"/>
            <a:t>Virzība uz augstākas pievienotās vērtības atbalsta pakalpojumiem</a:t>
          </a:r>
          <a:endParaRPr lang="lv-LV" sz="1200" b="0" kern="1200">
            <a:latin typeface="Times New Roman" panose="02020603050405020304" pitchFamily="18" charset="0"/>
            <a:ea typeface="+mn-ea"/>
            <a:cs typeface="Times New Roman" panose="02020603050405020304" pitchFamily="18" charset="0"/>
          </a:endParaRPr>
        </a:p>
        <a:p>
          <a:pPr marL="114300" lvl="1" indent="-114300" algn="ctr" defTabSz="533400">
            <a:lnSpc>
              <a:spcPct val="90000"/>
            </a:lnSpc>
            <a:spcBef>
              <a:spcPct val="0"/>
            </a:spcBef>
            <a:spcAft>
              <a:spcPct val="15000"/>
            </a:spcAft>
            <a:buChar char="•"/>
          </a:pPr>
          <a:r>
            <a:rPr lang="lv-LV" sz="1200" kern="1200"/>
            <a:t>Loģiski vienots datu centrs</a:t>
          </a:r>
          <a:endParaRPr lang="lv-LV" sz="1200" b="0" kern="1200">
            <a:latin typeface="Times New Roman" panose="02020603050405020304" pitchFamily="18" charset="0"/>
            <a:ea typeface="+mn-ea"/>
            <a:cs typeface="Times New Roman" panose="02020603050405020304" pitchFamily="18" charset="0"/>
          </a:endParaRPr>
        </a:p>
        <a:p>
          <a:pPr marL="114300" lvl="1" indent="-114300" algn="ctr" defTabSz="533400">
            <a:lnSpc>
              <a:spcPct val="90000"/>
            </a:lnSpc>
            <a:spcBef>
              <a:spcPct val="0"/>
            </a:spcBef>
            <a:spcAft>
              <a:spcPct val="15000"/>
            </a:spcAft>
            <a:buChar char="•"/>
          </a:pPr>
          <a:r>
            <a:rPr lang="lv-LV" sz="1200" kern="1200"/>
            <a:t>Vienota IKT drošības platforma loģiski vienotā datu centra tvērumā</a:t>
          </a:r>
          <a:endParaRPr lang="lv-LV" sz="1200" b="0" kern="1200">
            <a:latin typeface="Times New Roman" panose="02020603050405020304" pitchFamily="18" charset="0"/>
            <a:ea typeface="+mn-ea"/>
            <a:cs typeface="Times New Roman" panose="02020603050405020304" pitchFamily="18" charset="0"/>
          </a:endParaRPr>
        </a:p>
      </dsp:txBody>
      <dsp:txXfrm>
        <a:off x="534392" y="1786"/>
        <a:ext cx="3361531" cy="2016918"/>
      </dsp:txXfrm>
    </dsp:sp>
    <dsp:sp modelId="{7526D5A4-AC43-4609-855A-117CEB45CB16}">
      <dsp:nvSpPr>
        <dsp:cNvPr id="0" name=""/>
        <dsp:cNvSpPr/>
      </dsp:nvSpPr>
      <dsp:spPr>
        <a:xfrm>
          <a:off x="4232076" y="1786"/>
          <a:ext cx="3361531" cy="2016918"/>
        </a:xfrm>
        <a:prstGeom prst="rect">
          <a:avLst/>
        </a:prstGeom>
        <a:solidFill>
          <a:schemeClr val="accent1">
            <a:shade val="50000"/>
            <a:hueOff val="240958"/>
            <a:satOff val="-5040"/>
            <a:lumOff val="28042"/>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t" anchorCtr="0">
          <a:noAutofit/>
        </a:bodyPr>
        <a:lstStyle/>
        <a:p>
          <a:pPr marL="0" lvl="0" indent="0" algn="ctr" defTabSz="533400">
            <a:lnSpc>
              <a:spcPct val="90000"/>
            </a:lnSpc>
            <a:spcBef>
              <a:spcPct val="0"/>
            </a:spcBef>
            <a:spcAft>
              <a:spcPct val="35000"/>
            </a:spcAft>
            <a:buNone/>
          </a:pPr>
          <a:endParaRPr lang="lv-LV" sz="1200" b="1" kern="1200"/>
        </a:p>
        <a:p>
          <a:pPr marL="0" lvl="0" indent="0" algn="ctr" defTabSz="533400">
            <a:lnSpc>
              <a:spcPct val="90000"/>
            </a:lnSpc>
            <a:spcBef>
              <a:spcPct val="0"/>
            </a:spcBef>
            <a:spcAft>
              <a:spcPct val="35000"/>
            </a:spcAft>
            <a:buNone/>
          </a:pPr>
          <a:r>
            <a:rPr lang="lv-LV" sz="1200" b="1" kern="1200"/>
            <a:t>Programmatūras sagāde un darbināšana</a:t>
          </a:r>
          <a:endParaRPr lang="lv-LV" sz="1200" b="0" kern="1200">
            <a:latin typeface="Times New Roman" panose="02020603050405020304" pitchFamily="18" charset="0"/>
            <a:ea typeface="+mn-ea"/>
            <a:cs typeface="Times New Roman" panose="02020603050405020304" pitchFamily="18" charset="0"/>
          </a:endParaRPr>
        </a:p>
        <a:p>
          <a:pPr marL="114300" lvl="1" indent="-114300" algn="ctr" defTabSz="533400">
            <a:lnSpc>
              <a:spcPct val="90000"/>
            </a:lnSpc>
            <a:spcBef>
              <a:spcPct val="0"/>
            </a:spcBef>
            <a:spcAft>
              <a:spcPct val="15000"/>
            </a:spcAft>
            <a:buChar char="•"/>
          </a:pPr>
          <a:r>
            <a:rPr lang="lv-LV" sz="1200" b="0" kern="1200">
              <a:latin typeface="Times New Roman" panose="02020603050405020304" pitchFamily="18" charset="0"/>
              <a:ea typeface="+mn-ea"/>
              <a:cs typeface="Times New Roman" panose="02020603050405020304" pitchFamily="18" charset="0"/>
            </a:rPr>
            <a:t>Lietojumprogrammatūras neierobežota atkārtota izmantošana un koplietošana</a:t>
          </a:r>
        </a:p>
        <a:p>
          <a:pPr marL="114300" lvl="1" indent="-114300" algn="ctr" defTabSz="533400">
            <a:lnSpc>
              <a:spcPct val="90000"/>
            </a:lnSpc>
            <a:spcBef>
              <a:spcPct val="0"/>
            </a:spcBef>
            <a:spcAft>
              <a:spcPct val="15000"/>
            </a:spcAft>
            <a:buChar char="•"/>
          </a:pPr>
          <a:r>
            <a:rPr lang="lv-LV" sz="1200" kern="1200"/>
            <a:t>Droša izstrāde</a:t>
          </a:r>
          <a:endParaRPr lang="lv-LV" sz="1200" b="0" kern="1200">
            <a:latin typeface="Times New Roman" panose="02020603050405020304" pitchFamily="18" charset="0"/>
            <a:ea typeface="+mn-ea"/>
            <a:cs typeface="Times New Roman" panose="02020603050405020304" pitchFamily="18" charset="0"/>
          </a:endParaRPr>
        </a:p>
      </dsp:txBody>
      <dsp:txXfrm>
        <a:off x="4232076" y="1786"/>
        <a:ext cx="3361531" cy="2016918"/>
      </dsp:txXfrm>
    </dsp:sp>
    <dsp:sp modelId="{5270EFF9-1CE8-4B25-BE50-297DC985923E}">
      <dsp:nvSpPr>
        <dsp:cNvPr id="0" name=""/>
        <dsp:cNvSpPr/>
      </dsp:nvSpPr>
      <dsp:spPr>
        <a:xfrm>
          <a:off x="2383234" y="2354858"/>
          <a:ext cx="3361531" cy="2016918"/>
        </a:xfrm>
        <a:prstGeom prst="rect">
          <a:avLst/>
        </a:prstGeom>
        <a:solidFill>
          <a:schemeClr val="accent1">
            <a:shade val="50000"/>
            <a:hueOff val="240958"/>
            <a:satOff val="-5040"/>
            <a:lumOff val="28042"/>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t" anchorCtr="0">
          <a:noAutofit/>
        </a:bodyPr>
        <a:lstStyle/>
        <a:p>
          <a:pPr marL="0" lvl="0" indent="0" algn="ctr" defTabSz="533400">
            <a:lnSpc>
              <a:spcPct val="90000"/>
            </a:lnSpc>
            <a:spcBef>
              <a:spcPct val="0"/>
            </a:spcBef>
            <a:spcAft>
              <a:spcPct val="35000"/>
            </a:spcAft>
            <a:buNone/>
          </a:pPr>
          <a:endParaRPr lang="lv-LV" sz="1200" b="1" kern="1200"/>
        </a:p>
        <a:p>
          <a:pPr marL="0" lvl="0" indent="0" algn="ctr" defTabSz="533400">
            <a:lnSpc>
              <a:spcPct val="90000"/>
            </a:lnSpc>
            <a:spcBef>
              <a:spcPct val="0"/>
            </a:spcBef>
            <a:spcAft>
              <a:spcPct val="35000"/>
            </a:spcAft>
            <a:buNone/>
          </a:pPr>
          <a:r>
            <a:rPr lang="lv-LV" sz="1200" b="1" kern="1200"/>
            <a:t>Datorizētās darba vietas un tīkli</a:t>
          </a:r>
          <a:endParaRPr lang="lv-LV" sz="1200" b="0" kern="1200">
            <a:latin typeface="Times New Roman" panose="02020603050405020304" pitchFamily="18" charset="0"/>
            <a:ea typeface="+mn-ea"/>
            <a:cs typeface="Times New Roman" panose="02020603050405020304" pitchFamily="18" charset="0"/>
          </a:endParaRPr>
        </a:p>
        <a:p>
          <a:pPr marL="114300" lvl="1" indent="-114300" algn="ctr" defTabSz="533400">
            <a:lnSpc>
              <a:spcPct val="90000"/>
            </a:lnSpc>
            <a:spcBef>
              <a:spcPct val="0"/>
            </a:spcBef>
            <a:spcAft>
              <a:spcPct val="15000"/>
            </a:spcAft>
            <a:buChar char="•"/>
          </a:pPr>
          <a:r>
            <a:rPr lang="lv-LV" sz="1200" kern="1200"/>
            <a:t>IKT atbalsts kā koplietošanas pakalpojumu kopums </a:t>
          </a:r>
          <a:endParaRPr lang="lv-LV" sz="1200" b="0" kern="1200">
            <a:latin typeface="Times New Roman" panose="02020603050405020304" pitchFamily="18" charset="0"/>
            <a:ea typeface="+mn-ea"/>
            <a:cs typeface="Times New Roman" panose="02020603050405020304" pitchFamily="18" charset="0"/>
          </a:endParaRPr>
        </a:p>
        <a:p>
          <a:pPr marL="114300" lvl="1" indent="-114300" algn="ctr" defTabSz="533400">
            <a:lnSpc>
              <a:spcPct val="90000"/>
            </a:lnSpc>
            <a:spcBef>
              <a:spcPct val="0"/>
            </a:spcBef>
            <a:spcAft>
              <a:spcPct val="15000"/>
            </a:spcAft>
            <a:buChar char="•"/>
          </a:pPr>
          <a:r>
            <a:rPr lang="lv-LV" sz="1200" kern="1200"/>
            <a:t>Vienotais publiskās pārvaldes darbinieku autentifikācijas risinājums</a:t>
          </a:r>
          <a:endParaRPr lang="lv-LV" sz="1200" b="0" kern="1200">
            <a:latin typeface="Times New Roman" panose="02020603050405020304" pitchFamily="18" charset="0"/>
            <a:ea typeface="+mn-ea"/>
            <a:cs typeface="Times New Roman" panose="02020603050405020304" pitchFamily="18" charset="0"/>
          </a:endParaRPr>
        </a:p>
        <a:p>
          <a:pPr marL="114300" lvl="1" indent="-114300" algn="ctr" defTabSz="533400">
            <a:lnSpc>
              <a:spcPct val="90000"/>
            </a:lnSpc>
            <a:spcBef>
              <a:spcPct val="0"/>
            </a:spcBef>
            <a:spcAft>
              <a:spcPct val="15000"/>
            </a:spcAft>
            <a:buChar char="•"/>
          </a:pPr>
          <a:r>
            <a:rPr lang="lv-LV" sz="1200" b="0" kern="1200">
              <a:latin typeface="Times New Roman" panose="02020603050405020304" pitchFamily="18" charset="0"/>
              <a:ea typeface="+mn-ea"/>
              <a:cs typeface="Times New Roman" panose="02020603050405020304" pitchFamily="18" charset="0"/>
            </a:rPr>
            <a:t>Vienots datu pārraides tīkls loģiski vienotā datu centra tvērumā</a:t>
          </a:r>
        </a:p>
        <a:p>
          <a:pPr marL="114300" lvl="1" indent="-114300" algn="ctr" defTabSz="533400">
            <a:lnSpc>
              <a:spcPct val="90000"/>
            </a:lnSpc>
            <a:spcBef>
              <a:spcPct val="0"/>
            </a:spcBef>
            <a:spcAft>
              <a:spcPct val="15000"/>
            </a:spcAft>
            <a:buChar char="•"/>
          </a:pPr>
          <a:r>
            <a:rPr lang="lv-LV" sz="1200" b="0" kern="1200">
              <a:latin typeface="Times New Roman" panose="02020603050405020304" pitchFamily="18" charset="0"/>
              <a:ea typeface="+mn-ea"/>
              <a:cs typeface="Times New Roman" panose="02020603050405020304" pitchFamily="18" charset="0"/>
            </a:rPr>
            <a:t>Gala iekārtas (arī mobilās) un personālās produktivitātes rīki</a:t>
          </a:r>
        </a:p>
      </dsp:txBody>
      <dsp:txXfrm>
        <a:off x="2383234" y="2354858"/>
        <a:ext cx="3361531" cy="2016918"/>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87EFAEA-67A9-46F2-89DE-A15813267C7A}"/>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defTabSz="939575" eaLnBrk="1" fontAlgn="auto" hangingPunct="1">
              <a:spcBef>
                <a:spcPts val="0"/>
              </a:spcBef>
              <a:spcAft>
                <a:spcPts val="0"/>
              </a:spcAft>
              <a:defRPr sz="1200">
                <a:latin typeface="+mn-lt"/>
                <a:cs typeface="+mn-cs"/>
              </a:defRPr>
            </a:lvl1pPr>
          </a:lstStyle>
          <a:p>
            <a:pPr>
              <a:defRPr/>
            </a:pPr>
            <a:endParaRPr lang="lv-LV"/>
          </a:p>
        </p:txBody>
      </p:sp>
      <p:sp>
        <p:nvSpPr>
          <p:cNvPr id="3" name="Date Placeholder 2">
            <a:extLst>
              <a:ext uri="{FF2B5EF4-FFF2-40B4-BE49-F238E27FC236}">
                <a16:creationId xmlns:a16="http://schemas.microsoft.com/office/drawing/2014/main" id="{28C22BDB-6DF1-4DFF-A86A-BC27C2F19ACB}"/>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defTabSz="939575" eaLnBrk="1" fontAlgn="auto" hangingPunct="1">
              <a:spcBef>
                <a:spcPts val="0"/>
              </a:spcBef>
              <a:spcAft>
                <a:spcPts val="0"/>
              </a:spcAft>
              <a:defRPr sz="1200">
                <a:latin typeface="+mn-lt"/>
                <a:cs typeface="+mn-cs"/>
              </a:defRPr>
            </a:lvl1pPr>
          </a:lstStyle>
          <a:p>
            <a:pPr>
              <a:defRPr/>
            </a:pPr>
            <a:fld id="{78DDB413-23AE-4FD9-B128-70BBB3495FFE}" type="datetimeFigureOut">
              <a:rPr lang="lv-LV"/>
              <a:pPr>
                <a:defRPr/>
              </a:pPr>
              <a:t>26.11.2024</a:t>
            </a:fld>
            <a:endParaRPr lang="lv-LV"/>
          </a:p>
        </p:txBody>
      </p:sp>
      <p:sp>
        <p:nvSpPr>
          <p:cNvPr id="4" name="Slide Image Placeholder 3">
            <a:extLst>
              <a:ext uri="{FF2B5EF4-FFF2-40B4-BE49-F238E27FC236}">
                <a16:creationId xmlns:a16="http://schemas.microsoft.com/office/drawing/2014/main" id="{2711657D-F1BC-4619-8C20-2EC4287BA1FB}"/>
              </a:ext>
            </a:extLst>
          </p:cNvPr>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lv-LV" noProof="0"/>
          </a:p>
        </p:txBody>
      </p:sp>
      <p:sp>
        <p:nvSpPr>
          <p:cNvPr id="5" name="Notes Placeholder 4">
            <a:extLst>
              <a:ext uri="{FF2B5EF4-FFF2-40B4-BE49-F238E27FC236}">
                <a16:creationId xmlns:a16="http://schemas.microsoft.com/office/drawing/2014/main" id="{217C91D9-BFAC-4251-8179-5107422E4FAB}"/>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lv-LV" noProof="0"/>
          </a:p>
        </p:txBody>
      </p:sp>
      <p:sp>
        <p:nvSpPr>
          <p:cNvPr id="6" name="Footer Placeholder 5">
            <a:extLst>
              <a:ext uri="{FF2B5EF4-FFF2-40B4-BE49-F238E27FC236}">
                <a16:creationId xmlns:a16="http://schemas.microsoft.com/office/drawing/2014/main" id="{9CEBBB24-32A1-4972-9764-4153D29739BD}"/>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defTabSz="939575" eaLnBrk="1" fontAlgn="auto" hangingPunct="1">
              <a:spcBef>
                <a:spcPts val="0"/>
              </a:spcBef>
              <a:spcAft>
                <a:spcPts val="0"/>
              </a:spcAft>
              <a:defRPr sz="1200">
                <a:latin typeface="+mn-lt"/>
                <a:cs typeface="+mn-cs"/>
              </a:defRPr>
            </a:lvl1pPr>
          </a:lstStyle>
          <a:p>
            <a:pPr>
              <a:defRPr/>
            </a:pPr>
            <a:endParaRPr lang="lv-LV"/>
          </a:p>
        </p:txBody>
      </p:sp>
      <p:sp>
        <p:nvSpPr>
          <p:cNvPr id="7" name="Slide Number Placeholder 6">
            <a:extLst>
              <a:ext uri="{FF2B5EF4-FFF2-40B4-BE49-F238E27FC236}">
                <a16:creationId xmlns:a16="http://schemas.microsoft.com/office/drawing/2014/main" id="{C4D6736C-38A2-4250-B959-4811915D0B33}"/>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pPr>
              <a:defRPr/>
            </a:pPr>
            <a:fld id="{7B84FCD5-F6BA-425D-B7E1-1B8D321977B2}" type="slidenum">
              <a:rPr lang="lv-LV" altLang="en-US"/>
              <a:pPr>
                <a:defRPr/>
              </a:pPr>
              <a:t>‹#›</a:t>
            </a:fld>
            <a:endParaRPr lang="lv-LV" altLang="en-US"/>
          </a:p>
        </p:txBody>
      </p:sp>
    </p:spTree>
  </p:cSld>
  <p:clrMap bg1="lt1" tx1="dk1" bg2="lt2" tx2="dk2" accent1="accent1" accent2="accent2" accent3="accent3" accent4="accent4" accent5="accent5" accent6="accent6" hlink="hlink" folHlink="folHlink"/>
  <p:notesStyle>
    <a:lvl1pPr algn="l" defTabSz="938213" rtl="0" eaLnBrk="0" fontAlgn="base" hangingPunct="0">
      <a:spcBef>
        <a:spcPct val="30000"/>
      </a:spcBef>
      <a:spcAft>
        <a:spcPct val="0"/>
      </a:spcAft>
      <a:defRPr sz="1200" kern="1200">
        <a:solidFill>
          <a:schemeClr val="tx1"/>
        </a:solidFill>
        <a:latin typeface="+mn-lt"/>
        <a:ea typeface="+mn-ea"/>
        <a:cs typeface="+mn-cs"/>
      </a:defRPr>
    </a:lvl1pPr>
    <a:lvl2pPr marL="468313" algn="l" defTabSz="938213" rtl="0" eaLnBrk="0" fontAlgn="base" hangingPunct="0">
      <a:spcBef>
        <a:spcPct val="30000"/>
      </a:spcBef>
      <a:spcAft>
        <a:spcPct val="0"/>
      </a:spcAft>
      <a:defRPr sz="1200" kern="1200">
        <a:solidFill>
          <a:schemeClr val="tx1"/>
        </a:solidFill>
        <a:latin typeface="+mn-lt"/>
        <a:ea typeface="+mn-ea"/>
        <a:cs typeface="+mn-cs"/>
      </a:defRPr>
    </a:lvl2pPr>
    <a:lvl3pPr marL="938213" algn="l" defTabSz="938213" rtl="0" eaLnBrk="0" fontAlgn="base" hangingPunct="0">
      <a:spcBef>
        <a:spcPct val="30000"/>
      </a:spcBef>
      <a:spcAft>
        <a:spcPct val="0"/>
      </a:spcAft>
      <a:defRPr sz="1200" kern="1200">
        <a:solidFill>
          <a:schemeClr val="tx1"/>
        </a:solidFill>
        <a:latin typeface="+mn-lt"/>
        <a:ea typeface="+mn-ea"/>
        <a:cs typeface="+mn-cs"/>
      </a:defRPr>
    </a:lvl3pPr>
    <a:lvl4pPr marL="1408113" algn="l" defTabSz="938213" rtl="0" eaLnBrk="0" fontAlgn="base" hangingPunct="0">
      <a:spcBef>
        <a:spcPct val="30000"/>
      </a:spcBef>
      <a:spcAft>
        <a:spcPct val="0"/>
      </a:spcAft>
      <a:defRPr sz="1200" kern="1200">
        <a:solidFill>
          <a:schemeClr val="tx1"/>
        </a:solidFill>
        <a:latin typeface="+mn-lt"/>
        <a:ea typeface="+mn-ea"/>
        <a:cs typeface="+mn-cs"/>
      </a:defRPr>
    </a:lvl4pPr>
    <a:lvl5pPr marL="1878013" algn="l" defTabSz="938213" rtl="0" eaLnBrk="0" fontAlgn="base" hangingPunct="0">
      <a:spcBef>
        <a:spcPct val="30000"/>
      </a:spcBef>
      <a:spcAft>
        <a:spcPct val="0"/>
      </a:spcAft>
      <a:defRPr sz="1200" kern="1200">
        <a:solidFill>
          <a:schemeClr val="tx1"/>
        </a:solidFill>
        <a:latin typeface="+mn-lt"/>
        <a:ea typeface="+mn-ea"/>
        <a:cs typeface="+mn-cs"/>
      </a:defRPr>
    </a:lvl5pPr>
    <a:lvl6pPr marL="2348940" algn="l" defTabSz="939575" rtl="0" eaLnBrk="1" latinLnBrk="0" hangingPunct="1">
      <a:defRPr sz="1200" kern="1200">
        <a:solidFill>
          <a:schemeClr val="tx1"/>
        </a:solidFill>
        <a:latin typeface="+mn-lt"/>
        <a:ea typeface="+mn-ea"/>
        <a:cs typeface="+mn-cs"/>
      </a:defRPr>
    </a:lvl6pPr>
    <a:lvl7pPr marL="2818729" algn="l" defTabSz="939575" rtl="0" eaLnBrk="1" latinLnBrk="0" hangingPunct="1">
      <a:defRPr sz="1200" kern="1200">
        <a:solidFill>
          <a:schemeClr val="tx1"/>
        </a:solidFill>
        <a:latin typeface="+mn-lt"/>
        <a:ea typeface="+mn-ea"/>
        <a:cs typeface="+mn-cs"/>
      </a:defRPr>
    </a:lvl7pPr>
    <a:lvl8pPr marL="3288515" algn="l" defTabSz="939575" rtl="0" eaLnBrk="1" latinLnBrk="0" hangingPunct="1">
      <a:defRPr sz="1200" kern="1200">
        <a:solidFill>
          <a:schemeClr val="tx1"/>
        </a:solidFill>
        <a:latin typeface="+mn-lt"/>
        <a:ea typeface="+mn-ea"/>
        <a:cs typeface="+mn-cs"/>
      </a:defRPr>
    </a:lvl8pPr>
    <a:lvl9pPr marL="3758305" algn="l" defTabSz="939575"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5" name="Picture 7">
            <a:extLst>
              <a:ext uri="{FF2B5EF4-FFF2-40B4-BE49-F238E27FC236}">
                <a16:creationId xmlns:a16="http://schemas.microsoft.com/office/drawing/2014/main" id="{AF3B2330-8D40-4CC7-AACD-7FDE9339922C}"/>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621463"/>
            <a:ext cx="12192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itle 1">
            <a:extLst>
              <a:ext uri="{FF2B5EF4-FFF2-40B4-BE49-F238E27FC236}">
                <a16:creationId xmlns:a16="http://schemas.microsoft.com/office/drawing/2014/main" id="{61D3125F-3121-44D9-91C0-D1AAEA1AACF9}"/>
              </a:ext>
            </a:extLst>
          </p:cNvPr>
          <p:cNvSpPr txBox="1">
            <a:spLocks/>
          </p:cNvSpPr>
          <p:nvPr userDrawn="1"/>
        </p:nvSpPr>
        <p:spPr>
          <a:xfrm>
            <a:off x="914400" y="4724400"/>
            <a:ext cx="10363200" cy="1036638"/>
          </a:xfrm>
          <a:prstGeom prst="rect">
            <a:avLst/>
          </a:prstGeom>
        </p:spPr>
        <p:txBody>
          <a:bodyPr lIns="93957" tIns="46979" rIns="93957" bIns="46979">
            <a:normAutofit/>
          </a:bodyPr>
          <a:lstStyle>
            <a:lvl1pPr algn="l" defTabSz="939575" rtl="0" eaLnBrk="1" latinLnBrk="0" hangingPunct="1">
              <a:spcBef>
                <a:spcPct val="0"/>
              </a:spcBef>
              <a:buNone/>
              <a:defRPr sz="2400" kern="1200">
                <a:solidFill>
                  <a:schemeClr val="tx1"/>
                </a:solidFill>
                <a:latin typeface="Times New Roman" panose="02020603050405020304" pitchFamily="18" charset="0"/>
                <a:ea typeface="+mj-ea"/>
                <a:cs typeface="Times New Roman" panose="02020603050405020304" pitchFamily="18" charset="0"/>
              </a:defRPr>
            </a:lvl1pPr>
          </a:lstStyle>
          <a:p>
            <a:pPr algn="ctr" fontAlgn="auto">
              <a:spcAft>
                <a:spcPts val="0"/>
              </a:spcAft>
              <a:defRPr/>
            </a:pPr>
            <a:endParaRPr lang="lv-LV" sz="1400">
              <a:latin typeface="Verdana" panose="020B0604030504040204" pitchFamily="34" charset="0"/>
              <a:ea typeface="Verdana" panose="020B0604030504040204" pitchFamily="34" charset="0"/>
              <a:cs typeface="Verdana" panose="020B0604030504040204" pitchFamily="34" charset="0"/>
            </a:endParaRPr>
          </a:p>
        </p:txBody>
      </p:sp>
      <p:sp>
        <p:nvSpPr>
          <p:cNvPr id="9" name="Title 1"/>
          <p:cNvSpPr>
            <a:spLocks noGrp="1"/>
          </p:cNvSpPr>
          <p:nvPr>
            <p:ph type="title"/>
          </p:nvPr>
        </p:nvSpPr>
        <p:spPr>
          <a:xfrm>
            <a:off x="914400" y="3505200"/>
            <a:ext cx="10363200" cy="960442"/>
          </a:xfrm>
        </p:spPr>
        <p:txBody>
          <a:bodyPr anchor="t">
            <a:normAutofit/>
          </a:bodyPr>
          <a:lstStyle>
            <a:lvl1pPr algn="ctr">
              <a:defRPr sz="3200" b="1" baseline="0">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p>
        </p:txBody>
      </p:sp>
      <p:sp>
        <p:nvSpPr>
          <p:cNvPr id="18" name="Text Placeholder 17"/>
          <p:cNvSpPr>
            <a:spLocks noGrp="1"/>
          </p:cNvSpPr>
          <p:nvPr>
            <p:ph type="body" sz="quarter" idx="10"/>
          </p:nvPr>
        </p:nvSpPr>
        <p:spPr>
          <a:xfrm>
            <a:off x="914400" y="4724400"/>
            <a:ext cx="103632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0" name="Text Placeholder 19"/>
          <p:cNvSpPr>
            <a:spLocks noGrp="1"/>
          </p:cNvSpPr>
          <p:nvPr>
            <p:ph type="body" sz="quarter" idx="11"/>
          </p:nvPr>
        </p:nvSpPr>
        <p:spPr>
          <a:xfrm>
            <a:off x="914400" y="5761038"/>
            <a:ext cx="103632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pic>
        <p:nvPicPr>
          <p:cNvPr id="11" name="Picture 10" descr="A green rectangle in a black background&#10;&#10;Description automatically generated">
            <a:extLst>
              <a:ext uri="{FF2B5EF4-FFF2-40B4-BE49-F238E27FC236}">
                <a16:creationId xmlns:a16="http://schemas.microsoft.com/office/drawing/2014/main" id="{217BAA24-0938-1212-EFAF-48B88F6DFC4A}"/>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626077" y="0"/>
            <a:ext cx="2939845" cy="2939845"/>
          </a:xfrm>
          <a:prstGeom prst="rect">
            <a:avLst/>
          </a:prstGeom>
        </p:spPr>
      </p:pic>
    </p:spTree>
    <p:extLst>
      <p:ext uri="{BB962C8B-B14F-4D97-AF65-F5344CB8AC3E}">
        <p14:creationId xmlns:p14="http://schemas.microsoft.com/office/powerpoint/2010/main" val="18751146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387600" y="381000"/>
            <a:ext cx="8128000" cy="1036642"/>
          </a:xfrm>
        </p:spPr>
        <p:txBody>
          <a:bodyPr>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p>
        </p:txBody>
      </p:sp>
      <p:sp>
        <p:nvSpPr>
          <p:cNvPr id="3" name="Content Placeholder 2"/>
          <p:cNvSpPr>
            <a:spLocks noGrp="1"/>
          </p:cNvSpPr>
          <p:nvPr>
            <p:ph idx="1"/>
          </p:nvPr>
        </p:nvSpPr>
        <p:spPr>
          <a:xfrm>
            <a:off x="2387600" y="1752601"/>
            <a:ext cx="8128000"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a:t>Click to edit Master text styles</a:t>
            </a:r>
          </a:p>
        </p:txBody>
      </p:sp>
      <p:sp>
        <p:nvSpPr>
          <p:cNvPr id="24" name="Text Placeholder 15"/>
          <p:cNvSpPr>
            <a:spLocks noGrp="1"/>
          </p:cNvSpPr>
          <p:nvPr>
            <p:ph type="body" sz="quarter" idx="10"/>
          </p:nvPr>
        </p:nvSpPr>
        <p:spPr>
          <a:xfrm>
            <a:off x="23876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5"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a:extLst>
              <a:ext uri="{FF2B5EF4-FFF2-40B4-BE49-F238E27FC236}">
                <a16:creationId xmlns:a16="http://schemas.microsoft.com/office/drawing/2014/main" id="{D92FF160-168F-490B-AC1D-06E99DC56A56}"/>
              </a:ext>
            </a:extLst>
          </p:cNvPr>
          <p:cNvSpPr>
            <a:spLocks noGrp="1"/>
          </p:cNvSpPr>
          <p:nvPr>
            <p:ph type="sldNum" sz="quarter" idx="13"/>
          </p:nvPr>
        </p:nvSpPr>
        <p:spPr>
          <a:xfrm>
            <a:off x="11379200" y="6324600"/>
            <a:ext cx="406400" cy="304800"/>
          </a:xfrm>
        </p:spPr>
        <p:txBody>
          <a:bodyPr/>
          <a:lstStyle>
            <a:lvl1pPr>
              <a:defRPr sz="1000">
                <a:latin typeface="Verdana" panose="020B0604030504040204" pitchFamily="34" charset="0"/>
              </a:defRPr>
            </a:lvl1pPr>
          </a:lstStyle>
          <a:p>
            <a:pPr>
              <a:defRPr/>
            </a:pPr>
            <a:fld id="{CA50152C-A5AE-4037-8E77-C398DB665690}" type="slidenum">
              <a:rPr lang="en-US" altLang="en-US"/>
              <a:pPr>
                <a:defRPr/>
              </a:pPr>
              <a:t>‹#›</a:t>
            </a:fld>
            <a:endParaRPr lang="en-US" altLang="en-US"/>
          </a:p>
        </p:txBody>
      </p:sp>
      <p:pic>
        <p:nvPicPr>
          <p:cNvPr id="5" name="Picture 4" descr="A green rectangle in a black background&#10;&#10;Description automatically generated">
            <a:extLst>
              <a:ext uri="{FF2B5EF4-FFF2-40B4-BE49-F238E27FC236}">
                <a16:creationId xmlns:a16="http://schemas.microsoft.com/office/drawing/2014/main" id="{39875286-5561-EC57-BFF0-9E6F1105CB6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62206" y="-285"/>
            <a:ext cx="1799211" cy="1799211"/>
          </a:xfrm>
          <a:prstGeom prst="rect">
            <a:avLst/>
          </a:prstGeom>
        </p:spPr>
      </p:pic>
    </p:spTree>
    <p:extLst>
      <p:ext uri="{BB962C8B-B14F-4D97-AF65-F5344CB8AC3E}">
        <p14:creationId xmlns:p14="http://schemas.microsoft.com/office/powerpoint/2010/main" val="12359392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54400" y="3657601"/>
            <a:ext cx="8128000" cy="1384295"/>
          </a:xfrm>
        </p:spPr>
        <p:txBody>
          <a:bodyPr anchor="t">
            <a:normAutofit/>
          </a:bodyPr>
          <a:lstStyle>
            <a:lvl1pPr algn="l">
              <a:defRPr sz="2400" b="1" cap="none">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p>
        </p:txBody>
      </p:sp>
      <p:sp>
        <p:nvSpPr>
          <p:cNvPr id="3" name="Text Placeholder 2"/>
          <p:cNvSpPr>
            <a:spLocks noGrp="1"/>
          </p:cNvSpPr>
          <p:nvPr>
            <p:ph type="body" idx="1"/>
          </p:nvPr>
        </p:nvSpPr>
        <p:spPr>
          <a:xfrm>
            <a:off x="3454400" y="381000"/>
            <a:ext cx="8128000" cy="3276600"/>
          </a:xfrm>
        </p:spPr>
        <p:txBody>
          <a:bodyPr>
            <a:normAutofit/>
          </a:bodyPr>
          <a:lstStyle>
            <a:lvl1pPr marL="0" indent="0">
              <a:buNone/>
              <a:defRPr sz="2000">
                <a:solidFill>
                  <a:schemeClr val="tx1">
                    <a:tint val="75000"/>
                  </a:schemeClr>
                </a:solidFill>
                <a:latin typeface="Verdana" panose="020B0604030504040204" pitchFamily="34" charset="0"/>
                <a:ea typeface="Verdana" panose="020B0604030504040204" pitchFamily="34" charset="0"/>
                <a:cs typeface="Verdana" panose="020B0604030504040204" pitchFamily="34" charset="0"/>
              </a:defRPr>
            </a:lvl1pPr>
            <a:lvl2pPr marL="469788" indent="0">
              <a:buNone/>
              <a:defRPr sz="1700">
                <a:solidFill>
                  <a:schemeClr val="tx1">
                    <a:tint val="75000"/>
                  </a:schemeClr>
                </a:solidFill>
              </a:defRPr>
            </a:lvl2pPr>
            <a:lvl3pPr marL="939575" indent="0">
              <a:buNone/>
              <a:defRPr sz="1600">
                <a:solidFill>
                  <a:schemeClr val="tx1">
                    <a:tint val="75000"/>
                  </a:schemeClr>
                </a:solidFill>
              </a:defRPr>
            </a:lvl3pPr>
            <a:lvl4pPr marL="1409365" indent="0">
              <a:buNone/>
              <a:defRPr sz="1400">
                <a:solidFill>
                  <a:schemeClr val="tx1">
                    <a:tint val="75000"/>
                  </a:schemeClr>
                </a:solidFill>
              </a:defRPr>
            </a:lvl4pPr>
            <a:lvl5pPr marL="1879152" indent="0">
              <a:buNone/>
              <a:defRPr sz="1400">
                <a:solidFill>
                  <a:schemeClr val="tx1">
                    <a:tint val="75000"/>
                  </a:schemeClr>
                </a:solidFill>
              </a:defRPr>
            </a:lvl5pPr>
            <a:lvl6pPr marL="2348940" indent="0">
              <a:buNone/>
              <a:defRPr sz="1400">
                <a:solidFill>
                  <a:schemeClr val="tx1">
                    <a:tint val="75000"/>
                  </a:schemeClr>
                </a:solidFill>
              </a:defRPr>
            </a:lvl6pPr>
            <a:lvl7pPr marL="2818729" indent="0">
              <a:buNone/>
              <a:defRPr sz="1400">
                <a:solidFill>
                  <a:schemeClr val="tx1">
                    <a:tint val="75000"/>
                  </a:schemeClr>
                </a:solidFill>
              </a:defRPr>
            </a:lvl7pPr>
            <a:lvl8pPr marL="3288515" indent="0">
              <a:buNone/>
              <a:defRPr sz="1400">
                <a:solidFill>
                  <a:schemeClr val="tx1">
                    <a:tint val="75000"/>
                  </a:schemeClr>
                </a:solidFill>
              </a:defRPr>
            </a:lvl8pPr>
            <a:lvl9pPr marL="3758305" indent="0">
              <a:buNone/>
              <a:defRPr sz="1400">
                <a:solidFill>
                  <a:schemeClr val="tx1">
                    <a:tint val="75000"/>
                  </a:schemeClr>
                </a:solidFill>
              </a:defRPr>
            </a:lvl9pPr>
          </a:lstStyle>
          <a:p>
            <a:pPr lvl="0"/>
            <a:r>
              <a:rPr lang="en-US"/>
              <a:t>Click to edit Master text styles</a:t>
            </a:r>
          </a:p>
        </p:txBody>
      </p:sp>
      <p:sp>
        <p:nvSpPr>
          <p:cNvPr id="10" name="Text Placeholder 15"/>
          <p:cNvSpPr>
            <a:spLocks noGrp="1"/>
          </p:cNvSpPr>
          <p:nvPr>
            <p:ph type="body" sz="quarter" idx="10"/>
          </p:nvPr>
        </p:nvSpPr>
        <p:spPr>
          <a:xfrm>
            <a:off x="34544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1"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a:extLst>
              <a:ext uri="{FF2B5EF4-FFF2-40B4-BE49-F238E27FC236}">
                <a16:creationId xmlns:a16="http://schemas.microsoft.com/office/drawing/2014/main" id="{7C624CB8-D7E2-446F-853A-AC8E48C8A1AA}"/>
              </a:ext>
            </a:extLst>
          </p:cNvPr>
          <p:cNvSpPr>
            <a:spLocks noGrp="1"/>
          </p:cNvSpPr>
          <p:nvPr>
            <p:ph type="sldNum" sz="quarter" idx="13"/>
          </p:nvPr>
        </p:nvSpPr>
        <p:spPr>
          <a:xfrm>
            <a:off x="11379200" y="6324600"/>
            <a:ext cx="406400" cy="304800"/>
          </a:xfrm>
        </p:spPr>
        <p:txBody>
          <a:bodyPr/>
          <a:lstStyle>
            <a:lvl1pPr>
              <a:defRPr sz="1000">
                <a:latin typeface="Verdana" panose="020B0604030504040204" pitchFamily="34" charset="0"/>
              </a:defRPr>
            </a:lvl1pPr>
          </a:lstStyle>
          <a:p>
            <a:pPr>
              <a:defRPr/>
            </a:pPr>
            <a:fld id="{0C4748C0-97F6-4124-ABAA-BC179355A8D9}" type="slidenum">
              <a:rPr lang="en-US" altLang="en-US"/>
              <a:pPr>
                <a:defRPr/>
              </a:pPr>
              <a:t>‹#›</a:t>
            </a:fld>
            <a:endParaRPr lang="en-US" altLang="en-US"/>
          </a:p>
        </p:txBody>
      </p:sp>
      <p:pic>
        <p:nvPicPr>
          <p:cNvPr id="4" name="Picture 3" descr="A green rectangle in a black background&#10;&#10;Description automatically generated">
            <a:extLst>
              <a:ext uri="{FF2B5EF4-FFF2-40B4-BE49-F238E27FC236}">
                <a16:creationId xmlns:a16="http://schemas.microsoft.com/office/drawing/2014/main" id="{679FFAD7-9E25-2B28-4CB3-4C6B0C96CC8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62206" y="-285"/>
            <a:ext cx="1799211" cy="1799211"/>
          </a:xfrm>
          <a:prstGeom prst="rect">
            <a:avLst/>
          </a:prstGeom>
        </p:spPr>
      </p:pic>
    </p:spTree>
    <p:extLst>
      <p:ext uri="{BB962C8B-B14F-4D97-AF65-F5344CB8AC3E}">
        <p14:creationId xmlns:p14="http://schemas.microsoft.com/office/powerpoint/2010/main" val="2099374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454400" y="304802"/>
            <a:ext cx="8128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p>
        </p:txBody>
      </p:sp>
      <p:sp>
        <p:nvSpPr>
          <p:cNvPr id="3" name="Content Placeholder 2"/>
          <p:cNvSpPr>
            <a:spLocks noGrp="1"/>
          </p:cNvSpPr>
          <p:nvPr>
            <p:ph sz="half" idx="1"/>
          </p:nvPr>
        </p:nvSpPr>
        <p:spPr>
          <a:xfrm>
            <a:off x="3454400" y="1752601"/>
            <a:ext cx="3860800" cy="437356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7620000" y="1752601"/>
            <a:ext cx="3962400" cy="437357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Text Placeholder 15"/>
          <p:cNvSpPr>
            <a:spLocks noGrp="1"/>
          </p:cNvSpPr>
          <p:nvPr>
            <p:ph type="body" sz="quarter" idx="10"/>
          </p:nvPr>
        </p:nvSpPr>
        <p:spPr>
          <a:xfrm>
            <a:off x="34544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2"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8" name="Slide Number Placeholder 22">
            <a:extLst>
              <a:ext uri="{FF2B5EF4-FFF2-40B4-BE49-F238E27FC236}">
                <a16:creationId xmlns:a16="http://schemas.microsoft.com/office/drawing/2014/main" id="{826A0304-7DE6-484F-9DBB-CC405F9980FF}"/>
              </a:ext>
            </a:extLst>
          </p:cNvPr>
          <p:cNvSpPr>
            <a:spLocks noGrp="1"/>
          </p:cNvSpPr>
          <p:nvPr>
            <p:ph type="sldNum" sz="quarter" idx="13"/>
          </p:nvPr>
        </p:nvSpPr>
        <p:spPr>
          <a:xfrm>
            <a:off x="11379200" y="6324600"/>
            <a:ext cx="406400" cy="304800"/>
          </a:xfrm>
        </p:spPr>
        <p:txBody>
          <a:bodyPr/>
          <a:lstStyle>
            <a:lvl1pPr>
              <a:defRPr sz="1000">
                <a:latin typeface="Verdana" panose="020B0604030504040204" pitchFamily="34" charset="0"/>
              </a:defRPr>
            </a:lvl1pPr>
          </a:lstStyle>
          <a:p>
            <a:pPr>
              <a:defRPr/>
            </a:pPr>
            <a:fld id="{6EC86103-D66E-4E9A-96C5-D6C35700C8C6}" type="slidenum">
              <a:rPr lang="en-US" altLang="en-US"/>
              <a:pPr>
                <a:defRPr/>
              </a:pPr>
              <a:t>‹#›</a:t>
            </a:fld>
            <a:endParaRPr lang="en-US" altLang="en-US"/>
          </a:p>
        </p:txBody>
      </p:sp>
      <p:pic>
        <p:nvPicPr>
          <p:cNvPr id="5" name="Picture 4" descr="A green rectangle in a black background&#10;&#10;Description automatically generated">
            <a:extLst>
              <a:ext uri="{FF2B5EF4-FFF2-40B4-BE49-F238E27FC236}">
                <a16:creationId xmlns:a16="http://schemas.microsoft.com/office/drawing/2014/main" id="{0CCF6CF9-D138-CA5D-4F1A-87F4F29ACBA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62206" y="-285"/>
            <a:ext cx="1799211" cy="1799211"/>
          </a:xfrm>
          <a:prstGeom prst="rect">
            <a:avLst/>
          </a:prstGeom>
        </p:spPr>
      </p:pic>
    </p:spTree>
    <p:extLst>
      <p:ext uri="{BB962C8B-B14F-4D97-AF65-F5344CB8AC3E}">
        <p14:creationId xmlns:p14="http://schemas.microsoft.com/office/powerpoint/2010/main" val="31216612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14" name="Title 1"/>
          <p:cNvSpPr>
            <a:spLocks noGrp="1"/>
          </p:cNvSpPr>
          <p:nvPr>
            <p:ph type="title"/>
          </p:nvPr>
        </p:nvSpPr>
        <p:spPr>
          <a:xfrm>
            <a:off x="3454400" y="304802"/>
            <a:ext cx="8128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p>
        </p:txBody>
      </p:sp>
      <p:sp>
        <p:nvSpPr>
          <p:cNvPr id="15" name="Content Placeholder 2"/>
          <p:cNvSpPr>
            <a:spLocks noGrp="1"/>
          </p:cNvSpPr>
          <p:nvPr>
            <p:ph sz="half" idx="1"/>
          </p:nvPr>
        </p:nvSpPr>
        <p:spPr>
          <a:xfrm>
            <a:off x="3454400" y="2386941"/>
            <a:ext cx="3860800" cy="373922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Content Placeholder 3"/>
          <p:cNvSpPr>
            <a:spLocks noGrp="1"/>
          </p:cNvSpPr>
          <p:nvPr>
            <p:ph sz="half" idx="2"/>
          </p:nvPr>
        </p:nvSpPr>
        <p:spPr>
          <a:xfrm>
            <a:off x="7620000" y="2386941"/>
            <a:ext cx="3962400" cy="373923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2" name="Text Placeholder 21"/>
          <p:cNvSpPr>
            <a:spLocks noGrp="1"/>
          </p:cNvSpPr>
          <p:nvPr>
            <p:ph type="body" sz="quarter" idx="16"/>
          </p:nvPr>
        </p:nvSpPr>
        <p:spPr>
          <a:xfrm>
            <a:off x="3454400" y="1852614"/>
            <a:ext cx="3860800"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3" name="Text Placeholder 21"/>
          <p:cNvSpPr>
            <a:spLocks noGrp="1"/>
          </p:cNvSpPr>
          <p:nvPr>
            <p:ph type="body" sz="quarter" idx="17"/>
          </p:nvPr>
        </p:nvSpPr>
        <p:spPr>
          <a:xfrm>
            <a:off x="7620000" y="1851954"/>
            <a:ext cx="3962400"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3" name="Text Placeholder 15"/>
          <p:cNvSpPr>
            <a:spLocks noGrp="1"/>
          </p:cNvSpPr>
          <p:nvPr>
            <p:ph type="body" sz="quarter" idx="10"/>
          </p:nvPr>
        </p:nvSpPr>
        <p:spPr>
          <a:xfrm>
            <a:off x="34544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7"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Slide Number Placeholder 22">
            <a:extLst>
              <a:ext uri="{FF2B5EF4-FFF2-40B4-BE49-F238E27FC236}">
                <a16:creationId xmlns:a16="http://schemas.microsoft.com/office/drawing/2014/main" id="{256AB623-E671-40A3-8816-C4F3AC781D5E}"/>
              </a:ext>
            </a:extLst>
          </p:cNvPr>
          <p:cNvSpPr>
            <a:spLocks noGrp="1"/>
          </p:cNvSpPr>
          <p:nvPr>
            <p:ph type="sldNum" sz="quarter" idx="18"/>
          </p:nvPr>
        </p:nvSpPr>
        <p:spPr>
          <a:xfrm>
            <a:off x="11379200" y="6324600"/>
            <a:ext cx="406400" cy="304800"/>
          </a:xfrm>
        </p:spPr>
        <p:txBody>
          <a:bodyPr/>
          <a:lstStyle>
            <a:lvl1pPr>
              <a:defRPr sz="1000">
                <a:latin typeface="Verdana" panose="020B0604030504040204" pitchFamily="34" charset="0"/>
              </a:defRPr>
            </a:lvl1pPr>
          </a:lstStyle>
          <a:p>
            <a:pPr>
              <a:defRPr/>
            </a:pPr>
            <a:fld id="{3C07DC74-23A1-4829-ADFE-D6078EEF1E7E}" type="slidenum">
              <a:rPr lang="en-US" altLang="en-US"/>
              <a:pPr>
                <a:defRPr/>
              </a:pPr>
              <a:t>‹#›</a:t>
            </a:fld>
            <a:endParaRPr lang="en-US" altLang="en-US"/>
          </a:p>
        </p:txBody>
      </p:sp>
      <p:pic>
        <p:nvPicPr>
          <p:cNvPr id="2" name="Picture 1" descr="A green rectangle in a black background&#10;&#10;Description automatically generated">
            <a:extLst>
              <a:ext uri="{FF2B5EF4-FFF2-40B4-BE49-F238E27FC236}">
                <a16:creationId xmlns:a16="http://schemas.microsoft.com/office/drawing/2014/main" id="{E203FFA5-1D36-5611-C122-BC4DB2018A6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62206" y="-285"/>
            <a:ext cx="1799211" cy="1799211"/>
          </a:xfrm>
          <a:prstGeom prst="rect">
            <a:avLst/>
          </a:prstGeom>
        </p:spPr>
      </p:pic>
    </p:spTree>
    <p:extLst>
      <p:ext uri="{BB962C8B-B14F-4D97-AF65-F5344CB8AC3E}">
        <p14:creationId xmlns:p14="http://schemas.microsoft.com/office/powerpoint/2010/main" val="41412872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13" name="Title 1"/>
          <p:cNvSpPr>
            <a:spLocks noGrp="1"/>
          </p:cNvSpPr>
          <p:nvPr>
            <p:ph type="title"/>
          </p:nvPr>
        </p:nvSpPr>
        <p:spPr>
          <a:xfrm>
            <a:off x="3454400" y="304802"/>
            <a:ext cx="8128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p>
        </p:txBody>
      </p:sp>
      <p:sp>
        <p:nvSpPr>
          <p:cNvPr id="9" name="Text Placeholder 15"/>
          <p:cNvSpPr>
            <a:spLocks noGrp="1"/>
          </p:cNvSpPr>
          <p:nvPr>
            <p:ph type="body" sz="quarter" idx="10"/>
          </p:nvPr>
        </p:nvSpPr>
        <p:spPr>
          <a:xfrm>
            <a:off x="34544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6" name="Slide Number Placeholder 22">
            <a:extLst>
              <a:ext uri="{FF2B5EF4-FFF2-40B4-BE49-F238E27FC236}">
                <a16:creationId xmlns:a16="http://schemas.microsoft.com/office/drawing/2014/main" id="{72672629-D088-400F-9280-083D0A2D3E69}"/>
              </a:ext>
            </a:extLst>
          </p:cNvPr>
          <p:cNvSpPr>
            <a:spLocks noGrp="1"/>
          </p:cNvSpPr>
          <p:nvPr>
            <p:ph type="sldNum" sz="quarter" idx="13"/>
          </p:nvPr>
        </p:nvSpPr>
        <p:spPr>
          <a:xfrm>
            <a:off x="11379200" y="6324600"/>
            <a:ext cx="406400" cy="304800"/>
          </a:xfrm>
        </p:spPr>
        <p:txBody>
          <a:bodyPr/>
          <a:lstStyle>
            <a:lvl1pPr>
              <a:defRPr sz="1000">
                <a:latin typeface="Verdana" panose="020B0604030504040204" pitchFamily="34" charset="0"/>
              </a:defRPr>
            </a:lvl1pPr>
          </a:lstStyle>
          <a:p>
            <a:pPr>
              <a:defRPr/>
            </a:pPr>
            <a:fld id="{D2535878-322B-41E6-819E-6EE0C5A9D2A1}" type="slidenum">
              <a:rPr lang="en-US" altLang="en-US"/>
              <a:pPr>
                <a:defRPr/>
              </a:pPr>
              <a:t>‹#›</a:t>
            </a:fld>
            <a:endParaRPr lang="en-US" altLang="en-US"/>
          </a:p>
        </p:txBody>
      </p:sp>
      <p:pic>
        <p:nvPicPr>
          <p:cNvPr id="2" name="Picture 1" descr="A green rectangle in a black background&#10;&#10;Description automatically generated">
            <a:extLst>
              <a:ext uri="{FF2B5EF4-FFF2-40B4-BE49-F238E27FC236}">
                <a16:creationId xmlns:a16="http://schemas.microsoft.com/office/drawing/2014/main" id="{60946E85-E6F8-F79F-301F-E7FBFF54D4E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62206" y="-285"/>
            <a:ext cx="1799211" cy="1799211"/>
          </a:xfrm>
          <a:prstGeom prst="rect">
            <a:avLst/>
          </a:prstGeom>
        </p:spPr>
      </p:pic>
    </p:spTree>
    <p:extLst>
      <p:ext uri="{BB962C8B-B14F-4D97-AF65-F5344CB8AC3E}">
        <p14:creationId xmlns:p14="http://schemas.microsoft.com/office/powerpoint/2010/main" val="10034074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6" name="Text Placeholder 15"/>
          <p:cNvSpPr>
            <a:spLocks noGrp="1"/>
          </p:cNvSpPr>
          <p:nvPr>
            <p:ph type="body" sz="quarter" idx="10"/>
          </p:nvPr>
        </p:nvSpPr>
        <p:spPr>
          <a:xfrm>
            <a:off x="34544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5" name="Slide Number Placeholder 22">
            <a:extLst>
              <a:ext uri="{FF2B5EF4-FFF2-40B4-BE49-F238E27FC236}">
                <a16:creationId xmlns:a16="http://schemas.microsoft.com/office/drawing/2014/main" id="{A913227E-8DB4-4AF7-B2D1-7C8C29588E2B}"/>
              </a:ext>
            </a:extLst>
          </p:cNvPr>
          <p:cNvSpPr>
            <a:spLocks noGrp="1"/>
          </p:cNvSpPr>
          <p:nvPr>
            <p:ph type="sldNum" sz="quarter" idx="13"/>
          </p:nvPr>
        </p:nvSpPr>
        <p:spPr>
          <a:xfrm>
            <a:off x="11379200" y="6324600"/>
            <a:ext cx="406400" cy="304800"/>
          </a:xfrm>
        </p:spPr>
        <p:txBody>
          <a:bodyPr/>
          <a:lstStyle>
            <a:lvl1pPr>
              <a:defRPr sz="1000">
                <a:latin typeface="Verdana" panose="020B0604030504040204" pitchFamily="34" charset="0"/>
              </a:defRPr>
            </a:lvl1pPr>
          </a:lstStyle>
          <a:p>
            <a:pPr>
              <a:defRPr/>
            </a:pPr>
            <a:fld id="{F88FE3F0-7E1D-4EA7-B976-908B0D4601A8}" type="slidenum">
              <a:rPr lang="en-US" altLang="en-US"/>
              <a:pPr>
                <a:defRPr/>
              </a:pPr>
              <a:t>‹#›</a:t>
            </a:fld>
            <a:endParaRPr lang="en-US" altLang="en-US"/>
          </a:p>
        </p:txBody>
      </p:sp>
      <p:pic>
        <p:nvPicPr>
          <p:cNvPr id="2" name="Picture 1" descr="A green rectangle in a black background&#10;&#10;Description automatically generated">
            <a:extLst>
              <a:ext uri="{FF2B5EF4-FFF2-40B4-BE49-F238E27FC236}">
                <a16:creationId xmlns:a16="http://schemas.microsoft.com/office/drawing/2014/main" id="{25E63217-F718-2FEA-3681-4FEBEE04224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62206" y="-285"/>
            <a:ext cx="1799211" cy="1799211"/>
          </a:xfrm>
          <a:prstGeom prst="rect">
            <a:avLst/>
          </a:prstGeom>
        </p:spPr>
      </p:pic>
    </p:spTree>
    <p:extLst>
      <p:ext uri="{BB962C8B-B14F-4D97-AF65-F5344CB8AC3E}">
        <p14:creationId xmlns:p14="http://schemas.microsoft.com/office/powerpoint/2010/main" val="29461080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54400" y="272976"/>
            <a:ext cx="3668035" cy="1162051"/>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p>
        </p:txBody>
      </p:sp>
      <p:sp>
        <p:nvSpPr>
          <p:cNvPr id="3" name="Content Placeholder 2"/>
          <p:cNvSpPr>
            <a:spLocks noGrp="1"/>
          </p:cNvSpPr>
          <p:nvPr>
            <p:ph idx="1"/>
          </p:nvPr>
        </p:nvSpPr>
        <p:spPr>
          <a:xfrm>
            <a:off x="7426036" y="273054"/>
            <a:ext cx="4359563" cy="5853128"/>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900"/>
            </a:lvl6pPr>
            <a:lvl7pPr>
              <a:defRPr sz="1900"/>
            </a:lvl7pPr>
            <a:lvl8pPr>
              <a:defRPr sz="1900"/>
            </a:lvl8pPr>
            <a:lvl9pPr>
              <a:defRPr sz="1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454400" y="1435120"/>
            <a:ext cx="3668035" cy="469106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marL="469788" indent="0">
              <a:buNone/>
              <a:defRPr sz="1200"/>
            </a:lvl2pPr>
            <a:lvl3pPr marL="939575" indent="0">
              <a:buNone/>
              <a:defRPr sz="1000"/>
            </a:lvl3pPr>
            <a:lvl4pPr marL="1409365" indent="0">
              <a:buNone/>
              <a:defRPr sz="1000"/>
            </a:lvl4pPr>
            <a:lvl5pPr marL="1879152" indent="0">
              <a:buNone/>
              <a:defRPr sz="1000"/>
            </a:lvl5pPr>
            <a:lvl6pPr marL="2348940" indent="0">
              <a:buNone/>
              <a:defRPr sz="1000"/>
            </a:lvl6pPr>
            <a:lvl7pPr marL="2818729" indent="0">
              <a:buNone/>
              <a:defRPr sz="1000"/>
            </a:lvl7pPr>
            <a:lvl8pPr marL="3288515" indent="0">
              <a:buNone/>
              <a:defRPr sz="1000"/>
            </a:lvl8pPr>
            <a:lvl9pPr marL="3758305" indent="0">
              <a:buNone/>
              <a:defRPr sz="1000"/>
            </a:lvl9pPr>
          </a:lstStyle>
          <a:p>
            <a:pPr lvl="0"/>
            <a:r>
              <a:rPr lang="en-US"/>
              <a:t>Click to edit Master text styles</a:t>
            </a:r>
          </a:p>
        </p:txBody>
      </p:sp>
      <p:sp>
        <p:nvSpPr>
          <p:cNvPr id="9" name="Text Placeholder 15"/>
          <p:cNvSpPr>
            <a:spLocks noGrp="1"/>
          </p:cNvSpPr>
          <p:nvPr>
            <p:ph type="body" sz="quarter" idx="10"/>
          </p:nvPr>
        </p:nvSpPr>
        <p:spPr>
          <a:xfrm>
            <a:off x="34544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8" name="Slide Number Placeholder 22">
            <a:extLst>
              <a:ext uri="{FF2B5EF4-FFF2-40B4-BE49-F238E27FC236}">
                <a16:creationId xmlns:a16="http://schemas.microsoft.com/office/drawing/2014/main" id="{5C0D2F1F-BD73-479C-B027-B3AB99A295F6}"/>
              </a:ext>
            </a:extLst>
          </p:cNvPr>
          <p:cNvSpPr>
            <a:spLocks noGrp="1"/>
          </p:cNvSpPr>
          <p:nvPr>
            <p:ph type="sldNum" sz="quarter" idx="13"/>
          </p:nvPr>
        </p:nvSpPr>
        <p:spPr>
          <a:xfrm>
            <a:off x="11379200" y="6324600"/>
            <a:ext cx="406400" cy="304800"/>
          </a:xfrm>
        </p:spPr>
        <p:txBody>
          <a:bodyPr/>
          <a:lstStyle>
            <a:lvl1pPr>
              <a:defRPr sz="1000">
                <a:latin typeface="Verdana" panose="020B0604030504040204" pitchFamily="34" charset="0"/>
              </a:defRPr>
            </a:lvl1pPr>
          </a:lstStyle>
          <a:p>
            <a:pPr>
              <a:defRPr/>
            </a:pPr>
            <a:fld id="{BAFD0658-85EC-4BDE-800A-C42156FBEBD6}" type="slidenum">
              <a:rPr lang="en-US" altLang="en-US"/>
              <a:pPr>
                <a:defRPr/>
              </a:pPr>
              <a:t>‹#›</a:t>
            </a:fld>
            <a:endParaRPr lang="en-US" altLang="en-US"/>
          </a:p>
        </p:txBody>
      </p:sp>
      <p:pic>
        <p:nvPicPr>
          <p:cNvPr id="5" name="Picture 4" descr="A green rectangle in a black background&#10;&#10;Description automatically generated">
            <a:extLst>
              <a:ext uri="{FF2B5EF4-FFF2-40B4-BE49-F238E27FC236}">
                <a16:creationId xmlns:a16="http://schemas.microsoft.com/office/drawing/2014/main" id="{137AFF0A-B088-9B5A-815B-6449199809A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62206" y="-285"/>
            <a:ext cx="1799211" cy="1799211"/>
          </a:xfrm>
          <a:prstGeom prst="rect">
            <a:avLst/>
          </a:prstGeom>
        </p:spPr>
      </p:pic>
    </p:spTree>
    <p:extLst>
      <p:ext uri="{BB962C8B-B14F-4D97-AF65-F5344CB8AC3E}">
        <p14:creationId xmlns:p14="http://schemas.microsoft.com/office/powerpoint/2010/main" val="20900150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pic>
        <p:nvPicPr>
          <p:cNvPr id="4" name="Picture 7">
            <a:extLst>
              <a:ext uri="{FF2B5EF4-FFF2-40B4-BE49-F238E27FC236}">
                <a16:creationId xmlns:a16="http://schemas.microsoft.com/office/drawing/2014/main" id="{F3FAA031-9D79-4CB3-A2AE-314FE08CE5BD}"/>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621463"/>
            <a:ext cx="12192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 Placeholder 17"/>
          <p:cNvSpPr>
            <a:spLocks noGrp="1"/>
          </p:cNvSpPr>
          <p:nvPr>
            <p:ph type="body" sz="quarter" idx="10"/>
          </p:nvPr>
        </p:nvSpPr>
        <p:spPr>
          <a:xfrm>
            <a:off x="914400" y="4724400"/>
            <a:ext cx="103632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1"/>
          </p:nvPr>
        </p:nvSpPr>
        <p:spPr>
          <a:xfrm>
            <a:off x="914400" y="5761038"/>
            <a:ext cx="103632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pic>
        <p:nvPicPr>
          <p:cNvPr id="2" name="Picture 1" descr="A green rectangle in a black background&#10;&#10;Description automatically generated">
            <a:extLst>
              <a:ext uri="{FF2B5EF4-FFF2-40B4-BE49-F238E27FC236}">
                <a16:creationId xmlns:a16="http://schemas.microsoft.com/office/drawing/2014/main" id="{A2632C4A-8CA7-A388-4FB5-51EFAED0D0AE}"/>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626077" y="0"/>
            <a:ext cx="2939845" cy="2939845"/>
          </a:xfrm>
          <a:prstGeom prst="rect">
            <a:avLst/>
          </a:prstGeom>
        </p:spPr>
      </p:pic>
    </p:spTree>
    <p:extLst>
      <p:ext uri="{BB962C8B-B14F-4D97-AF65-F5344CB8AC3E}">
        <p14:creationId xmlns:p14="http://schemas.microsoft.com/office/powerpoint/2010/main" val="4554642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F404DA1C-108B-4B9A-9E15-7AFB00F27D08}"/>
              </a:ext>
            </a:extLst>
          </p:cNvPr>
          <p:cNvSpPr>
            <a:spLocks noGrp="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ctr" anchorCtr="0" compatLnSpc="1">
            <a:prstTxWarp prst="textNoShape">
              <a:avLst/>
            </a:prstTxWarp>
          </a:bodyPr>
          <a:lstStyle/>
          <a:p>
            <a:pPr lvl="0"/>
            <a:r>
              <a:rPr lang="en-US" altLang="lv-LV"/>
              <a:t>Click to edit Master title style</a:t>
            </a:r>
          </a:p>
        </p:txBody>
      </p:sp>
      <p:sp>
        <p:nvSpPr>
          <p:cNvPr id="1027" name="Text Placeholder 2">
            <a:extLst>
              <a:ext uri="{FF2B5EF4-FFF2-40B4-BE49-F238E27FC236}">
                <a16:creationId xmlns:a16="http://schemas.microsoft.com/office/drawing/2014/main" id="{5AA6B3FB-7A0A-4DEE-8514-B2571401BF78}"/>
              </a:ext>
            </a:extLst>
          </p:cNvPr>
          <p:cNvSpPr>
            <a:spLocks noGrp="1"/>
          </p:cNvSpPr>
          <p:nvPr>
            <p:ph type="body" idx="1"/>
          </p:nvPr>
        </p:nvSpPr>
        <p:spPr bwMode="auto">
          <a:xfrm>
            <a:off x="609600" y="1600200"/>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t" anchorCtr="0" compatLnSpc="1">
            <a:prstTxWarp prst="textNoShape">
              <a:avLst/>
            </a:prstTxWarp>
          </a:bodyPr>
          <a:lstStyle/>
          <a:p>
            <a:pPr lvl="0"/>
            <a:r>
              <a:rPr lang="en-US" altLang="lv-LV"/>
              <a:t>Click to edit Master text styles</a:t>
            </a:r>
          </a:p>
          <a:p>
            <a:pPr lvl="1"/>
            <a:r>
              <a:rPr lang="en-US" altLang="lv-LV"/>
              <a:t>Second level</a:t>
            </a:r>
          </a:p>
          <a:p>
            <a:pPr lvl="2"/>
            <a:r>
              <a:rPr lang="en-US" altLang="lv-LV"/>
              <a:t>Third level</a:t>
            </a:r>
          </a:p>
          <a:p>
            <a:pPr lvl="3"/>
            <a:r>
              <a:rPr lang="en-US" altLang="lv-LV"/>
              <a:t>Fourth level</a:t>
            </a:r>
          </a:p>
          <a:p>
            <a:pPr lvl="4"/>
            <a:r>
              <a:rPr lang="en-US" altLang="lv-LV"/>
              <a:t>Fifth level</a:t>
            </a:r>
          </a:p>
        </p:txBody>
      </p:sp>
      <p:sp>
        <p:nvSpPr>
          <p:cNvPr id="4" name="Date Placeholder 3">
            <a:extLst>
              <a:ext uri="{FF2B5EF4-FFF2-40B4-BE49-F238E27FC236}">
                <a16:creationId xmlns:a16="http://schemas.microsoft.com/office/drawing/2014/main" id="{F4D77352-6957-4DCA-8333-0B27B383CA07}"/>
              </a:ext>
            </a:extLst>
          </p:cNvPr>
          <p:cNvSpPr>
            <a:spLocks noGrp="1"/>
          </p:cNvSpPr>
          <p:nvPr>
            <p:ph type="dt" sz="half" idx="2"/>
          </p:nvPr>
        </p:nvSpPr>
        <p:spPr>
          <a:xfrm>
            <a:off x="609600" y="6356350"/>
            <a:ext cx="2844800" cy="365125"/>
          </a:xfrm>
          <a:prstGeom prst="rect">
            <a:avLst/>
          </a:prstGeom>
        </p:spPr>
        <p:txBody>
          <a:bodyPr vert="horz" lIns="93957" tIns="46979" rIns="93957" bIns="46979" rtlCol="0" anchor="ctr"/>
          <a:lstStyle>
            <a:lvl1pPr algn="l" defTabSz="939575" eaLnBrk="1" fontAlgn="auto" hangingPunct="1">
              <a:spcBef>
                <a:spcPts val="0"/>
              </a:spcBef>
              <a:spcAft>
                <a:spcPts val="0"/>
              </a:spcAft>
              <a:defRPr sz="1200">
                <a:solidFill>
                  <a:schemeClr val="tx1">
                    <a:tint val="75000"/>
                  </a:schemeClr>
                </a:solidFill>
                <a:latin typeface="+mn-lt"/>
                <a:cs typeface="+mn-cs"/>
              </a:defRPr>
            </a:lvl1pPr>
          </a:lstStyle>
          <a:p>
            <a:pPr>
              <a:defRPr/>
            </a:pPr>
            <a:fld id="{413C3402-B4CF-4E0A-B1AC-58845FAEBFE8}" type="datetime1">
              <a:rPr lang="en-US"/>
              <a:pPr>
                <a:defRPr/>
              </a:pPr>
              <a:t>11/26/2024</a:t>
            </a:fld>
            <a:endParaRPr lang="en-US"/>
          </a:p>
        </p:txBody>
      </p:sp>
      <p:sp>
        <p:nvSpPr>
          <p:cNvPr id="5" name="Footer Placeholder 4">
            <a:extLst>
              <a:ext uri="{FF2B5EF4-FFF2-40B4-BE49-F238E27FC236}">
                <a16:creationId xmlns:a16="http://schemas.microsoft.com/office/drawing/2014/main" id="{634BA068-C847-4FA5-913B-D95A006B8671}"/>
              </a:ext>
            </a:extLst>
          </p:cNvPr>
          <p:cNvSpPr>
            <a:spLocks noGrp="1"/>
          </p:cNvSpPr>
          <p:nvPr>
            <p:ph type="ftr" sz="quarter" idx="3"/>
          </p:nvPr>
        </p:nvSpPr>
        <p:spPr>
          <a:xfrm>
            <a:off x="4165600" y="6356350"/>
            <a:ext cx="3860800" cy="365125"/>
          </a:xfrm>
          <a:prstGeom prst="rect">
            <a:avLst/>
          </a:prstGeom>
        </p:spPr>
        <p:txBody>
          <a:bodyPr vert="horz" lIns="93957" tIns="46979" rIns="93957" bIns="46979" rtlCol="0" anchor="ctr"/>
          <a:lstStyle>
            <a:lvl1pPr algn="ctr" defTabSz="939575" eaLnBrk="1" fontAlgn="auto" hangingPunct="1">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a:extLst>
              <a:ext uri="{FF2B5EF4-FFF2-40B4-BE49-F238E27FC236}">
                <a16:creationId xmlns:a16="http://schemas.microsoft.com/office/drawing/2014/main" id="{6ED76D76-89D7-49E5-84B6-872233876D42}"/>
              </a:ext>
            </a:extLst>
          </p:cNvPr>
          <p:cNvSpPr>
            <a:spLocks noGrp="1"/>
          </p:cNvSpPr>
          <p:nvPr>
            <p:ph type="sldNum" sz="quarter" idx="4"/>
          </p:nvPr>
        </p:nvSpPr>
        <p:spPr>
          <a:xfrm>
            <a:off x="8737600" y="6356350"/>
            <a:ext cx="2844800" cy="365125"/>
          </a:xfrm>
          <a:prstGeom prst="rect">
            <a:avLst/>
          </a:prstGeom>
        </p:spPr>
        <p:txBody>
          <a:bodyPr vert="horz" wrap="square" lIns="93957" tIns="46979" rIns="93957" bIns="46979" numCol="1" anchor="ctr" anchorCtr="0" compatLnSpc="1">
            <a:prstTxWarp prst="textNoShape">
              <a:avLst/>
            </a:prstTxWarp>
          </a:bodyPr>
          <a:lstStyle>
            <a:lvl1pPr algn="r" eaLnBrk="1" hangingPunct="1">
              <a:defRPr sz="1200">
                <a:solidFill>
                  <a:srgbClr val="898989"/>
                </a:solidFill>
              </a:defRPr>
            </a:lvl1pPr>
          </a:lstStyle>
          <a:p>
            <a:pPr>
              <a:defRPr/>
            </a:pPr>
            <a:fld id="{97B9F516-C71F-41B2-988A-4CDDC11D72A9}"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4063" r:id="rId1"/>
    <p:sldLayoutId id="2147484064" r:id="rId2"/>
    <p:sldLayoutId id="2147484065" r:id="rId3"/>
    <p:sldLayoutId id="2147484066" r:id="rId4"/>
    <p:sldLayoutId id="2147484067" r:id="rId5"/>
    <p:sldLayoutId id="2147484068" r:id="rId6"/>
    <p:sldLayoutId id="2147484069" r:id="rId7"/>
    <p:sldLayoutId id="2147484070" r:id="rId8"/>
    <p:sldLayoutId id="2147484071" r:id="rId9"/>
  </p:sldLayoutIdLst>
  <p:hf hdr="0" ftr="0" dt="0"/>
  <p:txStyles>
    <p:titleStyle>
      <a:lvl1pPr algn="ctr" defTabSz="938213" rtl="0" eaLnBrk="1" fontAlgn="base" hangingPunct="1">
        <a:spcBef>
          <a:spcPct val="0"/>
        </a:spcBef>
        <a:spcAft>
          <a:spcPct val="0"/>
        </a:spcAft>
        <a:defRPr sz="4500" kern="1200">
          <a:solidFill>
            <a:schemeClr val="tx1"/>
          </a:solidFill>
          <a:latin typeface="+mj-lt"/>
          <a:ea typeface="+mj-ea"/>
          <a:cs typeface="+mj-cs"/>
        </a:defRPr>
      </a:lvl1pPr>
      <a:lvl2pPr algn="ctr" defTabSz="938213" rtl="0" eaLnBrk="1" fontAlgn="base" hangingPunct="1">
        <a:spcBef>
          <a:spcPct val="0"/>
        </a:spcBef>
        <a:spcAft>
          <a:spcPct val="0"/>
        </a:spcAft>
        <a:defRPr sz="4500">
          <a:solidFill>
            <a:schemeClr val="tx1"/>
          </a:solidFill>
          <a:latin typeface="Times New Roman" pitchFamily="18" charset="0"/>
        </a:defRPr>
      </a:lvl2pPr>
      <a:lvl3pPr algn="ctr" defTabSz="938213" rtl="0" eaLnBrk="1" fontAlgn="base" hangingPunct="1">
        <a:spcBef>
          <a:spcPct val="0"/>
        </a:spcBef>
        <a:spcAft>
          <a:spcPct val="0"/>
        </a:spcAft>
        <a:defRPr sz="4500">
          <a:solidFill>
            <a:schemeClr val="tx1"/>
          </a:solidFill>
          <a:latin typeface="Times New Roman" pitchFamily="18" charset="0"/>
        </a:defRPr>
      </a:lvl3pPr>
      <a:lvl4pPr algn="ctr" defTabSz="938213" rtl="0" eaLnBrk="1" fontAlgn="base" hangingPunct="1">
        <a:spcBef>
          <a:spcPct val="0"/>
        </a:spcBef>
        <a:spcAft>
          <a:spcPct val="0"/>
        </a:spcAft>
        <a:defRPr sz="4500">
          <a:solidFill>
            <a:schemeClr val="tx1"/>
          </a:solidFill>
          <a:latin typeface="Times New Roman" pitchFamily="18" charset="0"/>
        </a:defRPr>
      </a:lvl4pPr>
      <a:lvl5pPr algn="ctr" defTabSz="938213" rtl="0" eaLnBrk="1" fontAlgn="base" hangingPunct="1">
        <a:spcBef>
          <a:spcPct val="0"/>
        </a:spcBef>
        <a:spcAft>
          <a:spcPct val="0"/>
        </a:spcAft>
        <a:defRPr sz="4500">
          <a:solidFill>
            <a:schemeClr val="tx1"/>
          </a:solidFill>
          <a:latin typeface="Times New Roman" pitchFamily="18" charset="0"/>
        </a:defRPr>
      </a:lvl5pPr>
      <a:lvl6pPr marL="457200" algn="ctr" defTabSz="938213" rtl="0" eaLnBrk="1" fontAlgn="base" hangingPunct="1">
        <a:spcBef>
          <a:spcPct val="0"/>
        </a:spcBef>
        <a:spcAft>
          <a:spcPct val="0"/>
        </a:spcAft>
        <a:defRPr sz="4500">
          <a:solidFill>
            <a:schemeClr val="tx1"/>
          </a:solidFill>
          <a:latin typeface="Times New Roman" pitchFamily="18" charset="0"/>
        </a:defRPr>
      </a:lvl6pPr>
      <a:lvl7pPr marL="914400" algn="ctr" defTabSz="938213" rtl="0" eaLnBrk="1" fontAlgn="base" hangingPunct="1">
        <a:spcBef>
          <a:spcPct val="0"/>
        </a:spcBef>
        <a:spcAft>
          <a:spcPct val="0"/>
        </a:spcAft>
        <a:defRPr sz="4500">
          <a:solidFill>
            <a:schemeClr val="tx1"/>
          </a:solidFill>
          <a:latin typeface="Times New Roman" pitchFamily="18" charset="0"/>
        </a:defRPr>
      </a:lvl7pPr>
      <a:lvl8pPr marL="1371600" algn="ctr" defTabSz="938213" rtl="0" eaLnBrk="1" fontAlgn="base" hangingPunct="1">
        <a:spcBef>
          <a:spcPct val="0"/>
        </a:spcBef>
        <a:spcAft>
          <a:spcPct val="0"/>
        </a:spcAft>
        <a:defRPr sz="4500">
          <a:solidFill>
            <a:schemeClr val="tx1"/>
          </a:solidFill>
          <a:latin typeface="Times New Roman" pitchFamily="18" charset="0"/>
        </a:defRPr>
      </a:lvl8pPr>
      <a:lvl9pPr marL="1828800" algn="ctr" defTabSz="938213" rtl="0" eaLnBrk="1" fontAlgn="base" hangingPunct="1">
        <a:spcBef>
          <a:spcPct val="0"/>
        </a:spcBef>
        <a:spcAft>
          <a:spcPct val="0"/>
        </a:spcAft>
        <a:defRPr sz="4500">
          <a:solidFill>
            <a:schemeClr val="tx1"/>
          </a:solidFill>
          <a:latin typeface="Times New Roman" pitchFamily="18" charset="0"/>
        </a:defRPr>
      </a:lvl9pPr>
    </p:titleStyle>
    <p:bodyStyle>
      <a:lvl1pPr marL="350838" indent="-350838" algn="l" defTabSz="938213" rtl="0" eaLnBrk="1" fontAlgn="base" hangingPunct="1">
        <a:spcBef>
          <a:spcPct val="20000"/>
        </a:spcBef>
        <a:spcAft>
          <a:spcPct val="0"/>
        </a:spcAft>
        <a:buFont typeface="Arial" panose="020B0604020202020204" pitchFamily="34" charset="0"/>
        <a:buChar char="•"/>
        <a:defRPr sz="3300" kern="1200">
          <a:solidFill>
            <a:schemeClr val="tx1"/>
          </a:solidFill>
          <a:latin typeface="+mn-lt"/>
          <a:ea typeface="+mn-ea"/>
          <a:cs typeface="+mn-cs"/>
        </a:defRPr>
      </a:lvl1pPr>
      <a:lvl2pPr marL="762000" indent="-292100" algn="l" defTabSz="938213" rtl="0" eaLnBrk="1" fontAlgn="base" hangingPunct="1">
        <a:spcBef>
          <a:spcPct val="20000"/>
        </a:spcBef>
        <a:spcAft>
          <a:spcPct val="0"/>
        </a:spcAft>
        <a:buFont typeface="Arial" panose="020B0604020202020204" pitchFamily="34" charset="0"/>
        <a:buChar char="–"/>
        <a:defRPr sz="2900" kern="1200">
          <a:solidFill>
            <a:schemeClr val="tx1"/>
          </a:solidFill>
          <a:latin typeface="+mn-lt"/>
          <a:ea typeface="+mn-ea"/>
          <a:cs typeface="+mn-cs"/>
        </a:defRPr>
      </a:lvl2pPr>
      <a:lvl3pPr marL="1173163" indent="-233363" algn="l" defTabSz="938213" rtl="0" eaLnBrk="1" fontAlgn="base" hangingPunct="1">
        <a:spcBef>
          <a:spcPct val="20000"/>
        </a:spcBef>
        <a:spcAft>
          <a:spcPct val="0"/>
        </a:spcAft>
        <a:buFont typeface="Arial" panose="020B0604020202020204" pitchFamily="34" charset="0"/>
        <a:buChar char="•"/>
        <a:defRPr sz="2500" kern="1200">
          <a:solidFill>
            <a:schemeClr val="tx1"/>
          </a:solidFill>
          <a:latin typeface="+mn-lt"/>
          <a:ea typeface="+mn-ea"/>
          <a:cs typeface="+mn-cs"/>
        </a:defRPr>
      </a:lvl3pPr>
      <a:lvl4pPr marL="1643063" indent="-233363" algn="l" defTabSz="938213" rtl="0" eaLnBrk="1" fontAlgn="base" hangingPunct="1">
        <a:spcBef>
          <a:spcPct val="20000"/>
        </a:spcBef>
        <a:spcAft>
          <a:spcPct val="0"/>
        </a:spcAft>
        <a:buFont typeface="Arial" panose="020B0604020202020204" pitchFamily="34" charset="0"/>
        <a:buChar char="–"/>
        <a:defRPr sz="1900" kern="1200">
          <a:solidFill>
            <a:schemeClr val="tx1"/>
          </a:solidFill>
          <a:latin typeface="+mn-lt"/>
          <a:ea typeface="+mn-ea"/>
          <a:cs typeface="+mn-cs"/>
        </a:defRPr>
      </a:lvl4pPr>
      <a:lvl5pPr marL="2112963" indent="-233363" algn="l" defTabSz="938213" rtl="0" eaLnBrk="1" fontAlgn="base" hangingPunct="1">
        <a:spcBef>
          <a:spcPct val="20000"/>
        </a:spcBef>
        <a:spcAft>
          <a:spcPct val="0"/>
        </a:spcAft>
        <a:buFont typeface="Arial" panose="020B0604020202020204" pitchFamily="34" charset="0"/>
        <a:buChar char="»"/>
        <a:defRPr sz="1900" kern="1200">
          <a:solidFill>
            <a:schemeClr val="tx1"/>
          </a:solidFill>
          <a:latin typeface="+mn-lt"/>
          <a:ea typeface="+mn-ea"/>
          <a:cs typeface="+mn-cs"/>
        </a:defRPr>
      </a:lvl5pPr>
      <a:lvl6pPr marL="2583835"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6pPr>
      <a:lvl7pPr marL="305362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7pPr>
      <a:lvl8pPr marL="352341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8pPr>
      <a:lvl9pPr marL="3993197"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9pPr>
    </p:bodyStyle>
    <p:otherStyle>
      <a:defPPr>
        <a:defRPr lang="en-US"/>
      </a:defPPr>
      <a:lvl1pPr marL="0" algn="l" defTabSz="939575" rtl="0" eaLnBrk="1" latinLnBrk="0" hangingPunct="1">
        <a:defRPr sz="1700" kern="1200">
          <a:solidFill>
            <a:schemeClr val="tx1"/>
          </a:solidFill>
          <a:latin typeface="+mn-lt"/>
          <a:ea typeface="+mn-ea"/>
          <a:cs typeface="+mn-cs"/>
        </a:defRPr>
      </a:lvl1pPr>
      <a:lvl2pPr marL="469788" algn="l" defTabSz="939575" rtl="0" eaLnBrk="1" latinLnBrk="0" hangingPunct="1">
        <a:defRPr sz="1700" kern="1200">
          <a:solidFill>
            <a:schemeClr val="tx1"/>
          </a:solidFill>
          <a:latin typeface="+mn-lt"/>
          <a:ea typeface="+mn-ea"/>
          <a:cs typeface="+mn-cs"/>
        </a:defRPr>
      </a:lvl2pPr>
      <a:lvl3pPr marL="939575" algn="l" defTabSz="939575" rtl="0" eaLnBrk="1" latinLnBrk="0" hangingPunct="1">
        <a:defRPr sz="1700" kern="1200">
          <a:solidFill>
            <a:schemeClr val="tx1"/>
          </a:solidFill>
          <a:latin typeface="+mn-lt"/>
          <a:ea typeface="+mn-ea"/>
          <a:cs typeface="+mn-cs"/>
        </a:defRPr>
      </a:lvl3pPr>
      <a:lvl4pPr marL="1409365" algn="l" defTabSz="939575" rtl="0" eaLnBrk="1" latinLnBrk="0" hangingPunct="1">
        <a:defRPr sz="1700" kern="1200">
          <a:solidFill>
            <a:schemeClr val="tx1"/>
          </a:solidFill>
          <a:latin typeface="+mn-lt"/>
          <a:ea typeface="+mn-ea"/>
          <a:cs typeface="+mn-cs"/>
        </a:defRPr>
      </a:lvl4pPr>
      <a:lvl5pPr marL="1879152" algn="l" defTabSz="939575" rtl="0" eaLnBrk="1" latinLnBrk="0" hangingPunct="1">
        <a:defRPr sz="1700" kern="1200">
          <a:solidFill>
            <a:schemeClr val="tx1"/>
          </a:solidFill>
          <a:latin typeface="+mn-lt"/>
          <a:ea typeface="+mn-ea"/>
          <a:cs typeface="+mn-cs"/>
        </a:defRPr>
      </a:lvl5pPr>
      <a:lvl6pPr marL="2348940" algn="l" defTabSz="939575" rtl="0" eaLnBrk="1" latinLnBrk="0" hangingPunct="1">
        <a:defRPr sz="1700" kern="1200">
          <a:solidFill>
            <a:schemeClr val="tx1"/>
          </a:solidFill>
          <a:latin typeface="+mn-lt"/>
          <a:ea typeface="+mn-ea"/>
          <a:cs typeface="+mn-cs"/>
        </a:defRPr>
      </a:lvl6pPr>
      <a:lvl7pPr marL="2818729" algn="l" defTabSz="939575" rtl="0" eaLnBrk="1" latinLnBrk="0" hangingPunct="1">
        <a:defRPr sz="1700" kern="1200">
          <a:solidFill>
            <a:schemeClr val="tx1"/>
          </a:solidFill>
          <a:latin typeface="+mn-lt"/>
          <a:ea typeface="+mn-ea"/>
          <a:cs typeface="+mn-cs"/>
        </a:defRPr>
      </a:lvl7pPr>
      <a:lvl8pPr marL="3288515" algn="l" defTabSz="939575" rtl="0" eaLnBrk="1" latinLnBrk="0" hangingPunct="1">
        <a:defRPr sz="1700" kern="1200">
          <a:solidFill>
            <a:schemeClr val="tx1"/>
          </a:solidFill>
          <a:latin typeface="+mn-lt"/>
          <a:ea typeface="+mn-ea"/>
          <a:cs typeface="+mn-cs"/>
        </a:defRPr>
      </a:lvl8pPr>
      <a:lvl9pPr marL="3758305" algn="l" defTabSz="939575" rtl="0" eaLnBrk="1" latinLnBrk="0" hangingPunct="1">
        <a:defRPr sz="1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image" Target="cid:image011.png@01D9A8E1.9CACD260" TargetMode="External"/><Relationship Id="rId3" Type="http://schemas.openxmlformats.org/officeDocument/2006/relationships/hyperlink" Target="https://www.varam.gov.lv/lv" TargetMode="External"/><Relationship Id="rId7" Type="http://schemas.openxmlformats.org/officeDocument/2006/relationships/image" Target="cid:image006.png@01D9A8E1.9CACD260" TargetMode="External"/><Relationship Id="rId12" Type="http://schemas.openxmlformats.org/officeDocument/2006/relationships/image" Target="../media/image7.png"/><Relationship Id="rId2" Type="http://schemas.openxmlformats.org/officeDocument/2006/relationships/hyperlink" Target="mailto:guntis.ievins@varam.gov.lv" TargetMode="External"/><Relationship Id="rId1" Type="http://schemas.openxmlformats.org/officeDocument/2006/relationships/slideLayout" Target="../slideLayouts/slideLayout9.xml"/><Relationship Id="rId6" Type="http://schemas.openxmlformats.org/officeDocument/2006/relationships/image" Target="../media/image4.png"/><Relationship Id="rId11" Type="http://schemas.openxmlformats.org/officeDocument/2006/relationships/image" Target="../media/image6.png"/><Relationship Id="rId5" Type="http://schemas.openxmlformats.org/officeDocument/2006/relationships/image" Target="../media/image3.png"/><Relationship Id="rId10" Type="http://schemas.openxmlformats.org/officeDocument/2006/relationships/hyperlink" Target="https://www.linkedin.com/company/vides-aizsardz%C4%ABbas-un-re%C4%A3ion%C4%81l%C4%81s-att%C4%ABst%C4%ABbas-ministrija/" TargetMode="External"/><Relationship Id="rId4" Type="http://schemas.openxmlformats.org/officeDocument/2006/relationships/hyperlink" Target="https://twitter.com/VARAM_Latvija" TargetMode="External"/><Relationship Id="rId9" Type="http://schemas.openxmlformats.org/officeDocument/2006/relationships/image" Target="cid:image007.png@01D9A8E1.9CACD260"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a:extLst>
              <a:ext uri="{FF2B5EF4-FFF2-40B4-BE49-F238E27FC236}">
                <a16:creationId xmlns:a16="http://schemas.microsoft.com/office/drawing/2014/main" id="{D6D11E9C-CF79-4D5A-ACC4-7705ED940450}"/>
              </a:ext>
            </a:extLst>
          </p:cNvPr>
          <p:cNvSpPr>
            <a:spLocks noGrp="1"/>
          </p:cNvSpPr>
          <p:nvPr>
            <p:ph type="title"/>
          </p:nvPr>
        </p:nvSpPr>
        <p:spPr>
          <a:xfrm>
            <a:off x="914400" y="3225800"/>
            <a:ext cx="10363200" cy="960438"/>
          </a:xfrm>
        </p:spPr>
        <p:txBody>
          <a:bodyPr>
            <a:noAutofit/>
          </a:bodyPr>
          <a:lstStyle/>
          <a:p>
            <a:pPr>
              <a:defRPr/>
            </a:pPr>
            <a:br>
              <a:rPr lang="lv-LV" sz="3600" kern="0">
                <a:solidFill>
                  <a:srgbClr val="29702A"/>
                </a:solidFill>
                <a:cs typeface="Times New Roman" panose="02020603050405020304" pitchFamily="18" charset="0"/>
              </a:rPr>
            </a:br>
            <a:br>
              <a:rPr lang="lv-LV" sz="2800" kern="0">
                <a:cs typeface="Times New Roman" panose="02020603050405020304" pitchFamily="18" charset="0"/>
              </a:rPr>
            </a:br>
            <a:br>
              <a:rPr lang="lv-LV" altLang="lv-LV" sz="2800"/>
            </a:br>
            <a:endParaRPr lang="lv-LV" altLang="en-US" sz="2800"/>
          </a:p>
        </p:txBody>
      </p:sp>
      <p:sp>
        <p:nvSpPr>
          <p:cNvPr id="12291" name="Text Placeholder 1">
            <a:extLst>
              <a:ext uri="{FF2B5EF4-FFF2-40B4-BE49-F238E27FC236}">
                <a16:creationId xmlns:a16="http://schemas.microsoft.com/office/drawing/2014/main" id="{9C4C4168-1664-40F9-913D-5774AD39AD7A}"/>
              </a:ext>
            </a:extLst>
          </p:cNvPr>
          <p:cNvSpPr>
            <a:spLocks noGrp="1"/>
          </p:cNvSpPr>
          <p:nvPr>
            <p:ph type="body" sz="quarter" idx="10"/>
          </p:nvPr>
        </p:nvSpPr>
        <p:spPr>
          <a:xfrm>
            <a:off x="914400" y="3814364"/>
            <a:ext cx="10363200" cy="956650"/>
          </a:xfrm>
        </p:spPr>
        <p:txBody>
          <a:bodyPr>
            <a:spAutoFit/>
          </a:bodyPr>
          <a:lstStyle/>
          <a:p>
            <a:r>
              <a:rPr lang="lv-LV" altLang="lv-LV" sz="2800" b="1">
                <a:solidFill>
                  <a:srgbClr val="29702A"/>
                </a:solidFill>
                <a:latin typeface="Verdana"/>
                <a:ea typeface="Verdana"/>
              </a:rPr>
              <a:t>Infrastruktūras un kiberdrošības jomas arhitektūra</a:t>
            </a:r>
          </a:p>
        </p:txBody>
      </p:sp>
      <p:sp>
        <p:nvSpPr>
          <p:cNvPr id="12292" name="Text Placeholder 2">
            <a:extLst>
              <a:ext uri="{FF2B5EF4-FFF2-40B4-BE49-F238E27FC236}">
                <a16:creationId xmlns:a16="http://schemas.microsoft.com/office/drawing/2014/main" id="{BA5D4051-60C8-4C38-95E3-0A5B1D78DCC1}"/>
              </a:ext>
            </a:extLst>
          </p:cNvPr>
          <p:cNvSpPr>
            <a:spLocks noGrp="1"/>
          </p:cNvSpPr>
          <p:nvPr>
            <p:ph type="body" sz="quarter" idx="11"/>
          </p:nvPr>
        </p:nvSpPr>
        <p:spPr>
          <a:xfrm>
            <a:off x="914400" y="5903913"/>
            <a:ext cx="10363200" cy="639762"/>
          </a:xfrm>
        </p:spPr>
        <p:txBody>
          <a:bodyPr>
            <a:normAutofit/>
          </a:bodyPr>
          <a:lstStyle/>
          <a:p>
            <a:r>
              <a:rPr lang="lv-LV" altLang="lv-LV" dirty="0"/>
              <a:t>Guntis Ieviņš, Toms Štālbergs, Jānis Irbe</a:t>
            </a:r>
          </a:p>
          <a:p>
            <a:r>
              <a:rPr lang="lv-LV" altLang="lv-LV" dirty="0"/>
              <a:t>27.11.2024</a:t>
            </a:r>
          </a:p>
          <a:p>
            <a:endParaRPr lang="lv-LV" altLang="lv-LV"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EF5233-E440-8CDD-1957-9D7564B35B5D}"/>
              </a:ext>
            </a:extLst>
          </p:cNvPr>
          <p:cNvSpPr>
            <a:spLocks noGrp="1"/>
          </p:cNvSpPr>
          <p:nvPr>
            <p:ph type="title"/>
          </p:nvPr>
        </p:nvSpPr>
        <p:spPr/>
        <p:txBody>
          <a:bodyPr>
            <a:normAutofit fontScale="90000"/>
          </a:bodyPr>
          <a:lstStyle/>
          <a:p>
            <a:r>
              <a:rPr lang="lv-LV"/>
              <a:t>Infrastruktūras un kiberdrošības jomas arhitektūras tvērums</a:t>
            </a:r>
            <a:br>
              <a:rPr lang="lv-LV"/>
            </a:br>
            <a:endParaRPr lang="lv-LV"/>
          </a:p>
        </p:txBody>
      </p:sp>
      <p:sp>
        <p:nvSpPr>
          <p:cNvPr id="3" name="Content Placeholder 2">
            <a:extLst>
              <a:ext uri="{FF2B5EF4-FFF2-40B4-BE49-F238E27FC236}">
                <a16:creationId xmlns:a16="http://schemas.microsoft.com/office/drawing/2014/main" id="{2347C955-3805-EF2B-C509-59D9EDFD09C3}"/>
              </a:ext>
            </a:extLst>
          </p:cNvPr>
          <p:cNvSpPr>
            <a:spLocks noGrp="1"/>
          </p:cNvSpPr>
          <p:nvPr>
            <p:ph idx="1"/>
          </p:nvPr>
        </p:nvSpPr>
        <p:spPr/>
        <p:txBody>
          <a:bodyPr>
            <a:normAutofit fontScale="70000" lnSpcReduction="20000"/>
          </a:bodyPr>
          <a:lstStyle/>
          <a:p>
            <a:r>
              <a:rPr lang="lv-LV" b="1" dirty="0"/>
              <a:t>Datu centri un mākoņdatošana </a:t>
            </a:r>
            <a:r>
              <a:rPr lang="lv-LV" dirty="0"/>
              <a:t>– tehniskās infrastruktūras un koplietošanas pakalpojumu kopums, kas nodrošina valsts pārvaldes iestādēm valsts pārvaldes funkcijas vai deleģēta valsts pārvaldes uzdevuma veikšanai drošu valsts datu un infrastruktūras izmitināšanu</a:t>
            </a:r>
          </a:p>
          <a:p>
            <a:endParaRPr lang="lv-LV" dirty="0"/>
          </a:p>
          <a:p>
            <a:r>
              <a:rPr lang="lv-LV" b="1" dirty="0"/>
              <a:t>Programmatūras dzīves cikla nodrošināšana </a:t>
            </a:r>
            <a:r>
              <a:rPr lang="lv-LV" dirty="0"/>
              <a:t>– procesu un pasākumu kopums, , kas nodrošina valsts pārvaldes informācijas sistēmām nepieciešamās programmatūras un tās </a:t>
            </a:r>
            <a:r>
              <a:rPr lang="lv-LV" dirty="0" err="1"/>
              <a:t>izpildvides</a:t>
            </a:r>
            <a:r>
              <a:rPr lang="lv-LV" dirty="0"/>
              <a:t> sagādi un uzturēšanu ievērojot izstrāddarbināšanas (</a:t>
            </a:r>
            <a:r>
              <a:rPr lang="lv-LV" dirty="0" err="1"/>
              <a:t>ang.val</a:t>
            </a:r>
            <a:r>
              <a:rPr lang="lv-LV" dirty="0"/>
              <a:t>. “DevOps”) principus</a:t>
            </a:r>
          </a:p>
          <a:p>
            <a:endParaRPr lang="lv-LV" dirty="0"/>
          </a:p>
          <a:p>
            <a:r>
              <a:rPr lang="lv-LV" b="1" dirty="0"/>
              <a:t>Datorizētās darba vietas un tīkli </a:t>
            </a:r>
            <a:r>
              <a:rPr lang="lv-LV" dirty="0"/>
              <a:t>– darba vides sastāvdaļa, kas nodrošina darbiniekiem iespēju strādāt efektīvi, izmantot nepieciešamos IKT resursus un veikt darbu gan lokāli, gan attālināti, izmantojot drošu datu pārraides tīklu</a:t>
            </a:r>
          </a:p>
          <a:p>
            <a:endParaRPr lang="lv-LV" dirty="0"/>
          </a:p>
          <a:p>
            <a:r>
              <a:rPr lang="lv-LV" b="1" dirty="0"/>
              <a:t>Datu vēstniecība </a:t>
            </a:r>
            <a:r>
              <a:rPr lang="lv-LV" dirty="0"/>
              <a:t>– ārpus Latvijas teritorijas izmitināta IKT infrastruktūra, kas atbilst noteiktiem drošības un pieejamības kritērijiem un garantē spēju nacionāla mēroga krīzes gadījumā nodrošināt publiskās pārvaldes informācijas sistēmu pilnu atkopi un iedarbināšanu pakalpojumu pilnvērtīgai nodrošināšanai</a:t>
            </a:r>
          </a:p>
          <a:p>
            <a:endParaRPr lang="lv-LV" dirty="0"/>
          </a:p>
          <a:p>
            <a:r>
              <a:rPr lang="lv-LV" b="1" dirty="0"/>
              <a:t>Visaptverošā kiberdrošība </a:t>
            </a:r>
            <a:r>
              <a:rPr lang="lv-LV" dirty="0"/>
              <a:t>– kā būtiska sastāvdaļa visās iepriekšminētajās infrastruktūras komponentēs</a:t>
            </a:r>
          </a:p>
        </p:txBody>
      </p:sp>
      <p:sp>
        <p:nvSpPr>
          <p:cNvPr id="4" name="Text Placeholder 3">
            <a:extLst>
              <a:ext uri="{FF2B5EF4-FFF2-40B4-BE49-F238E27FC236}">
                <a16:creationId xmlns:a16="http://schemas.microsoft.com/office/drawing/2014/main" id="{19249880-ACD7-F810-BD0E-D9C7E8720957}"/>
              </a:ext>
            </a:extLst>
          </p:cNvPr>
          <p:cNvSpPr>
            <a:spLocks noGrp="1"/>
          </p:cNvSpPr>
          <p:nvPr>
            <p:ph type="body" sz="quarter" idx="10"/>
          </p:nvPr>
        </p:nvSpPr>
        <p:spPr/>
        <p:txBody>
          <a:bodyPr/>
          <a:lstStyle/>
          <a:p>
            <a:endParaRPr lang="lv-LV"/>
          </a:p>
        </p:txBody>
      </p:sp>
      <p:sp>
        <p:nvSpPr>
          <p:cNvPr id="5" name="Text Placeholder 4">
            <a:extLst>
              <a:ext uri="{FF2B5EF4-FFF2-40B4-BE49-F238E27FC236}">
                <a16:creationId xmlns:a16="http://schemas.microsoft.com/office/drawing/2014/main" id="{C74CE445-9178-4364-0355-FB2C6D7F3332}"/>
              </a:ext>
            </a:extLst>
          </p:cNvPr>
          <p:cNvSpPr>
            <a:spLocks noGrp="1"/>
          </p:cNvSpPr>
          <p:nvPr>
            <p:ph type="body" sz="quarter" idx="12"/>
          </p:nvPr>
        </p:nvSpPr>
        <p:spPr/>
        <p:txBody>
          <a:bodyPr/>
          <a:lstStyle/>
          <a:p>
            <a:endParaRPr lang="lv-LV"/>
          </a:p>
        </p:txBody>
      </p:sp>
      <p:sp>
        <p:nvSpPr>
          <p:cNvPr id="6" name="Slide Number Placeholder 5">
            <a:extLst>
              <a:ext uri="{FF2B5EF4-FFF2-40B4-BE49-F238E27FC236}">
                <a16:creationId xmlns:a16="http://schemas.microsoft.com/office/drawing/2014/main" id="{88292649-32BF-67D9-E045-2964AD162107}"/>
              </a:ext>
            </a:extLst>
          </p:cNvPr>
          <p:cNvSpPr>
            <a:spLocks noGrp="1"/>
          </p:cNvSpPr>
          <p:nvPr>
            <p:ph type="sldNum" sz="quarter" idx="13"/>
          </p:nvPr>
        </p:nvSpPr>
        <p:spPr/>
        <p:txBody>
          <a:bodyPr/>
          <a:lstStyle/>
          <a:p>
            <a:pPr>
              <a:defRPr/>
            </a:pPr>
            <a:fld id="{CA50152C-A5AE-4037-8E77-C398DB665690}" type="slidenum">
              <a:rPr lang="en-US" altLang="en-US" smtClean="0"/>
              <a:pPr>
                <a:defRPr/>
              </a:pPr>
              <a:t>2</a:t>
            </a:fld>
            <a:endParaRPr lang="en-US" altLang="en-US"/>
          </a:p>
        </p:txBody>
      </p:sp>
    </p:spTree>
    <p:extLst>
      <p:ext uri="{BB962C8B-B14F-4D97-AF65-F5344CB8AC3E}">
        <p14:creationId xmlns:p14="http://schemas.microsoft.com/office/powerpoint/2010/main" val="38656715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90138E-1753-929A-09B9-26E680AAAB4C}"/>
              </a:ext>
            </a:extLst>
          </p:cNvPr>
          <p:cNvSpPr>
            <a:spLocks noGrp="1"/>
          </p:cNvSpPr>
          <p:nvPr>
            <p:ph type="title"/>
          </p:nvPr>
        </p:nvSpPr>
        <p:spPr/>
        <p:txBody>
          <a:bodyPr/>
          <a:lstStyle/>
          <a:p>
            <a:r>
              <a:rPr lang="lv-LV"/>
              <a:t>Jomā specifiskie attīstības mērķi</a:t>
            </a:r>
          </a:p>
        </p:txBody>
      </p:sp>
      <p:sp>
        <p:nvSpPr>
          <p:cNvPr id="4" name="Text Placeholder 3">
            <a:extLst>
              <a:ext uri="{FF2B5EF4-FFF2-40B4-BE49-F238E27FC236}">
                <a16:creationId xmlns:a16="http://schemas.microsoft.com/office/drawing/2014/main" id="{8A20F3F7-8BB6-A64E-6143-72D1DEC362A8}"/>
              </a:ext>
            </a:extLst>
          </p:cNvPr>
          <p:cNvSpPr>
            <a:spLocks noGrp="1"/>
          </p:cNvSpPr>
          <p:nvPr>
            <p:ph type="body" sz="quarter" idx="10"/>
          </p:nvPr>
        </p:nvSpPr>
        <p:spPr/>
        <p:txBody>
          <a:bodyPr/>
          <a:lstStyle/>
          <a:p>
            <a:endParaRPr lang="lv-LV"/>
          </a:p>
        </p:txBody>
      </p:sp>
      <p:sp>
        <p:nvSpPr>
          <p:cNvPr id="5" name="Text Placeholder 4">
            <a:extLst>
              <a:ext uri="{FF2B5EF4-FFF2-40B4-BE49-F238E27FC236}">
                <a16:creationId xmlns:a16="http://schemas.microsoft.com/office/drawing/2014/main" id="{D5776A8C-53C6-BF6C-E476-13A51D2AAA63}"/>
              </a:ext>
            </a:extLst>
          </p:cNvPr>
          <p:cNvSpPr>
            <a:spLocks noGrp="1"/>
          </p:cNvSpPr>
          <p:nvPr>
            <p:ph type="body" sz="quarter" idx="12"/>
          </p:nvPr>
        </p:nvSpPr>
        <p:spPr/>
        <p:txBody>
          <a:bodyPr/>
          <a:lstStyle/>
          <a:p>
            <a:endParaRPr lang="lv-LV"/>
          </a:p>
        </p:txBody>
      </p:sp>
      <p:sp>
        <p:nvSpPr>
          <p:cNvPr id="6" name="Slide Number Placeholder 5">
            <a:extLst>
              <a:ext uri="{FF2B5EF4-FFF2-40B4-BE49-F238E27FC236}">
                <a16:creationId xmlns:a16="http://schemas.microsoft.com/office/drawing/2014/main" id="{240EEC65-50B8-80FE-FADA-84817CA27E90}"/>
              </a:ext>
            </a:extLst>
          </p:cNvPr>
          <p:cNvSpPr>
            <a:spLocks noGrp="1"/>
          </p:cNvSpPr>
          <p:nvPr>
            <p:ph type="sldNum" sz="quarter" idx="13"/>
          </p:nvPr>
        </p:nvSpPr>
        <p:spPr/>
        <p:txBody>
          <a:bodyPr/>
          <a:lstStyle/>
          <a:p>
            <a:pPr>
              <a:defRPr/>
            </a:pPr>
            <a:fld id="{CA50152C-A5AE-4037-8E77-C398DB665690}" type="slidenum">
              <a:rPr lang="en-US" altLang="en-US" smtClean="0"/>
              <a:pPr>
                <a:defRPr/>
              </a:pPr>
              <a:t>3</a:t>
            </a:fld>
            <a:endParaRPr lang="en-US" altLang="en-US"/>
          </a:p>
        </p:txBody>
      </p:sp>
      <p:sp>
        <p:nvSpPr>
          <p:cNvPr id="9" name="Content Placeholder 8">
            <a:extLst>
              <a:ext uri="{FF2B5EF4-FFF2-40B4-BE49-F238E27FC236}">
                <a16:creationId xmlns:a16="http://schemas.microsoft.com/office/drawing/2014/main" id="{AEDE276A-269E-5B74-7EFB-15040C25AFAA}"/>
              </a:ext>
            </a:extLst>
          </p:cNvPr>
          <p:cNvSpPr>
            <a:spLocks noGrp="1"/>
          </p:cNvSpPr>
          <p:nvPr>
            <p:ph idx="1"/>
          </p:nvPr>
        </p:nvSpPr>
        <p:spPr/>
        <p:txBody>
          <a:bodyPr>
            <a:normAutofit fontScale="92500"/>
          </a:bodyPr>
          <a:lstStyle/>
          <a:p>
            <a:r>
              <a:rPr lang="lv-LV" sz="1200" dirty="0"/>
              <a:t>M.1. </a:t>
            </a:r>
            <a:r>
              <a:rPr lang="lv-LV" sz="1200" b="1" dirty="0"/>
              <a:t>IKT Infrastruktūras resursu konsolidācija </a:t>
            </a:r>
            <a:r>
              <a:rPr lang="lv-LV" sz="1200" dirty="0"/>
              <a:t>– Valsts datu centru apvienošana vienotā valsts datu apstrādes mākonī, centralizētu mākoņpakalpojumu izmantošana, vienotā datu pārraides tīkla infrastruktūrā (WAN, perimetra un LAN), kas atbilst noteiktajām prasībām kiberdrošības jomā</a:t>
            </a:r>
          </a:p>
          <a:p>
            <a:r>
              <a:rPr lang="lv-LV" sz="1200" dirty="0"/>
              <a:t>M.2. </a:t>
            </a:r>
            <a:r>
              <a:rPr lang="lv-LV" sz="1200" b="1" dirty="0"/>
              <a:t>Datu centri un mākoņdatošanas risinājumu paplašināšana un pilnveidošana </a:t>
            </a:r>
            <a:r>
              <a:rPr lang="lv-LV" sz="1200" dirty="0"/>
              <a:t>– Būtiski samazināt valsts vienotā datu apstrādes mākoņa darbības pārtraukumu un datu zuduma riskus viena vai vairāku datu centru un citu IKT infrastruktūras būtisko elementu vienlaicīgas atteices scenārijos. Valsts pārvaldes IS un reģistri ir dublēti atbilstoši prasībām kiberdrošības jomā noteiktajam</a:t>
            </a:r>
          </a:p>
          <a:p>
            <a:r>
              <a:rPr lang="lv-LV" sz="1200" dirty="0"/>
              <a:t>M.3. </a:t>
            </a:r>
            <a:r>
              <a:rPr lang="lv-LV" sz="1200" b="1" dirty="0"/>
              <a:t>Tiklu attīstība un pilnveidošana </a:t>
            </a:r>
            <a:r>
              <a:rPr lang="lv-LV" sz="1200" dirty="0"/>
              <a:t>– Drošs ātrgaitas datu pārraides tīkls starp mākoņdatošanas pakalpojuma sniedzējiem, datu vēstniecību, privātā sektora mākoņdatošanas pakalpojumu sniedzējiem, tostarp </a:t>
            </a:r>
            <a:r>
              <a:rPr lang="lv-LV" sz="1200" dirty="0" err="1"/>
              <a:t>hiperskeileriem</a:t>
            </a:r>
            <a:r>
              <a:rPr lang="lv-LV" sz="1200" dirty="0"/>
              <a:t>, un stabils, drošs datu pārraides tīkls līdz gala lietotāju datorizētajām darba vietām. </a:t>
            </a:r>
          </a:p>
          <a:p>
            <a:r>
              <a:rPr lang="lv-LV" sz="1200" dirty="0"/>
              <a:t>M.4. </a:t>
            </a:r>
            <a:r>
              <a:rPr lang="lv-LV" sz="1200" b="1" dirty="0"/>
              <a:t>Datu vēstniecības izveide un uzturēšana </a:t>
            </a:r>
            <a:r>
              <a:rPr lang="lv-LV" sz="1200" dirty="0"/>
              <a:t>– Ārpus Latvijas teritorijas izmitināta kiberdrošības prasībām atbilstoša IKT infrastruktūra valsts pārvaldes kritisko funkciju nodrošinošo IS darbināšanai. Starp Datu vēstniecību un valsts vienotajiem datu centriem ir drošs datu pārraides tīkls</a:t>
            </a:r>
          </a:p>
          <a:p>
            <a:r>
              <a:rPr lang="lv-LV" sz="1200" dirty="0"/>
              <a:t>M.5. </a:t>
            </a:r>
            <a:r>
              <a:rPr lang="lv-LV" sz="1200" b="1" dirty="0"/>
              <a:t>Kiberdrošības prasībām atbilstoša datorizētās darbavietas attīstība </a:t>
            </a:r>
            <a:r>
              <a:rPr lang="lv-LV" sz="1200" dirty="0"/>
              <a:t>– Tehnoloģiskā platformā valsts pārvaldes darbinieku darbvirsmu, mobilo ierīču un datu pārraides tīklu centralizētas darbības nodrošināšana, apkalpošanas funkciju centralizācija nodrošinot IKT ekspertu konsolidāciju, specializāciju un attīstību</a:t>
            </a:r>
          </a:p>
          <a:p>
            <a:r>
              <a:rPr lang="lv-LV" sz="1200" dirty="0"/>
              <a:t>M.6. </a:t>
            </a:r>
            <a:r>
              <a:rPr lang="lv-LV" sz="1200" b="1" dirty="0"/>
              <a:t>Programatūras sagādes un darbināšanas pilnveidošana </a:t>
            </a:r>
            <a:r>
              <a:rPr lang="lv-LV" sz="1200" dirty="0"/>
              <a:t>– vienotā programmatūras koda repozitorija principa pielietošana attīstot lietojumprogrammatūras risinājumus un to komponentes par publisku finansējumu, nodrošinot, lai izstrādes rezultāti (tajā skaitā programmatūras pirmkods un tā dokumentācija) ir pieejami pēc iespējas plašākam potenciālo izmantotāju lokam. Iegādājoties jaunu programmatūru tā atbilst noteiktajām minimālajām prasībām</a:t>
            </a:r>
          </a:p>
          <a:p>
            <a:r>
              <a:rPr lang="lv-LV" sz="1200" dirty="0"/>
              <a:t>M.7. </a:t>
            </a:r>
            <a:r>
              <a:rPr lang="lv-LV" sz="1200" b="1" dirty="0"/>
              <a:t>Droša IKT infrastruktūra </a:t>
            </a:r>
            <a:r>
              <a:rPr lang="lv-LV" sz="1200" dirty="0"/>
              <a:t>– nodrošināt valsts IKT sistēmu, datu pārraides tīkla un datu drošību, integritāti, pieejamību un noturību pret kiberuzbrukumiem, sniegto pakalpojumu ietvaros</a:t>
            </a:r>
          </a:p>
        </p:txBody>
      </p:sp>
    </p:spTree>
    <p:extLst>
      <p:ext uri="{BB962C8B-B14F-4D97-AF65-F5344CB8AC3E}">
        <p14:creationId xmlns:p14="http://schemas.microsoft.com/office/powerpoint/2010/main" val="32726260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B99D21-2991-8168-D924-3F7288509141}"/>
              </a:ext>
            </a:extLst>
          </p:cNvPr>
          <p:cNvSpPr>
            <a:spLocks noGrp="1"/>
          </p:cNvSpPr>
          <p:nvPr>
            <p:ph type="title"/>
          </p:nvPr>
        </p:nvSpPr>
        <p:spPr/>
        <p:txBody>
          <a:bodyPr>
            <a:normAutofit fontScale="90000"/>
          </a:bodyPr>
          <a:lstStyle/>
          <a:p>
            <a:r>
              <a:rPr lang="lv-LV"/>
              <a:t>Visām </a:t>
            </a:r>
            <a:r>
              <a:rPr lang="lv-LV" err="1"/>
              <a:t>apakšjomām</a:t>
            </a:r>
            <a:r>
              <a:rPr lang="lv-LV"/>
              <a:t> kopīgie principi</a:t>
            </a:r>
            <a:br>
              <a:rPr lang="lv-LV"/>
            </a:br>
            <a:r>
              <a:rPr lang="lv-LV" sz="1100" b="0"/>
              <a:t>* 2015.gada 27.janvāra Informatīvais ziņojums "Par publiskās pārvaldes informācijas sistēmu konceptuālo arhitektūru"</a:t>
            </a:r>
            <a:br>
              <a:rPr lang="lv-LV" sz="2400"/>
            </a:br>
            <a:endParaRPr lang="lv-LV"/>
          </a:p>
        </p:txBody>
      </p:sp>
      <p:sp>
        <p:nvSpPr>
          <p:cNvPr id="4" name="Text Placeholder 3">
            <a:extLst>
              <a:ext uri="{FF2B5EF4-FFF2-40B4-BE49-F238E27FC236}">
                <a16:creationId xmlns:a16="http://schemas.microsoft.com/office/drawing/2014/main" id="{6EC18A0A-CAFA-7AF9-B636-379F9BEE169F}"/>
              </a:ext>
            </a:extLst>
          </p:cNvPr>
          <p:cNvSpPr>
            <a:spLocks noGrp="1"/>
          </p:cNvSpPr>
          <p:nvPr>
            <p:ph type="body" sz="quarter" idx="10"/>
          </p:nvPr>
        </p:nvSpPr>
        <p:spPr/>
        <p:txBody>
          <a:bodyPr/>
          <a:lstStyle/>
          <a:p>
            <a:endParaRPr lang="lv-LV"/>
          </a:p>
        </p:txBody>
      </p:sp>
      <p:sp>
        <p:nvSpPr>
          <p:cNvPr id="5" name="Text Placeholder 4">
            <a:extLst>
              <a:ext uri="{FF2B5EF4-FFF2-40B4-BE49-F238E27FC236}">
                <a16:creationId xmlns:a16="http://schemas.microsoft.com/office/drawing/2014/main" id="{935B2258-ADA1-4B4C-6111-DF511ACA43EE}"/>
              </a:ext>
            </a:extLst>
          </p:cNvPr>
          <p:cNvSpPr>
            <a:spLocks noGrp="1"/>
          </p:cNvSpPr>
          <p:nvPr>
            <p:ph type="body" sz="quarter" idx="12"/>
          </p:nvPr>
        </p:nvSpPr>
        <p:spPr/>
        <p:txBody>
          <a:bodyPr/>
          <a:lstStyle/>
          <a:p>
            <a:endParaRPr lang="lv-LV"/>
          </a:p>
        </p:txBody>
      </p:sp>
      <p:sp>
        <p:nvSpPr>
          <p:cNvPr id="6" name="Slide Number Placeholder 5">
            <a:extLst>
              <a:ext uri="{FF2B5EF4-FFF2-40B4-BE49-F238E27FC236}">
                <a16:creationId xmlns:a16="http://schemas.microsoft.com/office/drawing/2014/main" id="{09FF7E13-1F23-E68F-C5CE-7B6C0DFE58BE}"/>
              </a:ext>
            </a:extLst>
          </p:cNvPr>
          <p:cNvSpPr>
            <a:spLocks noGrp="1"/>
          </p:cNvSpPr>
          <p:nvPr>
            <p:ph type="sldNum" sz="quarter" idx="13"/>
          </p:nvPr>
        </p:nvSpPr>
        <p:spPr/>
        <p:txBody>
          <a:bodyPr/>
          <a:lstStyle/>
          <a:p>
            <a:pPr>
              <a:defRPr/>
            </a:pPr>
            <a:fld id="{CA50152C-A5AE-4037-8E77-C398DB665690}" type="slidenum">
              <a:rPr lang="en-US" altLang="en-US" smtClean="0"/>
              <a:pPr>
                <a:defRPr/>
              </a:pPr>
              <a:t>4</a:t>
            </a:fld>
            <a:endParaRPr lang="en-US" altLang="en-US"/>
          </a:p>
        </p:txBody>
      </p:sp>
      <p:graphicFrame>
        <p:nvGraphicFramePr>
          <p:cNvPr id="7" name="Shēma 1">
            <a:extLst>
              <a:ext uri="{FF2B5EF4-FFF2-40B4-BE49-F238E27FC236}">
                <a16:creationId xmlns:a16="http://schemas.microsoft.com/office/drawing/2014/main" id="{6F7C5D37-E30F-429D-C394-4565FCA8AAED}"/>
              </a:ext>
            </a:extLst>
          </p:cNvPr>
          <p:cNvGraphicFramePr>
            <a:graphicFrameLocks noGrp="1"/>
          </p:cNvGraphicFramePr>
          <p:nvPr>
            <p:ph idx="1"/>
          </p:nvPr>
        </p:nvGraphicFramePr>
        <p:xfrm>
          <a:off x="2387600" y="1752600"/>
          <a:ext cx="8128000" cy="4373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TextBox 8">
            <a:extLst>
              <a:ext uri="{FF2B5EF4-FFF2-40B4-BE49-F238E27FC236}">
                <a16:creationId xmlns:a16="http://schemas.microsoft.com/office/drawing/2014/main" id="{2FDA9F8E-3B5C-57EE-ADA6-11AB7BFE202D}"/>
              </a:ext>
            </a:extLst>
          </p:cNvPr>
          <p:cNvSpPr txBox="1"/>
          <p:nvPr/>
        </p:nvSpPr>
        <p:spPr>
          <a:xfrm>
            <a:off x="2387600" y="6048911"/>
            <a:ext cx="8991600" cy="276999"/>
          </a:xfrm>
          <a:prstGeom prst="rect">
            <a:avLst/>
          </a:prstGeom>
          <a:noFill/>
        </p:spPr>
        <p:txBody>
          <a:bodyPr wrap="square">
            <a:spAutoFit/>
          </a:bodyPr>
          <a:lstStyle/>
          <a:p>
            <a:r>
              <a:rPr lang="lv-LV" sz="1200"/>
              <a:t>* 2015.gada 27.janvāra Informatīvais ziņojums "Par publiskās pārvaldes informācijas sistēmu konceptuālo arhitektūru"</a:t>
            </a:r>
          </a:p>
        </p:txBody>
      </p:sp>
    </p:spTree>
    <p:extLst>
      <p:ext uri="{BB962C8B-B14F-4D97-AF65-F5344CB8AC3E}">
        <p14:creationId xmlns:p14="http://schemas.microsoft.com/office/powerpoint/2010/main" val="18729052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7CF594-BFCE-A18F-9199-D198349E4AFC}"/>
              </a:ext>
            </a:extLst>
          </p:cNvPr>
          <p:cNvSpPr>
            <a:spLocks noGrp="1"/>
          </p:cNvSpPr>
          <p:nvPr>
            <p:ph type="title"/>
          </p:nvPr>
        </p:nvSpPr>
        <p:spPr/>
        <p:txBody>
          <a:bodyPr>
            <a:normAutofit/>
          </a:bodyPr>
          <a:lstStyle/>
          <a:p>
            <a:r>
              <a:rPr lang="pl-PL"/>
              <a:t>Apakšjomu specifiskie principi</a:t>
            </a:r>
            <a:br>
              <a:rPr lang="lv-LV"/>
            </a:br>
            <a:r>
              <a:rPr lang="lv-LV" sz="1000" b="0"/>
              <a:t>2015.gada 27.janvāra Informatīvais ziņojums "Par publiskās pārvaldes informācijas sistēmu konceptuālo arhitektūru"</a:t>
            </a:r>
          </a:p>
        </p:txBody>
      </p:sp>
      <p:sp>
        <p:nvSpPr>
          <p:cNvPr id="4" name="Text Placeholder 3">
            <a:extLst>
              <a:ext uri="{FF2B5EF4-FFF2-40B4-BE49-F238E27FC236}">
                <a16:creationId xmlns:a16="http://schemas.microsoft.com/office/drawing/2014/main" id="{B67D4455-E0AA-0636-42A2-F1C4F2086AC2}"/>
              </a:ext>
            </a:extLst>
          </p:cNvPr>
          <p:cNvSpPr>
            <a:spLocks noGrp="1"/>
          </p:cNvSpPr>
          <p:nvPr>
            <p:ph type="body" sz="quarter" idx="10"/>
          </p:nvPr>
        </p:nvSpPr>
        <p:spPr/>
        <p:txBody>
          <a:bodyPr/>
          <a:lstStyle/>
          <a:p>
            <a:endParaRPr lang="lv-LV"/>
          </a:p>
        </p:txBody>
      </p:sp>
      <p:sp>
        <p:nvSpPr>
          <p:cNvPr id="5" name="Text Placeholder 4">
            <a:extLst>
              <a:ext uri="{FF2B5EF4-FFF2-40B4-BE49-F238E27FC236}">
                <a16:creationId xmlns:a16="http://schemas.microsoft.com/office/drawing/2014/main" id="{4E127FB9-E674-A0D2-D1F7-F1F742D07734}"/>
              </a:ext>
            </a:extLst>
          </p:cNvPr>
          <p:cNvSpPr>
            <a:spLocks noGrp="1"/>
          </p:cNvSpPr>
          <p:nvPr>
            <p:ph type="body" sz="quarter" idx="12"/>
          </p:nvPr>
        </p:nvSpPr>
        <p:spPr/>
        <p:txBody>
          <a:bodyPr/>
          <a:lstStyle/>
          <a:p>
            <a:endParaRPr lang="lv-LV"/>
          </a:p>
        </p:txBody>
      </p:sp>
      <p:sp>
        <p:nvSpPr>
          <p:cNvPr id="6" name="Slide Number Placeholder 5">
            <a:extLst>
              <a:ext uri="{FF2B5EF4-FFF2-40B4-BE49-F238E27FC236}">
                <a16:creationId xmlns:a16="http://schemas.microsoft.com/office/drawing/2014/main" id="{EFDF24C6-2C61-315A-B3A9-48D710CEA706}"/>
              </a:ext>
            </a:extLst>
          </p:cNvPr>
          <p:cNvSpPr>
            <a:spLocks noGrp="1"/>
          </p:cNvSpPr>
          <p:nvPr>
            <p:ph type="sldNum" sz="quarter" idx="13"/>
          </p:nvPr>
        </p:nvSpPr>
        <p:spPr/>
        <p:txBody>
          <a:bodyPr/>
          <a:lstStyle/>
          <a:p>
            <a:pPr>
              <a:defRPr/>
            </a:pPr>
            <a:fld id="{CA50152C-A5AE-4037-8E77-C398DB665690}" type="slidenum">
              <a:rPr lang="en-US" altLang="en-US" smtClean="0"/>
              <a:pPr>
                <a:defRPr/>
              </a:pPr>
              <a:t>5</a:t>
            </a:fld>
            <a:endParaRPr lang="en-US" altLang="en-US"/>
          </a:p>
        </p:txBody>
      </p:sp>
      <p:graphicFrame>
        <p:nvGraphicFramePr>
          <p:cNvPr id="7" name="Shēma 1">
            <a:extLst>
              <a:ext uri="{FF2B5EF4-FFF2-40B4-BE49-F238E27FC236}">
                <a16:creationId xmlns:a16="http://schemas.microsoft.com/office/drawing/2014/main" id="{CD787742-4854-1BFE-4C7B-2B1D34BC454C}"/>
              </a:ext>
            </a:extLst>
          </p:cNvPr>
          <p:cNvGraphicFramePr>
            <a:graphicFrameLocks noGrp="1"/>
          </p:cNvGraphicFramePr>
          <p:nvPr>
            <p:ph idx="1"/>
            <p:extLst>
              <p:ext uri="{D42A27DB-BD31-4B8C-83A1-F6EECF244321}">
                <p14:modId xmlns:p14="http://schemas.microsoft.com/office/powerpoint/2010/main" val="2594875156"/>
              </p:ext>
            </p:extLst>
          </p:nvPr>
        </p:nvGraphicFramePr>
        <p:xfrm>
          <a:off x="2387600" y="1752600"/>
          <a:ext cx="8128000" cy="4373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189022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CE114F-3FE7-7BA7-C844-8A706F2032C2}"/>
              </a:ext>
            </a:extLst>
          </p:cNvPr>
          <p:cNvSpPr>
            <a:spLocks noGrp="1"/>
          </p:cNvSpPr>
          <p:nvPr>
            <p:ph type="title"/>
          </p:nvPr>
        </p:nvSpPr>
        <p:spPr/>
        <p:txBody>
          <a:bodyPr/>
          <a:lstStyle/>
          <a:p>
            <a:r>
              <a:rPr lang="lv-LV" dirty="0"/>
              <a:t>Jomas arhitektūras izveides statuss</a:t>
            </a:r>
          </a:p>
        </p:txBody>
      </p:sp>
      <p:sp>
        <p:nvSpPr>
          <p:cNvPr id="3" name="Content Placeholder 2">
            <a:extLst>
              <a:ext uri="{FF2B5EF4-FFF2-40B4-BE49-F238E27FC236}">
                <a16:creationId xmlns:a16="http://schemas.microsoft.com/office/drawing/2014/main" id="{209A46B6-0C89-9382-06C1-423E6621F6A5}"/>
              </a:ext>
            </a:extLst>
          </p:cNvPr>
          <p:cNvSpPr>
            <a:spLocks noGrp="1"/>
          </p:cNvSpPr>
          <p:nvPr>
            <p:ph idx="1"/>
          </p:nvPr>
        </p:nvSpPr>
        <p:spPr/>
        <p:txBody>
          <a:bodyPr>
            <a:normAutofit fontScale="92500" lnSpcReduction="20000"/>
          </a:bodyPr>
          <a:lstStyle/>
          <a:p>
            <a:pPr marL="457200" indent="-457200">
              <a:buFont typeface="+mj-lt"/>
              <a:buAutoNum type="arabicPeriod"/>
            </a:pPr>
            <a:r>
              <a:rPr lang="lv-LV" dirty="0"/>
              <a:t>Sagatavots jomas arhitektūras</a:t>
            </a:r>
          </a:p>
          <a:p>
            <a:pPr marL="1219200" lvl="1" indent="-457200"/>
            <a:r>
              <a:rPr lang="lv-LV" dirty="0">
                <a:latin typeface="Verdana" panose="020B0604030504040204" pitchFamily="34" charset="0"/>
                <a:ea typeface="Verdana" panose="020B0604030504040204" pitchFamily="34" charset="0"/>
              </a:rPr>
              <a:t>tvēruma apraksts</a:t>
            </a:r>
          </a:p>
          <a:p>
            <a:pPr marL="1219200" lvl="1" indent="-457200"/>
            <a:r>
              <a:rPr lang="lv-LV" dirty="0">
                <a:latin typeface="Verdana" panose="020B0604030504040204" pitchFamily="34" charset="0"/>
                <a:ea typeface="Verdana" panose="020B0604030504040204" pitchFamily="34" charset="0"/>
              </a:rPr>
              <a:t>esošās arhitektūras novērtējums</a:t>
            </a:r>
          </a:p>
          <a:p>
            <a:pPr marL="1219200" lvl="1" indent="-457200"/>
            <a:r>
              <a:rPr lang="lv-LV" dirty="0">
                <a:latin typeface="Verdana" panose="020B0604030504040204" pitchFamily="34" charset="0"/>
                <a:ea typeface="Verdana" panose="020B0604030504040204" pitchFamily="34" charset="0"/>
              </a:rPr>
              <a:t>attīstības mērķi un principi</a:t>
            </a:r>
          </a:p>
          <a:p>
            <a:pPr lvl="1" indent="0">
              <a:buNone/>
            </a:pPr>
            <a:endParaRPr lang="lv-LV" dirty="0">
              <a:latin typeface="Verdana" panose="020B0604030504040204" pitchFamily="34" charset="0"/>
              <a:ea typeface="Verdana" panose="020B0604030504040204" pitchFamily="34" charset="0"/>
            </a:endParaRPr>
          </a:p>
          <a:p>
            <a:pPr marL="457200" indent="-457200">
              <a:buFont typeface="+mj-lt"/>
              <a:buAutoNum type="arabicPeriod"/>
            </a:pPr>
            <a:r>
              <a:rPr lang="lv-LV" dirty="0">
                <a:latin typeface="Verdana" panose="020B0604030504040204" pitchFamily="34" charset="0"/>
                <a:ea typeface="Verdana" panose="020B0604030504040204" pitchFamily="34" charset="0"/>
              </a:rPr>
              <a:t>Notikušas divas tikšanās ar jomas arhitektūras izstrādes atba</a:t>
            </a:r>
            <a:r>
              <a:rPr lang="lv-LV" dirty="0"/>
              <a:t>lsta grupas dalībniekiem</a:t>
            </a:r>
          </a:p>
          <a:p>
            <a:pPr marL="457200" indent="-457200">
              <a:buFont typeface="+mj-lt"/>
              <a:buAutoNum type="arabicPeriod"/>
            </a:pPr>
            <a:endParaRPr lang="lv-LV" dirty="0">
              <a:latin typeface="Verdana" panose="020B0604030504040204" pitchFamily="34" charset="0"/>
              <a:ea typeface="Verdana" panose="020B0604030504040204" pitchFamily="34" charset="0"/>
            </a:endParaRPr>
          </a:p>
          <a:p>
            <a:pPr marL="457200" indent="-457200">
              <a:buFont typeface="+mj-lt"/>
              <a:buAutoNum type="arabicPeriod"/>
            </a:pPr>
            <a:r>
              <a:rPr lang="lv-LV" dirty="0"/>
              <a:t>Šobrīd tiek gatavots mērķarhitektūras apraksts</a:t>
            </a:r>
            <a:endParaRPr lang="lv-LV" dirty="0">
              <a:latin typeface="Verdana" panose="020B0604030504040204" pitchFamily="34" charset="0"/>
              <a:ea typeface="Verdana" panose="020B0604030504040204" pitchFamily="34" charset="0"/>
            </a:endParaRPr>
          </a:p>
          <a:p>
            <a:pPr marL="457200" indent="-457200">
              <a:buFont typeface="+mj-lt"/>
              <a:buAutoNum type="arabicPeriod"/>
            </a:pPr>
            <a:endParaRPr lang="lv-LV" dirty="0"/>
          </a:p>
          <a:p>
            <a:pPr marL="457200" indent="-457200">
              <a:buFont typeface="+mj-lt"/>
              <a:buAutoNum type="arabicPeriod"/>
            </a:pPr>
            <a:r>
              <a:rPr lang="lv-LV" dirty="0"/>
              <a:t>Mērķarhitektūras ieviešanas ceļa karte</a:t>
            </a:r>
          </a:p>
          <a:p>
            <a:pPr marL="1219200" lvl="1" indent="-457200"/>
            <a:r>
              <a:rPr lang="lv-LV" sz="2100" dirty="0">
                <a:latin typeface="Verdana" panose="020B0604030504040204" pitchFamily="34" charset="0"/>
                <a:ea typeface="Verdana" panose="020B0604030504040204" pitchFamily="34" charset="0"/>
              </a:rPr>
              <a:t>pasākumu plāns – projektu un to īstenotāju saraksts un projektu pases</a:t>
            </a:r>
          </a:p>
          <a:p>
            <a:pPr marL="1219200" lvl="1" indent="-457200"/>
            <a:r>
              <a:rPr lang="lv-LV" sz="2100" dirty="0">
                <a:latin typeface="Verdana" panose="020B0604030504040204" pitchFamily="34" charset="0"/>
                <a:ea typeface="Verdana" panose="020B0604030504040204" pitchFamily="34" charset="0"/>
              </a:rPr>
              <a:t>mijiedarbība ar citiem domēniem</a:t>
            </a:r>
          </a:p>
          <a:p>
            <a:pPr marL="1219200" lvl="1" indent="-457200"/>
            <a:r>
              <a:rPr lang="lv-LV" sz="2100" dirty="0">
                <a:latin typeface="Verdana" panose="020B0604030504040204" pitchFamily="34" charset="0"/>
                <a:ea typeface="Verdana" panose="020B0604030504040204" pitchFamily="34" charset="0"/>
              </a:rPr>
              <a:t>riski</a:t>
            </a:r>
          </a:p>
          <a:p>
            <a:pPr marL="457200" indent="-457200">
              <a:buFont typeface="+mj-lt"/>
              <a:buAutoNum type="arabicPeriod"/>
            </a:pPr>
            <a:endParaRPr lang="lv-LV" dirty="0"/>
          </a:p>
        </p:txBody>
      </p:sp>
      <p:sp>
        <p:nvSpPr>
          <p:cNvPr id="4" name="Text Placeholder 3">
            <a:extLst>
              <a:ext uri="{FF2B5EF4-FFF2-40B4-BE49-F238E27FC236}">
                <a16:creationId xmlns:a16="http://schemas.microsoft.com/office/drawing/2014/main" id="{B9521CA5-7D50-1998-CD29-218112DE1514}"/>
              </a:ext>
            </a:extLst>
          </p:cNvPr>
          <p:cNvSpPr>
            <a:spLocks noGrp="1"/>
          </p:cNvSpPr>
          <p:nvPr>
            <p:ph type="body" sz="quarter" idx="10"/>
          </p:nvPr>
        </p:nvSpPr>
        <p:spPr/>
        <p:txBody>
          <a:bodyPr/>
          <a:lstStyle/>
          <a:p>
            <a:endParaRPr lang="lv-LV"/>
          </a:p>
        </p:txBody>
      </p:sp>
      <p:sp>
        <p:nvSpPr>
          <p:cNvPr id="5" name="Text Placeholder 4">
            <a:extLst>
              <a:ext uri="{FF2B5EF4-FFF2-40B4-BE49-F238E27FC236}">
                <a16:creationId xmlns:a16="http://schemas.microsoft.com/office/drawing/2014/main" id="{B217E8D1-02FF-3EC2-4577-484E9F2AAC73}"/>
              </a:ext>
            </a:extLst>
          </p:cNvPr>
          <p:cNvSpPr>
            <a:spLocks noGrp="1"/>
          </p:cNvSpPr>
          <p:nvPr>
            <p:ph type="body" sz="quarter" idx="12"/>
          </p:nvPr>
        </p:nvSpPr>
        <p:spPr/>
        <p:txBody>
          <a:bodyPr/>
          <a:lstStyle/>
          <a:p>
            <a:endParaRPr lang="lv-LV"/>
          </a:p>
        </p:txBody>
      </p:sp>
      <p:sp>
        <p:nvSpPr>
          <p:cNvPr id="6" name="Slide Number Placeholder 5">
            <a:extLst>
              <a:ext uri="{FF2B5EF4-FFF2-40B4-BE49-F238E27FC236}">
                <a16:creationId xmlns:a16="http://schemas.microsoft.com/office/drawing/2014/main" id="{8B6EFF89-D95D-6FC9-B602-45A137E663EE}"/>
              </a:ext>
            </a:extLst>
          </p:cNvPr>
          <p:cNvSpPr>
            <a:spLocks noGrp="1"/>
          </p:cNvSpPr>
          <p:nvPr>
            <p:ph type="sldNum" sz="quarter" idx="13"/>
          </p:nvPr>
        </p:nvSpPr>
        <p:spPr/>
        <p:txBody>
          <a:bodyPr/>
          <a:lstStyle/>
          <a:p>
            <a:pPr>
              <a:defRPr/>
            </a:pPr>
            <a:fld id="{CA50152C-A5AE-4037-8E77-C398DB665690}" type="slidenum">
              <a:rPr lang="en-US" altLang="en-US" smtClean="0"/>
              <a:pPr>
                <a:defRPr/>
              </a:pPr>
              <a:t>6</a:t>
            </a:fld>
            <a:endParaRPr lang="en-US" altLang="en-US"/>
          </a:p>
        </p:txBody>
      </p:sp>
    </p:spTree>
    <p:extLst>
      <p:ext uri="{BB962C8B-B14F-4D97-AF65-F5344CB8AC3E}">
        <p14:creationId xmlns:p14="http://schemas.microsoft.com/office/powerpoint/2010/main" val="5529982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ext Placeholder 7">
            <a:extLst>
              <a:ext uri="{FF2B5EF4-FFF2-40B4-BE49-F238E27FC236}">
                <a16:creationId xmlns:a16="http://schemas.microsoft.com/office/drawing/2014/main" id="{D4D032CC-B37D-4872-AE6D-92FB801452C9}"/>
              </a:ext>
            </a:extLst>
          </p:cNvPr>
          <p:cNvSpPr>
            <a:spLocks noGrp="1"/>
          </p:cNvSpPr>
          <p:nvPr>
            <p:ph type="body" sz="quarter" idx="11"/>
          </p:nvPr>
        </p:nvSpPr>
        <p:spPr>
          <a:xfrm>
            <a:off x="2878447" y="4545289"/>
            <a:ext cx="6529441" cy="1298575"/>
          </a:xfrm>
        </p:spPr>
        <p:txBody>
          <a:bodyPr>
            <a:normAutofit/>
          </a:bodyPr>
          <a:lstStyle/>
          <a:p>
            <a:r>
              <a:rPr lang="lv-LV" altLang="lv-LV" sz="1600"/>
              <a:t>Guntis Ieviņš, 67026417, </a:t>
            </a:r>
            <a:r>
              <a:rPr lang="lv-LV" altLang="lv-LV" sz="1600">
                <a:hlinkClick r:id="rId2"/>
              </a:rPr>
              <a:t>guntis.ievins@varam.gov.lv</a:t>
            </a:r>
            <a:endParaRPr lang="lv-LV" altLang="lv-LV" sz="1600"/>
          </a:p>
          <a:p>
            <a:endParaRPr lang="lv-LV" altLang="lv-LV" sz="1600"/>
          </a:p>
          <a:p>
            <a:r>
              <a:rPr lang="lv-LV" altLang="lv-LV" sz="1600">
                <a:hlinkClick r:id="rId3"/>
              </a:rPr>
              <a:t>Viedās administrācijas un reģionālās attīstības ministrija</a:t>
            </a:r>
            <a:endParaRPr lang="lv-LV" altLang="lv-LV" sz="1600"/>
          </a:p>
        </p:txBody>
      </p:sp>
      <p:sp>
        <p:nvSpPr>
          <p:cNvPr id="49155" name="Slide Number Placeholder 5">
            <a:extLst>
              <a:ext uri="{FF2B5EF4-FFF2-40B4-BE49-F238E27FC236}">
                <a16:creationId xmlns:a16="http://schemas.microsoft.com/office/drawing/2014/main" id="{968DFC45-A89D-4ED5-8F8E-CEDF2B5012BB}"/>
              </a:ext>
            </a:extLst>
          </p:cNvPr>
          <p:cNvSpPr>
            <a:spLocks noGrp="1" noChangeArrowheads="1"/>
          </p:cNvSpPr>
          <p:nvPr>
            <p:ph type="sldNum" sz="quarter" idx="4"/>
          </p:nvPr>
        </p:nvSpPr>
        <p:spPr bwMode="auto">
          <a:xfrm>
            <a:off x="11785600" y="6324600"/>
            <a:ext cx="406400" cy="30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nchor="t"/>
          <a:lstStyle/>
          <a:p>
            <a:pPr algn="l" eaLnBrk="0" hangingPunct="0"/>
            <a:fld id="{5B98EBAE-CE13-4ABA-B5C2-ABBABB5D2521}" type="slidenum">
              <a:rPr lang="en-US" altLang="en-US" sz="1700" smtClean="0">
                <a:solidFill>
                  <a:schemeClr val="tx1"/>
                </a:solidFill>
              </a:rPr>
              <a:pPr algn="l" eaLnBrk="0" hangingPunct="0"/>
              <a:t>7</a:t>
            </a:fld>
            <a:endParaRPr lang="en-US" altLang="en-US" sz="1700">
              <a:solidFill>
                <a:schemeClr val="tx1"/>
              </a:solidFill>
            </a:endParaRPr>
          </a:p>
        </p:txBody>
      </p:sp>
      <p:sp>
        <p:nvSpPr>
          <p:cNvPr id="49156" name="Rectangle 17">
            <a:extLst>
              <a:ext uri="{FF2B5EF4-FFF2-40B4-BE49-F238E27FC236}">
                <a16:creationId xmlns:a16="http://schemas.microsoft.com/office/drawing/2014/main" id="{3B4C6ED7-B2DA-48C3-8A98-B8F425A68937}"/>
              </a:ext>
            </a:extLst>
          </p:cNvPr>
          <p:cNvSpPr>
            <a:spLocks noChangeArrowheads="1"/>
          </p:cNvSpPr>
          <p:nvPr/>
        </p:nvSpPr>
        <p:spPr bwMode="auto">
          <a:xfrm>
            <a:off x="15713206" y="607695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lv-LV" altLang="lv-LV" sz="1100">
                <a:cs typeface="Calibri" panose="020F0502020204030204" pitchFamily="34" charset="0"/>
              </a:rPr>
              <a:t> </a:t>
            </a:r>
            <a:endParaRPr lang="lv-LV" altLang="lv-LV"/>
          </a:p>
        </p:txBody>
      </p:sp>
      <p:pic>
        <p:nvPicPr>
          <p:cNvPr id="2075" name="Picture 7" descr="twitter x, new logo, x, rounded Icon">
            <a:hlinkClick r:id="rId4"/>
            <a:extLst>
              <a:ext uri="{FF2B5EF4-FFF2-40B4-BE49-F238E27FC236}">
                <a16:creationId xmlns:a16="http://schemas.microsoft.com/office/drawing/2014/main" id="{008B8CB5-555A-98CE-8218-3A27355947B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l="19661" t="8736" r="20313" b="8377"/>
          <a:stretch>
            <a:fillRect/>
          </a:stretch>
        </p:blipFill>
        <p:spPr bwMode="auto">
          <a:xfrm>
            <a:off x="5062542" y="5897461"/>
            <a:ext cx="406802" cy="406802"/>
          </a:xfrm>
          <a:prstGeom prst="rect">
            <a:avLst/>
          </a:prstGeom>
          <a:noFill/>
          <a:extLst>
            <a:ext uri="{909E8E84-426E-40DD-AFC4-6F175D3DCCD1}">
              <a14:hiddenFill xmlns:a14="http://schemas.microsoft.com/office/drawing/2010/main">
                <a:solidFill>
                  <a:srgbClr val="FFFFFF"/>
                </a:solidFill>
              </a14:hiddenFill>
            </a:ext>
          </a:extLst>
        </p:spPr>
      </p:pic>
      <p:pic>
        <p:nvPicPr>
          <p:cNvPr id="2074" name="Picture 26">
            <a:extLst>
              <a:ext uri="{FF2B5EF4-FFF2-40B4-BE49-F238E27FC236}">
                <a16:creationId xmlns:a16="http://schemas.microsoft.com/office/drawing/2014/main" id="{1D795A40-31A8-F280-56AC-54A9170E4659}"/>
              </a:ext>
            </a:extLst>
          </p:cNvPr>
          <p:cNvPicPr>
            <a:picLocks noChangeAspect="1" noChangeArrowheads="1"/>
          </p:cNvPicPr>
          <p:nvPr/>
        </p:nvPicPr>
        <p:blipFill>
          <a:blip r:embed="rId6" r:link="rId7">
            <a:extLst>
              <a:ext uri="{28A0092B-C50C-407E-A947-70E740481C1C}">
                <a14:useLocalDpi xmlns:a14="http://schemas.microsoft.com/office/drawing/2010/main" val="0"/>
              </a:ext>
            </a:extLst>
          </a:blip>
          <a:srcRect/>
          <a:stretch>
            <a:fillRect/>
          </a:stretch>
        </p:blipFill>
        <p:spPr bwMode="auto">
          <a:xfrm>
            <a:off x="5494944" y="5905777"/>
            <a:ext cx="398825" cy="398825"/>
          </a:xfrm>
          <a:prstGeom prst="rect">
            <a:avLst/>
          </a:prstGeom>
          <a:noFill/>
          <a:extLst>
            <a:ext uri="{909E8E84-426E-40DD-AFC4-6F175D3DCCD1}">
              <a14:hiddenFill xmlns:a14="http://schemas.microsoft.com/office/drawing/2010/main">
                <a:solidFill>
                  <a:srgbClr val="FFFFFF"/>
                </a:solidFill>
              </a14:hiddenFill>
            </a:ext>
          </a:extLst>
        </p:spPr>
      </p:pic>
      <p:pic>
        <p:nvPicPr>
          <p:cNvPr id="2073" name="Picture 25">
            <a:extLst>
              <a:ext uri="{FF2B5EF4-FFF2-40B4-BE49-F238E27FC236}">
                <a16:creationId xmlns:a16="http://schemas.microsoft.com/office/drawing/2014/main" id="{CD70E122-B453-634A-1FA7-65ED21560E69}"/>
              </a:ext>
            </a:extLst>
          </p:cNvPr>
          <p:cNvPicPr>
            <a:picLocks noChangeAspect="1" noChangeArrowheads="1"/>
          </p:cNvPicPr>
          <p:nvPr/>
        </p:nvPicPr>
        <p:blipFill>
          <a:blip r:embed="rId8" r:link="rId9">
            <a:extLst>
              <a:ext uri="{28A0092B-C50C-407E-A947-70E740481C1C}">
                <a14:useLocalDpi xmlns:a14="http://schemas.microsoft.com/office/drawing/2010/main" val="0"/>
              </a:ext>
            </a:extLst>
          </a:blip>
          <a:srcRect/>
          <a:stretch>
            <a:fillRect/>
          </a:stretch>
        </p:blipFill>
        <p:spPr bwMode="auto">
          <a:xfrm>
            <a:off x="6849914" y="5891372"/>
            <a:ext cx="422755" cy="422755"/>
          </a:xfrm>
          <a:prstGeom prst="rect">
            <a:avLst/>
          </a:prstGeom>
          <a:noFill/>
          <a:extLst>
            <a:ext uri="{909E8E84-426E-40DD-AFC4-6F175D3DCCD1}">
              <a14:hiddenFill xmlns:a14="http://schemas.microsoft.com/office/drawing/2010/main">
                <a:solidFill>
                  <a:srgbClr val="FFFFFF"/>
                </a:solidFill>
              </a14:hiddenFill>
            </a:ext>
          </a:extLst>
        </p:spPr>
      </p:pic>
      <p:pic>
        <p:nvPicPr>
          <p:cNvPr id="2072" name="Picture 8">
            <a:hlinkClick r:id="rId10"/>
            <a:extLst>
              <a:ext uri="{FF2B5EF4-FFF2-40B4-BE49-F238E27FC236}">
                <a16:creationId xmlns:a16="http://schemas.microsoft.com/office/drawing/2014/main" id="{300A1193-E984-9E96-C8CC-36532B6DBF3B}"/>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l="11218" t="10445" r="9972" b="11656"/>
          <a:stretch>
            <a:fillRect/>
          </a:stretch>
        </p:blipFill>
        <p:spPr bwMode="auto">
          <a:xfrm>
            <a:off x="5911849" y="5874557"/>
            <a:ext cx="462638" cy="462638"/>
          </a:xfrm>
          <a:prstGeom prst="rect">
            <a:avLst/>
          </a:prstGeom>
          <a:noFill/>
          <a:extLst>
            <a:ext uri="{909E8E84-426E-40DD-AFC4-6F175D3DCCD1}">
              <a14:hiddenFill xmlns:a14="http://schemas.microsoft.com/office/drawing/2010/main">
                <a:solidFill>
                  <a:srgbClr val="FFFFFF"/>
                </a:solidFill>
              </a14:hiddenFill>
            </a:ext>
          </a:extLst>
        </p:spPr>
      </p:pic>
      <p:pic>
        <p:nvPicPr>
          <p:cNvPr id="2071" name="Picture 23" descr="A logo of a camera&#10;&#10;Description automatically generated">
            <a:extLst>
              <a:ext uri="{FF2B5EF4-FFF2-40B4-BE49-F238E27FC236}">
                <a16:creationId xmlns:a16="http://schemas.microsoft.com/office/drawing/2014/main" id="{D7002F92-26E0-B16A-FAC0-C9C0D0D26ED6}"/>
              </a:ext>
            </a:extLst>
          </p:cNvPr>
          <p:cNvPicPr>
            <a:picLocks noChangeAspect="1" noChangeArrowheads="1"/>
          </p:cNvPicPr>
          <p:nvPr/>
        </p:nvPicPr>
        <p:blipFill>
          <a:blip r:embed="rId12" r:link="rId13">
            <a:extLst>
              <a:ext uri="{28A0092B-C50C-407E-A947-70E740481C1C}">
                <a14:useLocalDpi xmlns:a14="http://schemas.microsoft.com/office/drawing/2010/main" val="0"/>
              </a:ext>
            </a:extLst>
          </a:blip>
          <a:srcRect/>
          <a:stretch>
            <a:fillRect/>
          </a:stretch>
        </p:blipFill>
        <p:spPr bwMode="auto">
          <a:xfrm>
            <a:off x="6393582" y="5893868"/>
            <a:ext cx="430732" cy="430732"/>
          </a:xfrm>
          <a:prstGeom prst="rect">
            <a:avLst/>
          </a:prstGeom>
          <a:noFill/>
          <a:extLst>
            <a:ext uri="{909E8E84-426E-40DD-AFC4-6F175D3DCCD1}">
              <a14:hiddenFill xmlns:a14="http://schemas.microsoft.com/office/drawing/2010/main">
                <a:solidFill>
                  <a:srgbClr val="FFFFFF"/>
                </a:solidFill>
              </a14:hiddenFill>
            </a:ext>
          </a:extLst>
        </p:spPr>
      </p:pic>
      <p:sp>
        <p:nvSpPr>
          <p:cNvPr id="15" name="Rectangle 28">
            <a:extLst>
              <a:ext uri="{FF2B5EF4-FFF2-40B4-BE49-F238E27FC236}">
                <a16:creationId xmlns:a16="http://schemas.microsoft.com/office/drawing/2014/main" id="{23113D06-9E7A-E8A9-C73D-2122EBBFCB0A}"/>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lv-LV"/>
          </a:p>
        </p:txBody>
      </p:sp>
      <p:sp>
        <p:nvSpPr>
          <p:cNvPr id="16" name="Rectangle 29">
            <a:extLst>
              <a:ext uri="{FF2B5EF4-FFF2-40B4-BE49-F238E27FC236}">
                <a16:creationId xmlns:a16="http://schemas.microsoft.com/office/drawing/2014/main" id="{81D383DC-3AFE-5769-6D57-BB2578F2050E}"/>
              </a:ext>
            </a:extLst>
          </p:cNvPr>
          <p:cNvSpPr>
            <a:spLocks noChangeArrowheads="1"/>
          </p:cNvSpPr>
          <p:nvPr/>
        </p:nvSpPr>
        <p:spPr bwMode="auto">
          <a:xfrm>
            <a:off x="0" y="78105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lv-LV" altLang="lv-LV" sz="1100" b="0" i="0" u="none" strike="noStrike" cap="none" normalizeH="0" baseline="0">
                <a:ln>
                  <a:noFill/>
                </a:ln>
                <a:solidFill>
                  <a:schemeClr val="tx1"/>
                </a:solidFill>
                <a:effectLst/>
                <a:latin typeface="Aptos" panose="020B0004020202020204" pitchFamily="34" charset="0"/>
                <a:ea typeface="Aptos" panose="020B0004020202020204" pitchFamily="34" charset="0"/>
                <a:cs typeface="Times New Roman" panose="02020603050405020304" pitchFamily="18" charset="0"/>
              </a:rPr>
              <a:t>  </a:t>
            </a:r>
            <a:endParaRPr kumimoji="0" lang="lv-LV" altLang="lv-LV" sz="1800" b="0" i="0" u="none" strike="noStrike" cap="none" normalizeH="0" baseline="0">
              <a:ln>
                <a:noFill/>
              </a:ln>
              <a:solidFill>
                <a:schemeClr val="tx1"/>
              </a:solidFill>
              <a:effectLst/>
              <a:latin typeface="Arial" panose="020B0604020202020204" pitchFamily="34" charset="0"/>
            </a:endParaRPr>
          </a:p>
        </p:txBody>
      </p:sp>
      <p:sp>
        <p:nvSpPr>
          <p:cNvPr id="17" name="Rectangle 30">
            <a:extLst>
              <a:ext uri="{FF2B5EF4-FFF2-40B4-BE49-F238E27FC236}">
                <a16:creationId xmlns:a16="http://schemas.microsoft.com/office/drawing/2014/main" id="{CC66AD99-F7FA-835D-81BD-4F17E7EDAEF3}"/>
              </a:ext>
            </a:extLst>
          </p:cNvPr>
          <p:cNvSpPr>
            <a:spLocks noChangeArrowheads="1"/>
          </p:cNvSpPr>
          <p:nvPr/>
        </p:nvSpPr>
        <p:spPr bwMode="auto">
          <a:xfrm>
            <a:off x="0" y="109855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lv-LV" altLang="lv-LV" sz="1100" b="0" i="0" u="none" strike="noStrike" cap="none" normalizeH="0" baseline="0">
                <a:ln>
                  <a:noFill/>
                </a:ln>
                <a:solidFill>
                  <a:schemeClr val="tx1"/>
                </a:solidFill>
                <a:effectLst/>
                <a:latin typeface="Aptos" panose="020B0004020202020204" pitchFamily="34" charset="0"/>
                <a:ea typeface="Aptos" panose="020B0004020202020204" pitchFamily="34" charset="0"/>
                <a:cs typeface="Times New Roman" panose="02020603050405020304" pitchFamily="18" charset="0"/>
              </a:rPr>
              <a:t>  </a:t>
            </a:r>
            <a:endParaRPr kumimoji="0" lang="lv-LV" altLang="lv-LV" sz="1800" b="0" i="0" u="none" strike="noStrike" cap="none" normalizeH="0" baseline="0">
              <a:ln>
                <a:noFill/>
              </a:ln>
              <a:solidFill>
                <a:schemeClr val="tx1"/>
              </a:solidFill>
              <a:effectLst/>
              <a:latin typeface="Arial" panose="020B0604020202020204" pitchFamily="34" charset="0"/>
            </a:endParaRPr>
          </a:p>
        </p:txBody>
      </p:sp>
      <p:sp>
        <p:nvSpPr>
          <p:cNvPr id="18" name="Rectangle 31">
            <a:extLst>
              <a:ext uri="{FF2B5EF4-FFF2-40B4-BE49-F238E27FC236}">
                <a16:creationId xmlns:a16="http://schemas.microsoft.com/office/drawing/2014/main" id="{C94FB742-EFD1-BAB7-1DC9-5412D51921EC}"/>
              </a:ext>
            </a:extLst>
          </p:cNvPr>
          <p:cNvSpPr>
            <a:spLocks noChangeArrowheads="1"/>
          </p:cNvSpPr>
          <p:nvPr/>
        </p:nvSpPr>
        <p:spPr bwMode="auto">
          <a:xfrm>
            <a:off x="0" y="14351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lv-LV" altLang="lv-LV" sz="1100" b="0" i="0" u="none" strike="noStrike" cap="none" normalizeH="0" baseline="0">
                <a:ln>
                  <a:noFill/>
                </a:ln>
                <a:solidFill>
                  <a:schemeClr val="tx1"/>
                </a:solidFill>
                <a:effectLst/>
                <a:latin typeface="Aptos" panose="020B0004020202020204" pitchFamily="34" charset="0"/>
                <a:ea typeface="Aptos" panose="020B0004020202020204" pitchFamily="34" charset="0"/>
                <a:cs typeface="Times New Roman" panose="02020603050405020304" pitchFamily="18" charset="0"/>
              </a:rPr>
              <a:t> </a:t>
            </a:r>
            <a:endParaRPr kumimoji="0" lang="lv-LV" altLang="lv-LV" sz="1800" b="0" i="0" u="none" strike="noStrike" cap="none" normalizeH="0" baseline="0">
              <a:ln>
                <a:noFill/>
              </a:ln>
              <a:solidFill>
                <a:schemeClr val="tx1"/>
              </a:solidFill>
              <a:effectLst/>
              <a:latin typeface="Arial" panose="020B0604020202020204" pitchFamily="34" charset="0"/>
            </a:endParaRPr>
          </a:p>
        </p:txBody>
      </p:sp>
      <p:sp>
        <p:nvSpPr>
          <p:cNvPr id="19" name="Rectangle 32">
            <a:extLst>
              <a:ext uri="{FF2B5EF4-FFF2-40B4-BE49-F238E27FC236}">
                <a16:creationId xmlns:a16="http://schemas.microsoft.com/office/drawing/2014/main" id="{685C4CF1-9A6A-A0ED-588C-9DF571103B98}"/>
              </a:ext>
            </a:extLst>
          </p:cNvPr>
          <p:cNvSpPr>
            <a:spLocks noChangeArrowheads="1"/>
          </p:cNvSpPr>
          <p:nvPr/>
        </p:nvSpPr>
        <p:spPr bwMode="auto">
          <a:xfrm>
            <a:off x="0" y="18034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lv-LV" altLang="lv-LV" sz="1100" b="0" i="0" u="none" strike="noStrike" cap="none" normalizeH="0" baseline="0">
                <a:ln>
                  <a:noFill/>
                </a:ln>
                <a:solidFill>
                  <a:schemeClr val="tx1"/>
                </a:solidFill>
                <a:effectLst/>
                <a:latin typeface="Aptos" panose="020B0004020202020204" pitchFamily="34" charset="0"/>
                <a:ea typeface="Aptos" panose="020B0004020202020204" pitchFamily="34" charset="0"/>
                <a:cs typeface="Times New Roman" panose="02020603050405020304" pitchFamily="18" charset="0"/>
              </a:rPr>
              <a:t> </a:t>
            </a:r>
            <a:endParaRPr kumimoji="0" lang="lv-LV" altLang="lv-LV" sz="1800" b="0" i="0" u="none" strike="noStrike" cap="none" normalizeH="0" baseline="0">
              <a:ln>
                <a:noFill/>
              </a:ln>
              <a:solidFill>
                <a:schemeClr val="tx1"/>
              </a:solidFill>
              <a:effectLst/>
              <a:latin typeface="Arial" panose="020B0604020202020204" pitchFamily="34" charset="0"/>
            </a:endParaRPr>
          </a:p>
        </p:txBody>
      </p:sp>
      <p:sp>
        <p:nvSpPr>
          <p:cNvPr id="20" name="Rectangle 33">
            <a:extLst>
              <a:ext uri="{FF2B5EF4-FFF2-40B4-BE49-F238E27FC236}">
                <a16:creationId xmlns:a16="http://schemas.microsoft.com/office/drawing/2014/main" id="{01E412A9-8A46-CF64-0C03-F6AD93936130}"/>
              </a:ext>
            </a:extLst>
          </p:cNvPr>
          <p:cNvSpPr>
            <a:spLocks noChangeArrowheads="1"/>
          </p:cNvSpPr>
          <p:nvPr/>
        </p:nvSpPr>
        <p:spPr bwMode="auto">
          <a:xfrm>
            <a:off x="0" y="21463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lv-LV"/>
          </a:p>
        </p:txBody>
      </p:sp>
    </p:spTree>
  </p:cSld>
  <p:clrMapOvr>
    <a:masterClrMapping/>
  </p:clrMapOvr>
</p:sld>
</file>

<file path=ppt/theme/theme1.xml><?xml version="1.0" encoding="utf-8"?>
<a:theme xmlns:a="http://schemas.openxmlformats.org/drawingml/2006/main" name="89_Prezentacija_templateLV">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itullapa_kontaktinformacija">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VARAM_prezentacijas_paraugs LV logo - Viedā administrācija" id="{BBD62428-24D4-421A-B979-D5897E294FCF}" vid="{470DCD18-5781-42D5-97A8-A818F418E9B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s" ma:contentTypeID="0x010100C2407A656F6F514882F54CB8A364491F" ma:contentTypeVersion="17" ma:contentTypeDescription="Izveidot jaunu dokumentu." ma:contentTypeScope="" ma:versionID="9078bd0ed13cfe5a3bf8f0b68f90b032">
  <xsd:schema xmlns:xsd="http://www.w3.org/2001/XMLSchema" xmlns:xs="http://www.w3.org/2001/XMLSchema" xmlns:p="http://schemas.microsoft.com/office/2006/metadata/properties" xmlns:ns2="0026d777-7ea2-438a-b84f-f3e74dc1dd91" xmlns:ns3="7e61be5a-9f3f-46c0-883f-80dee6e80e67" targetNamespace="http://schemas.microsoft.com/office/2006/metadata/properties" ma:root="true" ma:fieldsID="6c017a4739c86e61732a6df26aafd558" ns2:_="" ns3:_="">
    <xsd:import namespace="0026d777-7ea2-438a-b84f-f3e74dc1dd91"/>
    <xsd:import namespace="7e61be5a-9f3f-46c0-883f-80dee6e80e67"/>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026d777-7ea2-438a-b84f-f3e74dc1dd9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Attēlu atzīmes" ma:readOnly="false" ma:fieldId="{5cf76f15-5ced-4ddc-b409-7134ff3c332f}" ma:taxonomyMulti="true" ma:sspId="550e1e53-5410-4bdb-8c8a-c3d0be1f470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e61be5a-9f3f-46c0-883f-80dee6e80e67" elementFormDefault="qualified">
    <xsd:import namespace="http://schemas.microsoft.com/office/2006/documentManagement/types"/>
    <xsd:import namespace="http://schemas.microsoft.com/office/infopath/2007/PartnerControls"/>
    <xsd:element name="SharedWithUsers" ma:index="10" nillable="true" ma:displayName="Koplietots a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Koplietots ar: detalizēti" ma:internalName="SharedWithDetails" ma:readOnly="true">
      <xsd:simpleType>
        <xsd:restriction base="dms:Note">
          <xsd:maxLength value="255"/>
        </xsd:restriction>
      </xsd:simpleType>
    </xsd:element>
    <xsd:element name="TaxCatchAll" ma:index="22" nillable="true" ma:displayName="Taxonomy Catch All Column" ma:hidden="true" ma:list="{ccd2d846-6611-415c-bd80-53085ffb1b75}" ma:internalName="TaxCatchAll" ma:showField="CatchAllData" ma:web="7e61be5a-9f3f-46c0-883f-80dee6e80e6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atura tips"/>
        <xsd:element ref="dc:title" minOccurs="0" maxOccurs="1" ma:index="4" ma:displayName="Virsraksts"/>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0026d777-7ea2-438a-b84f-f3e74dc1dd91">
      <Terms xmlns="http://schemas.microsoft.com/office/infopath/2007/PartnerControls"/>
    </lcf76f155ced4ddcb4097134ff3c332f>
    <TaxCatchAll xmlns="7e61be5a-9f3f-46c0-883f-80dee6e80e67" xsi:nil="true"/>
  </documentManagement>
</p:properties>
</file>

<file path=customXml/itemProps1.xml><?xml version="1.0" encoding="utf-8"?>
<ds:datastoreItem xmlns:ds="http://schemas.openxmlformats.org/officeDocument/2006/customXml" ds:itemID="{859FF7B8-8762-4F2F-90A2-87F4AFF008CD}"/>
</file>

<file path=customXml/itemProps2.xml><?xml version="1.0" encoding="utf-8"?>
<ds:datastoreItem xmlns:ds="http://schemas.openxmlformats.org/officeDocument/2006/customXml" ds:itemID="{AA4CFA0E-8695-431A-B498-A64FF7B0FA75}">
  <ds:schemaRefs>
    <ds:schemaRef ds:uri="http://schemas.microsoft.com/sharepoint/v3/contenttype/forms"/>
  </ds:schemaRefs>
</ds:datastoreItem>
</file>

<file path=customXml/itemProps3.xml><?xml version="1.0" encoding="utf-8"?>
<ds:datastoreItem xmlns:ds="http://schemas.openxmlformats.org/officeDocument/2006/customXml" ds:itemID="{937BE279-772D-4B06-AEB7-BE781EC515F7}">
  <ds:schemaRefs>
    <ds:schemaRef ds:uri="0026d777-7ea2-438a-b84f-f3e74dc1dd91"/>
    <ds:schemaRef ds:uri="7e61be5a-9f3f-46c0-883f-80dee6e80e67"/>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VARAM_prezentacijas_paraugs LV logo - Viedā administrācija</Template>
  <TotalTime>122</TotalTime>
  <Words>841</Words>
  <Application>Microsoft Office PowerPoint</Application>
  <PresentationFormat>Widescreen</PresentationFormat>
  <Paragraphs>85</Paragraphs>
  <Slides>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Aptos</vt:lpstr>
      <vt:lpstr>Arial</vt:lpstr>
      <vt:lpstr>Calibri</vt:lpstr>
      <vt:lpstr>Times New Roman</vt:lpstr>
      <vt:lpstr>Verdana</vt:lpstr>
      <vt:lpstr>89_Prezentacija_templateLV</vt:lpstr>
      <vt:lpstr>   </vt:lpstr>
      <vt:lpstr>Infrastruktūras un kiberdrošības jomas arhitektūras tvērums </vt:lpstr>
      <vt:lpstr>Jomā specifiskie attīstības mērķi</vt:lpstr>
      <vt:lpstr>Visām apakšjomām kopīgie principi * 2015.gada 27.janvāra Informatīvais ziņojums "Par publiskās pārvaldes informācijas sistēmu konceptuālo arhitektūru" </vt:lpstr>
      <vt:lpstr>Apakšjomu specifiskie principi 2015.gada 27.janvāra Informatīvais ziņojums "Par publiskās pārvaldes informācijas sistēmu konceptuālo arhitektūru"</vt:lpstr>
      <vt:lpstr>Jomas arhitektūras izveides statuss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Guntis Ieviņš</dc:creator>
  <cp:lastModifiedBy>Guntis Ieviņš</cp:lastModifiedBy>
  <cp:revision>2</cp:revision>
  <dcterms:created xsi:type="dcterms:W3CDTF">2024-10-23T08:16:33Z</dcterms:created>
  <dcterms:modified xsi:type="dcterms:W3CDTF">2024-11-26T07:49:47Z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0x010100C2407A656F6F514882F54CB8A364491F</vt:lpwstr>
  </property>
  <property fmtid="{D5CDD505-2E9C-101B-9397-08002B2CF9AE}" pid="3" name="MediaServiceImageTags">
    <vt:lpwstr/>
  </property>
</Properties>
</file>