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4"/>
  </p:sldMasterIdLst>
  <p:notesMasterIdLst>
    <p:notesMasterId r:id="rId16"/>
  </p:notesMasterIdLst>
  <p:sldIdLst>
    <p:sldId id="256" r:id="rId5"/>
    <p:sldId id="274" r:id="rId6"/>
    <p:sldId id="257" r:id="rId7"/>
    <p:sldId id="265" r:id="rId8"/>
    <p:sldId id="270" r:id="rId9"/>
    <p:sldId id="271" r:id="rId10"/>
    <p:sldId id="272" r:id="rId11"/>
    <p:sldId id="268" r:id="rId12"/>
    <p:sldId id="269" r:id="rId13"/>
    <p:sldId id="273" r:id="rId14"/>
    <p:sldId id="264" r:id="rId15"/>
  </p:sldIdLst>
  <p:sldSz cx="12192000" cy="6858000"/>
  <p:notesSz cx="6858000" cy="9144000"/>
  <p:defaultTextStyle>
    <a:defPPr>
      <a:defRPr lang="en-US"/>
    </a:defPPr>
    <a:lvl1pPr algn="l" defTabSz="938213" rtl="0" eaLnBrk="0" fontAlgn="base" hangingPunct="0">
      <a:spcBef>
        <a:spcPct val="0"/>
      </a:spcBef>
      <a:spcAft>
        <a:spcPct val="0"/>
      </a:spcAft>
      <a:defRPr sz="17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1pPr>
    <a:lvl2pPr marL="468313" indent="-11113" algn="l" defTabSz="938213" rtl="0" eaLnBrk="0" fontAlgn="base" hangingPunct="0">
      <a:spcBef>
        <a:spcPct val="0"/>
      </a:spcBef>
      <a:spcAft>
        <a:spcPct val="0"/>
      </a:spcAft>
      <a:defRPr sz="17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2pPr>
    <a:lvl3pPr marL="938213" indent="-23813" algn="l" defTabSz="938213" rtl="0" eaLnBrk="0" fontAlgn="base" hangingPunct="0">
      <a:spcBef>
        <a:spcPct val="0"/>
      </a:spcBef>
      <a:spcAft>
        <a:spcPct val="0"/>
      </a:spcAft>
      <a:defRPr sz="17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3pPr>
    <a:lvl4pPr marL="1408113" indent="-36513" algn="l" defTabSz="938213" rtl="0" eaLnBrk="0" fontAlgn="base" hangingPunct="0">
      <a:spcBef>
        <a:spcPct val="0"/>
      </a:spcBef>
      <a:spcAft>
        <a:spcPct val="0"/>
      </a:spcAft>
      <a:defRPr sz="17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4pPr>
    <a:lvl5pPr marL="1878013" indent="-49213" algn="l" defTabSz="938213" rtl="0" eaLnBrk="0" fontAlgn="base" hangingPunct="0">
      <a:spcBef>
        <a:spcPct val="0"/>
      </a:spcBef>
      <a:spcAft>
        <a:spcPct val="0"/>
      </a:spcAft>
      <a:defRPr sz="17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7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7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7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7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A773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D25A054-649F-4E44-9E45-CA865BFC7C79}" v="54" dt="2024-12-17T08:11:51.40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562" autoAdjust="0"/>
    <p:restoredTop sz="96357" autoAdjust="0"/>
  </p:normalViewPr>
  <p:slideViewPr>
    <p:cSldViewPr snapToGrid="0" snapToObjects="1">
      <p:cViewPr varScale="1">
        <p:scale>
          <a:sx n="60" d="100"/>
          <a:sy n="60" d="100"/>
        </p:scale>
        <p:origin x="848" y="48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microsoft.com/office/2015/10/relationships/revisionInfo" Target="revisionInfo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1579B09-A9C5-4C82-9F52-D9BCC997C611}" type="doc">
      <dgm:prSet loTypeId="urn:microsoft.com/office/officeart/2005/8/layout/vList2" loCatId="list" qsTypeId="urn:microsoft.com/office/officeart/2005/8/quickstyle/simple1" qsCatId="simple" csTypeId="urn:microsoft.com/office/officeart/2005/8/colors/accent2_2" csCatId="accent2" phldr="1"/>
      <dgm:spPr/>
      <dgm:t>
        <a:bodyPr/>
        <a:lstStyle/>
        <a:p>
          <a:endParaRPr lang="en-US"/>
        </a:p>
      </dgm:t>
    </dgm:pt>
    <dgm:pt modelId="{17844063-A23B-4680-B913-7A35FBBB8BC7}">
      <dgm:prSet/>
      <dgm:spPr>
        <a:solidFill>
          <a:srgbClr val="FF0000"/>
        </a:solidFill>
      </dgm:spPr>
      <dgm:t>
        <a:bodyPr/>
        <a:lstStyle/>
        <a:p>
          <a:r>
            <a:rPr lang="lv-LV" b="1" dirty="0"/>
            <a:t>A klase - </a:t>
          </a:r>
          <a:r>
            <a:rPr lang="lv-LV" dirty="0"/>
            <a:t>augstākais riska līmenis, var būt tikai būtisko pakalpojumu sniedzējam</a:t>
          </a:r>
          <a:endParaRPr lang="en-US" dirty="0"/>
        </a:p>
      </dgm:t>
    </dgm:pt>
    <dgm:pt modelId="{AD5A42EE-9E24-4276-A3E3-CCACEA80688F}" type="parTrans" cxnId="{CE47E2C1-E678-4AB0-B932-F6D1A0E49F8C}">
      <dgm:prSet/>
      <dgm:spPr/>
      <dgm:t>
        <a:bodyPr/>
        <a:lstStyle/>
        <a:p>
          <a:endParaRPr lang="en-US"/>
        </a:p>
      </dgm:t>
    </dgm:pt>
    <dgm:pt modelId="{DC9FE473-2D9D-4D84-A79C-F3FF7DE3AB39}" type="sibTrans" cxnId="{CE47E2C1-E678-4AB0-B932-F6D1A0E49F8C}">
      <dgm:prSet/>
      <dgm:spPr/>
      <dgm:t>
        <a:bodyPr/>
        <a:lstStyle/>
        <a:p>
          <a:endParaRPr lang="en-US"/>
        </a:p>
      </dgm:t>
    </dgm:pt>
    <dgm:pt modelId="{5CFF05B6-6B48-4512-ABDA-346C3534378D}">
      <dgm:prSet>
        <dgm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dgm:style>
      </dgm:prSet>
      <dgm:spPr>
        <a:solidFill>
          <a:srgbClr val="FFFF00"/>
        </a:solidFill>
      </dgm:spPr>
      <dgm:t>
        <a:bodyPr/>
        <a:lstStyle/>
        <a:p>
          <a:r>
            <a:rPr lang="lv-LV" b="1" dirty="0">
              <a:solidFill>
                <a:schemeClr val="tx1"/>
              </a:solidFill>
            </a:rPr>
            <a:t>B klase - </a:t>
          </a:r>
          <a:r>
            <a:rPr lang="lv-LV" dirty="0">
              <a:solidFill>
                <a:schemeClr val="tx1"/>
              </a:solidFill>
            </a:rPr>
            <a:t>vidējais riska līmenis</a:t>
          </a:r>
          <a:endParaRPr lang="en-US" dirty="0">
            <a:solidFill>
              <a:schemeClr val="tx1"/>
            </a:solidFill>
          </a:endParaRPr>
        </a:p>
      </dgm:t>
    </dgm:pt>
    <dgm:pt modelId="{1E9C9580-7E20-45F7-AEA9-8ACCDD6B67C0}" type="parTrans" cxnId="{4610F013-18D6-4232-B5DC-554A22287D00}">
      <dgm:prSet/>
      <dgm:spPr/>
      <dgm:t>
        <a:bodyPr/>
        <a:lstStyle/>
        <a:p>
          <a:endParaRPr lang="en-US"/>
        </a:p>
      </dgm:t>
    </dgm:pt>
    <dgm:pt modelId="{B4E4B425-DAB5-479A-915D-724C8ABAC8D9}" type="sibTrans" cxnId="{4610F013-18D6-4232-B5DC-554A22287D00}">
      <dgm:prSet/>
      <dgm:spPr/>
      <dgm:t>
        <a:bodyPr/>
        <a:lstStyle/>
        <a:p>
          <a:endParaRPr lang="en-US"/>
        </a:p>
      </dgm:t>
    </dgm:pt>
    <dgm:pt modelId="{50E410C7-5C64-4618-AB26-EEF8C5F2A575}">
      <dgm:prSet>
        <dgm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dgm:style>
      </dgm:prSet>
      <dgm:spPr>
        <a:solidFill>
          <a:schemeClr val="accent3">
            <a:lumMod val="75000"/>
          </a:schemeClr>
        </a:solidFill>
      </dgm:spPr>
      <dgm:t>
        <a:bodyPr/>
        <a:lstStyle/>
        <a:p>
          <a:r>
            <a:rPr lang="lv-LV" b="1" dirty="0"/>
            <a:t>C klase - </a:t>
          </a:r>
          <a:r>
            <a:rPr lang="lv-LV" dirty="0"/>
            <a:t>zemākais riska līmenis</a:t>
          </a:r>
          <a:endParaRPr lang="en-US" dirty="0"/>
        </a:p>
      </dgm:t>
    </dgm:pt>
    <dgm:pt modelId="{85402CEF-F16A-40ED-A76D-40160CAAE1EB}" type="parTrans" cxnId="{DAAF5599-8382-4A57-8F94-0120D82BA441}">
      <dgm:prSet/>
      <dgm:spPr/>
      <dgm:t>
        <a:bodyPr/>
        <a:lstStyle/>
        <a:p>
          <a:endParaRPr lang="en-US"/>
        </a:p>
      </dgm:t>
    </dgm:pt>
    <dgm:pt modelId="{89C59C39-E318-4DAB-BEC8-8D0FCACC9C8C}" type="sibTrans" cxnId="{DAAF5599-8382-4A57-8F94-0120D82BA441}">
      <dgm:prSet/>
      <dgm:spPr/>
      <dgm:t>
        <a:bodyPr/>
        <a:lstStyle/>
        <a:p>
          <a:endParaRPr lang="en-US"/>
        </a:p>
      </dgm:t>
    </dgm:pt>
    <dgm:pt modelId="{02F4FA07-40C7-4B8E-9F88-CCDA5646ECA3}" type="pres">
      <dgm:prSet presAssocID="{81579B09-A9C5-4C82-9F52-D9BCC997C611}" presName="linear" presStyleCnt="0">
        <dgm:presLayoutVars>
          <dgm:animLvl val="lvl"/>
          <dgm:resizeHandles val="exact"/>
        </dgm:presLayoutVars>
      </dgm:prSet>
      <dgm:spPr/>
    </dgm:pt>
    <dgm:pt modelId="{D2959B94-36A0-4B16-925B-4533F6FA0D09}" type="pres">
      <dgm:prSet presAssocID="{17844063-A23B-4680-B913-7A35FBBB8BC7}" presName="parentText" presStyleLbl="node1" presStyleIdx="0" presStyleCnt="3" custLinFactY="-21691" custLinFactNeighborX="-8256" custLinFactNeighborY="-100000">
        <dgm:presLayoutVars>
          <dgm:chMax val="0"/>
          <dgm:bulletEnabled val="1"/>
        </dgm:presLayoutVars>
      </dgm:prSet>
      <dgm:spPr/>
    </dgm:pt>
    <dgm:pt modelId="{B2E151F7-618A-4727-8A37-0141841D9962}" type="pres">
      <dgm:prSet presAssocID="{DC9FE473-2D9D-4D84-A79C-F3FF7DE3AB39}" presName="spacer" presStyleCnt="0"/>
      <dgm:spPr/>
    </dgm:pt>
    <dgm:pt modelId="{C6A25E24-74FD-44ED-A175-0DB172B1C547}" type="pres">
      <dgm:prSet presAssocID="{5CFF05B6-6B48-4512-ABDA-346C3534378D}" presName="parentText" presStyleLbl="node1" presStyleIdx="1" presStyleCnt="3" custLinFactY="-3100" custLinFactNeighborY="-100000">
        <dgm:presLayoutVars>
          <dgm:chMax val="0"/>
          <dgm:bulletEnabled val="1"/>
        </dgm:presLayoutVars>
      </dgm:prSet>
      <dgm:spPr/>
    </dgm:pt>
    <dgm:pt modelId="{5CABE169-8BA5-46BD-A548-BA94E3207254}" type="pres">
      <dgm:prSet presAssocID="{B4E4B425-DAB5-479A-915D-724C8ABAC8D9}" presName="spacer" presStyleCnt="0"/>
      <dgm:spPr/>
    </dgm:pt>
    <dgm:pt modelId="{62DAA2B0-EB82-4965-B515-036239E37E32}" type="pres">
      <dgm:prSet presAssocID="{50E410C7-5C64-4618-AB26-EEF8C5F2A575}" presName="parentText" presStyleLbl="node1" presStyleIdx="2" presStyleCnt="3" custLinFactY="-6742" custLinFactNeighborY="-100000">
        <dgm:presLayoutVars>
          <dgm:chMax val="0"/>
          <dgm:bulletEnabled val="1"/>
        </dgm:presLayoutVars>
      </dgm:prSet>
      <dgm:spPr/>
    </dgm:pt>
  </dgm:ptLst>
  <dgm:cxnLst>
    <dgm:cxn modelId="{9AE72B07-9855-4DE7-AB65-919D328EC499}" type="presOf" srcId="{50E410C7-5C64-4618-AB26-EEF8C5F2A575}" destId="{62DAA2B0-EB82-4965-B515-036239E37E32}" srcOrd="0" destOrd="0" presId="urn:microsoft.com/office/officeart/2005/8/layout/vList2"/>
    <dgm:cxn modelId="{4610F013-18D6-4232-B5DC-554A22287D00}" srcId="{81579B09-A9C5-4C82-9F52-D9BCC997C611}" destId="{5CFF05B6-6B48-4512-ABDA-346C3534378D}" srcOrd="1" destOrd="0" parTransId="{1E9C9580-7E20-45F7-AEA9-8ACCDD6B67C0}" sibTransId="{B4E4B425-DAB5-479A-915D-724C8ABAC8D9}"/>
    <dgm:cxn modelId="{ED56A32D-98A8-49C6-B205-73E3FE6B350A}" type="presOf" srcId="{17844063-A23B-4680-B913-7A35FBBB8BC7}" destId="{D2959B94-36A0-4B16-925B-4533F6FA0D09}" srcOrd="0" destOrd="0" presId="urn:microsoft.com/office/officeart/2005/8/layout/vList2"/>
    <dgm:cxn modelId="{86642F95-8FC5-4801-A67E-7E3D37228EB6}" type="presOf" srcId="{81579B09-A9C5-4C82-9F52-D9BCC997C611}" destId="{02F4FA07-40C7-4B8E-9F88-CCDA5646ECA3}" srcOrd="0" destOrd="0" presId="urn:microsoft.com/office/officeart/2005/8/layout/vList2"/>
    <dgm:cxn modelId="{DAAF5599-8382-4A57-8F94-0120D82BA441}" srcId="{81579B09-A9C5-4C82-9F52-D9BCC997C611}" destId="{50E410C7-5C64-4618-AB26-EEF8C5F2A575}" srcOrd="2" destOrd="0" parTransId="{85402CEF-F16A-40ED-A76D-40160CAAE1EB}" sibTransId="{89C59C39-E318-4DAB-BEC8-8D0FCACC9C8C}"/>
    <dgm:cxn modelId="{CE47E2C1-E678-4AB0-B932-F6D1A0E49F8C}" srcId="{81579B09-A9C5-4C82-9F52-D9BCC997C611}" destId="{17844063-A23B-4680-B913-7A35FBBB8BC7}" srcOrd="0" destOrd="0" parTransId="{AD5A42EE-9E24-4276-A3E3-CCACEA80688F}" sibTransId="{DC9FE473-2D9D-4D84-A79C-F3FF7DE3AB39}"/>
    <dgm:cxn modelId="{B9D521E4-7A9A-495D-A752-C8BFA8FBB37A}" type="presOf" srcId="{5CFF05B6-6B48-4512-ABDA-346C3534378D}" destId="{C6A25E24-74FD-44ED-A175-0DB172B1C547}" srcOrd="0" destOrd="0" presId="urn:microsoft.com/office/officeart/2005/8/layout/vList2"/>
    <dgm:cxn modelId="{82937DCC-52DD-4553-8694-F38B3ADFB13F}" type="presParOf" srcId="{02F4FA07-40C7-4B8E-9F88-CCDA5646ECA3}" destId="{D2959B94-36A0-4B16-925B-4533F6FA0D09}" srcOrd="0" destOrd="0" presId="urn:microsoft.com/office/officeart/2005/8/layout/vList2"/>
    <dgm:cxn modelId="{CFFD0FC6-1588-427A-A0D8-50FE4271DB40}" type="presParOf" srcId="{02F4FA07-40C7-4B8E-9F88-CCDA5646ECA3}" destId="{B2E151F7-618A-4727-8A37-0141841D9962}" srcOrd="1" destOrd="0" presId="urn:microsoft.com/office/officeart/2005/8/layout/vList2"/>
    <dgm:cxn modelId="{EF34AB0C-82AF-4D68-B6AA-F373FA6E1BAD}" type="presParOf" srcId="{02F4FA07-40C7-4B8E-9F88-CCDA5646ECA3}" destId="{C6A25E24-74FD-44ED-A175-0DB172B1C547}" srcOrd="2" destOrd="0" presId="urn:microsoft.com/office/officeart/2005/8/layout/vList2"/>
    <dgm:cxn modelId="{A77DCC1B-E0FE-48ED-BEE4-5829758B84B0}" type="presParOf" srcId="{02F4FA07-40C7-4B8E-9F88-CCDA5646ECA3}" destId="{5CABE169-8BA5-46BD-A548-BA94E3207254}" srcOrd="3" destOrd="0" presId="urn:microsoft.com/office/officeart/2005/8/layout/vList2"/>
    <dgm:cxn modelId="{ABCEB849-0D3F-4138-B1CD-19BA2731AC0B}" type="presParOf" srcId="{02F4FA07-40C7-4B8E-9F88-CCDA5646ECA3}" destId="{62DAA2B0-EB82-4965-B515-036239E37E32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4836186-6D9F-4B8A-92C9-C63358E69FD1}" type="doc">
      <dgm:prSet loTypeId="urn:microsoft.com/office/officeart/2005/8/layout/vList2" loCatId="list" qsTypeId="urn:microsoft.com/office/officeart/2005/8/quickstyle/simple5" qsCatId="simple" csTypeId="urn:microsoft.com/office/officeart/2005/8/colors/accent2_2" csCatId="accent2" phldr="1"/>
      <dgm:spPr/>
      <dgm:t>
        <a:bodyPr/>
        <a:lstStyle/>
        <a:p>
          <a:endParaRPr lang="en-US"/>
        </a:p>
      </dgm:t>
    </dgm:pt>
    <dgm:pt modelId="{A4706334-99DD-46D7-A23B-27E13C7E9EB6}">
      <dgm:prSet/>
      <dgm:spPr>
        <a:solidFill>
          <a:schemeClr val="accent3">
            <a:lumMod val="75000"/>
          </a:schemeClr>
        </a:solidFill>
      </dgm:spPr>
      <dgm:t>
        <a:bodyPr/>
        <a:lstStyle/>
        <a:p>
          <a:r>
            <a:rPr lang="lv-LV" dirty="0"/>
            <a:t>Informācijas sistēmas nodrošinātājs savu IS var izvietot tikai pie sertificētiem IKT infrastruktūras pakalpojuma sniedzējiem</a:t>
          </a:r>
          <a:endParaRPr lang="en-US" dirty="0"/>
        </a:p>
      </dgm:t>
    </dgm:pt>
    <dgm:pt modelId="{35FC934D-1270-4ECA-9026-006150A4A630}" type="parTrans" cxnId="{C9BD98F4-089C-4007-81A6-D8E7A37F6D36}">
      <dgm:prSet/>
      <dgm:spPr/>
      <dgm:t>
        <a:bodyPr/>
        <a:lstStyle/>
        <a:p>
          <a:endParaRPr lang="en-US"/>
        </a:p>
      </dgm:t>
    </dgm:pt>
    <dgm:pt modelId="{2334851B-B8D8-4E72-BA9A-404AB3D2372F}" type="sibTrans" cxnId="{C9BD98F4-089C-4007-81A6-D8E7A37F6D36}">
      <dgm:prSet/>
      <dgm:spPr/>
      <dgm:t>
        <a:bodyPr/>
        <a:lstStyle/>
        <a:p>
          <a:endParaRPr lang="en-US"/>
        </a:p>
      </dgm:t>
    </dgm:pt>
    <dgm:pt modelId="{1FC5E94D-090E-4BA2-902F-4745B6BFE16B}">
      <dgm:prSet/>
      <dgm:spPr>
        <a:solidFill>
          <a:schemeClr val="accent3">
            <a:lumMod val="75000"/>
          </a:schemeClr>
        </a:solidFill>
      </dgm:spPr>
      <dgm:t>
        <a:bodyPr/>
        <a:lstStyle/>
        <a:p>
          <a:r>
            <a:rPr lang="lv-LV" dirty="0"/>
            <a:t>Katras klases IS izmitināšanai izmantojamie IKT infrastruktūras pakalpojumiem ir jāatbilst noteiktiem kritērijiem, t.i., tiek noteikts katra IS tipa (A, B, C) IKT infrastruktūras minimālās prasības</a:t>
          </a:r>
          <a:endParaRPr lang="en-US" dirty="0"/>
        </a:p>
      </dgm:t>
    </dgm:pt>
    <dgm:pt modelId="{55A92F45-9294-4C36-8148-ED0694A40ECC}" type="parTrans" cxnId="{D04BF820-59A2-4DD5-B3C8-0EF647685FC0}">
      <dgm:prSet/>
      <dgm:spPr/>
      <dgm:t>
        <a:bodyPr/>
        <a:lstStyle/>
        <a:p>
          <a:endParaRPr lang="en-US"/>
        </a:p>
      </dgm:t>
    </dgm:pt>
    <dgm:pt modelId="{FE770617-84E9-4047-B326-DFC4BC81F2D5}" type="sibTrans" cxnId="{D04BF820-59A2-4DD5-B3C8-0EF647685FC0}">
      <dgm:prSet/>
      <dgm:spPr/>
      <dgm:t>
        <a:bodyPr/>
        <a:lstStyle/>
        <a:p>
          <a:endParaRPr lang="en-US"/>
        </a:p>
      </dgm:t>
    </dgm:pt>
    <dgm:pt modelId="{F737F1F4-0C6E-4277-ABB9-B6D29E9AEFAB}" type="pres">
      <dgm:prSet presAssocID="{94836186-6D9F-4B8A-92C9-C63358E69FD1}" presName="linear" presStyleCnt="0">
        <dgm:presLayoutVars>
          <dgm:animLvl val="lvl"/>
          <dgm:resizeHandles val="exact"/>
        </dgm:presLayoutVars>
      </dgm:prSet>
      <dgm:spPr/>
    </dgm:pt>
    <dgm:pt modelId="{EDB8D8B1-42D7-497F-9C92-C17EDC0606B6}" type="pres">
      <dgm:prSet presAssocID="{A4706334-99DD-46D7-A23B-27E13C7E9EB6}" presName="parentText" presStyleLbl="node1" presStyleIdx="0" presStyleCnt="2" custLinFactY="-14619" custLinFactNeighborX="-10073" custLinFactNeighborY="-100000">
        <dgm:presLayoutVars>
          <dgm:chMax val="0"/>
          <dgm:bulletEnabled val="1"/>
        </dgm:presLayoutVars>
      </dgm:prSet>
      <dgm:spPr/>
    </dgm:pt>
    <dgm:pt modelId="{0D8F6B79-E081-4FA9-A35E-C0F22FB741EA}" type="pres">
      <dgm:prSet presAssocID="{2334851B-B8D8-4E72-BA9A-404AB3D2372F}" presName="spacer" presStyleCnt="0"/>
      <dgm:spPr/>
    </dgm:pt>
    <dgm:pt modelId="{12845A56-6381-490A-BECA-5713D7BE277B}" type="pres">
      <dgm:prSet presAssocID="{1FC5E94D-090E-4BA2-902F-4745B6BFE16B}" presName="parentText" presStyleLbl="node1" presStyleIdx="1" presStyleCnt="2" custLinFactNeighborX="-12500" custLinFactNeighborY="-12731">
        <dgm:presLayoutVars>
          <dgm:chMax val="0"/>
          <dgm:bulletEnabled val="1"/>
        </dgm:presLayoutVars>
      </dgm:prSet>
      <dgm:spPr/>
    </dgm:pt>
  </dgm:ptLst>
  <dgm:cxnLst>
    <dgm:cxn modelId="{F792D715-158F-467F-874F-67F2385BA1E2}" type="presOf" srcId="{1FC5E94D-090E-4BA2-902F-4745B6BFE16B}" destId="{12845A56-6381-490A-BECA-5713D7BE277B}" srcOrd="0" destOrd="0" presId="urn:microsoft.com/office/officeart/2005/8/layout/vList2"/>
    <dgm:cxn modelId="{D04BF820-59A2-4DD5-B3C8-0EF647685FC0}" srcId="{94836186-6D9F-4B8A-92C9-C63358E69FD1}" destId="{1FC5E94D-090E-4BA2-902F-4745B6BFE16B}" srcOrd="1" destOrd="0" parTransId="{55A92F45-9294-4C36-8148-ED0694A40ECC}" sibTransId="{FE770617-84E9-4047-B326-DFC4BC81F2D5}"/>
    <dgm:cxn modelId="{8D21B745-9AC7-4FF7-B295-29887D9DA1BC}" type="presOf" srcId="{94836186-6D9F-4B8A-92C9-C63358E69FD1}" destId="{F737F1F4-0C6E-4277-ABB9-B6D29E9AEFAB}" srcOrd="0" destOrd="0" presId="urn:microsoft.com/office/officeart/2005/8/layout/vList2"/>
    <dgm:cxn modelId="{334C2E48-18A1-4151-8A7F-48BF84A87DCC}" type="presOf" srcId="{A4706334-99DD-46D7-A23B-27E13C7E9EB6}" destId="{EDB8D8B1-42D7-497F-9C92-C17EDC0606B6}" srcOrd="0" destOrd="0" presId="urn:microsoft.com/office/officeart/2005/8/layout/vList2"/>
    <dgm:cxn modelId="{C9BD98F4-089C-4007-81A6-D8E7A37F6D36}" srcId="{94836186-6D9F-4B8A-92C9-C63358E69FD1}" destId="{A4706334-99DD-46D7-A23B-27E13C7E9EB6}" srcOrd="0" destOrd="0" parTransId="{35FC934D-1270-4ECA-9026-006150A4A630}" sibTransId="{2334851B-B8D8-4E72-BA9A-404AB3D2372F}"/>
    <dgm:cxn modelId="{E7C8A511-05F9-4434-A795-9CFBCEA86776}" type="presParOf" srcId="{F737F1F4-0C6E-4277-ABB9-B6D29E9AEFAB}" destId="{EDB8D8B1-42D7-497F-9C92-C17EDC0606B6}" srcOrd="0" destOrd="0" presId="urn:microsoft.com/office/officeart/2005/8/layout/vList2"/>
    <dgm:cxn modelId="{2DF0C6F6-0B4A-4B1E-B833-F414543DAF01}" type="presParOf" srcId="{F737F1F4-0C6E-4277-ABB9-B6D29E9AEFAB}" destId="{0D8F6B79-E081-4FA9-A35E-C0F22FB741EA}" srcOrd="1" destOrd="0" presId="urn:microsoft.com/office/officeart/2005/8/layout/vList2"/>
    <dgm:cxn modelId="{31D053BB-77EF-4D52-99A9-9B62BBCBAF5E}" type="presParOf" srcId="{F737F1F4-0C6E-4277-ABB9-B6D29E9AEFAB}" destId="{12845A56-6381-490A-BECA-5713D7BE277B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F5743310-4693-44E5-9CC2-FD88845A25B3}" type="doc">
      <dgm:prSet loTypeId="urn:microsoft.com/office/officeart/2005/8/layout/default" loCatId="list" qsTypeId="urn:microsoft.com/office/officeart/2005/8/quickstyle/simple2" qsCatId="simple" csTypeId="urn:microsoft.com/office/officeart/2005/8/colors/accent2_2" csCatId="accent2" phldr="1"/>
      <dgm:spPr/>
      <dgm:t>
        <a:bodyPr/>
        <a:lstStyle/>
        <a:p>
          <a:endParaRPr lang="en-US"/>
        </a:p>
      </dgm:t>
    </dgm:pt>
    <dgm:pt modelId="{6FEB28A9-032C-408D-ADDE-2626FB77836B}">
      <dgm:prSet>
        <dgm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dgm:style>
      </dgm:prSet>
      <dgm:spPr>
        <a:solidFill>
          <a:schemeClr val="accent3">
            <a:lumMod val="75000"/>
          </a:schemeClr>
        </a:solidFill>
      </dgm:spPr>
      <dgm:t>
        <a:bodyPr/>
        <a:lstStyle/>
        <a:p>
          <a:r>
            <a:rPr lang="lv-LV" dirty="0"/>
            <a:t>Visām pusēm vienoties par vienotu un efektīvu ekosistēmu</a:t>
          </a:r>
          <a:endParaRPr lang="en-US" dirty="0"/>
        </a:p>
      </dgm:t>
    </dgm:pt>
    <dgm:pt modelId="{E7572E23-A471-4767-A32D-5D10913F33C6}" type="parTrans" cxnId="{1422F68A-9AA3-4046-8E71-0F735EB93BBA}">
      <dgm:prSet/>
      <dgm:spPr/>
      <dgm:t>
        <a:bodyPr/>
        <a:lstStyle/>
        <a:p>
          <a:endParaRPr lang="en-US"/>
        </a:p>
      </dgm:t>
    </dgm:pt>
    <dgm:pt modelId="{728249CC-5B30-4C44-B1A2-55A58D8D3337}" type="sibTrans" cxnId="{1422F68A-9AA3-4046-8E71-0F735EB93BBA}">
      <dgm:prSet/>
      <dgm:spPr/>
      <dgm:t>
        <a:bodyPr/>
        <a:lstStyle/>
        <a:p>
          <a:endParaRPr lang="en-US"/>
        </a:p>
      </dgm:t>
    </dgm:pt>
    <dgm:pt modelId="{4E0464CF-8D29-44CE-B854-6A1381B27F80}">
      <dgm:prSet>
        <dgm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dgm:style>
      </dgm:prSet>
      <dgm:spPr>
        <a:solidFill>
          <a:schemeClr val="accent3">
            <a:lumMod val="75000"/>
          </a:schemeClr>
        </a:solidFill>
      </dgm:spPr>
      <dgm:t>
        <a:bodyPr/>
        <a:lstStyle/>
        <a:p>
          <a:r>
            <a:rPr lang="lv-LV" dirty="0"/>
            <a:t>Finansējums pakalpojumiem – tā centralizācija un pieaugums</a:t>
          </a:r>
          <a:endParaRPr lang="en-US" dirty="0"/>
        </a:p>
      </dgm:t>
    </dgm:pt>
    <dgm:pt modelId="{4717717B-0322-46CD-99A7-A2187E506F00}" type="parTrans" cxnId="{4CE52D84-97A3-4AA3-B9B8-46CBB9124D5A}">
      <dgm:prSet/>
      <dgm:spPr/>
      <dgm:t>
        <a:bodyPr/>
        <a:lstStyle/>
        <a:p>
          <a:endParaRPr lang="en-US"/>
        </a:p>
      </dgm:t>
    </dgm:pt>
    <dgm:pt modelId="{332877E1-39DC-466C-9FD1-864E8589F989}" type="sibTrans" cxnId="{4CE52D84-97A3-4AA3-B9B8-46CBB9124D5A}">
      <dgm:prSet/>
      <dgm:spPr/>
      <dgm:t>
        <a:bodyPr/>
        <a:lstStyle/>
        <a:p>
          <a:endParaRPr lang="en-US"/>
        </a:p>
      </dgm:t>
    </dgm:pt>
    <dgm:pt modelId="{516D4E39-E0CA-430C-BCAB-33BC3B5526EA}">
      <dgm:prSet>
        <dgm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dgm:style>
      </dgm:prSet>
      <dgm:spPr>
        <a:solidFill>
          <a:schemeClr val="accent3">
            <a:lumMod val="75000"/>
          </a:schemeClr>
        </a:solidFill>
      </dgm:spPr>
      <dgm:t>
        <a:bodyPr/>
        <a:lstStyle/>
        <a:p>
          <a:r>
            <a:rPr lang="lv-LV" b="1" dirty="0"/>
            <a:t>Koordinēts un liels darbs ieviešanā</a:t>
          </a:r>
          <a:endParaRPr lang="en-US" dirty="0"/>
        </a:p>
      </dgm:t>
    </dgm:pt>
    <dgm:pt modelId="{EEDF019C-8E39-4CBE-9D4B-7103B2FC3372}" type="parTrans" cxnId="{9FD523E4-03D4-4D3D-9099-E0993BEF2715}">
      <dgm:prSet/>
      <dgm:spPr/>
      <dgm:t>
        <a:bodyPr/>
        <a:lstStyle/>
        <a:p>
          <a:endParaRPr lang="en-US"/>
        </a:p>
      </dgm:t>
    </dgm:pt>
    <dgm:pt modelId="{8A6C03AC-0CFB-4AA9-A10C-06319F18D459}" type="sibTrans" cxnId="{9FD523E4-03D4-4D3D-9099-E0993BEF2715}">
      <dgm:prSet/>
      <dgm:spPr/>
      <dgm:t>
        <a:bodyPr/>
        <a:lstStyle/>
        <a:p>
          <a:endParaRPr lang="en-US"/>
        </a:p>
      </dgm:t>
    </dgm:pt>
    <dgm:pt modelId="{26B77F8A-AB06-4A84-AAB9-665F5DC2474C}" type="pres">
      <dgm:prSet presAssocID="{F5743310-4693-44E5-9CC2-FD88845A25B3}" presName="diagram" presStyleCnt="0">
        <dgm:presLayoutVars>
          <dgm:dir/>
          <dgm:resizeHandles val="exact"/>
        </dgm:presLayoutVars>
      </dgm:prSet>
      <dgm:spPr/>
    </dgm:pt>
    <dgm:pt modelId="{D4A8D04E-9284-413E-A3B1-95014431E31F}" type="pres">
      <dgm:prSet presAssocID="{6FEB28A9-032C-408D-ADDE-2626FB77836B}" presName="node" presStyleLbl="node1" presStyleIdx="0" presStyleCnt="3">
        <dgm:presLayoutVars>
          <dgm:bulletEnabled val="1"/>
        </dgm:presLayoutVars>
      </dgm:prSet>
      <dgm:spPr/>
    </dgm:pt>
    <dgm:pt modelId="{45993245-FD30-4E0C-921D-8A332DDF9BDB}" type="pres">
      <dgm:prSet presAssocID="{728249CC-5B30-4C44-B1A2-55A58D8D3337}" presName="sibTrans" presStyleCnt="0"/>
      <dgm:spPr/>
    </dgm:pt>
    <dgm:pt modelId="{0F4C1C51-6434-4AB7-A375-602F39F2A0A0}" type="pres">
      <dgm:prSet presAssocID="{4E0464CF-8D29-44CE-B854-6A1381B27F80}" presName="node" presStyleLbl="node1" presStyleIdx="1" presStyleCnt="3">
        <dgm:presLayoutVars>
          <dgm:bulletEnabled val="1"/>
        </dgm:presLayoutVars>
      </dgm:prSet>
      <dgm:spPr/>
    </dgm:pt>
    <dgm:pt modelId="{14B004C4-5496-4D31-BE79-266A04C0A1ED}" type="pres">
      <dgm:prSet presAssocID="{332877E1-39DC-466C-9FD1-864E8589F989}" presName="sibTrans" presStyleCnt="0"/>
      <dgm:spPr/>
    </dgm:pt>
    <dgm:pt modelId="{874C12DD-4A15-4ED1-BC0C-F9EAB2B9D3D3}" type="pres">
      <dgm:prSet presAssocID="{516D4E39-E0CA-430C-BCAB-33BC3B5526EA}" presName="node" presStyleLbl="node1" presStyleIdx="2" presStyleCnt="3">
        <dgm:presLayoutVars>
          <dgm:bulletEnabled val="1"/>
        </dgm:presLayoutVars>
      </dgm:prSet>
      <dgm:spPr/>
    </dgm:pt>
  </dgm:ptLst>
  <dgm:cxnLst>
    <dgm:cxn modelId="{FF3B7B5B-2A6C-4265-A9E9-485C5188FBE9}" type="presOf" srcId="{6FEB28A9-032C-408D-ADDE-2626FB77836B}" destId="{D4A8D04E-9284-413E-A3B1-95014431E31F}" srcOrd="0" destOrd="0" presId="urn:microsoft.com/office/officeart/2005/8/layout/default"/>
    <dgm:cxn modelId="{15DD727E-9758-49B2-AEBA-6EDF5DF548D6}" type="presOf" srcId="{516D4E39-E0CA-430C-BCAB-33BC3B5526EA}" destId="{874C12DD-4A15-4ED1-BC0C-F9EAB2B9D3D3}" srcOrd="0" destOrd="0" presId="urn:microsoft.com/office/officeart/2005/8/layout/default"/>
    <dgm:cxn modelId="{4CE52D84-97A3-4AA3-B9B8-46CBB9124D5A}" srcId="{F5743310-4693-44E5-9CC2-FD88845A25B3}" destId="{4E0464CF-8D29-44CE-B854-6A1381B27F80}" srcOrd="1" destOrd="0" parTransId="{4717717B-0322-46CD-99A7-A2187E506F00}" sibTransId="{332877E1-39DC-466C-9FD1-864E8589F989}"/>
    <dgm:cxn modelId="{1422F68A-9AA3-4046-8E71-0F735EB93BBA}" srcId="{F5743310-4693-44E5-9CC2-FD88845A25B3}" destId="{6FEB28A9-032C-408D-ADDE-2626FB77836B}" srcOrd="0" destOrd="0" parTransId="{E7572E23-A471-4767-A32D-5D10913F33C6}" sibTransId="{728249CC-5B30-4C44-B1A2-55A58D8D3337}"/>
    <dgm:cxn modelId="{55DE3CAB-3CB1-4C21-ABEB-C4D22410A35D}" type="presOf" srcId="{4E0464CF-8D29-44CE-B854-6A1381B27F80}" destId="{0F4C1C51-6434-4AB7-A375-602F39F2A0A0}" srcOrd="0" destOrd="0" presId="urn:microsoft.com/office/officeart/2005/8/layout/default"/>
    <dgm:cxn modelId="{9FD523E4-03D4-4D3D-9099-E0993BEF2715}" srcId="{F5743310-4693-44E5-9CC2-FD88845A25B3}" destId="{516D4E39-E0CA-430C-BCAB-33BC3B5526EA}" srcOrd="2" destOrd="0" parTransId="{EEDF019C-8E39-4CBE-9D4B-7103B2FC3372}" sibTransId="{8A6C03AC-0CFB-4AA9-A10C-06319F18D459}"/>
    <dgm:cxn modelId="{0DFF70F5-6BC1-4AD4-8C75-E542F8A4B18D}" type="presOf" srcId="{F5743310-4693-44E5-9CC2-FD88845A25B3}" destId="{26B77F8A-AB06-4A84-AAB9-665F5DC2474C}" srcOrd="0" destOrd="0" presId="urn:microsoft.com/office/officeart/2005/8/layout/default"/>
    <dgm:cxn modelId="{35550EB7-0331-4FE2-96C2-9274F7A9A5A6}" type="presParOf" srcId="{26B77F8A-AB06-4A84-AAB9-665F5DC2474C}" destId="{D4A8D04E-9284-413E-A3B1-95014431E31F}" srcOrd="0" destOrd="0" presId="urn:microsoft.com/office/officeart/2005/8/layout/default"/>
    <dgm:cxn modelId="{4DD87A58-5A67-489E-9D85-CA0DA9A74B2E}" type="presParOf" srcId="{26B77F8A-AB06-4A84-AAB9-665F5DC2474C}" destId="{45993245-FD30-4E0C-921D-8A332DDF9BDB}" srcOrd="1" destOrd="0" presId="urn:microsoft.com/office/officeart/2005/8/layout/default"/>
    <dgm:cxn modelId="{4FFAF81A-8C4E-492D-BB56-98E62058597B}" type="presParOf" srcId="{26B77F8A-AB06-4A84-AAB9-665F5DC2474C}" destId="{0F4C1C51-6434-4AB7-A375-602F39F2A0A0}" srcOrd="2" destOrd="0" presId="urn:microsoft.com/office/officeart/2005/8/layout/default"/>
    <dgm:cxn modelId="{5F0177E6-8DF3-40B1-91ED-01E371424536}" type="presParOf" srcId="{26B77F8A-AB06-4A84-AAB9-665F5DC2474C}" destId="{14B004C4-5496-4D31-BE79-266A04C0A1ED}" srcOrd="3" destOrd="0" presId="urn:microsoft.com/office/officeart/2005/8/layout/default"/>
    <dgm:cxn modelId="{F2642494-9562-432C-9EF9-955740582507}" type="presParOf" srcId="{26B77F8A-AB06-4A84-AAB9-665F5DC2474C}" destId="{874C12DD-4A15-4ED1-BC0C-F9EAB2B9D3D3}" srcOrd="4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2959B94-36A0-4B16-925B-4533F6FA0D09}">
      <dsp:nvSpPr>
        <dsp:cNvPr id="0" name=""/>
        <dsp:cNvSpPr/>
      </dsp:nvSpPr>
      <dsp:spPr>
        <a:xfrm>
          <a:off x="0" y="0"/>
          <a:ext cx="8128000" cy="1326779"/>
        </a:xfrm>
        <a:prstGeom prst="roundRect">
          <a:avLst/>
        </a:prstGeom>
        <a:solidFill>
          <a:srgbClr val="FF0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marL="0" lvl="0" indent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3600" b="1" kern="1200" dirty="0"/>
            <a:t>A klase - </a:t>
          </a:r>
          <a:r>
            <a:rPr lang="lv-LV" sz="3600" kern="1200" dirty="0"/>
            <a:t>augstākais riska līmenis, var būt tikai būtisko pakalpojumu sniedzējam</a:t>
          </a:r>
          <a:endParaRPr lang="en-US" sz="3600" kern="1200" dirty="0"/>
        </a:p>
      </dsp:txBody>
      <dsp:txXfrm>
        <a:off x="64768" y="64768"/>
        <a:ext cx="7998464" cy="1197243"/>
      </dsp:txXfrm>
    </dsp:sp>
    <dsp:sp modelId="{C6A25E24-74FD-44ED-A175-0DB172B1C547}">
      <dsp:nvSpPr>
        <dsp:cNvPr id="0" name=""/>
        <dsp:cNvSpPr/>
      </dsp:nvSpPr>
      <dsp:spPr>
        <a:xfrm>
          <a:off x="0" y="1378586"/>
          <a:ext cx="8128000" cy="1326779"/>
        </a:xfrm>
        <a:prstGeom prst="roundRect">
          <a:avLst/>
        </a:prstGeom>
        <a:solidFill>
          <a:srgbClr val="FFFF00"/>
        </a:solidFill>
        <a:ln w="25400" cap="flat" cmpd="sng" algn="ctr">
          <a:solidFill>
            <a:schemeClr val="accent6">
              <a:shade val="15000"/>
            </a:schemeClr>
          </a:solidFill>
          <a:prstDash val="solid"/>
        </a:ln>
        <a:effectLst/>
      </dsp:spPr>
      <dsp:style>
        <a:lnRef idx="2">
          <a:schemeClr val="accent6">
            <a:shade val="15000"/>
          </a:schemeClr>
        </a:lnRef>
        <a:fillRef idx="1">
          <a:schemeClr val="accent6"/>
        </a:fillRef>
        <a:effectRef idx="0">
          <a:schemeClr val="accent6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marL="0" lvl="0" indent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3600" b="1" kern="1200" dirty="0">
              <a:solidFill>
                <a:schemeClr val="tx1"/>
              </a:solidFill>
            </a:rPr>
            <a:t>B klase - </a:t>
          </a:r>
          <a:r>
            <a:rPr lang="lv-LV" sz="3600" kern="1200" dirty="0">
              <a:solidFill>
                <a:schemeClr val="tx1"/>
              </a:solidFill>
            </a:rPr>
            <a:t>vidējais riska līmenis</a:t>
          </a:r>
          <a:endParaRPr lang="en-US" sz="3600" kern="1200" dirty="0">
            <a:solidFill>
              <a:schemeClr val="tx1"/>
            </a:solidFill>
          </a:endParaRPr>
        </a:p>
      </dsp:txBody>
      <dsp:txXfrm>
        <a:off x="64768" y="1443354"/>
        <a:ext cx="7998464" cy="1197243"/>
      </dsp:txXfrm>
    </dsp:sp>
    <dsp:sp modelId="{62DAA2B0-EB82-4965-B515-036239E37E32}">
      <dsp:nvSpPr>
        <dsp:cNvPr id="0" name=""/>
        <dsp:cNvSpPr/>
      </dsp:nvSpPr>
      <dsp:spPr>
        <a:xfrm>
          <a:off x="0" y="2760724"/>
          <a:ext cx="8128000" cy="1326779"/>
        </a:xfrm>
        <a:prstGeom prst="roundRect">
          <a:avLst/>
        </a:prstGeom>
        <a:solidFill>
          <a:schemeClr val="accent3">
            <a:lumMod val="75000"/>
          </a:schemeClr>
        </a:solidFill>
        <a:ln w="25400" cap="flat" cmpd="sng" algn="ctr">
          <a:solidFill>
            <a:schemeClr val="accent3">
              <a:shade val="15000"/>
            </a:schemeClr>
          </a:solidFill>
          <a:prstDash val="solid"/>
        </a:ln>
        <a:effectLst/>
      </dsp:spPr>
      <dsp:style>
        <a:lnRef idx="2">
          <a:schemeClr val="accent3">
            <a:shade val="15000"/>
          </a:schemeClr>
        </a:lnRef>
        <a:fillRef idx="1">
          <a:schemeClr val="accent3"/>
        </a:fillRef>
        <a:effectRef idx="0">
          <a:schemeClr val="accent3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marL="0" lvl="0" indent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3600" b="1" kern="1200" dirty="0"/>
            <a:t>C klase - </a:t>
          </a:r>
          <a:r>
            <a:rPr lang="lv-LV" sz="3600" kern="1200" dirty="0"/>
            <a:t>zemākais riska līmenis</a:t>
          </a:r>
          <a:endParaRPr lang="en-US" sz="3600" kern="1200" dirty="0"/>
        </a:p>
      </dsp:txBody>
      <dsp:txXfrm>
        <a:off x="64768" y="2825492"/>
        <a:ext cx="7998464" cy="119724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DB8D8B1-42D7-497F-9C92-C17EDC0606B6}">
      <dsp:nvSpPr>
        <dsp:cNvPr id="0" name=""/>
        <dsp:cNvSpPr/>
      </dsp:nvSpPr>
      <dsp:spPr>
        <a:xfrm>
          <a:off x="0" y="0"/>
          <a:ext cx="8128000" cy="1912803"/>
        </a:xfrm>
        <a:prstGeom prst="roundRect">
          <a:avLst/>
        </a:prstGeom>
        <a:solidFill>
          <a:schemeClr val="accent3">
            <a:lumMod val="75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marL="0" lvl="0" indent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2900" kern="1200" dirty="0"/>
            <a:t>Informācijas sistēmas nodrošinātājs savu IS var izvietot tikai pie sertificētiem IKT infrastruktūras pakalpojuma sniedzējiem</a:t>
          </a:r>
          <a:endParaRPr lang="en-US" sz="2900" kern="1200" dirty="0"/>
        </a:p>
      </dsp:txBody>
      <dsp:txXfrm>
        <a:off x="93375" y="93375"/>
        <a:ext cx="7941250" cy="1726053"/>
      </dsp:txXfrm>
    </dsp:sp>
    <dsp:sp modelId="{12845A56-6381-490A-BECA-5713D7BE277B}">
      <dsp:nvSpPr>
        <dsp:cNvPr id="0" name=""/>
        <dsp:cNvSpPr/>
      </dsp:nvSpPr>
      <dsp:spPr>
        <a:xfrm>
          <a:off x="0" y="2217913"/>
          <a:ext cx="8128000" cy="1912803"/>
        </a:xfrm>
        <a:prstGeom prst="roundRect">
          <a:avLst/>
        </a:prstGeom>
        <a:solidFill>
          <a:schemeClr val="accent3">
            <a:lumMod val="75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marL="0" lvl="0" indent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2900" kern="1200" dirty="0"/>
            <a:t>Katras klases IS izmitināšanai izmantojamie IKT infrastruktūras pakalpojumiem ir jāatbilst noteiktiem kritērijiem, t.i., tiek noteikts katra IS tipa (A, B, C) IKT infrastruktūras minimālās prasības</a:t>
          </a:r>
          <a:endParaRPr lang="en-US" sz="2900" kern="1200" dirty="0"/>
        </a:p>
      </dsp:txBody>
      <dsp:txXfrm>
        <a:off x="93375" y="2311288"/>
        <a:ext cx="7941250" cy="1726053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4A8D04E-9284-413E-A3B1-95014431E31F}">
      <dsp:nvSpPr>
        <dsp:cNvPr id="0" name=""/>
        <dsp:cNvSpPr/>
      </dsp:nvSpPr>
      <dsp:spPr>
        <a:xfrm>
          <a:off x="534392" y="1791"/>
          <a:ext cx="3361531" cy="2016918"/>
        </a:xfrm>
        <a:prstGeom prst="rect">
          <a:avLst/>
        </a:prstGeom>
        <a:solidFill>
          <a:schemeClr val="accent3">
            <a:lumMod val="75000"/>
          </a:schemeClr>
        </a:solidFill>
        <a:ln w="25400" cap="flat" cmpd="sng" algn="ctr">
          <a:solidFill>
            <a:schemeClr val="accent3">
              <a:shade val="15000"/>
            </a:schemeClr>
          </a:solidFill>
          <a:prstDash val="solid"/>
        </a:ln>
        <a:effectLst/>
      </dsp:spPr>
      <dsp:style>
        <a:lnRef idx="2">
          <a:schemeClr val="accent3">
            <a:shade val="15000"/>
          </a:schemeClr>
        </a:lnRef>
        <a:fillRef idx="1">
          <a:schemeClr val="accent3"/>
        </a:fillRef>
        <a:effectRef idx="0">
          <a:schemeClr val="accent3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3100" kern="1200" dirty="0"/>
            <a:t>Visām pusēm vienoties par vienotu un efektīvu ekosistēmu</a:t>
          </a:r>
          <a:endParaRPr lang="en-US" sz="3100" kern="1200" dirty="0"/>
        </a:p>
      </dsp:txBody>
      <dsp:txXfrm>
        <a:off x="534392" y="1791"/>
        <a:ext cx="3361531" cy="2016918"/>
      </dsp:txXfrm>
    </dsp:sp>
    <dsp:sp modelId="{0F4C1C51-6434-4AB7-A375-602F39F2A0A0}">
      <dsp:nvSpPr>
        <dsp:cNvPr id="0" name=""/>
        <dsp:cNvSpPr/>
      </dsp:nvSpPr>
      <dsp:spPr>
        <a:xfrm>
          <a:off x="4232076" y="1791"/>
          <a:ext cx="3361531" cy="2016918"/>
        </a:xfrm>
        <a:prstGeom prst="rect">
          <a:avLst/>
        </a:prstGeom>
        <a:solidFill>
          <a:schemeClr val="accent3">
            <a:lumMod val="75000"/>
          </a:schemeClr>
        </a:solidFill>
        <a:ln w="25400" cap="flat" cmpd="sng" algn="ctr">
          <a:solidFill>
            <a:schemeClr val="accent3">
              <a:shade val="15000"/>
            </a:schemeClr>
          </a:solidFill>
          <a:prstDash val="solid"/>
        </a:ln>
        <a:effectLst/>
      </dsp:spPr>
      <dsp:style>
        <a:lnRef idx="2">
          <a:schemeClr val="accent3">
            <a:shade val="15000"/>
          </a:schemeClr>
        </a:lnRef>
        <a:fillRef idx="1">
          <a:schemeClr val="accent3"/>
        </a:fillRef>
        <a:effectRef idx="0">
          <a:schemeClr val="accent3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3100" kern="1200" dirty="0"/>
            <a:t>Finansējums pakalpojumiem – tā centralizācija un pieaugums</a:t>
          </a:r>
          <a:endParaRPr lang="en-US" sz="3100" kern="1200" dirty="0"/>
        </a:p>
      </dsp:txBody>
      <dsp:txXfrm>
        <a:off x="4232076" y="1791"/>
        <a:ext cx="3361531" cy="2016918"/>
      </dsp:txXfrm>
    </dsp:sp>
    <dsp:sp modelId="{874C12DD-4A15-4ED1-BC0C-F9EAB2B9D3D3}">
      <dsp:nvSpPr>
        <dsp:cNvPr id="0" name=""/>
        <dsp:cNvSpPr/>
      </dsp:nvSpPr>
      <dsp:spPr>
        <a:xfrm>
          <a:off x="2383234" y="2354863"/>
          <a:ext cx="3361531" cy="2016918"/>
        </a:xfrm>
        <a:prstGeom prst="rect">
          <a:avLst/>
        </a:prstGeom>
        <a:solidFill>
          <a:schemeClr val="accent3">
            <a:lumMod val="75000"/>
          </a:schemeClr>
        </a:solidFill>
        <a:ln w="25400" cap="flat" cmpd="sng" algn="ctr">
          <a:solidFill>
            <a:schemeClr val="accent3">
              <a:shade val="15000"/>
            </a:schemeClr>
          </a:solidFill>
          <a:prstDash val="solid"/>
        </a:ln>
        <a:effectLst/>
      </dsp:spPr>
      <dsp:style>
        <a:lnRef idx="2">
          <a:schemeClr val="accent3">
            <a:shade val="15000"/>
          </a:schemeClr>
        </a:lnRef>
        <a:fillRef idx="1">
          <a:schemeClr val="accent3"/>
        </a:fillRef>
        <a:effectRef idx="0">
          <a:schemeClr val="accent3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3100" b="1" kern="1200" dirty="0"/>
            <a:t>Koordinēts un liels darbs ieviešanā</a:t>
          </a:r>
          <a:endParaRPr lang="en-US" sz="3100" kern="1200" dirty="0"/>
        </a:p>
      </dsp:txBody>
      <dsp:txXfrm>
        <a:off x="2383234" y="2354863"/>
        <a:ext cx="3361531" cy="201691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6DF8B2B5-3BAD-47E6-ACC9-70F4ADCB8B30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defTabSz="939575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8893D00-1932-4E9B-B9B0-E19A308DBBE9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defTabSz="939575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13C8DB27-DBDF-464C-A0B2-26848C299F04}" type="datetimeFigureOut">
              <a:rPr lang="lv-LV"/>
              <a:pPr>
                <a:defRPr/>
              </a:pPr>
              <a:t>07.01.2025</a:t>
            </a:fld>
            <a:endParaRPr lang="lv-LV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84F4043C-818C-4436-A8C6-39D1E680AD58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lv-LV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5227DD14-52D2-4DE5-AAB6-133402AD052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lv-LV" noProof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946CCB6-05CB-4727-B41B-FAFFAE7A54B3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defTabSz="939575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6465A07-D516-4AD6-891D-F2F3F0E706E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anose="020F0502020204030204" pitchFamily="34" charset="0"/>
              </a:defRPr>
            </a:lvl1pPr>
          </a:lstStyle>
          <a:p>
            <a:fld id="{AA450F48-AB08-4CF1-A315-61EADBF3202D}" type="slidenum">
              <a:rPr lang="lv-LV" altLang="en-US"/>
              <a:pPr/>
              <a:t>‹#›</a:t>
            </a:fld>
            <a:endParaRPr lang="lv-LV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68313"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38213"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408113"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78013"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348940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818729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88515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758305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sv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sv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7">
            <a:extLst>
              <a:ext uri="{FF2B5EF4-FFF2-40B4-BE49-F238E27FC236}">
                <a16:creationId xmlns:a16="http://schemas.microsoft.com/office/drawing/2014/main" id="{DF088213-51E1-4412-B8C6-C4CD271465C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621463"/>
            <a:ext cx="1219200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itle 1">
            <a:extLst>
              <a:ext uri="{FF2B5EF4-FFF2-40B4-BE49-F238E27FC236}">
                <a16:creationId xmlns:a16="http://schemas.microsoft.com/office/drawing/2014/main" id="{F9F200B3-7805-4CF2-8A70-EB569EA955AB}"/>
              </a:ext>
            </a:extLst>
          </p:cNvPr>
          <p:cNvSpPr txBox="1">
            <a:spLocks/>
          </p:cNvSpPr>
          <p:nvPr userDrawn="1"/>
        </p:nvSpPr>
        <p:spPr>
          <a:xfrm>
            <a:off x="914400" y="4724400"/>
            <a:ext cx="10363200" cy="1036638"/>
          </a:xfrm>
          <a:prstGeom prst="rect">
            <a:avLst/>
          </a:prstGeom>
        </p:spPr>
        <p:txBody>
          <a:bodyPr lIns="93957" tIns="46979" rIns="93957" bIns="46979">
            <a:normAutofit/>
          </a:bodyPr>
          <a:lstStyle>
            <a:lvl1pPr algn="l" defTabSz="939575" rtl="0" eaLnBrk="1" latinLnBrk="0" hangingPunct="1">
              <a:spcBef>
                <a:spcPct val="0"/>
              </a:spcBef>
              <a:buNone/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defRPr>
            </a:lvl1pPr>
          </a:lstStyle>
          <a:p>
            <a:pPr algn="ctr" fontAlgn="auto">
              <a:spcAft>
                <a:spcPts val="0"/>
              </a:spcAft>
              <a:defRPr/>
            </a:pPr>
            <a:endParaRPr lang="lv-LV" sz="14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914400" y="3505200"/>
            <a:ext cx="10363200" cy="960442"/>
          </a:xfrm>
        </p:spPr>
        <p:txBody>
          <a:bodyPr anchor="t">
            <a:normAutofit/>
          </a:bodyPr>
          <a:lstStyle>
            <a:lvl1pPr algn="ctr">
              <a:defRPr sz="3200" b="1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0"/>
          </p:nvPr>
        </p:nvSpPr>
        <p:spPr>
          <a:xfrm>
            <a:off x="914400" y="4724400"/>
            <a:ext cx="10363200" cy="914400"/>
          </a:xfrm>
        </p:spPr>
        <p:txBody>
          <a:bodyPr>
            <a:normAutofit/>
          </a:bodyPr>
          <a:lstStyle>
            <a:lvl1pPr marL="0" indent="0" algn="ctr">
              <a:buNone/>
              <a:defRPr sz="14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19"/>
          <p:cNvSpPr>
            <a:spLocks noGrp="1"/>
          </p:cNvSpPr>
          <p:nvPr>
            <p:ph type="body" sz="quarter" idx="11"/>
          </p:nvPr>
        </p:nvSpPr>
        <p:spPr>
          <a:xfrm>
            <a:off x="914400" y="5761038"/>
            <a:ext cx="10363200" cy="639762"/>
          </a:xfrm>
        </p:spPr>
        <p:txBody>
          <a:bodyPr>
            <a:normAutofit/>
          </a:bodyPr>
          <a:lstStyle>
            <a:lvl1pPr marL="0" indent="0" algn="ctr">
              <a:buNone/>
              <a:defRPr sz="14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3" name="Graphic 2">
            <a:extLst>
              <a:ext uri="{FF2B5EF4-FFF2-40B4-BE49-F238E27FC236}">
                <a16:creationId xmlns:a16="http://schemas.microsoft.com/office/drawing/2014/main" id="{1473F5C0-7280-086B-5C5D-249C5394DE3A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5014307" y="946122"/>
            <a:ext cx="2051512" cy="2136991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75016D78-8AE2-5D72-4C82-ECD934EA6B0A}"/>
              </a:ext>
            </a:extLst>
          </p:cNvPr>
          <p:cNvSpPr/>
          <p:nvPr userDrawn="1"/>
        </p:nvSpPr>
        <p:spPr>
          <a:xfrm>
            <a:off x="5326785" y="0"/>
            <a:ext cx="1419892" cy="680690"/>
          </a:xfrm>
          <a:prstGeom prst="rect">
            <a:avLst/>
          </a:prstGeom>
          <a:solidFill>
            <a:srgbClr val="4A773C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642903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54400" y="381000"/>
            <a:ext cx="8128000" cy="1036642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54400" y="1752601"/>
            <a:ext cx="8128000" cy="4373573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4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3454400" y="6324600"/>
            <a:ext cx="26416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6502400" y="6324600"/>
            <a:ext cx="48768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22">
            <a:extLst>
              <a:ext uri="{FF2B5EF4-FFF2-40B4-BE49-F238E27FC236}">
                <a16:creationId xmlns:a16="http://schemas.microsoft.com/office/drawing/2014/main" id="{94937F83-5FC0-47E7-9DF2-F9145DCD63B1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>
          <a:xfrm>
            <a:off x="11379200" y="6324600"/>
            <a:ext cx="406400" cy="304800"/>
          </a:xfrm>
        </p:spPr>
        <p:txBody>
          <a:bodyPr/>
          <a:lstStyle>
            <a:lvl1pPr>
              <a:defRPr sz="1000">
                <a:latin typeface="Verdana" panose="020B0604030504040204" pitchFamily="34" charset="0"/>
              </a:defRPr>
            </a:lvl1pPr>
          </a:lstStyle>
          <a:p>
            <a:fld id="{048BE3C2-5E07-4DC5-A0F0-E922F710262C}" type="slidenum">
              <a:rPr lang="en-US" altLang="en-US"/>
              <a:pPr/>
              <a:t>‹#›</a:t>
            </a:fld>
            <a:endParaRPr lang="en-US" altLang="en-US"/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19BFA1AA-ED68-B7E1-6692-64EEFEB22524}"/>
              </a:ext>
            </a:extLst>
          </p:cNvPr>
          <p:cNvGrpSpPr/>
          <p:nvPr userDrawn="1"/>
        </p:nvGrpSpPr>
        <p:grpSpPr>
          <a:xfrm>
            <a:off x="471747" y="-1"/>
            <a:ext cx="1348739" cy="2070673"/>
            <a:chOff x="5301441" y="1"/>
            <a:chExt cx="1705495" cy="2618388"/>
          </a:xfrm>
        </p:grpSpPr>
        <p:pic>
          <p:nvPicPr>
            <p:cNvPr id="5" name="Graphic 4">
              <a:extLst>
                <a:ext uri="{FF2B5EF4-FFF2-40B4-BE49-F238E27FC236}">
                  <a16:creationId xmlns:a16="http://schemas.microsoft.com/office/drawing/2014/main" id="{43CE2A7F-3AE3-7F7C-B0B6-1C2D84E48EEE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5301441" y="841832"/>
              <a:ext cx="1705495" cy="1776557"/>
            </a:xfrm>
            <a:prstGeom prst="rect">
              <a:avLst/>
            </a:prstGeom>
          </p:spPr>
        </p:pic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8CEC16B9-23B3-71EF-189A-A14D27B77B41}"/>
                </a:ext>
              </a:extLst>
            </p:cNvPr>
            <p:cNvSpPr/>
            <p:nvPr userDrawn="1"/>
          </p:nvSpPr>
          <p:spPr>
            <a:xfrm>
              <a:off x="5561215" y="1"/>
              <a:ext cx="1180407" cy="621168"/>
            </a:xfrm>
            <a:prstGeom prst="rect">
              <a:avLst/>
            </a:prstGeom>
            <a:solidFill>
              <a:srgbClr val="4A773C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lv-LV"/>
            </a:p>
          </p:txBody>
        </p:sp>
      </p:grpSp>
    </p:spTree>
    <p:extLst>
      <p:ext uri="{BB962C8B-B14F-4D97-AF65-F5344CB8AC3E}">
        <p14:creationId xmlns:p14="http://schemas.microsoft.com/office/powerpoint/2010/main" val="5992908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54400" y="3657601"/>
            <a:ext cx="8128000" cy="1384295"/>
          </a:xfrm>
        </p:spPr>
        <p:txBody>
          <a:bodyPr anchor="t">
            <a:normAutofit/>
          </a:bodyPr>
          <a:lstStyle>
            <a:lvl1pPr algn="l">
              <a:defRPr sz="2400" b="1" cap="none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54400" y="381000"/>
            <a:ext cx="8128000" cy="3276600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469788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 marL="93957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40936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7915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34894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81872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8851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75830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3454400" y="6324600"/>
            <a:ext cx="26416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6502400" y="6324600"/>
            <a:ext cx="48768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22">
            <a:extLst>
              <a:ext uri="{FF2B5EF4-FFF2-40B4-BE49-F238E27FC236}">
                <a16:creationId xmlns:a16="http://schemas.microsoft.com/office/drawing/2014/main" id="{8B1EEDEA-ADE6-43ED-8B39-2F216EF7796D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>
          <a:xfrm>
            <a:off x="11379200" y="6324600"/>
            <a:ext cx="406400" cy="304800"/>
          </a:xfrm>
        </p:spPr>
        <p:txBody>
          <a:bodyPr/>
          <a:lstStyle>
            <a:lvl1pPr>
              <a:defRPr sz="1000">
                <a:latin typeface="Verdana" panose="020B0604030504040204" pitchFamily="34" charset="0"/>
              </a:defRPr>
            </a:lvl1pPr>
          </a:lstStyle>
          <a:p>
            <a:fld id="{983F8AAC-87E8-4F60-984A-9D0D4A06653B}" type="slidenum">
              <a:rPr lang="en-US" altLang="en-US"/>
              <a:pPr/>
              <a:t>‹#›</a:t>
            </a:fld>
            <a:endParaRPr lang="en-US" altLang="en-US"/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10ACCC2A-C17B-C3E9-5323-0053689E5A52}"/>
              </a:ext>
            </a:extLst>
          </p:cNvPr>
          <p:cNvGrpSpPr/>
          <p:nvPr userDrawn="1"/>
        </p:nvGrpSpPr>
        <p:grpSpPr>
          <a:xfrm>
            <a:off x="471747" y="-1"/>
            <a:ext cx="1348739" cy="2070673"/>
            <a:chOff x="5301441" y="1"/>
            <a:chExt cx="1705495" cy="2618388"/>
          </a:xfrm>
        </p:grpSpPr>
        <p:pic>
          <p:nvPicPr>
            <p:cNvPr id="5" name="Graphic 4">
              <a:extLst>
                <a:ext uri="{FF2B5EF4-FFF2-40B4-BE49-F238E27FC236}">
                  <a16:creationId xmlns:a16="http://schemas.microsoft.com/office/drawing/2014/main" id="{1FD00F75-4AC6-4728-5126-4BFC80298EB6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5301441" y="841832"/>
              <a:ext cx="1705495" cy="1776557"/>
            </a:xfrm>
            <a:prstGeom prst="rect">
              <a:avLst/>
            </a:prstGeom>
          </p:spPr>
        </p:pic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59D52775-7D1B-BF99-9E9B-D14CEFDFB321}"/>
                </a:ext>
              </a:extLst>
            </p:cNvPr>
            <p:cNvSpPr/>
            <p:nvPr userDrawn="1"/>
          </p:nvSpPr>
          <p:spPr>
            <a:xfrm>
              <a:off x="5561215" y="1"/>
              <a:ext cx="1180407" cy="621168"/>
            </a:xfrm>
            <a:prstGeom prst="rect">
              <a:avLst/>
            </a:prstGeom>
            <a:solidFill>
              <a:srgbClr val="4A773C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lv-LV"/>
            </a:p>
          </p:txBody>
        </p:sp>
      </p:grpSp>
    </p:spTree>
    <p:extLst>
      <p:ext uri="{BB962C8B-B14F-4D97-AF65-F5344CB8AC3E}">
        <p14:creationId xmlns:p14="http://schemas.microsoft.com/office/powerpoint/2010/main" val="20913467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54400" y="304802"/>
            <a:ext cx="8128000" cy="1066799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54400" y="1752601"/>
            <a:ext cx="3860800" cy="4373565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620000" y="1752601"/>
            <a:ext cx="3962400" cy="4373573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3454400" y="6324600"/>
            <a:ext cx="26416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6502400" y="6324600"/>
            <a:ext cx="48768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Slide Number Placeholder 22">
            <a:extLst>
              <a:ext uri="{FF2B5EF4-FFF2-40B4-BE49-F238E27FC236}">
                <a16:creationId xmlns:a16="http://schemas.microsoft.com/office/drawing/2014/main" id="{B7CD9A67-6D8C-49D3-BBB3-473AA3E74176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>
          <a:xfrm>
            <a:off x="11379200" y="6324600"/>
            <a:ext cx="406400" cy="304800"/>
          </a:xfrm>
        </p:spPr>
        <p:txBody>
          <a:bodyPr/>
          <a:lstStyle>
            <a:lvl1pPr>
              <a:defRPr sz="1000">
                <a:latin typeface="Verdana" panose="020B0604030504040204" pitchFamily="34" charset="0"/>
              </a:defRPr>
            </a:lvl1pPr>
          </a:lstStyle>
          <a:p>
            <a:fld id="{BF72228C-B501-4A49-BC53-7C0F002280AA}" type="slidenum">
              <a:rPr lang="en-US" altLang="en-US"/>
              <a:pPr/>
              <a:t>‹#›</a:t>
            </a:fld>
            <a:endParaRPr lang="en-US" altLang="en-US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0B3DA34B-1FF9-30AB-1ADE-790DDD7AF33F}"/>
              </a:ext>
            </a:extLst>
          </p:cNvPr>
          <p:cNvGrpSpPr/>
          <p:nvPr userDrawn="1"/>
        </p:nvGrpSpPr>
        <p:grpSpPr>
          <a:xfrm>
            <a:off x="471747" y="-1"/>
            <a:ext cx="1348739" cy="2070673"/>
            <a:chOff x="5301441" y="1"/>
            <a:chExt cx="1705495" cy="2618388"/>
          </a:xfrm>
        </p:grpSpPr>
        <p:pic>
          <p:nvPicPr>
            <p:cNvPr id="6" name="Graphic 5">
              <a:extLst>
                <a:ext uri="{FF2B5EF4-FFF2-40B4-BE49-F238E27FC236}">
                  <a16:creationId xmlns:a16="http://schemas.microsoft.com/office/drawing/2014/main" id="{84106B48-2E07-2604-DDEC-7FAFC6C8ADD6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5301441" y="841832"/>
              <a:ext cx="1705495" cy="1776557"/>
            </a:xfrm>
            <a:prstGeom prst="rect">
              <a:avLst/>
            </a:prstGeom>
          </p:spPr>
        </p:pic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FDE12B7D-C570-98AD-73B7-C0FE8EF3B3F1}"/>
                </a:ext>
              </a:extLst>
            </p:cNvPr>
            <p:cNvSpPr/>
            <p:nvPr userDrawn="1"/>
          </p:nvSpPr>
          <p:spPr>
            <a:xfrm>
              <a:off x="5561215" y="1"/>
              <a:ext cx="1180407" cy="621168"/>
            </a:xfrm>
            <a:prstGeom prst="rect">
              <a:avLst/>
            </a:prstGeom>
            <a:solidFill>
              <a:srgbClr val="4A773C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lv-LV"/>
            </a:p>
          </p:txBody>
        </p:sp>
      </p:grpSp>
    </p:spTree>
    <p:extLst>
      <p:ext uri="{BB962C8B-B14F-4D97-AF65-F5344CB8AC3E}">
        <p14:creationId xmlns:p14="http://schemas.microsoft.com/office/powerpoint/2010/main" val="24309530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3454400" y="304802"/>
            <a:ext cx="8128000" cy="1066799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5" name="Content Placeholder 2"/>
          <p:cNvSpPr>
            <a:spLocks noGrp="1"/>
          </p:cNvSpPr>
          <p:nvPr>
            <p:ph sz="half" idx="1"/>
          </p:nvPr>
        </p:nvSpPr>
        <p:spPr>
          <a:xfrm>
            <a:off x="3454400" y="2386941"/>
            <a:ext cx="3860800" cy="3739225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6" name="Content Placeholder 3"/>
          <p:cNvSpPr>
            <a:spLocks noGrp="1"/>
          </p:cNvSpPr>
          <p:nvPr>
            <p:ph sz="half" idx="2"/>
          </p:nvPr>
        </p:nvSpPr>
        <p:spPr>
          <a:xfrm>
            <a:off x="7620000" y="2386941"/>
            <a:ext cx="3962400" cy="3739233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2" name="Text Placeholder 21"/>
          <p:cNvSpPr>
            <a:spLocks noGrp="1"/>
          </p:cNvSpPr>
          <p:nvPr>
            <p:ph type="body" sz="quarter" idx="16"/>
          </p:nvPr>
        </p:nvSpPr>
        <p:spPr>
          <a:xfrm>
            <a:off x="3454400" y="1852614"/>
            <a:ext cx="3860800" cy="534987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Text Placeholder 21"/>
          <p:cNvSpPr>
            <a:spLocks noGrp="1"/>
          </p:cNvSpPr>
          <p:nvPr>
            <p:ph type="body" sz="quarter" idx="17"/>
          </p:nvPr>
        </p:nvSpPr>
        <p:spPr>
          <a:xfrm>
            <a:off x="7620000" y="1851954"/>
            <a:ext cx="3962400" cy="534987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3454400" y="6324600"/>
            <a:ext cx="26416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7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6502400" y="6324600"/>
            <a:ext cx="48768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Slide Number Placeholder 22">
            <a:extLst>
              <a:ext uri="{FF2B5EF4-FFF2-40B4-BE49-F238E27FC236}">
                <a16:creationId xmlns:a16="http://schemas.microsoft.com/office/drawing/2014/main" id="{61B808E7-1806-43DF-A23A-F45D80FF831B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>
          <a:xfrm>
            <a:off x="11379200" y="6324600"/>
            <a:ext cx="406400" cy="304800"/>
          </a:xfrm>
        </p:spPr>
        <p:txBody>
          <a:bodyPr/>
          <a:lstStyle>
            <a:lvl1pPr>
              <a:defRPr sz="1000">
                <a:latin typeface="Verdana" panose="020B0604030504040204" pitchFamily="34" charset="0"/>
              </a:defRPr>
            </a:lvl1pPr>
          </a:lstStyle>
          <a:p>
            <a:fld id="{CD3FDB84-79B4-4A44-ADE2-D1F1780E3377}" type="slidenum">
              <a:rPr lang="en-US" altLang="en-US"/>
              <a:pPr/>
              <a:t>‹#›</a:t>
            </a:fld>
            <a:endParaRPr lang="en-US" altLang="en-US"/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667BC2F8-A37E-1947-530C-B3A8D5152231}"/>
              </a:ext>
            </a:extLst>
          </p:cNvPr>
          <p:cNvGrpSpPr/>
          <p:nvPr userDrawn="1"/>
        </p:nvGrpSpPr>
        <p:grpSpPr>
          <a:xfrm>
            <a:off x="471747" y="-1"/>
            <a:ext cx="1348739" cy="2070673"/>
            <a:chOff x="5301441" y="1"/>
            <a:chExt cx="1705495" cy="2618388"/>
          </a:xfrm>
        </p:grpSpPr>
        <p:pic>
          <p:nvPicPr>
            <p:cNvPr id="3" name="Graphic 2">
              <a:extLst>
                <a:ext uri="{FF2B5EF4-FFF2-40B4-BE49-F238E27FC236}">
                  <a16:creationId xmlns:a16="http://schemas.microsoft.com/office/drawing/2014/main" id="{F8C1F201-43EA-A20E-2BE0-CEADBBF57526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5301441" y="841832"/>
              <a:ext cx="1705495" cy="1776557"/>
            </a:xfrm>
            <a:prstGeom prst="rect">
              <a:avLst/>
            </a:prstGeom>
          </p:spPr>
        </p:pic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9394F5D9-1B28-7D8B-3684-83753D2234F3}"/>
                </a:ext>
              </a:extLst>
            </p:cNvPr>
            <p:cNvSpPr/>
            <p:nvPr userDrawn="1"/>
          </p:nvSpPr>
          <p:spPr>
            <a:xfrm>
              <a:off x="5561215" y="1"/>
              <a:ext cx="1180407" cy="621168"/>
            </a:xfrm>
            <a:prstGeom prst="rect">
              <a:avLst/>
            </a:prstGeom>
            <a:solidFill>
              <a:srgbClr val="4A773C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lv-LV"/>
            </a:p>
          </p:txBody>
        </p:sp>
      </p:grpSp>
    </p:spTree>
    <p:extLst>
      <p:ext uri="{BB962C8B-B14F-4D97-AF65-F5344CB8AC3E}">
        <p14:creationId xmlns:p14="http://schemas.microsoft.com/office/powerpoint/2010/main" val="22990714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3454400" y="304802"/>
            <a:ext cx="8128000" cy="1066799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3454400" y="6324600"/>
            <a:ext cx="26416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6502400" y="6324600"/>
            <a:ext cx="48768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Slide Number Placeholder 22">
            <a:extLst>
              <a:ext uri="{FF2B5EF4-FFF2-40B4-BE49-F238E27FC236}">
                <a16:creationId xmlns:a16="http://schemas.microsoft.com/office/drawing/2014/main" id="{E710416E-4270-434A-85F6-640A4A2DB46D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>
          <a:xfrm>
            <a:off x="11379200" y="6324600"/>
            <a:ext cx="406400" cy="304800"/>
          </a:xfrm>
        </p:spPr>
        <p:txBody>
          <a:bodyPr/>
          <a:lstStyle>
            <a:lvl1pPr>
              <a:defRPr sz="1000">
                <a:latin typeface="Verdana" panose="020B0604030504040204" pitchFamily="34" charset="0"/>
              </a:defRPr>
            </a:lvl1pPr>
          </a:lstStyle>
          <a:p>
            <a:fld id="{87E8160A-1E81-4A3A-91C7-7AC1A25EE611}" type="slidenum">
              <a:rPr lang="en-US" altLang="en-US"/>
              <a:pPr/>
              <a:t>‹#›</a:t>
            </a:fld>
            <a:endParaRPr lang="en-US" altLang="en-US"/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E99527CD-04FF-9051-02D0-D40ECEDC0308}"/>
              </a:ext>
            </a:extLst>
          </p:cNvPr>
          <p:cNvGrpSpPr/>
          <p:nvPr userDrawn="1"/>
        </p:nvGrpSpPr>
        <p:grpSpPr>
          <a:xfrm>
            <a:off x="471747" y="-1"/>
            <a:ext cx="1348739" cy="2070673"/>
            <a:chOff x="5301441" y="1"/>
            <a:chExt cx="1705495" cy="2618388"/>
          </a:xfrm>
        </p:grpSpPr>
        <p:pic>
          <p:nvPicPr>
            <p:cNvPr id="3" name="Graphic 2">
              <a:extLst>
                <a:ext uri="{FF2B5EF4-FFF2-40B4-BE49-F238E27FC236}">
                  <a16:creationId xmlns:a16="http://schemas.microsoft.com/office/drawing/2014/main" id="{8CA0834A-6D79-6009-4398-C3F50D51A02D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5301441" y="841832"/>
              <a:ext cx="1705495" cy="1776557"/>
            </a:xfrm>
            <a:prstGeom prst="rect">
              <a:avLst/>
            </a:prstGeom>
          </p:spPr>
        </p:pic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A4A8F502-0417-4CB0-21A5-96820184B20A}"/>
                </a:ext>
              </a:extLst>
            </p:cNvPr>
            <p:cNvSpPr/>
            <p:nvPr userDrawn="1"/>
          </p:nvSpPr>
          <p:spPr>
            <a:xfrm>
              <a:off x="5561215" y="1"/>
              <a:ext cx="1180407" cy="621168"/>
            </a:xfrm>
            <a:prstGeom prst="rect">
              <a:avLst/>
            </a:prstGeom>
            <a:solidFill>
              <a:srgbClr val="4A773C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lv-LV"/>
            </a:p>
          </p:txBody>
        </p:sp>
      </p:grpSp>
    </p:spTree>
    <p:extLst>
      <p:ext uri="{BB962C8B-B14F-4D97-AF65-F5344CB8AC3E}">
        <p14:creationId xmlns:p14="http://schemas.microsoft.com/office/powerpoint/2010/main" val="14636060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3454400" y="6324600"/>
            <a:ext cx="26416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6502400" y="6324600"/>
            <a:ext cx="48768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22">
            <a:extLst>
              <a:ext uri="{FF2B5EF4-FFF2-40B4-BE49-F238E27FC236}">
                <a16:creationId xmlns:a16="http://schemas.microsoft.com/office/drawing/2014/main" id="{0905D41A-BC7E-4B43-A14C-B5F4431A0D94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>
          <a:xfrm>
            <a:off x="11379200" y="6324600"/>
            <a:ext cx="406400" cy="304800"/>
          </a:xfrm>
        </p:spPr>
        <p:txBody>
          <a:bodyPr/>
          <a:lstStyle>
            <a:lvl1pPr>
              <a:defRPr sz="1000">
                <a:latin typeface="Verdana" panose="020B0604030504040204" pitchFamily="34" charset="0"/>
              </a:defRPr>
            </a:lvl1pPr>
          </a:lstStyle>
          <a:p>
            <a:fld id="{F0B34118-D83C-4E87-ADDF-69CC5C329572}" type="slidenum">
              <a:rPr lang="en-US" altLang="en-US"/>
              <a:pPr/>
              <a:t>‹#›</a:t>
            </a:fld>
            <a:endParaRPr lang="en-US" altLang="en-US"/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B947FF3D-3117-2A71-CE1B-E639ED73722E}"/>
              </a:ext>
            </a:extLst>
          </p:cNvPr>
          <p:cNvGrpSpPr/>
          <p:nvPr userDrawn="1"/>
        </p:nvGrpSpPr>
        <p:grpSpPr>
          <a:xfrm>
            <a:off x="471747" y="-1"/>
            <a:ext cx="1348739" cy="2070673"/>
            <a:chOff x="5301441" y="1"/>
            <a:chExt cx="1705495" cy="2618388"/>
          </a:xfrm>
        </p:grpSpPr>
        <p:pic>
          <p:nvPicPr>
            <p:cNvPr id="3" name="Graphic 2">
              <a:extLst>
                <a:ext uri="{FF2B5EF4-FFF2-40B4-BE49-F238E27FC236}">
                  <a16:creationId xmlns:a16="http://schemas.microsoft.com/office/drawing/2014/main" id="{A609AB6E-5B00-6931-9581-5E874882F2CE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5301441" y="841832"/>
              <a:ext cx="1705495" cy="1776557"/>
            </a:xfrm>
            <a:prstGeom prst="rect">
              <a:avLst/>
            </a:prstGeom>
          </p:spPr>
        </p:pic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5F2B87AF-219E-7C4E-203F-8A1F3A51EE07}"/>
                </a:ext>
              </a:extLst>
            </p:cNvPr>
            <p:cNvSpPr/>
            <p:nvPr userDrawn="1"/>
          </p:nvSpPr>
          <p:spPr>
            <a:xfrm>
              <a:off x="5561215" y="1"/>
              <a:ext cx="1180407" cy="621168"/>
            </a:xfrm>
            <a:prstGeom prst="rect">
              <a:avLst/>
            </a:prstGeom>
            <a:solidFill>
              <a:srgbClr val="4A773C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lv-LV"/>
            </a:p>
          </p:txBody>
        </p:sp>
      </p:grpSp>
    </p:spTree>
    <p:extLst>
      <p:ext uri="{BB962C8B-B14F-4D97-AF65-F5344CB8AC3E}">
        <p14:creationId xmlns:p14="http://schemas.microsoft.com/office/powerpoint/2010/main" val="29295839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54400" y="272976"/>
            <a:ext cx="3668035" cy="1162051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426036" y="273054"/>
            <a:ext cx="4359563" cy="5853128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54400" y="1435120"/>
            <a:ext cx="3668035" cy="4691063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469788" indent="0">
              <a:buNone/>
              <a:defRPr sz="1200"/>
            </a:lvl2pPr>
            <a:lvl3pPr marL="939575" indent="0">
              <a:buNone/>
              <a:defRPr sz="1000"/>
            </a:lvl3pPr>
            <a:lvl4pPr marL="1409365" indent="0">
              <a:buNone/>
              <a:defRPr sz="1000"/>
            </a:lvl4pPr>
            <a:lvl5pPr marL="1879152" indent="0">
              <a:buNone/>
              <a:defRPr sz="1000"/>
            </a:lvl5pPr>
            <a:lvl6pPr marL="2348940" indent="0">
              <a:buNone/>
              <a:defRPr sz="1000"/>
            </a:lvl6pPr>
            <a:lvl7pPr marL="2818729" indent="0">
              <a:buNone/>
              <a:defRPr sz="1000"/>
            </a:lvl7pPr>
            <a:lvl8pPr marL="3288515" indent="0">
              <a:buNone/>
              <a:defRPr sz="1000"/>
            </a:lvl8pPr>
            <a:lvl9pPr marL="3758305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3454400" y="6324600"/>
            <a:ext cx="26416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6502400" y="6324600"/>
            <a:ext cx="48768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Slide Number Placeholder 22">
            <a:extLst>
              <a:ext uri="{FF2B5EF4-FFF2-40B4-BE49-F238E27FC236}">
                <a16:creationId xmlns:a16="http://schemas.microsoft.com/office/drawing/2014/main" id="{541F75CF-4F3A-4F4F-90DC-671FF1D86766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>
          <a:xfrm>
            <a:off x="11379200" y="6324600"/>
            <a:ext cx="406400" cy="304800"/>
          </a:xfrm>
        </p:spPr>
        <p:txBody>
          <a:bodyPr/>
          <a:lstStyle>
            <a:lvl1pPr>
              <a:defRPr sz="1000">
                <a:latin typeface="Verdana" panose="020B0604030504040204" pitchFamily="34" charset="0"/>
              </a:defRPr>
            </a:lvl1pPr>
          </a:lstStyle>
          <a:p>
            <a:fld id="{C301D109-106A-40B2-B448-4760E090A371}" type="slidenum">
              <a:rPr lang="en-US" altLang="en-US"/>
              <a:pPr/>
              <a:t>‹#›</a:t>
            </a:fld>
            <a:endParaRPr lang="en-US" altLang="en-US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6A02E60D-F4EB-F549-5EF4-F8FEE83B890C}"/>
              </a:ext>
            </a:extLst>
          </p:cNvPr>
          <p:cNvGrpSpPr/>
          <p:nvPr userDrawn="1"/>
        </p:nvGrpSpPr>
        <p:grpSpPr>
          <a:xfrm>
            <a:off x="471747" y="-1"/>
            <a:ext cx="1348739" cy="2070673"/>
            <a:chOff x="5301441" y="1"/>
            <a:chExt cx="1705495" cy="2618388"/>
          </a:xfrm>
        </p:grpSpPr>
        <p:pic>
          <p:nvPicPr>
            <p:cNvPr id="6" name="Graphic 5">
              <a:extLst>
                <a:ext uri="{FF2B5EF4-FFF2-40B4-BE49-F238E27FC236}">
                  <a16:creationId xmlns:a16="http://schemas.microsoft.com/office/drawing/2014/main" id="{9B8E09F8-4299-5667-BE7D-7718AFE58CB1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5301441" y="841832"/>
              <a:ext cx="1705495" cy="1776557"/>
            </a:xfrm>
            <a:prstGeom prst="rect">
              <a:avLst/>
            </a:prstGeom>
          </p:spPr>
        </p:pic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7C928964-4539-CF92-E237-FDBD45E828EA}"/>
                </a:ext>
              </a:extLst>
            </p:cNvPr>
            <p:cNvSpPr/>
            <p:nvPr userDrawn="1"/>
          </p:nvSpPr>
          <p:spPr>
            <a:xfrm>
              <a:off x="5561215" y="1"/>
              <a:ext cx="1180407" cy="621168"/>
            </a:xfrm>
            <a:prstGeom prst="rect">
              <a:avLst/>
            </a:prstGeom>
            <a:solidFill>
              <a:srgbClr val="4A773C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lv-LV"/>
            </a:p>
          </p:txBody>
        </p:sp>
      </p:grpSp>
    </p:spTree>
    <p:extLst>
      <p:ext uri="{BB962C8B-B14F-4D97-AF65-F5344CB8AC3E}">
        <p14:creationId xmlns:p14="http://schemas.microsoft.com/office/powerpoint/2010/main" val="34437592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>
            <a:extLst>
              <a:ext uri="{FF2B5EF4-FFF2-40B4-BE49-F238E27FC236}">
                <a16:creationId xmlns:a16="http://schemas.microsoft.com/office/drawing/2014/main" id="{1344C63C-3093-4CE4-8A15-AD329330314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621463"/>
            <a:ext cx="1219200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ext Placeholder 17"/>
          <p:cNvSpPr>
            <a:spLocks noGrp="1"/>
          </p:cNvSpPr>
          <p:nvPr>
            <p:ph type="body" sz="quarter" idx="10"/>
          </p:nvPr>
        </p:nvSpPr>
        <p:spPr>
          <a:xfrm>
            <a:off x="914400" y="4724400"/>
            <a:ext cx="10363200" cy="914400"/>
          </a:xfrm>
        </p:spPr>
        <p:txBody>
          <a:bodyPr>
            <a:normAutofit/>
          </a:bodyPr>
          <a:lstStyle>
            <a:lvl1pPr marL="0" indent="0" algn="ctr">
              <a:buNone/>
              <a:defRPr sz="14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9"/>
          <p:cNvSpPr>
            <a:spLocks noGrp="1"/>
          </p:cNvSpPr>
          <p:nvPr>
            <p:ph type="body" sz="quarter" idx="11"/>
          </p:nvPr>
        </p:nvSpPr>
        <p:spPr>
          <a:xfrm>
            <a:off x="914400" y="5761038"/>
            <a:ext cx="10363200" cy="639762"/>
          </a:xfrm>
        </p:spPr>
        <p:txBody>
          <a:bodyPr>
            <a:normAutofit/>
          </a:bodyPr>
          <a:lstStyle>
            <a:lvl1pPr marL="0" indent="0" algn="ctr">
              <a:buNone/>
              <a:defRPr sz="14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8" name="Graphic 7">
            <a:extLst>
              <a:ext uri="{FF2B5EF4-FFF2-40B4-BE49-F238E27FC236}">
                <a16:creationId xmlns:a16="http://schemas.microsoft.com/office/drawing/2014/main" id="{72EB3DFA-59FA-FA54-F642-9326459881B4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5168438" y="426316"/>
            <a:ext cx="1855124" cy="19324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29949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4B7E07E8-CD14-4E3A-AA53-C4CAB2AF8D1C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3957" tIns="46979" rIns="93957" bIns="46979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lv-LV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492B6C1E-72FF-43B6-BA9B-D718C4FAE403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3957" tIns="46979" rIns="93957" bIns="4697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lv-LV"/>
              <a:t>Click to edit Master text styles</a:t>
            </a:r>
          </a:p>
          <a:p>
            <a:pPr lvl="1"/>
            <a:r>
              <a:rPr lang="en-US" altLang="lv-LV"/>
              <a:t>Second level</a:t>
            </a:r>
          </a:p>
          <a:p>
            <a:pPr lvl="2"/>
            <a:r>
              <a:rPr lang="en-US" altLang="lv-LV"/>
              <a:t>Third level</a:t>
            </a:r>
          </a:p>
          <a:p>
            <a:pPr lvl="3"/>
            <a:r>
              <a:rPr lang="en-US" altLang="lv-LV"/>
              <a:t>Fourth level</a:t>
            </a:r>
          </a:p>
          <a:p>
            <a:pPr lvl="4"/>
            <a:r>
              <a:rPr lang="en-US" altLang="lv-LV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661A556-F93A-441A-8761-EACD2ADFB0C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3957" tIns="46979" rIns="93957" bIns="46979" rtlCol="0" anchor="ctr"/>
          <a:lstStyle>
            <a:lvl1pPr algn="l" defTabSz="939575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12C41CA0-D883-4E20-8BA8-61CE53F32901}" type="datetime1">
              <a:rPr lang="en-US"/>
              <a:pPr>
                <a:defRPr/>
              </a:pPr>
              <a:t>1/7/2025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1923BB-198F-435A-9E28-8A424B92840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3957" tIns="46979" rIns="93957" bIns="46979" rtlCol="0" anchor="ctr"/>
          <a:lstStyle>
            <a:lvl1pPr algn="ctr" defTabSz="939575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E2B7CFB-9E6A-4EDB-91A8-BF0562E6384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3957" tIns="46979" rIns="93957" bIns="46979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fld id="{8C19311A-A3F4-4A5E-9F77-1214D6D0D7FF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7" r:id="rId1"/>
    <p:sldLayoutId id="2147483848" r:id="rId2"/>
    <p:sldLayoutId id="2147483849" r:id="rId3"/>
    <p:sldLayoutId id="2147483850" r:id="rId4"/>
    <p:sldLayoutId id="2147483851" r:id="rId5"/>
    <p:sldLayoutId id="2147483852" r:id="rId6"/>
    <p:sldLayoutId id="2147483853" r:id="rId7"/>
    <p:sldLayoutId id="2147483854" r:id="rId8"/>
    <p:sldLayoutId id="2147483855" r:id="rId9"/>
  </p:sldLayoutIdLst>
  <p:hf hdr="0" ftr="0" dt="0"/>
  <p:txStyles>
    <p:titleStyle>
      <a:lvl1pPr algn="ctr" defTabSz="938213" rtl="0" eaLnBrk="1" fontAlgn="base" hangingPunct="1">
        <a:spcBef>
          <a:spcPct val="0"/>
        </a:spcBef>
        <a:spcAft>
          <a:spcPct val="0"/>
        </a:spcAft>
        <a:defRPr sz="45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938213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2pPr>
      <a:lvl3pPr algn="ctr" defTabSz="938213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3pPr>
      <a:lvl4pPr algn="ctr" defTabSz="938213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4pPr>
      <a:lvl5pPr algn="ctr" defTabSz="938213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5pPr>
      <a:lvl6pPr marL="457200" algn="ctr" defTabSz="938213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6pPr>
      <a:lvl7pPr marL="914400" algn="ctr" defTabSz="938213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7pPr>
      <a:lvl8pPr marL="1371600" algn="ctr" defTabSz="938213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8pPr>
      <a:lvl9pPr marL="1828800" algn="ctr" defTabSz="938213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9pPr>
    </p:titleStyle>
    <p:bodyStyle>
      <a:lvl1pPr marL="350838" indent="-350838" algn="l" defTabSz="938213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300" kern="1200">
          <a:solidFill>
            <a:schemeClr val="tx1"/>
          </a:solidFill>
          <a:latin typeface="+mn-lt"/>
          <a:ea typeface="+mn-ea"/>
          <a:cs typeface="+mn-cs"/>
        </a:defRPr>
      </a:lvl1pPr>
      <a:lvl2pPr marL="762000" indent="-292100" algn="l" defTabSz="938213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173163" indent="-233363" algn="l" defTabSz="938213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643063" indent="-233363" algn="l" defTabSz="938213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2112963" indent="-233363" algn="l" defTabSz="938213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583835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3053622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523412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993197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1pPr>
      <a:lvl2pPr marL="469788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2pPr>
      <a:lvl3pPr marL="939575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409365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1879152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348940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818729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3288515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758305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>
            <a:extLst>
              <a:ext uri="{FF2B5EF4-FFF2-40B4-BE49-F238E27FC236}">
                <a16:creationId xmlns:a16="http://schemas.microsoft.com/office/drawing/2014/main" id="{A5B07FF5-AA57-4138-BDE6-901AB3BA0F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09800" y="3505200"/>
            <a:ext cx="7772400" cy="960438"/>
          </a:xfrm>
        </p:spPr>
        <p:txBody>
          <a:bodyPr>
            <a:normAutofit fontScale="90000"/>
          </a:bodyPr>
          <a:lstStyle/>
          <a:p>
            <a:r>
              <a:rPr lang="lv-LV" altLang="en-US" dirty="0"/>
              <a:t>IKT infrastruktūra valsts pārvaldē un VDAA loma</a:t>
            </a:r>
          </a:p>
        </p:txBody>
      </p:sp>
      <p:sp>
        <p:nvSpPr>
          <p:cNvPr id="12291" name="Text Placeholder 2">
            <a:extLst>
              <a:ext uri="{FF2B5EF4-FFF2-40B4-BE49-F238E27FC236}">
                <a16:creationId xmlns:a16="http://schemas.microsoft.com/office/drawing/2014/main" id="{7526DFCF-605D-4FF7-91DF-FDCE8C15D8B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lv-LV" altLang="en-US" dirty="0"/>
          </a:p>
          <a:p>
            <a:pPr algn="r"/>
            <a:r>
              <a:rPr lang="lv-LV" altLang="en-US" b="1" dirty="0"/>
              <a:t>Edgars Cīrulis</a:t>
            </a:r>
          </a:p>
          <a:p>
            <a:pPr algn="r"/>
            <a:r>
              <a:rPr lang="lv-LV" altLang="en-US" b="1" dirty="0"/>
              <a:t>Direktora vietnieks elektroniskās pārvaldes jautājumos</a:t>
            </a:r>
          </a:p>
        </p:txBody>
      </p:sp>
      <p:sp>
        <p:nvSpPr>
          <p:cNvPr id="12292" name="Text Placeholder 3">
            <a:extLst>
              <a:ext uri="{FF2B5EF4-FFF2-40B4-BE49-F238E27FC236}">
                <a16:creationId xmlns:a16="http://schemas.microsoft.com/office/drawing/2014/main" id="{2A496E5C-471D-4097-94C4-142E5250F525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lv-LV" altLang="en-US" dirty="0"/>
          </a:p>
          <a:p>
            <a:r>
              <a:rPr lang="lv-LV" altLang="en-US" dirty="0"/>
              <a:t>Rīga 2024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ADB7181-A072-74A4-B99F-0D858FC5F9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A1E788-34F5-F388-8812-585500677C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38400" y="357963"/>
            <a:ext cx="8128000" cy="1036642"/>
          </a:xfrm>
        </p:spPr>
        <p:txBody>
          <a:bodyPr wrap="square" anchor="t">
            <a:normAutofit/>
          </a:bodyPr>
          <a:lstStyle/>
          <a:p>
            <a:r>
              <a:rPr lang="lv-LV" dirty="0"/>
              <a:t>Risināmie jautājumi IKT infrastruktūras jomā</a:t>
            </a:r>
          </a:p>
        </p:txBody>
      </p:sp>
      <p:sp>
        <p:nvSpPr>
          <p:cNvPr id="12" name="Text Placeholder 3">
            <a:extLst>
              <a:ext uri="{FF2B5EF4-FFF2-40B4-BE49-F238E27FC236}">
                <a16:creationId xmlns:a16="http://schemas.microsoft.com/office/drawing/2014/main" id="{174AD35F-3E03-C6AA-BB04-0728CB1079A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454400" y="6324600"/>
            <a:ext cx="2641600" cy="304800"/>
          </a:xfrm>
        </p:spPr>
        <p:txBody>
          <a:bodyPr/>
          <a:lstStyle/>
          <a:p>
            <a:endParaRPr lang="en-US"/>
          </a:p>
        </p:txBody>
      </p:sp>
      <p:sp>
        <p:nvSpPr>
          <p:cNvPr id="14" name="Text Placeholder 4">
            <a:extLst>
              <a:ext uri="{FF2B5EF4-FFF2-40B4-BE49-F238E27FC236}">
                <a16:creationId xmlns:a16="http://schemas.microsoft.com/office/drawing/2014/main" id="{CF84D007-BF84-9AE8-DCE9-FF0171A6700C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6502400" y="6324600"/>
            <a:ext cx="4876800" cy="304800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F28AD1-96ED-AC0D-A460-A9E1A0FAC05A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>
          <a:xfrm>
            <a:off x="11379200" y="6324600"/>
            <a:ext cx="406400" cy="304800"/>
          </a:xfrm>
        </p:spPr>
        <p:txBody>
          <a:bodyPr wrap="square" anchor="ctr">
            <a:normAutofit/>
          </a:bodyPr>
          <a:lstStyle/>
          <a:p>
            <a:pPr>
              <a:spcAft>
                <a:spcPts val="600"/>
              </a:spcAft>
            </a:pPr>
            <a:fld id="{048BE3C2-5E07-4DC5-A0F0-E922F710262C}" type="slidenum">
              <a:rPr lang="en-US" altLang="en-US" smtClean="0"/>
              <a:pPr>
                <a:spcAft>
                  <a:spcPts val="600"/>
                </a:spcAft>
              </a:pPr>
              <a:t>10</a:t>
            </a:fld>
            <a:endParaRPr lang="en-US" altLang="en-US"/>
          </a:p>
        </p:txBody>
      </p:sp>
      <p:graphicFrame>
        <p:nvGraphicFramePr>
          <p:cNvPr id="8" name="Content Placeholder 2">
            <a:extLst>
              <a:ext uri="{FF2B5EF4-FFF2-40B4-BE49-F238E27FC236}">
                <a16:creationId xmlns:a16="http://schemas.microsoft.com/office/drawing/2014/main" id="{27320B6E-55B3-C94E-6DD1-19298179DF2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51416564"/>
              </p:ext>
            </p:extLst>
          </p:nvPr>
        </p:nvGraphicFramePr>
        <p:xfrm>
          <a:off x="2438400" y="1417642"/>
          <a:ext cx="8128000" cy="437357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31982364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ext Placeholder 1">
            <a:extLst>
              <a:ext uri="{FF2B5EF4-FFF2-40B4-BE49-F238E27FC236}">
                <a16:creationId xmlns:a16="http://schemas.microsoft.com/office/drawing/2014/main" id="{2026C988-0DE7-4FD6-9978-A3253685086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lang="lv-LV" altLang="en-US" sz="3200" dirty="0"/>
              <a:t>Paldies!</a:t>
            </a:r>
          </a:p>
        </p:txBody>
      </p:sp>
      <p:sp>
        <p:nvSpPr>
          <p:cNvPr id="20483" name="Text Placeholder 2">
            <a:extLst>
              <a:ext uri="{FF2B5EF4-FFF2-40B4-BE49-F238E27FC236}">
                <a16:creationId xmlns:a16="http://schemas.microsoft.com/office/drawing/2014/main" id="{7FF6E421-E342-47CB-8F5D-3B156849EFE0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lv-LV" alt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0B506F-BF6B-1FA2-D870-68FFFC9ADA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38400" y="381000"/>
            <a:ext cx="8128000" cy="1036642"/>
          </a:xfrm>
        </p:spPr>
        <p:txBody>
          <a:bodyPr/>
          <a:lstStyle/>
          <a:p>
            <a:pPr algn="ctr"/>
            <a:r>
              <a:rPr lang="lv-LV" dirty="0"/>
              <a:t>Esošā situācija – kā pakalpojuma izmantotājam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1AE3B8-5756-847A-3E37-7C5F8A088E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38399" y="1684334"/>
            <a:ext cx="9236149" cy="4373573"/>
          </a:xfrm>
        </p:spPr>
        <p:txBody>
          <a:bodyPr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lv-LV" sz="2400" dirty="0"/>
              <a:t>Nav skaidrības par IKT infrastruktūras centralizāciju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lv-LV" sz="2400" dirty="0"/>
              <a:t>Nav skaidrības par iegādes mehānismiem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lv-LV" sz="2400" dirty="0"/>
              <a:t>Infrastruktūras administratoru darbs nav samazinājies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lv-LV" sz="2400" dirty="0"/>
              <a:t>Pieaug iestādei nepieciešamais finansējums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7D6B6B0-E697-E78B-E167-D79A2B92C18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BBC13CE-A4EE-D814-722D-6FD44A2CA352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D3DF8DA-70FA-B7C3-AF70-2B49EA697B0D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048BE3C2-5E07-4DC5-A0F0-E922F710262C}" type="slidenum">
              <a:rPr lang="en-US" altLang="en-US" smtClean="0"/>
              <a:pPr/>
              <a:t>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608360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>
            <a:extLst>
              <a:ext uri="{FF2B5EF4-FFF2-40B4-BE49-F238E27FC236}">
                <a16:creationId xmlns:a16="http://schemas.microsoft.com/office/drawing/2014/main" id="{5BBA4A3F-B194-48C3-A928-96F1BE478D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48000" y="381000"/>
            <a:ext cx="6096000" cy="1036638"/>
          </a:xfrm>
        </p:spPr>
        <p:txBody>
          <a:bodyPr/>
          <a:lstStyle/>
          <a:p>
            <a:pPr algn="ctr"/>
            <a:r>
              <a:rPr lang="lv-LV" altLang="en-US" dirty="0"/>
              <a:t>Ierobežojumi</a:t>
            </a:r>
          </a:p>
        </p:txBody>
      </p:sp>
      <p:sp>
        <p:nvSpPr>
          <p:cNvPr id="13315" name="Content Placeholder 2">
            <a:extLst>
              <a:ext uri="{FF2B5EF4-FFF2-40B4-BE49-F238E27FC236}">
                <a16:creationId xmlns:a16="http://schemas.microsoft.com/office/drawing/2014/main" id="{90A53953-AC25-4F9D-AD09-96DF9842B4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7999" y="1417638"/>
            <a:ext cx="8137451" cy="4373563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lv-LV" altLang="en-US" sz="2400" dirty="0"/>
              <a:t>Šajā prezentācijā ir vīzijas līmeņa redzējums par to, kā nodrošināt virzību drošas IKT infrastruktūras nodrošināšanas virzienā:</a:t>
            </a:r>
          </a:p>
          <a:p>
            <a:pPr marL="1104900" lvl="1" indent="-342900">
              <a:buFont typeface="Courier New" panose="02070309020205020404" pitchFamily="49" charset="0"/>
              <a:buChar char="o"/>
            </a:pPr>
            <a:r>
              <a:rPr lang="lv-LV" altLang="en-US" dirty="0" err="1">
                <a:latin typeface="Verdana" panose="020B0604030504040204" pitchFamily="34" charset="0"/>
                <a:ea typeface="Verdana" panose="020B0604030504040204" pitchFamily="34" charset="0"/>
              </a:rPr>
              <a:t>Kiberdrošības</a:t>
            </a:r>
            <a:r>
              <a:rPr lang="lv-LV" altLang="en-US" dirty="0">
                <a:latin typeface="Verdana" panose="020B0604030504040204" pitchFamily="34" charset="0"/>
                <a:ea typeface="Verdana" panose="020B0604030504040204" pitchFamily="34" charset="0"/>
              </a:rPr>
              <a:t> līmeņa pieaugums</a:t>
            </a:r>
          </a:p>
          <a:p>
            <a:pPr marL="1104900" lvl="1" indent="-342900">
              <a:buFont typeface="Courier New" panose="02070309020205020404" pitchFamily="49" charset="0"/>
              <a:buChar char="o"/>
            </a:pPr>
            <a:r>
              <a:rPr lang="lv-LV" altLang="en-US" dirty="0">
                <a:latin typeface="Verdana" panose="020B0604030504040204" pitchFamily="34" charset="0"/>
                <a:ea typeface="Verdana" panose="020B0604030504040204" pitchFamily="34" charset="0"/>
              </a:rPr>
              <a:t>Efektivitātes nodrošināšana</a:t>
            </a:r>
          </a:p>
          <a:p>
            <a:pPr marL="342900" indent="-342900">
              <a:buFontTx/>
              <a:buChar char="-"/>
            </a:pPr>
            <a:endParaRPr lang="lv-LV" alt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lv-LV" altLang="en-US" sz="2400" dirty="0"/>
              <a:t>Nepieciešamas detalizētākas diskusijas par šīs vīzijas īstenošanu (saturiski un organizatoriski)</a:t>
            </a:r>
          </a:p>
          <a:p>
            <a:endParaRPr lang="lv-LV" altLang="en-US" dirty="0"/>
          </a:p>
          <a:p>
            <a:endParaRPr lang="lv-LV" altLang="en-US" dirty="0"/>
          </a:p>
        </p:txBody>
      </p:sp>
      <p:sp>
        <p:nvSpPr>
          <p:cNvPr id="13316" name="Text Placeholder 3">
            <a:extLst>
              <a:ext uri="{FF2B5EF4-FFF2-40B4-BE49-F238E27FC236}">
                <a16:creationId xmlns:a16="http://schemas.microsoft.com/office/drawing/2014/main" id="{E08EE7AA-CDA4-42B2-812D-1BFA9F33865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lv-LV" altLang="en-US"/>
          </a:p>
        </p:txBody>
      </p:sp>
      <p:sp>
        <p:nvSpPr>
          <p:cNvPr id="13317" name="Text Placeholder 4">
            <a:extLst>
              <a:ext uri="{FF2B5EF4-FFF2-40B4-BE49-F238E27FC236}">
                <a16:creationId xmlns:a16="http://schemas.microsoft.com/office/drawing/2014/main" id="{BA948959-088B-4CF1-BE89-E536E8EB8603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lv-LV" altLang="en-US"/>
          </a:p>
        </p:txBody>
      </p:sp>
      <p:sp>
        <p:nvSpPr>
          <p:cNvPr id="13318" name="Slide Number Placeholder 5">
            <a:extLst>
              <a:ext uri="{FF2B5EF4-FFF2-40B4-BE49-F238E27FC236}">
                <a16:creationId xmlns:a16="http://schemas.microsoft.com/office/drawing/2014/main" id="{74BE6F7B-9BD3-4461-8814-5C71754F7EAA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fld id="{340860DE-0145-476E-8D15-B3E730D3D195}" type="slidenum">
              <a:rPr lang="en-US" altLang="en-US"/>
              <a:pPr/>
              <a:t>3</a:t>
            </a:fld>
            <a:endParaRPr lang="en-US" alt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DCA4E8B-43F7-C0C3-BB80-02C280CC586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>
            <a:extLst>
              <a:ext uri="{FF2B5EF4-FFF2-40B4-BE49-F238E27FC236}">
                <a16:creationId xmlns:a16="http://schemas.microsoft.com/office/drawing/2014/main" id="{E9CE5329-D6BA-8DA2-5D70-466522E93E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32000" y="205563"/>
            <a:ext cx="8128000" cy="1036642"/>
          </a:xfrm>
        </p:spPr>
        <p:txBody>
          <a:bodyPr wrap="square" anchor="t">
            <a:normAutofit/>
          </a:bodyPr>
          <a:lstStyle/>
          <a:p>
            <a:pPr algn="ctr"/>
            <a:br>
              <a:rPr lang="lv-LV" altLang="en-US" dirty="0"/>
            </a:br>
            <a:r>
              <a:rPr lang="lv-LV" altLang="en-US" dirty="0"/>
              <a:t>Sistēmu tipi</a:t>
            </a:r>
          </a:p>
        </p:txBody>
      </p:sp>
      <p:sp>
        <p:nvSpPr>
          <p:cNvPr id="13324" name="Text Placeholder 3">
            <a:extLst>
              <a:ext uri="{FF2B5EF4-FFF2-40B4-BE49-F238E27FC236}">
                <a16:creationId xmlns:a16="http://schemas.microsoft.com/office/drawing/2014/main" id="{C547CE5A-F321-75B4-F981-5B054C4E5E4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454400" y="6324600"/>
            <a:ext cx="2641600" cy="304800"/>
          </a:xfrm>
        </p:spPr>
        <p:txBody>
          <a:bodyPr/>
          <a:lstStyle/>
          <a:p>
            <a:endParaRPr lang="en-US"/>
          </a:p>
        </p:txBody>
      </p:sp>
      <p:sp>
        <p:nvSpPr>
          <p:cNvPr id="13326" name="Text Placeholder 4">
            <a:extLst>
              <a:ext uri="{FF2B5EF4-FFF2-40B4-BE49-F238E27FC236}">
                <a16:creationId xmlns:a16="http://schemas.microsoft.com/office/drawing/2014/main" id="{F07E8C87-45A2-6015-E89B-36EBC861CF97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6502400" y="6324600"/>
            <a:ext cx="4876800" cy="304800"/>
          </a:xfrm>
        </p:spPr>
        <p:txBody>
          <a:bodyPr/>
          <a:lstStyle/>
          <a:p>
            <a:endParaRPr lang="en-US"/>
          </a:p>
        </p:txBody>
      </p:sp>
      <p:sp>
        <p:nvSpPr>
          <p:cNvPr id="13318" name="Slide Number Placeholder 5">
            <a:extLst>
              <a:ext uri="{FF2B5EF4-FFF2-40B4-BE49-F238E27FC236}">
                <a16:creationId xmlns:a16="http://schemas.microsoft.com/office/drawing/2014/main" id="{F8D69A91-E737-D902-FE67-FFDF4A3222A0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 bwMode="auto">
          <a:xfrm>
            <a:off x="11379200" y="6324600"/>
            <a:ext cx="406400" cy="304800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normAutofit/>
          </a:bodyPr>
          <a:lstStyle/>
          <a:p>
            <a:pPr>
              <a:spcAft>
                <a:spcPts val="600"/>
              </a:spcAft>
            </a:pPr>
            <a:fld id="{340860DE-0145-476E-8D15-B3E730D3D195}" type="slidenum">
              <a:rPr lang="en-US" altLang="en-US"/>
              <a:pPr>
                <a:spcAft>
                  <a:spcPts val="600"/>
                </a:spcAft>
              </a:pPr>
              <a:t>4</a:t>
            </a:fld>
            <a:endParaRPr lang="en-US" altLang="en-US"/>
          </a:p>
        </p:txBody>
      </p:sp>
      <p:graphicFrame>
        <p:nvGraphicFramePr>
          <p:cNvPr id="13320" name="Content Placeholder 2">
            <a:extLst>
              <a:ext uri="{FF2B5EF4-FFF2-40B4-BE49-F238E27FC236}">
                <a16:creationId xmlns:a16="http://schemas.microsoft.com/office/drawing/2014/main" id="{ECC03F4D-D8A2-8B8C-207B-DB30FF83482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62812553"/>
              </p:ext>
            </p:extLst>
          </p:nvPr>
        </p:nvGraphicFramePr>
        <p:xfrm>
          <a:off x="2438400" y="1383973"/>
          <a:ext cx="8128000" cy="437357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5730086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C9DAA4F-AFC7-D0CF-C610-1B7580642CD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>
            <a:extLst>
              <a:ext uri="{FF2B5EF4-FFF2-40B4-BE49-F238E27FC236}">
                <a16:creationId xmlns:a16="http://schemas.microsoft.com/office/drawing/2014/main" id="{B4E8B412-E21B-E1BD-DF9C-75FF2A8946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48000" y="381000"/>
            <a:ext cx="6096000" cy="1036638"/>
          </a:xfrm>
        </p:spPr>
        <p:txBody>
          <a:bodyPr/>
          <a:lstStyle/>
          <a:p>
            <a:r>
              <a:rPr lang="lv-LV" altLang="en-US" dirty="0"/>
              <a:t>Pamatprincipi IKT infrastruktūras pakalpojumam</a:t>
            </a:r>
          </a:p>
        </p:txBody>
      </p:sp>
      <p:sp>
        <p:nvSpPr>
          <p:cNvPr id="13315" name="Content Placeholder 2">
            <a:extLst>
              <a:ext uri="{FF2B5EF4-FFF2-40B4-BE49-F238E27FC236}">
                <a16:creationId xmlns:a16="http://schemas.microsoft.com/office/drawing/2014/main" id="{779AFA64-0F87-094F-289B-8BD634C40B7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7999" y="1752601"/>
            <a:ext cx="8052391" cy="4373563"/>
          </a:xfrm>
        </p:spPr>
        <p:txBody>
          <a:bodyPr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lv-LV" altLang="en-US" sz="2400" dirty="0"/>
              <a:t>Pakalpojumus nodrošina gan publiskie, gan privātie IKT infrastruktūras pakalpojumu sniedzēji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lv-LV" altLang="en-US" sz="2400" dirty="0"/>
              <a:t>Tiek izvirzītas prasības IKT infrastruktūras pakalpojumam un to – atbilstoši sistēmu klasēm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lv-LV" sz="2400" kern="100" dirty="0">
                <a:effectLst/>
                <a:cs typeface="Times New Roman" panose="02020603050405020304" pitchFamily="18" charset="0"/>
              </a:rPr>
              <a:t>Jānosaka metrikas prasību izpildes un to kvalitātes novērtēšanai</a:t>
            </a:r>
            <a:endParaRPr lang="lv-LV" altLang="en-US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lv-LV" altLang="en-US" dirty="0"/>
          </a:p>
        </p:txBody>
      </p:sp>
      <p:sp>
        <p:nvSpPr>
          <p:cNvPr id="13316" name="Text Placeholder 3">
            <a:extLst>
              <a:ext uri="{FF2B5EF4-FFF2-40B4-BE49-F238E27FC236}">
                <a16:creationId xmlns:a16="http://schemas.microsoft.com/office/drawing/2014/main" id="{6E62C7B1-A6B8-3108-D514-DFA661E19AA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lv-LV" altLang="en-US"/>
          </a:p>
        </p:txBody>
      </p:sp>
      <p:sp>
        <p:nvSpPr>
          <p:cNvPr id="13317" name="Text Placeholder 4">
            <a:extLst>
              <a:ext uri="{FF2B5EF4-FFF2-40B4-BE49-F238E27FC236}">
                <a16:creationId xmlns:a16="http://schemas.microsoft.com/office/drawing/2014/main" id="{78BFF77C-67D0-53D0-8545-D519B953518C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lv-LV" altLang="en-US"/>
          </a:p>
        </p:txBody>
      </p:sp>
      <p:sp>
        <p:nvSpPr>
          <p:cNvPr id="13318" name="Slide Number Placeholder 5">
            <a:extLst>
              <a:ext uri="{FF2B5EF4-FFF2-40B4-BE49-F238E27FC236}">
                <a16:creationId xmlns:a16="http://schemas.microsoft.com/office/drawing/2014/main" id="{8D10E005-971B-9918-9D1E-17E1F731571E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fld id="{340860DE-0145-476E-8D15-B3E730D3D195}" type="slidenum">
              <a:rPr lang="en-US" altLang="en-US"/>
              <a:pPr/>
              <a:t>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529464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23160C0-2320-D0C9-C1E8-0EDC77DDCA5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>
            <a:extLst>
              <a:ext uri="{FF2B5EF4-FFF2-40B4-BE49-F238E27FC236}">
                <a16:creationId xmlns:a16="http://schemas.microsoft.com/office/drawing/2014/main" id="{3087A5B7-1CD4-A53A-6AC0-0DCD1E5F5A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38400" y="381000"/>
            <a:ext cx="8128000" cy="1036642"/>
          </a:xfrm>
        </p:spPr>
        <p:txBody>
          <a:bodyPr wrap="square" anchor="t">
            <a:normAutofit/>
          </a:bodyPr>
          <a:lstStyle/>
          <a:p>
            <a:pPr algn="ctr"/>
            <a:r>
              <a:rPr lang="lv-LV" altLang="en-US" dirty="0"/>
              <a:t>IS un IKT pakalpojumi</a:t>
            </a:r>
          </a:p>
        </p:txBody>
      </p:sp>
      <p:sp>
        <p:nvSpPr>
          <p:cNvPr id="13324" name="Text Placeholder 3">
            <a:extLst>
              <a:ext uri="{FF2B5EF4-FFF2-40B4-BE49-F238E27FC236}">
                <a16:creationId xmlns:a16="http://schemas.microsoft.com/office/drawing/2014/main" id="{9C1ED055-AB3C-5B6C-D563-205A6026D5A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454400" y="6324600"/>
            <a:ext cx="2641600" cy="304800"/>
          </a:xfrm>
        </p:spPr>
        <p:txBody>
          <a:bodyPr/>
          <a:lstStyle/>
          <a:p>
            <a:endParaRPr lang="en-US"/>
          </a:p>
        </p:txBody>
      </p:sp>
      <p:sp>
        <p:nvSpPr>
          <p:cNvPr id="13326" name="Text Placeholder 4">
            <a:extLst>
              <a:ext uri="{FF2B5EF4-FFF2-40B4-BE49-F238E27FC236}">
                <a16:creationId xmlns:a16="http://schemas.microsoft.com/office/drawing/2014/main" id="{82816222-DE59-E6BE-CED4-CF451CB11B98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6502400" y="6324600"/>
            <a:ext cx="4876800" cy="304800"/>
          </a:xfrm>
        </p:spPr>
        <p:txBody>
          <a:bodyPr/>
          <a:lstStyle/>
          <a:p>
            <a:endParaRPr lang="en-US"/>
          </a:p>
        </p:txBody>
      </p:sp>
      <p:sp>
        <p:nvSpPr>
          <p:cNvPr id="13318" name="Slide Number Placeholder 5">
            <a:extLst>
              <a:ext uri="{FF2B5EF4-FFF2-40B4-BE49-F238E27FC236}">
                <a16:creationId xmlns:a16="http://schemas.microsoft.com/office/drawing/2014/main" id="{01C0CD6B-F7E1-5F5B-8682-DE57EF95CEBD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 bwMode="auto">
          <a:xfrm>
            <a:off x="11379200" y="6324600"/>
            <a:ext cx="406400" cy="304800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normAutofit/>
          </a:bodyPr>
          <a:lstStyle/>
          <a:p>
            <a:pPr>
              <a:spcAft>
                <a:spcPts val="600"/>
              </a:spcAft>
            </a:pPr>
            <a:fld id="{340860DE-0145-476E-8D15-B3E730D3D195}" type="slidenum">
              <a:rPr lang="en-US" altLang="en-US"/>
              <a:pPr>
                <a:spcAft>
                  <a:spcPts val="600"/>
                </a:spcAft>
              </a:pPr>
              <a:t>6</a:t>
            </a:fld>
            <a:endParaRPr lang="en-US" altLang="en-US"/>
          </a:p>
        </p:txBody>
      </p:sp>
      <p:graphicFrame>
        <p:nvGraphicFramePr>
          <p:cNvPr id="13320" name="Content Placeholder 2">
            <a:extLst>
              <a:ext uri="{FF2B5EF4-FFF2-40B4-BE49-F238E27FC236}">
                <a16:creationId xmlns:a16="http://schemas.microsoft.com/office/drawing/2014/main" id="{55852979-A92A-6DFB-A3B0-51701674901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12420092"/>
              </p:ext>
            </p:extLst>
          </p:nvPr>
        </p:nvGraphicFramePr>
        <p:xfrm>
          <a:off x="2438400" y="1415871"/>
          <a:ext cx="8128000" cy="437357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388940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0918662-2199-7BCB-A23F-BCB891E886F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>
            <a:extLst>
              <a:ext uri="{FF2B5EF4-FFF2-40B4-BE49-F238E27FC236}">
                <a16:creationId xmlns:a16="http://schemas.microsoft.com/office/drawing/2014/main" id="{BA443850-BA72-6390-AD5A-497424C32C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14800" y="381000"/>
            <a:ext cx="6096000" cy="1036638"/>
          </a:xfrm>
        </p:spPr>
        <p:txBody>
          <a:bodyPr/>
          <a:lstStyle/>
          <a:p>
            <a:r>
              <a:rPr lang="lv-LV" altLang="en-US" dirty="0"/>
              <a:t>Administratīvie jautājumi</a:t>
            </a:r>
          </a:p>
        </p:txBody>
      </p:sp>
      <p:sp>
        <p:nvSpPr>
          <p:cNvPr id="13315" name="Content Placeholder 2">
            <a:extLst>
              <a:ext uri="{FF2B5EF4-FFF2-40B4-BE49-F238E27FC236}">
                <a16:creationId xmlns:a16="http://schemas.microsoft.com/office/drawing/2014/main" id="{7E97E6EC-5A8A-500A-6AF3-427E332281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55677" y="1447151"/>
            <a:ext cx="8263960" cy="4373563"/>
          </a:xfrm>
        </p:spPr>
        <p:txBody>
          <a:bodyPr/>
          <a:lstStyle/>
          <a:p>
            <a:pPr marL="342900" lvl="0" indent="-342900" algn="just">
              <a:lnSpc>
                <a:spcPct val="107000"/>
              </a:lnSpc>
              <a:buFont typeface="Arial" panose="020B0604020202020204" pitchFamily="34" charset="0"/>
              <a:buChar char="•"/>
            </a:pPr>
            <a:r>
              <a:rPr lang="lv-LV" sz="2400" kern="100" dirty="0">
                <a:effectLst/>
                <a:cs typeface="Times New Roman" panose="02020603050405020304" pitchFamily="18" charset="0"/>
              </a:rPr>
              <a:t>Sadarbības kārtībai ir jābūt nostiprinātai normatīvajos aktos</a:t>
            </a: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lv-LV" sz="2400" kern="100" dirty="0">
                <a:effectLst/>
                <a:cs typeface="Times New Roman" panose="02020603050405020304" pitchFamily="18" charset="0"/>
              </a:rPr>
              <a:t>Valsts līdzfinansē IS darbināšanu pie sertificētiem IKT infrastruktūras pakalpojuma sniedzējiem – tādējādi pastāv konkurence starp publiskajiem un privātajiem pakalpojuma sniedzējiem</a:t>
            </a: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lv-LV" altLang="en-US" sz="2400" kern="100" dirty="0">
                <a:cs typeface="Times New Roman" panose="02020603050405020304" pitchFamily="18" charset="0"/>
              </a:rPr>
              <a:t>Nepieciešama finansējuma centralizācija</a:t>
            </a:r>
            <a:endParaRPr lang="lv-LV" altLang="en-US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lv-LV" altLang="en-US" dirty="0"/>
          </a:p>
        </p:txBody>
      </p:sp>
      <p:sp>
        <p:nvSpPr>
          <p:cNvPr id="13316" name="Text Placeholder 3">
            <a:extLst>
              <a:ext uri="{FF2B5EF4-FFF2-40B4-BE49-F238E27FC236}">
                <a16:creationId xmlns:a16="http://schemas.microsoft.com/office/drawing/2014/main" id="{83575F19-4F74-723E-48AB-A0B6D67F4D9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lv-LV" altLang="en-US"/>
          </a:p>
        </p:txBody>
      </p:sp>
      <p:sp>
        <p:nvSpPr>
          <p:cNvPr id="13317" name="Text Placeholder 4">
            <a:extLst>
              <a:ext uri="{FF2B5EF4-FFF2-40B4-BE49-F238E27FC236}">
                <a16:creationId xmlns:a16="http://schemas.microsoft.com/office/drawing/2014/main" id="{29E8B24C-92E6-E7F1-47FF-09CF34814A70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lv-LV" altLang="en-US"/>
          </a:p>
        </p:txBody>
      </p:sp>
      <p:sp>
        <p:nvSpPr>
          <p:cNvPr id="13318" name="Slide Number Placeholder 5">
            <a:extLst>
              <a:ext uri="{FF2B5EF4-FFF2-40B4-BE49-F238E27FC236}">
                <a16:creationId xmlns:a16="http://schemas.microsoft.com/office/drawing/2014/main" id="{E09A7FF7-51D3-DBF3-A1B7-23AC545BF869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fld id="{340860DE-0145-476E-8D15-B3E730D3D195}" type="slidenum">
              <a:rPr lang="en-US" altLang="en-US"/>
              <a:pPr/>
              <a:t>7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4393851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7A3740-3F5A-5FAE-CC8C-BFF697C2CC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32000" y="527637"/>
            <a:ext cx="8128000" cy="1036642"/>
          </a:xfrm>
        </p:spPr>
        <p:txBody>
          <a:bodyPr/>
          <a:lstStyle/>
          <a:p>
            <a:pPr algn="ctr"/>
            <a:r>
              <a:rPr lang="lv-LV" dirty="0"/>
              <a:t>VDAA loma «mākonī»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EEF3A5-644D-FAA7-B00E-58C3956F01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38400" y="1693195"/>
            <a:ext cx="8128000" cy="4373573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lv-LV" sz="2400" kern="100" dirty="0">
                <a:cs typeface="Times New Roman" panose="02020603050405020304" pitchFamily="18" charset="0"/>
              </a:rPr>
              <a:t>Centralizēti </a:t>
            </a:r>
            <a:r>
              <a:rPr lang="lv-LV" sz="2400" b="1" kern="100" dirty="0">
                <a:cs typeface="Times New Roman" panose="02020603050405020304" pitchFamily="18" charset="0"/>
              </a:rPr>
              <a:t>iepērk iespēju iegādāties </a:t>
            </a:r>
            <a:r>
              <a:rPr lang="lv-LV" sz="2400" kern="100" dirty="0">
                <a:cs typeface="Times New Roman" panose="02020603050405020304" pitchFamily="18" charset="0"/>
              </a:rPr>
              <a:t>privātā sektora pakalpojumus (DIS - Dinamiskā iepirkumu sistēma)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lv-LV" sz="2400" kern="100" dirty="0">
                <a:cs typeface="Times New Roman" panose="02020603050405020304" pitchFamily="18" charset="0"/>
              </a:rPr>
              <a:t>N</a:t>
            </a:r>
            <a:r>
              <a:rPr lang="lv-LV" sz="2400" kern="100" dirty="0">
                <a:effectLst/>
                <a:cs typeface="Times New Roman" panose="02020603050405020304" pitchFamily="18" charset="0"/>
              </a:rPr>
              <a:t>odrošina tehnisko platformu IKT infrastruktūras (</a:t>
            </a:r>
            <a:r>
              <a:rPr lang="lv-LV" sz="2400" kern="100" dirty="0" err="1">
                <a:effectLst/>
                <a:cs typeface="Times New Roman" panose="02020603050405020304" pitchFamily="18" charset="0"/>
              </a:rPr>
              <a:t>mākoņ</a:t>
            </a:r>
            <a:r>
              <a:rPr lang="lv-LV" sz="2400" kern="100" dirty="0">
                <a:effectLst/>
                <a:cs typeface="Times New Roman" panose="02020603050405020304" pitchFamily="18" charset="0"/>
              </a:rPr>
              <a:t>-) pakalpojumu publicēšanai un izvēlei (gan privāto, gan publisko vienviet)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lv-LV" sz="2400" kern="100" dirty="0">
              <a:cs typeface="Times New Roman" panose="02020603050405020304" pitchFamily="18" charset="0"/>
            </a:endParaRPr>
          </a:p>
          <a:p>
            <a:r>
              <a:rPr lang="lv-LV" sz="2400" b="1" u="sng" kern="100" dirty="0">
                <a:effectLst/>
                <a:cs typeface="Times New Roman" panose="02020603050405020304" pitchFamily="18" charset="0"/>
              </a:rPr>
              <a:t>Iestādes pašas veic pakalpojuma izvēli un iegādi</a:t>
            </a:r>
          </a:p>
          <a:p>
            <a:endParaRPr lang="lv-LV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1F4D537-E33C-8B0F-E2F5-AFE3EB05C3C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7250E96-1FC1-DD5D-E18A-87A92E115D8D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8E64374-97AC-4A54-E25B-A28D0F855F31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048BE3C2-5E07-4DC5-A0F0-E922F710262C}" type="slidenum">
              <a:rPr lang="en-US" altLang="en-US" smtClean="0"/>
              <a:pPr/>
              <a:t>8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0367688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2F33E1-04C6-B21A-C93D-E36388C580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38400" y="387427"/>
            <a:ext cx="8128000" cy="1036642"/>
          </a:xfrm>
        </p:spPr>
        <p:txBody>
          <a:bodyPr/>
          <a:lstStyle/>
          <a:p>
            <a:r>
              <a:rPr lang="lv-LV" dirty="0"/>
              <a:t>VDAA loma valsts pārvaldē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EBEF87-CD9C-454F-C627-807732D00D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38399" y="1752601"/>
            <a:ext cx="8587564" cy="4373573"/>
          </a:xfrm>
        </p:spPr>
        <p:txBody>
          <a:bodyPr>
            <a:normAutofit/>
          </a:bodyPr>
          <a:lstStyle/>
          <a:p>
            <a:r>
              <a:rPr lang="lv-LV" sz="2400" dirty="0"/>
              <a:t>Digitālais partneris: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lv-LV" sz="2400" dirty="0"/>
              <a:t>IS uzturēšana un attīstība («biznesa puse» – citas iestādes)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lv-LV" sz="2400" dirty="0"/>
              <a:t>IKT infrastruktūras nodrošināšana pārvaldītajām IS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lv-LV" sz="2400" dirty="0"/>
              <a:t>Informācijas drošības pārvaldība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lv-LV" sz="2400" dirty="0" err="1"/>
              <a:t>Kiberdrošības</a:t>
            </a:r>
            <a:r>
              <a:rPr lang="lv-LV" sz="2400" dirty="0"/>
              <a:t> risinājumu koordinācija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lv-LV" sz="2400" dirty="0"/>
              <a:t>Datorizētās darba vietas nodrošināšana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F496266-BCC9-C061-715F-09F31D44EB1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63F5C2D-618E-FA4E-D49B-21F96B3A5FBF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8EC29D-C441-AFC9-B520-58B6EAC6744D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048BE3C2-5E07-4DC5-A0F0-E922F710262C}" type="slidenum">
              <a:rPr lang="en-US" altLang="en-US" smtClean="0"/>
              <a:pPr/>
              <a:t>9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49513010"/>
      </p:ext>
    </p:extLst>
  </p:cSld>
  <p:clrMapOvr>
    <a:masterClrMapping/>
  </p:clrMapOvr>
</p:sld>
</file>

<file path=ppt/theme/theme1.xml><?xml version="1.0" encoding="utf-8"?>
<a:theme xmlns:a="http://schemas.openxmlformats.org/drawingml/2006/main" name="89_Prezentacija_templateLV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itullapa_kontaktinformacija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91_Prezentacija_LV (3).ppt  -  Compatibility Mode" id="{1B11EEDF-702A-423D-815D-FC816DB4F93D}" vid="{53CB775A-ED8B-4278-9324-D55A43A0F7B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eb0d8da1-3006-4f21-a99f-e901b6f8fbf0" xsi:nil="true"/>
    <lcf76f155ced4ddcb4097134ff3c332f xmlns="04c57720-b4f8-4dbe-9a27-7f12d25ad925">
      <Terms xmlns="http://schemas.microsoft.com/office/infopath/2007/PartnerControls"/>
    </lcf76f155ced4ddcb4097134ff3c332f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s" ma:contentTypeID="0x0101008A8D503866D4844CB2919DF301BF65A0" ma:contentTypeVersion="13" ma:contentTypeDescription="Izveidot jaunu dokumentu." ma:contentTypeScope="" ma:versionID="1f0524d860cb72487f84313689b33d39">
  <xsd:schema xmlns:xsd="http://www.w3.org/2001/XMLSchema" xmlns:xs="http://www.w3.org/2001/XMLSchema" xmlns:p="http://schemas.microsoft.com/office/2006/metadata/properties" xmlns:ns2="04c57720-b4f8-4dbe-9a27-7f12d25ad925" xmlns:ns3="eb0d8da1-3006-4f21-a99f-e901b6f8fbf0" targetNamespace="http://schemas.microsoft.com/office/2006/metadata/properties" ma:root="true" ma:fieldsID="88b7aeda5b578605aa800d28797cc0d2" ns2:_="" ns3:_="">
    <xsd:import namespace="04c57720-b4f8-4dbe-9a27-7f12d25ad925"/>
    <xsd:import namespace="eb0d8da1-3006-4f21-a99f-e901b6f8fbf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SearchProperties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4c57720-b4f8-4dbe-9a27-7f12d25ad92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4" nillable="true" ma:taxonomy="true" ma:internalName="lcf76f155ced4ddcb4097134ff3c332f" ma:taxonomyFieldName="MediaServiceImageTags" ma:displayName="Attēlu atzīmes" ma:readOnly="false" ma:fieldId="{5cf76f15-5ced-4ddc-b409-7134ff3c332f}" ma:taxonomyMulti="true" ma:sspId="550e1e53-5410-4bdb-8c8a-c3d0be1f470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20" nillable="true" ma:displayName="MediaServiceDateTaken" ma:hidden="true" ma:indexed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b0d8da1-3006-4f21-a99f-e901b6f8fbf0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Koplietots ar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Koplietots ar: detalizēti" ma:internalName="SharedWithDetails" ma:readOnly="true">
      <xsd:simpleType>
        <xsd:restriction base="dms:Note">
          <xsd:maxLength value="255"/>
        </xsd:restriction>
      </xsd:simpleType>
    </xsd:element>
    <xsd:element name="TaxCatchAll" ma:index="15" nillable="true" ma:displayName="Taxonomy Catch All Column" ma:hidden="true" ma:list="{ed6df6aa-6482-498f-8494-1f722d74ee9f}" ma:internalName="TaxCatchAll" ma:showField="CatchAllData" ma:web="eb0d8da1-3006-4f21-a99f-e901b6f8fbf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atura tips"/>
        <xsd:element ref="dc:title" minOccurs="0" maxOccurs="1" ma:index="4" ma:displayName="Virsrakst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8B70FA53-EFCE-44F6-A5DC-F7D4C21C9C8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87C5F0C7-33E1-46D6-98A4-8C77B5312E3C}">
  <ds:schemaRefs>
    <ds:schemaRef ds:uri="http://schemas.microsoft.com/office/2006/metadata/properties"/>
    <ds:schemaRef ds:uri="http://schemas.microsoft.com/office/infopath/2007/PartnerControls"/>
    <ds:schemaRef ds:uri="7aab7dc2-9fe2-4045-8a48-0348f092dd06"/>
    <ds:schemaRef ds:uri="d955f012-d21c-4a66-847c-513404d09ce0"/>
    <ds:schemaRef ds:uri="eb0d8da1-3006-4f21-a99f-e901b6f8fbf0"/>
    <ds:schemaRef ds:uri="04c57720-b4f8-4dbe-9a27-7f12d25ad925"/>
  </ds:schemaRefs>
</ds:datastoreItem>
</file>

<file path=customXml/itemProps3.xml><?xml version="1.0" encoding="utf-8"?>
<ds:datastoreItem xmlns:ds="http://schemas.openxmlformats.org/officeDocument/2006/customXml" ds:itemID="{07076B24-3C2D-4768-85D9-BBA33D6A603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4c57720-b4f8-4dbe-9a27-7f12d25ad925"/>
    <ds:schemaRef ds:uri="eb0d8da1-3006-4f21-a99f-e901b6f8fbf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91_Prezentacija_LV (3)</Template>
  <TotalTime>138</TotalTime>
  <Words>340</Words>
  <Application>Microsoft Office PowerPoint</Application>
  <PresentationFormat>Widescreen</PresentationFormat>
  <Paragraphs>58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89_Prezentacija_templateLV</vt:lpstr>
      <vt:lpstr>IKT infrastruktūra valsts pārvaldē un VDAA loma</vt:lpstr>
      <vt:lpstr>Esošā situācija – kā pakalpojuma izmantotājam</vt:lpstr>
      <vt:lpstr>Ierobežojumi</vt:lpstr>
      <vt:lpstr> Sistēmu tipi</vt:lpstr>
      <vt:lpstr>Pamatprincipi IKT infrastruktūras pakalpojumam</vt:lpstr>
      <vt:lpstr>IS un IKT pakalpojumi</vt:lpstr>
      <vt:lpstr>Administratīvie jautājumi</vt:lpstr>
      <vt:lpstr>VDAA loma «mākonī»</vt:lpstr>
      <vt:lpstr>VDAA loma valsts pārvaldē</vt:lpstr>
      <vt:lpstr>Risināmie jautājumi IKT infrastruktūras jomā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Kristaps Prēdelis</dc:creator>
  <cp:lastModifiedBy>Edgars Cīrulis</cp:lastModifiedBy>
  <cp:revision>4</cp:revision>
  <dcterms:created xsi:type="dcterms:W3CDTF">2023-03-02T08:41:51Z</dcterms:created>
  <dcterms:modified xsi:type="dcterms:W3CDTF">2025-01-07T12:37:11Z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0x0101008A8D503866D4844CB2919DF301BF65A0</vt:lpwstr>
  </property>
  <property fmtid="{D5CDD505-2E9C-101B-9397-08002B2CF9AE}" pid="3" name="Order">
    <vt:r8>8200</vt:r8>
  </property>
  <property fmtid="{D5CDD505-2E9C-101B-9397-08002B2CF9AE}" pid="4" name="xd_Signature">
    <vt:bool>false</vt:bool>
  </property>
  <property fmtid="{D5CDD505-2E9C-101B-9397-08002B2CF9AE}" pid="5" name="xd_ProgID">
    <vt:lpwstr/>
  </property>
  <property fmtid="{D5CDD505-2E9C-101B-9397-08002B2CF9AE}" pid="6" name="TriggerFlowInfo">
    <vt:lpwstr/>
  </property>
  <property fmtid="{D5CDD505-2E9C-101B-9397-08002B2CF9AE}" pid="7" name="ComplianceAssetId">
    <vt:lpwstr/>
  </property>
  <property fmtid="{D5CDD505-2E9C-101B-9397-08002B2CF9AE}" pid="8" name="TemplateUrl">
    <vt:lpwstr/>
  </property>
  <property fmtid="{D5CDD505-2E9C-101B-9397-08002B2CF9AE}" pid="9" name="_ExtendedDescription">
    <vt:lpwstr/>
  </property>
</Properties>
</file>