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diagrams/data1.xml" ContentType="application/vnd.openxmlformats-officedocument.drawingml.diagramData+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diagrams/data2.xml" ContentType="application/vnd.openxmlformats-officedocument.drawingml.diagramData+xml"/>
  <Override PartName="/ppt/diagrams/data3.xml" ContentType="application/vnd.openxmlformats-officedocument.drawingml.diagramData+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Layouts/slideLayout22.xml" ContentType="application/vnd.openxmlformats-officedocument.presentationml.slideLayout+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3.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colors1.xml" ContentType="application/vnd.openxmlformats-officedocument.drawingml.diagramColors+xml"/>
  <Override PartName="/ppt/diagrams/quickStyle1.xml" ContentType="application/vnd.openxmlformats-officedocument.drawingml.diagramStyle+xml"/>
  <Override PartName="/ppt/theme/theme1.xml" ContentType="application/vnd.openxmlformats-officedocument.theme+xml"/>
  <Override PartName="/ppt/diagrams/quickStyle2.xml" ContentType="application/vnd.openxmlformats-officedocument.drawingml.diagramStyle+xml"/>
  <Override PartName="/ppt/diagrams/colors2.xml" ContentType="application/vnd.openxmlformats-officedocument.drawingml.diagramColors+xml"/>
  <Override PartName="/ppt/diagrams/layout1.xml" ContentType="application/vnd.openxmlformats-officedocument.drawingml.diagramLayout+xml"/>
  <Override PartName="/ppt/theme/theme4.xml" ContentType="application/vnd.openxmlformats-officedocument.theme+xml"/>
  <Override PartName="/ppt/theme/theme3.xml" ContentType="application/vnd.openxmlformats-officedocument.theme+xml"/>
  <Override PartName="/ppt/theme/theme2.xml" ContentType="application/vnd.openxmlformats-officedocument.theme+xml"/>
  <Override PartName="/ppt/diagrams/drawing2.xml" ContentType="application/vnd.ms-office.drawingml.diagramDrawing+xml"/>
  <Override PartName="/ppt/diagrams/layout2.xml" ContentType="application/vnd.openxmlformats-officedocument.drawingml.diagramLayout+xml"/>
  <Override PartName="/ppt/diagrams/drawing1.xml" ContentType="application/vnd.ms-office.drawingml.diagramDrawing+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 id="2147483893" r:id="rId2"/>
  </p:sldMasterIdLst>
  <p:notesMasterIdLst>
    <p:notesMasterId r:id="rId8"/>
  </p:notesMasterIdLst>
  <p:handoutMasterIdLst>
    <p:handoutMasterId r:id="rId9"/>
  </p:handoutMasterIdLst>
  <p:sldIdLst>
    <p:sldId id="256" r:id="rId3"/>
    <p:sldId id="412" r:id="rId4"/>
    <p:sldId id="411" r:id="rId5"/>
    <p:sldId id="413" r:id="rId6"/>
    <p:sldId id="264" r:id="rId7"/>
  </p:sldIdLst>
  <p:sldSz cx="9144000" cy="6858000" type="screen4x3"/>
  <p:notesSz cx="6797675" cy="9926638"/>
  <p:defaultTextStyle>
    <a:defPPr>
      <a:defRPr lang="en-US"/>
    </a:defPPr>
    <a:lvl1pPr algn="l" defTabSz="938213" rtl="0" eaLnBrk="0" fontAlgn="base" hangingPunct="0">
      <a:spcBef>
        <a:spcPct val="0"/>
      </a:spcBef>
      <a:spcAft>
        <a:spcPct val="0"/>
      </a:spcAft>
      <a:defRPr sz="1700" kern="1200">
        <a:solidFill>
          <a:schemeClr val="tx1"/>
        </a:solidFill>
        <a:latin typeface="Times New Roman" pitchFamily="18" charset="0"/>
        <a:ea typeface="MS PGothic" pitchFamily="34" charset="-128"/>
        <a:cs typeface="+mn-cs"/>
      </a:defRPr>
    </a:lvl1pPr>
    <a:lvl2pPr marL="468313" indent="-11113" algn="l" defTabSz="938213" rtl="0" eaLnBrk="0" fontAlgn="base" hangingPunct="0">
      <a:spcBef>
        <a:spcPct val="0"/>
      </a:spcBef>
      <a:spcAft>
        <a:spcPct val="0"/>
      </a:spcAft>
      <a:defRPr sz="1700" kern="1200">
        <a:solidFill>
          <a:schemeClr val="tx1"/>
        </a:solidFill>
        <a:latin typeface="Times New Roman" pitchFamily="18" charset="0"/>
        <a:ea typeface="MS PGothic" pitchFamily="34" charset="-128"/>
        <a:cs typeface="+mn-cs"/>
      </a:defRPr>
    </a:lvl2pPr>
    <a:lvl3pPr marL="938213" indent="-23813" algn="l" defTabSz="938213" rtl="0" eaLnBrk="0" fontAlgn="base" hangingPunct="0">
      <a:spcBef>
        <a:spcPct val="0"/>
      </a:spcBef>
      <a:spcAft>
        <a:spcPct val="0"/>
      </a:spcAft>
      <a:defRPr sz="1700" kern="1200">
        <a:solidFill>
          <a:schemeClr val="tx1"/>
        </a:solidFill>
        <a:latin typeface="Times New Roman" pitchFamily="18" charset="0"/>
        <a:ea typeface="MS PGothic" pitchFamily="34" charset="-128"/>
        <a:cs typeface="+mn-cs"/>
      </a:defRPr>
    </a:lvl3pPr>
    <a:lvl4pPr marL="1408113" indent="-36513" algn="l" defTabSz="938213" rtl="0" eaLnBrk="0" fontAlgn="base" hangingPunct="0">
      <a:spcBef>
        <a:spcPct val="0"/>
      </a:spcBef>
      <a:spcAft>
        <a:spcPct val="0"/>
      </a:spcAft>
      <a:defRPr sz="1700" kern="1200">
        <a:solidFill>
          <a:schemeClr val="tx1"/>
        </a:solidFill>
        <a:latin typeface="Times New Roman" pitchFamily="18" charset="0"/>
        <a:ea typeface="MS PGothic" pitchFamily="34" charset="-128"/>
        <a:cs typeface="+mn-cs"/>
      </a:defRPr>
    </a:lvl4pPr>
    <a:lvl5pPr marL="1878013" indent="-49213" algn="l" defTabSz="938213" rtl="0" eaLnBrk="0" fontAlgn="base" hangingPunct="0">
      <a:spcBef>
        <a:spcPct val="0"/>
      </a:spcBef>
      <a:spcAft>
        <a:spcPct val="0"/>
      </a:spcAft>
      <a:defRPr sz="1700" kern="1200">
        <a:solidFill>
          <a:schemeClr val="tx1"/>
        </a:solidFill>
        <a:latin typeface="Times New Roman" pitchFamily="18" charset="0"/>
        <a:ea typeface="MS PGothic" pitchFamily="34" charset="-128"/>
        <a:cs typeface="+mn-cs"/>
      </a:defRPr>
    </a:lvl5pPr>
    <a:lvl6pPr marL="2286000" algn="l" defTabSz="914400" rtl="0" eaLnBrk="1" latinLnBrk="0" hangingPunct="1">
      <a:defRPr sz="1700" kern="1200">
        <a:solidFill>
          <a:schemeClr val="tx1"/>
        </a:solidFill>
        <a:latin typeface="Times New Roman" pitchFamily="18" charset="0"/>
        <a:ea typeface="MS PGothic" pitchFamily="34" charset="-128"/>
        <a:cs typeface="+mn-cs"/>
      </a:defRPr>
    </a:lvl6pPr>
    <a:lvl7pPr marL="2743200" algn="l" defTabSz="914400" rtl="0" eaLnBrk="1" latinLnBrk="0" hangingPunct="1">
      <a:defRPr sz="1700" kern="1200">
        <a:solidFill>
          <a:schemeClr val="tx1"/>
        </a:solidFill>
        <a:latin typeface="Times New Roman" pitchFamily="18" charset="0"/>
        <a:ea typeface="MS PGothic" pitchFamily="34" charset="-128"/>
        <a:cs typeface="+mn-cs"/>
      </a:defRPr>
    </a:lvl7pPr>
    <a:lvl8pPr marL="3200400" algn="l" defTabSz="914400" rtl="0" eaLnBrk="1" latinLnBrk="0" hangingPunct="1">
      <a:defRPr sz="1700" kern="1200">
        <a:solidFill>
          <a:schemeClr val="tx1"/>
        </a:solidFill>
        <a:latin typeface="Times New Roman" pitchFamily="18" charset="0"/>
        <a:ea typeface="MS PGothic" pitchFamily="34" charset="-128"/>
        <a:cs typeface="+mn-cs"/>
      </a:defRPr>
    </a:lvl8pPr>
    <a:lvl9pPr marL="3657600" algn="l" defTabSz="914400" rtl="0" eaLnBrk="1" latinLnBrk="0" hangingPunct="1">
      <a:defRPr sz="1700" kern="1200">
        <a:solidFill>
          <a:schemeClr val="tx1"/>
        </a:solidFill>
        <a:latin typeface="Times New Roman" pitchFamily="18" charset="0"/>
        <a:ea typeface="MS PGothic" pitchFamily="34" charset="-128"/>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dgars Ļeonovs" initials="EĻ" lastIdx="2" clrIdx="0">
    <p:extLst>
      <p:ext uri="{19B8F6BF-5375-455C-9EA6-DF929625EA0E}">
        <p15:presenceInfo xmlns:p15="http://schemas.microsoft.com/office/powerpoint/2012/main" userId="Edgars Ļeonovs"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46373"/>
    <a:srgbClr val="01859C"/>
    <a:srgbClr val="41546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CA87801-06E2-44AE-8269-509A5ECCB407}" v="76" dt="2025-04-23T09:43:08.935"/>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71084" autoAdjust="0"/>
  </p:normalViewPr>
  <p:slideViewPr>
    <p:cSldViewPr snapToGrid="0" snapToObjects="1">
      <p:cViewPr varScale="1">
        <p:scale>
          <a:sx n="87" d="100"/>
          <a:sy n="87" d="100"/>
        </p:scale>
        <p:origin x="138"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theme" Target="theme/theme1.xml"/><Relationship Id="rId18" Type="http://schemas.openxmlformats.org/officeDocument/2006/relationships/customXml" Target="../customXml/item3.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viewProps" Target="viewProps.xml"/><Relationship Id="rId17" Type="http://schemas.openxmlformats.org/officeDocument/2006/relationships/customXml" Target="../customXml/item2.xml"/><Relationship Id="rId2" Type="http://schemas.openxmlformats.org/officeDocument/2006/relationships/slideMaster" Target="slideMasters/slideMaster2.xml"/><Relationship Id="rId16" Type="http://schemas.openxmlformats.org/officeDocument/2006/relationships/customXml" Target="../customXml/item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presProps" Target="presProps.xml"/><Relationship Id="rId5" Type="http://schemas.openxmlformats.org/officeDocument/2006/relationships/slide" Target="slides/slide3.xml"/><Relationship Id="rId15" Type="http://schemas.microsoft.com/office/2015/10/relationships/revisionInfo" Target="revisionInfo.xml"/><Relationship Id="rId10" Type="http://schemas.openxmlformats.org/officeDocument/2006/relationships/commentAuthors" Target="commentAuthors.xml"/><Relationship Id="rId4" Type="http://schemas.openxmlformats.org/officeDocument/2006/relationships/slide" Target="slides/slide2.xml"/><Relationship Id="rId9" Type="http://schemas.openxmlformats.org/officeDocument/2006/relationships/handoutMaster" Target="handoutMasters/handoutMaster1.xml"/><Relationship Id="rId14"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1EFB88F-D1D8-4D9A-9856-C5E5C9894A67}" type="doc">
      <dgm:prSet loTypeId="urn:microsoft.com/office/officeart/2005/8/layout/list1" loCatId="list" qsTypeId="urn:microsoft.com/office/officeart/2005/8/quickstyle/simple3" qsCatId="simple" csTypeId="urn:microsoft.com/office/officeart/2005/8/colors/accent2_2" csCatId="accent2" phldr="1"/>
      <dgm:spPr/>
      <dgm:t>
        <a:bodyPr/>
        <a:lstStyle/>
        <a:p>
          <a:endParaRPr lang="en-US"/>
        </a:p>
      </dgm:t>
    </dgm:pt>
    <dgm:pt modelId="{7042E25B-024A-48AB-A8A6-5EE59B0ACB2A}">
      <dgm:prSet custT="1"/>
      <dgm:spPr>
        <a:xfrm>
          <a:off x="414597" y="1548892"/>
          <a:ext cx="5804361" cy="295200"/>
        </a:xfrm>
        <a:prstGeom prst="roundRect">
          <a:avLst/>
        </a:prstGeom>
      </dgm:spPr>
      <dgm:t>
        <a:bodyPr/>
        <a:lstStyle/>
        <a:p>
          <a:pPr>
            <a:buNone/>
          </a:pPr>
          <a:r>
            <a:rPr lang="lv-LV" sz="1800" b="1" dirty="0">
              <a:latin typeface="+mn-lt"/>
            </a:rPr>
            <a:t>ILGTSPĒJĪGA TERITORIJAS ATTĪSTĪBAS PLĀNOŠANA GAR VALSTS AUTOCEĻIEM, DZELZCEĻU U.C. TRANSPORTA INFRASTRUKTŪRAS OBJEKTIEM</a:t>
          </a:r>
          <a:endParaRPr lang="en-US" sz="1800" b="1" dirty="0">
            <a:latin typeface="Gotham Medium"/>
            <a:ea typeface="+mn-ea"/>
            <a:cs typeface="+mn-cs"/>
          </a:endParaRPr>
        </a:p>
      </dgm:t>
    </dgm:pt>
    <dgm:pt modelId="{1CAF2519-82DA-4027-8992-5C322AED32C0}" type="parTrans" cxnId="{C653BEAE-C175-4E75-AFBC-CC99744401FC}">
      <dgm:prSet/>
      <dgm:spPr/>
      <dgm:t>
        <a:bodyPr/>
        <a:lstStyle/>
        <a:p>
          <a:endParaRPr lang="en-US"/>
        </a:p>
      </dgm:t>
    </dgm:pt>
    <dgm:pt modelId="{27187BE0-3257-44C3-9967-C0139F8BDCD3}" type="sibTrans" cxnId="{C653BEAE-C175-4E75-AFBC-CC99744401FC}">
      <dgm:prSet/>
      <dgm:spPr/>
      <dgm:t>
        <a:bodyPr/>
        <a:lstStyle/>
        <a:p>
          <a:endParaRPr lang="en-US"/>
        </a:p>
      </dgm:t>
    </dgm:pt>
    <dgm:pt modelId="{571409D0-8266-474E-8BD6-3818262E1275}">
      <dgm:prSet custT="1"/>
      <dgm:spPr>
        <a:xfrm>
          <a:off x="0" y="1696492"/>
          <a:ext cx="8291945" cy="1039500"/>
        </a:xfrm>
        <a:prstGeom prst="rect">
          <a:avLst/>
        </a:prstGeom>
      </dgm:spPr>
      <dgm:t>
        <a:bodyPr/>
        <a:lstStyle/>
        <a:p>
          <a:pPr algn="just">
            <a:buFont typeface="Wingdings" panose="05000000000000000000" pitchFamily="2" charset="2"/>
            <a:buChar char="Ø"/>
          </a:pPr>
          <a:r>
            <a:rPr lang="lv-LV" sz="2000" u="none" dirty="0">
              <a:latin typeface="Gotham Medium"/>
              <a:ea typeface="+mn-ea"/>
              <a:cs typeface="+mn-cs"/>
            </a:rPr>
            <a:t>Plānošanas principu ievērošana (Ilgtspējības princips, integrētas pieejas princips, interešu saskaņotība…);</a:t>
          </a:r>
          <a:endParaRPr lang="en-US" sz="2000" u="none" dirty="0">
            <a:latin typeface="Gotham Medium"/>
            <a:ea typeface="+mn-ea"/>
            <a:cs typeface="+mn-cs"/>
          </a:endParaRPr>
        </a:p>
      </dgm:t>
    </dgm:pt>
    <dgm:pt modelId="{02E24351-0039-480D-A6CC-4DD192664498}" type="parTrans" cxnId="{1BB0347A-9C44-44DD-B22C-390C228E44E6}">
      <dgm:prSet/>
      <dgm:spPr/>
      <dgm:t>
        <a:bodyPr/>
        <a:lstStyle/>
        <a:p>
          <a:endParaRPr lang="en-US"/>
        </a:p>
      </dgm:t>
    </dgm:pt>
    <dgm:pt modelId="{3FA562AB-089A-45B7-99CB-90F829050EB8}" type="sibTrans" cxnId="{1BB0347A-9C44-44DD-B22C-390C228E44E6}">
      <dgm:prSet/>
      <dgm:spPr/>
      <dgm:t>
        <a:bodyPr/>
        <a:lstStyle/>
        <a:p>
          <a:endParaRPr lang="en-US"/>
        </a:p>
      </dgm:t>
    </dgm:pt>
    <dgm:pt modelId="{A49DCD69-6F0D-4C11-A7B3-9CC10D97AC23}">
      <dgm:prSet custT="1"/>
      <dgm:spPr>
        <a:xfrm>
          <a:off x="0" y="1696492"/>
          <a:ext cx="8291945" cy="1039500"/>
        </a:xfrm>
      </dgm:spPr>
      <dgm:t>
        <a:bodyPr/>
        <a:lstStyle/>
        <a:p>
          <a:pPr algn="just">
            <a:buFont typeface="Wingdings" panose="05000000000000000000" pitchFamily="2" charset="2"/>
            <a:buChar char="Ø"/>
          </a:pPr>
          <a:r>
            <a:rPr lang="lv-LV" sz="2000" u="none" dirty="0">
              <a:latin typeface="Gotham Medium"/>
              <a:ea typeface="+mn-ea"/>
              <a:cs typeface="+mn-cs"/>
            </a:rPr>
            <a:t>Valsts autoceļu aizsargjoslu funkciju saglabāšana;</a:t>
          </a:r>
          <a:endParaRPr lang="en-US" sz="2000" u="none" dirty="0">
            <a:latin typeface="Gotham Medium"/>
            <a:ea typeface="+mn-ea"/>
            <a:cs typeface="+mn-cs"/>
          </a:endParaRPr>
        </a:p>
      </dgm:t>
    </dgm:pt>
    <dgm:pt modelId="{C554699F-E718-4299-833C-57CE3DB185FD}" type="parTrans" cxnId="{EA110D5C-1DA1-4075-9F05-DA82BD59FE77}">
      <dgm:prSet/>
      <dgm:spPr/>
      <dgm:t>
        <a:bodyPr/>
        <a:lstStyle/>
        <a:p>
          <a:endParaRPr lang="lv-LV"/>
        </a:p>
      </dgm:t>
    </dgm:pt>
    <dgm:pt modelId="{99826176-AFE6-4D9F-9D34-8451554C78DB}" type="sibTrans" cxnId="{EA110D5C-1DA1-4075-9F05-DA82BD59FE77}">
      <dgm:prSet/>
      <dgm:spPr/>
      <dgm:t>
        <a:bodyPr/>
        <a:lstStyle/>
        <a:p>
          <a:endParaRPr lang="lv-LV"/>
        </a:p>
      </dgm:t>
    </dgm:pt>
    <dgm:pt modelId="{A9F68DDB-30A7-4EC5-B62A-F2536C801F4D}">
      <dgm:prSet custT="1"/>
      <dgm:spPr/>
      <dgm:t>
        <a:bodyPr/>
        <a:lstStyle/>
        <a:p>
          <a:pPr algn="just">
            <a:buFont typeface="Wingdings" panose="05000000000000000000" pitchFamily="2" charset="2"/>
            <a:buChar char="Ø"/>
          </a:pPr>
          <a:r>
            <a:rPr lang="lv-LV" sz="2000" u="none" dirty="0">
              <a:latin typeface="Gotham Medium"/>
              <a:ea typeface="+mn-ea"/>
              <a:cs typeface="+mn-cs"/>
            </a:rPr>
            <a:t>Prasību pret troksni ievērošana.</a:t>
          </a:r>
        </a:p>
      </dgm:t>
    </dgm:pt>
    <dgm:pt modelId="{C1A3C115-B669-4B2A-8B6F-B8AAF2CD695B}" type="parTrans" cxnId="{D39F423B-2A65-4D62-95D3-8199F8BA169A}">
      <dgm:prSet/>
      <dgm:spPr/>
      <dgm:t>
        <a:bodyPr/>
        <a:lstStyle/>
        <a:p>
          <a:endParaRPr lang="lv-LV"/>
        </a:p>
      </dgm:t>
    </dgm:pt>
    <dgm:pt modelId="{CACA3694-8ABF-4D61-B1CB-681E57CCEA2D}" type="sibTrans" cxnId="{D39F423B-2A65-4D62-95D3-8199F8BA169A}">
      <dgm:prSet/>
      <dgm:spPr/>
      <dgm:t>
        <a:bodyPr/>
        <a:lstStyle/>
        <a:p>
          <a:endParaRPr lang="lv-LV"/>
        </a:p>
      </dgm:t>
    </dgm:pt>
    <dgm:pt modelId="{71FF608F-28B1-400F-A25F-85A90207254A}">
      <dgm:prSet custT="1"/>
      <dgm:spPr>
        <a:xfrm>
          <a:off x="0" y="1696492"/>
          <a:ext cx="8291945" cy="1039500"/>
        </a:xfrm>
      </dgm:spPr>
      <dgm:t>
        <a:bodyPr/>
        <a:lstStyle/>
        <a:p>
          <a:pPr algn="just">
            <a:buFont typeface="Wingdings" panose="05000000000000000000" pitchFamily="2" charset="2"/>
            <a:buChar char="Ø"/>
          </a:pPr>
          <a:r>
            <a:rPr lang="lv-LV" sz="2000" u="none" dirty="0">
              <a:latin typeface="Gotham Medium"/>
              <a:ea typeface="+mn-ea"/>
              <a:cs typeface="+mn-cs"/>
            </a:rPr>
            <a:t>Cieša sadarbība ar institūcijām (LVC; LDZ; ATD, RB Rail, EDZL, LVRTC u.c.);</a:t>
          </a:r>
          <a:endParaRPr lang="en-US" sz="2000" u="none" dirty="0">
            <a:latin typeface="Gotham Medium"/>
            <a:ea typeface="+mn-ea"/>
            <a:cs typeface="+mn-cs"/>
          </a:endParaRPr>
        </a:p>
      </dgm:t>
    </dgm:pt>
    <dgm:pt modelId="{2D2FFC6E-2A0A-48EC-99DD-F28D6E8A6B87}" type="parTrans" cxnId="{3C695276-46C2-4930-A71A-63740CF7CA76}">
      <dgm:prSet/>
      <dgm:spPr/>
      <dgm:t>
        <a:bodyPr/>
        <a:lstStyle/>
        <a:p>
          <a:endParaRPr lang="lv-LV"/>
        </a:p>
      </dgm:t>
    </dgm:pt>
    <dgm:pt modelId="{7F61D025-1F97-4BB5-90FA-E9393C66BC3D}" type="sibTrans" cxnId="{3C695276-46C2-4930-A71A-63740CF7CA76}">
      <dgm:prSet/>
      <dgm:spPr/>
      <dgm:t>
        <a:bodyPr/>
        <a:lstStyle/>
        <a:p>
          <a:endParaRPr lang="lv-LV"/>
        </a:p>
      </dgm:t>
    </dgm:pt>
    <dgm:pt modelId="{FDBDE918-CCD6-44FF-945E-59CFF6781D78}" type="pres">
      <dgm:prSet presAssocID="{01EFB88F-D1D8-4D9A-9856-C5E5C9894A67}" presName="linear" presStyleCnt="0">
        <dgm:presLayoutVars>
          <dgm:dir/>
          <dgm:animLvl val="lvl"/>
          <dgm:resizeHandles val="exact"/>
        </dgm:presLayoutVars>
      </dgm:prSet>
      <dgm:spPr/>
    </dgm:pt>
    <dgm:pt modelId="{BD415DEA-E3F3-4E7B-8552-8A485F397F18}" type="pres">
      <dgm:prSet presAssocID="{7042E25B-024A-48AB-A8A6-5EE59B0ACB2A}" presName="parentLin" presStyleCnt="0"/>
      <dgm:spPr/>
    </dgm:pt>
    <dgm:pt modelId="{ABA64AF7-42C5-4E4C-A038-DE7DB1564FB4}" type="pres">
      <dgm:prSet presAssocID="{7042E25B-024A-48AB-A8A6-5EE59B0ACB2A}" presName="parentLeftMargin" presStyleLbl="node1" presStyleIdx="0" presStyleCnt="1"/>
      <dgm:spPr/>
    </dgm:pt>
    <dgm:pt modelId="{E3465246-777A-45D8-A12B-F474FE8EEF27}" type="pres">
      <dgm:prSet presAssocID="{7042E25B-024A-48AB-A8A6-5EE59B0ACB2A}" presName="parentText" presStyleLbl="node1" presStyleIdx="0" presStyleCnt="1" custScaleX="142857" custLinFactNeighborX="-8805">
        <dgm:presLayoutVars>
          <dgm:chMax val="0"/>
          <dgm:bulletEnabled val="1"/>
        </dgm:presLayoutVars>
      </dgm:prSet>
      <dgm:spPr/>
    </dgm:pt>
    <dgm:pt modelId="{9D104302-13AC-48EB-9033-5BF6DE5C01B6}" type="pres">
      <dgm:prSet presAssocID="{7042E25B-024A-48AB-A8A6-5EE59B0ACB2A}" presName="negativeSpace" presStyleCnt="0"/>
      <dgm:spPr/>
    </dgm:pt>
    <dgm:pt modelId="{1CCD0894-A6C1-4285-AA61-10922FFAAB45}" type="pres">
      <dgm:prSet presAssocID="{7042E25B-024A-48AB-A8A6-5EE59B0ACB2A}" presName="childText" presStyleLbl="conFgAcc1" presStyleIdx="0" presStyleCnt="1">
        <dgm:presLayoutVars>
          <dgm:bulletEnabled val="1"/>
        </dgm:presLayoutVars>
      </dgm:prSet>
      <dgm:spPr>
        <a:prstGeom prst="rect">
          <a:avLst/>
        </a:prstGeom>
      </dgm:spPr>
    </dgm:pt>
  </dgm:ptLst>
  <dgm:cxnLst>
    <dgm:cxn modelId="{5DBBEA14-75DB-4A8C-98AF-2C145FF45212}" type="presOf" srcId="{71FF608F-28B1-400F-A25F-85A90207254A}" destId="{1CCD0894-A6C1-4285-AA61-10922FFAAB45}" srcOrd="0" destOrd="1" presId="urn:microsoft.com/office/officeart/2005/8/layout/list1"/>
    <dgm:cxn modelId="{39379E16-1C76-4956-BD3C-C2995A3695FA}" type="presOf" srcId="{571409D0-8266-474E-8BD6-3818262E1275}" destId="{1CCD0894-A6C1-4285-AA61-10922FFAAB45}" srcOrd="0" destOrd="0" presId="urn:microsoft.com/office/officeart/2005/8/layout/list1"/>
    <dgm:cxn modelId="{D39F423B-2A65-4D62-95D3-8199F8BA169A}" srcId="{7042E25B-024A-48AB-A8A6-5EE59B0ACB2A}" destId="{A9F68DDB-30A7-4EC5-B62A-F2536C801F4D}" srcOrd="3" destOrd="0" parTransId="{C1A3C115-B669-4B2A-8B6F-B8AAF2CD695B}" sibTransId="{CACA3694-8ABF-4D61-B1CB-681E57CCEA2D}"/>
    <dgm:cxn modelId="{EA110D5C-1DA1-4075-9F05-DA82BD59FE77}" srcId="{7042E25B-024A-48AB-A8A6-5EE59B0ACB2A}" destId="{A49DCD69-6F0D-4C11-A7B3-9CC10D97AC23}" srcOrd="2" destOrd="0" parTransId="{C554699F-E718-4299-833C-57CE3DB185FD}" sibTransId="{99826176-AFE6-4D9F-9D34-8451554C78DB}"/>
    <dgm:cxn modelId="{D114566E-5B67-4359-A10E-7F88EB51152E}" type="presOf" srcId="{01EFB88F-D1D8-4D9A-9856-C5E5C9894A67}" destId="{FDBDE918-CCD6-44FF-945E-59CFF6781D78}" srcOrd="0" destOrd="0" presId="urn:microsoft.com/office/officeart/2005/8/layout/list1"/>
    <dgm:cxn modelId="{3C695276-46C2-4930-A71A-63740CF7CA76}" srcId="{7042E25B-024A-48AB-A8A6-5EE59B0ACB2A}" destId="{71FF608F-28B1-400F-A25F-85A90207254A}" srcOrd="1" destOrd="0" parTransId="{2D2FFC6E-2A0A-48EC-99DD-F28D6E8A6B87}" sibTransId="{7F61D025-1F97-4BB5-90FA-E9393C66BC3D}"/>
    <dgm:cxn modelId="{1BB0347A-9C44-44DD-B22C-390C228E44E6}" srcId="{7042E25B-024A-48AB-A8A6-5EE59B0ACB2A}" destId="{571409D0-8266-474E-8BD6-3818262E1275}" srcOrd="0" destOrd="0" parTransId="{02E24351-0039-480D-A6CC-4DD192664498}" sibTransId="{3FA562AB-089A-45B7-99CB-90F829050EB8}"/>
    <dgm:cxn modelId="{FB85487F-B625-44DC-A6E8-81D4E1CA948B}" type="presOf" srcId="{A9F68DDB-30A7-4EC5-B62A-F2536C801F4D}" destId="{1CCD0894-A6C1-4285-AA61-10922FFAAB45}" srcOrd="0" destOrd="3" presId="urn:microsoft.com/office/officeart/2005/8/layout/list1"/>
    <dgm:cxn modelId="{C653BEAE-C175-4E75-AFBC-CC99744401FC}" srcId="{01EFB88F-D1D8-4D9A-9856-C5E5C9894A67}" destId="{7042E25B-024A-48AB-A8A6-5EE59B0ACB2A}" srcOrd="0" destOrd="0" parTransId="{1CAF2519-82DA-4027-8992-5C322AED32C0}" sibTransId="{27187BE0-3257-44C3-9967-C0139F8BDCD3}"/>
    <dgm:cxn modelId="{C8C4A8BA-9038-400B-96C2-77E2DC7399E0}" type="presOf" srcId="{A49DCD69-6F0D-4C11-A7B3-9CC10D97AC23}" destId="{1CCD0894-A6C1-4285-AA61-10922FFAAB45}" srcOrd="0" destOrd="2" presId="urn:microsoft.com/office/officeart/2005/8/layout/list1"/>
    <dgm:cxn modelId="{571D02D6-8CA2-4AF2-BD18-6B83C7C0AFDE}" type="presOf" srcId="{7042E25B-024A-48AB-A8A6-5EE59B0ACB2A}" destId="{ABA64AF7-42C5-4E4C-A038-DE7DB1564FB4}" srcOrd="0" destOrd="0" presId="urn:microsoft.com/office/officeart/2005/8/layout/list1"/>
    <dgm:cxn modelId="{C9EB0BF6-D289-4E73-AF5A-9E441744D84B}" type="presOf" srcId="{7042E25B-024A-48AB-A8A6-5EE59B0ACB2A}" destId="{E3465246-777A-45D8-A12B-F474FE8EEF27}" srcOrd="1" destOrd="0" presId="urn:microsoft.com/office/officeart/2005/8/layout/list1"/>
    <dgm:cxn modelId="{B7B27F84-2D8A-4960-91DF-CFCFF35BD6F5}" type="presParOf" srcId="{FDBDE918-CCD6-44FF-945E-59CFF6781D78}" destId="{BD415DEA-E3F3-4E7B-8552-8A485F397F18}" srcOrd="0" destOrd="0" presId="urn:microsoft.com/office/officeart/2005/8/layout/list1"/>
    <dgm:cxn modelId="{DCC15196-87DB-4B51-8300-2A4B578598B2}" type="presParOf" srcId="{BD415DEA-E3F3-4E7B-8552-8A485F397F18}" destId="{ABA64AF7-42C5-4E4C-A038-DE7DB1564FB4}" srcOrd="0" destOrd="0" presId="urn:microsoft.com/office/officeart/2005/8/layout/list1"/>
    <dgm:cxn modelId="{465D8506-F0EB-4F87-A888-2C68EE6B8573}" type="presParOf" srcId="{BD415DEA-E3F3-4E7B-8552-8A485F397F18}" destId="{E3465246-777A-45D8-A12B-F474FE8EEF27}" srcOrd="1" destOrd="0" presId="urn:microsoft.com/office/officeart/2005/8/layout/list1"/>
    <dgm:cxn modelId="{C1AF97AB-4DBB-41C8-A21E-3A124F552CDD}" type="presParOf" srcId="{FDBDE918-CCD6-44FF-945E-59CFF6781D78}" destId="{9D104302-13AC-48EB-9033-5BF6DE5C01B6}" srcOrd="1" destOrd="0" presId="urn:microsoft.com/office/officeart/2005/8/layout/list1"/>
    <dgm:cxn modelId="{DF45C2EA-8A73-4698-84AD-0668B4785699}" type="presParOf" srcId="{FDBDE918-CCD6-44FF-945E-59CFF6781D78}" destId="{1CCD0894-A6C1-4285-AA61-10922FFAAB45}" srcOrd="2" destOrd="0" presId="urn:microsoft.com/office/officeart/2005/8/layout/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01EFB88F-D1D8-4D9A-9856-C5E5C9894A67}" type="doc">
      <dgm:prSet loTypeId="urn:microsoft.com/office/officeart/2005/8/layout/list1" loCatId="list" qsTypeId="urn:microsoft.com/office/officeart/2005/8/quickstyle/simple3" qsCatId="simple" csTypeId="urn:microsoft.com/office/officeart/2005/8/colors/accent2_2" csCatId="accent2" phldr="1"/>
      <dgm:spPr/>
      <dgm:t>
        <a:bodyPr/>
        <a:lstStyle/>
        <a:p>
          <a:endParaRPr lang="en-US"/>
        </a:p>
      </dgm:t>
    </dgm:pt>
    <dgm:pt modelId="{6CFA4EEA-0D33-4CD9-BBD1-243BD359982F}">
      <dgm:prSet custT="1"/>
      <dgm:spPr>
        <a:xfrm>
          <a:off x="414597" y="481042"/>
          <a:ext cx="5804361" cy="295200"/>
        </a:xfrm>
      </dgm:spPr>
      <dgm:t>
        <a:bodyPr/>
        <a:lstStyle/>
        <a:p>
          <a:pPr>
            <a:buNone/>
          </a:pPr>
          <a:r>
            <a:rPr lang="lv-LV" sz="1800" b="1" dirty="0">
              <a:latin typeface="+mn-lt"/>
            </a:rPr>
            <a:t>NACIONĀLO INTEREŠU OBJEKTU INTEGRĒŠANA TERITORIJAS PLĀNOJUMĀ</a:t>
          </a:r>
        </a:p>
      </dgm:t>
    </dgm:pt>
    <dgm:pt modelId="{26B6F537-E5ED-4CC1-B681-B5F593578D67}" type="parTrans" cxnId="{C457DBEF-96EB-4C53-B348-41195B66DAE2}">
      <dgm:prSet/>
      <dgm:spPr/>
      <dgm:t>
        <a:bodyPr/>
        <a:lstStyle/>
        <a:p>
          <a:endParaRPr lang="en-US"/>
        </a:p>
      </dgm:t>
    </dgm:pt>
    <dgm:pt modelId="{DAD14C3E-AB76-4F94-9509-B4D529D68DDB}" type="sibTrans" cxnId="{C457DBEF-96EB-4C53-B348-41195B66DAE2}">
      <dgm:prSet/>
      <dgm:spPr/>
      <dgm:t>
        <a:bodyPr/>
        <a:lstStyle/>
        <a:p>
          <a:endParaRPr lang="en-US"/>
        </a:p>
      </dgm:t>
    </dgm:pt>
    <dgm:pt modelId="{F5E8F8B5-5E6F-489D-B79E-B5DCFA9AA7FB}">
      <dgm:prSet custT="1"/>
      <dgm:spPr>
        <a:xfrm>
          <a:off x="0" y="628642"/>
          <a:ext cx="8291945" cy="866250"/>
        </a:xfrm>
      </dgm:spPr>
      <dgm:t>
        <a:bodyPr/>
        <a:lstStyle/>
        <a:p>
          <a:pPr algn="just">
            <a:buFont typeface="Wingdings" panose="05000000000000000000" pitchFamily="2" charset="2"/>
            <a:buChar char="Ø"/>
          </a:pPr>
          <a:r>
            <a:rPr lang="lv-LV" sz="1600" dirty="0">
              <a:latin typeface="Gotham Medium"/>
              <a:ea typeface="+mn-ea"/>
              <a:cs typeface="+mn-cs"/>
            </a:rPr>
            <a:t> Rail </a:t>
          </a:r>
          <a:r>
            <a:rPr lang="lv-LV" sz="1600" dirty="0" err="1">
              <a:latin typeface="Gotham Medium"/>
              <a:ea typeface="+mn-ea"/>
              <a:cs typeface="+mn-cs"/>
            </a:rPr>
            <a:t>Baltica</a:t>
          </a:r>
          <a:r>
            <a:rPr lang="lv-LV" sz="1600" dirty="0">
              <a:latin typeface="Gotham Medium"/>
              <a:ea typeface="+mn-ea"/>
              <a:cs typeface="+mn-cs"/>
            </a:rPr>
            <a:t>;</a:t>
          </a:r>
          <a:endParaRPr lang="en-US" sz="1600" dirty="0">
            <a:latin typeface="Gotham Medium"/>
            <a:ea typeface="+mn-ea"/>
            <a:cs typeface="+mn-cs"/>
          </a:endParaRPr>
        </a:p>
      </dgm:t>
    </dgm:pt>
    <dgm:pt modelId="{B819C94A-CED2-4165-AE05-F6F7D72121E2}" type="parTrans" cxnId="{F26172DA-97A5-4942-A385-4C1FE7C90442}">
      <dgm:prSet/>
      <dgm:spPr/>
      <dgm:t>
        <a:bodyPr/>
        <a:lstStyle/>
        <a:p>
          <a:endParaRPr lang="en-US"/>
        </a:p>
      </dgm:t>
    </dgm:pt>
    <dgm:pt modelId="{A22CA4CC-05C9-4E93-AC78-CA6F69ED9F90}" type="sibTrans" cxnId="{F26172DA-97A5-4942-A385-4C1FE7C90442}">
      <dgm:prSet/>
      <dgm:spPr/>
      <dgm:t>
        <a:bodyPr/>
        <a:lstStyle/>
        <a:p>
          <a:endParaRPr lang="en-US"/>
        </a:p>
      </dgm:t>
    </dgm:pt>
    <dgm:pt modelId="{39AB7E39-ADDA-412D-8620-AB8D555305F5}">
      <dgm:prSet custT="1"/>
      <dgm:spPr>
        <a:xfrm>
          <a:off x="0" y="628642"/>
          <a:ext cx="8291945" cy="866250"/>
        </a:xfrm>
      </dgm:spPr>
      <dgm:t>
        <a:bodyPr/>
        <a:lstStyle/>
        <a:p>
          <a:pPr algn="just">
            <a:buFont typeface="Wingdings" panose="05000000000000000000" pitchFamily="2" charset="2"/>
            <a:buChar char="Ø"/>
          </a:pPr>
          <a:r>
            <a:rPr lang="lv-LV" sz="1600" dirty="0">
              <a:latin typeface="Gotham Medium"/>
              <a:ea typeface="+mn-ea"/>
              <a:cs typeface="+mn-cs"/>
            </a:rPr>
            <a:t>Ņemt vērā IVN rezultātus plānojot teritorijas funkcionālo zonējumu, kas ir ap plānoto transporta infrastruktūru, piemēram: </a:t>
          </a:r>
          <a:endParaRPr lang="en-US" sz="1600" dirty="0">
            <a:latin typeface="Gotham Medium"/>
            <a:ea typeface="+mn-ea"/>
            <a:cs typeface="+mn-cs"/>
          </a:endParaRPr>
        </a:p>
      </dgm:t>
    </dgm:pt>
    <dgm:pt modelId="{83450E2F-F25D-46A3-A668-FAF6358B3D7F}" type="parTrans" cxnId="{B01C9CD6-87A2-4738-93B1-3F6CC764B3DA}">
      <dgm:prSet/>
      <dgm:spPr/>
      <dgm:t>
        <a:bodyPr/>
        <a:lstStyle/>
        <a:p>
          <a:endParaRPr lang="lv-LV"/>
        </a:p>
      </dgm:t>
    </dgm:pt>
    <dgm:pt modelId="{038F8E63-2FD3-4A8D-B62C-D8E19AA4B36B}" type="sibTrans" cxnId="{B01C9CD6-87A2-4738-93B1-3F6CC764B3DA}">
      <dgm:prSet/>
      <dgm:spPr/>
      <dgm:t>
        <a:bodyPr/>
        <a:lstStyle/>
        <a:p>
          <a:endParaRPr lang="lv-LV"/>
        </a:p>
      </dgm:t>
    </dgm:pt>
    <dgm:pt modelId="{8C36DEBE-D104-4161-AF9D-F976D9B734C5}">
      <dgm:prSet custT="1"/>
      <dgm:spPr/>
      <dgm:t>
        <a:bodyPr/>
        <a:lstStyle/>
        <a:p>
          <a:pPr algn="just">
            <a:buFont typeface="Arial" panose="020B0604020202020204" pitchFamily="34" charset="0"/>
            <a:buChar char="•"/>
          </a:pPr>
          <a:r>
            <a:rPr lang="lv-LV" sz="1600" dirty="0">
              <a:latin typeface="Gotham Medium"/>
              <a:ea typeface="+mn-ea"/>
              <a:cs typeface="+mn-cs"/>
            </a:rPr>
            <a:t>dzīvnieku migrācijas koridoru saglabāšana pie speciālajām dzīvnieku pārejām;</a:t>
          </a:r>
        </a:p>
      </dgm:t>
    </dgm:pt>
    <dgm:pt modelId="{F3A077F9-3DF1-4000-9C2C-2D15B7274244}" type="parTrans" cxnId="{BF650D55-BA31-40D3-A794-BD4D5DFCFBE0}">
      <dgm:prSet/>
      <dgm:spPr/>
      <dgm:t>
        <a:bodyPr/>
        <a:lstStyle/>
        <a:p>
          <a:endParaRPr lang="lv-LV"/>
        </a:p>
      </dgm:t>
    </dgm:pt>
    <dgm:pt modelId="{B294DC66-6CD7-4B27-B24F-E187F76D7D7C}" type="sibTrans" cxnId="{BF650D55-BA31-40D3-A794-BD4D5DFCFBE0}">
      <dgm:prSet/>
      <dgm:spPr/>
      <dgm:t>
        <a:bodyPr/>
        <a:lstStyle/>
        <a:p>
          <a:endParaRPr lang="lv-LV"/>
        </a:p>
      </dgm:t>
    </dgm:pt>
    <dgm:pt modelId="{78179F90-1516-4C00-B838-06F8AE4D631D}">
      <dgm:prSet custT="1"/>
      <dgm:spPr/>
      <dgm:t>
        <a:bodyPr/>
        <a:lstStyle/>
        <a:p>
          <a:pPr algn="just">
            <a:buFont typeface="Arial" panose="020B0604020202020204" pitchFamily="34" charset="0"/>
            <a:buChar char="•"/>
          </a:pPr>
          <a:r>
            <a:rPr lang="lv-LV" sz="1600" dirty="0">
              <a:latin typeface="Gotham Medium"/>
              <a:ea typeface="+mn-ea"/>
              <a:cs typeface="+mn-cs"/>
            </a:rPr>
            <a:t>troksnis.</a:t>
          </a:r>
        </a:p>
      </dgm:t>
    </dgm:pt>
    <dgm:pt modelId="{3B1A551C-B558-4CA2-9D57-E410B8828944}" type="parTrans" cxnId="{A025A0F3-F7FE-4315-8E68-35B1704630DC}">
      <dgm:prSet/>
      <dgm:spPr/>
      <dgm:t>
        <a:bodyPr/>
        <a:lstStyle/>
        <a:p>
          <a:endParaRPr lang="lv-LV"/>
        </a:p>
      </dgm:t>
    </dgm:pt>
    <dgm:pt modelId="{7920A2F4-5834-4819-B280-670BAF2DDEDD}" type="sibTrans" cxnId="{A025A0F3-F7FE-4315-8E68-35B1704630DC}">
      <dgm:prSet/>
      <dgm:spPr/>
      <dgm:t>
        <a:bodyPr/>
        <a:lstStyle/>
        <a:p>
          <a:endParaRPr lang="lv-LV"/>
        </a:p>
      </dgm:t>
    </dgm:pt>
    <dgm:pt modelId="{F556ADB0-022E-4B05-8487-E939293F57B1}">
      <dgm:prSet custT="1"/>
      <dgm:spPr/>
      <dgm:t>
        <a:bodyPr/>
        <a:lstStyle/>
        <a:p>
          <a:pPr algn="just">
            <a:buFont typeface="Wingdings" panose="05000000000000000000" pitchFamily="2" charset="2"/>
            <a:buChar char="Ø"/>
          </a:pPr>
          <a:r>
            <a:rPr lang="lv-LV" sz="1600" dirty="0">
              <a:latin typeface="Gotham Medium"/>
              <a:ea typeface="+mn-ea"/>
              <a:cs typeface="+mn-cs"/>
            </a:rPr>
            <a:t>Ķekavas apvedceļš;</a:t>
          </a:r>
        </a:p>
      </dgm:t>
    </dgm:pt>
    <dgm:pt modelId="{C3A3BAFF-8C25-4DBB-A25A-4943049EE713}" type="parTrans" cxnId="{ACEAC64F-9038-41AD-9A07-5CD68718B459}">
      <dgm:prSet/>
      <dgm:spPr/>
      <dgm:t>
        <a:bodyPr/>
        <a:lstStyle/>
        <a:p>
          <a:endParaRPr lang="lv-LV"/>
        </a:p>
      </dgm:t>
    </dgm:pt>
    <dgm:pt modelId="{3FEC630F-DFED-437B-8C11-DFD1C2C593AD}" type="sibTrans" cxnId="{ACEAC64F-9038-41AD-9A07-5CD68718B459}">
      <dgm:prSet/>
      <dgm:spPr/>
      <dgm:t>
        <a:bodyPr/>
        <a:lstStyle/>
        <a:p>
          <a:endParaRPr lang="lv-LV"/>
        </a:p>
      </dgm:t>
    </dgm:pt>
    <dgm:pt modelId="{06F76A80-EEAB-4955-A80F-1DC6C7EB75CF}">
      <dgm:prSet custT="1"/>
      <dgm:spPr/>
      <dgm:t>
        <a:bodyPr/>
        <a:lstStyle/>
        <a:p>
          <a:pPr algn="just">
            <a:buFont typeface="Wingdings" panose="05000000000000000000" pitchFamily="2" charset="2"/>
            <a:buChar char="Ø"/>
          </a:pPr>
          <a:r>
            <a:rPr lang="lv-LV" sz="1600" dirty="0">
              <a:latin typeface="Gotham Medium"/>
              <a:ea typeface="+mn-ea"/>
              <a:cs typeface="+mn-cs"/>
            </a:rPr>
            <a:t>Bauskas apvedceļš un Iecavas apvedceļš;</a:t>
          </a:r>
        </a:p>
      </dgm:t>
    </dgm:pt>
    <dgm:pt modelId="{0DB40877-7B09-4998-95D2-1EEB53119779}" type="parTrans" cxnId="{80D756E9-CBEC-4117-BF1A-618368AE5875}">
      <dgm:prSet/>
      <dgm:spPr/>
      <dgm:t>
        <a:bodyPr/>
        <a:lstStyle/>
        <a:p>
          <a:endParaRPr lang="lv-LV"/>
        </a:p>
      </dgm:t>
    </dgm:pt>
    <dgm:pt modelId="{0837566F-5ABA-49F1-A605-67869810F6A5}" type="sibTrans" cxnId="{80D756E9-CBEC-4117-BF1A-618368AE5875}">
      <dgm:prSet/>
      <dgm:spPr/>
      <dgm:t>
        <a:bodyPr/>
        <a:lstStyle/>
        <a:p>
          <a:endParaRPr lang="lv-LV"/>
        </a:p>
      </dgm:t>
    </dgm:pt>
    <dgm:pt modelId="{FB15CB82-B7DA-4371-A257-E58E884B8AA7}">
      <dgm:prSet custT="1"/>
      <dgm:spPr/>
      <dgm:t>
        <a:bodyPr/>
        <a:lstStyle/>
        <a:p>
          <a:pPr algn="just">
            <a:buFont typeface="Wingdings" panose="05000000000000000000" pitchFamily="2" charset="2"/>
            <a:buChar char="Ø"/>
          </a:pPr>
          <a:r>
            <a:rPr lang="lv-LV" sz="1600" dirty="0">
              <a:latin typeface="Gotham Medium"/>
              <a:ea typeface="+mn-ea"/>
              <a:cs typeface="+mn-cs"/>
            </a:rPr>
            <a:t>«Starptautiskā lidosta «Rīga» lidlauka teritorija</a:t>
          </a:r>
        </a:p>
      </dgm:t>
    </dgm:pt>
    <dgm:pt modelId="{7E3ACCBE-FA7F-489D-90A2-67E7675FAE64}" type="parTrans" cxnId="{D3A753EB-255B-47C8-BB83-93B1026A33A4}">
      <dgm:prSet/>
      <dgm:spPr/>
      <dgm:t>
        <a:bodyPr/>
        <a:lstStyle/>
        <a:p>
          <a:endParaRPr lang="lv-LV"/>
        </a:p>
      </dgm:t>
    </dgm:pt>
    <dgm:pt modelId="{C7E364F0-78A8-4629-9D82-764AF5E00A54}" type="sibTrans" cxnId="{D3A753EB-255B-47C8-BB83-93B1026A33A4}">
      <dgm:prSet/>
      <dgm:spPr/>
      <dgm:t>
        <a:bodyPr/>
        <a:lstStyle/>
        <a:p>
          <a:endParaRPr lang="lv-LV"/>
        </a:p>
      </dgm:t>
    </dgm:pt>
    <dgm:pt modelId="{29A60885-08BC-4FF8-9669-F1005EF806C7}">
      <dgm:prSet custT="1"/>
      <dgm:spPr/>
      <dgm:t>
        <a:bodyPr/>
        <a:lstStyle/>
        <a:p>
          <a:pPr algn="just">
            <a:buFont typeface="Wingdings" panose="05000000000000000000" pitchFamily="2" charset="2"/>
            <a:buNone/>
          </a:pPr>
          <a:endParaRPr lang="lv-LV" sz="1600" dirty="0">
            <a:latin typeface="Gotham Medium"/>
            <a:ea typeface="+mn-ea"/>
            <a:cs typeface="+mn-cs"/>
          </a:endParaRPr>
        </a:p>
      </dgm:t>
    </dgm:pt>
    <dgm:pt modelId="{96A6DD91-FBEA-477A-8328-76452B4894A2}" type="parTrans" cxnId="{ECB12BE5-C3A0-4EF1-81F5-EEC1B3AE9542}">
      <dgm:prSet/>
      <dgm:spPr/>
      <dgm:t>
        <a:bodyPr/>
        <a:lstStyle/>
        <a:p>
          <a:endParaRPr lang="lv-LV"/>
        </a:p>
      </dgm:t>
    </dgm:pt>
    <dgm:pt modelId="{307C8BFE-EF32-4C50-B1F4-C77E9E5CED09}" type="sibTrans" cxnId="{ECB12BE5-C3A0-4EF1-81F5-EEC1B3AE9542}">
      <dgm:prSet/>
      <dgm:spPr/>
      <dgm:t>
        <a:bodyPr/>
        <a:lstStyle/>
        <a:p>
          <a:endParaRPr lang="lv-LV"/>
        </a:p>
      </dgm:t>
    </dgm:pt>
    <dgm:pt modelId="{5C8E3436-358E-4E09-BAC9-008E1CCA5216}" type="pres">
      <dgm:prSet presAssocID="{01EFB88F-D1D8-4D9A-9856-C5E5C9894A67}" presName="linear" presStyleCnt="0">
        <dgm:presLayoutVars>
          <dgm:dir/>
          <dgm:animLvl val="lvl"/>
          <dgm:resizeHandles val="exact"/>
        </dgm:presLayoutVars>
      </dgm:prSet>
      <dgm:spPr/>
    </dgm:pt>
    <dgm:pt modelId="{C242571F-E42B-4AD6-A378-8ECF04B33ADE}" type="pres">
      <dgm:prSet presAssocID="{6CFA4EEA-0D33-4CD9-BBD1-243BD359982F}" presName="parentLin" presStyleCnt="0"/>
      <dgm:spPr/>
    </dgm:pt>
    <dgm:pt modelId="{1E6255AC-14AC-49A3-BD65-10B2E7A04F38}" type="pres">
      <dgm:prSet presAssocID="{6CFA4EEA-0D33-4CD9-BBD1-243BD359982F}" presName="parentLeftMargin" presStyleLbl="node1" presStyleIdx="0" presStyleCnt="1"/>
      <dgm:spPr/>
    </dgm:pt>
    <dgm:pt modelId="{AB50F867-0D63-4A66-A8B0-ED972D78413F}" type="pres">
      <dgm:prSet presAssocID="{6CFA4EEA-0D33-4CD9-BBD1-243BD359982F}" presName="parentText" presStyleLbl="node1" presStyleIdx="0" presStyleCnt="1" custScaleX="142857" custScaleY="74104">
        <dgm:presLayoutVars>
          <dgm:chMax val="0"/>
          <dgm:bulletEnabled val="1"/>
        </dgm:presLayoutVars>
      </dgm:prSet>
      <dgm:spPr/>
    </dgm:pt>
    <dgm:pt modelId="{9D2F902A-BFF7-4B74-AC6D-1DE6F5A13490}" type="pres">
      <dgm:prSet presAssocID="{6CFA4EEA-0D33-4CD9-BBD1-243BD359982F}" presName="negativeSpace" presStyleCnt="0"/>
      <dgm:spPr/>
    </dgm:pt>
    <dgm:pt modelId="{050622F5-F3D1-4162-9AE5-893FE436E7D0}" type="pres">
      <dgm:prSet presAssocID="{6CFA4EEA-0D33-4CD9-BBD1-243BD359982F}" presName="childText" presStyleLbl="conFgAcc1" presStyleIdx="0" presStyleCnt="1" custScaleY="96235">
        <dgm:presLayoutVars>
          <dgm:bulletEnabled val="1"/>
        </dgm:presLayoutVars>
      </dgm:prSet>
      <dgm:spPr/>
    </dgm:pt>
  </dgm:ptLst>
  <dgm:cxnLst>
    <dgm:cxn modelId="{50DDBA28-B5F0-496E-B8E3-B45E977DB029}" type="presOf" srcId="{01EFB88F-D1D8-4D9A-9856-C5E5C9894A67}" destId="{5C8E3436-358E-4E09-BAC9-008E1CCA5216}" srcOrd="0" destOrd="0" presId="urn:microsoft.com/office/officeart/2005/8/layout/list1"/>
    <dgm:cxn modelId="{CF66353B-6B7B-4C0E-B227-9D73214243CB}" type="presOf" srcId="{39AB7E39-ADDA-412D-8620-AB8D555305F5}" destId="{050622F5-F3D1-4162-9AE5-893FE436E7D0}" srcOrd="0" destOrd="5" presId="urn:microsoft.com/office/officeart/2005/8/layout/list1"/>
    <dgm:cxn modelId="{605EBB3D-B2C8-4F1F-B043-36D019C68DCA}" type="presOf" srcId="{F5E8F8B5-5E6F-489D-B79E-B5DCFA9AA7FB}" destId="{050622F5-F3D1-4162-9AE5-893FE436E7D0}" srcOrd="0" destOrd="0" presId="urn:microsoft.com/office/officeart/2005/8/layout/list1"/>
    <dgm:cxn modelId="{F55E5E6E-16C9-4B0B-A062-DAABD8D54900}" type="presOf" srcId="{06F76A80-EEAB-4955-A80F-1DC6C7EB75CF}" destId="{050622F5-F3D1-4162-9AE5-893FE436E7D0}" srcOrd="0" destOrd="2" presId="urn:microsoft.com/office/officeart/2005/8/layout/list1"/>
    <dgm:cxn modelId="{ACEAC64F-9038-41AD-9A07-5CD68718B459}" srcId="{6CFA4EEA-0D33-4CD9-BBD1-243BD359982F}" destId="{F556ADB0-022E-4B05-8487-E939293F57B1}" srcOrd="1" destOrd="0" parTransId="{C3A3BAFF-8C25-4DBB-A25A-4943049EE713}" sibTransId="{3FEC630F-DFED-437B-8C11-DFD1C2C593AD}"/>
    <dgm:cxn modelId="{D3A50351-C52A-49AE-91C7-2FA7BDE7AEF4}" type="presOf" srcId="{29A60885-08BC-4FF8-9669-F1005EF806C7}" destId="{050622F5-F3D1-4162-9AE5-893FE436E7D0}" srcOrd="0" destOrd="4" presId="urn:microsoft.com/office/officeart/2005/8/layout/list1"/>
    <dgm:cxn modelId="{E69BCC73-E26F-47C5-83D9-4A958BDB358D}" type="presOf" srcId="{F556ADB0-022E-4B05-8487-E939293F57B1}" destId="{050622F5-F3D1-4162-9AE5-893FE436E7D0}" srcOrd="0" destOrd="1" presId="urn:microsoft.com/office/officeart/2005/8/layout/list1"/>
    <dgm:cxn modelId="{BF650D55-BA31-40D3-A794-BD4D5DFCFBE0}" srcId="{6CFA4EEA-0D33-4CD9-BBD1-243BD359982F}" destId="{8C36DEBE-D104-4161-AF9D-F976D9B734C5}" srcOrd="6" destOrd="0" parTransId="{F3A077F9-3DF1-4000-9C2C-2D15B7274244}" sibTransId="{B294DC66-6CD7-4B27-B24F-E187F76D7D7C}"/>
    <dgm:cxn modelId="{6C206E79-1A9A-40AC-9AF3-B2286B2A794A}" type="presOf" srcId="{FB15CB82-B7DA-4371-A257-E58E884B8AA7}" destId="{050622F5-F3D1-4162-9AE5-893FE436E7D0}" srcOrd="0" destOrd="3" presId="urn:microsoft.com/office/officeart/2005/8/layout/list1"/>
    <dgm:cxn modelId="{556F805A-4E78-452A-A704-886305BB042D}" type="presOf" srcId="{78179F90-1516-4C00-B838-06F8AE4D631D}" destId="{050622F5-F3D1-4162-9AE5-893FE436E7D0}" srcOrd="0" destOrd="7" presId="urn:microsoft.com/office/officeart/2005/8/layout/list1"/>
    <dgm:cxn modelId="{7773E188-EC11-42E1-B2FE-94F6CA34821E}" type="presOf" srcId="{8C36DEBE-D104-4161-AF9D-F976D9B734C5}" destId="{050622F5-F3D1-4162-9AE5-893FE436E7D0}" srcOrd="0" destOrd="6" presId="urn:microsoft.com/office/officeart/2005/8/layout/list1"/>
    <dgm:cxn modelId="{11FC18D1-F7E6-46E2-88BA-F0B76B19FEF2}" type="presOf" srcId="{6CFA4EEA-0D33-4CD9-BBD1-243BD359982F}" destId="{1E6255AC-14AC-49A3-BD65-10B2E7A04F38}" srcOrd="0" destOrd="0" presId="urn:microsoft.com/office/officeart/2005/8/layout/list1"/>
    <dgm:cxn modelId="{B01C9CD6-87A2-4738-93B1-3F6CC764B3DA}" srcId="{6CFA4EEA-0D33-4CD9-BBD1-243BD359982F}" destId="{39AB7E39-ADDA-412D-8620-AB8D555305F5}" srcOrd="5" destOrd="0" parTransId="{83450E2F-F25D-46A3-A668-FAF6358B3D7F}" sibTransId="{038F8E63-2FD3-4A8D-B62C-D8E19AA4B36B}"/>
    <dgm:cxn modelId="{F26172DA-97A5-4942-A385-4C1FE7C90442}" srcId="{6CFA4EEA-0D33-4CD9-BBD1-243BD359982F}" destId="{F5E8F8B5-5E6F-489D-B79E-B5DCFA9AA7FB}" srcOrd="0" destOrd="0" parTransId="{B819C94A-CED2-4165-AE05-F6F7D72121E2}" sibTransId="{A22CA4CC-05C9-4E93-AC78-CA6F69ED9F90}"/>
    <dgm:cxn modelId="{ECB12BE5-C3A0-4EF1-81F5-EEC1B3AE9542}" srcId="{6CFA4EEA-0D33-4CD9-BBD1-243BD359982F}" destId="{29A60885-08BC-4FF8-9669-F1005EF806C7}" srcOrd="4" destOrd="0" parTransId="{96A6DD91-FBEA-477A-8328-76452B4894A2}" sibTransId="{307C8BFE-EF32-4C50-B1F4-C77E9E5CED09}"/>
    <dgm:cxn modelId="{80D756E9-CBEC-4117-BF1A-618368AE5875}" srcId="{6CFA4EEA-0D33-4CD9-BBD1-243BD359982F}" destId="{06F76A80-EEAB-4955-A80F-1DC6C7EB75CF}" srcOrd="2" destOrd="0" parTransId="{0DB40877-7B09-4998-95D2-1EEB53119779}" sibTransId="{0837566F-5ABA-49F1-A605-67869810F6A5}"/>
    <dgm:cxn modelId="{D3A753EB-255B-47C8-BB83-93B1026A33A4}" srcId="{6CFA4EEA-0D33-4CD9-BBD1-243BD359982F}" destId="{FB15CB82-B7DA-4371-A257-E58E884B8AA7}" srcOrd="3" destOrd="0" parTransId="{7E3ACCBE-FA7F-489D-90A2-67E7675FAE64}" sibTransId="{C7E364F0-78A8-4629-9D82-764AF5E00A54}"/>
    <dgm:cxn modelId="{C457DBEF-96EB-4C53-B348-41195B66DAE2}" srcId="{01EFB88F-D1D8-4D9A-9856-C5E5C9894A67}" destId="{6CFA4EEA-0D33-4CD9-BBD1-243BD359982F}" srcOrd="0" destOrd="0" parTransId="{26B6F537-E5ED-4CC1-B681-B5F593578D67}" sibTransId="{DAD14C3E-AB76-4F94-9509-B4D529D68DDB}"/>
    <dgm:cxn modelId="{91E730F3-90CB-4DCA-845B-ACB0787607C2}" type="presOf" srcId="{6CFA4EEA-0D33-4CD9-BBD1-243BD359982F}" destId="{AB50F867-0D63-4A66-A8B0-ED972D78413F}" srcOrd="1" destOrd="0" presId="urn:microsoft.com/office/officeart/2005/8/layout/list1"/>
    <dgm:cxn modelId="{A025A0F3-F7FE-4315-8E68-35B1704630DC}" srcId="{6CFA4EEA-0D33-4CD9-BBD1-243BD359982F}" destId="{78179F90-1516-4C00-B838-06F8AE4D631D}" srcOrd="7" destOrd="0" parTransId="{3B1A551C-B558-4CA2-9D57-E410B8828944}" sibTransId="{7920A2F4-5834-4819-B280-670BAF2DDEDD}"/>
    <dgm:cxn modelId="{E471EF70-B98B-473A-BC88-DE3FB404C0FD}" type="presParOf" srcId="{5C8E3436-358E-4E09-BAC9-008E1CCA5216}" destId="{C242571F-E42B-4AD6-A378-8ECF04B33ADE}" srcOrd="0" destOrd="0" presId="urn:microsoft.com/office/officeart/2005/8/layout/list1"/>
    <dgm:cxn modelId="{CED8FA15-8653-4E6C-AE71-63B9DD62F739}" type="presParOf" srcId="{C242571F-E42B-4AD6-A378-8ECF04B33ADE}" destId="{1E6255AC-14AC-49A3-BD65-10B2E7A04F38}" srcOrd="0" destOrd="0" presId="urn:microsoft.com/office/officeart/2005/8/layout/list1"/>
    <dgm:cxn modelId="{1B185C75-286A-4E97-8BE5-B39CDFC78181}" type="presParOf" srcId="{C242571F-E42B-4AD6-A378-8ECF04B33ADE}" destId="{AB50F867-0D63-4A66-A8B0-ED972D78413F}" srcOrd="1" destOrd="0" presId="urn:microsoft.com/office/officeart/2005/8/layout/list1"/>
    <dgm:cxn modelId="{79B12583-BC70-4B39-B88D-888A642AAE2A}" type="presParOf" srcId="{5C8E3436-358E-4E09-BAC9-008E1CCA5216}" destId="{9D2F902A-BFF7-4B74-AC6D-1DE6F5A13490}" srcOrd="1" destOrd="0" presId="urn:microsoft.com/office/officeart/2005/8/layout/list1"/>
    <dgm:cxn modelId="{8EBDA8A6-6C74-4F88-A6BF-0B4BB8824E16}" type="presParOf" srcId="{5C8E3436-358E-4E09-BAC9-008E1CCA5216}" destId="{050622F5-F3D1-4162-9AE5-893FE436E7D0}" srcOrd="2" destOrd="0" presId="urn:microsoft.com/office/officeart/2005/8/layout/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01EFB88F-D1D8-4D9A-9856-C5E5C9894A67}" type="doc">
      <dgm:prSet loTypeId="urn:microsoft.com/office/officeart/2005/8/layout/list1" loCatId="list" qsTypeId="urn:microsoft.com/office/officeart/2005/8/quickstyle/simple3" qsCatId="simple" csTypeId="urn:microsoft.com/office/officeart/2005/8/colors/accent2_2" csCatId="accent2" phldr="1"/>
      <dgm:spPr/>
      <dgm:t>
        <a:bodyPr/>
        <a:lstStyle/>
        <a:p>
          <a:endParaRPr lang="en-US"/>
        </a:p>
      </dgm:t>
    </dgm:pt>
    <dgm:pt modelId="{6CFA4EEA-0D33-4CD9-BBD1-243BD359982F}">
      <dgm:prSet custT="1"/>
      <dgm:spPr>
        <a:xfrm>
          <a:off x="414597" y="481042"/>
          <a:ext cx="5804361" cy="295200"/>
        </a:xfrm>
        <a:prstGeom prst="roundRect">
          <a:avLst/>
        </a:prstGeom>
      </dgm:spPr>
      <dgm:t>
        <a:bodyPr/>
        <a:lstStyle/>
        <a:p>
          <a:pPr>
            <a:buNone/>
          </a:pPr>
          <a:r>
            <a:rPr lang="lv-LV" sz="1800" b="1" dirty="0">
              <a:latin typeface="+mn-lt"/>
            </a:rPr>
            <a:t>PIESLĒGUMU PLĀNOŠANAS HIERARHIJAS IEVĒROŠANA</a:t>
          </a:r>
          <a:endParaRPr lang="en-US" sz="1800" b="1" dirty="0">
            <a:latin typeface="Gotham Medium"/>
            <a:ea typeface="+mn-ea"/>
            <a:cs typeface="+mn-cs"/>
          </a:endParaRPr>
        </a:p>
      </dgm:t>
    </dgm:pt>
    <dgm:pt modelId="{26B6F537-E5ED-4CC1-B681-B5F593578D67}" type="parTrans" cxnId="{C457DBEF-96EB-4C53-B348-41195B66DAE2}">
      <dgm:prSet/>
      <dgm:spPr/>
      <dgm:t>
        <a:bodyPr/>
        <a:lstStyle/>
        <a:p>
          <a:endParaRPr lang="en-US"/>
        </a:p>
      </dgm:t>
    </dgm:pt>
    <dgm:pt modelId="{DAD14C3E-AB76-4F94-9509-B4D529D68DDB}" type="sibTrans" cxnId="{C457DBEF-96EB-4C53-B348-41195B66DAE2}">
      <dgm:prSet/>
      <dgm:spPr/>
      <dgm:t>
        <a:bodyPr/>
        <a:lstStyle/>
        <a:p>
          <a:endParaRPr lang="en-US"/>
        </a:p>
      </dgm:t>
    </dgm:pt>
    <dgm:pt modelId="{F5E8F8B5-5E6F-489D-B79E-B5DCFA9AA7FB}">
      <dgm:prSet custT="1"/>
      <dgm:spPr>
        <a:xfrm>
          <a:off x="0" y="628642"/>
          <a:ext cx="8291945" cy="866250"/>
        </a:xfrm>
        <a:prstGeom prst="rect">
          <a:avLst/>
        </a:prstGeom>
      </dgm:spPr>
      <dgm:t>
        <a:bodyPr/>
        <a:lstStyle/>
        <a:p>
          <a:pPr algn="just">
            <a:buFont typeface="Wingdings" panose="05000000000000000000" pitchFamily="2" charset="2"/>
            <a:buChar char="Ø"/>
          </a:pPr>
          <a:r>
            <a:rPr lang="lv-LV" sz="2000" u="none" dirty="0">
              <a:latin typeface="Gotham Medium"/>
              <a:ea typeface="+mn-ea"/>
              <a:cs typeface="+mn-cs"/>
            </a:rPr>
            <a:t>princips </a:t>
          </a:r>
          <a:r>
            <a:rPr lang="lv-LV" sz="2000" u="none" dirty="0" err="1">
              <a:latin typeface="Gotham Medium"/>
              <a:ea typeface="+mn-ea"/>
              <a:cs typeface="+mn-cs"/>
            </a:rPr>
            <a:t>pieslēgumus</a:t>
          </a:r>
          <a:r>
            <a:rPr lang="lv-LV" sz="2000" u="none" dirty="0">
              <a:latin typeface="Gotham Medium"/>
              <a:ea typeface="+mn-ea"/>
              <a:cs typeface="+mn-cs"/>
            </a:rPr>
            <a:t> plānot hierarhiski, primāri pie pašvaldību ceļiem un tikai tad, ja tas nav iespējams, pie valsts autoceļiem (primāri valsts vietējiem autoceļiem).</a:t>
          </a:r>
          <a:endParaRPr lang="en-US" sz="2000" u="none" dirty="0">
            <a:latin typeface="Gotham Medium"/>
            <a:ea typeface="+mn-ea"/>
            <a:cs typeface="+mn-cs"/>
          </a:endParaRPr>
        </a:p>
      </dgm:t>
    </dgm:pt>
    <dgm:pt modelId="{B819C94A-CED2-4165-AE05-F6F7D72121E2}" type="parTrans" cxnId="{F26172DA-97A5-4942-A385-4C1FE7C90442}">
      <dgm:prSet/>
      <dgm:spPr/>
      <dgm:t>
        <a:bodyPr/>
        <a:lstStyle/>
        <a:p>
          <a:endParaRPr lang="en-US"/>
        </a:p>
      </dgm:t>
    </dgm:pt>
    <dgm:pt modelId="{A22CA4CC-05C9-4E93-AC78-CA6F69ED9F90}" type="sibTrans" cxnId="{F26172DA-97A5-4942-A385-4C1FE7C90442}">
      <dgm:prSet/>
      <dgm:spPr/>
      <dgm:t>
        <a:bodyPr/>
        <a:lstStyle/>
        <a:p>
          <a:endParaRPr lang="en-US"/>
        </a:p>
      </dgm:t>
    </dgm:pt>
    <dgm:pt modelId="{7042E25B-024A-48AB-A8A6-5EE59B0ACB2A}">
      <dgm:prSet custT="1"/>
      <dgm:spPr>
        <a:xfrm>
          <a:off x="414597" y="1548892"/>
          <a:ext cx="5804361" cy="295200"/>
        </a:xfrm>
        <a:prstGeom prst="roundRect">
          <a:avLst/>
        </a:prstGeom>
      </dgm:spPr>
      <dgm:t>
        <a:bodyPr/>
        <a:lstStyle/>
        <a:p>
          <a:pPr>
            <a:buNone/>
          </a:pPr>
          <a:r>
            <a:rPr lang="lv-LV" sz="1800" b="1" dirty="0">
              <a:latin typeface="+mn-lt"/>
            </a:rPr>
            <a:t>MOBILITĀTES PUNKTU ATTĪSTĪBAS IESPĒJU IZVĒRTĒŠANA</a:t>
          </a:r>
          <a:endParaRPr lang="en-US" sz="1800" b="1" dirty="0">
            <a:latin typeface="Gotham Medium"/>
            <a:ea typeface="+mn-ea"/>
            <a:cs typeface="+mn-cs"/>
          </a:endParaRPr>
        </a:p>
      </dgm:t>
    </dgm:pt>
    <dgm:pt modelId="{1CAF2519-82DA-4027-8992-5C322AED32C0}" type="parTrans" cxnId="{C653BEAE-C175-4E75-AFBC-CC99744401FC}">
      <dgm:prSet/>
      <dgm:spPr/>
      <dgm:t>
        <a:bodyPr/>
        <a:lstStyle/>
        <a:p>
          <a:endParaRPr lang="en-US"/>
        </a:p>
      </dgm:t>
    </dgm:pt>
    <dgm:pt modelId="{27187BE0-3257-44C3-9967-C0139F8BDCD3}" type="sibTrans" cxnId="{C653BEAE-C175-4E75-AFBC-CC99744401FC}">
      <dgm:prSet/>
      <dgm:spPr/>
      <dgm:t>
        <a:bodyPr/>
        <a:lstStyle/>
        <a:p>
          <a:endParaRPr lang="en-US"/>
        </a:p>
      </dgm:t>
    </dgm:pt>
    <dgm:pt modelId="{571409D0-8266-474E-8BD6-3818262E1275}">
      <dgm:prSet custT="1"/>
      <dgm:spPr>
        <a:xfrm>
          <a:off x="0" y="1696492"/>
          <a:ext cx="8291945" cy="1039500"/>
        </a:xfrm>
        <a:prstGeom prst="rect">
          <a:avLst/>
        </a:prstGeom>
      </dgm:spPr>
      <dgm:t>
        <a:bodyPr/>
        <a:lstStyle/>
        <a:p>
          <a:pPr algn="just">
            <a:buFont typeface="Wingdings" panose="05000000000000000000" pitchFamily="2" charset="2"/>
            <a:buChar char="Ø"/>
          </a:pPr>
          <a:r>
            <a:rPr lang="lv-LV" sz="2000" u="none" dirty="0">
              <a:latin typeface="Gotham Medium"/>
              <a:ea typeface="+mn-ea"/>
              <a:cs typeface="+mn-cs"/>
            </a:rPr>
            <a:t>mobilitātes punktu attīstības plānošana, vienlaikus veicinot esošā sabiedriskā transporta un iedzīvotāju </a:t>
          </a:r>
          <a:r>
            <a:rPr lang="lv-LV" sz="2000" u="none" dirty="0" err="1">
              <a:latin typeface="Gotham Medium"/>
              <a:ea typeface="+mn-ea"/>
              <a:cs typeface="+mn-cs"/>
            </a:rPr>
            <a:t>mikromobilitātes</a:t>
          </a:r>
          <a:r>
            <a:rPr lang="lv-LV" sz="2000" u="none" dirty="0">
              <a:latin typeface="Gotham Medium"/>
              <a:ea typeface="+mn-ea"/>
              <a:cs typeface="+mn-cs"/>
            </a:rPr>
            <a:t> īpatsvara pieaugumu kopējā mobilitātē paredzot atbilstošu infrastruktūru.</a:t>
          </a:r>
          <a:endParaRPr lang="en-US" sz="2000" u="none" dirty="0">
            <a:latin typeface="Gotham Medium"/>
            <a:ea typeface="+mn-ea"/>
            <a:cs typeface="+mn-cs"/>
          </a:endParaRPr>
        </a:p>
      </dgm:t>
    </dgm:pt>
    <dgm:pt modelId="{02E24351-0039-480D-A6CC-4DD192664498}" type="parTrans" cxnId="{1BB0347A-9C44-44DD-B22C-390C228E44E6}">
      <dgm:prSet/>
      <dgm:spPr/>
      <dgm:t>
        <a:bodyPr/>
        <a:lstStyle/>
        <a:p>
          <a:endParaRPr lang="en-US"/>
        </a:p>
      </dgm:t>
    </dgm:pt>
    <dgm:pt modelId="{3FA562AB-089A-45B7-99CB-90F829050EB8}" type="sibTrans" cxnId="{1BB0347A-9C44-44DD-B22C-390C228E44E6}">
      <dgm:prSet/>
      <dgm:spPr/>
      <dgm:t>
        <a:bodyPr/>
        <a:lstStyle/>
        <a:p>
          <a:endParaRPr lang="en-US"/>
        </a:p>
      </dgm:t>
    </dgm:pt>
    <dgm:pt modelId="{0D0F4A0A-A154-4B56-83C6-28AE0043DF30}">
      <dgm:prSet/>
      <dgm:spPr/>
      <dgm:t>
        <a:bodyPr/>
        <a:lstStyle/>
        <a:p>
          <a:pPr algn="l">
            <a:buChar char="•"/>
          </a:pPr>
          <a:endParaRPr lang="lv-LV" sz="2200" u="sng" dirty="0">
            <a:latin typeface="Gotham Medium"/>
            <a:ea typeface="+mn-ea"/>
            <a:cs typeface="+mn-cs"/>
          </a:endParaRPr>
        </a:p>
      </dgm:t>
    </dgm:pt>
    <dgm:pt modelId="{B7B6D6A7-8B5F-4B2D-8841-235EAB93A61D}" type="parTrans" cxnId="{242E0AF6-FB5B-4CE6-9A64-7DAF3D789C84}">
      <dgm:prSet/>
      <dgm:spPr/>
      <dgm:t>
        <a:bodyPr/>
        <a:lstStyle/>
        <a:p>
          <a:endParaRPr lang="lv-LV"/>
        </a:p>
      </dgm:t>
    </dgm:pt>
    <dgm:pt modelId="{1E1D7650-77BA-44C8-8206-694E8AEE2B4B}" type="sibTrans" cxnId="{242E0AF6-FB5B-4CE6-9A64-7DAF3D789C84}">
      <dgm:prSet/>
      <dgm:spPr/>
      <dgm:t>
        <a:bodyPr/>
        <a:lstStyle/>
        <a:p>
          <a:endParaRPr lang="lv-LV"/>
        </a:p>
      </dgm:t>
    </dgm:pt>
    <dgm:pt modelId="{FDBDE918-CCD6-44FF-945E-59CFF6781D78}" type="pres">
      <dgm:prSet presAssocID="{01EFB88F-D1D8-4D9A-9856-C5E5C9894A67}" presName="linear" presStyleCnt="0">
        <dgm:presLayoutVars>
          <dgm:dir/>
          <dgm:animLvl val="lvl"/>
          <dgm:resizeHandles val="exact"/>
        </dgm:presLayoutVars>
      </dgm:prSet>
      <dgm:spPr/>
    </dgm:pt>
    <dgm:pt modelId="{60EEAE7D-8916-400C-AAE2-FFF9066C6A35}" type="pres">
      <dgm:prSet presAssocID="{6CFA4EEA-0D33-4CD9-BBD1-243BD359982F}" presName="parentLin" presStyleCnt="0"/>
      <dgm:spPr/>
    </dgm:pt>
    <dgm:pt modelId="{DB7856BE-2E3B-4023-A079-55E9A1C20B5A}" type="pres">
      <dgm:prSet presAssocID="{6CFA4EEA-0D33-4CD9-BBD1-243BD359982F}" presName="parentLeftMargin" presStyleLbl="node1" presStyleIdx="0" presStyleCnt="2"/>
      <dgm:spPr/>
    </dgm:pt>
    <dgm:pt modelId="{1378A4EF-2285-468D-9591-9977CC0B666E}" type="pres">
      <dgm:prSet presAssocID="{6CFA4EEA-0D33-4CD9-BBD1-243BD359982F}" presName="parentText" presStyleLbl="node1" presStyleIdx="0" presStyleCnt="2" custScaleX="142857">
        <dgm:presLayoutVars>
          <dgm:chMax val="0"/>
          <dgm:bulletEnabled val="1"/>
        </dgm:presLayoutVars>
      </dgm:prSet>
      <dgm:spPr/>
    </dgm:pt>
    <dgm:pt modelId="{61497D41-06C2-4918-94EB-E31F24D3B564}" type="pres">
      <dgm:prSet presAssocID="{6CFA4EEA-0D33-4CD9-BBD1-243BD359982F}" presName="negativeSpace" presStyleCnt="0"/>
      <dgm:spPr/>
    </dgm:pt>
    <dgm:pt modelId="{A9626DB7-6F02-435A-AD83-085C6442900B}" type="pres">
      <dgm:prSet presAssocID="{6CFA4EEA-0D33-4CD9-BBD1-243BD359982F}" presName="childText" presStyleLbl="conFgAcc1" presStyleIdx="0" presStyleCnt="2">
        <dgm:presLayoutVars>
          <dgm:bulletEnabled val="1"/>
        </dgm:presLayoutVars>
      </dgm:prSet>
      <dgm:spPr>
        <a:prstGeom prst="rect">
          <a:avLst/>
        </a:prstGeom>
      </dgm:spPr>
    </dgm:pt>
    <dgm:pt modelId="{748023EB-0DB1-4B9C-959D-C6B64AB296C8}" type="pres">
      <dgm:prSet presAssocID="{DAD14C3E-AB76-4F94-9509-B4D529D68DDB}" presName="spaceBetweenRectangles" presStyleCnt="0"/>
      <dgm:spPr/>
    </dgm:pt>
    <dgm:pt modelId="{BD415DEA-E3F3-4E7B-8552-8A485F397F18}" type="pres">
      <dgm:prSet presAssocID="{7042E25B-024A-48AB-A8A6-5EE59B0ACB2A}" presName="parentLin" presStyleCnt="0"/>
      <dgm:spPr/>
    </dgm:pt>
    <dgm:pt modelId="{ABA64AF7-42C5-4E4C-A038-DE7DB1564FB4}" type="pres">
      <dgm:prSet presAssocID="{7042E25B-024A-48AB-A8A6-5EE59B0ACB2A}" presName="parentLeftMargin" presStyleLbl="node1" presStyleIdx="0" presStyleCnt="2"/>
      <dgm:spPr/>
    </dgm:pt>
    <dgm:pt modelId="{E3465246-777A-45D8-A12B-F474FE8EEF27}" type="pres">
      <dgm:prSet presAssocID="{7042E25B-024A-48AB-A8A6-5EE59B0ACB2A}" presName="parentText" presStyleLbl="node1" presStyleIdx="1" presStyleCnt="2" custScaleX="142857">
        <dgm:presLayoutVars>
          <dgm:chMax val="0"/>
          <dgm:bulletEnabled val="1"/>
        </dgm:presLayoutVars>
      </dgm:prSet>
      <dgm:spPr/>
    </dgm:pt>
    <dgm:pt modelId="{9D104302-13AC-48EB-9033-5BF6DE5C01B6}" type="pres">
      <dgm:prSet presAssocID="{7042E25B-024A-48AB-A8A6-5EE59B0ACB2A}" presName="negativeSpace" presStyleCnt="0"/>
      <dgm:spPr/>
    </dgm:pt>
    <dgm:pt modelId="{1CCD0894-A6C1-4285-AA61-10922FFAAB45}" type="pres">
      <dgm:prSet presAssocID="{7042E25B-024A-48AB-A8A6-5EE59B0ACB2A}" presName="childText" presStyleLbl="conFgAcc1" presStyleIdx="1" presStyleCnt="2" custLinFactNeighborY="20629">
        <dgm:presLayoutVars>
          <dgm:bulletEnabled val="1"/>
        </dgm:presLayoutVars>
      </dgm:prSet>
      <dgm:spPr>
        <a:prstGeom prst="rect">
          <a:avLst/>
        </a:prstGeom>
      </dgm:spPr>
    </dgm:pt>
  </dgm:ptLst>
  <dgm:cxnLst>
    <dgm:cxn modelId="{39379E16-1C76-4956-BD3C-C2995A3695FA}" type="presOf" srcId="{571409D0-8266-474E-8BD6-3818262E1275}" destId="{1CCD0894-A6C1-4285-AA61-10922FFAAB45}" srcOrd="0" destOrd="0" presId="urn:microsoft.com/office/officeart/2005/8/layout/list1"/>
    <dgm:cxn modelId="{CAF7191E-B215-4FB2-8794-EC1CAA879BEF}" type="presOf" srcId="{6CFA4EEA-0D33-4CD9-BBD1-243BD359982F}" destId="{1378A4EF-2285-468D-9591-9977CC0B666E}" srcOrd="1" destOrd="0" presId="urn:microsoft.com/office/officeart/2005/8/layout/list1"/>
    <dgm:cxn modelId="{D114566E-5B67-4359-A10E-7F88EB51152E}" type="presOf" srcId="{01EFB88F-D1D8-4D9A-9856-C5E5C9894A67}" destId="{FDBDE918-CCD6-44FF-945E-59CFF6781D78}" srcOrd="0" destOrd="0" presId="urn:microsoft.com/office/officeart/2005/8/layout/list1"/>
    <dgm:cxn modelId="{1BB0347A-9C44-44DD-B22C-390C228E44E6}" srcId="{7042E25B-024A-48AB-A8A6-5EE59B0ACB2A}" destId="{571409D0-8266-474E-8BD6-3818262E1275}" srcOrd="0" destOrd="0" parTransId="{02E24351-0039-480D-A6CC-4DD192664498}" sibTransId="{3FA562AB-089A-45B7-99CB-90F829050EB8}"/>
    <dgm:cxn modelId="{C653BEAE-C175-4E75-AFBC-CC99744401FC}" srcId="{01EFB88F-D1D8-4D9A-9856-C5E5C9894A67}" destId="{7042E25B-024A-48AB-A8A6-5EE59B0ACB2A}" srcOrd="1" destOrd="0" parTransId="{1CAF2519-82DA-4027-8992-5C322AED32C0}" sibTransId="{27187BE0-3257-44C3-9967-C0139F8BDCD3}"/>
    <dgm:cxn modelId="{B11057B8-E24A-4720-AD82-7EB54BD6CC42}" type="presOf" srcId="{0D0F4A0A-A154-4B56-83C6-28AE0043DF30}" destId="{1CCD0894-A6C1-4285-AA61-10922FFAAB45}" srcOrd="0" destOrd="1" presId="urn:microsoft.com/office/officeart/2005/8/layout/list1"/>
    <dgm:cxn modelId="{AA55E8BB-D4F0-4A2A-A55E-08BC94AF9BF2}" type="presOf" srcId="{6CFA4EEA-0D33-4CD9-BBD1-243BD359982F}" destId="{DB7856BE-2E3B-4023-A079-55E9A1C20B5A}" srcOrd="0" destOrd="0" presId="urn:microsoft.com/office/officeart/2005/8/layout/list1"/>
    <dgm:cxn modelId="{571D02D6-8CA2-4AF2-BD18-6B83C7C0AFDE}" type="presOf" srcId="{7042E25B-024A-48AB-A8A6-5EE59B0ACB2A}" destId="{ABA64AF7-42C5-4E4C-A038-DE7DB1564FB4}" srcOrd="0" destOrd="0" presId="urn:microsoft.com/office/officeart/2005/8/layout/list1"/>
    <dgm:cxn modelId="{F26172DA-97A5-4942-A385-4C1FE7C90442}" srcId="{6CFA4EEA-0D33-4CD9-BBD1-243BD359982F}" destId="{F5E8F8B5-5E6F-489D-B79E-B5DCFA9AA7FB}" srcOrd="0" destOrd="0" parTransId="{B819C94A-CED2-4165-AE05-F6F7D72121E2}" sibTransId="{A22CA4CC-05C9-4E93-AC78-CA6F69ED9F90}"/>
    <dgm:cxn modelId="{C457DBEF-96EB-4C53-B348-41195B66DAE2}" srcId="{01EFB88F-D1D8-4D9A-9856-C5E5C9894A67}" destId="{6CFA4EEA-0D33-4CD9-BBD1-243BD359982F}" srcOrd="0" destOrd="0" parTransId="{26B6F537-E5ED-4CC1-B681-B5F593578D67}" sibTransId="{DAD14C3E-AB76-4F94-9509-B4D529D68DDB}"/>
    <dgm:cxn modelId="{242E0AF6-FB5B-4CE6-9A64-7DAF3D789C84}" srcId="{7042E25B-024A-48AB-A8A6-5EE59B0ACB2A}" destId="{0D0F4A0A-A154-4B56-83C6-28AE0043DF30}" srcOrd="1" destOrd="0" parTransId="{B7B6D6A7-8B5F-4B2D-8841-235EAB93A61D}" sibTransId="{1E1D7650-77BA-44C8-8206-694E8AEE2B4B}"/>
    <dgm:cxn modelId="{C9EB0BF6-D289-4E73-AF5A-9E441744D84B}" type="presOf" srcId="{7042E25B-024A-48AB-A8A6-5EE59B0ACB2A}" destId="{E3465246-777A-45D8-A12B-F474FE8EEF27}" srcOrd="1" destOrd="0" presId="urn:microsoft.com/office/officeart/2005/8/layout/list1"/>
    <dgm:cxn modelId="{519C75FE-CBB8-43B0-B798-49303EF002AC}" type="presOf" srcId="{F5E8F8B5-5E6F-489D-B79E-B5DCFA9AA7FB}" destId="{A9626DB7-6F02-435A-AD83-085C6442900B}" srcOrd="0" destOrd="0" presId="urn:microsoft.com/office/officeart/2005/8/layout/list1"/>
    <dgm:cxn modelId="{B5AB180E-208A-40EF-929E-7F0739E12DBA}" type="presParOf" srcId="{FDBDE918-CCD6-44FF-945E-59CFF6781D78}" destId="{60EEAE7D-8916-400C-AAE2-FFF9066C6A35}" srcOrd="0" destOrd="0" presId="urn:microsoft.com/office/officeart/2005/8/layout/list1"/>
    <dgm:cxn modelId="{4B59BFB6-6D25-4974-A56A-94A8DF8E339F}" type="presParOf" srcId="{60EEAE7D-8916-400C-AAE2-FFF9066C6A35}" destId="{DB7856BE-2E3B-4023-A079-55E9A1C20B5A}" srcOrd="0" destOrd="0" presId="urn:microsoft.com/office/officeart/2005/8/layout/list1"/>
    <dgm:cxn modelId="{F1ACC6A9-77E7-4782-ABD0-F94EE4A1D4F1}" type="presParOf" srcId="{60EEAE7D-8916-400C-AAE2-FFF9066C6A35}" destId="{1378A4EF-2285-468D-9591-9977CC0B666E}" srcOrd="1" destOrd="0" presId="urn:microsoft.com/office/officeart/2005/8/layout/list1"/>
    <dgm:cxn modelId="{B0F53EBA-8F20-4C9F-A3C2-F48019347C2E}" type="presParOf" srcId="{FDBDE918-CCD6-44FF-945E-59CFF6781D78}" destId="{61497D41-06C2-4918-94EB-E31F24D3B564}" srcOrd="1" destOrd="0" presId="urn:microsoft.com/office/officeart/2005/8/layout/list1"/>
    <dgm:cxn modelId="{D53E3178-B1A9-4A89-8B6E-233DEF5635AE}" type="presParOf" srcId="{FDBDE918-CCD6-44FF-945E-59CFF6781D78}" destId="{A9626DB7-6F02-435A-AD83-085C6442900B}" srcOrd="2" destOrd="0" presId="urn:microsoft.com/office/officeart/2005/8/layout/list1"/>
    <dgm:cxn modelId="{0C676AC3-48E3-43A6-A7B3-4FDDB4AE233E}" type="presParOf" srcId="{FDBDE918-CCD6-44FF-945E-59CFF6781D78}" destId="{748023EB-0DB1-4B9C-959D-C6B64AB296C8}" srcOrd="3" destOrd="0" presId="urn:microsoft.com/office/officeart/2005/8/layout/list1"/>
    <dgm:cxn modelId="{B7B27F84-2D8A-4960-91DF-CFCFF35BD6F5}" type="presParOf" srcId="{FDBDE918-CCD6-44FF-945E-59CFF6781D78}" destId="{BD415DEA-E3F3-4E7B-8552-8A485F397F18}" srcOrd="4" destOrd="0" presId="urn:microsoft.com/office/officeart/2005/8/layout/list1"/>
    <dgm:cxn modelId="{DCC15196-87DB-4B51-8300-2A4B578598B2}" type="presParOf" srcId="{BD415DEA-E3F3-4E7B-8552-8A485F397F18}" destId="{ABA64AF7-42C5-4E4C-A038-DE7DB1564FB4}" srcOrd="0" destOrd="0" presId="urn:microsoft.com/office/officeart/2005/8/layout/list1"/>
    <dgm:cxn modelId="{465D8506-F0EB-4F87-A888-2C68EE6B8573}" type="presParOf" srcId="{BD415DEA-E3F3-4E7B-8552-8A485F397F18}" destId="{E3465246-777A-45D8-A12B-F474FE8EEF27}" srcOrd="1" destOrd="0" presId="urn:microsoft.com/office/officeart/2005/8/layout/list1"/>
    <dgm:cxn modelId="{C1AF97AB-4DBB-41C8-A21E-3A124F552CDD}" type="presParOf" srcId="{FDBDE918-CCD6-44FF-945E-59CFF6781D78}" destId="{9D104302-13AC-48EB-9033-5BF6DE5C01B6}" srcOrd="5" destOrd="0" presId="urn:microsoft.com/office/officeart/2005/8/layout/list1"/>
    <dgm:cxn modelId="{DF45C2EA-8A73-4698-84AD-0668B4785699}" type="presParOf" srcId="{FDBDE918-CCD6-44FF-945E-59CFF6781D78}" destId="{1CCD0894-A6C1-4285-AA61-10922FFAAB45}" srcOrd="6" destOrd="0" presId="urn:microsoft.com/office/officeart/2005/8/layout/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CCD0894-A6C1-4285-AA61-10922FFAAB45}">
      <dsp:nvSpPr>
        <dsp:cNvPr id="0" name=""/>
        <dsp:cNvSpPr/>
      </dsp:nvSpPr>
      <dsp:spPr>
        <a:xfrm>
          <a:off x="0" y="974117"/>
          <a:ext cx="8291945" cy="3378375"/>
        </a:xfrm>
        <a:prstGeom prst="rect">
          <a:avLst/>
        </a:prstGeom>
        <a:solidFill>
          <a:schemeClr val="lt1">
            <a:alpha val="90000"/>
            <a:hueOff val="0"/>
            <a:satOff val="0"/>
            <a:lumOff val="0"/>
            <a:alphaOff val="0"/>
          </a:schemeClr>
        </a:solidFill>
        <a:ln w="9525" cap="flat" cmpd="sng" algn="ctr">
          <a:solidFill>
            <a:schemeClr val="accent2">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643547" tIns="1353820" rIns="643547" bIns="142240" numCol="1" spcCol="1270" anchor="t" anchorCtr="0">
          <a:noAutofit/>
        </a:bodyPr>
        <a:lstStyle/>
        <a:p>
          <a:pPr marL="228600" lvl="1" indent="-228600" algn="just" defTabSz="889000">
            <a:lnSpc>
              <a:spcPct val="90000"/>
            </a:lnSpc>
            <a:spcBef>
              <a:spcPct val="0"/>
            </a:spcBef>
            <a:spcAft>
              <a:spcPct val="15000"/>
            </a:spcAft>
            <a:buFont typeface="Wingdings" panose="05000000000000000000" pitchFamily="2" charset="2"/>
            <a:buChar char="Ø"/>
          </a:pPr>
          <a:r>
            <a:rPr lang="lv-LV" sz="2000" u="none" kern="1200" dirty="0">
              <a:latin typeface="Gotham Medium"/>
              <a:ea typeface="+mn-ea"/>
              <a:cs typeface="+mn-cs"/>
            </a:rPr>
            <a:t>Plānošanas principu ievērošana (Ilgtspējības princips, integrētas pieejas princips, interešu saskaņotība…);</a:t>
          </a:r>
          <a:endParaRPr lang="en-US" sz="2000" u="none" kern="1200" dirty="0">
            <a:latin typeface="Gotham Medium"/>
            <a:ea typeface="+mn-ea"/>
            <a:cs typeface="+mn-cs"/>
          </a:endParaRPr>
        </a:p>
        <a:p>
          <a:pPr marL="228600" lvl="1" indent="-228600" algn="just" defTabSz="889000">
            <a:lnSpc>
              <a:spcPct val="90000"/>
            </a:lnSpc>
            <a:spcBef>
              <a:spcPct val="0"/>
            </a:spcBef>
            <a:spcAft>
              <a:spcPct val="15000"/>
            </a:spcAft>
            <a:buFont typeface="Wingdings" panose="05000000000000000000" pitchFamily="2" charset="2"/>
            <a:buChar char="Ø"/>
          </a:pPr>
          <a:r>
            <a:rPr lang="lv-LV" sz="2000" u="none" kern="1200" dirty="0">
              <a:latin typeface="Gotham Medium"/>
              <a:ea typeface="+mn-ea"/>
              <a:cs typeface="+mn-cs"/>
            </a:rPr>
            <a:t>Cieša sadarbība ar institūcijām (LVC; LDZ; ATD, RB Rail, EDZL, LVRTC u.c.);</a:t>
          </a:r>
          <a:endParaRPr lang="en-US" sz="2000" u="none" kern="1200" dirty="0">
            <a:latin typeface="Gotham Medium"/>
            <a:ea typeface="+mn-ea"/>
            <a:cs typeface="+mn-cs"/>
          </a:endParaRPr>
        </a:p>
        <a:p>
          <a:pPr marL="228600" lvl="1" indent="-228600" algn="just" defTabSz="889000">
            <a:lnSpc>
              <a:spcPct val="90000"/>
            </a:lnSpc>
            <a:spcBef>
              <a:spcPct val="0"/>
            </a:spcBef>
            <a:spcAft>
              <a:spcPct val="15000"/>
            </a:spcAft>
            <a:buFont typeface="Wingdings" panose="05000000000000000000" pitchFamily="2" charset="2"/>
            <a:buChar char="Ø"/>
          </a:pPr>
          <a:r>
            <a:rPr lang="lv-LV" sz="2000" u="none" kern="1200" dirty="0">
              <a:latin typeface="Gotham Medium"/>
              <a:ea typeface="+mn-ea"/>
              <a:cs typeface="+mn-cs"/>
            </a:rPr>
            <a:t>Valsts autoceļu aizsargjoslu funkciju saglabāšana;</a:t>
          </a:r>
          <a:endParaRPr lang="en-US" sz="2000" u="none" kern="1200" dirty="0">
            <a:latin typeface="Gotham Medium"/>
            <a:ea typeface="+mn-ea"/>
            <a:cs typeface="+mn-cs"/>
          </a:endParaRPr>
        </a:p>
        <a:p>
          <a:pPr marL="228600" lvl="1" indent="-228600" algn="just" defTabSz="889000">
            <a:lnSpc>
              <a:spcPct val="90000"/>
            </a:lnSpc>
            <a:spcBef>
              <a:spcPct val="0"/>
            </a:spcBef>
            <a:spcAft>
              <a:spcPct val="15000"/>
            </a:spcAft>
            <a:buFont typeface="Wingdings" panose="05000000000000000000" pitchFamily="2" charset="2"/>
            <a:buChar char="Ø"/>
          </a:pPr>
          <a:r>
            <a:rPr lang="lv-LV" sz="2000" u="none" kern="1200" dirty="0">
              <a:latin typeface="Gotham Medium"/>
              <a:ea typeface="+mn-ea"/>
              <a:cs typeface="+mn-cs"/>
            </a:rPr>
            <a:t>Prasību pret troksni ievērošana.</a:t>
          </a:r>
        </a:p>
      </dsp:txBody>
      <dsp:txXfrm>
        <a:off x="0" y="974117"/>
        <a:ext cx="8291945" cy="3378375"/>
      </dsp:txXfrm>
    </dsp:sp>
    <dsp:sp modelId="{E3465246-777A-45D8-A12B-F474FE8EEF27}">
      <dsp:nvSpPr>
        <dsp:cNvPr id="0" name=""/>
        <dsp:cNvSpPr/>
      </dsp:nvSpPr>
      <dsp:spPr>
        <a:xfrm>
          <a:off x="359999" y="14717"/>
          <a:ext cx="7895154" cy="1918800"/>
        </a:xfrm>
        <a:prstGeom prst="roundRect">
          <a:avLst/>
        </a:prstGeom>
        <a:gradFill rotWithShape="0">
          <a:gsLst>
            <a:gs pos="0">
              <a:schemeClr val="accent2">
                <a:hueOff val="0"/>
                <a:satOff val="0"/>
                <a:lumOff val="0"/>
                <a:alphaOff val="0"/>
                <a:tint val="50000"/>
                <a:satMod val="300000"/>
              </a:schemeClr>
            </a:gs>
            <a:gs pos="35000">
              <a:schemeClr val="accent2">
                <a:hueOff val="0"/>
                <a:satOff val="0"/>
                <a:lumOff val="0"/>
                <a:alphaOff val="0"/>
                <a:tint val="37000"/>
                <a:satMod val="300000"/>
              </a:schemeClr>
            </a:gs>
            <a:gs pos="100000">
              <a:schemeClr val="accent2">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219391" tIns="0" rIns="219391" bIns="0" numCol="1" spcCol="1270" anchor="ctr" anchorCtr="0">
          <a:noAutofit/>
        </a:bodyPr>
        <a:lstStyle/>
        <a:p>
          <a:pPr marL="0" lvl="0" indent="0" algn="l" defTabSz="800100">
            <a:lnSpc>
              <a:spcPct val="90000"/>
            </a:lnSpc>
            <a:spcBef>
              <a:spcPct val="0"/>
            </a:spcBef>
            <a:spcAft>
              <a:spcPct val="35000"/>
            </a:spcAft>
            <a:buNone/>
          </a:pPr>
          <a:r>
            <a:rPr lang="lv-LV" sz="1800" b="1" kern="1200" dirty="0">
              <a:latin typeface="+mn-lt"/>
            </a:rPr>
            <a:t>ILGTSPĒJĪGA TERITORIJAS ATTĪSTĪBAS PLĀNOŠANA GAR VALSTS AUTOCEĻIEM, DZELZCEĻU U.C. TRANSPORTA INFRASTRUKTŪRAS OBJEKTIEM</a:t>
          </a:r>
          <a:endParaRPr lang="en-US" sz="1800" b="1" kern="1200" dirty="0">
            <a:latin typeface="Gotham Medium"/>
            <a:ea typeface="+mn-ea"/>
            <a:cs typeface="+mn-cs"/>
          </a:endParaRPr>
        </a:p>
      </dsp:txBody>
      <dsp:txXfrm>
        <a:off x="453667" y="108385"/>
        <a:ext cx="7707818" cy="1731464"/>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50622F5-F3D1-4162-9AE5-893FE436E7D0}">
      <dsp:nvSpPr>
        <dsp:cNvPr id="0" name=""/>
        <dsp:cNvSpPr/>
      </dsp:nvSpPr>
      <dsp:spPr>
        <a:xfrm>
          <a:off x="0" y="843408"/>
          <a:ext cx="8192244" cy="3589180"/>
        </a:xfrm>
        <a:prstGeom prst="rect">
          <a:avLst/>
        </a:prstGeom>
        <a:solidFill>
          <a:schemeClr val="lt1">
            <a:alpha val="90000"/>
            <a:hueOff val="0"/>
            <a:satOff val="0"/>
            <a:lumOff val="0"/>
            <a:alphaOff val="0"/>
          </a:schemeClr>
        </a:solidFill>
        <a:ln w="9525" cap="flat" cmpd="sng" algn="ctr">
          <a:solidFill>
            <a:schemeClr val="accent2">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635809" tIns="1187196" rIns="635809" bIns="113792" numCol="1" spcCol="1270" anchor="t" anchorCtr="0">
          <a:noAutofit/>
        </a:bodyPr>
        <a:lstStyle/>
        <a:p>
          <a:pPr marL="171450" lvl="1" indent="-171450" algn="just" defTabSz="711200">
            <a:lnSpc>
              <a:spcPct val="90000"/>
            </a:lnSpc>
            <a:spcBef>
              <a:spcPct val="0"/>
            </a:spcBef>
            <a:spcAft>
              <a:spcPct val="15000"/>
            </a:spcAft>
            <a:buFont typeface="Wingdings" panose="05000000000000000000" pitchFamily="2" charset="2"/>
            <a:buChar char="Ø"/>
          </a:pPr>
          <a:r>
            <a:rPr lang="lv-LV" sz="1600" kern="1200" dirty="0">
              <a:latin typeface="Gotham Medium"/>
              <a:ea typeface="+mn-ea"/>
              <a:cs typeface="+mn-cs"/>
            </a:rPr>
            <a:t> Rail </a:t>
          </a:r>
          <a:r>
            <a:rPr lang="lv-LV" sz="1600" kern="1200" dirty="0" err="1">
              <a:latin typeface="Gotham Medium"/>
              <a:ea typeface="+mn-ea"/>
              <a:cs typeface="+mn-cs"/>
            </a:rPr>
            <a:t>Baltica</a:t>
          </a:r>
          <a:r>
            <a:rPr lang="lv-LV" sz="1600" kern="1200" dirty="0">
              <a:latin typeface="Gotham Medium"/>
              <a:ea typeface="+mn-ea"/>
              <a:cs typeface="+mn-cs"/>
            </a:rPr>
            <a:t>;</a:t>
          </a:r>
          <a:endParaRPr lang="en-US" sz="1600" kern="1200" dirty="0">
            <a:latin typeface="Gotham Medium"/>
            <a:ea typeface="+mn-ea"/>
            <a:cs typeface="+mn-cs"/>
          </a:endParaRPr>
        </a:p>
        <a:p>
          <a:pPr marL="171450" lvl="1" indent="-171450" algn="just" defTabSz="711200">
            <a:lnSpc>
              <a:spcPct val="90000"/>
            </a:lnSpc>
            <a:spcBef>
              <a:spcPct val="0"/>
            </a:spcBef>
            <a:spcAft>
              <a:spcPct val="15000"/>
            </a:spcAft>
            <a:buFont typeface="Wingdings" panose="05000000000000000000" pitchFamily="2" charset="2"/>
            <a:buChar char="Ø"/>
          </a:pPr>
          <a:r>
            <a:rPr lang="lv-LV" sz="1600" kern="1200" dirty="0">
              <a:latin typeface="Gotham Medium"/>
              <a:ea typeface="+mn-ea"/>
              <a:cs typeface="+mn-cs"/>
            </a:rPr>
            <a:t>Ķekavas apvedceļš;</a:t>
          </a:r>
        </a:p>
        <a:p>
          <a:pPr marL="171450" lvl="1" indent="-171450" algn="just" defTabSz="711200">
            <a:lnSpc>
              <a:spcPct val="90000"/>
            </a:lnSpc>
            <a:spcBef>
              <a:spcPct val="0"/>
            </a:spcBef>
            <a:spcAft>
              <a:spcPct val="15000"/>
            </a:spcAft>
            <a:buFont typeface="Wingdings" panose="05000000000000000000" pitchFamily="2" charset="2"/>
            <a:buChar char="Ø"/>
          </a:pPr>
          <a:r>
            <a:rPr lang="lv-LV" sz="1600" kern="1200" dirty="0">
              <a:latin typeface="Gotham Medium"/>
              <a:ea typeface="+mn-ea"/>
              <a:cs typeface="+mn-cs"/>
            </a:rPr>
            <a:t>Bauskas apvedceļš un Iecavas apvedceļš;</a:t>
          </a:r>
        </a:p>
        <a:p>
          <a:pPr marL="171450" lvl="1" indent="-171450" algn="just" defTabSz="711200">
            <a:lnSpc>
              <a:spcPct val="90000"/>
            </a:lnSpc>
            <a:spcBef>
              <a:spcPct val="0"/>
            </a:spcBef>
            <a:spcAft>
              <a:spcPct val="15000"/>
            </a:spcAft>
            <a:buFont typeface="Wingdings" panose="05000000000000000000" pitchFamily="2" charset="2"/>
            <a:buChar char="Ø"/>
          </a:pPr>
          <a:r>
            <a:rPr lang="lv-LV" sz="1600" kern="1200" dirty="0">
              <a:latin typeface="Gotham Medium"/>
              <a:ea typeface="+mn-ea"/>
              <a:cs typeface="+mn-cs"/>
            </a:rPr>
            <a:t>«Starptautiskā lidosta «Rīga» lidlauka teritorija</a:t>
          </a:r>
        </a:p>
        <a:p>
          <a:pPr marL="171450" lvl="1" indent="-171450" algn="just" defTabSz="711200">
            <a:lnSpc>
              <a:spcPct val="90000"/>
            </a:lnSpc>
            <a:spcBef>
              <a:spcPct val="0"/>
            </a:spcBef>
            <a:spcAft>
              <a:spcPct val="15000"/>
            </a:spcAft>
            <a:buFont typeface="Wingdings" panose="05000000000000000000" pitchFamily="2" charset="2"/>
            <a:buNone/>
          </a:pPr>
          <a:endParaRPr lang="lv-LV" sz="1600" kern="1200" dirty="0">
            <a:latin typeface="Gotham Medium"/>
            <a:ea typeface="+mn-ea"/>
            <a:cs typeface="+mn-cs"/>
          </a:endParaRPr>
        </a:p>
        <a:p>
          <a:pPr marL="171450" lvl="1" indent="-171450" algn="just" defTabSz="711200">
            <a:lnSpc>
              <a:spcPct val="90000"/>
            </a:lnSpc>
            <a:spcBef>
              <a:spcPct val="0"/>
            </a:spcBef>
            <a:spcAft>
              <a:spcPct val="15000"/>
            </a:spcAft>
            <a:buFont typeface="Wingdings" panose="05000000000000000000" pitchFamily="2" charset="2"/>
            <a:buChar char="Ø"/>
          </a:pPr>
          <a:r>
            <a:rPr lang="lv-LV" sz="1600" kern="1200" dirty="0">
              <a:latin typeface="Gotham Medium"/>
              <a:ea typeface="+mn-ea"/>
              <a:cs typeface="+mn-cs"/>
            </a:rPr>
            <a:t>Ņemt vērā IVN rezultātus plānojot teritorijas funkcionālo zonējumu, kas ir ap plānoto transporta infrastruktūru, piemēram: </a:t>
          </a:r>
          <a:endParaRPr lang="en-US" sz="1600" kern="1200" dirty="0">
            <a:latin typeface="Gotham Medium"/>
            <a:ea typeface="+mn-ea"/>
            <a:cs typeface="+mn-cs"/>
          </a:endParaRPr>
        </a:p>
        <a:p>
          <a:pPr marL="171450" lvl="1" indent="-171450" algn="just" defTabSz="711200">
            <a:lnSpc>
              <a:spcPct val="90000"/>
            </a:lnSpc>
            <a:spcBef>
              <a:spcPct val="0"/>
            </a:spcBef>
            <a:spcAft>
              <a:spcPct val="15000"/>
            </a:spcAft>
            <a:buFont typeface="Arial" panose="020B0604020202020204" pitchFamily="34" charset="0"/>
            <a:buChar char="•"/>
          </a:pPr>
          <a:r>
            <a:rPr lang="lv-LV" sz="1600" kern="1200" dirty="0">
              <a:latin typeface="Gotham Medium"/>
              <a:ea typeface="+mn-ea"/>
              <a:cs typeface="+mn-cs"/>
            </a:rPr>
            <a:t>dzīvnieku migrācijas koridoru saglabāšana pie speciālajām dzīvnieku pārejām;</a:t>
          </a:r>
        </a:p>
        <a:p>
          <a:pPr marL="171450" lvl="1" indent="-171450" algn="just" defTabSz="711200">
            <a:lnSpc>
              <a:spcPct val="90000"/>
            </a:lnSpc>
            <a:spcBef>
              <a:spcPct val="0"/>
            </a:spcBef>
            <a:spcAft>
              <a:spcPct val="15000"/>
            </a:spcAft>
            <a:buFont typeface="Arial" panose="020B0604020202020204" pitchFamily="34" charset="0"/>
            <a:buChar char="•"/>
          </a:pPr>
          <a:r>
            <a:rPr lang="lv-LV" sz="1600" kern="1200" dirty="0">
              <a:latin typeface="Gotham Medium"/>
              <a:ea typeface="+mn-ea"/>
              <a:cs typeface="+mn-cs"/>
            </a:rPr>
            <a:t>troksnis.</a:t>
          </a:r>
        </a:p>
      </dsp:txBody>
      <dsp:txXfrm>
        <a:off x="0" y="843408"/>
        <a:ext cx="8192244" cy="3589180"/>
      </dsp:txXfrm>
    </dsp:sp>
    <dsp:sp modelId="{AB50F867-0D63-4A66-A8B0-ED972D78413F}">
      <dsp:nvSpPr>
        <dsp:cNvPr id="0" name=""/>
        <dsp:cNvSpPr/>
      </dsp:nvSpPr>
      <dsp:spPr>
        <a:xfrm>
          <a:off x="390011" y="388016"/>
          <a:ext cx="7800224" cy="1400032"/>
        </a:xfrm>
        <a:prstGeom prst="roundRect">
          <a:avLst/>
        </a:prstGeom>
        <a:gradFill rotWithShape="0">
          <a:gsLst>
            <a:gs pos="0">
              <a:schemeClr val="accent2">
                <a:hueOff val="0"/>
                <a:satOff val="0"/>
                <a:lumOff val="0"/>
                <a:alphaOff val="0"/>
                <a:tint val="50000"/>
                <a:satMod val="300000"/>
              </a:schemeClr>
            </a:gs>
            <a:gs pos="35000">
              <a:schemeClr val="accent2">
                <a:hueOff val="0"/>
                <a:satOff val="0"/>
                <a:lumOff val="0"/>
                <a:alphaOff val="0"/>
                <a:tint val="37000"/>
                <a:satMod val="300000"/>
              </a:schemeClr>
            </a:gs>
            <a:gs pos="100000">
              <a:schemeClr val="accent2">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216753" tIns="0" rIns="216753" bIns="0" numCol="1" spcCol="1270" anchor="ctr" anchorCtr="0">
          <a:noAutofit/>
        </a:bodyPr>
        <a:lstStyle/>
        <a:p>
          <a:pPr marL="0" lvl="0" indent="0" algn="l" defTabSz="800100">
            <a:lnSpc>
              <a:spcPct val="90000"/>
            </a:lnSpc>
            <a:spcBef>
              <a:spcPct val="0"/>
            </a:spcBef>
            <a:spcAft>
              <a:spcPct val="35000"/>
            </a:spcAft>
            <a:buNone/>
          </a:pPr>
          <a:r>
            <a:rPr lang="lv-LV" sz="1800" b="1" kern="1200" dirty="0">
              <a:latin typeface="+mn-lt"/>
            </a:rPr>
            <a:t>NACIONĀLO INTEREŠU OBJEKTU INTEGRĒŠANA TERITORIJAS PLĀNOJUMĀ</a:t>
          </a:r>
        </a:p>
      </dsp:txBody>
      <dsp:txXfrm>
        <a:off x="458355" y="456360"/>
        <a:ext cx="7663536" cy="1263344"/>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9626DB7-6F02-435A-AD83-085C6442900B}">
      <dsp:nvSpPr>
        <dsp:cNvPr id="0" name=""/>
        <dsp:cNvSpPr/>
      </dsp:nvSpPr>
      <dsp:spPr>
        <a:xfrm>
          <a:off x="0" y="393504"/>
          <a:ext cx="8291945" cy="1556100"/>
        </a:xfrm>
        <a:prstGeom prst="rect">
          <a:avLst/>
        </a:prstGeom>
        <a:solidFill>
          <a:schemeClr val="lt1">
            <a:alpha val="90000"/>
            <a:hueOff val="0"/>
            <a:satOff val="0"/>
            <a:lumOff val="0"/>
            <a:alphaOff val="0"/>
          </a:schemeClr>
        </a:solidFill>
        <a:ln w="9525" cap="flat" cmpd="sng" algn="ctr">
          <a:solidFill>
            <a:schemeClr val="accent2">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643547" tIns="541528" rIns="643547" bIns="142240" numCol="1" spcCol="1270" anchor="t" anchorCtr="0">
          <a:noAutofit/>
        </a:bodyPr>
        <a:lstStyle/>
        <a:p>
          <a:pPr marL="228600" lvl="1" indent="-228600" algn="just" defTabSz="889000">
            <a:lnSpc>
              <a:spcPct val="90000"/>
            </a:lnSpc>
            <a:spcBef>
              <a:spcPct val="0"/>
            </a:spcBef>
            <a:spcAft>
              <a:spcPct val="15000"/>
            </a:spcAft>
            <a:buFont typeface="Wingdings" panose="05000000000000000000" pitchFamily="2" charset="2"/>
            <a:buChar char="Ø"/>
          </a:pPr>
          <a:r>
            <a:rPr lang="lv-LV" sz="2000" u="none" kern="1200" dirty="0">
              <a:latin typeface="Gotham Medium"/>
              <a:ea typeface="+mn-ea"/>
              <a:cs typeface="+mn-cs"/>
            </a:rPr>
            <a:t>princips </a:t>
          </a:r>
          <a:r>
            <a:rPr lang="lv-LV" sz="2000" u="none" kern="1200" dirty="0" err="1">
              <a:latin typeface="Gotham Medium"/>
              <a:ea typeface="+mn-ea"/>
              <a:cs typeface="+mn-cs"/>
            </a:rPr>
            <a:t>pieslēgumus</a:t>
          </a:r>
          <a:r>
            <a:rPr lang="lv-LV" sz="2000" u="none" kern="1200" dirty="0">
              <a:latin typeface="Gotham Medium"/>
              <a:ea typeface="+mn-ea"/>
              <a:cs typeface="+mn-cs"/>
            </a:rPr>
            <a:t> plānot hierarhiski, primāri pie pašvaldību ceļiem un tikai tad, ja tas nav iespējams, pie valsts autoceļiem (primāri valsts vietējiem autoceļiem).</a:t>
          </a:r>
          <a:endParaRPr lang="en-US" sz="2000" u="none" kern="1200" dirty="0">
            <a:latin typeface="Gotham Medium"/>
            <a:ea typeface="+mn-ea"/>
            <a:cs typeface="+mn-cs"/>
          </a:endParaRPr>
        </a:p>
      </dsp:txBody>
      <dsp:txXfrm>
        <a:off x="0" y="393504"/>
        <a:ext cx="8291945" cy="1556100"/>
      </dsp:txXfrm>
    </dsp:sp>
    <dsp:sp modelId="{1378A4EF-2285-468D-9591-9977CC0B666E}">
      <dsp:nvSpPr>
        <dsp:cNvPr id="0" name=""/>
        <dsp:cNvSpPr/>
      </dsp:nvSpPr>
      <dsp:spPr>
        <a:xfrm>
          <a:off x="394758" y="9744"/>
          <a:ext cx="7895154" cy="767520"/>
        </a:xfrm>
        <a:prstGeom prst="roundRect">
          <a:avLst/>
        </a:prstGeom>
        <a:gradFill rotWithShape="0">
          <a:gsLst>
            <a:gs pos="0">
              <a:schemeClr val="accent2">
                <a:hueOff val="0"/>
                <a:satOff val="0"/>
                <a:lumOff val="0"/>
                <a:alphaOff val="0"/>
                <a:tint val="50000"/>
                <a:satMod val="300000"/>
              </a:schemeClr>
            </a:gs>
            <a:gs pos="35000">
              <a:schemeClr val="accent2">
                <a:hueOff val="0"/>
                <a:satOff val="0"/>
                <a:lumOff val="0"/>
                <a:alphaOff val="0"/>
                <a:tint val="37000"/>
                <a:satMod val="300000"/>
              </a:schemeClr>
            </a:gs>
            <a:gs pos="100000">
              <a:schemeClr val="accent2">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219391" tIns="0" rIns="219391" bIns="0" numCol="1" spcCol="1270" anchor="ctr" anchorCtr="0">
          <a:noAutofit/>
        </a:bodyPr>
        <a:lstStyle/>
        <a:p>
          <a:pPr marL="0" lvl="0" indent="0" algn="l" defTabSz="800100">
            <a:lnSpc>
              <a:spcPct val="90000"/>
            </a:lnSpc>
            <a:spcBef>
              <a:spcPct val="0"/>
            </a:spcBef>
            <a:spcAft>
              <a:spcPct val="35000"/>
            </a:spcAft>
            <a:buNone/>
          </a:pPr>
          <a:r>
            <a:rPr lang="lv-LV" sz="1800" b="1" kern="1200" dirty="0">
              <a:latin typeface="+mn-lt"/>
            </a:rPr>
            <a:t>PIESLĒGUMU PLĀNOŠANAS HIERARHIJAS IEVĒROŠANA</a:t>
          </a:r>
          <a:endParaRPr lang="en-US" sz="1800" b="1" kern="1200" dirty="0">
            <a:latin typeface="Gotham Medium"/>
            <a:ea typeface="+mn-ea"/>
            <a:cs typeface="+mn-cs"/>
          </a:endParaRPr>
        </a:p>
      </dsp:txBody>
      <dsp:txXfrm>
        <a:off x="432225" y="47211"/>
        <a:ext cx="7820220" cy="692586"/>
      </dsp:txXfrm>
    </dsp:sp>
    <dsp:sp modelId="{1CCD0894-A6C1-4285-AA61-10922FFAAB45}">
      <dsp:nvSpPr>
        <dsp:cNvPr id="0" name=""/>
        <dsp:cNvSpPr/>
      </dsp:nvSpPr>
      <dsp:spPr>
        <a:xfrm>
          <a:off x="0" y="2483509"/>
          <a:ext cx="8291945" cy="1883700"/>
        </a:xfrm>
        <a:prstGeom prst="rect">
          <a:avLst/>
        </a:prstGeom>
        <a:solidFill>
          <a:schemeClr val="lt1">
            <a:alpha val="90000"/>
            <a:hueOff val="0"/>
            <a:satOff val="0"/>
            <a:lumOff val="0"/>
            <a:alphaOff val="0"/>
          </a:schemeClr>
        </a:solidFill>
        <a:ln w="9525" cap="flat" cmpd="sng" algn="ctr">
          <a:solidFill>
            <a:schemeClr val="accent2">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643547" tIns="541528" rIns="643547" bIns="142240" numCol="1" spcCol="1270" anchor="t" anchorCtr="0">
          <a:noAutofit/>
        </a:bodyPr>
        <a:lstStyle/>
        <a:p>
          <a:pPr marL="228600" lvl="1" indent="-228600" algn="just" defTabSz="889000">
            <a:lnSpc>
              <a:spcPct val="90000"/>
            </a:lnSpc>
            <a:spcBef>
              <a:spcPct val="0"/>
            </a:spcBef>
            <a:spcAft>
              <a:spcPct val="15000"/>
            </a:spcAft>
            <a:buFont typeface="Wingdings" panose="05000000000000000000" pitchFamily="2" charset="2"/>
            <a:buChar char="Ø"/>
          </a:pPr>
          <a:r>
            <a:rPr lang="lv-LV" sz="2000" u="none" kern="1200" dirty="0">
              <a:latin typeface="Gotham Medium"/>
              <a:ea typeface="+mn-ea"/>
              <a:cs typeface="+mn-cs"/>
            </a:rPr>
            <a:t>mobilitātes punktu attīstības plānošana, vienlaikus veicinot esošā sabiedriskā transporta un iedzīvotāju </a:t>
          </a:r>
          <a:r>
            <a:rPr lang="lv-LV" sz="2000" u="none" kern="1200" dirty="0" err="1">
              <a:latin typeface="Gotham Medium"/>
              <a:ea typeface="+mn-ea"/>
              <a:cs typeface="+mn-cs"/>
            </a:rPr>
            <a:t>mikromobilitātes</a:t>
          </a:r>
          <a:r>
            <a:rPr lang="lv-LV" sz="2000" u="none" kern="1200" dirty="0">
              <a:latin typeface="Gotham Medium"/>
              <a:ea typeface="+mn-ea"/>
              <a:cs typeface="+mn-cs"/>
            </a:rPr>
            <a:t> īpatsvara pieaugumu kopējā mobilitātē paredzot atbilstošu infrastruktūru.</a:t>
          </a:r>
          <a:endParaRPr lang="en-US" sz="2000" u="none" kern="1200" dirty="0">
            <a:latin typeface="Gotham Medium"/>
            <a:ea typeface="+mn-ea"/>
            <a:cs typeface="+mn-cs"/>
          </a:endParaRPr>
        </a:p>
        <a:p>
          <a:pPr marL="228600" lvl="1" indent="-228600" algn="l" defTabSz="977900">
            <a:lnSpc>
              <a:spcPct val="90000"/>
            </a:lnSpc>
            <a:spcBef>
              <a:spcPct val="0"/>
            </a:spcBef>
            <a:spcAft>
              <a:spcPct val="15000"/>
            </a:spcAft>
            <a:buChar char="•"/>
          </a:pPr>
          <a:endParaRPr lang="lv-LV" sz="2200" u="sng" kern="1200" dirty="0">
            <a:latin typeface="Gotham Medium"/>
            <a:ea typeface="+mn-ea"/>
            <a:cs typeface="+mn-cs"/>
          </a:endParaRPr>
        </a:p>
      </dsp:txBody>
      <dsp:txXfrm>
        <a:off x="0" y="2483509"/>
        <a:ext cx="8291945" cy="1883700"/>
      </dsp:txXfrm>
    </dsp:sp>
    <dsp:sp modelId="{E3465246-777A-45D8-A12B-F474FE8EEF27}">
      <dsp:nvSpPr>
        <dsp:cNvPr id="0" name=""/>
        <dsp:cNvSpPr/>
      </dsp:nvSpPr>
      <dsp:spPr>
        <a:xfrm>
          <a:off x="394758" y="2090004"/>
          <a:ext cx="7895154" cy="767520"/>
        </a:xfrm>
        <a:prstGeom prst="roundRect">
          <a:avLst/>
        </a:prstGeom>
        <a:gradFill rotWithShape="0">
          <a:gsLst>
            <a:gs pos="0">
              <a:schemeClr val="accent2">
                <a:hueOff val="0"/>
                <a:satOff val="0"/>
                <a:lumOff val="0"/>
                <a:alphaOff val="0"/>
                <a:tint val="50000"/>
                <a:satMod val="300000"/>
              </a:schemeClr>
            </a:gs>
            <a:gs pos="35000">
              <a:schemeClr val="accent2">
                <a:hueOff val="0"/>
                <a:satOff val="0"/>
                <a:lumOff val="0"/>
                <a:alphaOff val="0"/>
                <a:tint val="37000"/>
                <a:satMod val="300000"/>
              </a:schemeClr>
            </a:gs>
            <a:gs pos="100000">
              <a:schemeClr val="accent2">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219391" tIns="0" rIns="219391" bIns="0" numCol="1" spcCol="1270" anchor="ctr" anchorCtr="0">
          <a:noAutofit/>
        </a:bodyPr>
        <a:lstStyle/>
        <a:p>
          <a:pPr marL="0" lvl="0" indent="0" algn="l" defTabSz="800100">
            <a:lnSpc>
              <a:spcPct val="90000"/>
            </a:lnSpc>
            <a:spcBef>
              <a:spcPct val="0"/>
            </a:spcBef>
            <a:spcAft>
              <a:spcPct val="35000"/>
            </a:spcAft>
            <a:buNone/>
          </a:pPr>
          <a:r>
            <a:rPr lang="lv-LV" sz="1800" b="1" kern="1200" dirty="0">
              <a:latin typeface="+mn-lt"/>
            </a:rPr>
            <a:t>MOBILITĀTES PUNKTU ATTĪSTĪBAS IESPĒJU IZVĒRTĒŠANA</a:t>
          </a:r>
          <a:endParaRPr lang="en-US" sz="1800" b="1" kern="1200" dirty="0">
            <a:latin typeface="Gotham Medium"/>
            <a:ea typeface="+mn-ea"/>
            <a:cs typeface="+mn-cs"/>
          </a:endParaRPr>
        </a:p>
      </dsp:txBody>
      <dsp:txXfrm>
        <a:off x="432225" y="2127471"/>
        <a:ext cx="7820220" cy="692586"/>
      </dsp:txXfrm>
    </dsp:sp>
  </dsp:spTree>
</dsp:drawing>
</file>

<file path=ppt/diagrams/layout1.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2946275" cy="496671"/>
          </a:xfrm>
          <a:prstGeom prst="rect">
            <a:avLst/>
          </a:prstGeom>
        </p:spPr>
        <p:txBody>
          <a:bodyPr vert="horz" lIns="93177" tIns="46589" rIns="93177" bIns="46589" rtlCol="0"/>
          <a:lstStyle>
            <a:lvl1pPr algn="l">
              <a:defRPr sz="1200"/>
            </a:lvl1pPr>
          </a:lstStyle>
          <a:p>
            <a:pPr>
              <a:defRPr/>
            </a:pPr>
            <a:endParaRPr lang="lv-LV"/>
          </a:p>
        </p:txBody>
      </p:sp>
      <p:sp>
        <p:nvSpPr>
          <p:cNvPr id="3" name="Date Placeholder 2"/>
          <p:cNvSpPr>
            <a:spLocks noGrp="1"/>
          </p:cNvSpPr>
          <p:nvPr>
            <p:ph type="dt" sz="quarter" idx="1"/>
          </p:nvPr>
        </p:nvSpPr>
        <p:spPr>
          <a:xfrm>
            <a:off x="3849863" y="0"/>
            <a:ext cx="2946275" cy="496671"/>
          </a:xfrm>
          <a:prstGeom prst="rect">
            <a:avLst/>
          </a:prstGeom>
        </p:spPr>
        <p:txBody>
          <a:bodyPr vert="horz" lIns="93177" tIns="46589" rIns="93177" bIns="46589" rtlCol="0"/>
          <a:lstStyle>
            <a:lvl1pPr algn="r">
              <a:defRPr sz="1200"/>
            </a:lvl1pPr>
          </a:lstStyle>
          <a:p>
            <a:pPr>
              <a:defRPr/>
            </a:pPr>
            <a:fld id="{6EF5DB0F-BE5B-4485-AA27-0842A09CA85C}" type="datetimeFigureOut">
              <a:rPr lang="lv-LV"/>
              <a:pPr>
                <a:defRPr/>
              </a:pPr>
              <a:t>23.04.2025</a:t>
            </a:fld>
            <a:endParaRPr lang="lv-LV"/>
          </a:p>
        </p:txBody>
      </p:sp>
      <p:sp>
        <p:nvSpPr>
          <p:cNvPr id="4" name="Footer Placeholder 3"/>
          <p:cNvSpPr>
            <a:spLocks noGrp="1"/>
          </p:cNvSpPr>
          <p:nvPr>
            <p:ph type="ftr" sz="quarter" idx="2"/>
          </p:nvPr>
        </p:nvSpPr>
        <p:spPr>
          <a:xfrm>
            <a:off x="1" y="9428272"/>
            <a:ext cx="2946275" cy="496671"/>
          </a:xfrm>
          <a:prstGeom prst="rect">
            <a:avLst/>
          </a:prstGeom>
        </p:spPr>
        <p:txBody>
          <a:bodyPr vert="horz" lIns="93177" tIns="46589" rIns="93177" bIns="46589" rtlCol="0" anchor="b"/>
          <a:lstStyle>
            <a:lvl1pPr algn="l">
              <a:defRPr sz="1200"/>
            </a:lvl1pPr>
          </a:lstStyle>
          <a:p>
            <a:pPr>
              <a:defRPr/>
            </a:pPr>
            <a:endParaRPr lang="lv-LV"/>
          </a:p>
        </p:txBody>
      </p:sp>
      <p:sp>
        <p:nvSpPr>
          <p:cNvPr id="5" name="Slide Number Placeholder 4"/>
          <p:cNvSpPr>
            <a:spLocks noGrp="1"/>
          </p:cNvSpPr>
          <p:nvPr>
            <p:ph type="sldNum" sz="quarter" idx="3"/>
          </p:nvPr>
        </p:nvSpPr>
        <p:spPr>
          <a:xfrm>
            <a:off x="3849863" y="9428272"/>
            <a:ext cx="2946275" cy="496671"/>
          </a:xfrm>
          <a:prstGeom prst="rect">
            <a:avLst/>
          </a:prstGeom>
        </p:spPr>
        <p:txBody>
          <a:bodyPr vert="horz" lIns="93177" tIns="46589" rIns="93177" bIns="46589" rtlCol="0" anchor="b"/>
          <a:lstStyle>
            <a:lvl1pPr algn="r">
              <a:defRPr sz="1200"/>
            </a:lvl1pPr>
          </a:lstStyle>
          <a:p>
            <a:pPr>
              <a:defRPr/>
            </a:pPr>
            <a:fld id="{9A799E48-05B8-4B17-A134-076ECCB6E012}" type="slidenum">
              <a:rPr lang="lv-LV"/>
              <a:pPr>
                <a:defRPr/>
              </a:pPr>
              <a:t>‹#›</a:t>
            </a:fld>
            <a:endParaRPr lang="lv-LV"/>
          </a:p>
        </p:txBody>
      </p:sp>
    </p:spTree>
    <p:extLst>
      <p:ext uri="{BB962C8B-B14F-4D97-AF65-F5344CB8AC3E}">
        <p14:creationId xmlns:p14="http://schemas.microsoft.com/office/powerpoint/2010/main" val="23049263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2946275" cy="496671"/>
          </a:xfrm>
          <a:prstGeom prst="rect">
            <a:avLst/>
          </a:prstGeom>
        </p:spPr>
        <p:txBody>
          <a:bodyPr vert="horz" lIns="93177" tIns="46589" rIns="93177" bIns="46589" rtlCol="0"/>
          <a:lstStyle>
            <a:lvl1pPr algn="l" defTabSz="957427" eaLnBrk="1" fontAlgn="auto" hangingPunct="1">
              <a:spcBef>
                <a:spcPts val="0"/>
              </a:spcBef>
              <a:spcAft>
                <a:spcPts val="0"/>
              </a:spcAft>
              <a:defRPr sz="1200">
                <a:latin typeface="+mn-lt"/>
                <a:ea typeface="+mn-ea"/>
                <a:cs typeface="+mn-cs"/>
              </a:defRPr>
            </a:lvl1pPr>
          </a:lstStyle>
          <a:p>
            <a:pPr>
              <a:defRPr/>
            </a:pPr>
            <a:endParaRPr lang="lv-LV"/>
          </a:p>
        </p:txBody>
      </p:sp>
      <p:sp>
        <p:nvSpPr>
          <p:cNvPr id="3" name="Date Placeholder 2"/>
          <p:cNvSpPr>
            <a:spLocks noGrp="1"/>
          </p:cNvSpPr>
          <p:nvPr>
            <p:ph type="dt" idx="1"/>
          </p:nvPr>
        </p:nvSpPr>
        <p:spPr>
          <a:xfrm>
            <a:off x="3849863" y="0"/>
            <a:ext cx="2946275" cy="496671"/>
          </a:xfrm>
          <a:prstGeom prst="rect">
            <a:avLst/>
          </a:prstGeom>
        </p:spPr>
        <p:txBody>
          <a:bodyPr vert="horz" wrap="square" lIns="93177" tIns="46589" rIns="93177" bIns="46589" numCol="1" anchor="t" anchorCtr="0" compatLnSpc="1">
            <a:prstTxWarp prst="textNoShape">
              <a:avLst/>
            </a:prstTxWarp>
          </a:bodyPr>
          <a:lstStyle>
            <a:lvl1pPr algn="r" eaLnBrk="1" hangingPunct="1">
              <a:defRPr sz="1200">
                <a:latin typeface="Calibri" pitchFamily="34" charset="0"/>
                <a:cs typeface="Arial" pitchFamily="34" charset="0"/>
              </a:defRPr>
            </a:lvl1pPr>
          </a:lstStyle>
          <a:p>
            <a:pPr>
              <a:defRPr/>
            </a:pPr>
            <a:fld id="{EF912EEF-29AF-478D-9EB2-70AE34B59CDA}" type="datetimeFigureOut">
              <a:rPr lang="lv-LV" altLang="lv-LV"/>
              <a:pPr>
                <a:defRPr/>
              </a:pPr>
              <a:t>23.04.2025</a:t>
            </a:fld>
            <a:endParaRPr lang="lv-LV" altLang="lv-LV"/>
          </a:p>
        </p:txBody>
      </p:sp>
      <p:sp>
        <p:nvSpPr>
          <p:cNvPr id="4" name="Slide Image Placeholder 3"/>
          <p:cNvSpPr>
            <a:spLocks noGrp="1" noRot="1" noChangeAspect="1"/>
          </p:cNvSpPr>
          <p:nvPr>
            <p:ph type="sldImg" idx="2"/>
          </p:nvPr>
        </p:nvSpPr>
        <p:spPr>
          <a:xfrm>
            <a:off x="915988" y="742950"/>
            <a:ext cx="4965700" cy="3724275"/>
          </a:xfrm>
          <a:prstGeom prst="rect">
            <a:avLst/>
          </a:prstGeom>
          <a:noFill/>
          <a:ln w="12700">
            <a:solidFill>
              <a:prstClr val="black"/>
            </a:solidFill>
          </a:ln>
        </p:spPr>
        <p:txBody>
          <a:bodyPr vert="horz" lIns="93177" tIns="46589" rIns="93177" bIns="46589" rtlCol="0" anchor="ctr"/>
          <a:lstStyle/>
          <a:p>
            <a:pPr lvl="0"/>
            <a:endParaRPr lang="lv-LV" noProof="0"/>
          </a:p>
        </p:txBody>
      </p:sp>
      <p:sp>
        <p:nvSpPr>
          <p:cNvPr id="5" name="Notes Placeholder 4"/>
          <p:cNvSpPr>
            <a:spLocks noGrp="1"/>
          </p:cNvSpPr>
          <p:nvPr>
            <p:ph type="body" sz="quarter" idx="3"/>
          </p:nvPr>
        </p:nvSpPr>
        <p:spPr>
          <a:xfrm>
            <a:off x="680383" y="4715832"/>
            <a:ext cx="5436909" cy="4466649"/>
          </a:xfrm>
          <a:prstGeom prst="rect">
            <a:avLst/>
          </a:prstGeom>
        </p:spPr>
        <p:txBody>
          <a:bodyPr vert="horz" lIns="93177" tIns="46589" rIns="93177" bIns="46589"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lv-LV" noProof="0"/>
          </a:p>
        </p:txBody>
      </p:sp>
      <p:sp>
        <p:nvSpPr>
          <p:cNvPr id="6" name="Footer Placeholder 5"/>
          <p:cNvSpPr>
            <a:spLocks noGrp="1"/>
          </p:cNvSpPr>
          <p:nvPr>
            <p:ph type="ftr" sz="quarter" idx="4"/>
          </p:nvPr>
        </p:nvSpPr>
        <p:spPr>
          <a:xfrm>
            <a:off x="1" y="9428272"/>
            <a:ext cx="2946275" cy="496671"/>
          </a:xfrm>
          <a:prstGeom prst="rect">
            <a:avLst/>
          </a:prstGeom>
        </p:spPr>
        <p:txBody>
          <a:bodyPr vert="horz" lIns="93177" tIns="46589" rIns="93177" bIns="46589" rtlCol="0" anchor="b"/>
          <a:lstStyle>
            <a:lvl1pPr algn="l" defTabSz="957427" eaLnBrk="1" fontAlgn="auto" hangingPunct="1">
              <a:spcBef>
                <a:spcPts val="0"/>
              </a:spcBef>
              <a:spcAft>
                <a:spcPts val="0"/>
              </a:spcAft>
              <a:defRPr sz="1200">
                <a:latin typeface="+mn-lt"/>
                <a:ea typeface="+mn-ea"/>
                <a:cs typeface="+mn-cs"/>
              </a:defRPr>
            </a:lvl1pPr>
          </a:lstStyle>
          <a:p>
            <a:pPr>
              <a:defRPr/>
            </a:pPr>
            <a:endParaRPr lang="lv-LV"/>
          </a:p>
        </p:txBody>
      </p:sp>
      <p:sp>
        <p:nvSpPr>
          <p:cNvPr id="7" name="Slide Number Placeholder 6"/>
          <p:cNvSpPr>
            <a:spLocks noGrp="1"/>
          </p:cNvSpPr>
          <p:nvPr>
            <p:ph type="sldNum" sz="quarter" idx="5"/>
          </p:nvPr>
        </p:nvSpPr>
        <p:spPr>
          <a:xfrm>
            <a:off x="3849863" y="9428272"/>
            <a:ext cx="2946275" cy="496671"/>
          </a:xfrm>
          <a:prstGeom prst="rect">
            <a:avLst/>
          </a:prstGeom>
        </p:spPr>
        <p:txBody>
          <a:bodyPr vert="horz" wrap="square" lIns="93177" tIns="46589" rIns="93177" bIns="46589" numCol="1" anchor="b" anchorCtr="0" compatLnSpc="1">
            <a:prstTxWarp prst="textNoShape">
              <a:avLst/>
            </a:prstTxWarp>
          </a:bodyPr>
          <a:lstStyle>
            <a:lvl1pPr algn="r" eaLnBrk="1" hangingPunct="1">
              <a:defRPr sz="1200">
                <a:latin typeface="Calibri" pitchFamily="34" charset="0"/>
                <a:cs typeface="Arial" charset="0"/>
              </a:defRPr>
            </a:lvl1pPr>
          </a:lstStyle>
          <a:p>
            <a:pPr>
              <a:defRPr/>
            </a:pPr>
            <a:fld id="{77D2C509-38C2-4F37-ABFD-01E91E640D17}" type="slidenum">
              <a:rPr lang="lv-LV" altLang="lv-LV"/>
              <a:pPr>
                <a:defRPr/>
              </a:pPr>
              <a:t>‹#›</a:t>
            </a:fld>
            <a:endParaRPr lang="lv-LV" altLang="lv-LV"/>
          </a:p>
        </p:txBody>
      </p:sp>
    </p:spTree>
    <p:extLst>
      <p:ext uri="{BB962C8B-B14F-4D97-AF65-F5344CB8AC3E}">
        <p14:creationId xmlns:p14="http://schemas.microsoft.com/office/powerpoint/2010/main" val="4243496972"/>
      </p:ext>
    </p:extLst>
  </p:cSld>
  <p:clrMap bg1="lt1" tx1="dk1" bg2="lt2" tx2="dk2" accent1="accent1" accent2="accent2" accent3="accent3" accent4="accent4" accent5="accent5" accent6="accent6" hlink="hlink" folHlink="folHlink"/>
  <p:notesStyle>
    <a:lvl1pPr algn="l" defTabSz="938213" rtl="0" eaLnBrk="0" fontAlgn="base" hangingPunct="0">
      <a:spcBef>
        <a:spcPct val="30000"/>
      </a:spcBef>
      <a:spcAft>
        <a:spcPct val="0"/>
      </a:spcAft>
      <a:defRPr sz="1200" kern="1200">
        <a:solidFill>
          <a:schemeClr val="tx1"/>
        </a:solidFill>
        <a:latin typeface="+mn-lt"/>
        <a:ea typeface="MS PGothic" pitchFamily="34" charset="-128"/>
        <a:cs typeface="ＭＳ Ｐゴシック" charset="0"/>
      </a:defRPr>
    </a:lvl1pPr>
    <a:lvl2pPr marL="468313" algn="l" defTabSz="938213" rtl="0" eaLnBrk="0" fontAlgn="base" hangingPunct="0">
      <a:spcBef>
        <a:spcPct val="30000"/>
      </a:spcBef>
      <a:spcAft>
        <a:spcPct val="0"/>
      </a:spcAft>
      <a:defRPr sz="1200" kern="1200">
        <a:solidFill>
          <a:schemeClr val="tx1"/>
        </a:solidFill>
        <a:latin typeface="+mn-lt"/>
        <a:ea typeface="MS PGothic" pitchFamily="34" charset="-128"/>
        <a:cs typeface="+mn-cs"/>
      </a:defRPr>
    </a:lvl2pPr>
    <a:lvl3pPr marL="938213" algn="l" defTabSz="938213" rtl="0" eaLnBrk="0" fontAlgn="base" hangingPunct="0">
      <a:spcBef>
        <a:spcPct val="30000"/>
      </a:spcBef>
      <a:spcAft>
        <a:spcPct val="0"/>
      </a:spcAft>
      <a:defRPr sz="1200" kern="1200">
        <a:solidFill>
          <a:schemeClr val="tx1"/>
        </a:solidFill>
        <a:latin typeface="+mn-lt"/>
        <a:ea typeface="MS PGothic" pitchFamily="34" charset="-128"/>
        <a:cs typeface="+mn-cs"/>
      </a:defRPr>
    </a:lvl3pPr>
    <a:lvl4pPr marL="1408113" algn="l" defTabSz="938213" rtl="0" eaLnBrk="0" fontAlgn="base" hangingPunct="0">
      <a:spcBef>
        <a:spcPct val="30000"/>
      </a:spcBef>
      <a:spcAft>
        <a:spcPct val="0"/>
      </a:spcAft>
      <a:defRPr sz="1200" kern="1200">
        <a:solidFill>
          <a:schemeClr val="tx1"/>
        </a:solidFill>
        <a:latin typeface="+mn-lt"/>
        <a:ea typeface="MS PGothic" pitchFamily="34" charset="-128"/>
        <a:cs typeface="+mn-cs"/>
      </a:defRPr>
    </a:lvl4pPr>
    <a:lvl5pPr marL="1878013" algn="l" defTabSz="938213" rtl="0" eaLnBrk="0" fontAlgn="base" hangingPunct="0">
      <a:spcBef>
        <a:spcPct val="30000"/>
      </a:spcBef>
      <a:spcAft>
        <a:spcPct val="0"/>
      </a:spcAft>
      <a:defRPr sz="1200" kern="1200">
        <a:solidFill>
          <a:schemeClr val="tx1"/>
        </a:solidFill>
        <a:latin typeface="+mn-lt"/>
        <a:ea typeface="MS PGothic" pitchFamily="34" charset="-128"/>
        <a:cs typeface="+mn-cs"/>
      </a:defRPr>
    </a:lvl5pPr>
    <a:lvl6pPr marL="2348940" algn="l" defTabSz="939575" rtl="0" eaLnBrk="1" latinLnBrk="0" hangingPunct="1">
      <a:defRPr sz="1200" kern="1200">
        <a:solidFill>
          <a:schemeClr val="tx1"/>
        </a:solidFill>
        <a:latin typeface="+mn-lt"/>
        <a:ea typeface="+mn-ea"/>
        <a:cs typeface="+mn-cs"/>
      </a:defRPr>
    </a:lvl6pPr>
    <a:lvl7pPr marL="2818729" algn="l" defTabSz="939575" rtl="0" eaLnBrk="1" latinLnBrk="0" hangingPunct="1">
      <a:defRPr sz="1200" kern="1200">
        <a:solidFill>
          <a:schemeClr val="tx1"/>
        </a:solidFill>
        <a:latin typeface="+mn-lt"/>
        <a:ea typeface="+mn-ea"/>
        <a:cs typeface="+mn-cs"/>
      </a:defRPr>
    </a:lvl7pPr>
    <a:lvl8pPr marL="3288515" algn="l" defTabSz="939575" rtl="0" eaLnBrk="1" latinLnBrk="0" hangingPunct="1">
      <a:defRPr sz="1200" kern="1200">
        <a:solidFill>
          <a:schemeClr val="tx1"/>
        </a:solidFill>
        <a:latin typeface="+mn-lt"/>
        <a:ea typeface="+mn-ea"/>
        <a:cs typeface="+mn-cs"/>
      </a:defRPr>
    </a:lvl8pPr>
    <a:lvl9pPr marL="3758305" algn="l" defTabSz="939575"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15988" y="742950"/>
            <a:ext cx="4965700" cy="3724275"/>
          </a:xfrm>
        </p:spPr>
      </p:sp>
      <p:sp>
        <p:nvSpPr>
          <p:cNvPr id="3" name="Notes Placeholder 2"/>
          <p:cNvSpPr>
            <a:spLocks noGrp="1"/>
          </p:cNvSpPr>
          <p:nvPr>
            <p:ph type="body" idx="1"/>
          </p:nvPr>
        </p:nvSpPr>
        <p:spPr/>
        <p:txBody>
          <a:bodyPr/>
          <a:lstStyle/>
          <a:p>
            <a:endParaRPr lang="lv-LV" dirty="0"/>
          </a:p>
        </p:txBody>
      </p:sp>
      <p:sp>
        <p:nvSpPr>
          <p:cNvPr id="4" name="Slide Number Placeholder 3"/>
          <p:cNvSpPr>
            <a:spLocks noGrp="1"/>
          </p:cNvSpPr>
          <p:nvPr>
            <p:ph type="sldNum" sz="quarter" idx="10"/>
          </p:nvPr>
        </p:nvSpPr>
        <p:spPr/>
        <p:txBody>
          <a:bodyPr/>
          <a:lstStyle/>
          <a:p>
            <a:pPr>
              <a:defRPr/>
            </a:pPr>
            <a:fld id="{77D2C509-38C2-4F37-ABFD-01E91E640D17}" type="slidenum">
              <a:rPr lang="lv-LV" altLang="lv-LV" smtClean="0"/>
              <a:pPr>
                <a:defRPr/>
              </a:pPr>
              <a:t>1</a:t>
            </a:fld>
            <a:endParaRPr lang="lv-LV" altLang="lv-LV"/>
          </a:p>
        </p:txBody>
      </p:sp>
    </p:spTree>
    <p:extLst>
      <p:ext uri="{BB962C8B-B14F-4D97-AF65-F5344CB8AC3E}">
        <p14:creationId xmlns:p14="http://schemas.microsoft.com/office/powerpoint/2010/main" val="102684671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15988" y="742950"/>
            <a:ext cx="4965700" cy="3724275"/>
          </a:xfrm>
        </p:spPr>
      </p:sp>
      <p:sp>
        <p:nvSpPr>
          <p:cNvPr id="3" name="Notes Placeholder 2"/>
          <p:cNvSpPr>
            <a:spLocks noGrp="1"/>
          </p:cNvSpPr>
          <p:nvPr>
            <p:ph type="body" idx="1"/>
          </p:nvPr>
        </p:nvSpPr>
        <p:spPr/>
        <p:txBody>
          <a:bodyPr/>
          <a:lstStyle/>
          <a:p>
            <a:endParaRPr lang="lv-LV" dirty="0"/>
          </a:p>
        </p:txBody>
      </p:sp>
      <p:sp>
        <p:nvSpPr>
          <p:cNvPr id="4" name="Slide Number Placeholder 3"/>
          <p:cNvSpPr>
            <a:spLocks noGrp="1"/>
          </p:cNvSpPr>
          <p:nvPr>
            <p:ph type="sldNum" sz="quarter" idx="10"/>
          </p:nvPr>
        </p:nvSpPr>
        <p:spPr/>
        <p:txBody>
          <a:bodyPr/>
          <a:lstStyle/>
          <a:p>
            <a:pPr marL="0" marR="0" lvl="0" indent="0" algn="r" defTabSz="938213" rtl="0" eaLnBrk="1" fontAlgn="base" latinLnBrk="0" hangingPunct="1">
              <a:lnSpc>
                <a:spcPct val="100000"/>
              </a:lnSpc>
              <a:spcBef>
                <a:spcPct val="0"/>
              </a:spcBef>
              <a:spcAft>
                <a:spcPct val="0"/>
              </a:spcAft>
              <a:buClrTx/>
              <a:buSzTx/>
              <a:buFontTx/>
              <a:buNone/>
              <a:tabLst/>
              <a:defRPr/>
            </a:pPr>
            <a:fld id="{77D2C509-38C2-4F37-ABFD-01E91E640D17}" type="slidenum">
              <a:rPr kumimoji="0" lang="lv-LV" altLang="lv-LV" sz="1200" b="0" i="0" u="none" strike="noStrike" kern="1200" cap="none" spc="0" normalizeH="0" baseline="0" noProof="0" smtClean="0">
                <a:ln>
                  <a:noFill/>
                </a:ln>
                <a:solidFill>
                  <a:prstClr val="black"/>
                </a:solidFill>
                <a:effectLst/>
                <a:uLnTx/>
                <a:uFillTx/>
                <a:latin typeface="Calibri" pitchFamily="34" charset="0"/>
                <a:ea typeface="MS PGothic" pitchFamily="34" charset="-128"/>
                <a:cs typeface="Arial" charset="0"/>
              </a:rPr>
              <a:pPr marL="0" marR="0" lvl="0" indent="0" algn="r" defTabSz="938213" rtl="0" eaLnBrk="1" fontAlgn="base" latinLnBrk="0" hangingPunct="1">
                <a:lnSpc>
                  <a:spcPct val="100000"/>
                </a:lnSpc>
                <a:spcBef>
                  <a:spcPct val="0"/>
                </a:spcBef>
                <a:spcAft>
                  <a:spcPct val="0"/>
                </a:spcAft>
                <a:buClrTx/>
                <a:buSzTx/>
                <a:buFontTx/>
                <a:buNone/>
                <a:tabLst/>
                <a:defRPr/>
              </a:pPr>
              <a:t>2</a:t>
            </a:fld>
            <a:endParaRPr kumimoji="0" lang="lv-LV" altLang="lv-LV" sz="1200" b="0" i="0" u="none" strike="noStrike" kern="1200" cap="none" spc="0" normalizeH="0" baseline="0" noProof="0">
              <a:ln>
                <a:noFill/>
              </a:ln>
              <a:solidFill>
                <a:prstClr val="black"/>
              </a:solidFill>
              <a:effectLst/>
              <a:uLnTx/>
              <a:uFillTx/>
              <a:latin typeface="Calibri" pitchFamily="34" charset="0"/>
              <a:ea typeface="MS PGothic" pitchFamily="34" charset="-128"/>
              <a:cs typeface="Arial" charset="0"/>
            </a:endParaRPr>
          </a:p>
        </p:txBody>
      </p:sp>
    </p:spTree>
    <p:extLst>
      <p:ext uri="{BB962C8B-B14F-4D97-AF65-F5344CB8AC3E}">
        <p14:creationId xmlns:p14="http://schemas.microsoft.com/office/powerpoint/2010/main" val="261919021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15988" y="742950"/>
            <a:ext cx="4965700" cy="3724275"/>
          </a:xfrm>
        </p:spPr>
      </p:sp>
      <p:sp>
        <p:nvSpPr>
          <p:cNvPr id="3" name="Notes Placeholder 2"/>
          <p:cNvSpPr>
            <a:spLocks noGrp="1"/>
          </p:cNvSpPr>
          <p:nvPr>
            <p:ph type="body" idx="1"/>
          </p:nvPr>
        </p:nvSpPr>
        <p:spPr/>
        <p:txBody>
          <a:bodyPr/>
          <a:lstStyle/>
          <a:p>
            <a:r>
              <a:rPr lang="lv-LV" dirty="0"/>
              <a:t>Attiecībā uz vispārēju transporta risinājumu plānošanu jauno TP izstrādē un saistībā ar RB īstenošanu parasti lūdzam sekojošus nosacījumu un varbūt tos varam šajā slaidā ielikt:</a:t>
            </a:r>
          </a:p>
          <a:p>
            <a:r>
              <a:rPr lang="lv-LV" sz="1800" i="1" dirty="0">
                <a:solidFill>
                  <a:srgbClr val="5D5D5D"/>
                </a:solidFill>
                <a:effectLst/>
                <a:latin typeface="Myriad Pro"/>
                <a:ea typeface="Myriad Pro"/>
                <a:cs typeface="Myriad Pro"/>
              </a:rPr>
              <a:t>- nodrošināt jauno piebraucamo ceļu un  satiksmes savienojumu, kas saistīti ar Rail Baltica dzelzceļa līnijas izbūvi, integrēšanu novada transporta organizācijas shēmā, kurā shematiski attēlojama esošo un jauno ceļu/ielu infrastruktūra un to klasifikācija;</a:t>
            </a:r>
          </a:p>
          <a:p>
            <a:pPr marL="0" marR="0" lvl="0" indent="0" algn="l" defTabSz="938213" rtl="0" eaLnBrk="0" fontAlgn="base" latinLnBrk="0" hangingPunct="0">
              <a:lnSpc>
                <a:spcPct val="100000"/>
              </a:lnSpc>
              <a:spcBef>
                <a:spcPct val="30000"/>
              </a:spcBef>
              <a:spcAft>
                <a:spcPct val="0"/>
              </a:spcAft>
              <a:buClrTx/>
              <a:buSzTx/>
              <a:buFontTx/>
              <a:buNone/>
              <a:tabLst/>
              <a:defRPr/>
            </a:pPr>
            <a:r>
              <a:rPr lang="lv-LV" sz="1800" i="1" dirty="0">
                <a:solidFill>
                  <a:srgbClr val="5D5D5D"/>
                </a:solidFill>
                <a:effectLst/>
                <a:latin typeface="Myriad Pro"/>
              </a:rPr>
              <a:t>- </a:t>
            </a:r>
            <a:r>
              <a:rPr lang="lv-LV" sz="1800" i="1" dirty="0">
                <a:solidFill>
                  <a:srgbClr val="5D5D5D"/>
                </a:solidFill>
                <a:effectLst/>
                <a:latin typeface="Myriad Pro"/>
                <a:ea typeface="Myriad Pro"/>
                <a:cs typeface="Myriad Pro"/>
              </a:rPr>
              <a:t>saistībā ar Rail Baltica plānoto reģionālo staciju īstenošanu un, atbilstoši novada mobilitātes attīstības stratēģiskajam izvērtējumam, ietvert priekšlikumus par multimodāla sabiedriskā transporta tīkla attīstību un saistītās mikromobilitātes infrastruktūras izveidi ar uzsvaru uz Rail Baltica dzelzceļu, kā sabiedriskā transporta mugurkaulu</a:t>
            </a:r>
            <a:r>
              <a:rPr lang="lv-LV" sz="1800" dirty="0">
                <a:solidFill>
                  <a:srgbClr val="5D5D5D"/>
                </a:solidFill>
                <a:effectLst/>
                <a:latin typeface="Myriad Pro"/>
                <a:ea typeface="Myriad Pro"/>
                <a:cs typeface="Myriad Pro"/>
              </a:rPr>
              <a:t>. </a:t>
            </a:r>
            <a:endParaRPr lang="lv-LV" sz="1800" dirty="0">
              <a:effectLst/>
              <a:latin typeface="Garamond" panose="02020404030301010803" pitchFamily="18" charset="0"/>
              <a:ea typeface="Calibri" panose="020F0502020204030204" pitchFamily="34" charset="0"/>
              <a:cs typeface="Times New Roman" panose="02020603050405020304" pitchFamily="18" charset="0"/>
            </a:endParaRPr>
          </a:p>
          <a:p>
            <a:endParaRPr lang="lv-LV" i="1" dirty="0"/>
          </a:p>
          <a:p>
            <a:r>
              <a:rPr lang="lv-LV" i="0" dirty="0"/>
              <a:t>Tikai attiecībā uz mobilitātes attīstības plāna izstrādi, būtu jāskatās, kuras no pašvaldībām tādus izstrādā. Ja pareizi atceros, tad tāds tika izstrādāts Mārupes novadam, tapēc arī lūdzām izvērtēt šo sabiedriskā transporta tīkla plānošanu. </a:t>
            </a:r>
          </a:p>
        </p:txBody>
      </p:sp>
      <p:sp>
        <p:nvSpPr>
          <p:cNvPr id="4" name="Slide Number Placeholder 3"/>
          <p:cNvSpPr>
            <a:spLocks noGrp="1"/>
          </p:cNvSpPr>
          <p:nvPr>
            <p:ph type="sldNum" sz="quarter" idx="10"/>
          </p:nvPr>
        </p:nvSpPr>
        <p:spPr/>
        <p:txBody>
          <a:bodyPr/>
          <a:lstStyle/>
          <a:p>
            <a:pPr marL="0" marR="0" lvl="0" indent="0" algn="r" defTabSz="938213" rtl="0" eaLnBrk="1" fontAlgn="base" latinLnBrk="0" hangingPunct="1">
              <a:lnSpc>
                <a:spcPct val="100000"/>
              </a:lnSpc>
              <a:spcBef>
                <a:spcPct val="0"/>
              </a:spcBef>
              <a:spcAft>
                <a:spcPct val="0"/>
              </a:spcAft>
              <a:buClrTx/>
              <a:buSzTx/>
              <a:buFontTx/>
              <a:buNone/>
              <a:tabLst/>
              <a:defRPr/>
            </a:pPr>
            <a:fld id="{77D2C509-38C2-4F37-ABFD-01E91E640D17}" type="slidenum">
              <a:rPr kumimoji="0" lang="lv-LV" altLang="lv-LV" sz="1200" b="0" i="0" u="none" strike="noStrike" kern="1200" cap="none" spc="0" normalizeH="0" baseline="0" noProof="0" smtClean="0">
                <a:ln>
                  <a:noFill/>
                </a:ln>
                <a:solidFill>
                  <a:prstClr val="black"/>
                </a:solidFill>
                <a:effectLst/>
                <a:uLnTx/>
                <a:uFillTx/>
                <a:latin typeface="Calibri" pitchFamily="34" charset="0"/>
                <a:ea typeface="MS PGothic" pitchFamily="34" charset="-128"/>
                <a:cs typeface="Arial" charset="0"/>
              </a:rPr>
              <a:pPr marL="0" marR="0" lvl="0" indent="0" algn="r" defTabSz="938213" rtl="0" eaLnBrk="1" fontAlgn="base" latinLnBrk="0" hangingPunct="1">
                <a:lnSpc>
                  <a:spcPct val="100000"/>
                </a:lnSpc>
                <a:spcBef>
                  <a:spcPct val="0"/>
                </a:spcBef>
                <a:spcAft>
                  <a:spcPct val="0"/>
                </a:spcAft>
                <a:buClrTx/>
                <a:buSzTx/>
                <a:buFontTx/>
                <a:buNone/>
                <a:tabLst/>
                <a:defRPr/>
              </a:pPr>
              <a:t>3</a:t>
            </a:fld>
            <a:endParaRPr kumimoji="0" lang="lv-LV" altLang="lv-LV" sz="1200" b="0" i="0" u="none" strike="noStrike" kern="1200" cap="none" spc="0" normalizeH="0" baseline="0" noProof="0">
              <a:ln>
                <a:noFill/>
              </a:ln>
              <a:solidFill>
                <a:prstClr val="black"/>
              </a:solidFill>
              <a:effectLst/>
              <a:uLnTx/>
              <a:uFillTx/>
              <a:latin typeface="Calibri" pitchFamily="34" charset="0"/>
              <a:ea typeface="MS PGothic" pitchFamily="34" charset="-128"/>
              <a:cs typeface="Arial" charset="0"/>
            </a:endParaRPr>
          </a:p>
        </p:txBody>
      </p:sp>
    </p:spTree>
    <p:extLst>
      <p:ext uri="{BB962C8B-B14F-4D97-AF65-F5344CB8AC3E}">
        <p14:creationId xmlns:p14="http://schemas.microsoft.com/office/powerpoint/2010/main" val="143526425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15988" y="742950"/>
            <a:ext cx="4965700" cy="3724275"/>
          </a:xfrm>
        </p:spPr>
      </p:sp>
      <p:sp>
        <p:nvSpPr>
          <p:cNvPr id="3" name="Notes Placeholder 2"/>
          <p:cNvSpPr>
            <a:spLocks noGrp="1"/>
          </p:cNvSpPr>
          <p:nvPr>
            <p:ph type="body" idx="1"/>
          </p:nvPr>
        </p:nvSpPr>
        <p:spPr/>
        <p:txBody>
          <a:bodyPr/>
          <a:lstStyle/>
          <a:p>
            <a:endParaRPr lang="lv-LV" dirty="0"/>
          </a:p>
        </p:txBody>
      </p:sp>
      <p:sp>
        <p:nvSpPr>
          <p:cNvPr id="4" name="Slide Number Placeholder 3"/>
          <p:cNvSpPr>
            <a:spLocks noGrp="1"/>
          </p:cNvSpPr>
          <p:nvPr>
            <p:ph type="sldNum" sz="quarter" idx="10"/>
          </p:nvPr>
        </p:nvSpPr>
        <p:spPr/>
        <p:txBody>
          <a:bodyPr/>
          <a:lstStyle/>
          <a:p>
            <a:pPr marL="0" marR="0" lvl="0" indent="0" algn="r" defTabSz="938213" rtl="0" eaLnBrk="1" fontAlgn="base" latinLnBrk="0" hangingPunct="1">
              <a:lnSpc>
                <a:spcPct val="100000"/>
              </a:lnSpc>
              <a:spcBef>
                <a:spcPct val="0"/>
              </a:spcBef>
              <a:spcAft>
                <a:spcPct val="0"/>
              </a:spcAft>
              <a:buClrTx/>
              <a:buSzTx/>
              <a:buFontTx/>
              <a:buNone/>
              <a:tabLst/>
              <a:defRPr/>
            </a:pPr>
            <a:fld id="{77D2C509-38C2-4F37-ABFD-01E91E640D17}" type="slidenum">
              <a:rPr kumimoji="0" lang="lv-LV" altLang="lv-LV" sz="1200" b="0" i="0" u="none" strike="noStrike" kern="1200" cap="none" spc="0" normalizeH="0" baseline="0" noProof="0" smtClean="0">
                <a:ln>
                  <a:noFill/>
                </a:ln>
                <a:solidFill>
                  <a:prstClr val="black"/>
                </a:solidFill>
                <a:effectLst/>
                <a:uLnTx/>
                <a:uFillTx/>
                <a:latin typeface="Calibri" pitchFamily="34" charset="0"/>
                <a:ea typeface="MS PGothic" pitchFamily="34" charset="-128"/>
                <a:cs typeface="Arial" charset="0"/>
              </a:rPr>
              <a:pPr marL="0" marR="0" lvl="0" indent="0" algn="r" defTabSz="938213" rtl="0" eaLnBrk="1" fontAlgn="base" latinLnBrk="0" hangingPunct="1">
                <a:lnSpc>
                  <a:spcPct val="100000"/>
                </a:lnSpc>
                <a:spcBef>
                  <a:spcPct val="0"/>
                </a:spcBef>
                <a:spcAft>
                  <a:spcPct val="0"/>
                </a:spcAft>
                <a:buClrTx/>
                <a:buSzTx/>
                <a:buFontTx/>
                <a:buNone/>
                <a:tabLst/>
                <a:defRPr/>
              </a:pPr>
              <a:t>4</a:t>
            </a:fld>
            <a:endParaRPr kumimoji="0" lang="lv-LV" altLang="lv-LV" sz="1200" b="0" i="0" u="none" strike="noStrike" kern="1200" cap="none" spc="0" normalizeH="0" baseline="0" noProof="0">
              <a:ln>
                <a:noFill/>
              </a:ln>
              <a:solidFill>
                <a:prstClr val="black"/>
              </a:solidFill>
              <a:effectLst/>
              <a:uLnTx/>
              <a:uFillTx/>
              <a:latin typeface="Calibri" pitchFamily="34" charset="0"/>
              <a:ea typeface="MS PGothic" pitchFamily="34" charset="-128"/>
              <a:cs typeface="Arial" charset="0"/>
            </a:endParaRPr>
          </a:p>
        </p:txBody>
      </p:sp>
    </p:spTree>
    <p:extLst>
      <p:ext uri="{BB962C8B-B14F-4D97-AF65-F5344CB8AC3E}">
        <p14:creationId xmlns:p14="http://schemas.microsoft.com/office/powerpoint/2010/main" val="4173382803"/>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2.jpeg"/><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5" name="Picture 6"/>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682876" y="0"/>
            <a:ext cx="3778251" cy="4165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7"/>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0" y="6621463"/>
            <a:ext cx="9144000" cy="246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Title 1"/>
          <p:cNvSpPr txBox="1">
            <a:spLocks/>
          </p:cNvSpPr>
          <p:nvPr userDrawn="1"/>
        </p:nvSpPr>
        <p:spPr>
          <a:xfrm>
            <a:off x="685800" y="4724400"/>
            <a:ext cx="7772400" cy="1036638"/>
          </a:xfrm>
          <a:prstGeom prst="rect">
            <a:avLst/>
          </a:prstGeom>
        </p:spPr>
        <p:txBody>
          <a:bodyPr lIns="93957" tIns="46979" rIns="93957" bIns="46979">
            <a:normAutofit/>
          </a:bodyPr>
          <a:lstStyle>
            <a:lvl1pPr algn="l" defTabSz="939575" rtl="0" eaLnBrk="1" latinLnBrk="0" hangingPunct="1">
              <a:spcBef>
                <a:spcPct val="0"/>
              </a:spcBef>
              <a:buNone/>
              <a:defRPr sz="2400" kern="1200">
                <a:solidFill>
                  <a:schemeClr val="tx1"/>
                </a:solidFill>
                <a:latin typeface="Times New Roman" panose="02020603050405020304" pitchFamily="18" charset="0"/>
                <a:ea typeface="+mj-ea"/>
                <a:cs typeface="Times New Roman" panose="02020603050405020304" pitchFamily="18" charset="0"/>
              </a:defRPr>
            </a:lvl1pPr>
          </a:lstStyle>
          <a:p>
            <a:pPr algn="ctr" fontAlgn="auto">
              <a:spcAft>
                <a:spcPts val="0"/>
              </a:spcAft>
              <a:defRPr/>
            </a:pPr>
            <a:endParaRPr lang="lv-LV" sz="1400" dirty="0">
              <a:latin typeface="Verdana" panose="020B0604030504040204" pitchFamily="34" charset="0"/>
              <a:ea typeface="Verdana" panose="020B0604030504040204" pitchFamily="34" charset="0"/>
              <a:cs typeface="Verdana" panose="020B0604030504040204" pitchFamily="34" charset="0"/>
            </a:endParaRPr>
          </a:p>
        </p:txBody>
      </p:sp>
      <p:sp>
        <p:nvSpPr>
          <p:cNvPr id="9" name="Title 1"/>
          <p:cNvSpPr>
            <a:spLocks noGrp="1"/>
          </p:cNvSpPr>
          <p:nvPr>
            <p:ph type="title"/>
          </p:nvPr>
        </p:nvSpPr>
        <p:spPr>
          <a:xfrm>
            <a:off x="685800" y="3505201"/>
            <a:ext cx="7772400" cy="960442"/>
          </a:xfrm>
        </p:spPr>
        <p:txBody>
          <a:bodyPr anchor="t">
            <a:normAutofit/>
          </a:bodyPr>
          <a:lstStyle>
            <a:lvl1pPr algn="ctr">
              <a:defRPr sz="3200" b="1" baseline="0">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endParaRPr lang="en-US" dirty="0"/>
          </a:p>
        </p:txBody>
      </p:sp>
      <p:sp>
        <p:nvSpPr>
          <p:cNvPr id="18" name="Text Placeholder 17"/>
          <p:cNvSpPr>
            <a:spLocks noGrp="1"/>
          </p:cNvSpPr>
          <p:nvPr>
            <p:ph type="body" sz="quarter" idx="10"/>
          </p:nvPr>
        </p:nvSpPr>
        <p:spPr>
          <a:xfrm>
            <a:off x="685800" y="4724400"/>
            <a:ext cx="7772400" cy="914400"/>
          </a:xfrm>
        </p:spPr>
        <p:txBody>
          <a:bodyPr>
            <a:normAutofit/>
          </a:bodyPr>
          <a:lstStyle>
            <a:lvl1pPr marL="0" indent="0" algn="ctr">
              <a:buNone/>
              <a:defRPr sz="14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20" name="Text Placeholder 19"/>
          <p:cNvSpPr>
            <a:spLocks noGrp="1"/>
          </p:cNvSpPr>
          <p:nvPr>
            <p:ph type="body" sz="quarter" idx="11"/>
          </p:nvPr>
        </p:nvSpPr>
        <p:spPr>
          <a:xfrm>
            <a:off x="685800" y="5761038"/>
            <a:ext cx="7772400" cy="639762"/>
          </a:xfrm>
        </p:spPr>
        <p:txBody>
          <a:bodyPr>
            <a:normAutofit/>
          </a:bodyPr>
          <a:lstStyle>
            <a:lvl1pPr marL="0" indent="0" algn="ctr">
              <a:buNone/>
              <a:defRPr sz="14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Tree>
    <p:extLst>
      <p:ext uri="{BB962C8B-B14F-4D97-AF65-F5344CB8AC3E}">
        <p14:creationId xmlns:p14="http://schemas.microsoft.com/office/powerpoint/2010/main" val="249778466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lv-LV"/>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lv-LV"/>
          </a:p>
        </p:txBody>
      </p:sp>
      <p:sp>
        <p:nvSpPr>
          <p:cNvPr id="4" name="Date Placeholder 3"/>
          <p:cNvSpPr>
            <a:spLocks noGrp="1"/>
          </p:cNvSpPr>
          <p:nvPr>
            <p:ph type="dt" sz="half" idx="10"/>
          </p:nvPr>
        </p:nvSpPr>
        <p:spPr/>
        <p:txBody>
          <a:bodyPr/>
          <a:lstStyle/>
          <a:p>
            <a:r>
              <a:rPr lang="lv-LV"/>
              <a:t>19.10.2020</a:t>
            </a:r>
          </a:p>
        </p:txBody>
      </p:sp>
      <p:sp>
        <p:nvSpPr>
          <p:cNvPr id="5" name="Footer Placeholder 4"/>
          <p:cNvSpPr>
            <a:spLocks noGrp="1"/>
          </p:cNvSpPr>
          <p:nvPr>
            <p:ph type="ftr" sz="quarter" idx="11"/>
          </p:nvPr>
        </p:nvSpPr>
        <p:spPr/>
        <p:txBody>
          <a:bodyPr/>
          <a:lstStyle/>
          <a:p>
            <a:endParaRPr lang="lv-LV"/>
          </a:p>
        </p:txBody>
      </p:sp>
      <p:sp>
        <p:nvSpPr>
          <p:cNvPr id="6" name="Slide Number Placeholder 5"/>
          <p:cNvSpPr>
            <a:spLocks noGrp="1"/>
          </p:cNvSpPr>
          <p:nvPr>
            <p:ph type="sldNum" sz="quarter" idx="12"/>
          </p:nvPr>
        </p:nvSpPr>
        <p:spPr/>
        <p:txBody>
          <a:bodyPr/>
          <a:lstStyle/>
          <a:p>
            <a:fld id="{36D5FA42-DE36-4D94-9A7F-A6901430AF99}" type="slidenum">
              <a:rPr lang="lv-LV" smtClean="0"/>
              <a:t>‹#›</a:t>
            </a:fld>
            <a:endParaRPr lang="lv-LV"/>
          </a:p>
        </p:txBody>
      </p:sp>
    </p:spTree>
    <p:extLst>
      <p:ext uri="{BB962C8B-B14F-4D97-AF65-F5344CB8AC3E}">
        <p14:creationId xmlns:p14="http://schemas.microsoft.com/office/powerpoint/2010/main" val="313681896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lv-LV"/>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4" name="Date Placeholder 3"/>
          <p:cNvSpPr>
            <a:spLocks noGrp="1"/>
          </p:cNvSpPr>
          <p:nvPr>
            <p:ph type="dt" sz="half" idx="10"/>
          </p:nvPr>
        </p:nvSpPr>
        <p:spPr/>
        <p:txBody>
          <a:bodyPr/>
          <a:lstStyle/>
          <a:p>
            <a:r>
              <a:rPr lang="lv-LV"/>
              <a:t>19.10.2020</a:t>
            </a:r>
          </a:p>
        </p:txBody>
      </p:sp>
      <p:sp>
        <p:nvSpPr>
          <p:cNvPr id="5" name="Footer Placeholder 4"/>
          <p:cNvSpPr>
            <a:spLocks noGrp="1"/>
          </p:cNvSpPr>
          <p:nvPr>
            <p:ph type="ftr" sz="quarter" idx="11"/>
          </p:nvPr>
        </p:nvSpPr>
        <p:spPr/>
        <p:txBody>
          <a:bodyPr/>
          <a:lstStyle/>
          <a:p>
            <a:endParaRPr lang="lv-LV"/>
          </a:p>
        </p:txBody>
      </p:sp>
      <p:sp>
        <p:nvSpPr>
          <p:cNvPr id="6" name="Slide Number Placeholder 5"/>
          <p:cNvSpPr>
            <a:spLocks noGrp="1"/>
          </p:cNvSpPr>
          <p:nvPr>
            <p:ph type="sldNum" sz="quarter" idx="12"/>
          </p:nvPr>
        </p:nvSpPr>
        <p:spPr/>
        <p:txBody>
          <a:bodyPr/>
          <a:lstStyle/>
          <a:p>
            <a:fld id="{36D5FA42-DE36-4D94-9A7F-A6901430AF99}" type="slidenum">
              <a:rPr lang="lv-LV" smtClean="0"/>
              <a:t>‹#›</a:t>
            </a:fld>
            <a:endParaRPr lang="lv-LV"/>
          </a:p>
        </p:txBody>
      </p:sp>
    </p:spTree>
    <p:extLst>
      <p:ext uri="{BB962C8B-B14F-4D97-AF65-F5344CB8AC3E}">
        <p14:creationId xmlns:p14="http://schemas.microsoft.com/office/powerpoint/2010/main" val="79207682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lv-LV"/>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r>
              <a:rPr lang="lv-LV"/>
              <a:t>19.10.2020</a:t>
            </a:r>
          </a:p>
        </p:txBody>
      </p:sp>
      <p:sp>
        <p:nvSpPr>
          <p:cNvPr id="5" name="Footer Placeholder 4"/>
          <p:cNvSpPr>
            <a:spLocks noGrp="1"/>
          </p:cNvSpPr>
          <p:nvPr>
            <p:ph type="ftr" sz="quarter" idx="11"/>
          </p:nvPr>
        </p:nvSpPr>
        <p:spPr/>
        <p:txBody>
          <a:bodyPr/>
          <a:lstStyle/>
          <a:p>
            <a:endParaRPr lang="lv-LV"/>
          </a:p>
        </p:txBody>
      </p:sp>
      <p:sp>
        <p:nvSpPr>
          <p:cNvPr id="6" name="Slide Number Placeholder 5"/>
          <p:cNvSpPr>
            <a:spLocks noGrp="1"/>
          </p:cNvSpPr>
          <p:nvPr>
            <p:ph type="sldNum" sz="quarter" idx="12"/>
          </p:nvPr>
        </p:nvSpPr>
        <p:spPr/>
        <p:txBody>
          <a:bodyPr/>
          <a:lstStyle/>
          <a:p>
            <a:fld id="{36D5FA42-DE36-4D94-9A7F-A6901430AF99}" type="slidenum">
              <a:rPr lang="lv-LV" smtClean="0"/>
              <a:t>‹#›</a:t>
            </a:fld>
            <a:endParaRPr lang="lv-LV"/>
          </a:p>
        </p:txBody>
      </p:sp>
    </p:spTree>
    <p:extLst>
      <p:ext uri="{BB962C8B-B14F-4D97-AF65-F5344CB8AC3E}">
        <p14:creationId xmlns:p14="http://schemas.microsoft.com/office/powerpoint/2010/main" val="12595900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lv-LV"/>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5" name="Date Placeholder 4"/>
          <p:cNvSpPr>
            <a:spLocks noGrp="1"/>
          </p:cNvSpPr>
          <p:nvPr>
            <p:ph type="dt" sz="half" idx="10"/>
          </p:nvPr>
        </p:nvSpPr>
        <p:spPr/>
        <p:txBody>
          <a:bodyPr/>
          <a:lstStyle/>
          <a:p>
            <a:r>
              <a:rPr lang="lv-LV"/>
              <a:t>19.10.2020</a:t>
            </a:r>
          </a:p>
        </p:txBody>
      </p:sp>
      <p:sp>
        <p:nvSpPr>
          <p:cNvPr id="6" name="Footer Placeholder 5"/>
          <p:cNvSpPr>
            <a:spLocks noGrp="1"/>
          </p:cNvSpPr>
          <p:nvPr>
            <p:ph type="ftr" sz="quarter" idx="11"/>
          </p:nvPr>
        </p:nvSpPr>
        <p:spPr/>
        <p:txBody>
          <a:bodyPr/>
          <a:lstStyle/>
          <a:p>
            <a:endParaRPr lang="lv-LV"/>
          </a:p>
        </p:txBody>
      </p:sp>
      <p:sp>
        <p:nvSpPr>
          <p:cNvPr id="7" name="Slide Number Placeholder 6"/>
          <p:cNvSpPr>
            <a:spLocks noGrp="1"/>
          </p:cNvSpPr>
          <p:nvPr>
            <p:ph type="sldNum" sz="quarter" idx="12"/>
          </p:nvPr>
        </p:nvSpPr>
        <p:spPr/>
        <p:txBody>
          <a:bodyPr/>
          <a:lstStyle/>
          <a:p>
            <a:fld id="{36D5FA42-DE36-4D94-9A7F-A6901430AF99}" type="slidenum">
              <a:rPr lang="lv-LV" smtClean="0"/>
              <a:t>‹#›</a:t>
            </a:fld>
            <a:endParaRPr lang="lv-LV"/>
          </a:p>
        </p:txBody>
      </p:sp>
    </p:spTree>
    <p:extLst>
      <p:ext uri="{BB962C8B-B14F-4D97-AF65-F5344CB8AC3E}">
        <p14:creationId xmlns:p14="http://schemas.microsoft.com/office/powerpoint/2010/main" val="92865093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lv-LV"/>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7" name="Date Placeholder 6"/>
          <p:cNvSpPr>
            <a:spLocks noGrp="1"/>
          </p:cNvSpPr>
          <p:nvPr>
            <p:ph type="dt" sz="half" idx="10"/>
          </p:nvPr>
        </p:nvSpPr>
        <p:spPr/>
        <p:txBody>
          <a:bodyPr/>
          <a:lstStyle/>
          <a:p>
            <a:r>
              <a:rPr lang="lv-LV"/>
              <a:t>19.10.2020</a:t>
            </a:r>
          </a:p>
        </p:txBody>
      </p:sp>
      <p:sp>
        <p:nvSpPr>
          <p:cNvPr id="8" name="Footer Placeholder 7"/>
          <p:cNvSpPr>
            <a:spLocks noGrp="1"/>
          </p:cNvSpPr>
          <p:nvPr>
            <p:ph type="ftr" sz="quarter" idx="11"/>
          </p:nvPr>
        </p:nvSpPr>
        <p:spPr/>
        <p:txBody>
          <a:bodyPr/>
          <a:lstStyle/>
          <a:p>
            <a:endParaRPr lang="lv-LV"/>
          </a:p>
        </p:txBody>
      </p:sp>
      <p:sp>
        <p:nvSpPr>
          <p:cNvPr id="9" name="Slide Number Placeholder 8"/>
          <p:cNvSpPr>
            <a:spLocks noGrp="1"/>
          </p:cNvSpPr>
          <p:nvPr>
            <p:ph type="sldNum" sz="quarter" idx="12"/>
          </p:nvPr>
        </p:nvSpPr>
        <p:spPr/>
        <p:txBody>
          <a:bodyPr/>
          <a:lstStyle/>
          <a:p>
            <a:fld id="{36D5FA42-DE36-4D94-9A7F-A6901430AF99}" type="slidenum">
              <a:rPr lang="lv-LV" smtClean="0"/>
              <a:t>‹#›</a:t>
            </a:fld>
            <a:endParaRPr lang="lv-LV"/>
          </a:p>
        </p:txBody>
      </p:sp>
    </p:spTree>
    <p:extLst>
      <p:ext uri="{BB962C8B-B14F-4D97-AF65-F5344CB8AC3E}">
        <p14:creationId xmlns:p14="http://schemas.microsoft.com/office/powerpoint/2010/main" val="252658161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lv-LV"/>
          </a:p>
        </p:txBody>
      </p:sp>
      <p:sp>
        <p:nvSpPr>
          <p:cNvPr id="3" name="Date Placeholder 2"/>
          <p:cNvSpPr>
            <a:spLocks noGrp="1"/>
          </p:cNvSpPr>
          <p:nvPr>
            <p:ph type="dt" sz="half" idx="10"/>
          </p:nvPr>
        </p:nvSpPr>
        <p:spPr/>
        <p:txBody>
          <a:bodyPr/>
          <a:lstStyle/>
          <a:p>
            <a:r>
              <a:rPr lang="lv-LV"/>
              <a:t>19.10.2020</a:t>
            </a:r>
          </a:p>
        </p:txBody>
      </p:sp>
      <p:sp>
        <p:nvSpPr>
          <p:cNvPr id="4" name="Footer Placeholder 3"/>
          <p:cNvSpPr>
            <a:spLocks noGrp="1"/>
          </p:cNvSpPr>
          <p:nvPr>
            <p:ph type="ftr" sz="quarter" idx="11"/>
          </p:nvPr>
        </p:nvSpPr>
        <p:spPr/>
        <p:txBody>
          <a:bodyPr/>
          <a:lstStyle/>
          <a:p>
            <a:endParaRPr lang="lv-LV"/>
          </a:p>
        </p:txBody>
      </p:sp>
      <p:sp>
        <p:nvSpPr>
          <p:cNvPr id="5" name="Slide Number Placeholder 4"/>
          <p:cNvSpPr>
            <a:spLocks noGrp="1"/>
          </p:cNvSpPr>
          <p:nvPr>
            <p:ph type="sldNum" sz="quarter" idx="12"/>
          </p:nvPr>
        </p:nvSpPr>
        <p:spPr/>
        <p:txBody>
          <a:bodyPr/>
          <a:lstStyle/>
          <a:p>
            <a:fld id="{36D5FA42-DE36-4D94-9A7F-A6901430AF99}" type="slidenum">
              <a:rPr lang="lv-LV" smtClean="0"/>
              <a:t>‹#›</a:t>
            </a:fld>
            <a:endParaRPr lang="lv-LV"/>
          </a:p>
        </p:txBody>
      </p:sp>
    </p:spTree>
    <p:extLst>
      <p:ext uri="{BB962C8B-B14F-4D97-AF65-F5344CB8AC3E}">
        <p14:creationId xmlns:p14="http://schemas.microsoft.com/office/powerpoint/2010/main" val="325300948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lv-LV"/>
              <a:t>19.10.2020</a:t>
            </a:r>
          </a:p>
        </p:txBody>
      </p:sp>
      <p:sp>
        <p:nvSpPr>
          <p:cNvPr id="3" name="Footer Placeholder 2"/>
          <p:cNvSpPr>
            <a:spLocks noGrp="1"/>
          </p:cNvSpPr>
          <p:nvPr>
            <p:ph type="ftr" sz="quarter" idx="11"/>
          </p:nvPr>
        </p:nvSpPr>
        <p:spPr/>
        <p:txBody>
          <a:bodyPr/>
          <a:lstStyle/>
          <a:p>
            <a:endParaRPr lang="lv-LV"/>
          </a:p>
        </p:txBody>
      </p:sp>
      <p:sp>
        <p:nvSpPr>
          <p:cNvPr id="4" name="Slide Number Placeholder 3"/>
          <p:cNvSpPr>
            <a:spLocks noGrp="1"/>
          </p:cNvSpPr>
          <p:nvPr>
            <p:ph type="sldNum" sz="quarter" idx="12"/>
          </p:nvPr>
        </p:nvSpPr>
        <p:spPr/>
        <p:txBody>
          <a:bodyPr/>
          <a:lstStyle/>
          <a:p>
            <a:fld id="{36D5FA42-DE36-4D94-9A7F-A6901430AF99}" type="slidenum">
              <a:rPr lang="lv-LV" smtClean="0"/>
              <a:t>‹#›</a:t>
            </a:fld>
            <a:endParaRPr lang="lv-LV"/>
          </a:p>
        </p:txBody>
      </p:sp>
    </p:spTree>
    <p:extLst>
      <p:ext uri="{BB962C8B-B14F-4D97-AF65-F5344CB8AC3E}">
        <p14:creationId xmlns:p14="http://schemas.microsoft.com/office/powerpoint/2010/main" val="365806852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lv-LV"/>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r>
              <a:rPr lang="lv-LV"/>
              <a:t>19.10.2020</a:t>
            </a:r>
          </a:p>
        </p:txBody>
      </p:sp>
      <p:sp>
        <p:nvSpPr>
          <p:cNvPr id="6" name="Footer Placeholder 5"/>
          <p:cNvSpPr>
            <a:spLocks noGrp="1"/>
          </p:cNvSpPr>
          <p:nvPr>
            <p:ph type="ftr" sz="quarter" idx="11"/>
          </p:nvPr>
        </p:nvSpPr>
        <p:spPr/>
        <p:txBody>
          <a:bodyPr/>
          <a:lstStyle/>
          <a:p>
            <a:endParaRPr lang="lv-LV"/>
          </a:p>
        </p:txBody>
      </p:sp>
      <p:sp>
        <p:nvSpPr>
          <p:cNvPr id="7" name="Slide Number Placeholder 6"/>
          <p:cNvSpPr>
            <a:spLocks noGrp="1"/>
          </p:cNvSpPr>
          <p:nvPr>
            <p:ph type="sldNum" sz="quarter" idx="12"/>
          </p:nvPr>
        </p:nvSpPr>
        <p:spPr/>
        <p:txBody>
          <a:bodyPr/>
          <a:lstStyle/>
          <a:p>
            <a:fld id="{36D5FA42-DE36-4D94-9A7F-A6901430AF99}" type="slidenum">
              <a:rPr lang="lv-LV" smtClean="0"/>
              <a:t>‹#›</a:t>
            </a:fld>
            <a:endParaRPr lang="lv-LV"/>
          </a:p>
        </p:txBody>
      </p:sp>
    </p:spTree>
    <p:extLst>
      <p:ext uri="{BB962C8B-B14F-4D97-AF65-F5344CB8AC3E}">
        <p14:creationId xmlns:p14="http://schemas.microsoft.com/office/powerpoint/2010/main" val="303138561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lv-LV"/>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lv-LV"/>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r>
              <a:rPr lang="lv-LV"/>
              <a:t>19.10.2020</a:t>
            </a:r>
          </a:p>
        </p:txBody>
      </p:sp>
      <p:sp>
        <p:nvSpPr>
          <p:cNvPr id="6" name="Footer Placeholder 5"/>
          <p:cNvSpPr>
            <a:spLocks noGrp="1"/>
          </p:cNvSpPr>
          <p:nvPr>
            <p:ph type="ftr" sz="quarter" idx="11"/>
          </p:nvPr>
        </p:nvSpPr>
        <p:spPr/>
        <p:txBody>
          <a:bodyPr/>
          <a:lstStyle/>
          <a:p>
            <a:endParaRPr lang="lv-LV"/>
          </a:p>
        </p:txBody>
      </p:sp>
      <p:sp>
        <p:nvSpPr>
          <p:cNvPr id="7" name="Slide Number Placeholder 6"/>
          <p:cNvSpPr>
            <a:spLocks noGrp="1"/>
          </p:cNvSpPr>
          <p:nvPr>
            <p:ph type="sldNum" sz="quarter" idx="12"/>
          </p:nvPr>
        </p:nvSpPr>
        <p:spPr/>
        <p:txBody>
          <a:bodyPr/>
          <a:lstStyle/>
          <a:p>
            <a:fld id="{36D5FA42-DE36-4D94-9A7F-A6901430AF99}" type="slidenum">
              <a:rPr lang="lv-LV" smtClean="0"/>
              <a:t>‹#›</a:t>
            </a:fld>
            <a:endParaRPr lang="lv-LV"/>
          </a:p>
        </p:txBody>
      </p:sp>
    </p:spTree>
    <p:extLst>
      <p:ext uri="{BB962C8B-B14F-4D97-AF65-F5344CB8AC3E}">
        <p14:creationId xmlns:p14="http://schemas.microsoft.com/office/powerpoint/2010/main" val="292105628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lv-LV"/>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4" name="Date Placeholder 3"/>
          <p:cNvSpPr>
            <a:spLocks noGrp="1"/>
          </p:cNvSpPr>
          <p:nvPr>
            <p:ph type="dt" sz="half" idx="10"/>
          </p:nvPr>
        </p:nvSpPr>
        <p:spPr/>
        <p:txBody>
          <a:bodyPr/>
          <a:lstStyle/>
          <a:p>
            <a:r>
              <a:rPr lang="lv-LV"/>
              <a:t>19.10.2020</a:t>
            </a:r>
          </a:p>
        </p:txBody>
      </p:sp>
      <p:sp>
        <p:nvSpPr>
          <p:cNvPr id="5" name="Footer Placeholder 4"/>
          <p:cNvSpPr>
            <a:spLocks noGrp="1"/>
          </p:cNvSpPr>
          <p:nvPr>
            <p:ph type="ftr" sz="quarter" idx="11"/>
          </p:nvPr>
        </p:nvSpPr>
        <p:spPr/>
        <p:txBody>
          <a:bodyPr/>
          <a:lstStyle/>
          <a:p>
            <a:endParaRPr lang="lv-LV"/>
          </a:p>
        </p:txBody>
      </p:sp>
      <p:sp>
        <p:nvSpPr>
          <p:cNvPr id="6" name="Slide Number Placeholder 5"/>
          <p:cNvSpPr>
            <a:spLocks noGrp="1"/>
          </p:cNvSpPr>
          <p:nvPr>
            <p:ph type="sldNum" sz="quarter" idx="12"/>
          </p:nvPr>
        </p:nvSpPr>
        <p:spPr/>
        <p:txBody>
          <a:bodyPr/>
          <a:lstStyle/>
          <a:p>
            <a:fld id="{36D5FA42-DE36-4D94-9A7F-A6901430AF99}" type="slidenum">
              <a:rPr lang="lv-LV" smtClean="0"/>
              <a:t>‹#›</a:t>
            </a:fld>
            <a:endParaRPr lang="lv-LV"/>
          </a:p>
        </p:txBody>
      </p:sp>
    </p:spTree>
    <p:extLst>
      <p:ext uri="{BB962C8B-B14F-4D97-AF65-F5344CB8AC3E}">
        <p14:creationId xmlns:p14="http://schemas.microsoft.com/office/powerpoint/2010/main" val="6564142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6" name="Picture 6"/>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96866" y="0"/>
            <a:ext cx="1760537" cy="195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2590800" y="381000"/>
            <a:ext cx="6096000" cy="1036642"/>
          </a:xfrm>
        </p:spPr>
        <p:txBody>
          <a:bodyPr anchor="t">
            <a:normAutofit/>
          </a:bodyPr>
          <a:lstStyle>
            <a:lvl1pPr algn="l">
              <a:defRPr sz="2400" b="1">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endParaRPr lang="en-US" dirty="0"/>
          </a:p>
        </p:txBody>
      </p:sp>
      <p:sp>
        <p:nvSpPr>
          <p:cNvPr id="3" name="Content Placeholder 2"/>
          <p:cNvSpPr>
            <a:spLocks noGrp="1"/>
          </p:cNvSpPr>
          <p:nvPr>
            <p:ph idx="1"/>
          </p:nvPr>
        </p:nvSpPr>
        <p:spPr>
          <a:xfrm>
            <a:off x="2590800" y="1752602"/>
            <a:ext cx="6096000" cy="4373573"/>
          </a:xfrm>
        </p:spPr>
        <p:txBody>
          <a:bodyPr>
            <a:normAutofit/>
          </a:bodyPr>
          <a:lstStyle>
            <a:lvl1pPr marL="0" indent="0">
              <a:buNone/>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Times New Roman" panose="02020603050405020304" pitchFamily="18" charset="0"/>
                <a:cs typeface="Times New Roman" panose="02020603050405020304" pitchFamily="18" charset="0"/>
              </a:defRPr>
            </a:lvl2pPr>
            <a:lvl3pPr>
              <a:defRPr sz="2000">
                <a:latin typeface="Times New Roman" panose="02020603050405020304" pitchFamily="18" charset="0"/>
                <a:cs typeface="Times New Roman" panose="02020603050405020304" pitchFamily="18" charset="0"/>
              </a:defRPr>
            </a:lvl3pPr>
            <a:lvl4pPr>
              <a:defRPr sz="2000">
                <a:latin typeface="Times New Roman" panose="02020603050405020304" pitchFamily="18" charset="0"/>
                <a:cs typeface="Times New Roman" panose="02020603050405020304" pitchFamily="18" charset="0"/>
              </a:defRPr>
            </a:lvl4pPr>
            <a:lvl5pPr>
              <a:defRPr sz="2000">
                <a:latin typeface="Times New Roman" panose="02020603050405020304" pitchFamily="18" charset="0"/>
                <a:cs typeface="Times New Roman" panose="02020603050405020304" pitchFamily="18" charset="0"/>
              </a:defRPr>
            </a:lvl5pPr>
          </a:lstStyle>
          <a:p>
            <a:pPr lvl="0"/>
            <a:r>
              <a:rPr lang="en-US"/>
              <a:t>Click to edit Master text styles</a:t>
            </a:r>
          </a:p>
        </p:txBody>
      </p:sp>
      <p:sp>
        <p:nvSpPr>
          <p:cNvPr id="24" name="Text Placeholder 15"/>
          <p:cNvSpPr>
            <a:spLocks noGrp="1"/>
          </p:cNvSpPr>
          <p:nvPr>
            <p:ph type="body" sz="quarter" idx="10"/>
          </p:nvPr>
        </p:nvSpPr>
        <p:spPr>
          <a:xfrm>
            <a:off x="2590800" y="6324600"/>
            <a:ext cx="19812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25" name="Text Placeholder 19"/>
          <p:cNvSpPr>
            <a:spLocks noGrp="1"/>
          </p:cNvSpPr>
          <p:nvPr>
            <p:ph type="body" sz="quarter" idx="12"/>
          </p:nvPr>
        </p:nvSpPr>
        <p:spPr>
          <a:xfrm>
            <a:off x="4876800" y="6324600"/>
            <a:ext cx="36576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7" name="Slide Number Placeholder 22"/>
          <p:cNvSpPr>
            <a:spLocks noGrp="1"/>
          </p:cNvSpPr>
          <p:nvPr>
            <p:ph type="sldNum" sz="quarter" idx="13"/>
          </p:nvPr>
        </p:nvSpPr>
        <p:spPr>
          <a:xfrm>
            <a:off x="8534400" y="6324600"/>
            <a:ext cx="304800" cy="304800"/>
          </a:xfrm>
        </p:spPr>
        <p:txBody>
          <a:bodyPr/>
          <a:lstStyle>
            <a:lvl1pPr>
              <a:defRPr sz="1000">
                <a:latin typeface="Verdana" pitchFamily="34" charset="0"/>
              </a:defRPr>
            </a:lvl1pPr>
          </a:lstStyle>
          <a:p>
            <a:pPr>
              <a:defRPr/>
            </a:pPr>
            <a:fld id="{58B1CA17-2490-47B2-A8EC-4CEB3BC800A8}" type="slidenum">
              <a:rPr lang="en-US" altLang="lv-LV"/>
              <a:pPr>
                <a:defRPr/>
              </a:pPr>
              <a:t>‹#›</a:t>
            </a:fld>
            <a:endParaRPr lang="en-US" altLang="lv-LV"/>
          </a:p>
        </p:txBody>
      </p:sp>
    </p:spTree>
    <p:extLst>
      <p:ext uri="{BB962C8B-B14F-4D97-AF65-F5344CB8AC3E}">
        <p14:creationId xmlns:p14="http://schemas.microsoft.com/office/powerpoint/2010/main" val="1281966713"/>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lv-LV"/>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4" name="Date Placeholder 3"/>
          <p:cNvSpPr>
            <a:spLocks noGrp="1"/>
          </p:cNvSpPr>
          <p:nvPr>
            <p:ph type="dt" sz="half" idx="10"/>
          </p:nvPr>
        </p:nvSpPr>
        <p:spPr/>
        <p:txBody>
          <a:bodyPr/>
          <a:lstStyle/>
          <a:p>
            <a:r>
              <a:rPr lang="lv-LV"/>
              <a:t>19.10.2020</a:t>
            </a:r>
          </a:p>
        </p:txBody>
      </p:sp>
      <p:sp>
        <p:nvSpPr>
          <p:cNvPr id="5" name="Footer Placeholder 4"/>
          <p:cNvSpPr>
            <a:spLocks noGrp="1"/>
          </p:cNvSpPr>
          <p:nvPr>
            <p:ph type="ftr" sz="quarter" idx="11"/>
          </p:nvPr>
        </p:nvSpPr>
        <p:spPr/>
        <p:txBody>
          <a:bodyPr/>
          <a:lstStyle/>
          <a:p>
            <a:endParaRPr lang="lv-LV"/>
          </a:p>
        </p:txBody>
      </p:sp>
      <p:sp>
        <p:nvSpPr>
          <p:cNvPr id="6" name="Slide Number Placeholder 5"/>
          <p:cNvSpPr>
            <a:spLocks noGrp="1"/>
          </p:cNvSpPr>
          <p:nvPr>
            <p:ph type="sldNum" sz="quarter" idx="12"/>
          </p:nvPr>
        </p:nvSpPr>
        <p:spPr/>
        <p:txBody>
          <a:bodyPr/>
          <a:lstStyle/>
          <a:p>
            <a:fld id="{36D5FA42-DE36-4D94-9A7F-A6901430AF99}" type="slidenum">
              <a:rPr lang="lv-LV" smtClean="0"/>
              <a:t>‹#›</a:t>
            </a:fld>
            <a:endParaRPr lang="lv-LV"/>
          </a:p>
        </p:txBody>
      </p:sp>
    </p:spTree>
    <p:extLst>
      <p:ext uri="{BB962C8B-B14F-4D97-AF65-F5344CB8AC3E}">
        <p14:creationId xmlns:p14="http://schemas.microsoft.com/office/powerpoint/2010/main" val="216566903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userDrawn="1">
  <p:cSld name="1_Title Slide">
    <p:spTree>
      <p:nvGrpSpPr>
        <p:cNvPr id="1" name=""/>
        <p:cNvGrpSpPr/>
        <p:nvPr/>
      </p:nvGrpSpPr>
      <p:grpSpPr>
        <a:xfrm>
          <a:off x="0" y="0"/>
          <a:ext cx="0" cy="0"/>
          <a:chOff x="0" y="0"/>
          <a:chExt cx="0" cy="0"/>
        </a:xfrm>
      </p:grpSpPr>
      <p:pic>
        <p:nvPicPr>
          <p:cNvPr id="5" name="Picture 6"/>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682875" y="0"/>
            <a:ext cx="3778250" cy="41656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pic>
        <p:nvPicPr>
          <p:cNvPr id="6" name="Picture 7"/>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0" y="6621463"/>
            <a:ext cx="9144000" cy="24606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7" name="Title 1"/>
          <p:cNvSpPr txBox="1">
            <a:spLocks/>
          </p:cNvSpPr>
          <p:nvPr userDrawn="1"/>
        </p:nvSpPr>
        <p:spPr>
          <a:xfrm>
            <a:off x="685800" y="4724400"/>
            <a:ext cx="7772400" cy="1036638"/>
          </a:xfrm>
          <a:prstGeom prst="rect">
            <a:avLst/>
          </a:prstGeom>
        </p:spPr>
        <p:txBody>
          <a:bodyPr lIns="93957" tIns="46979" rIns="93957" bIns="46979">
            <a:normAutofit/>
          </a:bodyPr>
          <a:lstStyle>
            <a:lvl1pPr algn="l" defTabSz="939575" rtl="0" eaLnBrk="1" latinLnBrk="0" hangingPunct="1">
              <a:spcBef>
                <a:spcPct val="0"/>
              </a:spcBef>
              <a:buNone/>
              <a:defRPr sz="2400" kern="1200">
                <a:solidFill>
                  <a:schemeClr val="tx1"/>
                </a:solidFill>
                <a:latin typeface="Times New Roman" panose="02020603050405020304" pitchFamily="18" charset="0"/>
                <a:ea typeface="+mj-ea"/>
                <a:cs typeface="Times New Roman" panose="02020603050405020304" pitchFamily="18" charset="0"/>
              </a:defRPr>
            </a:lvl1pPr>
          </a:lstStyle>
          <a:p>
            <a:pPr algn="ctr" fontAlgn="auto">
              <a:spcAft>
                <a:spcPts val="0"/>
              </a:spcAft>
              <a:defRPr/>
            </a:pPr>
            <a:endParaRPr lang="lv-LV" sz="1400" dirty="0">
              <a:latin typeface="Verdana" panose="020B0604030504040204" pitchFamily="34" charset="0"/>
              <a:ea typeface="Verdana" panose="020B0604030504040204" pitchFamily="34" charset="0"/>
              <a:cs typeface="Verdana" panose="020B0604030504040204" pitchFamily="34" charset="0"/>
            </a:endParaRPr>
          </a:p>
        </p:txBody>
      </p:sp>
      <p:sp>
        <p:nvSpPr>
          <p:cNvPr id="9" name="Title 1"/>
          <p:cNvSpPr>
            <a:spLocks noGrp="1"/>
          </p:cNvSpPr>
          <p:nvPr>
            <p:ph type="title"/>
          </p:nvPr>
        </p:nvSpPr>
        <p:spPr>
          <a:xfrm>
            <a:off x="685800" y="3505200"/>
            <a:ext cx="7772400" cy="960442"/>
          </a:xfrm>
        </p:spPr>
        <p:txBody>
          <a:bodyPr anchor="t">
            <a:normAutofit/>
          </a:bodyPr>
          <a:lstStyle>
            <a:lvl1pPr algn="ctr">
              <a:defRPr sz="3200" b="1" baseline="0">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endParaRPr lang="en-US" dirty="0"/>
          </a:p>
        </p:txBody>
      </p:sp>
      <p:sp>
        <p:nvSpPr>
          <p:cNvPr id="18" name="Text Placeholder 17"/>
          <p:cNvSpPr>
            <a:spLocks noGrp="1"/>
          </p:cNvSpPr>
          <p:nvPr>
            <p:ph type="body" sz="quarter" idx="10"/>
          </p:nvPr>
        </p:nvSpPr>
        <p:spPr>
          <a:xfrm>
            <a:off x="685800" y="4724400"/>
            <a:ext cx="7772400" cy="914400"/>
          </a:xfrm>
        </p:spPr>
        <p:txBody>
          <a:bodyPr>
            <a:normAutofit/>
          </a:bodyPr>
          <a:lstStyle>
            <a:lvl1pPr marL="0" indent="0" algn="ctr">
              <a:buNone/>
              <a:defRPr sz="14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20" name="Text Placeholder 19"/>
          <p:cNvSpPr>
            <a:spLocks noGrp="1"/>
          </p:cNvSpPr>
          <p:nvPr>
            <p:ph type="body" sz="quarter" idx="11"/>
          </p:nvPr>
        </p:nvSpPr>
        <p:spPr>
          <a:xfrm>
            <a:off x="685800" y="5761038"/>
            <a:ext cx="7772400" cy="639762"/>
          </a:xfrm>
        </p:spPr>
        <p:txBody>
          <a:bodyPr>
            <a:normAutofit/>
          </a:bodyPr>
          <a:lstStyle>
            <a:lvl1pPr marL="0" indent="0" algn="ctr">
              <a:buNone/>
              <a:defRPr sz="14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Tree>
    <p:extLst>
      <p:ext uri="{BB962C8B-B14F-4D97-AF65-F5344CB8AC3E}">
        <p14:creationId xmlns:p14="http://schemas.microsoft.com/office/powerpoint/2010/main" val="338801741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userDrawn="1">
  <p:cSld name="1_Title and Content">
    <p:spTree>
      <p:nvGrpSpPr>
        <p:cNvPr id="1" name=""/>
        <p:cNvGrpSpPr/>
        <p:nvPr/>
      </p:nvGrpSpPr>
      <p:grpSpPr>
        <a:xfrm>
          <a:off x="0" y="0"/>
          <a:ext cx="0" cy="0"/>
          <a:chOff x="0" y="0"/>
          <a:chExt cx="0" cy="0"/>
        </a:xfrm>
      </p:grpSpPr>
      <p:pic>
        <p:nvPicPr>
          <p:cNvPr id="6" name="Picture 6"/>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96863" y="0"/>
            <a:ext cx="1760537" cy="195738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2590800" y="381000"/>
            <a:ext cx="6096000" cy="1036642"/>
          </a:xfrm>
        </p:spPr>
        <p:txBody>
          <a:bodyPr anchor="t">
            <a:normAutofit/>
          </a:bodyPr>
          <a:lstStyle>
            <a:lvl1pPr algn="l">
              <a:defRPr sz="2400" b="1">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endParaRPr lang="en-US" dirty="0"/>
          </a:p>
        </p:txBody>
      </p:sp>
      <p:sp>
        <p:nvSpPr>
          <p:cNvPr id="3" name="Content Placeholder 2"/>
          <p:cNvSpPr>
            <a:spLocks noGrp="1"/>
          </p:cNvSpPr>
          <p:nvPr>
            <p:ph idx="1"/>
          </p:nvPr>
        </p:nvSpPr>
        <p:spPr>
          <a:xfrm>
            <a:off x="2590800" y="1752600"/>
            <a:ext cx="6096000" cy="4373573"/>
          </a:xfrm>
        </p:spPr>
        <p:txBody>
          <a:bodyPr>
            <a:normAutofit/>
          </a:bodyPr>
          <a:lstStyle>
            <a:lvl1pPr marL="0" indent="0">
              <a:buNone/>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Times New Roman" panose="02020603050405020304" pitchFamily="18" charset="0"/>
                <a:cs typeface="Times New Roman" panose="02020603050405020304" pitchFamily="18" charset="0"/>
              </a:defRPr>
            </a:lvl2pPr>
            <a:lvl3pPr>
              <a:defRPr sz="2000">
                <a:latin typeface="Times New Roman" panose="02020603050405020304" pitchFamily="18" charset="0"/>
                <a:cs typeface="Times New Roman" panose="02020603050405020304" pitchFamily="18" charset="0"/>
              </a:defRPr>
            </a:lvl3pPr>
            <a:lvl4pPr>
              <a:defRPr sz="2000">
                <a:latin typeface="Times New Roman" panose="02020603050405020304" pitchFamily="18" charset="0"/>
                <a:cs typeface="Times New Roman" panose="02020603050405020304" pitchFamily="18" charset="0"/>
              </a:defRPr>
            </a:lvl4pPr>
            <a:lvl5pPr>
              <a:defRPr sz="2000">
                <a:latin typeface="Times New Roman" panose="02020603050405020304" pitchFamily="18" charset="0"/>
                <a:cs typeface="Times New Roman" panose="02020603050405020304" pitchFamily="18" charset="0"/>
              </a:defRPr>
            </a:lvl5pPr>
          </a:lstStyle>
          <a:p>
            <a:pPr lvl="0"/>
            <a:r>
              <a:rPr lang="en-US"/>
              <a:t>Click to edit Master text styles</a:t>
            </a:r>
          </a:p>
        </p:txBody>
      </p:sp>
      <p:sp>
        <p:nvSpPr>
          <p:cNvPr id="24" name="Text Placeholder 15"/>
          <p:cNvSpPr>
            <a:spLocks noGrp="1"/>
          </p:cNvSpPr>
          <p:nvPr>
            <p:ph type="body" sz="quarter" idx="10"/>
          </p:nvPr>
        </p:nvSpPr>
        <p:spPr>
          <a:xfrm>
            <a:off x="2590800" y="6324600"/>
            <a:ext cx="19812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25" name="Text Placeholder 19"/>
          <p:cNvSpPr>
            <a:spLocks noGrp="1"/>
          </p:cNvSpPr>
          <p:nvPr>
            <p:ph type="body" sz="quarter" idx="12"/>
          </p:nvPr>
        </p:nvSpPr>
        <p:spPr>
          <a:xfrm>
            <a:off x="4876800" y="6324600"/>
            <a:ext cx="36576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7" name="Slide Number Placeholder 22"/>
          <p:cNvSpPr>
            <a:spLocks noGrp="1"/>
          </p:cNvSpPr>
          <p:nvPr>
            <p:ph type="sldNum" sz="quarter" idx="13"/>
          </p:nvPr>
        </p:nvSpPr>
        <p:spPr>
          <a:xfrm>
            <a:off x="8534400" y="6324600"/>
            <a:ext cx="304800" cy="304800"/>
          </a:xfrm>
        </p:spPr>
        <p:txBody>
          <a:bodyPr/>
          <a:lstStyle>
            <a:lvl1pPr>
              <a:defRPr sz="1000">
                <a:latin typeface="Verdana" pitchFamily="34" charset="0"/>
              </a:defRPr>
            </a:lvl1pPr>
          </a:lstStyle>
          <a:p>
            <a:pPr>
              <a:defRPr/>
            </a:pPr>
            <a:fld id="{F1D07F4C-0F32-4D99-A077-F74DCEF62270}" type="slidenum">
              <a:rPr lang="en-US" altLang="lv-LV"/>
              <a:pPr>
                <a:defRPr/>
              </a:pPr>
              <a:t>‹#›</a:t>
            </a:fld>
            <a:endParaRPr lang="en-US" altLang="lv-LV"/>
          </a:p>
        </p:txBody>
      </p:sp>
    </p:spTree>
    <p:extLst>
      <p:ext uri="{BB962C8B-B14F-4D97-AF65-F5344CB8AC3E}">
        <p14:creationId xmlns:p14="http://schemas.microsoft.com/office/powerpoint/2010/main" val="2509733235"/>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userDrawn="1">
  <p:cSld name="1_Picture with Caption">
    <p:spTree>
      <p:nvGrpSpPr>
        <p:cNvPr id="1" name=""/>
        <p:cNvGrpSpPr/>
        <p:nvPr/>
      </p:nvGrpSpPr>
      <p:grpSpPr>
        <a:xfrm>
          <a:off x="0" y="0"/>
          <a:ext cx="0" cy="0"/>
          <a:chOff x="0" y="0"/>
          <a:chExt cx="0" cy="0"/>
        </a:xfrm>
      </p:grpSpPr>
      <p:pic>
        <p:nvPicPr>
          <p:cNvPr id="4" name="Picture 7">
            <a:extLst>
              <a:ext uri="{FF2B5EF4-FFF2-40B4-BE49-F238E27FC236}">
                <a16:creationId xmlns:a16="http://schemas.microsoft.com/office/drawing/2014/main" id="{D05EF9C7-EB60-438C-93C3-BE8E5453D3D2}"/>
              </a:ext>
            </a:extLst>
          </p:cNvPr>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6621463"/>
            <a:ext cx="9144000" cy="24606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pic>
        <p:nvPicPr>
          <p:cNvPr id="5" name="Picture 6">
            <a:extLst>
              <a:ext uri="{FF2B5EF4-FFF2-40B4-BE49-F238E27FC236}">
                <a16:creationId xmlns:a16="http://schemas.microsoft.com/office/drawing/2014/main" id="{416C20EF-D603-4481-B7FC-2AABFE1F1D70}"/>
              </a:ext>
            </a:extLst>
          </p:cNvPr>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2682875" y="0"/>
            <a:ext cx="3778250" cy="41656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9" name="Text Placeholder 17"/>
          <p:cNvSpPr>
            <a:spLocks noGrp="1"/>
          </p:cNvSpPr>
          <p:nvPr>
            <p:ph type="body" sz="quarter" idx="10"/>
          </p:nvPr>
        </p:nvSpPr>
        <p:spPr>
          <a:xfrm>
            <a:off x="685800" y="4724400"/>
            <a:ext cx="7772400" cy="914400"/>
          </a:xfrm>
        </p:spPr>
        <p:txBody>
          <a:bodyPr>
            <a:normAutofit/>
          </a:bodyPr>
          <a:lstStyle>
            <a:lvl1pPr marL="0" indent="0" algn="ctr">
              <a:buNone/>
              <a:defRPr sz="14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10" name="Text Placeholder 19"/>
          <p:cNvSpPr>
            <a:spLocks noGrp="1"/>
          </p:cNvSpPr>
          <p:nvPr>
            <p:ph type="body" sz="quarter" idx="11"/>
          </p:nvPr>
        </p:nvSpPr>
        <p:spPr>
          <a:xfrm>
            <a:off x="685800" y="5761038"/>
            <a:ext cx="7772400" cy="639762"/>
          </a:xfrm>
        </p:spPr>
        <p:txBody>
          <a:bodyPr>
            <a:normAutofit/>
          </a:bodyPr>
          <a:lstStyle>
            <a:lvl1pPr marL="0" indent="0" algn="ctr">
              <a:buNone/>
              <a:defRPr sz="14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Tree>
    <p:extLst>
      <p:ext uri="{BB962C8B-B14F-4D97-AF65-F5344CB8AC3E}">
        <p14:creationId xmlns:p14="http://schemas.microsoft.com/office/powerpoint/2010/main" val="37699217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pic>
        <p:nvPicPr>
          <p:cNvPr id="6" name="Picture 6"/>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96866" y="0"/>
            <a:ext cx="1760537" cy="195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2590800" y="3657602"/>
            <a:ext cx="6096000" cy="1384295"/>
          </a:xfrm>
        </p:spPr>
        <p:txBody>
          <a:bodyPr anchor="t">
            <a:normAutofit/>
          </a:bodyPr>
          <a:lstStyle>
            <a:lvl1pPr algn="l">
              <a:defRPr sz="2400" b="1" cap="none">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endParaRPr lang="en-US" dirty="0"/>
          </a:p>
        </p:txBody>
      </p:sp>
      <p:sp>
        <p:nvSpPr>
          <p:cNvPr id="3" name="Text Placeholder 2"/>
          <p:cNvSpPr>
            <a:spLocks noGrp="1"/>
          </p:cNvSpPr>
          <p:nvPr>
            <p:ph type="body" idx="1"/>
          </p:nvPr>
        </p:nvSpPr>
        <p:spPr>
          <a:xfrm>
            <a:off x="2590800" y="381000"/>
            <a:ext cx="6096000" cy="3276600"/>
          </a:xfrm>
        </p:spPr>
        <p:txBody>
          <a:bodyPr>
            <a:normAutofit/>
          </a:bodyPr>
          <a:lstStyle>
            <a:lvl1pPr marL="0" indent="0">
              <a:buNone/>
              <a:defRPr sz="2000">
                <a:solidFill>
                  <a:schemeClr val="tx1">
                    <a:tint val="75000"/>
                  </a:schemeClr>
                </a:solidFill>
                <a:latin typeface="Verdana" panose="020B0604030504040204" pitchFamily="34" charset="0"/>
                <a:ea typeface="Verdana" panose="020B0604030504040204" pitchFamily="34" charset="0"/>
                <a:cs typeface="Verdana" panose="020B0604030504040204" pitchFamily="34" charset="0"/>
              </a:defRPr>
            </a:lvl1pPr>
            <a:lvl2pPr marL="469756" indent="0">
              <a:buNone/>
              <a:defRPr sz="1700">
                <a:solidFill>
                  <a:schemeClr val="tx1">
                    <a:tint val="75000"/>
                  </a:schemeClr>
                </a:solidFill>
              </a:defRPr>
            </a:lvl2pPr>
            <a:lvl3pPr marL="939511" indent="0">
              <a:buNone/>
              <a:defRPr sz="1600">
                <a:solidFill>
                  <a:schemeClr val="tx1">
                    <a:tint val="75000"/>
                  </a:schemeClr>
                </a:solidFill>
              </a:defRPr>
            </a:lvl3pPr>
            <a:lvl4pPr marL="1409271" indent="0">
              <a:buNone/>
              <a:defRPr sz="1400">
                <a:solidFill>
                  <a:schemeClr val="tx1">
                    <a:tint val="75000"/>
                  </a:schemeClr>
                </a:solidFill>
              </a:defRPr>
            </a:lvl4pPr>
            <a:lvl5pPr marL="1879026" indent="0">
              <a:buNone/>
              <a:defRPr sz="1400">
                <a:solidFill>
                  <a:schemeClr val="tx1">
                    <a:tint val="75000"/>
                  </a:schemeClr>
                </a:solidFill>
              </a:defRPr>
            </a:lvl5pPr>
            <a:lvl6pPr marL="2348783" indent="0">
              <a:buNone/>
              <a:defRPr sz="1400">
                <a:solidFill>
                  <a:schemeClr val="tx1">
                    <a:tint val="75000"/>
                  </a:schemeClr>
                </a:solidFill>
              </a:defRPr>
            </a:lvl6pPr>
            <a:lvl7pPr marL="2818541" indent="0">
              <a:buNone/>
              <a:defRPr sz="1400">
                <a:solidFill>
                  <a:schemeClr val="tx1">
                    <a:tint val="75000"/>
                  </a:schemeClr>
                </a:solidFill>
              </a:defRPr>
            </a:lvl7pPr>
            <a:lvl8pPr marL="3288294" indent="0">
              <a:buNone/>
              <a:defRPr sz="1400">
                <a:solidFill>
                  <a:schemeClr val="tx1">
                    <a:tint val="75000"/>
                  </a:schemeClr>
                </a:solidFill>
              </a:defRPr>
            </a:lvl8pPr>
            <a:lvl9pPr marL="3758054" indent="0">
              <a:buNone/>
              <a:defRPr sz="1400">
                <a:solidFill>
                  <a:schemeClr val="tx1">
                    <a:tint val="75000"/>
                  </a:schemeClr>
                </a:solidFill>
              </a:defRPr>
            </a:lvl9pPr>
          </a:lstStyle>
          <a:p>
            <a:pPr lvl="0"/>
            <a:r>
              <a:rPr lang="en-US"/>
              <a:t>Click to edit Master text styles</a:t>
            </a:r>
          </a:p>
        </p:txBody>
      </p:sp>
      <p:sp>
        <p:nvSpPr>
          <p:cNvPr id="10" name="Text Placeholder 15"/>
          <p:cNvSpPr>
            <a:spLocks noGrp="1"/>
          </p:cNvSpPr>
          <p:nvPr>
            <p:ph type="body" sz="quarter" idx="10"/>
          </p:nvPr>
        </p:nvSpPr>
        <p:spPr>
          <a:xfrm>
            <a:off x="2590800" y="6324600"/>
            <a:ext cx="19812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11" name="Text Placeholder 19"/>
          <p:cNvSpPr>
            <a:spLocks noGrp="1"/>
          </p:cNvSpPr>
          <p:nvPr>
            <p:ph type="body" sz="quarter" idx="12"/>
          </p:nvPr>
        </p:nvSpPr>
        <p:spPr>
          <a:xfrm>
            <a:off x="4876800" y="6324600"/>
            <a:ext cx="36576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7" name="Slide Number Placeholder 22"/>
          <p:cNvSpPr>
            <a:spLocks noGrp="1"/>
          </p:cNvSpPr>
          <p:nvPr>
            <p:ph type="sldNum" sz="quarter" idx="13"/>
          </p:nvPr>
        </p:nvSpPr>
        <p:spPr>
          <a:xfrm>
            <a:off x="8534400" y="6324600"/>
            <a:ext cx="304800" cy="304800"/>
          </a:xfrm>
        </p:spPr>
        <p:txBody>
          <a:bodyPr/>
          <a:lstStyle>
            <a:lvl1pPr>
              <a:defRPr sz="1000">
                <a:latin typeface="Verdana" pitchFamily="34" charset="0"/>
              </a:defRPr>
            </a:lvl1pPr>
          </a:lstStyle>
          <a:p>
            <a:pPr>
              <a:defRPr/>
            </a:pPr>
            <a:fld id="{9821A80C-A009-4D86-BFBC-47A27B431746}" type="slidenum">
              <a:rPr lang="en-US" altLang="lv-LV"/>
              <a:pPr>
                <a:defRPr/>
              </a:pPr>
              <a:t>‹#›</a:t>
            </a:fld>
            <a:endParaRPr lang="en-US" altLang="lv-LV"/>
          </a:p>
        </p:txBody>
      </p:sp>
    </p:spTree>
    <p:extLst>
      <p:ext uri="{BB962C8B-B14F-4D97-AF65-F5344CB8AC3E}">
        <p14:creationId xmlns:p14="http://schemas.microsoft.com/office/powerpoint/2010/main" val="40419314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96866" y="0"/>
            <a:ext cx="1760537" cy="195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2590800" y="304802"/>
            <a:ext cx="6096000" cy="1066799"/>
          </a:xfrm>
        </p:spPr>
        <p:txBody>
          <a:bodyPr anchor="t">
            <a:normAutofit/>
          </a:bodyPr>
          <a:lstStyle>
            <a:lvl1pPr algn="l">
              <a:defRPr sz="2400" b="1">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endParaRPr lang="en-US" dirty="0"/>
          </a:p>
        </p:txBody>
      </p:sp>
      <p:sp>
        <p:nvSpPr>
          <p:cNvPr id="3" name="Content Placeholder 2"/>
          <p:cNvSpPr>
            <a:spLocks noGrp="1"/>
          </p:cNvSpPr>
          <p:nvPr>
            <p:ph sz="half" idx="1"/>
          </p:nvPr>
        </p:nvSpPr>
        <p:spPr>
          <a:xfrm>
            <a:off x="2590800" y="1752601"/>
            <a:ext cx="2895600" cy="4373565"/>
          </a:xfrm>
        </p:spPr>
        <p:txBody>
          <a:bodyPr>
            <a:normAutofit/>
          </a:bodyPr>
          <a:lstStyle>
            <a:lvl1pPr>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Verdana" panose="020B0604030504040204" pitchFamily="34" charset="0"/>
                <a:ea typeface="Verdana" panose="020B0604030504040204" pitchFamily="34" charset="0"/>
                <a:cs typeface="Verdana" panose="020B0604030504040204" pitchFamily="34" charset="0"/>
              </a:defRPr>
            </a:lvl2pPr>
            <a:lvl3pPr>
              <a:defRPr sz="2000">
                <a:latin typeface="Verdana" panose="020B0604030504040204" pitchFamily="34" charset="0"/>
                <a:ea typeface="Verdana" panose="020B0604030504040204" pitchFamily="34" charset="0"/>
                <a:cs typeface="Verdana" panose="020B0604030504040204" pitchFamily="34" charset="0"/>
              </a:defRPr>
            </a:lvl3pPr>
            <a:lvl4pPr>
              <a:defRPr sz="2000">
                <a:latin typeface="Verdana" panose="020B0604030504040204" pitchFamily="34" charset="0"/>
                <a:ea typeface="Verdana" panose="020B0604030504040204" pitchFamily="34" charset="0"/>
                <a:cs typeface="Verdana" panose="020B0604030504040204" pitchFamily="34" charset="0"/>
              </a:defRPr>
            </a:lvl4pPr>
            <a:lvl5pPr>
              <a:defRPr sz="2000">
                <a:latin typeface="Verdana" panose="020B0604030504040204" pitchFamily="34" charset="0"/>
                <a:ea typeface="Verdana" panose="020B0604030504040204" pitchFamily="34" charset="0"/>
                <a:cs typeface="Verdana" panose="020B0604030504040204" pitchFamily="34" charset="0"/>
              </a:defRPr>
            </a:lvl5pPr>
            <a:lvl6pPr>
              <a:defRPr sz="1700"/>
            </a:lvl6pPr>
            <a:lvl7pPr>
              <a:defRPr sz="1700"/>
            </a:lvl7pPr>
            <a:lvl8pPr>
              <a:defRPr sz="1700"/>
            </a:lvl8pPr>
            <a:lvl9pPr>
              <a:defRPr sz="17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715000" y="1752602"/>
            <a:ext cx="2971800" cy="4373573"/>
          </a:xfrm>
        </p:spPr>
        <p:txBody>
          <a:bodyPr>
            <a:normAutofit/>
          </a:bodyPr>
          <a:lstStyle>
            <a:lvl1pPr>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Verdana" panose="020B0604030504040204" pitchFamily="34" charset="0"/>
                <a:ea typeface="Verdana" panose="020B0604030504040204" pitchFamily="34" charset="0"/>
                <a:cs typeface="Verdana" panose="020B0604030504040204" pitchFamily="34" charset="0"/>
              </a:defRPr>
            </a:lvl2pPr>
            <a:lvl3pPr>
              <a:defRPr sz="2000">
                <a:latin typeface="Verdana" panose="020B0604030504040204" pitchFamily="34" charset="0"/>
                <a:ea typeface="Verdana" panose="020B0604030504040204" pitchFamily="34" charset="0"/>
                <a:cs typeface="Verdana" panose="020B0604030504040204" pitchFamily="34" charset="0"/>
              </a:defRPr>
            </a:lvl3pPr>
            <a:lvl4pPr>
              <a:defRPr sz="2000">
                <a:latin typeface="Verdana" panose="020B0604030504040204" pitchFamily="34" charset="0"/>
                <a:ea typeface="Verdana" panose="020B0604030504040204" pitchFamily="34" charset="0"/>
                <a:cs typeface="Verdana" panose="020B0604030504040204" pitchFamily="34" charset="0"/>
              </a:defRPr>
            </a:lvl4pPr>
            <a:lvl5pPr>
              <a:defRPr sz="2000">
                <a:latin typeface="Verdana" panose="020B0604030504040204" pitchFamily="34" charset="0"/>
                <a:ea typeface="Verdana" panose="020B0604030504040204" pitchFamily="34" charset="0"/>
                <a:cs typeface="Verdana" panose="020B0604030504040204" pitchFamily="34" charset="0"/>
              </a:defRPr>
            </a:lvl5pPr>
            <a:lvl6pPr>
              <a:defRPr sz="1700"/>
            </a:lvl6pPr>
            <a:lvl7pPr>
              <a:defRPr sz="1700"/>
            </a:lvl7pPr>
            <a:lvl8pPr>
              <a:defRPr sz="1700"/>
            </a:lvl8pPr>
            <a:lvl9pPr>
              <a:defRPr sz="17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Text Placeholder 15"/>
          <p:cNvSpPr>
            <a:spLocks noGrp="1"/>
          </p:cNvSpPr>
          <p:nvPr>
            <p:ph type="body" sz="quarter" idx="10"/>
          </p:nvPr>
        </p:nvSpPr>
        <p:spPr>
          <a:xfrm>
            <a:off x="2590800" y="6324600"/>
            <a:ext cx="19812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12" name="Text Placeholder 19"/>
          <p:cNvSpPr>
            <a:spLocks noGrp="1"/>
          </p:cNvSpPr>
          <p:nvPr>
            <p:ph type="body" sz="quarter" idx="12"/>
          </p:nvPr>
        </p:nvSpPr>
        <p:spPr>
          <a:xfrm>
            <a:off x="4876800" y="6324600"/>
            <a:ext cx="36576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8" name="Slide Number Placeholder 22"/>
          <p:cNvSpPr>
            <a:spLocks noGrp="1"/>
          </p:cNvSpPr>
          <p:nvPr>
            <p:ph type="sldNum" sz="quarter" idx="13"/>
          </p:nvPr>
        </p:nvSpPr>
        <p:spPr>
          <a:xfrm>
            <a:off x="8534400" y="6324600"/>
            <a:ext cx="304800" cy="304800"/>
          </a:xfrm>
        </p:spPr>
        <p:txBody>
          <a:bodyPr/>
          <a:lstStyle>
            <a:lvl1pPr>
              <a:defRPr sz="1000">
                <a:latin typeface="Verdana" pitchFamily="34" charset="0"/>
              </a:defRPr>
            </a:lvl1pPr>
          </a:lstStyle>
          <a:p>
            <a:pPr>
              <a:defRPr/>
            </a:pPr>
            <a:fld id="{B740C9B0-62E5-48A2-AF58-6E92D967F3F8}" type="slidenum">
              <a:rPr lang="en-US" altLang="lv-LV"/>
              <a:pPr>
                <a:defRPr/>
              </a:pPr>
              <a:t>‹#›</a:t>
            </a:fld>
            <a:endParaRPr lang="en-US" altLang="lv-LV"/>
          </a:p>
        </p:txBody>
      </p:sp>
    </p:spTree>
    <p:extLst>
      <p:ext uri="{BB962C8B-B14F-4D97-AF65-F5344CB8AC3E}">
        <p14:creationId xmlns:p14="http://schemas.microsoft.com/office/powerpoint/2010/main" val="1401044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pic>
        <p:nvPicPr>
          <p:cNvPr id="9" name="Picture 6"/>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96866" y="0"/>
            <a:ext cx="1760537" cy="195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4" name="Title 1"/>
          <p:cNvSpPr>
            <a:spLocks noGrp="1"/>
          </p:cNvSpPr>
          <p:nvPr>
            <p:ph type="title"/>
          </p:nvPr>
        </p:nvSpPr>
        <p:spPr>
          <a:xfrm>
            <a:off x="2590800" y="304802"/>
            <a:ext cx="6096000" cy="1066799"/>
          </a:xfrm>
        </p:spPr>
        <p:txBody>
          <a:bodyPr anchor="t">
            <a:normAutofit/>
          </a:bodyPr>
          <a:lstStyle>
            <a:lvl1pPr algn="l">
              <a:defRPr sz="2400" b="1">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endParaRPr lang="en-US" dirty="0"/>
          </a:p>
        </p:txBody>
      </p:sp>
      <p:sp>
        <p:nvSpPr>
          <p:cNvPr id="15" name="Content Placeholder 2"/>
          <p:cNvSpPr>
            <a:spLocks noGrp="1"/>
          </p:cNvSpPr>
          <p:nvPr>
            <p:ph sz="half" idx="1"/>
          </p:nvPr>
        </p:nvSpPr>
        <p:spPr>
          <a:xfrm>
            <a:off x="2590800" y="2386942"/>
            <a:ext cx="2895600" cy="3739225"/>
          </a:xfrm>
        </p:spPr>
        <p:txBody>
          <a:bodyPr>
            <a:normAutofit/>
          </a:bodyPr>
          <a:lstStyle>
            <a:lvl1pPr>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Verdana" panose="020B0604030504040204" pitchFamily="34" charset="0"/>
                <a:ea typeface="Verdana" panose="020B0604030504040204" pitchFamily="34" charset="0"/>
                <a:cs typeface="Verdana" panose="020B0604030504040204" pitchFamily="34" charset="0"/>
              </a:defRPr>
            </a:lvl2pPr>
            <a:lvl3pPr>
              <a:defRPr sz="2000">
                <a:latin typeface="Verdana" panose="020B0604030504040204" pitchFamily="34" charset="0"/>
                <a:ea typeface="Verdana" panose="020B0604030504040204" pitchFamily="34" charset="0"/>
                <a:cs typeface="Verdana" panose="020B0604030504040204" pitchFamily="34" charset="0"/>
              </a:defRPr>
            </a:lvl3pPr>
            <a:lvl4pPr>
              <a:defRPr sz="2000">
                <a:latin typeface="Verdana" panose="020B0604030504040204" pitchFamily="34" charset="0"/>
                <a:ea typeface="Verdana" panose="020B0604030504040204" pitchFamily="34" charset="0"/>
                <a:cs typeface="Verdana" panose="020B0604030504040204" pitchFamily="34" charset="0"/>
              </a:defRPr>
            </a:lvl4pPr>
            <a:lvl5pPr>
              <a:defRPr sz="2000">
                <a:latin typeface="Verdana" panose="020B0604030504040204" pitchFamily="34" charset="0"/>
                <a:ea typeface="Verdana" panose="020B0604030504040204" pitchFamily="34" charset="0"/>
                <a:cs typeface="Verdana" panose="020B0604030504040204" pitchFamily="34" charset="0"/>
              </a:defRPr>
            </a:lvl5pPr>
            <a:lvl6pPr>
              <a:defRPr sz="1700"/>
            </a:lvl6pPr>
            <a:lvl7pPr>
              <a:defRPr sz="1700"/>
            </a:lvl7pPr>
            <a:lvl8pPr>
              <a:defRPr sz="1700"/>
            </a:lvl8pPr>
            <a:lvl9pPr>
              <a:defRPr sz="17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6" name="Content Placeholder 3"/>
          <p:cNvSpPr>
            <a:spLocks noGrp="1"/>
          </p:cNvSpPr>
          <p:nvPr>
            <p:ph sz="half" idx="2"/>
          </p:nvPr>
        </p:nvSpPr>
        <p:spPr>
          <a:xfrm>
            <a:off x="5715000" y="2386940"/>
            <a:ext cx="2971800" cy="3739233"/>
          </a:xfrm>
        </p:spPr>
        <p:txBody>
          <a:bodyPr>
            <a:normAutofit/>
          </a:bodyPr>
          <a:lstStyle>
            <a:lvl1pPr>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Verdana" panose="020B0604030504040204" pitchFamily="34" charset="0"/>
                <a:ea typeface="Verdana" panose="020B0604030504040204" pitchFamily="34" charset="0"/>
                <a:cs typeface="Verdana" panose="020B0604030504040204" pitchFamily="34" charset="0"/>
              </a:defRPr>
            </a:lvl2pPr>
            <a:lvl3pPr>
              <a:defRPr sz="2000">
                <a:latin typeface="Verdana" panose="020B0604030504040204" pitchFamily="34" charset="0"/>
                <a:ea typeface="Verdana" panose="020B0604030504040204" pitchFamily="34" charset="0"/>
                <a:cs typeface="Verdana" panose="020B0604030504040204" pitchFamily="34" charset="0"/>
              </a:defRPr>
            </a:lvl3pPr>
            <a:lvl4pPr>
              <a:defRPr sz="2000">
                <a:latin typeface="Verdana" panose="020B0604030504040204" pitchFamily="34" charset="0"/>
                <a:ea typeface="Verdana" panose="020B0604030504040204" pitchFamily="34" charset="0"/>
                <a:cs typeface="Verdana" panose="020B0604030504040204" pitchFamily="34" charset="0"/>
              </a:defRPr>
            </a:lvl4pPr>
            <a:lvl5pPr>
              <a:defRPr sz="2000">
                <a:latin typeface="Verdana" panose="020B0604030504040204" pitchFamily="34" charset="0"/>
                <a:ea typeface="Verdana" panose="020B0604030504040204" pitchFamily="34" charset="0"/>
                <a:cs typeface="Verdana" panose="020B0604030504040204" pitchFamily="34" charset="0"/>
              </a:defRPr>
            </a:lvl5pPr>
            <a:lvl6pPr>
              <a:defRPr sz="1700"/>
            </a:lvl6pPr>
            <a:lvl7pPr>
              <a:defRPr sz="1700"/>
            </a:lvl7pPr>
            <a:lvl8pPr>
              <a:defRPr sz="1700"/>
            </a:lvl8pPr>
            <a:lvl9pPr>
              <a:defRPr sz="17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2" name="Text Placeholder 21"/>
          <p:cNvSpPr>
            <a:spLocks noGrp="1"/>
          </p:cNvSpPr>
          <p:nvPr>
            <p:ph type="body" sz="quarter" idx="16"/>
          </p:nvPr>
        </p:nvSpPr>
        <p:spPr>
          <a:xfrm>
            <a:off x="2590800" y="1852615"/>
            <a:ext cx="2895600" cy="534987"/>
          </a:xfrm>
        </p:spPr>
        <p:txBody>
          <a:bodyPr>
            <a:normAutofit/>
          </a:bodyPr>
          <a:lstStyle>
            <a:lvl1pPr marL="0" indent="0">
              <a:buNone/>
              <a:defRPr sz="2000" b="1">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23" name="Text Placeholder 21"/>
          <p:cNvSpPr>
            <a:spLocks noGrp="1"/>
          </p:cNvSpPr>
          <p:nvPr>
            <p:ph type="body" sz="quarter" idx="17"/>
          </p:nvPr>
        </p:nvSpPr>
        <p:spPr>
          <a:xfrm>
            <a:off x="5715000" y="1851955"/>
            <a:ext cx="2971800" cy="534987"/>
          </a:xfrm>
        </p:spPr>
        <p:txBody>
          <a:bodyPr>
            <a:normAutofit/>
          </a:bodyPr>
          <a:lstStyle>
            <a:lvl1pPr marL="0" indent="0">
              <a:buNone/>
              <a:defRPr sz="2000" b="1">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13" name="Text Placeholder 15"/>
          <p:cNvSpPr>
            <a:spLocks noGrp="1"/>
          </p:cNvSpPr>
          <p:nvPr>
            <p:ph type="body" sz="quarter" idx="10"/>
          </p:nvPr>
        </p:nvSpPr>
        <p:spPr>
          <a:xfrm>
            <a:off x="2590800" y="6324600"/>
            <a:ext cx="19812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17" name="Text Placeholder 19"/>
          <p:cNvSpPr>
            <a:spLocks noGrp="1"/>
          </p:cNvSpPr>
          <p:nvPr>
            <p:ph type="body" sz="quarter" idx="12"/>
          </p:nvPr>
        </p:nvSpPr>
        <p:spPr>
          <a:xfrm>
            <a:off x="4876800" y="6324600"/>
            <a:ext cx="36576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10" name="Slide Number Placeholder 22"/>
          <p:cNvSpPr>
            <a:spLocks noGrp="1"/>
          </p:cNvSpPr>
          <p:nvPr>
            <p:ph type="sldNum" sz="quarter" idx="18"/>
          </p:nvPr>
        </p:nvSpPr>
        <p:spPr>
          <a:xfrm>
            <a:off x="8534400" y="6324600"/>
            <a:ext cx="304800" cy="304800"/>
          </a:xfrm>
        </p:spPr>
        <p:txBody>
          <a:bodyPr/>
          <a:lstStyle>
            <a:lvl1pPr>
              <a:defRPr sz="1000">
                <a:latin typeface="Verdana" pitchFamily="34" charset="0"/>
              </a:defRPr>
            </a:lvl1pPr>
          </a:lstStyle>
          <a:p>
            <a:pPr>
              <a:defRPr/>
            </a:pPr>
            <a:fld id="{7024535B-4FB1-4FF9-B815-485CEC08B89E}" type="slidenum">
              <a:rPr lang="en-US" altLang="lv-LV"/>
              <a:pPr>
                <a:defRPr/>
              </a:pPr>
              <a:t>‹#›</a:t>
            </a:fld>
            <a:endParaRPr lang="en-US" altLang="lv-LV"/>
          </a:p>
        </p:txBody>
      </p:sp>
    </p:spTree>
    <p:extLst>
      <p:ext uri="{BB962C8B-B14F-4D97-AF65-F5344CB8AC3E}">
        <p14:creationId xmlns:p14="http://schemas.microsoft.com/office/powerpoint/2010/main" val="194913315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pic>
        <p:nvPicPr>
          <p:cNvPr id="5" name="Picture 6"/>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96866" y="0"/>
            <a:ext cx="1760537" cy="195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 name="Title 1"/>
          <p:cNvSpPr>
            <a:spLocks noGrp="1"/>
          </p:cNvSpPr>
          <p:nvPr>
            <p:ph type="title"/>
          </p:nvPr>
        </p:nvSpPr>
        <p:spPr>
          <a:xfrm>
            <a:off x="2590800" y="304802"/>
            <a:ext cx="6096000" cy="1066799"/>
          </a:xfrm>
        </p:spPr>
        <p:txBody>
          <a:bodyPr anchor="t">
            <a:normAutofit/>
          </a:bodyPr>
          <a:lstStyle>
            <a:lvl1pPr algn="l">
              <a:defRPr sz="2400" b="1">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endParaRPr lang="en-US" dirty="0"/>
          </a:p>
        </p:txBody>
      </p:sp>
      <p:sp>
        <p:nvSpPr>
          <p:cNvPr id="9" name="Text Placeholder 15"/>
          <p:cNvSpPr>
            <a:spLocks noGrp="1"/>
          </p:cNvSpPr>
          <p:nvPr>
            <p:ph type="body" sz="quarter" idx="10"/>
          </p:nvPr>
        </p:nvSpPr>
        <p:spPr>
          <a:xfrm>
            <a:off x="2590800" y="6324600"/>
            <a:ext cx="19812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10" name="Text Placeholder 19"/>
          <p:cNvSpPr>
            <a:spLocks noGrp="1"/>
          </p:cNvSpPr>
          <p:nvPr>
            <p:ph type="body" sz="quarter" idx="12"/>
          </p:nvPr>
        </p:nvSpPr>
        <p:spPr>
          <a:xfrm>
            <a:off x="4876800" y="6324600"/>
            <a:ext cx="36576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6" name="Slide Number Placeholder 22"/>
          <p:cNvSpPr>
            <a:spLocks noGrp="1"/>
          </p:cNvSpPr>
          <p:nvPr>
            <p:ph type="sldNum" sz="quarter" idx="13"/>
          </p:nvPr>
        </p:nvSpPr>
        <p:spPr>
          <a:xfrm>
            <a:off x="8534400" y="6324600"/>
            <a:ext cx="304800" cy="304800"/>
          </a:xfrm>
        </p:spPr>
        <p:txBody>
          <a:bodyPr/>
          <a:lstStyle>
            <a:lvl1pPr>
              <a:defRPr sz="1000">
                <a:latin typeface="Verdana" pitchFamily="34" charset="0"/>
              </a:defRPr>
            </a:lvl1pPr>
          </a:lstStyle>
          <a:p>
            <a:pPr>
              <a:defRPr/>
            </a:pPr>
            <a:fld id="{139CE096-2BCE-437B-98A8-8D5504698A70}" type="slidenum">
              <a:rPr lang="en-US" altLang="lv-LV"/>
              <a:pPr>
                <a:defRPr/>
              </a:pPr>
              <a:t>‹#›</a:t>
            </a:fld>
            <a:endParaRPr lang="en-US" altLang="lv-LV"/>
          </a:p>
        </p:txBody>
      </p:sp>
    </p:spTree>
    <p:extLst>
      <p:ext uri="{BB962C8B-B14F-4D97-AF65-F5344CB8AC3E}">
        <p14:creationId xmlns:p14="http://schemas.microsoft.com/office/powerpoint/2010/main" val="27779182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pic>
        <p:nvPicPr>
          <p:cNvPr id="4" name="Picture 6"/>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96866" y="0"/>
            <a:ext cx="1760537" cy="195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ext Placeholder 15"/>
          <p:cNvSpPr>
            <a:spLocks noGrp="1"/>
          </p:cNvSpPr>
          <p:nvPr>
            <p:ph type="body" sz="quarter" idx="10"/>
          </p:nvPr>
        </p:nvSpPr>
        <p:spPr>
          <a:xfrm>
            <a:off x="2590800" y="6324600"/>
            <a:ext cx="19812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7" name="Text Placeholder 19"/>
          <p:cNvSpPr>
            <a:spLocks noGrp="1"/>
          </p:cNvSpPr>
          <p:nvPr>
            <p:ph type="body" sz="quarter" idx="12"/>
          </p:nvPr>
        </p:nvSpPr>
        <p:spPr>
          <a:xfrm>
            <a:off x="4876800" y="6324600"/>
            <a:ext cx="36576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5" name="Slide Number Placeholder 22"/>
          <p:cNvSpPr>
            <a:spLocks noGrp="1"/>
          </p:cNvSpPr>
          <p:nvPr>
            <p:ph type="sldNum" sz="quarter" idx="13"/>
          </p:nvPr>
        </p:nvSpPr>
        <p:spPr>
          <a:xfrm>
            <a:off x="8534400" y="6324600"/>
            <a:ext cx="304800" cy="304800"/>
          </a:xfrm>
        </p:spPr>
        <p:txBody>
          <a:bodyPr/>
          <a:lstStyle>
            <a:lvl1pPr>
              <a:defRPr sz="1000">
                <a:latin typeface="Verdana" pitchFamily="34" charset="0"/>
              </a:defRPr>
            </a:lvl1pPr>
          </a:lstStyle>
          <a:p>
            <a:pPr>
              <a:defRPr/>
            </a:pPr>
            <a:fld id="{1720E34C-95D5-4128-98F2-F9D86C38F38A}" type="slidenum">
              <a:rPr lang="en-US" altLang="lv-LV"/>
              <a:pPr>
                <a:defRPr/>
              </a:pPr>
              <a:t>‹#›</a:t>
            </a:fld>
            <a:endParaRPr lang="en-US" altLang="lv-LV"/>
          </a:p>
        </p:txBody>
      </p:sp>
    </p:spTree>
    <p:extLst>
      <p:ext uri="{BB962C8B-B14F-4D97-AF65-F5344CB8AC3E}">
        <p14:creationId xmlns:p14="http://schemas.microsoft.com/office/powerpoint/2010/main" val="13843436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Content with Caption">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96866" y="0"/>
            <a:ext cx="1760537" cy="195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2590801" y="272976"/>
            <a:ext cx="2751027" cy="1162051"/>
          </a:xfrm>
        </p:spPr>
        <p:txBody>
          <a:bodyPr anchor="t">
            <a:normAutofit/>
          </a:bodyPr>
          <a:lstStyle>
            <a:lvl1pPr algn="l">
              <a:defRPr sz="2400" b="1">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endParaRPr lang="en-US" dirty="0"/>
          </a:p>
        </p:txBody>
      </p:sp>
      <p:sp>
        <p:nvSpPr>
          <p:cNvPr id="3" name="Content Placeholder 2"/>
          <p:cNvSpPr>
            <a:spLocks noGrp="1"/>
          </p:cNvSpPr>
          <p:nvPr>
            <p:ph idx="1"/>
          </p:nvPr>
        </p:nvSpPr>
        <p:spPr>
          <a:xfrm>
            <a:off x="5569527" y="273054"/>
            <a:ext cx="3269672" cy="5853128"/>
          </a:xfrm>
        </p:spPr>
        <p:txBody>
          <a:bodyPr>
            <a:normAutofit/>
          </a:bodyPr>
          <a:lstStyle>
            <a:lvl1pPr>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Verdana" panose="020B0604030504040204" pitchFamily="34" charset="0"/>
                <a:ea typeface="Verdana" panose="020B0604030504040204" pitchFamily="34" charset="0"/>
                <a:cs typeface="Verdana" panose="020B0604030504040204" pitchFamily="34" charset="0"/>
              </a:defRPr>
            </a:lvl2pPr>
            <a:lvl3pPr>
              <a:defRPr sz="2000">
                <a:latin typeface="Verdana" panose="020B0604030504040204" pitchFamily="34" charset="0"/>
                <a:ea typeface="Verdana" panose="020B0604030504040204" pitchFamily="34" charset="0"/>
                <a:cs typeface="Verdana" panose="020B0604030504040204" pitchFamily="34" charset="0"/>
              </a:defRPr>
            </a:lvl3pPr>
            <a:lvl4pPr>
              <a:defRPr sz="2000">
                <a:latin typeface="Verdana" panose="020B0604030504040204" pitchFamily="34" charset="0"/>
                <a:ea typeface="Verdana" panose="020B0604030504040204" pitchFamily="34" charset="0"/>
                <a:cs typeface="Verdana" panose="020B0604030504040204" pitchFamily="34" charset="0"/>
              </a:defRPr>
            </a:lvl4pPr>
            <a:lvl5pPr>
              <a:defRPr sz="2000">
                <a:latin typeface="Verdana" panose="020B0604030504040204" pitchFamily="34" charset="0"/>
                <a:ea typeface="Verdana" panose="020B0604030504040204" pitchFamily="34" charset="0"/>
                <a:cs typeface="Verdana" panose="020B0604030504040204" pitchFamily="34" charset="0"/>
              </a:defRPr>
            </a:lvl5pPr>
            <a:lvl6pPr>
              <a:defRPr sz="1900"/>
            </a:lvl6pPr>
            <a:lvl7pPr>
              <a:defRPr sz="1900"/>
            </a:lvl7pPr>
            <a:lvl8pPr>
              <a:defRPr sz="1900"/>
            </a:lvl8pPr>
            <a:lvl9pPr>
              <a:defRPr sz="19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590801" y="1435119"/>
            <a:ext cx="2751027" cy="4691063"/>
          </a:xfrm>
        </p:spPr>
        <p:txBody>
          <a:bodyPr>
            <a:normAutofit/>
          </a:bodyPr>
          <a:lstStyle>
            <a:lvl1pPr marL="0" indent="0">
              <a:buNone/>
              <a:defRPr sz="2000">
                <a:latin typeface="Verdana" panose="020B0604030504040204" pitchFamily="34" charset="0"/>
                <a:ea typeface="Verdana" panose="020B0604030504040204" pitchFamily="34" charset="0"/>
                <a:cs typeface="Verdana" panose="020B0604030504040204" pitchFamily="34" charset="0"/>
              </a:defRPr>
            </a:lvl1pPr>
            <a:lvl2pPr marL="469756" indent="0">
              <a:buNone/>
              <a:defRPr sz="1200"/>
            </a:lvl2pPr>
            <a:lvl3pPr marL="939511" indent="0">
              <a:buNone/>
              <a:defRPr sz="1000"/>
            </a:lvl3pPr>
            <a:lvl4pPr marL="1409271" indent="0">
              <a:buNone/>
              <a:defRPr sz="1000"/>
            </a:lvl4pPr>
            <a:lvl5pPr marL="1879026" indent="0">
              <a:buNone/>
              <a:defRPr sz="1000"/>
            </a:lvl5pPr>
            <a:lvl6pPr marL="2348783" indent="0">
              <a:buNone/>
              <a:defRPr sz="1000"/>
            </a:lvl6pPr>
            <a:lvl7pPr marL="2818541" indent="0">
              <a:buNone/>
              <a:defRPr sz="1000"/>
            </a:lvl7pPr>
            <a:lvl8pPr marL="3288294" indent="0">
              <a:buNone/>
              <a:defRPr sz="1000"/>
            </a:lvl8pPr>
            <a:lvl9pPr marL="3758054" indent="0">
              <a:buNone/>
              <a:defRPr sz="1000"/>
            </a:lvl9pPr>
          </a:lstStyle>
          <a:p>
            <a:pPr lvl="0"/>
            <a:r>
              <a:rPr lang="en-US"/>
              <a:t>Click to edit Master text styles</a:t>
            </a:r>
          </a:p>
        </p:txBody>
      </p:sp>
      <p:sp>
        <p:nvSpPr>
          <p:cNvPr id="9" name="Text Placeholder 15"/>
          <p:cNvSpPr>
            <a:spLocks noGrp="1"/>
          </p:cNvSpPr>
          <p:nvPr>
            <p:ph type="body" sz="quarter" idx="10"/>
          </p:nvPr>
        </p:nvSpPr>
        <p:spPr>
          <a:xfrm>
            <a:off x="2590800" y="6324600"/>
            <a:ext cx="19812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10" name="Text Placeholder 19"/>
          <p:cNvSpPr>
            <a:spLocks noGrp="1"/>
          </p:cNvSpPr>
          <p:nvPr>
            <p:ph type="body" sz="quarter" idx="12"/>
          </p:nvPr>
        </p:nvSpPr>
        <p:spPr>
          <a:xfrm>
            <a:off x="4876800" y="6324600"/>
            <a:ext cx="36576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8" name="Slide Number Placeholder 22"/>
          <p:cNvSpPr>
            <a:spLocks noGrp="1"/>
          </p:cNvSpPr>
          <p:nvPr>
            <p:ph type="sldNum" sz="quarter" idx="13"/>
          </p:nvPr>
        </p:nvSpPr>
        <p:spPr>
          <a:xfrm>
            <a:off x="8534400" y="6324600"/>
            <a:ext cx="304800" cy="304800"/>
          </a:xfrm>
        </p:spPr>
        <p:txBody>
          <a:bodyPr/>
          <a:lstStyle>
            <a:lvl1pPr>
              <a:defRPr sz="1000">
                <a:latin typeface="Verdana" pitchFamily="34" charset="0"/>
              </a:defRPr>
            </a:lvl1pPr>
          </a:lstStyle>
          <a:p>
            <a:pPr>
              <a:defRPr/>
            </a:pPr>
            <a:fld id="{93253D8C-B92E-439D-B771-3901E9934B9B}" type="slidenum">
              <a:rPr lang="en-US" altLang="lv-LV"/>
              <a:pPr>
                <a:defRPr/>
              </a:pPr>
              <a:t>‹#›</a:t>
            </a:fld>
            <a:endParaRPr lang="en-US" altLang="lv-LV"/>
          </a:p>
        </p:txBody>
      </p:sp>
    </p:spTree>
    <p:extLst>
      <p:ext uri="{BB962C8B-B14F-4D97-AF65-F5344CB8AC3E}">
        <p14:creationId xmlns:p14="http://schemas.microsoft.com/office/powerpoint/2010/main" val="21850585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Picture with Caption">
    <p:spTree>
      <p:nvGrpSpPr>
        <p:cNvPr id="1" name=""/>
        <p:cNvGrpSpPr/>
        <p:nvPr/>
      </p:nvGrpSpPr>
      <p:grpSpPr>
        <a:xfrm>
          <a:off x="0" y="0"/>
          <a:ext cx="0" cy="0"/>
          <a:chOff x="0" y="0"/>
          <a:chExt cx="0" cy="0"/>
        </a:xfrm>
      </p:grpSpPr>
      <p:pic>
        <p:nvPicPr>
          <p:cNvPr id="4" name="Picture 7"/>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6621463"/>
            <a:ext cx="9144000" cy="246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6"/>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2682876" y="0"/>
            <a:ext cx="3778251" cy="4165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Text Placeholder 17"/>
          <p:cNvSpPr>
            <a:spLocks noGrp="1"/>
          </p:cNvSpPr>
          <p:nvPr>
            <p:ph type="body" sz="quarter" idx="10"/>
          </p:nvPr>
        </p:nvSpPr>
        <p:spPr>
          <a:xfrm>
            <a:off x="685800" y="4724400"/>
            <a:ext cx="7772400" cy="914400"/>
          </a:xfrm>
        </p:spPr>
        <p:txBody>
          <a:bodyPr>
            <a:normAutofit/>
          </a:bodyPr>
          <a:lstStyle>
            <a:lvl1pPr marL="0" indent="0" algn="ctr">
              <a:buNone/>
              <a:defRPr sz="14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10" name="Text Placeholder 19"/>
          <p:cNvSpPr>
            <a:spLocks noGrp="1"/>
          </p:cNvSpPr>
          <p:nvPr>
            <p:ph type="body" sz="quarter" idx="11"/>
          </p:nvPr>
        </p:nvSpPr>
        <p:spPr>
          <a:xfrm>
            <a:off x="685800" y="5761038"/>
            <a:ext cx="7772400" cy="639762"/>
          </a:xfrm>
        </p:spPr>
        <p:txBody>
          <a:bodyPr>
            <a:normAutofit/>
          </a:bodyPr>
          <a:lstStyle>
            <a:lvl1pPr marL="0" indent="0" algn="ctr">
              <a:buNone/>
              <a:defRPr sz="14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Tree>
    <p:extLst>
      <p:ext uri="{BB962C8B-B14F-4D97-AF65-F5344CB8AC3E}">
        <p14:creationId xmlns:p14="http://schemas.microsoft.com/office/powerpoint/2010/main" val="9907425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7.xml"/><Relationship Id="rId13" Type="http://schemas.openxmlformats.org/officeDocument/2006/relationships/slideLayout" Target="../slideLayouts/slideLayout22.xml"/><Relationship Id="rId3" Type="http://schemas.openxmlformats.org/officeDocument/2006/relationships/slideLayout" Target="../slideLayouts/slideLayout12.xml"/><Relationship Id="rId7" Type="http://schemas.openxmlformats.org/officeDocument/2006/relationships/slideLayout" Target="../slideLayouts/slideLayout16.xml"/><Relationship Id="rId12" Type="http://schemas.openxmlformats.org/officeDocument/2006/relationships/slideLayout" Target="../slideLayouts/slideLayout21.xml"/><Relationship Id="rId2" Type="http://schemas.openxmlformats.org/officeDocument/2006/relationships/slideLayout" Target="../slideLayouts/slideLayout11.xml"/><Relationship Id="rId1" Type="http://schemas.openxmlformats.org/officeDocument/2006/relationships/slideLayout" Target="../slideLayouts/slideLayout10.xml"/><Relationship Id="rId6" Type="http://schemas.openxmlformats.org/officeDocument/2006/relationships/slideLayout" Target="../slideLayouts/slideLayout15.xml"/><Relationship Id="rId11" Type="http://schemas.openxmlformats.org/officeDocument/2006/relationships/slideLayout" Target="../slideLayouts/slideLayout20.xml"/><Relationship Id="rId5" Type="http://schemas.openxmlformats.org/officeDocument/2006/relationships/slideLayout" Target="../slideLayouts/slideLayout14.xml"/><Relationship Id="rId15" Type="http://schemas.openxmlformats.org/officeDocument/2006/relationships/theme" Target="../theme/theme2.xml"/><Relationship Id="rId10" Type="http://schemas.openxmlformats.org/officeDocument/2006/relationships/slideLayout" Target="../slideLayouts/slideLayout19.xml"/><Relationship Id="rId4" Type="http://schemas.openxmlformats.org/officeDocument/2006/relationships/slideLayout" Target="../slideLayouts/slideLayout13.xml"/><Relationship Id="rId9" Type="http://schemas.openxmlformats.org/officeDocument/2006/relationships/slideLayout" Target="../slideLayouts/slideLayout18.xml"/><Relationship Id="rId14" Type="http://schemas.openxmlformats.org/officeDocument/2006/relationships/slideLayout" Target="../slideLayouts/slideLayout2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3957" tIns="46979" rIns="93957" bIns="46979" numCol="1" anchor="ctr" anchorCtr="0" compatLnSpc="1">
            <a:prstTxWarp prst="textNoShape">
              <a:avLst/>
            </a:prstTxWarp>
          </a:bodyPr>
          <a:lstStyle/>
          <a:p>
            <a:pPr lvl="0"/>
            <a:r>
              <a:rPr lang="en-US" altLang="lv-LV"/>
              <a:t>Click to edit Master title style</a:t>
            </a:r>
          </a:p>
        </p:txBody>
      </p:sp>
      <p:sp>
        <p:nvSpPr>
          <p:cNvPr id="1027" name="Text Placeholder 2"/>
          <p:cNvSpPr>
            <a:spLocks noGrp="1"/>
          </p:cNvSpPr>
          <p:nvPr>
            <p:ph type="body" idx="1"/>
          </p:nvPr>
        </p:nvSpPr>
        <p:spPr bwMode="auto">
          <a:xfrm>
            <a:off x="457200" y="1600201"/>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3957" tIns="46979" rIns="93957" bIns="46979" numCol="1" anchor="t" anchorCtr="0" compatLnSpc="1">
            <a:prstTxWarp prst="textNoShape">
              <a:avLst/>
            </a:prstTxWarp>
          </a:bodyPr>
          <a:lstStyle/>
          <a:p>
            <a:pPr lvl="0"/>
            <a:r>
              <a:rPr lang="en-US" altLang="lv-LV"/>
              <a:t>Click to edit Master text styles</a:t>
            </a:r>
          </a:p>
          <a:p>
            <a:pPr lvl="1"/>
            <a:r>
              <a:rPr lang="en-US" altLang="lv-LV"/>
              <a:t>Second level</a:t>
            </a:r>
          </a:p>
          <a:p>
            <a:pPr lvl="2"/>
            <a:r>
              <a:rPr lang="en-US" altLang="lv-LV"/>
              <a:t>Third level</a:t>
            </a:r>
          </a:p>
          <a:p>
            <a:pPr lvl="3"/>
            <a:r>
              <a:rPr lang="en-US" altLang="lv-LV"/>
              <a:t>Fourth level</a:t>
            </a:r>
          </a:p>
          <a:p>
            <a:pPr lvl="4"/>
            <a:r>
              <a:rPr lang="en-US" altLang="lv-LV"/>
              <a:t>Fifth level</a:t>
            </a:r>
          </a:p>
        </p:txBody>
      </p:sp>
      <p:sp>
        <p:nvSpPr>
          <p:cNvPr id="4" name="Date Placeholder 3"/>
          <p:cNvSpPr>
            <a:spLocks noGrp="1"/>
          </p:cNvSpPr>
          <p:nvPr>
            <p:ph type="dt" sz="half" idx="2"/>
          </p:nvPr>
        </p:nvSpPr>
        <p:spPr>
          <a:xfrm>
            <a:off x="457200" y="6356352"/>
            <a:ext cx="2133600" cy="365125"/>
          </a:xfrm>
          <a:prstGeom prst="rect">
            <a:avLst/>
          </a:prstGeom>
        </p:spPr>
        <p:txBody>
          <a:bodyPr vert="horz" wrap="square" lIns="93957" tIns="46979" rIns="93957" bIns="46979" numCol="1" anchor="ctr" anchorCtr="0" compatLnSpc="1">
            <a:prstTxWarp prst="textNoShape">
              <a:avLst/>
            </a:prstTxWarp>
          </a:bodyPr>
          <a:lstStyle>
            <a:lvl1pPr eaLnBrk="1" hangingPunct="1">
              <a:defRPr sz="1200">
                <a:solidFill>
                  <a:srgbClr val="898989"/>
                </a:solidFill>
                <a:cs typeface="Arial" pitchFamily="34" charset="0"/>
              </a:defRPr>
            </a:lvl1pPr>
          </a:lstStyle>
          <a:p>
            <a:pPr>
              <a:defRPr/>
            </a:pPr>
            <a:endParaRPr lang="en-US" altLang="lv-LV"/>
          </a:p>
        </p:txBody>
      </p:sp>
      <p:sp>
        <p:nvSpPr>
          <p:cNvPr id="5" name="Footer Placeholder 4"/>
          <p:cNvSpPr>
            <a:spLocks noGrp="1"/>
          </p:cNvSpPr>
          <p:nvPr>
            <p:ph type="ftr" sz="quarter" idx="3"/>
          </p:nvPr>
        </p:nvSpPr>
        <p:spPr>
          <a:xfrm>
            <a:off x="3124200" y="6356352"/>
            <a:ext cx="2895600" cy="365125"/>
          </a:xfrm>
          <a:prstGeom prst="rect">
            <a:avLst/>
          </a:prstGeom>
        </p:spPr>
        <p:txBody>
          <a:bodyPr vert="horz" lIns="93957" tIns="46979" rIns="93957" bIns="46979" rtlCol="0" anchor="ctr"/>
          <a:lstStyle>
            <a:lvl1pPr algn="ctr" defTabSz="939511" eaLnBrk="1" fontAlgn="auto" hangingPunct="1">
              <a:spcBef>
                <a:spcPts val="0"/>
              </a:spcBef>
              <a:spcAft>
                <a:spcPts val="0"/>
              </a:spcAft>
              <a:defRPr sz="1200">
                <a:solidFill>
                  <a:schemeClr val="tx1">
                    <a:tint val="75000"/>
                  </a:schemeClr>
                </a:solidFill>
                <a:latin typeface="+mn-lt"/>
                <a:ea typeface="+mn-ea"/>
                <a:cs typeface="+mn-cs"/>
              </a:defRPr>
            </a:lvl1pPr>
          </a:lstStyle>
          <a:p>
            <a:pPr>
              <a:defRPr/>
            </a:pPr>
            <a:endParaRPr lang="en-US"/>
          </a:p>
        </p:txBody>
      </p:sp>
      <p:sp>
        <p:nvSpPr>
          <p:cNvPr id="6" name="Slide Number Placeholder 5"/>
          <p:cNvSpPr>
            <a:spLocks noGrp="1"/>
          </p:cNvSpPr>
          <p:nvPr>
            <p:ph type="sldNum" sz="quarter" idx="4"/>
          </p:nvPr>
        </p:nvSpPr>
        <p:spPr>
          <a:xfrm>
            <a:off x="6553200" y="6356352"/>
            <a:ext cx="2133600" cy="365125"/>
          </a:xfrm>
          <a:prstGeom prst="rect">
            <a:avLst/>
          </a:prstGeom>
        </p:spPr>
        <p:txBody>
          <a:bodyPr vert="horz" wrap="square" lIns="93957" tIns="46979" rIns="93957" bIns="46979" numCol="1" anchor="ctr" anchorCtr="0" compatLnSpc="1">
            <a:prstTxWarp prst="textNoShape">
              <a:avLst/>
            </a:prstTxWarp>
          </a:bodyPr>
          <a:lstStyle>
            <a:lvl1pPr algn="r" eaLnBrk="1" hangingPunct="1">
              <a:defRPr sz="1200">
                <a:solidFill>
                  <a:srgbClr val="898989"/>
                </a:solidFill>
                <a:cs typeface="Arial" charset="0"/>
              </a:defRPr>
            </a:lvl1pPr>
          </a:lstStyle>
          <a:p>
            <a:pPr>
              <a:defRPr/>
            </a:pPr>
            <a:fld id="{C032758C-AE4A-4451-B75C-386AA898D760}" type="slidenum">
              <a:rPr lang="en-US" altLang="lv-LV"/>
              <a:pPr>
                <a:defRPr/>
              </a:pPr>
              <a:t>‹#›</a:t>
            </a:fld>
            <a:endParaRPr lang="en-US" altLang="lv-LV"/>
          </a:p>
        </p:txBody>
      </p:sp>
    </p:spTree>
  </p:cSld>
  <p:clrMap bg1="lt1" tx1="dk1" bg2="lt2" tx2="dk2" accent1="accent1" accent2="accent2" accent3="accent3" accent4="accent4" accent5="accent5" accent6="accent6" hlink="hlink" folHlink="folHlink"/>
  <p:sldLayoutIdLst>
    <p:sldLayoutId id="2147483883" r:id="rId1"/>
    <p:sldLayoutId id="2147483884" r:id="rId2"/>
    <p:sldLayoutId id="2147483885" r:id="rId3"/>
    <p:sldLayoutId id="2147483886" r:id="rId4"/>
    <p:sldLayoutId id="2147483887" r:id="rId5"/>
    <p:sldLayoutId id="2147483888" r:id="rId6"/>
    <p:sldLayoutId id="2147483889" r:id="rId7"/>
    <p:sldLayoutId id="2147483890" r:id="rId8"/>
    <p:sldLayoutId id="2147483891" r:id="rId9"/>
  </p:sldLayoutIdLst>
  <p:hf hdr="0" ftr="0" dt="0"/>
  <p:txStyles>
    <p:titleStyle>
      <a:lvl1pPr algn="ctr" defTabSz="938151" rtl="0" eaLnBrk="1" fontAlgn="base" hangingPunct="1">
        <a:spcBef>
          <a:spcPct val="0"/>
        </a:spcBef>
        <a:spcAft>
          <a:spcPct val="0"/>
        </a:spcAft>
        <a:defRPr sz="4500" kern="1200">
          <a:solidFill>
            <a:schemeClr val="tx1"/>
          </a:solidFill>
          <a:latin typeface="+mj-lt"/>
          <a:ea typeface="MS PGothic" pitchFamily="34" charset="-128"/>
          <a:cs typeface="ＭＳ Ｐゴシック" charset="0"/>
        </a:defRPr>
      </a:lvl1pPr>
      <a:lvl2pPr algn="ctr" defTabSz="938151" rtl="0" eaLnBrk="1" fontAlgn="base" hangingPunct="1">
        <a:spcBef>
          <a:spcPct val="0"/>
        </a:spcBef>
        <a:spcAft>
          <a:spcPct val="0"/>
        </a:spcAft>
        <a:defRPr sz="4500">
          <a:solidFill>
            <a:schemeClr val="tx1"/>
          </a:solidFill>
          <a:latin typeface="Times New Roman" pitchFamily="18" charset="0"/>
          <a:ea typeface="MS PGothic" pitchFamily="34" charset="-128"/>
          <a:cs typeface="ＭＳ Ｐゴシック" charset="0"/>
        </a:defRPr>
      </a:lvl2pPr>
      <a:lvl3pPr algn="ctr" defTabSz="938151" rtl="0" eaLnBrk="1" fontAlgn="base" hangingPunct="1">
        <a:spcBef>
          <a:spcPct val="0"/>
        </a:spcBef>
        <a:spcAft>
          <a:spcPct val="0"/>
        </a:spcAft>
        <a:defRPr sz="4500">
          <a:solidFill>
            <a:schemeClr val="tx1"/>
          </a:solidFill>
          <a:latin typeface="Times New Roman" pitchFamily="18" charset="0"/>
          <a:ea typeface="MS PGothic" pitchFamily="34" charset="-128"/>
          <a:cs typeface="ＭＳ Ｐゴシック" charset="0"/>
        </a:defRPr>
      </a:lvl3pPr>
      <a:lvl4pPr algn="ctr" defTabSz="938151" rtl="0" eaLnBrk="1" fontAlgn="base" hangingPunct="1">
        <a:spcBef>
          <a:spcPct val="0"/>
        </a:spcBef>
        <a:spcAft>
          <a:spcPct val="0"/>
        </a:spcAft>
        <a:defRPr sz="4500">
          <a:solidFill>
            <a:schemeClr val="tx1"/>
          </a:solidFill>
          <a:latin typeface="Times New Roman" pitchFamily="18" charset="0"/>
          <a:ea typeface="MS PGothic" pitchFamily="34" charset="-128"/>
          <a:cs typeface="ＭＳ Ｐゴシック" charset="0"/>
        </a:defRPr>
      </a:lvl4pPr>
      <a:lvl5pPr algn="ctr" defTabSz="938151" rtl="0" eaLnBrk="1" fontAlgn="base" hangingPunct="1">
        <a:spcBef>
          <a:spcPct val="0"/>
        </a:spcBef>
        <a:spcAft>
          <a:spcPct val="0"/>
        </a:spcAft>
        <a:defRPr sz="4500">
          <a:solidFill>
            <a:schemeClr val="tx1"/>
          </a:solidFill>
          <a:latin typeface="Times New Roman" pitchFamily="18" charset="0"/>
          <a:ea typeface="MS PGothic" pitchFamily="34" charset="-128"/>
          <a:cs typeface="ＭＳ Ｐゴシック" charset="0"/>
        </a:defRPr>
      </a:lvl5pPr>
      <a:lvl6pPr marL="457170" algn="ctr" defTabSz="938151" rtl="0" eaLnBrk="1" fontAlgn="base" hangingPunct="1">
        <a:spcBef>
          <a:spcPct val="0"/>
        </a:spcBef>
        <a:spcAft>
          <a:spcPct val="0"/>
        </a:spcAft>
        <a:defRPr sz="4500">
          <a:solidFill>
            <a:schemeClr val="tx1"/>
          </a:solidFill>
          <a:latin typeface="Times New Roman" pitchFamily="18" charset="0"/>
        </a:defRPr>
      </a:lvl6pPr>
      <a:lvl7pPr marL="914339" algn="ctr" defTabSz="938151" rtl="0" eaLnBrk="1" fontAlgn="base" hangingPunct="1">
        <a:spcBef>
          <a:spcPct val="0"/>
        </a:spcBef>
        <a:spcAft>
          <a:spcPct val="0"/>
        </a:spcAft>
        <a:defRPr sz="4500">
          <a:solidFill>
            <a:schemeClr val="tx1"/>
          </a:solidFill>
          <a:latin typeface="Times New Roman" pitchFamily="18" charset="0"/>
        </a:defRPr>
      </a:lvl7pPr>
      <a:lvl8pPr marL="1371509" algn="ctr" defTabSz="938151" rtl="0" eaLnBrk="1" fontAlgn="base" hangingPunct="1">
        <a:spcBef>
          <a:spcPct val="0"/>
        </a:spcBef>
        <a:spcAft>
          <a:spcPct val="0"/>
        </a:spcAft>
        <a:defRPr sz="4500">
          <a:solidFill>
            <a:schemeClr val="tx1"/>
          </a:solidFill>
          <a:latin typeface="Times New Roman" pitchFamily="18" charset="0"/>
        </a:defRPr>
      </a:lvl8pPr>
      <a:lvl9pPr marL="1828677" algn="ctr" defTabSz="938151" rtl="0" eaLnBrk="1" fontAlgn="base" hangingPunct="1">
        <a:spcBef>
          <a:spcPct val="0"/>
        </a:spcBef>
        <a:spcAft>
          <a:spcPct val="0"/>
        </a:spcAft>
        <a:defRPr sz="4500">
          <a:solidFill>
            <a:schemeClr val="tx1"/>
          </a:solidFill>
          <a:latin typeface="Times New Roman" pitchFamily="18" charset="0"/>
        </a:defRPr>
      </a:lvl9pPr>
    </p:titleStyle>
    <p:bodyStyle>
      <a:lvl1pPr marL="350815" indent="-350815" algn="l" defTabSz="938151" rtl="0" eaLnBrk="1" fontAlgn="base" hangingPunct="1">
        <a:spcBef>
          <a:spcPct val="20000"/>
        </a:spcBef>
        <a:spcAft>
          <a:spcPct val="0"/>
        </a:spcAft>
        <a:buFont typeface="Arial" charset="0"/>
        <a:buChar char="•"/>
        <a:defRPr sz="3300" kern="1200">
          <a:solidFill>
            <a:schemeClr val="tx1"/>
          </a:solidFill>
          <a:latin typeface="+mn-lt"/>
          <a:ea typeface="MS PGothic" pitchFamily="34" charset="-128"/>
          <a:cs typeface="ＭＳ Ｐゴシック" charset="0"/>
        </a:defRPr>
      </a:lvl1pPr>
      <a:lvl2pPr marL="761949" indent="-292081" algn="l" defTabSz="938151" rtl="0" eaLnBrk="1" fontAlgn="base" hangingPunct="1">
        <a:spcBef>
          <a:spcPct val="20000"/>
        </a:spcBef>
        <a:spcAft>
          <a:spcPct val="0"/>
        </a:spcAft>
        <a:buFont typeface="Arial" charset="0"/>
        <a:buChar char="–"/>
        <a:defRPr sz="2900" kern="1200">
          <a:solidFill>
            <a:schemeClr val="tx1"/>
          </a:solidFill>
          <a:latin typeface="+mn-lt"/>
          <a:ea typeface="MS PGothic" pitchFamily="34" charset="-128"/>
          <a:cs typeface="+mn-cs"/>
        </a:defRPr>
      </a:lvl2pPr>
      <a:lvl3pPr marL="1173084" indent="-233347" algn="l" defTabSz="938151" rtl="0" eaLnBrk="1" fontAlgn="base" hangingPunct="1">
        <a:spcBef>
          <a:spcPct val="20000"/>
        </a:spcBef>
        <a:spcAft>
          <a:spcPct val="0"/>
        </a:spcAft>
        <a:buFont typeface="Arial" charset="0"/>
        <a:buChar char="•"/>
        <a:defRPr sz="2500" kern="1200">
          <a:solidFill>
            <a:schemeClr val="tx1"/>
          </a:solidFill>
          <a:latin typeface="+mn-lt"/>
          <a:ea typeface="MS PGothic" pitchFamily="34" charset="-128"/>
          <a:cs typeface="+mn-cs"/>
        </a:defRPr>
      </a:lvl3pPr>
      <a:lvl4pPr marL="1642953" indent="-233347" algn="l" defTabSz="938151" rtl="0" eaLnBrk="1" fontAlgn="base" hangingPunct="1">
        <a:spcBef>
          <a:spcPct val="20000"/>
        </a:spcBef>
        <a:spcAft>
          <a:spcPct val="0"/>
        </a:spcAft>
        <a:buFont typeface="Arial" charset="0"/>
        <a:buChar char="–"/>
        <a:defRPr sz="1900" kern="1200">
          <a:solidFill>
            <a:schemeClr val="tx1"/>
          </a:solidFill>
          <a:latin typeface="+mn-lt"/>
          <a:ea typeface="MS PGothic" pitchFamily="34" charset="-128"/>
          <a:cs typeface="+mn-cs"/>
        </a:defRPr>
      </a:lvl4pPr>
      <a:lvl5pPr marL="2112821" indent="-233347" algn="l" defTabSz="938151" rtl="0" eaLnBrk="1" fontAlgn="base" hangingPunct="1">
        <a:spcBef>
          <a:spcPct val="20000"/>
        </a:spcBef>
        <a:spcAft>
          <a:spcPct val="0"/>
        </a:spcAft>
        <a:buFont typeface="Arial" charset="0"/>
        <a:buChar char="»"/>
        <a:defRPr sz="1900" kern="1200">
          <a:solidFill>
            <a:schemeClr val="tx1"/>
          </a:solidFill>
          <a:latin typeface="+mn-lt"/>
          <a:ea typeface="MS PGothic" pitchFamily="34" charset="-128"/>
          <a:cs typeface="+mn-cs"/>
        </a:defRPr>
      </a:lvl5pPr>
      <a:lvl6pPr marL="2583662" indent="-234877" algn="l" defTabSz="939511" rtl="0" eaLnBrk="1" latinLnBrk="0" hangingPunct="1">
        <a:spcBef>
          <a:spcPct val="20000"/>
        </a:spcBef>
        <a:buFont typeface="Arial" pitchFamily="34" charset="0"/>
        <a:buChar char="•"/>
        <a:defRPr sz="1900" kern="1200">
          <a:solidFill>
            <a:schemeClr val="tx1"/>
          </a:solidFill>
          <a:latin typeface="+mn-lt"/>
          <a:ea typeface="+mn-ea"/>
          <a:cs typeface="+mn-cs"/>
        </a:defRPr>
      </a:lvl6pPr>
      <a:lvl7pPr marL="3053418" indent="-234877" algn="l" defTabSz="939511" rtl="0" eaLnBrk="1" latinLnBrk="0" hangingPunct="1">
        <a:spcBef>
          <a:spcPct val="20000"/>
        </a:spcBef>
        <a:buFont typeface="Arial" pitchFamily="34" charset="0"/>
        <a:buChar char="•"/>
        <a:defRPr sz="1900" kern="1200">
          <a:solidFill>
            <a:schemeClr val="tx1"/>
          </a:solidFill>
          <a:latin typeface="+mn-lt"/>
          <a:ea typeface="+mn-ea"/>
          <a:cs typeface="+mn-cs"/>
        </a:defRPr>
      </a:lvl7pPr>
      <a:lvl8pPr marL="3523176" indent="-234877" algn="l" defTabSz="939511" rtl="0" eaLnBrk="1" latinLnBrk="0" hangingPunct="1">
        <a:spcBef>
          <a:spcPct val="20000"/>
        </a:spcBef>
        <a:buFont typeface="Arial" pitchFamily="34" charset="0"/>
        <a:buChar char="•"/>
        <a:defRPr sz="1900" kern="1200">
          <a:solidFill>
            <a:schemeClr val="tx1"/>
          </a:solidFill>
          <a:latin typeface="+mn-lt"/>
          <a:ea typeface="+mn-ea"/>
          <a:cs typeface="+mn-cs"/>
        </a:defRPr>
      </a:lvl8pPr>
      <a:lvl9pPr marL="3992931" indent="-234877" algn="l" defTabSz="939511" rtl="0" eaLnBrk="1" latinLnBrk="0" hangingPunct="1">
        <a:spcBef>
          <a:spcPct val="20000"/>
        </a:spcBef>
        <a:buFont typeface="Arial" pitchFamily="34" charset="0"/>
        <a:buChar char="•"/>
        <a:defRPr sz="1900" kern="1200">
          <a:solidFill>
            <a:schemeClr val="tx1"/>
          </a:solidFill>
          <a:latin typeface="+mn-lt"/>
          <a:ea typeface="+mn-ea"/>
          <a:cs typeface="+mn-cs"/>
        </a:defRPr>
      </a:lvl9pPr>
    </p:bodyStyle>
    <p:otherStyle>
      <a:defPPr>
        <a:defRPr lang="en-US"/>
      </a:defPPr>
      <a:lvl1pPr marL="0" algn="l" defTabSz="939511" rtl="0" eaLnBrk="1" latinLnBrk="0" hangingPunct="1">
        <a:defRPr sz="1700" kern="1200">
          <a:solidFill>
            <a:schemeClr val="tx1"/>
          </a:solidFill>
          <a:latin typeface="+mn-lt"/>
          <a:ea typeface="+mn-ea"/>
          <a:cs typeface="+mn-cs"/>
        </a:defRPr>
      </a:lvl1pPr>
      <a:lvl2pPr marL="469756" algn="l" defTabSz="939511" rtl="0" eaLnBrk="1" latinLnBrk="0" hangingPunct="1">
        <a:defRPr sz="1700" kern="1200">
          <a:solidFill>
            <a:schemeClr val="tx1"/>
          </a:solidFill>
          <a:latin typeface="+mn-lt"/>
          <a:ea typeface="+mn-ea"/>
          <a:cs typeface="+mn-cs"/>
        </a:defRPr>
      </a:lvl2pPr>
      <a:lvl3pPr marL="939511" algn="l" defTabSz="939511" rtl="0" eaLnBrk="1" latinLnBrk="0" hangingPunct="1">
        <a:defRPr sz="1700" kern="1200">
          <a:solidFill>
            <a:schemeClr val="tx1"/>
          </a:solidFill>
          <a:latin typeface="+mn-lt"/>
          <a:ea typeface="+mn-ea"/>
          <a:cs typeface="+mn-cs"/>
        </a:defRPr>
      </a:lvl3pPr>
      <a:lvl4pPr marL="1409271" algn="l" defTabSz="939511" rtl="0" eaLnBrk="1" latinLnBrk="0" hangingPunct="1">
        <a:defRPr sz="1700" kern="1200">
          <a:solidFill>
            <a:schemeClr val="tx1"/>
          </a:solidFill>
          <a:latin typeface="+mn-lt"/>
          <a:ea typeface="+mn-ea"/>
          <a:cs typeface="+mn-cs"/>
        </a:defRPr>
      </a:lvl4pPr>
      <a:lvl5pPr marL="1879026" algn="l" defTabSz="939511" rtl="0" eaLnBrk="1" latinLnBrk="0" hangingPunct="1">
        <a:defRPr sz="1700" kern="1200">
          <a:solidFill>
            <a:schemeClr val="tx1"/>
          </a:solidFill>
          <a:latin typeface="+mn-lt"/>
          <a:ea typeface="+mn-ea"/>
          <a:cs typeface="+mn-cs"/>
        </a:defRPr>
      </a:lvl5pPr>
      <a:lvl6pPr marL="2348783" algn="l" defTabSz="939511" rtl="0" eaLnBrk="1" latinLnBrk="0" hangingPunct="1">
        <a:defRPr sz="1700" kern="1200">
          <a:solidFill>
            <a:schemeClr val="tx1"/>
          </a:solidFill>
          <a:latin typeface="+mn-lt"/>
          <a:ea typeface="+mn-ea"/>
          <a:cs typeface="+mn-cs"/>
        </a:defRPr>
      </a:lvl6pPr>
      <a:lvl7pPr marL="2818541" algn="l" defTabSz="939511" rtl="0" eaLnBrk="1" latinLnBrk="0" hangingPunct="1">
        <a:defRPr sz="1700" kern="1200">
          <a:solidFill>
            <a:schemeClr val="tx1"/>
          </a:solidFill>
          <a:latin typeface="+mn-lt"/>
          <a:ea typeface="+mn-ea"/>
          <a:cs typeface="+mn-cs"/>
        </a:defRPr>
      </a:lvl7pPr>
      <a:lvl8pPr marL="3288294" algn="l" defTabSz="939511" rtl="0" eaLnBrk="1" latinLnBrk="0" hangingPunct="1">
        <a:defRPr sz="1700" kern="1200">
          <a:solidFill>
            <a:schemeClr val="tx1"/>
          </a:solidFill>
          <a:latin typeface="+mn-lt"/>
          <a:ea typeface="+mn-ea"/>
          <a:cs typeface="+mn-cs"/>
        </a:defRPr>
      </a:lvl8pPr>
      <a:lvl9pPr marL="3758054" algn="l" defTabSz="939511" rtl="0" eaLnBrk="1" latinLnBrk="0" hangingPunct="1">
        <a:defRPr sz="17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alpha val="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lv-LV"/>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lv-LV"/>
              <a:t>19.10.2020</a:t>
            </a: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lv-LV"/>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6D5FA42-DE36-4D94-9A7F-A6901430AF99}" type="slidenum">
              <a:rPr lang="lv-LV" smtClean="0"/>
              <a:t>‹#›</a:t>
            </a:fld>
            <a:endParaRPr lang="lv-LV"/>
          </a:p>
        </p:txBody>
      </p:sp>
    </p:spTree>
    <p:extLst>
      <p:ext uri="{BB962C8B-B14F-4D97-AF65-F5344CB8AC3E}">
        <p14:creationId xmlns:p14="http://schemas.microsoft.com/office/powerpoint/2010/main" val="585465683"/>
      </p:ext>
    </p:extLst>
  </p:cSld>
  <p:clrMap bg1="lt1" tx1="dk1" bg2="lt2" tx2="dk2" accent1="accent1" accent2="accent2" accent3="accent3" accent4="accent4" accent5="accent5" accent6="accent6" hlink="hlink" folHlink="folHlink"/>
  <p:sldLayoutIdLst>
    <p:sldLayoutId id="2147483894" r:id="rId1"/>
    <p:sldLayoutId id="2147483895" r:id="rId2"/>
    <p:sldLayoutId id="2147483896" r:id="rId3"/>
    <p:sldLayoutId id="2147483897" r:id="rId4"/>
    <p:sldLayoutId id="2147483898" r:id="rId5"/>
    <p:sldLayoutId id="2147483899" r:id="rId6"/>
    <p:sldLayoutId id="2147483900" r:id="rId7"/>
    <p:sldLayoutId id="2147483901" r:id="rId8"/>
    <p:sldLayoutId id="2147483902" r:id="rId9"/>
    <p:sldLayoutId id="2147483903" r:id="rId10"/>
    <p:sldLayoutId id="2147483904" r:id="rId11"/>
    <p:sldLayoutId id="2147483905" r:id="rId12"/>
    <p:sldLayoutId id="2147483906" r:id="rId13"/>
    <p:sldLayoutId id="2147483907" r:id="rId14"/>
  </p:sldLayoutIdLst>
  <p:hf sldNum="0" hdr="0" ftr="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lv-LV"/>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2.xml"/><Relationship Id="rId1" Type="http://schemas.openxmlformats.org/officeDocument/2006/relationships/slideLayout" Target="../slideLayouts/slideLayout3.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3.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3.xml"/><Relationship Id="rId1" Type="http://schemas.openxmlformats.org/officeDocument/2006/relationships/slideLayout" Target="../slideLayouts/slideLayout3.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4.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4.xml"/><Relationship Id="rId1" Type="http://schemas.openxmlformats.org/officeDocument/2006/relationships/slideLayout" Target="../slideLayouts/slideLayout3.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BFBB5910-EDF8-4BF2-96FE-A25E127A678D}"/>
              </a:ext>
            </a:extLst>
          </p:cNvPr>
          <p:cNvSpPr txBox="1">
            <a:spLocks/>
          </p:cNvSpPr>
          <p:nvPr/>
        </p:nvSpPr>
        <p:spPr bwMode="auto">
          <a:xfrm>
            <a:off x="457199" y="3416871"/>
            <a:ext cx="8229601" cy="24965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3957" tIns="46979" rIns="93957" bIns="46979" numCol="1" anchor="t" anchorCtr="0" compatLnSpc="1">
            <a:prstTxWarp prst="textNoShape">
              <a:avLst/>
            </a:prstTxWarp>
            <a:noAutofit/>
          </a:bodyPr>
          <a:lstStyle>
            <a:lvl1pPr algn="ctr" defTabSz="938151" rtl="0" eaLnBrk="1" fontAlgn="base" hangingPunct="1">
              <a:spcBef>
                <a:spcPct val="0"/>
              </a:spcBef>
              <a:spcAft>
                <a:spcPct val="0"/>
              </a:spcAft>
              <a:defRPr sz="3200" b="1" kern="1200" baseline="0">
                <a:solidFill>
                  <a:schemeClr val="tx1"/>
                </a:solidFill>
                <a:latin typeface="Verdana" panose="020B0604030504040204" pitchFamily="34" charset="0"/>
                <a:ea typeface="Verdana" panose="020B0604030504040204" pitchFamily="34" charset="0"/>
                <a:cs typeface="Verdana" panose="020B0604030504040204" pitchFamily="34" charset="0"/>
              </a:defRPr>
            </a:lvl1pPr>
            <a:lvl2pPr algn="ctr" defTabSz="938151" rtl="0" eaLnBrk="1" fontAlgn="base" hangingPunct="1">
              <a:spcBef>
                <a:spcPct val="0"/>
              </a:spcBef>
              <a:spcAft>
                <a:spcPct val="0"/>
              </a:spcAft>
              <a:defRPr sz="4500">
                <a:solidFill>
                  <a:schemeClr val="tx1"/>
                </a:solidFill>
                <a:latin typeface="Times New Roman" pitchFamily="18" charset="0"/>
                <a:ea typeface="MS PGothic" pitchFamily="34" charset="-128"/>
                <a:cs typeface="ＭＳ Ｐゴシック" charset="0"/>
              </a:defRPr>
            </a:lvl2pPr>
            <a:lvl3pPr algn="ctr" defTabSz="938151" rtl="0" eaLnBrk="1" fontAlgn="base" hangingPunct="1">
              <a:spcBef>
                <a:spcPct val="0"/>
              </a:spcBef>
              <a:spcAft>
                <a:spcPct val="0"/>
              </a:spcAft>
              <a:defRPr sz="4500">
                <a:solidFill>
                  <a:schemeClr val="tx1"/>
                </a:solidFill>
                <a:latin typeface="Times New Roman" pitchFamily="18" charset="0"/>
                <a:ea typeface="MS PGothic" pitchFamily="34" charset="-128"/>
                <a:cs typeface="ＭＳ Ｐゴシック" charset="0"/>
              </a:defRPr>
            </a:lvl3pPr>
            <a:lvl4pPr algn="ctr" defTabSz="938151" rtl="0" eaLnBrk="1" fontAlgn="base" hangingPunct="1">
              <a:spcBef>
                <a:spcPct val="0"/>
              </a:spcBef>
              <a:spcAft>
                <a:spcPct val="0"/>
              </a:spcAft>
              <a:defRPr sz="4500">
                <a:solidFill>
                  <a:schemeClr val="tx1"/>
                </a:solidFill>
                <a:latin typeface="Times New Roman" pitchFamily="18" charset="0"/>
                <a:ea typeface="MS PGothic" pitchFamily="34" charset="-128"/>
                <a:cs typeface="ＭＳ Ｐゴシック" charset="0"/>
              </a:defRPr>
            </a:lvl4pPr>
            <a:lvl5pPr algn="ctr" defTabSz="938151" rtl="0" eaLnBrk="1" fontAlgn="base" hangingPunct="1">
              <a:spcBef>
                <a:spcPct val="0"/>
              </a:spcBef>
              <a:spcAft>
                <a:spcPct val="0"/>
              </a:spcAft>
              <a:defRPr sz="4500">
                <a:solidFill>
                  <a:schemeClr val="tx1"/>
                </a:solidFill>
                <a:latin typeface="Times New Roman" pitchFamily="18" charset="0"/>
                <a:ea typeface="MS PGothic" pitchFamily="34" charset="-128"/>
                <a:cs typeface="ＭＳ Ｐゴシック" charset="0"/>
              </a:defRPr>
            </a:lvl5pPr>
            <a:lvl6pPr marL="457170" algn="ctr" defTabSz="938151" rtl="0" eaLnBrk="1" fontAlgn="base" hangingPunct="1">
              <a:spcBef>
                <a:spcPct val="0"/>
              </a:spcBef>
              <a:spcAft>
                <a:spcPct val="0"/>
              </a:spcAft>
              <a:defRPr sz="4500">
                <a:solidFill>
                  <a:schemeClr val="tx1"/>
                </a:solidFill>
                <a:latin typeface="Times New Roman" pitchFamily="18" charset="0"/>
              </a:defRPr>
            </a:lvl6pPr>
            <a:lvl7pPr marL="914339" algn="ctr" defTabSz="938151" rtl="0" eaLnBrk="1" fontAlgn="base" hangingPunct="1">
              <a:spcBef>
                <a:spcPct val="0"/>
              </a:spcBef>
              <a:spcAft>
                <a:spcPct val="0"/>
              </a:spcAft>
              <a:defRPr sz="4500">
                <a:solidFill>
                  <a:schemeClr val="tx1"/>
                </a:solidFill>
                <a:latin typeface="Times New Roman" pitchFamily="18" charset="0"/>
              </a:defRPr>
            </a:lvl7pPr>
            <a:lvl8pPr marL="1371509" algn="ctr" defTabSz="938151" rtl="0" eaLnBrk="1" fontAlgn="base" hangingPunct="1">
              <a:spcBef>
                <a:spcPct val="0"/>
              </a:spcBef>
              <a:spcAft>
                <a:spcPct val="0"/>
              </a:spcAft>
              <a:defRPr sz="4500">
                <a:solidFill>
                  <a:schemeClr val="tx1"/>
                </a:solidFill>
                <a:latin typeface="Times New Roman" pitchFamily="18" charset="0"/>
              </a:defRPr>
            </a:lvl8pPr>
            <a:lvl9pPr marL="1828677" algn="ctr" defTabSz="938151" rtl="0" eaLnBrk="1" fontAlgn="base" hangingPunct="1">
              <a:spcBef>
                <a:spcPct val="0"/>
              </a:spcBef>
              <a:spcAft>
                <a:spcPct val="0"/>
              </a:spcAft>
              <a:defRPr sz="4500">
                <a:solidFill>
                  <a:schemeClr val="tx1"/>
                </a:solidFill>
                <a:latin typeface="Times New Roman" pitchFamily="18" charset="0"/>
              </a:defRPr>
            </a:lvl9pPr>
          </a:lstStyle>
          <a:p>
            <a:pPr>
              <a:defRPr/>
            </a:pPr>
            <a:br>
              <a:rPr lang="lv-LV" altLang="lv-LV" sz="2400" dirty="0">
                <a:ea typeface="MS PGothic" pitchFamily="34" charset="-128"/>
              </a:rPr>
            </a:br>
            <a:r>
              <a:rPr lang="lv-LV" altLang="lv-LV" sz="2400" dirty="0">
                <a:solidFill>
                  <a:srgbClr val="01859C"/>
                </a:solidFill>
                <a:ea typeface="MS PGothic" pitchFamily="34" charset="-128"/>
              </a:rPr>
              <a:t>NOSACĪJUMI PAŠVALDĪBU TERITORIJAS PLĀNOŠANAS DOKUMENTU IZSTRĀDEI</a:t>
            </a:r>
            <a:br>
              <a:rPr lang="lv-LV" altLang="lv-LV" sz="2400" dirty="0">
                <a:solidFill>
                  <a:srgbClr val="01859C"/>
                </a:solidFill>
                <a:ea typeface="MS PGothic" pitchFamily="34" charset="-128"/>
              </a:rPr>
            </a:br>
            <a:br>
              <a:rPr lang="lv-LV" altLang="lv-LV" sz="2400" dirty="0">
                <a:solidFill>
                  <a:srgbClr val="01859C"/>
                </a:solidFill>
                <a:ea typeface="MS PGothic" pitchFamily="34" charset="-128"/>
              </a:rPr>
            </a:br>
            <a:br>
              <a:rPr lang="lv-LV" altLang="lv-LV" sz="2400" dirty="0">
                <a:solidFill>
                  <a:srgbClr val="01859C"/>
                </a:solidFill>
                <a:ea typeface="MS PGothic" pitchFamily="34" charset="-128"/>
              </a:rPr>
            </a:br>
            <a:br>
              <a:rPr lang="lv-LV" altLang="lv-LV" sz="2400" dirty="0">
                <a:solidFill>
                  <a:srgbClr val="01859C"/>
                </a:solidFill>
                <a:ea typeface="MS PGothic" pitchFamily="34" charset="-128"/>
              </a:rPr>
            </a:br>
            <a:br>
              <a:rPr lang="lv-LV" altLang="lv-LV" sz="1400" dirty="0">
                <a:ea typeface="MS PGothic" pitchFamily="34" charset="-128"/>
              </a:rPr>
            </a:br>
            <a:br>
              <a:rPr lang="lv-LV" altLang="lv-LV" sz="1400" dirty="0">
                <a:ea typeface="MS PGothic" pitchFamily="34" charset="-128"/>
              </a:rPr>
            </a:br>
            <a:endParaRPr lang="lv-LV" altLang="lv-LV" sz="2400" dirty="0">
              <a:solidFill>
                <a:srgbClr val="01859C"/>
              </a:solidFill>
              <a:ea typeface="MS PGothic" pitchFamily="34" charset="-128"/>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1">
            <a:extLst>
              <a:ext uri="{FF2B5EF4-FFF2-40B4-BE49-F238E27FC236}">
                <a16:creationId xmlns:a16="http://schemas.microsoft.com/office/drawing/2014/main" id="{EA73380B-92D8-41CF-8673-D890497FB645}"/>
              </a:ext>
            </a:extLst>
          </p:cNvPr>
          <p:cNvSpPr txBox="1">
            <a:spLocks/>
          </p:cNvSpPr>
          <p:nvPr/>
        </p:nvSpPr>
        <p:spPr>
          <a:xfrm>
            <a:off x="1800000" y="540000"/>
            <a:ext cx="7200000" cy="936105"/>
          </a:xfrm>
          <a:prstGeom prst="rect">
            <a:avLst/>
          </a:prstGeom>
          <a:noFill/>
        </p:spPr>
        <p:txBody>
          <a:bodyPr vert="horz" lIns="91440" tIns="45720" rIns="91440" bIns="45720" rtlCol="0" anchor="t">
            <a:normAutofit/>
          </a:bodyPr>
          <a:lstStyle>
            <a:lvl1pPr algn="l" defTabSz="914400" rtl="0" eaLnBrk="1" latinLnBrk="0" hangingPunct="1">
              <a:spcBef>
                <a:spcPct val="0"/>
              </a:spcBef>
              <a:buNone/>
              <a:defRPr sz="2400" b="1" kern="1200">
                <a:solidFill>
                  <a:schemeClr val="tx1"/>
                </a:solidFill>
                <a:latin typeface="Verdana" panose="020B0604030504040204" pitchFamily="34" charset="0"/>
                <a:ea typeface="Verdana" panose="020B0604030504040204" pitchFamily="34" charset="0"/>
                <a:cs typeface="Verdana" panose="020B0604030504040204" pitchFamily="34" charset="0"/>
              </a:defRPr>
            </a:lvl1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lv-LV" b="1" i="0" u="none" strike="noStrike" kern="1200" cap="none" spc="0" normalizeH="0" baseline="0" noProof="0" dirty="0">
                <a:ln>
                  <a:noFill/>
                </a:ln>
                <a:solidFill>
                  <a:srgbClr val="01859C"/>
                </a:solidFill>
                <a:effectLst/>
                <a:uLnTx/>
                <a:uFillTx/>
                <a:latin typeface="Verdana" panose="020B0604030504040204" pitchFamily="34" charset="0"/>
                <a:ea typeface="Verdana" panose="020B0604030504040204" pitchFamily="34" charset="0"/>
              </a:rPr>
              <a:t>Satiksmes ministrijas nosacījumi (1)</a:t>
            </a:r>
          </a:p>
        </p:txBody>
      </p:sp>
      <p:sp>
        <p:nvSpPr>
          <p:cNvPr id="2" name="Slide Number Placeholder 1"/>
          <p:cNvSpPr>
            <a:spLocks noGrp="1"/>
          </p:cNvSpPr>
          <p:nvPr>
            <p:ph type="sldNum" sz="quarter" idx="13"/>
          </p:nvPr>
        </p:nvSpPr>
        <p:spPr/>
        <p:txBody>
          <a:bodyPr/>
          <a:lstStyle/>
          <a:p>
            <a:pPr marL="0" marR="0" lvl="0" indent="0" algn="r" defTabSz="938213" rtl="0" eaLnBrk="1" fontAlgn="base" latinLnBrk="0" hangingPunct="1">
              <a:lnSpc>
                <a:spcPct val="100000"/>
              </a:lnSpc>
              <a:spcBef>
                <a:spcPct val="0"/>
              </a:spcBef>
              <a:spcAft>
                <a:spcPct val="0"/>
              </a:spcAft>
              <a:buClrTx/>
              <a:buSzTx/>
              <a:buFontTx/>
              <a:buNone/>
              <a:tabLst/>
              <a:defRPr/>
            </a:pPr>
            <a:fld id="{93253D8C-B92E-439D-B771-3901E9934B9B}" type="slidenum">
              <a:rPr kumimoji="0" lang="en-US" altLang="lv-LV" sz="1000" b="0" i="0" u="none" strike="noStrike" kern="1200" cap="none" spc="0" normalizeH="0" baseline="0" noProof="0" smtClean="0">
                <a:ln>
                  <a:noFill/>
                </a:ln>
                <a:solidFill>
                  <a:srgbClr val="898989"/>
                </a:solidFill>
                <a:effectLst/>
                <a:uLnTx/>
                <a:uFillTx/>
                <a:latin typeface="Verdana" pitchFamily="34" charset="0"/>
                <a:ea typeface="MS PGothic" pitchFamily="34" charset="-128"/>
                <a:cs typeface="Arial" charset="0"/>
              </a:rPr>
              <a:pPr marL="0" marR="0" lvl="0" indent="0" algn="r" defTabSz="938213" rtl="0" eaLnBrk="1" fontAlgn="base" latinLnBrk="0" hangingPunct="1">
                <a:lnSpc>
                  <a:spcPct val="100000"/>
                </a:lnSpc>
                <a:spcBef>
                  <a:spcPct val="0"/>
                </a:spcBef>
                <a:spcAft>
                  <a:spcPct val="0"/>
                </a:spcAft>
                <a:buClrTx/>
                <a:buSzTx/>
                <a:buFontTx/>
                <a:buNone/>
                <a:tabLst/>
                <a:defRPr/>
              </a:pPr>
              <a:t>2</a:t>
            </a:fld>
            <a:endParaRPr kumimoji="0" lang="en-US" altLang="lv-LV" sz="1000" b="0" i="0" u="none" strike="noStrike" kern="1200" cap="none" spc="0" normalizeH="0" baseline="0" noProof="0">
              <a:ln>
                <a:noFill/>
              </a:ln>
              <a:solidFill>
                <a:srgbClr val="898989"/>
              </a:solidFill>
              <a:effectLst/>
              <a:uLnTx/>
              <a:uFillTx/>
              <a:latin typeface="Verdana" pitchFamily="34" charset="0"/>
              <a:ea typeface="MS PGothic" pitchFamily="34" charset="-128"/>
              <a:cs typeface="Arial" charset="0"/>
            </a:endParaRPr>
          </a:p>
        </p:txBody>
      </p:sp>
      <p:graphicFrame>
        <p:nvGraphicFramePr>
          <p:cNvPr id="3" name="Content Placeholder 2">
            <a:extLst>
              <a:ext uri="{FF2B5EF4-FFF2-40B4-BE49-F238E27FC236}">
                <a16:creationId xmlns:a16="http://schemas.microsoft.com/office/drawing/2014/main" id="{A2558E31-AFEC-CCF8-F221-6D2E96B188F6}"/>
              </a:ext>
            </a:extLst>
          </p:cNvPr>
          <p:cNvGraphicFramePr>
            <a:graphicFrameLocks/>
          </p:cNvGraphicFramePr>
          <p:nvPr>
            <p:extLst>
              <p:ext uri="{D42A27DB-BD31-4B8C-83A1-F6EECF244321}">
                <p14:modId xmlns:p14="http://schemas.microsoft.com/office/powerpoint/2010/main" val="1983957884"/>
              </p:ext>
            </p:extLst>
          </p:nvPr>
        </p:nvGraphicFramePr>
        <p:xfrm>
          <a:off x="242455" y="1476105"/>
          <a:ext cx="8291945" cy="436721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7409527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1">
            <a:extLst>
              <a:ext uri="{FF2B5EF4-FFF2-40B4-BE49-F238E27FC236}">
                <a16:creationId xmlns:a16="http://schemas.microsoft.com/office/drawing/2014/main" id="{EA73380B-92D8-41CF-8673-D890497FB645}"/>
              </a:ext>
            </a:extLst>
          </p:cNvPr>
          <p:cNvSpPr txBox="1">
            <a:spLocks/>
          </p:cNvSpPr>
          <p:nvPr/>
        </p:nvSpPr>
        <p:spPr>
          <a:xfrm>
            <a:off x="1373039" y="123493"/>
            <a:ext cx="8119304" cy="936105"/>
          </a:xfrm>
          <a:prstGeom prst="rect">
            <a:avLst/>
          </a:prstGeom>
          <a:noFill/>
        </p:spPr>
        <p:txBody>
          <a:bodyPr vert="horz" lIns="91440" tIns="45720" rIns="91440" bIns="45720" rtlCol="0" anchor="t">
            <a:normAutofit/>
          </a:bodyPr>
          <a:lstStyle>
            <a:lvl1pPr algn="l" defTabSz="914400" rtl="0" eaLnBrk="1" latinLnBrk="0" hangingPunct="1">
              <a:spcBef>
                <a:spcPct val="0"/>
              </a:spcBef>
              <a:buNone/>
              <a:defRPr sz="2400" b="1" kern="1200">
                <a:solidFill>
                  <a:schemeClr val="tx1"/>
                </a:solidFill>
                <a:latin typeface="Verdana" panose="020B0604030504040204" pitchFamily="34" charset="0"/>
                <a:ea typeface="Verdana" panose="020B0604030504040204" pitchFamily="34" charset="0"/>
                <a:cs typeface="Verdana" panose="020B0604030504040204" pitchFamily="34" charset="0"/>
              </a:defRPr>
            </a:lvl1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lv-LV" sz="2000" b="1" i="0" u="none" strike="noStrike" kern="1200" cap="none" spc="0" normalizeH="0" baseline="0" noProof="0" dirty="0">
              <a:ln>
                <a:noFill/>
              </a:ln>
              <a:solidFill>
                <a:prstClr val="black"/>
              </a:solidFill>
              <a:effectLst/>
              <a:uLnTx/>
              <a:uFillTx/>
              <a:latin typeface="Verdana" panose="020B0604030504040204" pitchFamily="34" charset="0"/>
              <a:ea typeface="Verdana" panose="020B0604030504040204" pitchFamily="34" charset="0"/>
            </a:endParaRPr>
          </a:p>
        </p:txBody>
      </p:sp>
      <p:sp>
        <p:nvSpPr>
          <p:cNvPr id="2" name="Slide Number Placeholder 1"/>
          <p:cNvSpPr>
            <a:spLocks noGrp="1"/>
          </p:cNvSpPr>
          <p:nvPr>
            <p:ph type="sldNum" sz="quarter" idx="13"/>
          </p:nvPr>
        </p:nvSpPr>
        <p:spPr/>
        <p:txBody>
          <a:bodyPr/>
          <a:lstStyle/>
          <a:p>
            <a:pPr marL="0" marR="0" lvl="0" indent="0" algn="r" defTabSz="938213" rtl="0" eaLnBrk="1" fontAlgn="base" latinLnBrk="0" hangingPunct="1">
              <a:lnSpc>
                <a:spcPct val="100000"/>
              </a:lnSpc>
              <a:spcBef>
                <a:spcPct val="0"/>
              </a:spcBef>
              <a:spcAft>
                <a:spcPct val="0"/>
              </a:spcAft>
              <a:buClrTx/>
              <a:buSzTx/>
              <a:buFontTx/>
              <a:buNone/>
              <a:tabLst/>
              <a:defRPr/>
            </a:pPr>
            <a:fld id="{93253D8C-B92E-439D-B771-3901E9934B9B}" type="slidenum">
              <a:rPr kumimoji="0" lang="en-US" altLang="lv-LV" sz="1000" b="0" i="0" u="none" strike="noStrike" kern="1200" cap="none" spc="0" normalizeH="0" baseline="0" noProof="0" smtClean="0">
                <a:ln>
                  <a:noFill/>
                </a:ln>
                <a:solidFill>
                  <a:srgbClr val="898989"/>
                </a:solidFill>
                <a:effectLst/>
                <a:uLnTx/>
                <a:uFillTx/>
                <a:latin typeface="Verdana" pitchFamily="34" charset="0"/>
                <a:ea typeface="MS PGothic" pitchFamily="34" charset="-128"/>
                <a:cs typeface="Arial" charset="0"/>
              </a:rPr>
              <a:pPr marL="0" marR="0" lvl="0" indent="0" algn="r" defTabSz="938213" rtl="0" eaLnBrk="1" fontAlgn="base" latinLnBrk="0" hangingPunct="1">
                <a:lnSpc>
                  <a:spcPct val="100000"/>
                </a:lnSpc>
                <a:spcBef>
                  <a:spcPct val="0"/>
                </a:spcBef>
                <a:spcAft>
                  <a:spcPct val="0"/>
                </a:spcAft>
                <a:buClrTx/>
                <a:buSzTx/>
                <a:buFontTx/>
                <a:buNone/>
                <a:tabLst/>
                <a:defRPr/>
              </a:pPr>
              <a:t>3</a:t>
            </a:fld>
            <a:endParaRPr kumimoji="0" lang="en-US" altLang="lv-LV" sz="1000" b="0" i="0" u="none" strike="noStrike" kern="1200" cap="none" spc="0" normalizeH="0" baseline="0" noProof="0">
              <a:ln>
                <a:noFill/>
              </a:ln>
              <a:solidFill>
                <a:srgbClr val="898989"/>
              </a:solidFill>
              <a:effectLst/>
              <a:uLnTx/>
              <a:uFillTx/>
              <a:latin typeface="Verdana" pitchFamily="34" charset="0"/>
              <a:ea typeface="MS PGothic" pitchFamily="34" charset="-128"/>
              <a:cs typeface="Arial" charset="0"/>
            </a:endParaRPr>
          </a:p>
        </p:txBody>
      </p:sp>
      <p:sp>
        <p:nvSpPr>
          <p:cNvPr id="3" name="Title 1">
            <a:extLst>
              <a:ext uri="{FF2B5EF4-FFF2-40B4-BE49-F238E27FC236}">
                <a16:creationId xmlns:a16="http://schemas.microsoft.com/office/drawing/2014/main" id="{A4585F01-B0EB-D68C-BAC8-025FA5708AD5}"/>
              </a:ext>
            </a:extLst>
          </p:cNvPr>
          <p:cNvSpPr txBox="1">
            <a:spLocks/>
          </p:cNvSpPr>
          <p:nvPr/>
        </p:nvSpPr>
        <p:spPr>
          <a:xfrm>
            <a:off x="1800000" y="540000"/>
            <a:ext cx="7200000" cy="936105"/>
          </a:xfrm>
          <a:prstGeom prst="rect">
            <a:avLst/>
          </a:prstGeom>
          <a:noFill/>
        </p:spPr>
        <p:txBody>
          <a:bodyPr vert="horz" lIns="91440" tIns="45720" rIns="91440" bIns="45720" rtlCol="0" anchor="t">
            <a:normAutofit/>
          </a:bodyPr>
          <a:lstStyle>
            <a:lvl1pPr algn="l" defTabSz="914400" rtl="0" eaLnBrk="1" latinLnBrk="0" hangingPunct="1">
              <a:spcBef>
                <a:spcPct val="0"/>
              </a:spcBef>
              <a:buNone/>
              <a:defRPr sz="2400" b="1" kern="1200">
                <a:solidFill>
                  <a:schemeClr val="tx1"/>
                </a:solidFill>
                <a:latin typeface="Verdana" panose="020B0604030504040204" pitchFamily="34" charset="0"/>
                <a:ea typeface="Verdana" panose="020B0604030504040204" pitchFamily="34" charset="0"/>
                <a:cs typeface="Verdana" panose="020B0604030504040204" pitchFamily="34" charset="0"/>
              </a:defRPr>
            </a:lvl1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lv-LV" b="1" i="0" u="none" strike="noStrike" kern="1200" cap="none" spc="0" normalizeH="0" baseline="0" noProof="0" dirty="0">
                <a:ln>
                  <a:noFill/>
                </a:ln>
                <a:solidFill>
                  <a:srgbClr val="01859C"/>
                </a:solidFill>
                <a:effectLst/>
                <a:uLnTx/>
                <a:uFillTx/>
                <a:latin typeface="Verdana" panose="020B0604030504040204" pitchFamily="34" charset="0"/>
                <a:ea typeface="Verdana" panose="020B0604030504040204" pitchFamily="34" charset="0"/>
              </a:rPr>
              <a:t>Satiksmes ministrijas nosacījumi (2)</a:t>
            </a:r>
          </a:p>
        </p:txBody>
      </p:sp>
      <p:graphicFrame>
        <p:nvGraphicFramePr>
          <p:cNvPr id="5" name="Content Placeholder 2">
            <a:extLst>
              <a:ext uri="{FF2B5EF4-FFF2-40B4-BE49-F238E27FC236}">
                <a16:creationId xmlns:a16="http://schemas.microsoft.com/office/drawing/2014/main" id="{F521A422-CF09-ABF6-9EB0-6EEEEA69D293}"/>
              </a:ext>
            </a:extLst>
          </p:cNvPr>
          <p:cNvGraphicFramePr>
            <a:graphicFrameLocks/>
          </p:cNvGraphicFramePr>
          <p:nvPr>
            <p:extLst>
              <p:ext uri="{D42A27DB-BD31-4B8C-83A1-F6EECF244321}">
                <p14:modId xmlns:p14="http://schemas.microsoft.com/office/powerpoint/2010/main" val="1072933299"/>
              </p:ext>
            </p:extLst>
          </p:nvPr>
        </p:nvGraphicFramePr>
        <p:xfrm>
          <a:off x="242456" y="1443462"/>
          <a:ext cx="8192244" cy="482060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422133442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1">
            <a:extLst>
              <a:ext uri="{FF2B5EF4-FFF2-40B4-BE49-F238E27FC236}">
                <a16:creationId xmlns:a16="http://schemas.microsoft.com/office/drawing/2014/main" id="{EA73380B-92D8-41CF-8673-D890497FB645}"/>
              </a:ext>
            </a:extLst>
          </p:cNvPr>
          <p:cNvSpPr txBox="1">
            <a:spLocks/>
          </p:cNvSpPr>
          <p:nvPr/>
        </p:nvSpPr>
        <p:spPr>
          <a:xfrm>
            <a:off x="1800000" y="540000"/>
            <a:ext cx="7200000" cy="936105"/>
          </a:xfrm>
          <a:prstGeom prst="rect">
            <a:avLst/>
          </a:prstGeom>
          <a:noFill/>
        </p:spPr>
        <p:txBody>
          <a:bodyPr vert="horz" lIns="91440" tIns="45720" rIns="91440" bIns="45720" rtlCol="0" anchor="t">
            <a:normAutofit/>
          </a:bodyPr>
          <a:lstStyle>
            <a:lvl1pPr algn="l" defTabSz="914400" rtl="0" eaLnBrk="1" latinLnBrk="0" hangingPunct="1">
              <a:spcBef>
                <a:spcPct val="0"/>
              </a:spcBef>
              <a:buNone/>
              <a:defRPr sz="2400" b="1" kern="1200">
                <a:solidFill>
                  <a:schemeClr val="tx1"/>
                </a:solidFill>
                <a:latin typeface="Verdana" panose="020B0604030504040204" pitchFamily="34" charset="0"/>
                <a:ea typeface="Verdana" panose="020B0604030504040204" pitchFamily="34" charset="0"/>
                <a:cs typeface="Verdana" panose="020B0604030504040204" pitchFamily="34" charset="0"/>
              </a:defRPr>
            </a:lvl1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lv-LV" b="1" i="0" u="none" strike="noStrike" kern="1200" cap="none" spc="0" normalizeH="0" baseline="0" noProof="0" dirty="0">
                <a:ln>
                  <a:noFill/>
                </a:ln>
                <a:solidFill>
                  <a:srgbClr val="01859C"/>
                </a:solidFill>
                <a:effectLst/>
                <a:uLnTx/>
                <a:uFillTx/>
                <a:latin typeface="Verdana" panose="020B0604030504040204" pitchFamily="34" charset="0"/>
                <a:ea typeface="Verdana" panose="020B0604030504040204" pitchFamily="34" charset="0"/>
              </a:rPr>
              <a:t>Satiksmes ministrijas nosacījumi (3)</a:t>
            </a:r>
          </a:p>
        </p:txBody>
      </p:sp>
      <p:sp>
        <p:nvSpPr>
          <p:cNvPr id="2" name="Slide Number Placeholder 1"/>
          <p:cNvSpPr>
            <a:spLocks noGrp="1"/>
          </p:cNvSpPr>
          <p:nvPr>
            <p:ph type="sldNum" sz="quarter" idx="13"/>
          </p:nvPr>
        </p:nvSpPr>
        <p:spPr/>
        <p:txBody>
          <a:bodyPr/>
          <a:lstStyle/>
          <a:p>
            <a:pPr marL="0" marR="0" lvl="0" indent="0" algn="r" defTabSz="938213" rtl="0" eaLnBrk="1" fontAlgn="base" latinLnBrk="0" hangingPunct="1">
              <a:lnSpc>
                <a:spcPct val="100000"/>
              </a:lnSpc>
              <a:spcBef>
                <a:spcPct val="0"/>
              </a:spcBef>
              <a:spcAft>
                <a:spcPct val="0"/>
              </a:spcAft>
              <a:buClrTx/>
              <a:buSzTx/>
              <a:buFontTx/>
              <a:buNone/>
              <a:tabLst/>
              <a:defRPr/>
            </a:pPr>
            <a:fld id="{93253D8C-B92E-439D-B771-3901E9934B9B}" type="slidenum">
              <a:rPr kumimoji="0" lang="en-US" altLang="lv-LV" sz="1000" b="0" i="0" u="none" strike="noStrike" kern="1200" cap="none" spc="0" normalizeH="0" baseline="0" noProof="0" smtClean="0">
                <a:ln>
                  <a:noFill/>
                </a:ln>
                <a:solidFill>
                  <a:srgbClr val="898989"/>
                </a:solidFill>
                <a:effectLst/>
                <a:uLnTx/>
                <a:uFillTx/>
                <a:latin typeface="Verdana" pitchFamily="34" charset="0"/>
                <a:ea typeface="MS PGothic" pitchFamily="34" charset="-128"/>
                <a:cs typeface="Arial" charset="0"/>
              </a:rPr>
              <a:pPr marL="0" marR="0" lvl="0" indent="0" algn="r" defTabSz="938213" rtl="0" eaLnBrk="1" fontAlgn="base" latinLnBrk="0" hangingPunct="1">
                <a:lnSpc>
                  <a:spcPct val="100000"/>
                </a:lnSpc>
                <a:spcBef>
                  <a:spcPct val="0"/>
                </a:spcBef>
                <a:spcAft>
                  <a:spcPct val="0"/>
                </a:spcAft>
                <a:buClrTx/>
                <a:buSzTx/>
                <a:buFontTx/>
                <a:buNone/>
                <a:tabLst/>
                <a:defRPr/>
              </a:pPr>
              <a:t>4</a:t>
            </a:fld>
            <a:endParaRPr kumimoji="0" lang="en-US" altLang="lv-LV" sz="1000" b="0" i="0" u="none" strike="noStrike" kern="1200" cap="none" spc="0" normalizeH="0" baseline="0" noProof="0">
              <a:ln>
                <a:noFill/>
              </a:ln>
              <a:solidFill>
                <a:srgbClr val="898989"/>
              </a:solidFill>
              <a:effectLst/>
              <a:uLnTx/>
              <a:uFillTx/>
              <a:latin typeface="Verdana" pitchFamily="34" charset="0"/>
              <a:ea typeface="MS PGothic" pitchFamily="34" charset="-128"/>
              <a:cs typeface="Arial" charset="0"/>
            </a:endParaRPr>
          </a:p>
        </p:txBody>
      </p:sp>
      <p:graphicFrame>
        <p:nvGraphicFramePr>
          <p:cNvPr id="3" name="Content Placeholder 2">
            <a:extLst>
              <a:ext uri="{FF2B5EF4-FFF2-40B4-BE49-F238E27FC236}">
                <a16:creationId xmlns:a16="http://schemas.microsoft.com/office/drawing/2014/main" id="{44F11772-39DA-4CF3-CEBA-B74B3BF7A3F2}"/>
              </a:ext>
            </a:extLst>
          </p:cNvPr>
          <p:cNvGraphicFramePr>
            <a:graphicFrameLocks/>
          </p:cNvGraphicFramePr>
          <p:nvPr>
            <p:extLst>
              <p:ext uri="{D42A27DB-BD31-4B8C-83A1-F6EECF244321}">
                <p14:modId xmlns:p14="http://schemas.microsoft.com/office/powerpoint/2010/main" val="3302798968"/>
              </p:ext>
            </p:extLst>
          </p:nvPr>
        </p:nvGraphicFramePr>
        <p:xfrm>
          <a:off x="242455" y="1471993"/>
          <a:ext cx="8291945" cy="436721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416494444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2">
            <a:extLst>
              <a:ext uri="{FF2B5EF4-FFF2-40B4-BE49-F238E27FC236}">
                <a16:creationId xmlns:a16="http://schemas.microsoft.com/office/drawing/2014/main" id="{E57F4AC3-F8F9-45AB-A38C-FFD39F396AAE}"/>
              </a:ext>
            </a:extLst>
          </p:cNvPr>
          <p:cNvSpPr txBox="1">
            <a:spLocks/>
          </p:cNvSpPr>
          <p:nvPr/>
        </p:nvSpPr>
        <p:spPr>
          <a:xfrm>
            <a:off x="1619672" y="4077072"/>
            <a:ext cx="5904656" cy="1224136"/>
          </a:xfrm>
          <a:prstGeom prst="rect">
            <a:avLst/>
          </a:prstGeom>
          <a:noFill/>
          <a:effectLst>
            <a:outerShdw blurRad="50800" dist="38100" dir="2700000" algn="tl" rotWithShape="0">
              <a:prstClr val="black">
                <a:alpha val="40000"/>
              </a:prstClr>
            </a:outerShdw>
          </a:effectLst>
        </p:spPr>
        <p:txBody>
          <a:bodyPr>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ct val="20000"/>
              </a:spcBef>
              <a:spcAft>
                <a:spcPts val="0"/>
              </a:spcAft>
              <a:buClrTx/>
              <a:buSzTx/>
              <a:buFont typeface="Arial" panose="020B0604020202020204" pitchFamily="34" charset="0"/>
              <a:buNone/>
              <a:tabLst/>
              <a:defRPr/>
            </a:pPr>
            <a:r>
              <a:rPr kumimoji="0" lang="lv-LV" sz="4800" b="0" i="0" u="none" strike="noStrike" kern="1200" cap="none" spc="0" normalizeH="0" baseline="0" noProof="0" dirty="0">
                <a:ln>
                  <a:noFill/>
                </a:ln>
                <a:solidFill>
                  <a:srgbClr val="246373"/>
                </a:solidFill>
                <a:effectLst/>
                <a:uLnTx/>
                <a:uFillTx/>
                <a:latin typeface="Gotham Light"/>
                <a:ea typeface="Verdana" panose="020B0604030504040204" pitchFamily="34" charset="0"/>
                <a:cs typeface="Gotham Light"/>
              </a:rPr>
              <a:t>PALDIES!</a:t>
            </a:r>
          </a:p>
        </p:txBody>
      </p:sp>
      <p:sp>
        <p:nvSpPr>
          <p:cNvPr id="7" name="Rectangle 6"/>
          <p:cNvSpPr/>
          <p:nvPr/>
        </p:nvSpPr>
        <p:spPr>
          <a:xfrm flipV="1">
            <a:off x="2411760" y="5373216"/>
            <a:ext cx="4248472" cy="72008"/>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Tree>
  </p:cSld>
  <p:clrMapOvr>
    <a:masterClrMapping/>
  </p:clrMapOvr>
</p:sld>
</file>

<file path=ppt/theme/theme1.xml><?xml version="1.0" encoding="utf-8"?>
<a:theme xmlns:a="http://schemas.openxmlformats.org/drawingml/2006/main" name="Prezentacija_ZPL_22022017_I">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itullapa_kontaktinformacija">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noFill/>
      </a:spPr>
      <a:bodyPr wrap="none" rtlCol="0">
        <a:spAutoFit/>
      </a:bodyPr>
      <a:lstStyle>
        <a:defPPr algn="l">
          <a:defRPr dirty="0" smtClean="0">
            <a:solidFill>
              <a:schemeClr val="bg1"/>
            </a:solidFill>
            <a:latin typeface="Gotham Medium"/>
          </a:defRPr>
        </a:defPPr>
      </a:lstStyle>
    </a:tx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kuments" ma:contentTypeID="0x010100DD3ED15BC299664399E2D3C105435F1C" ma:contentTypeVersion="18" ma:contentTypeDescription="Izveidot jaunu dokumentu." ma:contentTypeScope="" ma:versionID="802a13430d7cbf2dec2320290ca716a2">
  <xsd:schema xmlns:xsd="http://www.w3.org/2001/XMLSchema" xmlns:xs="http://www.w3.org/2001/XMLSchema" xmlns:p="http://schemas.microsoft.com/office/2006/metadata/properties" xmlns:ns2="60686a28-206e-40ba-a490-d2cdfca46c0c" xmlns:ns3="4dcb3448-f0e0-4369-8617-a51b8d6cee36" targetNamespace="http://schemas.microsoft.com/office/2006/metadata/properties" ma:root="true" ma:fieldsID="436ce2db4510bfdc7ce61cdafa7b75a0" ns2:_="" ns3:_="">
    <xsd:import namespace="60686a28-206e-40ba-a490-d2cdfca46c0c"/>
    <xsd:import namespace="4dcb3448-f0e0-4369-8617-a51b8d6cee36"/>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DateTaken" minOccurs="0"/>
                <xsd:element ref="ns2:MediaServiceAutoTags" minOccurs="0"/>
                <xsd:element ref="ns2:MediaServiceGenerationTime" minOccurs="0"/>
                <xsd:element ref="ns2:MediaServiceEventHashCode" minOccurs="0"/>
                <xsd:element ref="ns2:MediaServiceLocation" minOccurs="0"/>
                <xsd:element ref="ns2:MediaServiceOCR" minOccurs="0"/>
                <xsd:element ref="ns2:MediaServiceAutoKeyPoints" minOccurs="0"/>
                <xsd:element ref="ns2:MediaServiceKeyPoints" minOccurs="0"/>
                <xsd:element ref="ns2:MediaLengthInSeconds" minOccurs="0"/>
                <xsd:element ref="ns2:lcf76f155ced4ddcb4097134ff3c332f" minOccurs="0"/>
                <xsd:element ref="ns3:TaxCatchAll"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0686a28-206e-40ba-a490-d2cdfca46c0c"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2" nillable="true" ma:displayName="MediaServiceDateTaken" ma:hidden="true" ma:internalName="MediaServiceDateTaken" ma:readOnly="true">
      <xsd:simpleType>
        <xsd:restriction base="dms:Text"/>
      </xsd:simpleType>
    </xsd:element>
    <xsd:element name="MediaServiceAutoTags" ma:index="13" nillable="true" ma:displayName="Tags" ma:internalName="MediaServiceAutoTags" ma:readOnly="true">
      <xsd:simpleType>
        <xsd:restriction base="dms:Text"/>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Location" ma:index="16" nillable="true" ma:displayName="Location" ma:internalName="MediaServiceLocation"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element name="MediaServiceAutoKeyPoints" ma:index="18" nillable="true" ma:displayName="MediaServiceAutoKeyPoints" ma:hidden="true" ma:internalName="MediaServiceAutoKeyPoints" ma:readOnly="true">
      <xsd:simpleType>
        <xsd:restriction base="dms:Note"/>
      </xsd:simpleType>
    </xsd:element>
    <xsd:element name="MediaServiceKeyPoints" ma:index="19" nillable="true" ma:displayName="KeyPoints" ma:internalName="MediaServiceKeyPoints" ma:readOnly="true">
      <xsd:simpleType>
        <xsd:restriction base="dms:Note">
          <xsd:maxLength value="255"/>
        </xsd:restriction>
      </xsd:simpleType>
    </xsd:element>
    <xsd:element name="MediaLengthInSeconds" ma:index="20" nillable="true" ma:displayName="MediaLengthInSeconds" ma:hidden="true"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Attēlu atzīmes" ma:readOnly="false" ma:fieldId="{5cf76f15-5ced-4ddc-b409-7134ff3c332f}" ma:taxonomyMulti="true" ma:sspId="550e1e53-5410-4bdb-8c8a-c3d0be1f4709"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4dcb3448-f0e0-4369-8617-a51b8d6cee36" elementFormDefault="qualified">
    <xsd:import namespace="http://schemas.microsoft.com/office/2006/documentManagement/types"/>
    <xsd:import namespace="http://schemas.microsoft.com/office/infopath/2007/PartnerControls"/>
    <xsd:element name="SharedWithUsers" ma:index="10" nillable="true" ma:displayName="Koplietots ar"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Koplietots ar: detalizēti" ma:internalName="SharedWithDetails" ma:readOnly="true">
      <xsd:simpleType>
        <xsd:restriction base="dms:Note">
          <xsd:maxLength value="255"/>
        </xsd:restriction>
      </xsd:simpleType>
    </xsd:element>
    <xsd:element name="TaxCatchAll" ma:index="23" nillable="true" ma:displayName="Taxonomy Catch All Column" ma:hidden="true" ma:list="{d5719444-0d2f-4846-b8f3-8c9131ddaaeb}" ma:internalName="TaxCatchAll" ma:showField="CatchAllData" ma:web="4dcb3448-f0e0-4369-8617-a51b8d6cee36">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Satura tips"/>
        <xsd:element ref="dc:title" minOccurs="0" maxOccurs="1" ma:index="4" ma:displayName="Virsraksts"/>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4dcb3448-f0e0-4369-8617-a51b8d6cee36" xsi:nil="true"/>
    <lcf76f155ced4ddcb4097134ff3c332f xmlns="60686a28-206e-40ba-a490-d2cdfca46c0c">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63B0D3A7-C0DE-460B-9414-C68D8BADC861}"/>
</file>

<file path=customXml/itemProps2.xml><?xml version="1.0" encoding="utf-8"?>
<ds:datastoreItem xmlns:ds="http://schemas.openxmlformats.org/officeDocument/2006/customXml" ds:itemID="{0791AC8D-A5C5-4FD2-8806-A0CF7C0B0AFA}"/>
</file>

<file path=customXml/itemProps3.xml><?xml version="1.0" encoding="utf-8"?>
<ds:datastoreItem xmlns:ds="http://schemas.openxmlformats.org/officeDocument/2006/customXml" ds:itemID="{C34850BD-73BF-40D9-9A5A-041F37585343}"/>
</file>

<file path=docProps/app.xml><?xml version="1.0" encoding="utf-8"?>
<Properties xmlns="http://schemas.openxmlformats.org/officeDocument/2006/extended-properties" xmlns:vt="http://schemas.openxmlformats.org/officeDocument/2006/docPropsVTypes">
  <Template>Prezentacija_ZPL_22022017_I</Template>
  <TotalTime>12399</TotalTime>
  <Words>360</Words>
  <Application>Microsoft Office PowerPoint</Application>
  <PresentationFormat>On-screen Show (4:3)</PresentationFormat>
  <Paragraphs>34</Paragraphs>
  <Slides>5</Slides>
  <Notes>4</Notes>
  <HiddenSlides>0</HiddenSlides>
  <MMClips>0</MMClips>
  <ScaleCrop>false</ScaleCrop>
  <HeadingPairs>
    <vt:vector size="6" baseType="variant">
      <vt:variant>
        <vt:lpstr>Fonts Used</vt:lpstr>
      </vt:variant>
      <vt:variant>
        <vt:i4>10</vt:i4>
      </vt:variant>
      <vt:variant>
        <vt:lpstr>Theme</vt:lpstr>
      </vt:variant>
      <vt:variant>
        <vt:i4>2</vt:i4>
      </vt:variant>
      <vt:variant>
        <vt:lpstr>Slide Titles</vt:lpstr>
      </vt:variant>
      <vt:variant>
        <vt:i4>5</vt:i4>
      </vt:variant>
    </vt:vector>
  </HeadingPairs>
  <TitlesOfParts>
    <vt:vector size="17" baseType="lpstr">
      <vt:lpstr>MS PGothic</vt:lpstr>
      <vt:lpstr>Arial</vt:lpstr>
      <vt:lpstr>Calibri</vt:lpstr>
      <vt:lpstr>Garamond</vt:lpstr>
      <vt:lpstr>Gotham Light</vt:lpstr>
      <vt:lpstr>Gotham Medium</vt:lpstr>
      <vt:lpstr>Myriad Pro</vt:lpstr>
      <vt:lpstr>Times New Roman</vt:lpstr>
      <vt:lpstr>Verdana</vt:lpstr>
      <vt:lpstr>Wingdings</vt:lpstr>
      <vt:lpstr>Prezentacija_ZPL_22022017_I</vt:lpstr>
      <vt:lpstr>Office Theme</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Grozījumi Zemes pārvaldības likumā</dc:title>
  <dc:creator>Inta Rozenšteine</dc:creator>
  <cp:lastModifiedBy>Valentīna Āmare</cp:lastModifiedBy>
  <cp:revision>297</cp:revision>
  <cp:lastPrinted>2019-07-30T08:25:38Z</cp:lastPrinted>
  <dcterms:created xsi:type="dcterms:W3CDTF">2017-09-18T07:45:47Z</dcterms:created>
  <dcterms:modified xsi:type="dcterms:W3CDTF">2025-04-23T10:53:52Z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0x010100DD3ED15BC299664399E2D3C105435F1C</vt:lpwstr>
  </property>
</Properties>
</file>