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27.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25.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 id="2147483840" r:id="rId3"/>
    <p:sldMasterId id="2147483852" r:id="rId4"/>
    <p:sldMasterId id="2147484086" r:id="rId5"/>
  </p:sldMasterIdLst>
  <p:notesMasterIdLst>
    <p:notesMasterId r:id="rId33"/>
  </p:notesMasterIdLst>
  <p:handoutMasterIdLst>
    <p:handoutMasterId r:id="rId34"/>
  </p:handoutMasterIdLst>
  <p:sldIdLst>
    <p:sldId id="256" r:id="rId6"/>
    <p:sldId id="363" r:id="rId7"/>
    <p:sldId id="407" r:id="rId8"/>
    <p:sldId id="369" r:id="rId9"/>
    <p:sldId id="370" r:id="rId10"/>
    <p:sldId id="428" r:id="rId11"/>
    <p:sldId id="413" r:id="rId12"/>
    <p:sldId id="408" r:id="rId13"/>
    <p:sldId id="409" r:id="rId14"/>
    <p:sldId id="410" r:id="rId15"/>
    <p:sldId id="415" r:id="rId16"/>
    <p:sldId id="411" r:id="rId17"/>
    <p:sldId id="416" r:id="rId18"/>
    <p:sldId id="417" r:id="rId19"/>
    <p:sldId id="412" r:id="rId20"/>
    <p:sldId id="418" r:id="rId21"/>
    <p:sldId id="419" r:id="rId22"/>
    <p:sldId id="420" r:id="rId23"/>
    <p:sldId id="423" r:id="rId24"/>
    <p:sldId id="422" r:id="rId25"/>
    <p:sldId id="424" r:id="rId26"/>
    <p:sldId id="425" r:id="rId27"/>
    <p:sldId id="426" r:id="rId28"/>
    <p:sldId id="429" r:id="rId29"/>
    <p:sldId id="430" r:id="rId30"/>
    <p:sldId id="405" r:id="rId31"/>
    <p:sldId id="262" r:id="rId32"/>
  </p:sldIdLst>
  <p:sldSz cx="9144000" cy="6858000" type="screen4x3"/>
  <p:notesSz cx="6797675" cy="9926638"/>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Dizaina stils 1 - izcēlum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Dizaina stils 1 - izcēlum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Tumšs stils 1 - izcēlum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Tumšs stils 1 - izcēlum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umšs stils 1 - izcēlum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55556" autoAdjust="0"/>
  </p:normalViewPr>
  <p:slideViewPr>
    <p:cSldViewPr snapToGrid="0">
      <p:cViewPr varScale="1">
        <p:scale>
          <a:sx n="47" d="100"/>
          <a:sy n="47" d="100"/>
        </p:scale>
        <p:origin x="19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21AD2B11-1385-9C1C-5510-EAB866305EA1}"/>
              </a:ext>
            </a:extLst>
          </p:cNvPr>
          <p:cNvSpPr>
            <a:spLocks noGrp="1"/>
          </p:cNvSpPr>
          <p:nvPr>
            <p:ph type="hdr" sz="quarter"/>
          </p:nvPr>
        </p:nvSpPr>
        <p:spPr>
          <a:xfrm>
            <a:off x="0" y="0"/>
            <a:ext cx="2946400" cy="498475"/>
          </a:xfrm>
          <a:prstGeom prst="rect">
            <a:avLst/>
          </a:prstGeom>
        </p:spPr>
        <p:txBody>
          <a:bodyPr vert="horz" lIns="92034" tIns="46017" rIns="92034" bIns="46017" rtlCol="0"/>
          <a:lstStyle>
            <a:lvl1pPr algn="l" eaLnBrk="1" fontAlgn="auto" hangingPunct="1">
              <a:spcBef>
                <a:spcPts val="0"/>
              </a:spcBef>
              <a:spcAft>
                <a:spcPts val="0"/>
              </a:spcAft>
              <a:defRPr sz="1200">
                <a:latin typeface="+mn-lt"/>
              </a:defRPr>
            </a:lvl1pPr>
          </a:lstStyle>
          <a:p>
            <a:pPr>
              <a:defRPr/>
            </a:pPr>
            <a:endParaRPr lang="lv-LV"/>
          </a:p>
        </p:txBody>
      </p:sp>
      <p:sp>
        <p:nvSpPr>
          <p:cNvPr id="3" name="Datuma vietturis 2">
            <a:extLst>
              <a:ext uri="{FF2B5EF4-FFF2-40B4-BE49-F238E27FC236}">
                <a16:creationId xmlns:a16="http://schemas.microsoft.com/office/drawing/2014/main" id="{648E1A10-7DFF-1A5F-ECE2-3AD8682C19FD}"/>
              </a:ext>
            </a:extLst>
          </p:cNvPr>
          <p:cNvSpPr>
            <a:spLocks noGrp="1"/>
          </p:cNvSpPr>
          <p:nvPr>
            <p:ph type="dt" sz="quarter" idx="1"/>
          </p:nvPr>
        </p:nvSpPr>
        <p:spPr>
          <a:xfrm>
            <a:off x="3849688" y="0"/>
            <a:ext cx="2946400" cy="498475"/>
          </a:xfrm>
          <a:prstGeom prst="rect">
            <a:avLst/>
          </a:prstGeom>
        </p:spPr>
        <p:txBody>
          <a:bodyPr vert="horz" lIns="92034" tIns="46017" rIns="92034" bIns="46017" rtlCol="0"/>
          <a:lstStyle>
            <a:lvl1pPr algn="r" eaLnBrk="1" fontAlgn="auto" hangingPunct="1">
              <a:spcBef>
                <a:spcPts val="0"/>
              </a:spcBef>
              <a:spcAft>
                <a:spcPts val="0"/>
              </a:spcAft>
              <a:defRPr sz="1200">
                <a:latin typeface="+mn-lt"/>
              </a:defRPr>
            </a:lvl1pPr>
          </a:lstStyle>
          <a:p>
            <a:pPr>
              <a:defRPr/>
            </a:pPr>
            <a:fld id="{C5ECDF33-90A6-4DB4-BADB-03D1C9F4BE20}" type="datetimeFigureOut">
              <a:rPr lang="lv-LV"/>
              <a:pPr>
                <a:defRPr/>
              </a:pPr>
              <a:t>14.04.2025</a:t>
            </a:fld>
            <a:endParaRPr lang="lv-LV"/>
          </a:p>
        </p:txBody>
      </p:sp>
      <p:sp>
        <p:nvSpPr>
          <p:cNvPr id="4" name="Kājenes vietturis 3">
            <a:extLst>
              <a:ext uri="{FF2B5EF4-FFF2-40B4-BE49-F238E27FC236}">
                <a16:creationId xmlns:a16="http://schemas.microsoft.com/office/drawing/2014/main" id="{9CAA3BFD-15D7-E0F2-C5BD-9FED54330F8F}"/>
              </a:ext>
            </a:extLst>
          </p:cNvPr>
          <p:cNvSpPr>
            <a:spLocks noGrp="1"/>
          </p:cNvSpPr>
          <p:nvPr>
            <p:ph type="ftr" sz="quarter" idx="2"/>
          </p:nvPr>
        </p:nvSpPr>
        <p:spPr>
          <a:xfrm>
            <a:off x="0" y="9428163"/>
            <a:ext cx="2946400" cy="498475"/>
          </a:xfrm>
          <a:prstGeom prst="rect">
            <a:avLst/>
          </a:prstGeom>
        </p:spPr>
        <p:txBody>
          <a:bodyPr vert="horz" lIns="92034" tIns="46017" rIns="92034" bIns="46017" rtlCol="0" anchor="b"/>
          <a:lstStyle>
            <a:lvl1pPr algn="l" eaLnBrk="1" fontAlgn="auto" hangingPunct="1">
              <a:spcBef>
                <a:spcPts val="0"/>
              </a:spcBef>
              <a:spcAft>
                <a:spcPts val="0"/>
              </a:spcAft>
              <a:defRPr sz="1200">
                <a:latin typeface="+mn-lt"/>
              </a:defRPr>
            </a:lvl1pPr>
          </a:lstStyle>
          <a:p>
            <a:pPr>
              <a:defRPr/>
            </a:pPr>
            <a:endParaRPr lang="lv-LV"/>
          </a:p>
        </p:txBody>
      </p:sp>
      <p:sp>
        <p:nvSpPr>
          <p:cNvPr id="5" name="Slaida numura vietturis 4">
            <a:extLst>
              <a:ext uri="{FF2B5EF4-FFF2-40B4-BE49-F238E27FC236}">
                <a16:creationId xmlns:a16="http://schemas.microsoft.com/office/drawing/2014/main" id="{08CF4D45-264B-4FC6-26CB-8B89CAE25C02}"/>
              </a:ext>
            </a:extLst>
          </p:cNvPr>
          <p:cNvSpPr>
            <a:spLocks noGrp="1"/>
          </p:cNvSpPr>
          <p:nvPr>
            <p:ph type="sldNum" sz="quarter" idx="3"/>
          </p:nvPr>
        </p:nvSpPr>
        <p:spPr>
          <a:xfrm>
            <a:off x="3849688" y="9428163"/>
            <a:ext cx="2946400" cy="498475"/>
          </a:xfrm>
          <a:prstGeom prst="rect">
            <a:avLst/>
          </a:prstGeom>
        </p:spPr>
        <p:txBody>
          <a:bodyPr vert="horz" wrap="square" lIns="92034" tIns="46017" rIns="92034" bIns="46017" numCol="1" anchor="b" anchorCtr="0" compatLnSpc="1">
            <a:prstTxWarp prst="textNoShape">
              <a:avLst/>
            </a:prstTxWarp>
          </a:bodyPr>
          <a:lstStyle>
            <a:lvl1pPr algn="r" eaLnBrk="1" hangingPunct="1">
              <a:defRPr sz="1200"/>
            </a:lvl1pPr>
          </a:lstStyle>
          <a:p>
            <a:fld id="{2D96AD19-07CF-4141-A096-6A3909553604}" type="slidenum">
              <a:rPr lang="lv-LV" altLang="lv-LV"/>
              <a:pPr/>
              <a:t>‹#›</a:t>
            </a:fld>
            <a:endParaRPr lang="lv-LV" alt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95B18F13-8D60-C380-24B9-A6B4E4F7FEAD}"/>
              </a:ext>
            </a:extLst>
          </p:cNvPr>
          <p:cNvSpPr>
            <a:spLocks noGrp="1"/>
          </p:cNvSpPr>
          <p:nvPr>
            <p:ph type="hdr" sz="quarter"/>
          </p:nvPr>
        </p:nvSpPr>
        <p:spPr>
          <a:xfrm>
            <a:off x="0" y="0"/>
            <a:ext cx="2946400" cy="498475"/>
          </a:xfrm>
          <a:prstGeom prst="rect">
            <a:avLst/>
          </a:prstGeom>
        </p:spPr>
        <p:txBody>
          <a:bodyPr vert="horz" lIns="92034" tIns="46017" rIns="92034" bIns="46017" rtlCol="0"/>
          <a:lstStyle>
            <a:lvl1pPr algn="l" eaLnBrk="1" fontAlgn="auto" hangingPunct="1">
              <a:spcBef>
                <a:spcPts val="0"/>
              </a:spcBef>
              <a:spcAft>
                <a:spcPts val="0"/>
              </a:spcAft>
              <a:defRPr sz="1200">
                <a:latin typeface="+mn-lt"/>
              </a:defRPr>
            </a:lvl1pPr>
          </a:lstStyle>
          <a:p>
            <a:pPr>
              <a:defRPr/>
            </a:pPr>
            <a:endParaRPr lang="lv-LV"/>
          </a:p>
        </p:txBody>
      </p:sp>
      <p:sp>
        <p:nvSpPr>
          <p:cNvPr id="3" name="Datuma vietturis 2">
            <a:extLst>
              <a:ext uri="{FF2B5EF4-FFF2-40B4-BE49-F238E27FC236}">
                <a16:creationId xmlns:a16="http://schemas.microsoft.com/office/drawing/2014/main" id="{F9656949-1CFD-AB0F-5BA0-56D78954067C}"/>
              </a:ext>
            </a:extLst>
          </p:cNvPr>
          <p:cNvSpPr>
            <a:spLocks noGrp="1"/>
          </p:cNvSpPr>
          <p:nvPr>
            <p:ph type="dt" idx="1"/>
          </p:nvPr>
        </p:nvSpPr>
        <p:spPr>
          <a:xfrm>
            <a:off x="3849688" y="0"/>
            <a:ext cx="2946400" cy="498475"/>
          </a:xfrm>
          <a:prstGeom prst="rect">
            <a:avLst/>
          </a:prstGeom>
        </p:spPr>
        <p:txBody>
          <a:bodyPr vert="horz" lIns="92034" tIns="46017" rIns="92034" bIns="46017" rtlCol="0"/>
          <a:lstStyle>
            <a:lvl1pPr algn="r" eaLnBrk="1" fontAlgn="auto" hangingPunct="1">
              <a:spcBef>
                <a:spcPts val="0"/>
              </a:spcBef>
              <a:spcAft>
                <a:spcPts val="0"/>
              </a:spcAft>
              <a:defRPr sz="1200">
                <a:latin typeface="+mn-lt"/>
              </a:defRPr>
            </a:lvl1pPr>
          </a:lstStyle>
          <a:p>
            <a:pPr>
              <a:defRPr/>
            </a:pPr>
            <a:fld id="{4F8AFED1-F45D-4142-A14C-171CAFE3B442}" type="datetimeFigureOut">
              <a:rPr lang="lv-LV"/>
              <a:pPr>
                <a:defRPr/>
              </a:pPr>
              <a:t>14.04.2025</a:t>
            </a:fld>
            <a:endParaRPr lang="lv-LV"/>
          </a:p>
        </p:txBody>
      </p:sp>
      <p:sp>
        <p:nvSpPr>
          <p:cNvPr id="4" name="Slaida attēla vietturis 3">
            <a:extLst>
              <a:ext uri="{FF2B5EF4-FFF2-40B4-BE49-F238E27FC236}">
                <a16:creationId xmlns:a16="http://schemas.microsoft.com/office/drawing/2014/main" id="{29AF3901-4029-AB0F-C537-A53D0C28DD49}"/>
              </a:ext>
            </a:extLst>
          </p:cNvPr>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pPr lvl="0"/>
            <a:endParaRPr lang="lv-LV" noProof="0"/>
          </a:p>
        </p:txBody>
      </p:sp>
      <p:sp>
        <p:nvSpPr>
          <p:cNvPr id="5" name="Piezīmju vietturis 4">
            <a:extLst>
              <a:ext uri="{FF2B5EF4-FFF2-40B4-BE49-F238E27FC236}">
                <a16:creationId xmlns:a16="http://schemas.microsoft.com/office/drawing/2014/main" id="{6AB17A97-58B9-F16B-E349-7896832EC7C3}"/>
              </a:ext>
            </a:extLst>
          </p:cNvPr>
          <p:cNvSpPr>
            <a:spLocks noGrp="1"/>
          </p:cNvSpPr>
          <p:nvPr>
            <p:ph type="body" sz="quarter" idx="3"/>
          </p:nvPr>
        </p:nvSpPr>
        <p:spPr>
          <a:xfrm>
            <a:off x="679450" y="4776788"/>
            <a:ext cx="5438775" cy="3908425"/>
          </a:xfrm>
          <a:prstGeom prst="rect">
            <a:avLst/>
          </a:prstGeom>
        </p:spPr>
        <p:txBody>
          <a:bodyPr vert="horz" lIns="92034" tIns="46017" rIns="92034" bIns="46017" rtlCol="0"/>
          <a:lstStyle/>
          <a:p>
            <a:pPr lvl="0"/>
            <a:r>
              <a:rPr lang="lv-LV" noProof="0"/>
              <a:t>Rediģēt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a:extLst>
              <a:ext uri="{FF2B5EF4-FFF2-40B4-BE49-F238E27FC236}">
                <a16:creationId xmlns:a16="http://schemas.microsoft.com/office/drawing/2014/main" id="{F597FC2A-B820-4DC1-079A-5FC10BA068A9}"/>
              </a:ext>
            </a:extLst>
          </p:cNvPr>
          <p:cNvSpPr>
            <a:spLocks noGrp="1"/>
          </p:cNvSpPr>
          <p:nvPr>
            <p:ph type="ftr" sz="quarter" idx="4"/>
          </p:nvPr>
        </p:nvSpPr>
        <p:spPr>
          <a:xfrm>
            <a:off x="0" y="9428163"/>
            <a:ext cx="2946400" cy="498475"/>
          </a:xfrm>
          <a:prstGeom prst="rect">
            <a:avLst/>
          </a:prstGeom>
        </p:spPr>
        <p:txBody>
          <a:bodyPr vert="horz" lIns="92034" tIns="46017" rIns="92034" bIns="46017" rtlCol="0" anchor="b"/>
          <a:lstStyle>
            <a:lvl1pPr algn="l" eaLnBrk="1" fontAlgn="auto" hangingPunct="1">
              <a:spcBef>
                <a:spcPts val="0"/>
              </a:spcBef>
              <a:spcAft>
                <a:spcPts val="0"/>
              </a:spcAft>
              <a:defRPr sz="1200">
                <a:latin typeface="+mn-lt"/>
              </a:defRPr>
            </a:lvl1pPr>
          </a:lstStyle>
          <a:p>
            <a:pPr>
              <a:defRPr/>
            </a:pPr>
            <a:endParaRPr lang="lv-LV"/>
          </a:p>
        </p:txBody>
      </p:sp>
      <p:sp>
        <p:nvSpPr>
          <p:cNvPr id="7" name="Slaida numura vietturis 6">
            <a:extLst>
              <a:ext uri="{FF2B5EF4-FFF2-40B4-BE49-F238E27FC236}">
                <a16:creationId xmlns:a16="http://schemas.microsoft.com/office/drawing/2014/main" id="{7FD17C48-17C6-1D56-A1EF-8592CFA57EFB}"/>
              </a:ext>
            </a:extLst>
          </p:cNvPr>
          <p:cNvSpPr>
            <a:spLocks noGrp="1"/>
          </p:cNvSpPr>
          <p:nvPr>
            <p:ph type="sldNum" sz="quarter" idx="5"/>
          </p:nvPr>
        </p:nvSpPr>
        <p:spPr>
          <a:xfrm>
            <a:off x="3849688" y="9428163"/>
            <a:ext cx="2946400" cy="498475"/>
          </a:xfrm>
          <a:prstGeom prst="rect">
            <a:avLst/>
          </a:prstGeom>
        </p:spPr>
        <p:txBody>
          <a:bodyPr vert="horz" wrap="square" lIns="92034" tIns="46017" rIns="92034" bIns="46017" numCol="1" anchor="b" anchorCtr="0" compatLnSpc="1">
            <a:prstTxWarp prst="textNoShape">
              <a:avLst/>
            </a:prstTxWarp>
          </a:bodyPr>
          <a:lstStyle>
            <a:lvl1pPr algn="r" eaLnBrk="1" hangingPunct="1">
              <a:defRPr sz="1200"/>
            </a:lvl1pPr>
          </a:lstStyle>
          <a:p>
            <a:fld id="{A1F22564-7626-4606-ADE2-D9C5B5304551}"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ida attēla vietturis 1">
            <a:extLst>
              <a:ext uri="{FF2B5EF4-FFF2-40B4-BE49-F238E27FC236}">
                <a16:creationId xmlns:a16="http://schemas.microsoft.com/office/drawing/2014/main" id="{369D7341-18CF-43C5-FCAA-B1C7CED5D8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iezīmju vietturis 2">
            <a:extLst>
              <a:ext uri="{FF2B5EF4-FFF2-40B4-BE49-F238E27FC236}">
                <a16:creationId xmlns:a16="http://schemas.microsoft.com/office/drawing/2014/main" id="{4FBDA819-C889-43FC-9327-357A7A951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9460" name="Slaida numura vietturis 3">
            <a:extLst>
              <a:ext uri="{FF2B5EF4-FFF2-40B4-BE49-F238E27FC236}">
                <a16:creationId xmlns:a16="http://schemas.microsoft.com/office/drawing/2014/main" id="{2088C571-91DC-BF6F-C5D9-10BFD74251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B0A0E3-E6B8-463A-B43E-30DA3E9A1F52}" type="slidenum">
              <a:rPr lang="lv-LV" altLang="lv-LV"/>
              <a:pPr/>
              <a:t>1</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a:extLst>
              <a:ext uri="{FF2B5EF4-FFF2-40B4-BE49-F238E27FC236}">
                <a16:creationId xmlns:a16="http://schemas.microsoft.com/office/drawing/2014/main" id="{D89CF134-D189-FA72-62B5-B024B67DD2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iezīmju vietturis 2">
            <a:extLst>
              <a:ext uri="{FF2B5EF4-FFF2-40B4-BE49-F238E27FC236}">
                <a16:creationId xmlns:a16="http://schemas.microsoft.com/office/drawing/2014/main" id="{E79D7A30-2750-16C9-C7C6-F316D1EAF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871FEAE3-F3E6-E51C-5068-F7C515CB450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E74B2B-6811-412C-A442-5781CA257F4F}" type="slidenum">
              <a:rPr lang="lv-LV" altLang="lv-LV"/>
              <a:pPr/>
              <a:t>10</a:t>
            </a:fld>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ida attēla vietturis 1">
            <a:extLst>
              <a:ext uri="{FF2B5EF4-FFF2-40B4-BE49-F238E27FC236}">
                <a16:creationId xmlns:a16="http://schemas.microsoft.com/office/drawing/2014/main" id="{4BB0FC58-9748-8B85-6523-B60AFD3AB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iezīmju vietturis 2">
            <a:extLst>
              <a:ext uri="{FF2B5EF4-FFF2-40B4-BE49-F238E27FC236}">
                <a16:creationId xmlns:a16="http://schemas.microsoft.com/office/drawing/2014/main" id="{40DA7CE4-E63E-1164-3774-6CF28972B3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7892" name="Slaida numura vietturis 3">
            <a:extLst>
              <a:ext uri="{FF2B5EF4-FFF2-40B4-BE49-F238E27FC236}">
                <a16:creationId xmlns:a16="http://schemas.microsoft.com/office/drawing/2014/main" id="{3CA9165B-840B-56E0-128E-FEDEBC140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807D89-5AED-4DBB-8EC7-C45F2AE733E9}" type="slidenum">
              <a:rPr lang="lv-LV" altLang="lv-LV">
                <a:solidFill>
                  <a:srgbClr val="000000"/>
                </a:solidFill>
              </a:rPr>
              <a:pPr/>
              <a:t>11</a:t>
            </a:fld>
            <a:endParaRPr lang="lv-LV" altLang="lv-LV">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ida attēla vietturis 1">
            <a:extLst>
              <a:ext uri="{FF2B5EF4-FFF2-40B4-BE49-F238E27FC236}">
                <a16:creationId xmlns:a16="http://schemas.microsoft.com/office/drawing/2014/main" id="{A8489AC0-518A-83B3-B439-4886D00434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Piezīmju vietturis 2">
            <a:extLst>
              <a:ext uri="{FF2B5EF4-FFF2-40B4-BE49-F238E27FC236}">
                <a16:creationId xmlns:a16="http://schemas.microsoft.com/office/drawing/2014/main" id="{566F308E-563D-D275-018F-C29147C3F5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0521AD3A-F083-D92B-BA5F-8D14521D32B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1BFE2B-7953-4741-93CB-9613716DE6C7}" type="slidenum">
              <a:rPr lang="lv-LV" altLang="lv-LV"/>
              <a:pPr/>
              <a:t>12</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ida attēla vietturis 1">
            <a:extLst>
              <a:ext uri="{FF2B5EF4-FFF2-40B4-BE49-F238E27FC236}">
                <a16:creationId xmlns:a16="http://schemas.microsoft.com/office/drawing/2014/main" id="{5F9344A5-7B8F-7910-5ED4-27205726D8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iezīmju vietturis 2">
            <a:extLst>
              <a:ext uri="{FF2B5EF4-FFF2-40B4-BE49-F238E27FC236}">
                <a16:creationId xmlns:a16="http://schemas.microsoft.com/office/drawing/2014/main" id="{C5BCCFC6-A30C-D845-7BAF-674B247635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37077AF6-37D4-3B6F-86F3-D82365D7E61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3DB722-52EC-46D7-83BA-B73888F9022A}" type="slidenum">
              <a:rPr lang="lv-LV" altLang="lv-LV"/>
              <a:pPr/>
              <a:t>13</a:t>
            </a:fld>
            <a:endParaRPr lang="lv-LV" alt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ida attēla vietturis 1">
            <a:extLst>
              <a:ext uri="{FF2B5EF4-FFF2-40B4-BE49-F238E27FC236}">
                <a16:creationId xmlns:a16="http://schemas.microsoft.com/office/drawing/2014/main" id="{7EF48AB3-1B87-A825-40D7-C3D68F82DE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Piezīmju vietturis 2">
            <a:extLst>
              <a:ext uri="{FF2B5EF4-FFF2-40B4-BE49-F238E27FC236}">
                <a16:creationId xmlns:a16="http://schemas.microsoft.com/office/drawing/2014/main" id="{5BA66E45-DC4F-D9CF-1C04-3033DC758A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049FC871-40D5-E04E-1B25-255D33D9B9F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0768D5-46FE-48C0-8F09-825F668EDB57}" type="slidenum">
              <a:rPr lang="lv-LV" altLang="lv-LV"/>
              <a:pPr/>
              <a:t>14</a:t>
            </a:fld>
            <a:endParaRPr lang="lv-LV" alt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ida attēla vietturis 1">
            <a:extLst>
              <a:ext uri="{FF2B5EF4-FFF2-40B4-BE49-F238E27FC236}">
                <a16:creationId xmlns:a16="http://schemas.microsoft.com/office/drawing/2014/main" id="{8A4900BF-C99C-AE8A-51D8-43BE58BC9B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Piezīmju vietturis 2">
            <a:extLst>
              <a:ext uri="{FF2B5EF4-FFF2-40B4-BE49-F238E27FC236}">
                <a16:creationId xmlns:a16="http://schemas.microsoft.com/office/drawing/2014/main" id="{F149FB06-9169-57A7-188C-EDE7051A2E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231819FA-79B9-351A-CD00-09667D22230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105855-1A47-406B-AC8B-B226F204B559}" type="slidenum">
              <a:rPr lang="lv-LV" altLang="lv-LV"/>
              <a:pPr/>
              <a:t>15</a:t>
            </a:fld>
            <a:endParaRPr lang="lv-LV" alt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ida attēla vietturis 1">
            <a:extLst>
              <a:ext uri="{FF2B5EF4-FFF2-40B4-BE49-F238E27FC236}">
                <a16:creationId xmlns:a16="http://schemas.microsoft.com/office/drawing/2014/main" id="{F4749449-9F21-54D5-E237-678E486095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iezīmju vietturis 2">
            <a:extLst>
              <a:ext uri="{FF2B5EF4-FFF2-40B4-BE49-F238E27FC236}">
                <a16:creationId xmlns:a16="http://schemas.microsoft.com/office/drawing/2014/main" id="{4659F2CE-D56B-F4E0-8411-D61F2B0D6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3D790F75-EC57-4DA6-69AC-86B3ACC5592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A49293-5F6C-4109-84F5-C1AF447606F2}" type="slidenum">
              <a:rPr lang="lv-LV" altLang="lv-LV"/>
              <a:pPr/>
              <a:t>16</a:t>
            </a:fld>
            <a:endParaRPr lang="lv-LV" alt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ida attēla vietturis 1">
            <a:extLst>
              <a:ext uri="{FF2B5EF4-FFF2-40B4-BE49-F238E27FC236}">
                <a16:creationId xmlns:a16="http://schemas.microsoft.com/office/drawing/2014/main" id="{812ACB72-920A-2365-DE4B-5B8139B654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iezīmju vietturis 2">
            <a:extLst>
              <a:ext uri="{FF2B5EF4-FFF2-40B4-BE49-F238E27FC236}">
                <a16:creationId xmlns:a16="http://schemas.microsoft.com/office/drawing/2014/main" id="{1B7F46D7-0CA0-464C-418C-EC7542F348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z="1200" kern="1200" dirty="0">
              <a:solidFill>
                <a:schemeClr val="tx1"/>
              </a:solidFill>
              <a:latin typeface="+mn-lt"/>
              <a:ea typeface="+mn-ea"/>
              <a:cs typeface="+mn-cs"/>
            </a:endParaRPr>
          </a:p>
        </p:txBody>
      </p:sp>
      <p:sp>
        <p:nvSpPr>
          <p:cNvPr id="4" name="Slaida numura vietturis 3">
            <a:extLst>
              <a:ext uri="{FF2B5EF4-FFF2-40B4-BE49-F238E27FC236}">
                <a16:creationId xmlns:a16="http://schemas.microsoft.com/office/drawing/2014/main" id="{642AF62D-CAFD-5FE7-E2C8-62930171675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E107FB-B73C-48DF-8413-50078A6F69C1}" type="slidenum">
              <a:rPr lang="lv-LV" altLang="lv-LV"/>
              <a:pPr/>
              <a:t>17</a:t>
            </a:fld>
            <a:endParaRPr lang="lv-LV" alt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A1F22564-7626-4606-ADE2-D9C5B5304551}" type="slidenum">
              <a:rPr lang="lv-LV" altLang="lv-LV" smtClean="0"/>
              <a:pPr/>
              <a:t>18</a:t>
            </a:fld>
            <a:endParaRPr lang="lv-LV" altLang="lv-LV"/>
          </a:p>
        </p:txBody>
      </p:sp>
    </p:spTree>
    <p:extLst>
      <p:ext uri="{BB962C8B-B14F-4D97-AF65-F5344CB8AC3E}">
        <p14:creationId xmlns:p14="http://schemas.microsoft.com/office/powerpoint/2010/main" val="180089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ida attēla vietturis 1">
            <a:extLst>
              <a:ext uri="{FF2B5EF4-FFF2-40B4-BE49-F238E27FC236}">
                <a16:creationId xmlns:a16="http://schemas.microsoft.com/office/drawing/2014/main" id="{BDD660DD-E47C-79B8-80B4-8742134742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iezīmju vietturis 2">
            <a:extLst>
              <a:ext uri="{FF2B5EF4-FFF2-40B4-BE49-F238E27FC236}">
                <a16:creationId xmlns:a16="http://schemas.microsoft.com/office/drawing/2014/main" id="{D096B694-CBD0-D16B-823B-8A8ECB0530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72DDCDFC-28B1-5BB1-E7D9-E2A32403532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ED6CE8-99C6-4415-86BE-4164680EE615}" type="slidenum">
              <a:rPr lang="lv-LV" altLang="lv-LV"/>
              <a:pPr/>
              <a:t>19</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ida attēla vietturis 1">
            <a:extLst>
              <a:ext uri="{FF2B5EF4-FFF2-40B4-BE49-F238E27FC236}">
                <a16:creationId xmlns:a16="http://schemas.microsoft.com/office/drawing/2014/main" id="{EF6C840B-F837-A69E-881F-D47BFAAE1C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iezīmju vietturis 2">
            <a:extLst>
              <a:ext uri="{FF2B5EF4-FFF2-40B4-BE49-F238E27FC236}">
                <a16:creationId xmlns:a16="http://schemas.microsoft.com/office/drawing/2014/main" id="{0A14948F-2A21-B0CE-55AC-02C0E4131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1508" name="Slaida numura vietturis 3">
            <a:extLst>
              <a:ext uri="{FF2B5EF4-FFF2-40B4-BE49-F238E27FC236}">
                <a16:creationId xmlns:a16="http://schemas.microsoft.com/office/drawing/2014/main" id="{1254A41A-A55B-F18C-69BA-6E919AFAE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CA2382-2ACD-4328-9F8A-8441DA158B26}" type="slidenum">
              <a:rPr lang="lv-LV" altLang="lv-LV">
                <a:solidFill>
                  <a:srgbClr val="000000"/>
                </a:solidFill>
              </a:rPr>
              <a:pPr/>
              <a:t>2</a:t>
            </a:fld>
            <a:endParaRPr lang="lv-LV" altLang="lv-LV">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ida attēla vietturis 1">
            <a:extLst>
              <a:ext uri="{FF2B5EF4-FFF2-40B4-BE49-F238E27FC236}">
                <a16:creationId xmlns:a16="http://schemas.microsoft.com/office/drawing/2014/main" id="{6DA18A16-E892-B64C-823E-EE6B9B123C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iezīmju vietturis 2">
            <a:extLst>
              <a:ext uri="{FF2B5EF4-FFF2-40B4-BE49-F238E27FC236}">
                <a16:creationId xmlns:a16="http://schemas.microsoft.com/office/drawing/2014/main" id="{0DB2D759-7DDA-D9F7-800A-2C870A6C8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0F7CD8C5-7006-6347-A0CE-20BA61570A2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B2B603D-BF07-440A-AC5F-1A905D97BE6A}" type="slidenum">
              <a:rPr lang="lv-LV" altLang="lv-LV"/>
              <a:pPr/>
              <a:t>20</a:t>
            </a:fld>
            <a:endParaRPr lang="lv-LV" altLang="lv-LV"/>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ida attēla vietturis 1">
            <a:extLst>
              <a:ext uri="{FF2B5EF4-FFF2-40B4-BE49-F238E27FC236}">
                <a16:creationId xmlns:a16="http://schemas.microsoft.com/office/drawing/2014/main" id="{3A247B4B-E709-BA89-59C1-C3F37CC6EF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iezīmju vietturis 2">
            <a:extLst>
              <a:ext uri="{FF2B5EF4-FFF2-40B4-BE49-F238E27FC236}">
                <a16:creationId xmlns:a16="http://schemas.microsoft.com/office/drawing/2014/main" id="{C8CB26A9-B57D-6D09-7A71-BA1FB16C9B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6F4B067A-8D0C-AB66-5A70-31B9C0FA92F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DE646D-5FE0-4400-8DB0-19DF712479D7}" type="slidenum">
              <a:rPr lang="lv-LV" altLang="lv-LV"/>
              <a:pPr/>
              <a:t>21</a:t>
            </a:fld>
            <a:endParaRPr lang="lv-LV" alt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a:extLst>
              <a:ext uri="{FF2B5EF4-FFF2-40B4-BE49-F238E27FC236}">
                <a16:creationId xmlns:a16="http://schemas.microsoft.com/office/drawing/2014/main" id="{3003929C-C4E4-D40D-FF4C-5133C2B4A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iezīmju vietturis 2">
            <a:extLst>
              <a:ext uri="{FF2B5EF4-FFF2-40B4-BE49-F238E27FC236}">
                <a16:creationId xmlns:a16="http://schemas.microsoft.com/office/drawing/2014/main" id="{2AE3AD7C-D612-DEF7-F2F9-FC8D05FDCE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8AB1A8C7-267D-83CA-9E83-8F340ED04AE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4FB7B9-5D82-4C69-A070-12C501978D6A}" type="slidenum">
              <a:rPr lang="lv-LV" altLang="lv-LV"/>
              <a:pPr/>
              <a:t>22</a:t>
            </a:fld>
            <a:endParaRPr lang="lv-LV" altLang="lv-LV"/>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ida attēla vietturis 1">
            <a:extLst>
              <a:ext uri="{FF2B5EF4-FFF2-40B4-BE49-F238E27FC236}">
                <a16:creationId xmlns:a16="http://schemas.microsoft.com/office/drawing/2014/main" id="{79EF448C-99C7-B2D7-D766-FADCE22A9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Piezīmju vietturis 2">
            <a:extLst>
              <a:ext uri="{FF2B5EF4-FFF2-40B4-BE49-F238E27FC236}">
                <a16:creationId xmlns:a16="http://schemas.microsoft.com/office/drawing/2014/main" id="{AD466244-12C3-C529-6519-39F490F5C3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0ED1BF7F-2F05-78BC-8412-166C780D0B8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11DAC9-0266-4A15-BD77-6A7C2E512902}" type="slidenum">
              <a:rPr lang="lv-LV" altLang="lv-LV"/>
              <a:pPr/>
              <a:t>23</a:t>
            </a:fld>
            <a:endParaRPr lang="lv-LV" altLang="lv-LV"/>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1F22564-7626-4606-ADE2-D9C5B5304551}" type="slidenum">
              <a:rPr lang="lv-LV" altLang="lv-LV" smtClean="0"/>
              <a:pPr/>
              <a:t>24</a:t>
            </a:fld>
            <a:endParaRPr lang="lv-LV" altLang="lv-LV"/>
          </a:p>
        </p:txBody>
      </p:sp>
    </p:spTree>
    <p:extLst>
      <p:ext uri="{BB962C8B-B14F-4D97-AF65-F5344CB8AC3E}">
        <p14:creationId xmlns:p14="http://schemas.microsoft.com/office/powerpoint/2010/main" val="69764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1F22564-7626-4606-ADE2-D9C5B5304551}" type="slidenum">
              <a:rPr lang="lv-LV" altLang="lv-LV" smtClean="0"/>
              <a:pPr/>
              <a:t>25</a:t>
            </a:fld>
            <a:endParaRPr lang="lv-LV" altLang="lv-LV"/>
          </a:p>
        </p:txBody>
      </p:sp>
    </p:spTree>
    <p:extLst>
      <p:ext uri="{BB962C8B-B14F-4D97-AF65-F5344CB8AC3E}">
        <p14:creationId xmlns:p14="http://schemas.microsoft.com/office/powerpoint/2010/main" val="96639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ida attēla vietturis 1">
            <a:extLst>
              <a:ext uri="{FF2B5EF4-FFF2-40B4-BE49-F238E27FC236}">
                <a16:creationId xmlns:a16="http://schemas.microsoft.com/office/drawing/2014/main" id="{FC4C06AA-497C-20DA-5F5F-9CA3DA545A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iezīmju vietturis 2">
            <a:extLst>
              <a:ext uri="{FF2B5EF4-FFF2-40B4-BE49-F238E27FC236}">
                <a16:creationId xmlns:a16="http://schemas.microsoft.com/office/drawing/2014/main" id="{2362A355-FA69-9B4B-B725-7B767DB048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64516" name="Slaida numura vietturis 3">
            <a:extLst>
              <a:ext uri="{FF2B5EF4-FFF2-40B4-BE49-F238E27FC236}">
                <a16:creationId xmlns:a16="http://schemas.microsoft.com/office/drawing/2014/main" id="{3A154B12-BD8F-F2E9-7E22-0D6CCD11F9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B22EF1-8F11-482E-9EE5-3BE5B78BE56B}" type="slidenum">
              <a:rPr lang="lv-LV" altLang="lv-LV">
                <a:solidFill>
                  <a:srgbClr val="000000"/>
                </a:solidFill>
              </a:rPr>
              <a:pPr/>
              <a:t>26</a:t>
            </a:fld>
            <a:endParaRPr lang="lv-LV" altLang="lv-LV">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ida attēla vietturis 1">
            <a:extLst>
              <a:ext uri="{FF2B5EF4-FFF2-40B4-BE49-F238E27FC236}">
                <a16:creationId xmlns:a16="http://schemas.microsoft.com/office/drawing/2014/main" id="{94ECF397-3DD5-624C-D445-881B14DCB9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iezīmju vietturis 2">
            <a:extLst>
              <a:ext uri="{FF2B5EF4-FFF2-40B4-BE49-F238E27FC236}">
                <a16:creationId xmlns:a16="http://schemas.microsoft.com/office/drawing/2014/main" id="{A4CC0EF0-4851-987C-670F-E6F29A337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a:p>
        </p:txBody>
      </p:sp>
      <p:sp>
        <p:nvSpPr>
          <p:cNvPr id="66564" name="Slaida numura vietturis 3">
            <a:extLst>
              <a:ext uri="{FF2B5EF4-FFF2-40B4-BE49-F238E27FC236}">
                <a16:creationId xmlns:a16="http://schemas.microsoft.com/office/drawing/2014/main" id="{B48007FD-BF8F-0254-AFB4-51DD3D6DD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469CA4-E74D-4E96-928B-7B40E540D50A}" type="slidenum">
              <a:rPr lang="lv-LV" altLang="lv-LV"/>
              <a:pPr/>
              <a:t>27</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ida attēla vietturis 1">
            <a:extLst>
              <a:ext uri="{FF2B5EF4-FFF2-40B4-BE49-F238E27FC236}">
                <a16:creationId xmlns:a16="http://schemas.microsoft.com/office/drawing/2014/main" id="{0BC21A85-65CC-45C0-48EC-7EC5483D6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iezīmju vietturis 2">
            <a:extLst>
              <a:ext uri="{FF2B5EF4-FFF2-40B4-BE49-F238E27FC236}">
                <a16:creationId xmlns:a16="http://schemas.microsoft.com/office/drawing/2014/main" id="{78000F52-C0B7-CAB6-E1F7-6A7B692C6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3556" name="Slaida numura vietturis 3">
            <a:extLst>
              <a:ext uri="{FF2B5EF4-FFF2-40B4-BE49-F238E27FC236}">
                <a16:creationId xmlns:a16="http://schemas.microsoft.com/office/drawing/2014/main" id="{E020AC39-77E6-1537-56C3-4E20A379EC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1AEE2F-C13C-45C1-AA7F-71873C8B4D8C}" type="slidenum">
              <a:rPr lang="lv-LV" altLang="lv-LV">
                <a:solidFill>
                  <a:srgbClr val="000000"/>
                </a:solidFill>
              </a:rPr>
              <a:pPr/>
              <a:t>3</a:t>
            </a:fld>
            <a:endParaRPr lang="lv-LV" altLang="lv-LV">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ida attēla vietturis 1">
            <a:extLst>
              <a:ext uri="{FF2B5EF4-FFF2-40B4-BE49-F238E27FC236}">
                <a16:creationId xmlns:a16="http://schemas.microsoft.com/office/drawing/2014/main" id="{DD0EEAD1-58DB-2CBA-08D9-BEF1A763F7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iezīmju vietturis 2">
            <a:extLst>
              <a:ext uri="{FF2B5EF4-FFF2-40B4-BE49-F238E27FC236}">
                <a16:creationId xmlns:a16="http://schemas.microsoft.com/office/drawing/2014/main" id="{E06A8FF1-4EA5-5E17-FD1C-385D47A08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a:p>
        </p:txBody>
      </p:sp>
      <p:sp>
        <p:nvSpPr>
          <p:cNvPr id="25604" name="Slaida numura vietturis 3">
            <a:extLst>
              <a:ext uri="{FF2B5EF4-FFF2-40B4-BE49-F238E27FC236}">
                <a16:creationId xmlns:a16="http://schemas.microsoft.com/office/drawing/2014/main" id="{52BE09C5-695F-898E-BE60-242AB06E2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3ADC16-9BF0-40E7-B99A-BA9B14B26F56}" type="slidenum">
              <a:rPr lang="lv-LV" altLang="lv-LV">
                <a:solidFill>
                  <a:srgbClr val="000000"/>
                </a:solidFill>
              </a:rPr>
              <a:pPr/>
              <a:t>4</a:t>
            </a:fld>
            <a:endParaRPr lang="lv-LV" altLang="lv-LV">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a attēla vietturis 1">
            <a:extLst>
              <a:ext uri="{FF2B5EF4-FFF2-40B4-BE49-F238E27FC236}">
                <a16:creationId xmlns:a16="http://schemas.microsoft.com/office/drawing/2014/main" id="{A2DFE1AC-33C8-EACA-6865-136EA2F5C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iezīmju vietturis 2">
            <a:extLst>
              <a:ext uri="{FF2B5EF4-FFF2-40B4-BE49-F238E27FC236}">
                <a16:creationId xmlns:a16="http://schemas.microsoft.com/office/drawing/2014/main" id="{D5606156-C512-2AD6-77C8-1936177934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a:p>
        </p:txBody>
      </p:sp>
      <p:sp>
        <p:nvSpPr>
          <p:cNvPr id="27652" name="Slaida numura vietturis 3">
            <a:extLst>
              <a:ext uri="{FF2B5EF4-FFF2-40B4-BE49-F238E27FC236}">
                <a16:creationId xmlns:a16="http://schemas.microsoft.com/office/drawing/2014/main" id="{0FBEF622-BA49-7C08-746B-5E7C34CF17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70946F-F07F-42CC-BA2E-352EDF6E58CB}" type="slidenum">
              <a:rPr lang="lv-LV" altLang="lv-LV"/>
              <a:pPr/>
              <a:t>5</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ida attēla vietturis 1">
            <a:extLst>
              <a:ext uri="{FF2B5EF4-FFF2-40B4-BE49-F238E27FC236}">
                <a16:creationId xmlns:a16="http://schemas.microsoft.com/office/drawing/2014/main" id="{0AF6610B-DAB8-CBE1-B0A0-785C045998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iezīmju vietturis 2">
            <a:extLst>
              <a:ext uri="{FF2B5EF4-FFF2-40B4-BE49-F238E27FC236}">
                <a16:creationId xmlns:a16="http://schemas.microsoft.com/office/drawing/2014/main" id="{B08D0279-B47E-C04A-6E9E-19514EB4A9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EF6CD9A8-98FE-1437-7092-5E416BD75FF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5CCDA0-4257-4C10-9033-EB6D15AFDBF8}" type="slidenum">
              <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681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ida attēla vietturis 1">
            <a:extLst>
              <a:ext uri="{FF2B5EF4-FFF2-40B4-BE49-F238E27FC236}">
                <a16:creationId xmlns:a16="http://schemas.microsoft.com/office/drawing/2014/main" id="{0AF6610B-DAB8-CBE1-B0A0-785C045998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iezīmju vietturis 2">
            <a:extLst>
              <a:ext uri="{FF2B5EF4-FFF2-40B4-BE49-F238E27FC236}">
                <a16:creationId xmlns:a16="http://schemas.microsoft.com/office/drawing/2014/main" id="{B08D0279-B47E-C04A-6E9E-19514EB4A9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EF6CD9A8-98FE-1437-7092-5E416BD75FF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5CCDA0-4257-4C10-9033-EB6D15AFDBF8}" type="slidenum">
              <a:rPr lang="lv-LV" altLang="lv-LV"/>
              <a:pPr/>
              <a:t>7</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ida attēla vietturis 1">
            <a:extLst>
              <a:ext uri="{FF2B5EF4-FFF2-40B4-BE49-F238E27FC236}">
                <a16:creationId xmlns:a16="http://schemas.microsoft.com/office/drawing/2014/main" id="{1E23B5FB-F1BA-A77F-4C87-8D15F197F4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iezīmju vietturis 2">
            <a:extLst>
              <a:ext uri="{FF2B5EF4-FFF2-40B4-BE49-F238E27FC236}">
                <a16:creationId xmlns:a16="http://schemas.microsoft.com/office/drawing/2014/main" id="{697C83F7-C631-46FA-B5B3-A550B98EB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777C18A6-8374-7CB6-E796-15D27F8E87C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1D8957-6275-4F11-B649-403BE5B9AF94}" type="slidenum">
              <a:rPr lang="lv-LV" altLang="lv-LV"/>
              <a:pPr/>
              <a:t>8</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ida attēla vietturis 1">
            <a:extLst>
              <a:ext uri="{FF2B5EF4-FFF2-40B4-BE49-F238E27FC236}">
                <a16:creationId xmlns:a16="http://schemas.microsoft.com/office/drawing/2014/main" id="{51CDE6FE-273F-F719-0A3C-BE1D9B7F9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iezīmju vietturis 2">
            <a:extLst>
              <a:ext uri="{FF2B5EF4-FFF2-40B4-BE49-F238E27FC236}">
                <a16:creationId xmlns:a16="http://schemas.microsoft.com/office/drawing/2014/main" id="{9950B10E-020D-410D-65A9-7AF5FB3EC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aida numura vietturis 3">
            <a:extLst>
              <a:ext uri="{FF2B5EF4-FFF2-40B4-BE49-F238E27FC236}">
                <a16:creationId xmlns:a16="http://schemas.microsoft.com/office/drawing/2014/main" id="{3CFEE0E5-43BE-60F5-2E45-08ECC59C05F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AC10A2-1FA2-49B0-8606-7B4BA94EE879}" type="slidenum">
              <a:rPr lang="lv-LV" altLang="lv-LV"/>
              <a:pPr/>
              <a:t>9</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FA2A48-4580-1230-FE54-CFB7F44999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713660A-C28D-C910-68C6-B370D0C0B4F2}"/>
              </a:ext>
            </a:extLst>
          </p:cNvPr>
          <p:cNvSpPr txBox="1">
            <a:spLocks/>
          </p:cNvSpPr>
          <p:nvPr userDrawn="1"/>
        </p:nvSpPr>
        <p:spPr bwMode="auto">
          <a:xfrm>
            <a:off x="3917950" y="0"/>
            <a:ext cx="1368425" cy="576263"/>
          </a:xfrm>
          <a:prstGeom prst="rect">
            <a:avLst/>
          </a:prstGeom>
          <a:solidFill>
            <a:srgbClr val="1F2A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lv-LV" sz="2000" b="1">
              <a:solidFill>
                <a:srgbClr val="1F2A44"/>
              </a:solidFill>
              <a:latin typeface="Calibri Light" panose="020F0302020204030204" pitchFamily="34" charset="0"/>
            </a:endParaRPr>
          </a:p>
        </p:txBody>
      </p:sp>
      <p:pic>
        <p:nvPicPr>
          <p:cNvPr id="6" name="Attēls 1">
            <a:extLst>
              <a:ext uri="{FF2B5EF4-FFF2-40B4-BE49-F238E27FC236}">
                <a16:creationId xmlns:a16="http://schemas.microsoft.com/office/drawing/2014/main" id="{483D4001-856E-3B1A-6768-B7F26AF0F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a:t>Rediģēt šablona virsraksta stilu</a:t>
            </a:r>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a:t>Rediģēt šablona apakšvirsraksta stilu</a:t>
            </a:r>
          </a:p>
        </p:txBody>
      </p:sp>
      <p:sp>
        <p:nvSpPr>
          <p:cNvPr id="7" name="Datuma vietturis 3">
            <a:extLst>
              <a:ext uri="{FF2B5EF4-FFF2-40B4-BE49-F238E27FC236}">
                <a16:creationId xmlns:a16="http://schemas.microsoft.com/office/drawing/2014/main" id="{B0273733-8158-E00F-BA81-120493BBEF6C}"/>
              </a:ext>
            </a:extLst>
          </p:cNvPr>
          <p:cNvSpPr>
            <a:spLocks noGrp="1"/>
          </p:cNvSpPr>
          <p:nvPr>
            <p:ph type="dt" sz="half" idx="10"/>
          </p:nvPr>
        </p:nvSpPr>
        <p:spPr/>
        <p:txBody>
          <a:bodyPr/>
          <a:lstStyle>
            <a:lvl1pPr>
              <a:defRPr/>
            </a:lvl1pPr>
          </a:lstStyle>
          <a:p>
            <a:pPr>
              <a:defRPr/>
            </a:pPr>
            <a:fld id="{CBB66159-F139-41D2-BDDE-C336A94A8DED}" type="datetime1">
              <a:rPr lang="lv-LV"/>
              <a:pPr>
                <a:defRPr/>
              </a:pPr>
              <a:t>14.04.2025</a:t>
            </a:fld>
            <a:endParaRPr lang="lv-LV"/>
          </a:p>
        </p:txBody>
      </p:sp>
      <p:sp>
        <p:nvSpPr>
          <p:cNvPr id="8" name="Kājenes vietturis 4">
            <a:extLst>
              <a:ext uri="{FF2B5EF4-FFF2-40B4-BE49-F238E27FC236}">
                <a16:creationId xmlns:a16="http://schemas.microsoft.com/office/drawing/2014/main" id="{B903BF1C-8F5C-49C3-D590-90D34F952407}"/>
              </a:ext>
            </a:extLst>
          </p:cNvPr>
          <p:cNvSpPr>
            <a:spLocks noGrp="1"/>
          </p:cNvSpPr>
          <p:nvPr>
            <p:ph type="ftr" sz="quarter" idx="11"/>
          </p:nvPr>
        </p:nvSpPr>
        <p:spPr/>
        <p:txBody>
          <a:bodyPr/>
          <a:lstStyle>
            <a:lvl1pPr>
              <a:defRPr/>
            </a:lvl1pPr>
          </a:lstStyle>
          <a:p>
            <a:pPr>
              <a:defRPr/>
            </a:pPr>
            <a:endParaRPr lang="lv-LV"/>
          </a:p>
        </p:txBody>
      </p:sp>
      <p:sp>
        <p:nvSpPr>
          <p:cNvPr id="9" name="Slaida numura vietturis 5">
            <a:extLst>
              <a:ext uri="{FF2B5EF4-FFF2-40B4-BE49-F238E27FC236}">
                <a16:creationId xmlns:a16="http://schemas.microsoft.com/office/drawing/2014/main" id="{14A5713F-1077-75F1-E298-48DF3490C8C8}"/>
              </a:ext>
            </a:extLst>
          </p:cNvPr>
          <p:cNvSpPr>
            <a:spLocks noGrp="1"/>
          </p:cNvSpPr>
          <p:nvPr>
            <p:ph type="sldNum" sz="quarter" idx="12"/>
          </p:nvPr>
        </p:nvSpPr>
        <p:spPr/>
        <p:txBody>
          <a:bodyPr/>
          <a:lstStyle>
            <a:lvl1pPr>
              <a:defRPr/>
            </a:lvl1pPr>
          </a:lstStyle>
          <a:p>
            <a:fld id="{2363F399-7746-4CA5-A496-D538DEA4E428}" type="slidenum">
              <a:rPr lang="lv-LV" altLang="lv-LV"/>
              <a:pPr/>
              <a:t>‹#›</a:t>
            </a:fld>
            <a:endParaRPr lang="lv-LV" altLang="lv-LV"/>
          </a:p>
        </p:txBody>
      </p:sp>
    </p:spTree>
    <p:extLst>
      <p:ext uri="{BB962C8B-B14F-4D97-AF65-F5344CB8AC3E}">
        <p14:creationId xmlns:p14="http://schemas.microsoft.com/office/powerpoint/2010/main" val="179942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8D986E8-1981-BF85-1ACA-931452977D49}"/>
              </a:ext>
            </a:extLst>
          </p:cNvPr>
          <p:cNvSpPr>
            <a:spLocks noGrp="1"/>
          </p:cNvSpPr>
          <p:nvPr>
            <p:ph type="dt" sz="half" idx="10"/>
          </p:nvPr>
        </p:nvSpPr>
        <p:spPr/>
        <p:txBody>
          <a:bodyPr/>
          <a:lstStyle>
            <a:lvl1pPr>
              <a:defRPr/>
            </a:lvl1pPr>
          </a:lstStyle>
          <a:p>
            <a:pPr>
              <a:defRPr/>
            </a:pPr>
            <a:fld id="{56BB2557-C74E-44FE-9B7C-ED2ADB7E37F6}" type="datetime1">
              <a:rPr lang="lv-LV"/>
              <a:pPr>
                <a:defRPr/>
              </a:pPr>
              <a:t>14.04.2025</a:t>
            </a:fld>
            <a:endParaRPr lang="lv-LV"/>
          </a:p>
        </p:txBody>
      </p:sp>
      <p:sp>
        <p:nvSpPr>
          <p:cNvPr id="5" name="Kājenes vietturis 4">
            <a:extLst>
              <a:ext uri="{FF2B5EF4-FFF2-40B4-BE49-F238E27FC236}">
                <a16:creationId xmlns:a16="http://schemas.microsoft.com/office/drawing/2014/main" id="{D66F810B-CF17-2974-595A-99DEC26EF9B0}"/>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FDAADC5A-8014-FB14-993F-FB2C01A53B3C}"/>
              </a:ext>
            </a:extLst>
          </p:cNvPr>
          <p:cNvSpPr>
            <a:spLocks noGrp="1"/>
          </p:cNvSpPr>
          <p:nvPr>
            <p:ph type="sldNum" sz="quarter" idx="12"/>
          </p:nvPr>
        </p:nvSpPr>
        <p:spPr/>
        <p:txBody>
          <a:bodyPr/>
          <a:lstStyle>
            <a:lvl1pPr>
              <a:defRPr/>
            </a:lvl1pPr>
          </a:lstStyle>
          <a:p>
            <a:fld id="{D00E8967-4DDA-4AFD-84F0-B051A7208600}" type="slidenum">
              <a:rPr lang="lv-LV" altLang="lv-LV"/>
              <a:pPr/>
              <a:t>‹#›</a:t>
            </a:fld>
            <a:endParaRPr lang="lv-LV" altLang="lv-LV"/>
          </a:p>
        </p:txBody>
      </p:sp>
    </p:spTree>
    <p:extLst>
      <p:ext uri="{BB962C8B-B14F-4D97-AF65-F5344CB8AC3E}">
        <p14:creationId xmlns:p14="http://schemas.microsoft.com/office/powerpoint/2010/main" val="409198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82066D4-9870-BEC0-FFB6-9E61399D160F}"/>
              </a:ext>
            </a:extLst>
          </p:cNvPr>
          <p:cNvSpPr>
            <a:spLocks noGrp="1"/>
          </p:cNvSpPr>
          <p:nvPr>
            <p:ph type="dt" sz="half" idx="10"/>
          </p:nvPr>
        </p:nvSpPr>
        <p:spPr/>
        <p:txBody>
          <a:bodyPr/>
          <a:lstStyle>
            <a:lvl1pPr>
              <a:defRPr/>
            </a:lvl1pPr>
          </a:lstStyle>
          <a:p>
            <a:pPr>
              <a:defRPr/>
            </a:pPr>
            <a:fld id="{FA5D105C-9B11-4C25-A7F5-6C11F6B67995}" type="datetime1">
              <a:rPr lang="lv-LV"/>
              <a:pPr>
                <a:defRPr/>
              </a:pPr>
              <a:t>14.04.2025</a:t>
            </a:fld>
            <a:endParaRPr lang="lv-LV"/>
          </a:p>
        </p:txBody>
      </p:sp>
      <p:sp>
        <p:nvSpPr>
          <p:cNvPr id="5" name="Kājenes vietturis 4">
            <a:extLst>
              <a:ext uri="{FF2B5EF4-FFF2-40B4-BE49-F238E27FC236}">
                <a16:creationId xmlns:a16="http://schemas.microsoft.com/office/drawing/2014/main" id="{A74FAAF0-48B0-8472-38B1-C67E74B74ECC}"/>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B6C7B1A5-E5CF-6E2C-6B91-4FA29C694DD2}"/>
              </a:ext>
            </a:extLst>
          </p:cNvPr>
          <p:cNvSpPr>
            <a:spLocks noGrp="1"/>
          </p:cNvSpPr>
          <p:nvPr>
            <p:ph type="sldNum" sz="quarter" idx="12"/>
          </p:nvPr>
        </p:nvSpPr>
        <p:spPr/>
        <p:txBody>
          <a:bodyPr/>
          <a:lstStyle>
            <a:lvl1pPr>
              <a:defRPr/>
            </a:lvl1pPr>
          </a:lstStyle>
          <a:p>
            <a:fld id="{EFACFEC1-B429-4B20-AEAE-EB448D3643B6}" type="slidenum">
              <a:rPr lang="lv-LV" altLang="lv-LV"/>
              <a:pPr/>
              <a:t>‹#›</a:t>
            </a:fld>
            <a:endParaRPr lang="lv-LV" altLang="lv-LV"/>
          </a:p>
        </p:txBody>
      </p:sp>
    </p:spTree>
    <p:extLst>
      <p:ext uri="{BB962C8B-B14F-4D97-AF65-F5344CB8AC3E}">
        <p14:creationId xmlns:p14="http://schemas.microsoft.com/office/powerpoint/2010/main" val="252578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5BFDA66-3AC5-F7DD-4021-0E429E87DE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D246F33-7E4B-0B18-7C19-6960A5038A9B}"/>
              </a:ext>
            </a:extLst>
          </p:cNvPr>
          <p:cNvSpPr txBox="1">
            <a:spLocks/>
          </p:cNvSpPr>
          <p:nvPr userDrawn="1"/>
        </p:nvSpPr>
        <p:spPr bwMode="auto">
          <a:xfrm>
            <a:off x="3917950" y="0"/>
            <a:ext cx="1368425" cy="576263"/>
          </a:xfrm>
          <a:prstGeom prst="rect">
            <a:avLst/>
          </a:prstGeom>
          <a:solidFill>
            <a:srgbClr val="1F2A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lv-LV" sz="2000" b="1">
              <a:solidFill>
                <a:srgbClr val="1F2A44"/>
              </a:solidFill>
              <a:latin typeface="Calibri Light" panose="020F0302020204030204" pitchFamily="34" charset="0"/>
            </a:endParaRPr>
          </a:p>
        </p:txBody>
      </p:sp>
      <p:pic>
        <p:nvPicPr>
          <p:cNvPr id="6" name="Attēls 1">
            <a:extLst>
              <a:ext uri="{FF2B5EF4-FFF2-40B4-BE49-F238E27FC236}">
                <a16:creationId xmlns:a16="http://schemas.microsoft.com/office/drawing/2014/main" id="{CAF6CC00-4CCD-EA59-4CF9-8217265D94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a:t>Rediģēt šablona virsraksta stilu</a:t>
            </a:r>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a:t>Rediģēt šablona apakšvirsraksta stilu</a:t>
            </a:r>
          </a:p>
        </p:txBody>
      </p:sp>
      <p:sp>
        <p:nvSpPr>
          <p:cNvPr id="7" name="Datuma vietturis 3">
            <a:extLst>
              <a:ext uri="{FF2B5EF4-FFF2-40B4-BE49-F238E27FC236}">
                <a16:creationId xmlns:a16="http://schemas.microsoft.com/office/drawing/2014/main" id="{4371D634-2359-2ECE-3B83-FD15E71B59E7}"/>
              </a:ext>
            </a:extLst>
          </p:cNvPr>
          <p:cNvSpPr>
            <a:spLocks noGrp="1"/>
          </p:cNvSpPr>
          <p:nvPr>
            <p:ph type="dt" sz="half" idx="10"/>
          </p:nvPr>
        </p:nvSpPr>
        <p:spPr/>
        <p:txBody>
          <a:bodyPr/>
          <a:lstStyle>
            <a:lvl1pPr>
              <a:defRPr/>
            </a:lvl1pPr>
          </a:lstStyle>
          <a:p>
            <a:pPr>
              <a:defRPr/>
            </a:pPr>
            <a:fld id="{7EC669A6-3314-4EA1-81CD-7C80C1AC6DE1}" type="datetime1">
              <a:rPr lang="lv-LV"/>
              <a:pPr>
                <a:defRPr/>
              </a:pPr>
              <a:t>14.04.2025</a:t>
            </a:fld>
            <a:endParaRPr lang="lv-LV"/>
          </a:p>
        </p:txBody>
      </p:sp>
      <p:sp>
        <p:nvSpPr>
          <p:cNvPr id="8" name="Kājenes vietturis 4">
            <a:extLst>
              <a:ext uri="{FF2B5EF4-FFF2-40B4-BE49-F238E27FC236}">
                <a16:creationId xmlns:a16="http://schemas.microsoft.com/office/drawing/2014/main" id="{26A9AFEC-38D9-433C-07C7-B279EA974067}"/>
              </a:ext>
            </a:extLst>
          </p:cNvPr>
          <p:cNvSpPr>
            <a:spLocks noGrp="1"/>
          </p:cNvSpPr>
          <p:nvPr>
            <p:ph type="ftr" sz="quarter" idx="11"/>
          </p:nvPr>
        </p:nvSpPr>
        <p:spPr/>
        <p:txBody>
          <a:bodyPr/>
          <a:lstStyle>
            <a:lvl1pPr>
              <a:defRPr/>
            </a:lvl1pPr>
          </a:lstStyle>
          <a:p>
            <a:pPr>
              <a:defRPr/>
            </a:pPr>
            <a:r>
              <a:rPr lang="lv-LV"/>
              <a:t>, Rīga</a:t>
            </a:r>
          </a:p>
        </p:txBody>
      </p:sp>
      <p:sp>
        <p:nvSpPr>
          <p:cNvPr id="9" name="Slaida numura vietturis 5">
            <a:extLst>
              <a:ext uri="{FF2B5EF4-FFF2-40B4-BE49-F238E27FC236}">
                <a16:creationId xmlns:a16="http://schemas.microsoft.com/office/drawing/2014/main" id="{68C1051B-9D2A-4793-30B1-3FE13E9E0F17}"/>
              </a:ext>
            </a:extLst>
          </p:cNvPr>
          <p:cNvSpPr>
            <a:spLocks noGrp="1"/>
          </p:cNvSpPr>
          <p:nvPr>
            <p:ph type="sldNum" sz="quarter" idx="12"/>
          </p:nvPr>
        </p:nvSpPr>
        <p:spPr/>
        <p:txBody>
          <a:bodyPr/>
          <a:lstStyle>
            <a:lvl1pPr>
              <a:defRPr/>
            </a:lvl1pPr>
          </a:lstStyle>
          <a:p>
            <a:fld id="{14C87F0C-A6B2-4639-8AA7-84E7201953C6}" type="slidenum">
              <a:rPr lang="lv-LV" altLang="lv-LV"/>
              <a:pPr/>
              <a:t>‹#›</a:t>
            </a:fld>
            <a:endParaRPr lang="lv-LV" altLang="lv-LV"/>
          </a:p>
        </p:txBody>
      </p:sp>
    </p:spTree>
    <p:extLst>
      <p:ext uri="{BB962C8B-B14F-4D97-AF65-F5344CB8AC3E}">
        <p14:creationId xmlns:p14="http://schemas.microsoft.com/office/powerpoint/2010/main" val="306576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a:extLst>
              <a:ext uri="{FF2B5EF4-FFF2-40B4-BE49-F238E27FC236}">
                <a16:creationId xmlns:a16="http://schemas.microsoft.com/office/drawing/2014/main" id="{E4AE2F78-9173-CB07-7684-032CE41A8C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7975" y="428625"/>
            <a:ext cx="7159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6">
            <a:extLst>
              <a:ext uri="{FF2B5EF4-FFF2-40B4-BE49-F238E27FC236}">
                <a16:creationId xmlns:a16="http://schemas.microsoft.com/office/drawing/2014/main" id="{91BBB246-7923-C9F4-B7BC-80E400D2FE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628650" y="1076326"/>
            <a:ext cx="7886700" cy="614363"/>
          </a:xfrm>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Datuma vietturis 3">
            <a:extLst>
              <a:ext uri="{FF2B5EF4-FFF2-40B4-BE49-F238E27FC236}">
                <a16:creationId xmlns:a16="http://schemas.microsoft.com/office/drawing/2014/main" id="{9FE98814-C314-629F-7458-C25E1EE9AEC3}"/>
              </a:ext>
            </a:extLst>
          </p:cNvPr>
          <p:cNvSpPr>
            <a:spLocks noGrp="1"/>
          </p:cNvSpPr>
          <p:nvPr>
            <p:ph type="dt" sz="half" idx="10"/>
          </p:nvPr>
        </p:nvSpPr>
        <p:spPr/>
        <p:txBody>
          <a:bodyPr/>
          <a:lstStyle>
            <a:lvl1pPr>
              <a:defRPr/>
            </a:lvl1pPr>
          </a:lstStyle>
          <a:p>
            <a:pPr>
              <a:defRPr/>
            </a:pPr>
            <a:fld id="{0E238616-F05D-4770-8257-9E43ABBCD3E3}" type="datetime1">
              <a:rPr lang="lv-LV"/>
              <a:pPr>
                <a:defRPr/>
              </a:pPr>
              <a:t>14.04.2025</a:t>
            </a:fld>
            <a:endParaRPr lang="lv-LV"/>
          </a:p>
        </p:txBody>
      </p:sp>
      <p:sp>
        <p:nvSpPr>
          <p:cNvPr id="7" name="Kājenes vietturis 4">
            <a:extLst>
              <a:ext uri="{FF2B5EF4-FFF2-40B4-BE49-F238E27FC236}">
                <a16:creationId xmlns:a16="http://schemas.microsoft.com/office/drawing/2014/main" id="{6BF40138-DC92-2B0C-1A77-0D59A6BE5A7B}"/>
              </a:ext>
            </a:extLst>
          </p:cNvPr>
          <p:cNvSpPr>
            <a:spLocks noGrp="1"/>
          </p:cNvSpPr>
          <p:nvPr>
            <p:ph type="ftr" sz="quarter" idx="11"/>
          </p:nvPr>
        </p:nvSpPr>
        <p:spPr/>
        <p:txBody>
          <a:bodyPr/>
          <a:lstStyle>
            <a:lvl1pPr>
              <a:defRPr/>
            </a:lvl1pPr>
          </a:lstStyle>
          <a:p>
            <a:pPr>
              <a:defRPr/>
            </a:pPr>
            <a:r>
              <a:rPr lang="lv-LV"/>
              <a:t>, Rīga</a:t>
            </a:r>
          </a:p>
        </p:txBody>
      </p:sp>
      <p:sp>
        <p:nvSpPr>
          <p:cNvPr id="8" name="Slaida numura vietturis 5">
            <a:extLst>
              <a:ext uri="{FF2B5EF4-FFF2-40B4-BE49-F238E27FC236}">
                <a16:creationId xmlns:a16="http://schemas.microsoft.com/office/drawing/2014/main" id="{7A00707F-40C0-1590-5722-F25C0A623FF6}"/>
              </a:ext>
            </a:extLst>
          </p:cNvPr>
          <p:cNvSpPr>
            <a:spLocks noGrp="1"/>
          </p:cNvSpPr>
          <p:nvPr>
            <p:ph type="sldNum" sz="quarter" idx="12"/>
          </p:nvPr>
        </p:nvSpPr>
        <p:spPr/>
        <p:txBody>
          <a:bodyPr/>
          <a:lstStyle>
            <a:lvl1pPr>
              <a:defRPr/>
            </a:lvl1pPr>
          </a:lstStyle>
          <a:p>
            <a:fld id="{DA4C2C9D-754F-44BC-94E7-457F9FB33D6F}" type="slidenum">
              <a:rPr lang="lv-LV" altLang="lv-LV"/>
              <a:pPr/>
              <a:t>‹#›</a:t>
            </a:fld>
            <a:endParaRPr lang="lv-LV" altLang="lv-LV"/>
          </a:p>
        </p:txBody>
      </p:sp>
    </p:spTree>
    <p:extLst>
      <p:ext uri="{BB962C8B-B14F-4D97-AF65-F5344CB8AC3E}">
        <p14:creationId xmlns:p14="http://schemas.microsoft.com/office/powerpoint/2010/main" val="50670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D7EC6C90-636C-FB0C-C492-165C95F393E3}"/>
              </a:ext>
            </a:extLst>
          </p:cNvPr>
          <p:cNvSpPr>
            <a:spLocks noGrp="1"/>
          </p:cNvSpPr>
          <p:nvPr>
            <p:ph type="dt" sz="half" idx="10"/>
          </p:nvPr>
        </p:nvSpPr>
        <p:spPr/>
        <p:txBody>
          <a:bodyPr/>
          <a:lstStyle>
            <a:lvl1pPr>
              <a:defRPr/>
            </a:lvl1pPr>
          </a:lstStyle>
          <a:p>
            <a:pPr>
              <a:defRPr/>
            </a:pPr>
            <a:fld id="{E1BF8135-7A9B-4446-B394-E798CB34E2D3}" type="datetime1">
              <a:rPr lang="lv-LV"/>
              <a:pPr>
                <a:defRPr/>
              </a:pPr>
              <a:t>14.04.2025</a:t>
            </a:fld>
            <a:endParaRPr lang="lv-LV"/>
          </a:p>
        </p:txBody>
      </p:sp>
      <p:sp>
        <p:nvSpPr>
          <p:cNvPr id="5" name="Kājenes vietturis 4">
            <a:extLst>
              <a:ext uri="{FF2B5EF4-FFF2-40B4-BE49-F238E27FC236}">
                <a16:creationId xmlns:a16="http://schemas.microsoft.com/office/drawing/2014/main" id="{EA834652-2A1B-A00C-92D4-790BD33C93B8}"/>
              </a:ext>
            </a:extLst>
          </p:cNvPr>
          <p:cNvSpPr>
            <a:spLocks noGrp="1"/>
          </p:cNvSpPr>
          <p:nvPr>
            <p:ph type="ftr" sz="quarter" idx="11"/>
          </p:nvPr>
        </p:nvSpPr>
        <p:spPr/>
        <p:txBody>
          <a:bodyPr/>
          <a:lstStyle>
            <a:lvl1pPr>
              <a:defRPr/>
            </a:lvl1pPr>
          </a:lstStyle>
          <a:p>
            <a:pPr>
              <a:defRPr/>
            </a:pPr>
            <a:r>
              <a:rPr lang="lv-LV"/>
              <a:t>, Rīga</a:t>
            </a:r>
          </a:p>
        </p:txBody>
      </p:sp>
      <p:sp>
        <p:nvSpPr>
          <p:cNvPr id="6" name="Slaida numura vietturis 5">
            <a:extLst>
              <a:ext uri="{FF2B5EF4-FFF2-40B4-BE49-F238E27FC236}">
                <a16:creationId xmlns:a16="http://schemas.microsoft.com/office/drawing/2014/main" id="{CD86129E-4BA6-6AA5-60B6-803F8F23CC28}"/>
              </a:ext>
            </a:extLst>
          </p:cNvPr>
          <p:cNvSpPr>
            <a:spLocks noGrp="1"/>
          </p:cNvSpPr>
          <p:nvPr>
            <p:ph type="sldNum" sz="quarter" idx="12"/>
          </p:nvPr>
        </p:nvSpPr>
        <p:spPr/>
        <p:txBody>
          <a:bodyPr/>
          <a:lstStyle>
            <a:lvl1pPr>
              <a:defRPr/>
            </a:lvl1pPr>
          </a:lstStyle>
          <a:p>
            <a:fld id="{4B3F5896-CB91-4572-B240-BC472CE6DE37}" type="slidenum">
              <a:rPr lang="lv-LV" altLang="lv-LV"/>
              <a:pPr/>
              <a:t>‹#›</a:t>
            </a:fld>
            <a:endParaRPr lang="lv-LV" altLang="lv-LV"/>
          </a:p>
        </p:txBody>
      </p:sp>
    </p:spTree>
    <p:extLst>
      <p:ext uri="{BB962C8B-B14F-4D97-AF65-F5344CB8AC3E}">
        <p14:creationId xmlns:p14="http://schemas.microsoft.com/office/powerpoint/2010/main" val="284571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3">
            <a:extLst>
              <a:ext uri="{FF2B5EF4-FFF2-40B4-BE49-F238E27FC236}">
                <a16:creationId xmlns:a16="http://schemas.microsoft.com/office/drawing/2014/main" id="{CE7EA24F-6A44-FA67-59CA-1ED657A54B94}"/>
              </a:ext>
            </a:extLst>
          </p:cNvPr>
          <p:cNvSpPr>
            <a:spLocks noGrp="1"/>
          </p:cNvSpPr>
          <p:nvPr>
            <p:ph type="dt" sz="half" idx="10"/>
          </p:nvPr>
        </p:nvSpPr>
        <p:spPr/>
        <p:txBody>
          <a:bodyPr/>
          <a:lstStyle>
            <a:lvl1pPr>
              <a:defRPr/>
            </a:lvl1pPr>
          </a:lstStyle>
          <a:p>
            <a:pPr>
              <a:defRPr/>
            </a:pPr>
            <a:fld id="{C8B1475B-2875-4DFC-8A7F-590C7012A380}" type="datetime1">
              <a:rPr lang="lv-LV"/>
              <a:pPr>
                <a:defRPr/>
              </a:pPr>
              <a:t>14.04.2025</a:t>
            </a:fld>
            <a:endParaRPr lang="lv-LV"/>
          </a:p>
        </p:txBody>
      </p:sp>
      <p:sp>
        <p:nvSpPr>
          <p:cNvPr id="6" name="Kājenes vietturis 4">
            <a:extLst>
              <a:ext uri="{FF2B5EF4-FFF2-40B4-BE49-F238E27FC236}">
                <a16:creationId xmlns:a16="http://schemas.microsoft.com/office/drawing/2014/main" id="{E517EA23-CEDD-DDF7-B9B2-E86E237980D1}"/>
              </a:ext>
            </a:extLst>
          </p:cNvPr>
          <p:cNvSpPr>
            <a:spLocks noGrp="1"/>
          </p:cNvSpPr>
          <p:nvPr>
            <p:ph type="ftr" sz="quarter" idx="11"/>
          </p:nvPr>
        </p:nvSpPr>
        <p:spPr/>
        <p:txBody>
          <a:bodyPr/>
          <a:lstStyle>
            <a:lvl1pPr>
              <a:defRPr/>
            </a:lvl1pPr>
          </a:lstStyle>
          <a:p>
            <a:pPr>
              <a:defRPr/>
            </a:pPr>
            <a:r>
              <a:rPr lang="lv-LV"/>
              <a:t>, Rīga</a:t>
            </a:r>
          </a:p>
        </p:txBody>
      </p:sp>
      <p:sp>
        <p:nvSpPr>
          <p:cNvPr id="7" name="Slaida numura vietturis 5">
            <a:extLst>
              <a:ext uri="{FF2B5EF4-FFF2-40B4-BE49-F238E27FC236}">
                <a16:creationId xmlns:a16="http://schemas.microsoft.com/office/drawing/2014/main" id="{E94DFBEB-12DD-ADEC-971E-982F2DC7BE30}"/>
              </a:ext>
            </a:extLst>
          </p:cNvPr>
          <p:cNvSpPr>
            <a:spLocks noGrp="1"/>
          </p:cNvSpPr>
          <p:nvPr>
            <p:ph type="sldNum" sz="quarter" idx="12"/>
          </p:nvPr>
        </p:nvSpPr>
        <p:spPr/>
        <p:txBody>
          <a:bodyPr/>
          <a:lstStyle>
            <a:lvl1pPr>
              <a:defRPr/>
            </a:lvl1pPr>
          </a:lstStyle>
          <a:p>
            <a:fld id="{AB712BD1-0821-4467-B4C8-915DB22AA863}" type="slidenum">
              <a:rPr lang="lv-LV" altLang="lv-LV"/>
              <a:pPr/>
              <a:t>‹#›</a:t>
            </a:fld>
            <a:endParaRPr lang="lv-LV" altLang="lv-LV"/>
          </a:p>
        </p:txBody>
      </p:sp>
    </p:spTree>
    <p:extLst>
      <p:ext uri="{BB962C8B-B14F-4D97-AF65-F5344CB8AC3E}">
        <p14:creationId xmlns:p14="http://schemas.microsoft.com/office/powerpoint/2010/main" val="3527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a:t>Rediģēt šablona virsraksta stilu</a:t>
            </a:r>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3">
            <a:extLst>
              <a:ext uri="{FF2B5EF4-FFF2-40B4-BE49-F238E27FC236}">
                <a16:creationId xmlns:a16="http://schemas.microsoft.com/office/drawing/2014/main" id="{88943BA9-A1E4-D3B3-9061-30020B8320E2}"/>
              </a:ext>
            </a:extLst>
          </p:cNvPr>
          <p:cNvSpPr>
            <a:spLocks noGrp="1"/>
          </p:cNvSpPr>
          <p:nvPr>
            <p:ph type="dt" sz="half" idx="10"/>
          </p:nvPr>
        </p:nvSpPr>
        <p:spPr/>
        <p:txBody>
          <a:bodyPr/>
          <a:lstStyle>
            <a:lvl1pPr>
              <a:defRPr/>
            </a:lvl1pPr>
          </a:lstStyle>
          <a:p>
            <a:pPr>
              <a:defRPr/>
            </a:pPr>
            <a:fld id="{9A2D93F9-3249-46D7-B937-5A8D1CDBA9D3}" type="datetime1">
              <a:rPr lang="lv-LV"/>
              <a:pPr>
                <a:defRPr/>
              </a:pPr>
              <a:t>14.04.2025</a:t>
            </a:fld>
            <a:endParaRPr lang="lv-LV"/>
          </a:p>
        </p:txBody>
      </p:sp>
      <p:sp>
        <p:nvSpPr>
          <p:cNvPr id="8" name="Kājenes vietturis 4">
            <a:extLst>
              <a:ext uri="{FF2B5EF4-FFF2-40B4-BE49-F238E27FC236}">
                <a16:creationId xmlns:a16="http://schemas.microsoft.com/office/drawing/2014/main" id="{C7D6AEE9-A76B-B937-13F7-EF9B0A72664D}"/>
              </a:ext>
            </a:extLst>
          </p:cNvPr>
          <p:cNvSpPr>
            <a:spLocks noGrp="1"/>
          </p:cNvSpPr>
          <p:nvPr>
            <p:ph type="ftr" sz="quarter" idx="11"/>
          </p:nvPr>
        </p:nvSpPr>
        <p:spPr/>
        <p:txBody>
          <a:bodyPr/>
          <a:lstStyle>
            <a:lvl1pPr>
              <a:defRPr/>
            </a:lvl1pPr>
          </a:lstStyle>
          <a:p>
            <a:pPr>
              <a:defRPr/>
            </a:pPr>
            <a:r>
              <a:rPr lang="lv-LV"/>
              <a:t>, Rīga</a:t>
            </a:r>
          </a:p>
        </p:txBody>
      </p:sp>
      <p:sp>
        <p:nvSpPr>
          <p:cNvPr id="9" name="Slaida numura vietturis 5">
            <a:extLst>
              <a:ext uri="{FF2B5EF4-FFF2-40B4-BE49-F238E27FC236}">
                <a16:creationId xmlns:a16="http://schemas.microsoft.com/office/drawing/2014/main" id="{FC776094-DD46-B479-6BE4-97A95DCFE0B3}"/>
              </a:ext>
            </a:extLst>
          </p:cNvPr>
          <p:cNvSpPr>
            <a:spLocks noGrp="1"/>
          </p:cNvSpPr>
          <p:nvPr>
            <p:ph type="sldNum" sz="quarter" idx="12"/>
          </p:nvPr>
        </p:nvSpPr>
        <p:spPr/>
        <p:txBody>
          <a:bodyPr/>
          <a:lstStyle>
            <a:lvl1pPr>
              <a:defRPr/>
            </a:lvl1pPr>
          </a:lstStyle>
          <a:p>
            <a:fld id="{EE4A7366-AA36-4B4C-980C-184B185B7FD4}" type="slidenum">
              <a:rPr lang="lv-LV" altLang="lv-LV"/>
              <a:pPr/>
              <a:t>‹#›</a:t>
            </a:fld>
            <a:endParaRPr lang="lv-LV" altLang="lv-LV"/>
          </a:p>
        </p:txBody>
      </p:sp>
    </p:spTree>
    <p:extLst>
      <p:ext uri="{BB962C8B-B14F-4D97-AF65-F5344CB8AC3E}">
        <p14:creationId xmlns:p14="http://schemas.microsoft.com/office/powerpoint/2010/main" val="109715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3">
            <a:extLst>
              <a:ext uri="{FF2B5EF4-FFF2-40B4-BE49-F238E27FC236}">
                <a16:creationId xmlns:a16="http://schemas.microsoft.com/office/drawing/2014/main" id="{794375EB-AA1A-3C44-01A2-C3007E3BEC4C}"/>
              </a:ext>
            </a:extLst>
          </p:cNvPr>
          <p:cNvSpPr>
            <a:spLocks noGrp="1"/>
          </p:cNvSpPr>
          <p:nvPr>
            <p:ph type="dt" sz="half" idx="10"/>
          </p:nvPr>
        </p:nvSpPr>
        <p:spPr/>
        <p:txBody>
          <a:bodyPr/>
          <a:lstStyle>
            <a:lvl1pPr>
              <a:defRPr/>
            </a:lvl1pPr>
          </a:lstStyle>
          <a:p>
            <a:pPr>
              <a:defRPr/>
            </a:pPr>
            <a:fld id="{E672B836-A643-47EE-AC00-701DF5AF89FD}" type="datetime1">
              <a:rPr lang="lv-LV"/>
              <a:pPr>
                <a:defRPr/>
              </a:pPr>
              <a:t>14.04.2025</a:t>
            </a:fld>
            <a:endParaRPr lang="lv-LV"/>
          </a:p>
        </p:txBody>
      </p:sp>
      <p:sp>
        <p:nvSpPr>
          <p:cNvPr id="4" name="Kājenes vietturis 4">
            <a:extLst>
              <a:ext uri="{FF2B5EF4-FFF2-40B4-BE49-F238E27FC236}">
                <a16:creationId xmlns:a16="http://schemas.microsoft.com/office/drawing/2014/main" id="{C17FFA27-6720-D85F-3909-27D75FE77009}"/>
              </a:ext>
            </a:extLst>
          </p:cNvPr>
          <p:cNvSpPr>
            <a:spLocks noGrp="1"/>
          </p:cNvSpPr>
          <p:nvPr>
            <p:ph type="ftr" sz="quarter" idx="11"/>
          </p:nvPr>
        </p:nvSpPr>
        <p:spPr/>
        <p:txBody>
          <a:bodyPr/>
          <a:lstStyle>
            <a:lvl1pPr>
              <a:defRPr/>
            </a:lvl1pPr>
          </a:lstStyle>
          <a:p>
            <a:pPr>
              <a:defRPr/>
            </a:pPr>
            <a:r>
              <a:rPr lang="lv-LV"/>
              <a:t>, Rīga</a:t>
            </a:r>
          </a:p>
        </p:txBody>
      </p:sp>
      <p:sp>
        <p:nvSpPr>
          <p:cNvPr id="5" name="Slaida numura vietturis 5">
            <a:extLst>
              <a:ext uri="{FF2B5EF4-FFF2-40B4-BE49-F238E27FC236}">
                <a16:creationId xmlns:a16="http://schemas.microsoft.com/office/drawing/2014/main" id="{EE19EAE2-5091-8AC2-91DE-3352C8438CD0}"/>
              </a:ext>
            </a:extLst>
          </p:cNvPr>
          <p:cNvSpPr>
            <a:spLocks noGrp="1"/>
          </p:cNvSpPr>
          <p:nvPr>
            <p:ph type="sldNum" sz="quarter" idx="12"/>
          </p:nvPr>
        </p:nvSpPr>
        <p:spPr/>
        <p:txBody>
          <a:bodyPr/>
          <a:lstStyle>
            <a:lvl1pPr>
              <a:defRPr/>
            </a:lvl1pPr>
          </a:lstStyle>
          <a:p>
            <a:fld id="{AFF6669F-77C1-4E22-91D8-91C85D9CC9A3}" type="slidenum">
              <a:rPr lang="lv-LV" altLang="lv-LV"/>
              <a:pPr/>
              <a:t>‹#›</a:t>
            </a:fld>
            <a:endParaRPr lang="lv-LV" altLang="lv-LV"/>
          </a:p>
        </p:txBody>
      </p:sp>
    </p:spTree>
    <p:extLst>
      <p:ext uri="{BB962C8B-B14F-4D97-AF65-F5344CB8AC3E}">
        <p14:creationId xmlns:p14="http://schemas.microsoft.com/office/powerpoint/2010/main" val="215599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a:extLst>
              <a:ext uri="{FF2B5EF4-FFF2-40B4-BE49-F238E27FC236}">
                <a16:creationId xmlns:a16="http://schemas.microsoft.com/office/drawing/2014/main" id="{415289D7-08FF-75D9-861F-18A1EAA87674}"/>
              </a:ext>
            </a:extLst>
          </p:cNvPr>
          <p:cNvSpPr>
            <a:spLocks noGrp="1"/>
          </p:cNvSpPr>
          <p:nvPr>
            <p:ph type="dt" sz="half" idx="10"/>
          </p:nvPr>
        </p:nvSpPr>
        <p:spPr/>
        <p:txBody>
          <a:bodyPr/>
          <a:lstStyle>
            <a:lvl1pPr>
              <a:defRPr/>
            </a:lvl1pPr>
          </a:lstStyle>
          <a:p>
            <a:pPr>
              <a:defRPr/>
            </a:pPr>
            <a:fld id="{9B897D76-ED6E-4779-8157-83FEF3A45191}" type="datetime1">
              <a:rPr lang="lv-LV"/>
              <a:pPr>
                <a:defRPr/>
              </a:pPr>
              <a:t>14.04.2025</a:t>
            </a:fld>
            <a:endParaRPr lang="lv-LV"/>
          </a:p>
        </p:txBody>
      </p:sp>
      <p:sp>
        <p:nvSpPr>
          <p:cNvPr id="3" name="Kājenes vietturis 4">
            <a:extLst>
              <a:ext uri="{FF2B5EF4-FFF2-40B4-BE49-F238E27FC236}">
                <a16:creationId xmlns:a16="http://schemas.microsoft.com/office/drawing/2014/main" id="{EE66E3BA-85B7-CE43-E715-30A700F32CD2}"/>
              </a:ext>
            </a:extLst>
          </p:cNvPr>
          <p:cNvSpPr>
            <a:spLocks noGrp="1"/>
          </p:cNvSpPr>
          <p:nvPr>
            <p:ph type="ftr" sz="quarter" idx="11"/>
          </p:nvPr>
        </p:nvSpPr>
        <p:spPr/>
        <p:txBody>
          <a:bodyPr/>
          <a:lstStyle>
            <a:lvl1pPr>
              <a:defRPr/>
            </a:lvl1pPr>
          </a:lstStyle>
          <a:p>
            <a:pPr>
              <a:defRPr/>
            </a:pPr>
            <a:r>
              <a:rPr lang="lv-LV"/>
              <a:t>, Rīga</a:t>
            </a:r>
          </a:p>
        </p:txBody>
      </p:sp>
      <p:sp>
        <p:nvSpPr>
          <p:cNvPr id="4" name="Slaida numura vietturis 5">
            <a:extLst>
              <a:ext uri="{FF2B5EF4-FFF2-40B4-BE49-F238E27FC236}">
                <a16:creationId xmlns:a16="http://schemas.microsoft.com/office/drawing/2014/main" id="{0A0CF8F7-DAB9-7656-69ED-FB16F5E5E4A8}"/>
              </a:ext>
            </a:extLst>
          </p:cNvPr>
          <p:cNvSpPr>
            <a:spLocks noGrp="1"/>
          </p:cNvSpPr>
          <p:nvPr>
            <p:ph type="sldNum" sz="quarter" idx="12"/>
          </p:nvPr>
        </p:nvSpPr>
        <p:spPr/>
        <p:txBody>
          <a:bodyPr/>
          <a:lstStyle>
            <a:lvl1pPr>
              <a:defRPr/>
            </a:lvl1pPr>
          </a:lstStyle>
          <a:p>
            <a:fld id="{D8CFAACB-B208-48B5-8C22-4DE18CEB0972}" type="slidenum">
              <a:rPr lang="lv-LV" altLang="lv-LV"/>
              <a:pPr/>
              <a:t>‹#›</a:t>
            </a:fld>
            <a:endParaRPr lang="lv-LV" altLang="lv-LV"/>
          </a:p>
        </p:txBody>
      </p:sp>
    </p:spTree>
    <p:extLst>
      <p:ext uri="{BB962C8B-B14F-4D97-AF65-F5344CB8AC3E}">
        <p14:creationId xmlns:p14="http://schemas.microsoft.com/office/powerpoint/2010/main" val="48938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F0C5E775-B1DA-7C29-0F73-E9121939360C}"/>
              </a:ext>
            </a:extLst>
          </p:cNvPr>
          <p:cNvSpPr>
            <a:spLocks noGrp="1"/>
          </p:cNvSpPr>
          <p:nvPr>
            <p:ph type="dt" sz="half" idx="10"/>
          </p:nvPr>
        </p:nvSpPr>
        <p:spPr/>
        <p:txBody>
          <a:bodyPr/>
          <a:lstStyle>
            <a:lvl1pPr>
              <a:defRPr/>
            </a:lvl1pPr>
          </a:lstStyle>
          <a:p>
            <a:pPr>
              <a:defRPr/>
            </a:pPr>
            <a:fld id="{D3236D9D-26BA-4E0A-B98D-D09F7251DFD4}" type="datetime1">
              <a:rPr lang="lv-LV"/>
              <a:pPr>
                <a:defRPr/>
              </a:pPr>
              <a:t>14.04.2025</a:t>
            </a:fld>
            <a:endParaRPr lang="lv-LV"/>
          </a:p>
        </p:txBody>
      </p:sp>
      <p:sp>
        <p:nvSpPr>
          <p:cNvPr id="6" name="Kājenes vietturis 4">
            <a:extLst>
              <a:ext uri="{FF2B5EF4-FFF2-40B4-BE49-F238E27FC236}">
                <a16:creationId xmlns:a16="http://schemas.microsoft.com/office/drawing/2014/main" id="{7A7200DA-9A53-D838-B8F3-D8CC4FE15976}"/>
              </a:ext>
            </a:extLst>
          </p:cNvPr>
          <p:cNvSpPr>
            <a:spLocks noGrp="1"/>
          </p:cNvSpPr>
          <p:nvPr>
            <p:ph type="ftr" sz="quarter" idx="11"/>
          </p:nvPr>
        </p:nvSpPr>
        <p:spPr/>
        <p:txBody>
          <a:bodyPr/>
          <a:lstStyle>
            <a:lvl1pPr>
              <a:defRPr/>
            </a:lvl1pPr>
          </a:lstStyle>
          <a:p>
            <a:pPr>
              <a:defRPr/>
            </a:pPr>
            <a:r>
              <a:rPr lang="lv-LV"/>
              <a:t>, Rīga</a:t>
            </a:r>
          </a:p>
        </p:txBody>
      </p:sp>
      <p:sp>
        <p:nvSpPr>
          <p:cNvPr id="7" name="Slaida numura vietturis 5">
            <a:extLst>
              <a:ext uri="{FF2B5EF4-FFF2-40B4-BE49-F238E27FC236}">
                <a16:creationId xmlns:a16="http://schemas.microsoft.com/office/drawing/2014/main" id="{230A3DE1-CFEE-748F-6774-F6DC2AF6B0A7}"/>
              </a:ext>
            </a:extLst>
          </p:cNvPr>
          <p:cNvSpPr>
            <a:spLocks noGrp="1"/>
          </p:cNvSpPr>
          <p:nvPr>
            <p:ph type="sldNum" sz="quarter" idx="12"/>
          </p:nvPr>
        </p:nvSpPr>
        <p:spPr/>
        <p:txBody>
          <a:bodyPr/>
          <a:lstStyle>
            <a:lvl1pPr>
              <a:defRPr/>
            </a:lvl1pPr>
          </a:lstStyle>
          <a:p>
            <a:fld id="{E61E0F25-7E04-475A-A186-399F2CAAE86F}" type="slidenum">
              <a:rPr lang="lv-LV" altLang="lv-LV"/>
              <a:pPr/>
              <a:t>‹#›</a:t>
            </a:fld>
            <a:endParaRPr lang="lv-LV" altLang="lv-LV"/>
          </a:p>
        </p:txBody>
      </p:sp>
    </p:spTree>
    <p:extLst>
      <p:ext uri="{BB962C8B-B14F-4D97-AF65-F5344CB8AC3E}">
        <p14:creationId xmlns:p14="http://schemas.microsoft.com/office/powerpoint/2010/main" val="60585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a:extLst>
              <a:ext uri="{FF2B5EF4-FFF2-40B4-BE49-F238E27FC236}">
                <a16:creationId xmlns:a16="http://schemas.microsoft.com/office/drawing/2014/main" id="{72D1FEAC-D5C4-B3F5-8667-CD2DB9EDF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7975" y="428625"/>
            <a:ext cx="7159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6">
            <a:extLst>
              <a:ext uri="{FF2B5EF4-FFF2-40B4-BE49-F238E27FC236}">
                <a16:creationId xmlns:a16="http://schemas.microsoft.com/office/drawing/2014/main" id="{EA63D90D-33E7-1D77-1975-7AB4967A4E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628650" y="1076326"/>
            <a:ext cx="7886700" cy="614363"/>
          </a:xfrm>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Datuma vietturis 3">
            <a:extLst>
              <a:ext uri="{FF2B5EF4-FFF2-40B4-BE49-F238E27FC236}">
                <a16:creationId xmlns:a16="http://schemas.microsoft.com/office/drawing/2014/main" id="{011C1748-3804-5858-D501-73429356AC45}"/>
              </a:ext>
            </a:extLst>
          </p:cNvPr>
          <p:cNvSpPr>
            <a:spLocks noGrp="1"/>
          </p:cNvSpPr>
          <p:nvPr>
            <p:ph type="dt" sz="half" idx="10"/>
          </p:nvPr>
        </p:nvSpPr>
        <p:spPr/>
        <p:txBody>
          <a:bodyPr/>
          <a:lstStyle>
            <a:lvl1pPr>
              <a:defRPr/>
            </a:lvl1pPr>
          </a:lstStyle>
          <a:p>
            <a:pPr>
              <a:defRPr/>
            </a:pPr>
            <a:fld id="{CE73F41E-C18F-41D0-B441-4B89AF17B93A}" type="datetime1">
              <a:rPr lang="lv-LV"/>
              <a:pPr>
                <a:defRPr/>
              </a:pPr>
              <a:t>14.04.2025</a:t>
            </a:fld>
            <a:endParaRPr lang="lv-LV"/>
          </a:p>
        </p:txBody>
      </p:sp>
      <p:sp>
        <p:nvSpPr>
          <p:cNvPr id="7" name="Kājenes vietturis 4">
            <a:extLst>
              <a:ext uri="{FF2B5EF4-FFF2-40B4-BE49-F238E27FC236}">
                <a16:creationId xmlns:a16="http://schemas.microsoft.com/office/drawing/2014/main" id="{2F1E26C5-8024-C724-2775-A69BC532E84B}"/>
              </a:ext>
            </a:extLst>
          </p:cNvPr>
          <p:cNvSpPr>
            <a:spLocks noGrp="1"/>
          </p:cNvSpPr>
          <p:nvPr>
            <p:ph type="ftr" sz="quarter" idx="11"/>
          </p:nvPr>
        </p:nvSpPr>
        <p:spPr/>
        <p:txBody>
          <a:bodyPr/>
          <a:lstStyle>
            <a:lvl1pPr>
              <a:defRPr/>
            </a:lvl1pPr>
          </a:lstStyle>
          <a:p>
            <a:pPr>
              <a:defRPr/>
            </a:pPr>
            <a:endParaRPr lang="lv-LV"/>
          </a:p>
        </p:txBody>
      </p:sp>
      <p:sp>
        <p:nvSpPr>
          <p:cNvPr id="8" name="Slaida numura vietturis 5">
            <a:extLst>
              <a:ext uri="{FF2B5EF4-FFF2-40B4-BE49-F238E27FC236}">
                <a16:creationId xmlns:a16="http://schemas.microsoft.com/office/drawing/2014/main" id="{6D1D77A5-69E0-D041-0405-D2F3B470FDCB}"/>
              </a:ext>
            </a:extLst>
          </p:cNvPr>
          <p:cNvSpPr>
            <a:spLocks noGrp="1"/>
          </p:cNvSpPr>
          <p:nvPr>
            <p:ph type="sldNum" sz="quarter" idx="12"/>
          </p:nvPr>
        </p:nvSpPr>
        <p:spPr/>
        <p:txBody>
          <a:bodyPr/>
          <a:lstStyle>
            <a:lvl1pPr>
              <a:defRPr/>
            </a:lvl1pPr>
          </a:lstStyle>
          <a:p>
            <a:fld id="{8CAD2075-8411-4AA2-9ACE-5ED783D8B527}" type="slidenum">
              <a:rPr lang="lv-LV" altLang="lv-LV"/>
              <a:pPr/>
              <a:t>‹#›</a:t>
            </a:fld>
            <a:endParaRPr lang="lv-LV" altLang="lv-LV"/>
          </a:p>
        </p:txBody>
      </p:sp>
    </p:spTree>
    <p:extLst>
      <p:ext uri="{BB962C8B-B14F-4D97-AF65-F5344CB8AC3E}">
        <p14:creationId xmlns:p14="http://schemas.microsoft.com/office/powerpoint/2010/main" val="339121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Attēla vietturi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F2E75432-DEE9-B346-BC40-C40444340FAA}"/>
              </a:ext>
            </a:extLst>
          </p:cNvPr>
          <p:cNvSpPr>
            <a:spLocks noGrp="1"/>
          </p:cNvSpPr>
          <p:nvPr>
            <p:ph type="dt" sz="half" idx="10"/>
          </p:nvPr>
        </p:nvSpPr>
        <p:spPr/>
        <p:txBody>
          <a:bodyPr/>
          <a:lstStyle>
            <a:lvl1pPr>
              <a:defRPr/>
            </a:lvl1pPr>
          </a:lstStyle>
          <a:p>
            <a:pPr>
              <a:defRPr/>
            </a:pPr>
            <a:fld id="{645D7971-64D8-4510-8844-F2AF51456BA3}" type="datetime1">
              <a:rPr lang="lv-LV"/>
              <a:pPr>
                <a:defRPr/>
              </a:pPr>
              <a:t>14.04.2025</a:t>
            </a:fld>
            <a:endParaRPr lang="lv-LV"/>
          </a:p>
        </p:txBody>
      </p:sp>
      <p:sp>
        <p:nvSpPr>
          <p:cNvPr id="6" name="Kājenes vietturis 4">
            <a:extLst>
              <a:ext uri="{FF2B5EF4-FFF2-40B4-BE49-F238E27FC236}">
                <a16:creationId xmlns:a16="http://schemas.microsoft.com/office/drawing/2014/main" id="{446CD28B-4E6C-2331-C2CF-7336A5D7E42B}"/>
              </a:ext>
            </a:extLst>
          </p:cNvPr>
          <p:cNvSpPr>
            <a:spLocks noGrp="1"/>
          </p:cNvSpPr>
          <p:nvPr>
            <p:ph type="ftr" sz="quarter" idx="11"/>
          </p:nvPr>
        </p:nvSpPr>
        <p:spPr/>
        <p:txBody>
          <a:bodyPr/>
          <a:lstStyle>
            <a:lvl1pPr>
              <a:defRPr/>
            </a:lvl1pPr>
          </a:lstStyle>
          <a:p>
            <a:pPr>
              <a:defRPr/>
            </a:pPr>
            <a:r>
              <a:rPr lang="lv-LV"/>
              <a:t>, Rīga</a:t>
            </a:r>
          </a:p>
        </p:txBody>
      </p:sp>
      <p:sp>
        <p:nvSpPr>
          <p:cNvPr id="7" name="Slaida numura vietturis 5">
            <a:extLst>
              <a:ext uri="{FF2B5EF4-FFF2-40B4-BE49-F238E27FC236}">
                <a16:creationId xmlns:a16="http://schemas.microsoft.com/office/drawing/2014/main" id="{C1A8862A-B798-1A31-BA81-CB8A0E410B65}"/>
              </a:ext>
            </a:extLst>
          </p:cNvPr>
          <p:cNvSpPr>
            <a:spLocks noGrp="1"/>
          </p:cNvSpPr>
          <p:nvPr>
            <p:ph type="sldNum" sz="quarter" idx="12"/>
          </p:nvPr>
        </p:nvSpPr>
        <p:spPr/>
        <p:txBody>
          <a:bodyPr/>
          <a:lstStyle>
            <a:lvl1pPr>
              <a:defRPr/>
            </a:lvl1pPr>
          </a:lstStyle>
          <a:p>
            <a:fld id="{6CAA85D3-4407-4D9D-B051-27C2E8D9ABC8}" type="slidenum">
              <a:rPr lang="lv-LV" altLang="lv-LV"/>
              <a:pPr/>
              <a:t>‹#›</a:t>
            </a:fld>
            <a:endParaRPr lang="lv-LV" altLang="lv-LV"/>
          </a:p>
        </p:txBody>
      </p:sp>
    </p:spTree>
    <p:extLst>
      <p:ext uri="{BB962C8B-B14F-4D97-AF65-F5344CB8AC3E}">
        <p14:creationId xmlns:p14="http://schemas.microsoft.com/office/powerpoint/2010/main" val="1992121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FCCE047-9D03-0E37-15D1-968392EEFBED}"/>
              </a:ext>
            </a:extLst>
          </p:cNvPr>
          <p:cNvSpPr>
            <a:spLocks noGrp="1"/>
          </p:cNvSpPr>
          <p:nvPr>
            <p:ph type="dt" sz="half" idx="10"/>
          </p:nvPr>
        </p:nvSpPr>
        <p:spPr/>
        <p:txBody>
          <a:bodyPr/>
          <a:lstStyle>
            <a:lvl1pPr>
              <a:defRPr/>
            </a:lvl1pPr>
          </a:lstStyle>
          <a:p>
            <a:pPr>
              <a:defRPr/>
            </a:pPr>
            <a:fld id="{CF7C3489-EE24-4A0E-97E8-957F4B67A671}" type="datetime1">
              <a:rPr lang="lv-LV"/>
              <a:pPr>
                <a:defRPr/>
              </a:pPr>
              <a:t>14.04.2025</a:t>
            </a:fld>
            <a:endParaRPr lang="lv-LV"/>
          </a:p>
        </p:txBody>
      </p:sp>
      <p:sp>
        <p:nvSpPr>
          <p:cNvPr id="5" name="Kājenes vietturis 4">
            <a:extLst>
              <a:ext uri="{FF2B5EF4-FFF2-40B4-BE49-F238E27FC236}">
                <a16:creationId xmlns:a16="http://schemas.microsoft.com/office/drawing/2014/main" id="{EF58B5FB-34D1-DC4B-F705-AF6323482DF5}"/>
              </a:ext>
            </a:extLst>
          </p:cNvPr>
          <p:cNvSpPr>
            <a:spLocks noGrp="1"/>
          </p:cNvSpPr>
          <p:nvPr>
            <p:ph type="ftr" sz="quarter" idx="11"/>
          </p:nvPr>
        </p:nvSpPr>
        <p:spPr/>
        <p:txBody>
          <a:bodyPr/>
          <a:lstStyle>
            <a:lvl1pPr>
              <a:defRPr/>
            </a:lvl1pPr>
          </a:lstStyle>
          <a:p>
            <a:pPr>
              <a:defRPr/>
            </a:pPr>
            <a:r>
              <a:rPr lang="lv-LV"/>
              <a:t>, Rīga</a:t>
            </a:r>
          </a:p>
        </p:txBody>
      </p:sp>
      <p:sp>
        <p:nvSpPr>
          <p:cNvPr id="6" name="Slaida numura vietturis 5">
            <a:extLst>
              <a:ext uri="{FF2B5EF4-FFF2-40B4-BE49-F238E27FC236}">
                <a16:creationId xmlns:a16="http://schemas.microsoft.com/office/drawing/2014/main" id="{2BB93652-4D17-42DA-B922-ECDABF226A35}"/>
              </a:ext>
            </a:extLst>
          </p:cNvPr>
          <p:cNvSpPr>
            <a:spLocks noGrp="1"/>
          </p:cNvSpPr>
          <p:nvPr>
            <p:ph type="sldNum" sz="quarter" idx="12"/>
          </p:nvPr>
        </p:nvSpPr>
        <p:spPr/>
        <p:txBody>
          <a:bodyPr/>
          <a:lstStyle>
            <a:lvl1pPr>
              <a:defRPr/>
            </a:lvl1pPr>
          </a:lstStyle>
          <a:p>
            <a:fld id="{AC44F0BA-334C-4C23-8F24-8FE9B8640BE3}" type="slidenum">
              <a:rPr lang="lv-LV" altLang="lv-LV"/>
              <a:pPr/>
              <a:t>‹#›</a:t>
            </a:fld>
            <a:endParaRPr lang="lv-LV" altLang="lv-LV"/>
          </a:p>
        </p:txBody>
      </p:sp>
    </p:spTree>
    <p:extLst>
      <p:ext uri="{BB962C8B-B14F-4D97-AF65-F5344CB8AC3E}">
        <p14:creationId xmlns:p14="http://schemas.microsoft.com/office/powerpoint/2010/main" val="2360263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D5B1059-BB41-8FDD-D02C-46450480D8D7}"/>
              </a:ext>
            </a:extLst>
          </p:cNvPr>
          <p:cNvSpPr>
            <a:spLocks noGrp="1"/>
          </p:cNvSpPr>
          <p:nvPr>
            <p:ph type="dt" sz="half" idx="10"/>
          </p:nvPr>
        </p:nvSpPr>
        <p:spPr/>
        <p:txBody>
          <a:bodyPr/>
          <a:lstStyle>
            <a:lvl1pPr>
              <a:defRPr/>
            </a:lvl1pPr>
          </a:lstStyle>
          <a:p>
            <a:pPr>
              <a:defRPr/>
            </a:pPr>
            <a:fld id="{34F8342D-D084-40D4-8150-C9EEA940DB1E}" type="datetime1">
              <a:rPr lang="lv-LV"/>
              <a:pPr>
                <a:defRPr/>
              </a:pPr>
              <a:t>14.04.2025</a:t>
            </a:fld>
            <a:endParaRPr lang="lv-LV"/>
          </a:p>
        </p:txBody>
      </p:sp>
      <p:sp>
        <p:nvSpPr>
          <p:cNvPr id="5" name="Kājenes vietturis 4">
            <a:extLst>
              <a:ext uri="{FF2B5EF4-FFF2-40B4-BE49-F238E27FC236}">
                <a16:creationId xmlns:a16="http://schemas.microsoft.com/office/drawing/2014/main" id="{5751B1F2-77D7-EDF2-9105-4BF7E3FC627A}"/>
              </a:ext>
            </a:extLst>
          </p:cNvPr>
          <p:cNvSpPr>
            <a:spLocks noGrp="1"/>
          </p:cNvSpPr>
          <p:nvPr>
            <p:ph type="ftr" sz="quarter" idx="11"/>
          </p:nvPr>
        </p:nvSpPr>
        <p:spPr/>
        <p:txBody>
          <a:bodyPr/>
          <a:lstStyle>
            <a:lvl1pPr>
              <a:defRPr/>
            </a:lvl1pPr>
          </a:lstStyle>
          <a:p>
            <a:pPr>
              <a:defRPr/>
            </a:pPr>
            <a:r>
              <a:rPr lang="lv-LV"/>
              <a:t>, Rīga</a:t>
            </a:r>
          </a:p>
        </p:txBody>
      </p:sp>
      <p:sp>
        <p:nvSpPr>
          <p:cNvPr id="6" name="Slaida numura vietturis 5">
            <a:extLst>
              <a:ext uri="{FF2B5EF4-FFF2-40B4-BE49-F238E27FC236}">
                <a16:creationId xmlns:a16="http://schemas.microsoft.com/office/drawing/2014/main" id="{157C82FD-D09B-C807-BD3A-8E0873B2FEE1}"/>
              </a:ext>
            </a:extLst>
          </p:cNvPr>
          <p:cNvSpPr>
            <a:spLocks noGrp="1"/>
          </p:cNvSpPr>
          <p:nvPr>
            <p:ph type="sldNum" sz="quarter" idx="12"/>
          </p:nvPr>
        </p:nvSpPr>
        <p:spPr/>
        <p:txBody>
          <a:bodyPr/>
          <a:lstStyle>
            <a:lvl1pPr>
              <a:defRPr/>
            </a:lvl1pPr>
          </a:lstStyle>
          <a:p>
            <a:fld id="{D6329D10-C9DD-4436-912E-F0D554018782}" type="slidenum">
              <a:rPr lang="lv-LV" altLang="lv-LV"/>
              <a:pPr/>
              <a:t>‹#›</a:t>
            </a:fld>
            <a:endParaRPr lang="lv-LV" altLang="lv-LV"/>
          </a:p>
        </p:txBody>
      </p:sp>
    </p:spTree>
    <p:extLst>
      <p:ext uri="{BB962C8B-B14F-4D97-AF65-F5344CB8AC3E}">
        <p14:creationId xmlns:p14="http://schemas.microsoft.com/office/powerpoint/2010/main" val="2133698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762572-2982-3CA8-659E-5DEE7D67DB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6FDFCD6-B478-AF5F-BCF0-BB74A27E5C71}"/>
              </a:ext>
            </a:extLst>
          </p:cNvPr>
          <p:cNvSpPr txBox="1">
            <a:spLocks/>
          </p:cNvSpPr>
          <p:nvPr userDrawn="1"/>
        </p:nvSpPr>
        <p:spPr bwMode="auto">
          <a:xfrm>
            <a:off x="3917950" y="0"/>
            <a:ext cx="1368425" cy="576263"/>
          </a:xfrm>
          <a:prstGeom prst="rect">
            <a:avLst/>
          </a:prstGeom>
          <a:solidFill>
            <a:srgbClr val="1F2A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lv-LV" sz="2000" b="1">
              <a:solidFill>
                <a:srgbClr val="1F2A44"/>
              </a:solidFill>
              <a:latin typeface="Calibri Light" panose="020F0302020204030204" pitchFamily="34" charset="0"/>
            </a:endParaRPr>
          </a:p>
        </p:txBody>
      </p:sp>
      <p:pic>
        <p:nvPicPr>
          <p:cNvPr id="6" name="Attēls 1">
            <a:extLst>
              <a:ext uri="{FF2B5EF4-FFF2-40B4-BE49-F238E27FC236}">
                <a16:creationId xmlns:a16="http://schemas.microsoft.com/office/drawing/2014/main" id="{F891225E-A17C-C95D-7339-EAADCB2EA8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a:t>Rediģēt šablona virsraksta stilu</a:t>
            </a:r>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a:t>Rediģēt šablona apakšvirsraksta stilu</a:t>
            </a:r>
          </a:p>
        </p:txBody>
      </p:sp>
      <p:sp>
        <p:nvSpPr>
          <p:cNvPr id="7" name="Datuma vietturis 3">
            <a:extLst>
              <a:ext uri="{FF2B5EF4-FFF2-40B4-BE49-F238E27FC236}">
                <a16:creationId xmlns:a16="http://schemas.microsoft.com/office/drawing/2014/main" id="{0B3945A0-DE77-1AD7-5211-927D084B0F9F}"/>
              </a:ext>
            </a:extLst>
          </p:cNvPr>
          <p:cNvSpPr>
            <a:spLocks noGrp="1"/>
          </p:cNvSpPr>
          <p:nvPr>
            <p:ph type="dt" sz="half" idx="10"/>
          </p:nvPr>
        </p:nvSpPr>
        <p:spPr/>
        <p:txBody>
          <a:bodyPr/>
          <a:lstStyle>
            <a:lvl1pPr>
              <a:defRPr/>
            </a:lvl1pPr>
          </a:lstStyle>
          <a:p>
            <a:pPr>
              <a:defRPr/>
            </a:pPr>
            <a:fld id="{F862A84F-64DB-4C4A-A8CD-228A254D44E7}" type="datetime1">
              <a:rPr lang="lv-LV"/>
              <a:pPr>
                <a:defRPr/>
              </a:pPr>
              <a:t>14.04.2025</a:t>
            </a:fld>
            <a:endParaRPr lang="lv-LV"/>
          </a:p>
        </p:txBody>
      </p:sp>
      <p:sp>
        <p:nvSpPr>
          <p:cNvPr id="8" name="Kājenes vietturis 4">
            <a:extLst>
              <a:ext uri="{FF2B5EF4-FFF2-40B4-BE49-F238E27FC236}">
                <a16:creationId xmlns:a16="http://schemas.microsoft.com/office/drawing/2014/main" id="{36378545-B0FD-4B20-3466-48A68CC8B4DE}"/>
              </a:ext>
            </a:extLst>
          </p:cNvPr>
          <p:cNvSpPr>
            <a:spLocks noGrp="1"/>
          </p:cNvSpPr>
          <p:nvPr>
            <p:ph type="ftr" sz="quarter" idx="11"/>
          </p:nvPr>
        </p:nvSpPr>
        <p:spPr/>
        <p:txBody>
          <a:bodyPr/>
          <a:lstStyle>
            <a:lvl1pPr>
              <a:defRPr/>
            </a:lvl1pPr>
          </a:lstStyle>
          <a:p>
            <a:pPr>
              <a:defRPr/>
            </a:pPr>
            <a:r>
              <a:rPr lang="lv-LV"/>
              <a:t>, Rīga</a:t>
            </a:r>
          </a:p>
        </p:txBody>
      </p:sp>
      <p:sp>
        <p:nvSpPr>
          <p:cNvPr id="9" name="Slaida numura vietturis 5">
            <a:extLst>
              <a:ext uri="{FF2B5EF4-FFF2-40B4-BE49-F238E27FC236}">
                <a16:creationId xmlns:a16="http://schemas.microsoft.com/office/drawing/2014/main" id="{1EB43A9B-0F75-A48E-4F9E-D3D67043A2FA}"/>
              </a:ext>
            </a:extLst>
          </p:cNvPr>
          <p:cNvSpPr>
            <a:spLocks noGrp="1"/>
          </p:cNvSpPr>
          <p:nvPr>
            <p:ph type="sldNum" sz="quarter" idx="12"/>
          </p:nvPr>
        </p:nvSpPr>
        <p:spPr/>
        <p:txBody>
          <a:bodyPr/>
          <a:lstStyle>
            <a:lvl1pPr>
              <a:defRPr/>
            </a:lvl1pPr>
          </a:lstStyle>
          <a:p>
            <a:fld id="{0DBCAE1C-CC65-4129-8B1A-382475698E17}" type="slidenum">
              <a:rPr lang="lv-LV" altLang="lv-LV"/>
              <a:pPr/>
              <a:t>‹#›</a:t>
            </a:fld>
            <a:endParaRPr lang="lv-LV" altLang="lv-LV"/>
          </a:p>
        </p:txBody>
      </p:sp>
    </p:spTree>
    <p:extLst>
      <p:ext uri="{BB962C8B-B14F-4D97-AF65-F5344CB8AC3E}">
        <p14:creationId xmlns:p14="http://schemas.microsoft.com/office/powerpoint/2010/main" val="886949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a:extLst>
              <a:ext uri="{FF2B5EF4-FFF2-40B4-BE49-F238E27FC236}">
                <a16:creationId xmlns:a16="http://schemas.microsoft.com/office/drawing/2014/main" id="{2F2A756D-FF96-5E62-39B0-9F1AF5A6DA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7975" y="428625"/>
            <a:ext cx="7159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6">
            <a:extLst>
              <a:ext uri="{FF2B5EF4-FFF2-40B4-BE49-F238E27FC236}">
                <a16:creationId xmlns:a16="http://schemas.microsoft.com/office/drawing/2014/main" id="{06908B88-84B5-D437-ACF0-F1D571AA38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628650" y="1076326"/>
            <a:ext cx="7886700" cy="614363"/>
          </a:xfrm>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Datuma vietturis 3">
            <a:extLst>
              <a:ext uri="{FF2B5EF4-FFF2-40B4-BE49-F238E27FC236}">
                <a16:creationId xmlns:a16="http://schemas.microsoft.com/office/drawing/2014/main" id="{95717D4E-5307-FD8A-2FE7-67E6515068DE}"/>
              </a:ext>
            </a:extLst>
          </p:cNvPr>
          <p:cNvSpPr>
            <a:spLocks noGrp="1"/>
          </p:cNvSpPr>
          <p:nvPr>
            <p:ph type="dt" sz="half" idx="10"/>
          </p:nvPr>
        </p:nvSpPr>
        <p:spPr/>
        <p:txBody>
          <a:bodyPr/>
          <a:lstStyle>
            <a:lvl1pPr>
              <a:defRPr/>
            </a:lvl1pPr>
          </a:lstStyle>
          <a:p>
            <a:pPr>
              <a:defRPr/>
            </a:pPr>
            <a:fld id="{E9C6181C-0EA5-46B2-9A0B-ADFA1E661377}" type="datetime1">
              <a:rPr lang="lv-LV"/>
              <a:pPr>
                <a:defRPr/>
              </a:pPr>
              <a:t>14.04.2025</a:t>
            </a:fld>
            <a:endParaRPr lang="lv-LV"/>
          </a:p>
        </p:txBody>
      </p:sp>
      <p:sp>
        <p:nvSpPr>
          <p:cNvPr id="7" name="Kājenes vietturis 4">
            <a:extLst>
              <a:ext uri="{FF2B5EF4-FFF2-40B4-BE49-F238E27FC236}">
                <a16:creationId xmlns:a16="http://schemas.microsoft.com/office/drawing/2014/main" id="{2117C39C-720C-F130-193D-04F952FAB27E}"/>
              </a:ext>
            </a:extLst>
          </p:cNvPr>
          <p:cNvSpPr>
            <a:spLocks noGrp="1"/>
          </p:cNvSpPr>
          <p:nvPr>
            <p:ph type="ftr" sz="quarter" idx="11"/>
          </p:nvPr>
        </p:nvSpPr>
        <p:spPr/>
        <p:txBody>
          <a:bodyPr/>
          <a:lstStyle>
            <a:lvl1pPr>
              <a:defRPr/>
            </a:lvl1pPr>
          </a:lstStyle>
          <a:p>
            <a:pPr>
              <a:defRPr/>
            </a:pPr>
            <a:r>
              <a:rPr lang="lv-LV"/>
              <a:t>, Rīga</a:t>
            </a:r>
          </a:p>
        </p:txBody>
      </p:sp>
      <p:sp>
        <p:nvSpPr>
          <p:cNvPr id="8" name="Slaida numura vietturis 5">
            <a:extLst>
              <a:ext uri="{FF2B5EF4-FFF2-40B4-BE49-F238E27FC236}">
                <a16:creationId xmlns:a16="http://schemas.microsoft.com/office/drawing/2014/main" id="{D201E44E-2818-5CD1-2AE5-50E1E6BC0AE2}"/>
              </a:ext>
            </a:extLst>
          </p:cNvPr>
          <p:cNvSpPr>
            <a:spLocks noGrp="1"/>
          </p:cNvSpPr>
          <p:nvPr>
            <p:ph type="sldNum" sz="quarter" idx="12"/>
          </p:nvPr>
        </p:nvSpPr>
        <p:spPr/>
        <p:txBody>
          <a:bodyPr/>
          <a:lstStyle>
            <a:lvl1pPr>
              <a:defRPr/>
            </a:lvl1pPr>
          </a:lstStyle>
          <a:p>
            <a:fld id="{E9DC8CB5-F9F5-436B-803E-6CA22F8E38E6}" type="slidenum">
              <a:rPr lang="lv-LV" altLang="lv-LV"/>
              <a:pPr/>
              <a:t>‹#›</a:t>
            </a:fld>
            <a:endParaRPr lang="lv-LV" altLang="lv-LV"/>
          </a:p>
        </p:txBody>
      </p:sp>
    </p:spTree>
    <p:extLst>
      <p:ext uri="{BB962C8B-B14F-4D97-AF65-F5344CB8AC3E}">
        <p14:creationId xmlns:p14="http://schemas.microsoft.com/office/powerpoint/2010/main" val="533840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4B661B64-C08D-597E-C5FD-74F2A04C9E8F}"/>
              </a:ext>
            </a:extLst>
          </p:cNvPr>
          <p:cNvSpPr>
            <a:spLocks noGrp="1"/>
          </p:cNvSpPr>
          <p:nvPr>
            <p:ph type="dt" sz="half" idx="10"/>
          </p:nvPr>
        </p:nvSpPr>
        <p:spPr/>
        <p:txBody>
          <a:bodyPr/>
          <a:lstStyle>
            <a:lvl1pPr>
              <a:defRPr/>
            </a:lvl1pPr>
          </a:lstStyle>
          <a:p>
            <a:pPr>
              <a:defRPr/>
            </a:pPr>
            <a:fld id="{C1725BF6-F8E9-4551-AAEB-66CED423E8F3}" type="datetime1">
              <a:rPr lang="lv-LV"/>
              <a:pPr>
                <a:defRPr/>
              </a:pPr>
              <a:t>14.04.2025</a:t>
            </a:fld>
            <a:endParaRPr lang="lv-LV"/>
          </a:p>
        </p:txBody>
      </p:sp>
      <p:sp>
        <p:nvSpPr>
          <p:cNvPr id="5" name="Kājenes vietturis 4">
            <a:extLst>
              <a:ext uri="{FF2B5EF4-FFF2-40B4-BE49-F238E27FC236}">
                <a16:creationId xmlns:a16="http://schemas.microsoft.com/office/drawing/2014/main" id="{49F47874-C7C8-46BD-B9DA-C4ED00B46773}"/>
              </a:ext>
            </a:extLst>
          </p:cNvPr>
          <p:cNvSpPr>
            <a:spLocks noGrp="1"/>
          </p:cNvSpPr>
          <p:nvPr>
            <p:ph type="ftr" sz="quarter" idx="11"/>
          </p:nvPr>
        </p:nvSpPr>
        <p:spPr/>
        <p:txBody>
          <a:bodyPr/>
          <a:lstStyle>
            <a:lvl1pPr>
              <a:defRPr/>
            </a:lvl1pPr>
          </a:lstStyle>
          <a:p>
            <a:pPr>
              <a:defRPr/>
            </a:pPr>
            <a:r>
              <a:rPr lang="lv-LV"/>
              <a:t>, Rīga</a:t>
            </a:r>
          </a:p>
        </p:txBody>
      </p:sp>
      <p:sp>
        <p:nvSpPr>
          <p:cNvPr id="6" name="Slaida numura vietturis 5">
            <a:extLst>
              <a:ext uri="{FF2B5EF4-FFF2-40B4-BE49-F238E27FC236}">
                <a16:creationId xmlns:a16="http://schemas.microsoft.com/office/drawing/2014/main" id="{D7D5DC9C-EF0A-57A2-B38B-DFE53C5B509D}"/>
              </a:ext>
            </a:extLst>
          </p:cNvPr>
          <p:cNvSpPr>
            <a:spLocks noGrp="1"/>
          </p:cNvSpPr>
          <p:nvPr>
            <p:ph type="sldNum" sz="quarter" idx="12"/>
          </p:nvPr>
        </p:nvSpPr>
        <p:spPr/>
        <p:txBody>
          <a:bodyPr/>
          <a:lstStyle>
            <a:lvl1pPr>
              <a:defRPr/>
            </a:lvl1pPr>
          </a:lstStyle>
          <a:p>
            <a:fld id="{7D543E60-DC25-4F8C-9788-368862E0505C}" type="slidenum">
              <a:rPr lang="lv-LV" altLang="lv-LV"/>
              <a:pPr/>
              <a:t>‹#›</a:t>
            </a:fld>
            <a:endParaRPr lang="lv-LV" altLang="lv-LV"/>
          </a:p>
        </p:txBody>
      </p:sp>
    </p:spTree>
    <p:extLst>
      <p:ext uri="{BB962C8B-B14F-4D97-AF65-F5344CB8AC3E}">
        <p14:creationId xmlns:p14="http://schemas.microsoft.com/office/powerpoint/2010/main" val="1351588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3">
            <a:extLst>
              <a:ext uri="{FF2B5EF4-FFF2-40B4-BE49-F238E27FC236}">
                <a16:creationId xmlns:a16="http://schemas.microsoft.com/office/drawing/2014/main" id="{F9813FD9-0E2F-1E74-FECD-9A777F45E771}"/>
              </a:ext>
            </a:extLst>
          </p:cNvPr>
          <p:cNvSpPr>
            <a:spLocks noGrp="1"/>
          </p:cNvSpPr>
          <p:nvPr>
            <p:ph type="dt" sz="half" idx="10"/>
          </p:nvPr>
        </p:nvSpPr>
        <p:spPr/>
        <p:txBody>
          <a:bodyPr/>
          <a:lstStyle>
            <a:lvl1pPr>
              <a:defRPr/>
            </a:lvl1pPr>
          </a:lstStyle>
          <a:p>
            <a:pPr>
              <a:defRPr/>
            </a:pPr>
            <a:fld id="{DB38FE26-6ABE-4F1D-888E-C977A9DB2AD0}" type="datetime1">
              <a:rPr lang="lv-LV"/>
              <a:pPr>
                <a:defRPr/>
              </a:pPr>
              <a:t>14.04.2025</a:t>
            </a:fld>
            <a:endParaRPr lang="lv-LV"/>
          </a:p>
        </p:txBody>
      </p:sp>
      <p:sp>
        <p:nvSpPr>
          <p:cNvPr id="6" name="Kājenes vietturis 4">
            <a:extLst>
              <a:ext uri="{FF2B5EF4-FFF2-40B4-BE49-F238E27FC236}">
                <a16:creationId xmlns:a16="http://schemas.microsoft.com/office/drawing/2014/main" id="{AB4D17FC-7F00-DA5F-1E96-7EF70EE99A2C}"/>
              </a:ext>
            </a:extLst>
          </p:cNvPr>
          <p:cNvSpPr>
            <a:spLocks noGrp="1"/>
          </p:cNvSpPr>
          <p:nvPr>
            <p:ph type="ftr" sz="quarter" idx="11"/>
          </p:nvPr>
        </p:nvSpPr>
        <p:spPr/>
        <p:txBody>
          <a:bodyPr/>
          <a:lstStyle>
            <a:lvl1pPr>
              <a:defRPr/>
            </a:lvl1pPr>
          </a:lstStyle>
          <a:p>
            <a:pPr>
              <a:defRPr/>
            </a:pPr>
            <a:r>
              <a:rPr lang="lv-LV"/>
              <a:t>, Rīga</a:t>
            </a:r>
          </a:p>
        </p:txBody>
      </p:sp>
      <p:sp>
        <p:nvSpPr>
          <p:cNvPr id="7" name="Slaida numura vietturis 5">
            <a:extLst>
              <a:ext uri="{FF2B5EF4-FFF2-40B4-BE49-F238E27FC236}">
                <a16:creationId xmlns:a16="http://schemas.microsoft.com/office/drawing/2014/main" id="{5E09F751-BBF4-D077-DABA-CB67C3CC7C70}"/>
              </a:ext>
            </a:extLst>
          </p:cNvPr>
          <p:cNvSpPr>
            <a:spLocks noGrp="1"/>
          </p:cNvSpPr>
          <p:nvPr>
            <p:ph type="sldNum" sz="quarter" idx="12"/>
          </p:nvPr>
        </p:nvSpPr>
        <p:spPr/>
        <p:txBody>
          <a:bodyPr/>
          <a:lstStyle>
            <a:lvl1pPr>
              <a:defRPr/>
            </a:lvl1pPr>
          </a:lstStyle>
          <a:p>
            <a:fld id="{6FE6E4FC-8544-4DAD-868D-2FE879EE6E63}" type="slidenum">
              <a:rPr lang="lv-LV" altLang="lv-LV"/>
              <a:pPr/>
              <a:t>‹#›</a:t>
            </a:fld>
            <a:endParaRPr lang="lv-LV" altLang="lv-LV"/>
          </a:p>
        </p:txBody>
      </p:sp>
    </p:spTree>
    <p:extLst>
      <p:ext uri="{BB962C8B-B14F-4D97-AF65-F5344CB8AC3E}">
        <p14:creationId xmlns:p14="http://schemas.microsoft.com/office/powerpoint/2010/main" val="1769054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a:t>Rediģēt šablona virsraksta stilu</a:t>
            </a:r>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3">
            <a:extLst>
              <a:ext uri="{FF2B5EF4-FFF2-40B4-BE49-F238E27FC236}">
                <a16:creationId xmlns:a16="http://schemas.microsoft.com/office/drawing/2014/main" id="{40D95C58-93B0-772B-0AC9-3D91BBB30DF1}"/>
              </a:ext>
            </a:extLst>
          </p:cNvPr>
          <p:cNvSpPr>
            <a:spLocks noGrp="1"/>
          </p:cNvSpPr>
          <p:nvPr>
            <p:ph type="dt" sz="half" idx="10"/>
          </p:nvPr>
        </p:nvSpPr>
        <p:spPr/>
        <p:txBody>
          <a:bodyPr/>
          <a:lstStyle>
            <a:lvl1pPr>
              <a:defRPr/>
            </a:lvl1pPr>
          </a:lstStyle>
          <a:p>
            <a:pPr>
              <a:defRPr/>
            </a:pPr>
            <a:fld id="{908B27FB-A112-4F2C-BD59-3188DCDCEEEC}" type="datetime1">
              <a:rPr lang="lv-LV"/>
              <a:pPr>
                <a:defRPr/>
              </a:pPr>
              <a:t>14.04.2025</a:t>
            </a:fld>
            <a:endParaRPr lang="lv-LV"/>
          </a:p>
        </p:txBody>
      </p:sp>
      <p:sp>
        <p:nvSpPr>
          <p:cNvPr id="8" name="Kājenes vietturis 4">
            <a:extLst>
              <a:ext uri="{FF2B5EF4-FFF2-40B4-BE49-F238E27FC236}">
                <a16:creationId xmlns:a16="http://schemas.microsoft.com/office/drawing/2014/main" id="{58432A88-FB94-833A-A980-D3DB3380F6FB}"/>
              </a:ext>
            </a:extLst>
          </p:cNvPr>
          <p:cNvSpPr>
            <a:spLocks noGrp="1"/>
          </p:cNvSpPr>
          <p:nvPr>
            <p:ph type="ftr" sz="quarter" idx="11"/>
          </p:nvPr>
        </p:nvSpPr>
        <p:spPr/>
        <p:txBody>
          <a:bodyPr/>
          <a:lstStyle>
            <a:lvl1pPr>
              <a:defRPr/>
            </a:lvl1pPr>
          </a:lstStyle>
          <a:p>
            <a:pPr>
              <a:defRPr/>
            </a:pPr>
            <a:r>
              <a:rPr lang="lv-LV"/>
              <a:t>, Rīga</a:t>
            </a:r>
          </a:p>
        </p:txBody>
      </p:sp>
      <p:sp>
        <p:nvSpPr>
          <p:cNvPr id="9" name="Slaida numura vietturis 5">
            <a:extLst>
              <a:ext uri="{FF2B5EF4-FFF2-40B4-BE49-F238E27FC236}">
                <a16:creationId xmlns:a16="http://schemas.microsoft.com/office/drawing/2014/main" id="{A9206199-796C-834D-041C-D6354C96503C}"/>
              </a:ext>
            </a:extLst>
          </p:cNvPr>
          <p:cNvSpPr>
            <a:spLocks noGrp="1"/>
          </p:cNvSpPr>
          <p:nvPr>
            <p:ph type="sldNum" sz="quarter" idx="12"/>
          </p:nvPr>
        </p:nvSpPr>
        <p:spPr/>
        <p:txBody>
          <a:bodyPr/>
          <a:lstStyle>
            <a:lvl1pPr>
              <a:defRPr/>
            </a:lvl1pPr>
          </a:lstStyle>
          <a:p>
            <a:fld id="{88D54D54-C516-455E-AD88-96ABE1EB9B36}" type="slidenum">
              <a:rPr lang="lv-LV" altLang="lv-LV"/>
              <a:pPr/>
              <a:t>‹#›</a:t>
            </a:fld>
            <a:endParaRPr lang="lv-LV" altLang="lv-LV"/>
          </a:p>
        </p:txBody>
      </p:sp>
    </p:spTree>
    <p:extLst>
      <p:ext uri="{BB962C8B-B14F-4D97-AF65-F5344CB8AC3E}">
        <p14:creationId xmlns:p14="http://schemas.microsoft.com/office/powerpoint/2010/main" val="1780719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3">
            <a:extLst>
              <a:ext uri="{FF2B5EF4-FFF2-40B4-BE49-F238E27FC236}">
                <a16:creationId xmlns:a16="http://schemas.microsoft.com/office/drawing/2014/main" id="{CE4A3136-70DC-6618-28FF-CF7D1F78F4BE}"/>
              </a:ext>
            </a:extLst>
          </p:cNvPr>
          <p:cNvSpPr>
            <a:spLocks noGrp="1"/>
          </p:cNvSpPr>
          <p:nvPr>
            <p:ph type="dt" sz="half" idx="10"/>
          </p:nvPr>
        </p:nvSpPr>
        <p:spPr/>
        <p:txBody>
          <a:bodyPr/>
          <a:lstStyle>
            <a:lvl1pPr>
              <a:defRPr/>
            </a:lvl1pPr>
          </a:lstStyle>
          <a:p>
            <a:pPr>
              <a:defRPr/>
            </a:pPr>
            <a:fld id="{F12600CE-F77F-4DEB-8372-E68125B24C9F}" type="datetime1">
              <a:rPr lang="lv-LV"/>
              <a:pPr>
                <a:defRPr/>
              </a:pPr>
              <a:t>14.04.2025</a:t>
            </a:fld>
            <a:endParaRPr lang="lv-LV"/>
          </a:p>
        </p:txBody>
      </p:sp>
      <p:sp>
        <p:nvSpPr>
          <p:cNvPr id="4" name="Kājenes vietturis 4">
            <a:extLst>
              <a:ext uri="{FF2B5EF4-FFF2-40B4-BE49-F238E27FC236}">
                <a16:creationId xmlns:a16="http://schemas.microsoft.com/office/drawing/2014/main" id="{F089DC6C-5E92-3BD3-B9EA-0F121BB5ED5B}"/>
              </a:ext>
            </a:extLst>
          </p:cNvPr>
          <p:cNvSpPr>
            <a:spLocks noGrp="1"/>
          </p:cNvSpPr>
          <p:nvPr>
            <p:ph type="ftr" sz="quarter" idx="11"/>
          </p:nvPr>
        </p:nvSpPr>
        <p:spPr/>
        <p:txBody>
          <a:bodyPr/>
          <a:lstStyle>
            <a:lvl1pPr>
              <a:defRPr/>
            </a:lvl1pPr>
          </a:lstStyle>
          <a:p>
            <a:pPr>
              <a:defRPr/>
            </a:pPr>
            <a:r>
              <a:rPr lang="lv-LV"/>
              <a:t>, Rīga</a:t>
            </a:r>
          </a:p>
        </p:txBody>
      </p:sp>
      <p:sp>
        <p:nvSpPr>
          <p:cNvPr id="5" name="Slaida numura vietturis 5">
            <a:extLst>
              <a:ext uri="{FF2B5EF4-FFF2-40B4-BE49-F238E27FC236}">
                <a16:creationId xmlns:a16="http://schemas.microsoft.com/office/drawing/2014/main" id="{C64F355A-E57D-2506-3724-6008D5EF3C94}"/>
              </a:ext>
            </a:extLst>
          </p:cNvPr>
          <p:cNvSpPr>
            <a:spLocks noGrp="1"/>
          </p:cNvSpPr>
          <p:nvPr>
            <p:ph type="sldNum" sz="quarter" idx="12"/>
          </p:nvPr>
        </p:nvSpPr>
        <p:spPr/>
        <p:txBody>
          <a:bodyPr/>
          <a:lstStyle>
            <a:lvl1pPr>
              <a:defRPr/>
            </a:lvl1pPr>
          </a:lstStyle>
          <a:p>
            <a:fld id="{E048C733-5285-4609-ABCE-030EDA7C81D0}" type="slidenum">
              <a:rPr lang="lv-LV" altLang="lv-LV"/>
              <a:pPr/>
              <a:t>‹#›</a:t>
            </a:fld>
            <a:endParaRPr lang="lv-LV" altLang="lv-LV"/>
          </a:p>
        </p:txBody>
      </p:sp>
    </p:spTree>
    <p:extLst>
      <p:ext uri="{BB962C8B-B14F-4D97-AF65-F5344CB8AC3E}">
        <p14:creationId xmlns:p14="http://schemas.microsoft.com/office/powerpoint/2010/main" val="1348720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a:extLst>
              <a:ext uri="{FF2B5EF4-FFF2-40B4-BE49-F238E27FC236}">
                <a16:creationId xmlns:a16="http://schemas.microsoft.com/office/drawing/2014/main" id="{78939C00-A69A-89A4-147F-FD20538FABC6}"/>
              </a:ext>
            </a:extLst>
          </p:cNvPr>
          <p:cNvSpPr>
            <a:spLocks noGrp="1"/>
          </p:cNvSpPr>
          <p:nvPr>
            <p:ph type="dt" sz="half" idx="10"/>
          </p:nvPr>
        </p:nvSpPr>
        <p:spPr/>
        <p:txBody>
          <a:bodyPr/>
          <a:lstStyle>
            <a:lvl1pPr>
              <a:defRPr/>
            </a:lvl1pPr>
          </a:lstStyle>
          <a:p>
            <a:pPr>
              <a:defRPr/>
            </a:pPr>
            <a:fld id="{D713EDBC-AAFF-4D75-8BBD-07311B06CA62}" type="datetime1">
              <a:rPr lang="lv-LV"/>
              <a:pPr>
                <a:defRPr/>
              </a:pPr>
              <a:t>14.04.2025</a:t>
            </a:fld>
            <a:endParaRPr lang="lv-LV"/>
          </a:p>
        </p:txBody>
      </p:sp>
      <p:sp>
        <p:nvSpPr>
          <p:cNvPr id="3" name="Kājenes vietturis 4">
            <a:extLst>
              <a:ext uri="{FF2B5EF4-FFF2-40B4-BE49-F238E27FC236}">
                <a16:creationId xmlns:a16="http://schemas.microsoft.com/office/drawing/2014/main" id="{0622FC7A-4E9C-7DF2-7982-610AF45898A1}"/>
              </a:ext>
            </a:extLst>
          </p:cNvPr>
          <p:cNvSpPr>
            <a:spLocks noGrp="1"/>
          </p:cNvSpPr>
          <p:nvPr>
            <p:ph type="ftr" sz="quarter" idx="11"/>
          </p:nvPr>
        </p:nvSpPr>
        <p:spPr/>
        <p:txBody>
          <a:bodyPr/>
          <a:lstStyle>
            <a:lvl1pPr>
              <a:defRPr/>
            </a:lvl1pPr>
          </a:lstStyle>
          <a:p>
            <a:pPr>
              <a:defRPr/>
            </a:pPr>
            <a:r>
              <a:rPr lang="lv-LV"/>
              <a:t>, Rīga</a:t>
            </a:r>
          </a:p>
        </p:txBody>
      </p:sp>
      <p:sp>
        <p:nvSpPr>
          <p:cNvPr id="4" name="Slaida numura vietturis 5">
            <a:extLst>
              <a:ext uri="{FF2B5EF4-FFF2-40B4-BE49-F238E27FC236}">
                <a16:creationId xmlns:a16="http://schemas.microsoft.com/office/drawing/2014/main" id="{DA254225-DB64-0B87-7394-054F8A1AD5D2}"/>
              </a:ext>
            </a:extLst>
          </p:cNvPr>
          <p:cNvSpPr>
            <a:spLocks noGrp="1"/>
          </p:cNvSpPr>
          <p:nvPr>
            <p:ph type="sldNum" sz="quarter" idx="12"/>
          </p:nvPr>
        </p:nvSpPr>
        <p:spPr/>
        <p:txBody>
          <a:bodyPr/>
          <a:lstStyle>
            <a:lvl1pPr>
              <a:defRPr/>
            </a:lvl1pPr>
          </a:lstStyle>
          <a:p>
            <a:fld id="{62E769AF-CC92-4B72-9109-F4DF9B3F6EF9}" type="slidenum">
              <a:rPr lang="lv-LV" altLang="lv-LV"/>
              <a:pPr/>
              <a:t>‹#›</a:t>
            </a:fld>
            <a:endParaRPr lang="lv-LV" altLang="lv-LV"/>
          </a:p>
        </p:txBody>
      </p:sp>
    </p:spTree>
    <p:extLst>
      <p:ext uri="{BB962C8B-B14F-4D97-AF65-F5344CB8AC3E}">
        <p14:creationId xmlns:p14="http://schemas.microsoft.com/office/powerpoint/2010/main" val="719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DA1CD117-86D8-9196-A987-0720350705E6}"/>
              </a:ext>
            </a:extLst>
          </p:cNvPr>
          <p:cNvSpPr>
            <a:spLocks noGrp="1"/>
          </p:cNvSpPr>
          <p:nvPr>
            <p:ph type="dt" sz="half" idx="10"/>
          </p:nvPr>
        </p:nvSpPr>
        <p:spPr/>
        <p:txBody>
          <a:bodyPr/>
          <a:lstStyle>
            <a:lvl1pPr>
              <a:defRPr/>
            </a:lvl1pPr>
          </a:lstStyle>
          <a:p>
            <a:pPr>
              <a:defRPr/>
            </a:pPr>
            <a:fld id="{39130AE0-8C0D-443F-B34C-E6CE8744EDCF}" type="datetime1">
              <a:rPr lang="lv-LV"/>
              <a:pPr>
                <a:defRPr/>
              </a:pPr>
              <a:t>14.04.2025</a:t>
            </a:fld>
            <a:endParaRPr lang="lv-LV"/>
          </a:p>
        </p:txBody>
      </p:sp>
      <p:sp>
        <p:nvSpPr>
          <p:cNvPr id="5" name="Kājenes vietturis 4">
            <a:extLst>
              <a:ext uri="{FF2B5EF4-FFF2-40B4-BE49-F238E27FC236}">
                <a16:creationId xmlns:a16="http://schemas.microsoft.com/office/drawing/2014/main" id="{35625549-7629-2382-EA5B-9ACCADAB3550}"/>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4CEF218F-C836-3F65-EC45-B80EFE75E7C6}"/>
              </a:ext>
            </a:extLst>
          </p:cNvPr>
          <p:cNvSpPr>
            <a:spLocks noGrp="1"/>
          </p:cNvSpPr>
          <p:nvPr>
            <p:ph type="sldNum" sz="quarter" idx="12"/>
          </p:nvPr>
        </p:nvSpPr>
        <p:spPr/>
        <p:txBody>
          <a:bodyPr/>
          <a:lstStyle>
            <a:lvl1pPr>
              <a:defRPr/>
            </a:lvl1pPr>
          </a:lstStyle>
          <a:p>
            <a:fld id="{A7CD6809-756E-40A5-9CA7-7D0379A5C1C6}" type="slidenum">
              <a:rPr lang="lv-LV" altLang="lv-LV"/>
              <a:pPr/>
              <a:t>‹#›</a:t>
            </a:fld>
            <a:endParaRPr lang="lv-LV" altLang="lv-LV"/>
          </a:p>
        </p:txBody>
      </p:sp>
    </p:spTree>
    <p:extLst>
      <p:ext uri="{BB962C8B-B14F-4D97-AF65-F5344CB8AC3E}">
        <p14:creationId xmlns:p14="http://schemas.microsoft.com/office/powerpoint/2010/main" val="354900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FB3B8E6B-9557-4A09-E5A6-D0BE2F276685}"/>
              </a:ext>
            </a:extLst>
          </p:cNvPr>
          <p:cNvSpPr>
            <a:spLocks noGrp="1"/>
          </p:cNvSpPr>
          <p:nvPr>
            <p:ph type="dt" sz="half" idx="10"/>
          </p:nvPr>
        </p:nvSpPr>
        <p:spPr/>
        <p:txBody>
          <a:bodyPr/>
          <a:lstStyle>
            <a:lvl1pPr>
              <a:defRPr/>
            </a:lvl1pPr>
          </a:lstStyle>
          <a:p>
            <a:pPr>
              <a:defRPr/>
            </a:pPr>
            <a:fld id="{4B035313-6485-438B-955B-05904B400E6B}" type="datetime1">
              <a:rPr lang="lv-LV"/>
              <a:pPr>
                <a:defRPr/>
              </a:pPr>
              <a:t>14.04.2025</a:t>
            </a:fld>
            <a:endParaRPr lang="lv-LV"/>
          </a:p>
        </p:txBody>
      </p:sp>
      <p:sp>
        <p:nvSpPr>
          <p:cNvPr id="6" name="Kājenes vietturis 4">
            <a:extLst>
              <a:ext uri="{FF2B5EF4-FFF2-40B4-BE49-F238E27FC236}">
                <a16:creationId xmlns:a16="http://schemas.microsoft.com/office/drawing/2014/main" id="{45B67803-07EC-9611-1111-B777F1A5B6D4}"/>
              </a:ext>
            </a:extLst>
          </p:cNvPr>
          <p:cNvSpPr>
            <a:spLocks noGrp="1"/>
          </p:cNvSpPr>
          <p:nvPr>
            <p:ph type="ftr" sz="quarter" idx="11"/>
          </p:nvPr>
        </p:nvSpPr>
        <p:spPr/>
        <p:txBody>
          <a:bodyPr/>
          <a:lstStyle>
            <a:lvl1pPr>
              <a:defRPr/>
            </a:lvl1pPr>
          </a:lstStyle>
          <a:p>
            <a:pPr>
              <a:defRPr/>
            </a:pPr>
            <a:r>
              <a:rPr lang="lv-LV"/>
              <a:t>, Rīga</a:t>
            </a:r>
          </a:p>
        </p:txBody>
      </p:sp>
      <p:sp>
        <p:nvSpPr>
          <p:cNvPr id="7" name="Slaida numura vietturis 5">
            <a:extLst>
              <a:ext uri="{FF2B5EF4-FFF2-40B4-BE49-F238E27FC236}">
                <a16:creationId xmlns:a16="http://schemas.microsoft.com/office/drawing/2014/main" id="{7B723FEE-605F-3B4B-A4E5-B374A575B1FE}"/>
              </a:ext>
            </a:extLst>
          </p:cNvPr>
          <p:cNvSpPr>
            <a:spLocks noGrp="1"/>
          </p:cNvSpPr>
          <p:nvPr>
            <p:ph type="sldNum" sz="quarter" idx="12"/>
          </p:nvPr>
        </p:nvSpPr>
        <p:spPr/>
        <p:txBody>
          <a:bodyPr/>
          <a:lstStyle>
            <a:lvl1pPr>
              <a:defRPr/>
            </a:lvl1pPr>
          </a:lstStyle>
          <a:p>
            <a:fld id="{0B531E6D-68F1-4964-9361-A020E60EEF4B}" type="slidenum">
              <a:rPr lang="lv-LV" altLang="lv-LV"/>
              <a:pPr/>
              <a:t>‹#›</a:t>
            </a:fld>
            <a:endParaRPr lang="lv-LV" altLang="lv-LV"/>
          </a:p>
        </p:txBody>
      </p:sp>
    </p:spTree>
    <p:extLst>
      <p:ext uri="{BB962C8B-B14F-4D97-AF65-F5344CB8AC3E}">
        <p14:creationId xmlns:p14="http://schemas.microsoft.com/office/powerpoint/2010/main" val="262882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Attēla vietturi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C1C2D141-211E-62AF-A0C9-8756F661DAA8}"/>
              </a:ext>
            </a:extLst>
          </p:cNvPr>
          <p:cNvSpPr>
            <a:spLocks noGrp="1"/>
          </p:cNvSpPr>
          <p:nvPr>
            <p:ph type="dt" sz="half" idx="10"/>
          </p:nvPr>
        </p:nvSpPr>
        <p:spPr/>
        <p:txBody>
          <a:bodyPr/>
          <a:lstStyle>
            <a:lvl1pPr>
              <a:defRPr/>
            </a:lvl1pPr>
          </a:lstStyle>
          <a:p>
            <a:pPr>
              <a:defRPr/>
            </a:pPr>
            <a:fld id="{AD8706E2-5368-4707-95E5-E6AC70D83A5A}" type="datetime1">
              <a:rPr lang="lv-LV"/>
              <a:pPr>
                <a:defRPr/>
              </a:pPr>
              <a:t>14.04.2025</a:t>
            </a:fld>
            <a:endParaRPr lang="lv-LV"/>
          </a:p>
        </p:txBody>
      </p:sp>
      <p:sp>
        <p:nvSpPr>
          <p:cNvPr id="6" name="Kājenes vietturis 4">
            <a:extLst>
              <a:ext uri="{FF2B5EF4-FFF2-40B4-BE49-F238E27FC236}">
                <a16:creationId xmlns:a16="http://schemas.microsoft.com/office/drawing/2014/main" id="{0DAF81F8-676E-5B9E-5A98-6FA3C2D57D9A}"/>
              </a:ext>
            </a:extLst>
          </p:cNvPr>
          <p:cNvSpPr>
            <a:spLocks noGrp="1"/>
          </p:cNvSpPr>
          <p:nvPr>
            <p:ph type="ftr" sz="quarter" idx="11"/>
          </p:nvPr>
        </p:nvSpPr>
        <p:spPr/>
        <p:txBody>
          <a:bodyPr/>
          <a:lstStyle>
            <a:lvl1pPr>
              <a:defRPr/>
            </a:lvl1pPr>
          </a:lstStyle>
          <a:p>
            <a:pPr>
              <a:defRPr/>
            </a:pPr>
            <a:r>
              <a:rPr lang="lv-LV"/>
              <a:t>, Rīga</a:t>
            </a:r>
          </a:p>
        </p:txBody>
      </p:sp>
      <p:sp>
        <p:nvSpPr>
          <p:cNvPr id="7" name="Slaida numura vietturis 5">
            <a:extLst>
              <a:ext uri="{FF2B5EF4-FFF2-40B4-BE49-F238E27FC236}">
                <a16:creationId xmlns:a16="http://schemas.microsoft.com/office/drawing/2014/main" id="{5D1A914C-9157-0008-5712-C596FA6EB487}"/>
              </a:ext>
            </a:extLst>
          </p:cNvPr>
          <p:cNvSpPr>
            <a:spLocks noGrp="1"/>
          </p:cNvSpPr>
          <p:nvPr>
            <p:ph type="sldNum" sz="quarter" idx="12"/>
          </p:nvPr>
        </p:nvSpPr>
        <p:spPr/>
        <p:txBody>
          <a:bodyPr/>
          <a:lstStyle>
            <a:lvl1pPr>
              <a:defRPr/>
            </a:lvl1pPr>
          </a:lstStyle>
          <a:p>
            <a:fld id="{29E81EEC-C1DE-44AC-AAD1-BF76AE93A025}" type="slidenum">
              <a:rPr lang="lv-LV" altLang="lv-LV"/>
              <a:pPr/>
              <a:t>‹#›</a:t>
            </a:fld>
            <a:endParaRPr lang="lv-LV" altLang="lv-LV"/>
          </a:p>
        </p:txBody>
      </p:sp>
    </p:spTree>
    <p:extLst>
      <p:ext uri="{BB962C8B-B14F-4D97-AF65-F5344CB8AC3E}">
        <p14:creationId xmlns:p14="http://schemas.microsoft.com/office/powerpoint/2010/main" val="3634685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13B01A-526B-B8B6-6C29-EA5AADED7D77}"/>
              </a:ext>
            </a:extLst>
          </p:cNvPr>
          <p:cNvSpPr>
            <a:spLocks noGrp="1"/>
          </p:cNvSpPr>
          <p:nvPr>
            <p:ph type="dt" sz="half" idx="10"/>
          </p:nvPr>
        </p:nvSpPr>
        <p:spPr/>
        <p:txBody>
          <a:bodyPr/>
          <a:lstStyle>
            <a:lvl1pPr>
              <a:defRPr/>
            </a:lvl1pPr>
          </a:lstStyle>
          <a:p>
            <a:pPr>
              <a:defRPr/>
            </a:pPr>
            <a:fld id="{D1EACB6A-D2E9-4DB0-B263-C743953151E7}" type="datetime1">
              <a:rPr lang="lv-LV"/>
              <a:pPr>
                <a:defRPr/>
              </a:pPr>
              <a:t>14.04.2025</a:t>
            </a:fld>
            <a:endParaRPr lang="lv-LV"/>
          </a:p>
        </p:txBody>
      </p:sp>
      <p:sp>
        <p:nvSpPr>
          <p:cNvPr id="5" name="Kājenes vietturis 4">
            <a:extLst>
              <a:ext uri="{FF2B5EF4-FFF2-40B4-BE49-F238E27FC236}">
                <a16:creationId xmlns:a16="http://schemas.microsoft.com/office/drawing/2014/main" id="{C5FFB285-780E-8101-15FB-0612125D7BB5}"/>
              </a:ext>
            </a:extLst>
          </p:cNvPr>
          <p:cNvSpPr>
            <a:spLocks noGrp="1"/>
          </p:cNvSpPr>
          <p:nvPr>
            <p:ph type="ftr" sz="quarter" idx="11"/>
          </p:nvPr>
        </p:nvSpPr>
        <p:spPr/>
        <p:txBody>
          <a:bodyPr/>
          <a:lstStyle>
            <a:lvl1pPr>
              <a:defRPr/>
            </a:lvl1pPr>
          </a:lstStyle>
          <a:p>
            <a:pPr>
              <a:defRPr/>
            </a:pPr>
            <a:r>
              <a:rPr lang="lv-LV"/>
              <a:t>, Rīga</a:t>
            </a:r>
          </a:p>
        </p:txBody>
      </p:sp>
      <p:sp>
        <p:nvSpPr>
          <p:cNvPr id="6" name="Slaida numura vietturis 5">
            <a:extLst>
              <a:ext uri="{FF2B5EF4-FFF2-40B4-BE49-F238E27FC236}">
                <a16:creationId xmlns:a16="http://schemas.microsoft.com/office/drawing/2014/main" id="{22C7064B-55A6-3706-6A67-D77111D6F247}"/>
              </a:ext>
            </a:extLst>
          </p:cNvPr>
          <p:cNvSpPr>
            <a:spLocks noGrp="1"/>
          </p:cNvSpPr>
          <p:nvPr>
            <p:ph type="sldNum" sz="quarter" idx="12"/>
          </p:nvPr>
        </p:nvSpPr>
        <p:spPr/>
        <p:txBody>
          <a:bodyPr/>
          <a:lstStyle>
            <a:lvl1pPr>
              <a:defRPr/>
            </a:lvl1pPr>
          </a:lstStyle>
          <a:p>
            <a:fld id="{D16B740F-FF89-47DD-8D44-E65336D8A98C}" type="slidenum">
              <a:rPr lang="lv-LV" altLang="lv-LV"/>
              <a:pPr/>
              <a:t>‹#›</a:t>
            </a:fld>
            <a:endParaRPr lang="lv-LV" altLang="lv-LV"/>
          </a:p>
        </p:txBody>
      </p:sp>
    </p:spTree>
    <p:extLst>
      <p:ext uri="{BB962C8B-B14F-4D97-AF65-F5344CB8AC3E}">
        <p14:creationId xmlns:p14="http://schemas.microsoft.com/office/powerpoint/2010/main" val="34636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8A8983F-4FCC-6D9C-74A1-9F737E095A2E}"/>
              </a:ext>
            </a:extLst>
          </p:cNvPr>
          <p:cNvSpPr>
            <a:spLocks noGrp="1"/>
          </p:cNvSpPr>
          <p:nvPr>
            <p:ph type="dt" sz="half" idx="10"/>
          </p:nvPr>
        </p:nvSpPr>
        <p:spPr/>
        <p:txBody>
          <a:bodyPr/>
          <a:lstStyle>
            <a:lvl1pPr>
              <a:defRPr/>
            </a:lvl1pPr>
          </a:lstStyle>
          <a:p>
            <a:pPr>
              <a:defRPr/>
            </a:pPr>
            <a:fld id="{3A63D91B-1926-4E5A-B675-722690923736}" type="datetime1">
              <a:rPr lang="lv-LV"/>
              <a:pPr>
                <a:defRPr/>
              </a:pPr>
              <a:t>14.04.2025</a:t>
            </a:fld>
            <a:endParaRPr lang="lv-LV"/>
          </a:p>
        </p:txBody>
      </p:sp>
      <p:sp>
        <p:nvSpPr>
          <p:cNvPr id="5" name="Kājenes vietturis 4">
            <a:extLst>
              <a:ext uri="{FF2B5EF4-FFF2-40B4-BE49-F238E27FC236}">
                <a16:creationId xmlns:a16="http://schemas.microsoft.com/office/drawing/2014/main" id="{53C07553-AFAE-561C-81B7-FF2947CF4255}"/>
              </a:ext>
            </a:extLst>
          </p:cNvPr>
          <p:cNvSpPr>
            <a:spLocks noGrp="1"/>
          </p:cNvSpPr>
          <p:nvPr>
            <p:ph type="ftr" sz="quarter" idx="11"/>
          </p:nvPr>
        </p:nvSpPr>
        <p:spPr/>
        <p:txBody>
          <a:bodyPr/>
          <a:lstStyle>
            <a:lvl1pPr>
              <a:defRPr/>
            </a:lvl1pPr>
          </a:lstStyle>
          <a:p>
            <a:pPr>
              <a:defRPr/>
            </a:pPr>
            <a:r>
              <a:rPr lang="lv-LV"/>
              <a:t>, Rīga</a:t>
            </a:r>
          </a:p>
        </p:txBody>
      </p:sp>
      <p:sp>
        <p:nvSpPr>
          <p:cNvPr id="6" name="Slaida numura vietturis 5">
            <a:extLst>
              <a:ext uri="{FF2B5EF4-FFF2-40B4-BE49-F238E27FC236}">
                <a16:creationId xmlns:a16="http://schemas.microsoft.com/office/drawing/2014/main" id="{98023D7D-5629-6F38-5628-21FCCF3F67E9}"/>
              </a:ext>
            </a:extLst>
          </p:cNvPr>
          <p:cNvSpPr>
            <a:spLocks noGrp="1"/>
          </p:cNvSpPr>
          <p:nvPr>
            <p:ph type="sldNum" sz="quarter" idx="12"/>
          </p:nvPr>
        </p:nvSpPr>
        <p:spPr/>
        <p:txBody>
          <a:bodyPr/>
          <a:lstStyle>
            <a:lvl1pPr>
              <a:defRPr/>
            </a:lvl1pPr>
          </a:lstStyle>
          <a:p>
            <a:fld id="{C932E146-53F7-4F55-9A36-686A3C5E54C3}" type="slidenum">
              <a:rPr lang="lv-LV" altLang="lv-LV"/>
              <a:pPr/>
              <a:t>‹#›</a:t>
            </a:fld>
            <a:endParaRPr lang="lv-LV" altLang="lv-LV"/>
          </a:p>
        </p:txBody>
      </p:sp>
    </p:spTree>
    <p:extLst>
      <p:ext uri="{BB962C8B-B14F-4D97-AF65-F5344CB8AC3E}">
        <p14:creationId xmlns:p14="http://schemas.microsoft.com/office/powerpoint/2010/main" val="1400476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C7F17D3-5900-477E-1B56-12F6471F7E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B445D59D-D691-CAFF-29C3-8D8046DC6317}"/>
              </a:ext>
            </a:extLst>
          </p:cNvPr>
          <p:cNvSpPr txBox="1">
            <a:spLocks/>
          </p:cNvSpPr>
          <p:nvPr userDrawn="1"/>
        </p:nvSpPr>
        <p:spPr bwMode="auto">
          <a:xfrm>
            <a:off x="3917950" y="0"/>
            <a:ext cx="1368425" cy="576263"/>
          </a:xfrm>
          <a:prstGeom prst="rect">
            <a:avLst/>
          </a:prstGeom>
          <a:solidFill>
            <a:srgbClr val="1F2A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lv-LV" sz="2000" b="1">
              <a:solidFill>
                <a:srgbClr val="1F2A44"/>
              </a:solidFill>
              <a:latin typeface="Calibri Light" panose="020F0302020204030204" pitchFamily="34" charset="0"/>
            </a:endParaRPr>
          </a:p>
        </p:txBody>
      </p:sp>
      <p:pic>
        <p:nvPicPr>
          <p:cNvPr id="6" name="Attēls 1">
            <a:extLst>
              <a:ext uri="{FF2B5EF4-FFF2-40B4-BE49-F238E27FC236}">
                <a16:creationId xmlns:a16="http://schemas.microsoft.com/office/drawing/2014/main" id="{7E45BBB3-8776-4BB6-37B5-8DDC381F87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a:t>Rediģēt šablona virsraksta stilu</a:t>
            </a:r>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a:t>Rediģēt šablona apakšvirsraksta stilu</a:t>
            </a:r>
          </a:p>
        </p:txBody>
      </p:sp>
      <p:sp>
        <p:nvSpPr>
          <p:cNvPr id="7" name="Datuma vietturis 3">
            <a:extLst>
              <a:ext uri="{FF2B5EF4-FFF2-40B4-BE49-F238E27FC236}">
                <a16:creationId xmlns:a16="http://schemas.microsoft.com/office/drawing/2014/main" id="{B1B398AA-3C16-9E73-AD66-17B1CE47C643}"/>
              </a:ext>
            </a:extLst>
          </p:cNvPr>
          <p:cNvSpPr>
            <a:spLocks noGrp="1"/>
          </p:cNvSpPr>
          <p:nvPr>
            <p:ph type="dt" sz="half" idx="10"/>
          </p:nvPr>
        </p:nvSpPr>
        <p:spPr/>
        <p:txBody>
          <a:bodyPr/>
          <a:lstStyle>
            <a:lvl1pPr>
              <a:defRPr/>
            </a:lvl1pPr>
          </a:lstStyle>
          <a:p>
            <a:pPr>
              <a:defRPr/>
            </a:pPr>
            <a:fld id="{F5F11DA5-1AF5-4758-9FE8-0DEADDA01D05}" type="datetime1">
              <a:rPr lang="lv-LV"/>
              <a:pPr>
                <a:defRPr/>
              </a:pPr>
              <a:t>14.04.2025</a:t>
            </a:fld>
            <a:endParaRPr lang="lv-LV"/>
          </a:p>
        </p:txBody>
      </p:sp>
      <p:sp>
        <p:nvSpPr>
          <p:cNvPr id="8" name="Kājenes vietturis 4">
            <a:extLst>
              <a:ext uri="{FF2B5EF4-FFF2-40B4-BE49-F238E27FC236}">
                <a16:creationId xmlns:a16="http://schemas.microsoft.com/office/drawing/2014/main" id="{50BD09B0-B759-2EC8-33E5-D73C78284A0E}"/>
              </a:ext>
            </a:extLst>
          </p:cNvPr>
          <p:cNvSpPr>
            <a:spLocks noGrp="1"/>
          </p:cNvSpPr>
          <p:nvPr>
            <p:ph type="ftr" sz="quarter" idx="11"/>
          </p:nvPr>
        </p:nvSpPr>
        <p:spPr/>
        <p:txBody>
          <a:bodyPr/>
          <a:lstStyle>
            <a:lvl1pPr>
              <a:defRPr/>
            </a:lvl1pPr>
          </a:lstStyle>
          <a:p>
            <a:pPr>
              <a:defRPr/>
            </a:pPr>
            <a:endParaRPr lang="lv-LV"/>
          </a:p>
        </p:txBody>
      </p:sp>
      <p:sp>
        <p:nvSpPr>
          <p:cNvPr id="9" name="Slaida numura vietturis 5">
            <a:extLst>
              <a:ext uri="{FF2B5EF4-FFF2-40B4-BE49-F238E27FC236}">
                <a16:creationId xmlns:a16="http://schemas.microsoft.com/office/drawing/2014/main" id="{2E2F3FCE-B54E-597A-7BF0-1597E6D70C56}"/>
              </a:ext>
            </a:extLst>
          </p:cNvPr>
          <p:cNvSpPr>
            <a:spLocks noGrp="1"/>
          </p:cNvSpPr>
          <p:nvPr>
            <p:ph type="sldNum" sz="quarter" idx="12"/>
          </p:nvPr>
        </p:nvSpPr>
        <p:spPr/>
        <p:txBody>
          <a:bodyPr/>
          <a:lstStyle>
            <a:lvl1pPr>
              <a:defRPr/>
            </a:lvl1pPr>
          </a:lstStyle>
          <a:p>
            <a:fld id="{5A9BCC72-4A8C-4CF6-8E53-09514A9E2E30}" type="slidenum">
              <a:rPr lang="lv-LV" altLang="lv-LV"/>
              <a:pPr/>
              <a:t>‹#›</a:t>
            </a:fld>
            <a:endParaRPr lang="lv-LV" altLang="lv-LV"/>
          </a:p>
        </p:txBody>
      </p:sp>
    </p:spTree>
    <p:extLst>
      <p:ext uri="{BB962C8B-B14F-4D97-AF65-F5344CB8AC3E}">
        <p14:creationId xmlns:p14="http://schemas.microsoft.com/office/powerpoint/2010/main" val="2109711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a:extLst>
              <a:ext uri="{FF2B5EF4-FFF2-40B4-BE49-F238E27FC236}">
                <a16:creationId xmlns:a16="http://schemas.microsoft.com/office/drawing/2014/main" id="{D23E1597-9517-B91C-8C78-82F1373E9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7975" y="428625"/>
            <a:ext cx="7159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6">
            <a:extLst>
              <a:ext uri="{FF2B5EF4-FFF2-40B4-BE49-F238E27FC236}">
                <a16:creationId xmlns:a16="http://schemas.microsoft.com/office/drawing/2014/main" id="{0460E450-119D-CC1D-6C52-D5752D39CC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628650" y="1076326"/>
            <a:ext cx="7886700" cy="614363"/>
          </a:xfrm>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Datuma vietturis 3">
            <a:extLst>
              <a:ext uri="{FF2B5EF4-FFF2-40B4-BE49-F238E27FC236}">
                <a16:creationId xmlns:a16="http://schemas.microsoft.com/office/drawing/2014/main" id="{D99DF425-4364-370E-1CAF-CFECBC4DA341}"/>
              </a:ext>
            </a:extLst>
          </p:cNvPr>
          <p:cNvSpPr>
            <a:spLocks noGrp="1"/>
          </p:cNvSpPr>
          <p:nvPr>
            <p:ph type="dt" sz="half" idx="10"/>
          </p:nvPr>
        </p:nvSpPr>
        <p:spPr/>
        <p:txBody>
          <a:bodyPr/>
          <a:lstStyle>
            <a:lvl1pPr>
              <a:defRPr/>
            </a:lvl1pPr>
          </a:lstStyle>
          <a:p>
            <a:pPr>
              <a:defRPr/>
            </a:pPr>
            <a:fld id="{BE0DC305-50CF-4884-8BE9-412F0B4562D7}" type="datetime1">
              <a:rPr lang="lv-LV"/>
              <a:pPr>
                <a:defRPr/>
              </a:pPr>
              <a:t>14.04.2025</a:t>
            </a:fld>
            <a:endParaRPr lang="lv-LV"/>
          </a:p>
        </p:txBody>
      </p:sp>
      <p:sp>
        <p:nvSpPr>
          <p:cNvPr id="7" name="Kājenes vietturis 4">
            <a:extLst>
              <a:ext uri="{FF2B5EF4-FFF2-40B4-BE49-F238E27FC236}">
                <a16:creationId xmlns:a16="http://schemas.microsoft.com/office/drawing/2014/main" id="{5F5B4B91-95A8-4BFD-F66E-E90E19E60EF0}"/>
              </a:ext>
            </a:extLst>
          </p:cNvPr>
          <p:cNvSpPr>
            <a:spLocks noGrp="1"/>
          </p:cNvSpPr>
          <p:nvPr>
            <p:ph type="ftr" sz="quarter" idx="11"/>
          </p:nvPr>
        </p:nvSpPr>
        <p:spPr/>
        <p:txBody>
          <a:bodyPr/>
          <a:lstStyle>
            <a:lvl1pPr>
              <a:defRPr/>
            </a:lvl1pPr>
          </a:lstStyle>
          <a:p>
            <a:pPr>
              <a:defRPr/>
            </a:pPr>
            <a:endParaRPr lang="lv-LV"/>
          </a:p>
        </p:txBody>
      </p:sp>
      <p:sp>
        <p:nvSpPr>
          <p:cNvPr id="8" name="Slaida numura vietturis 5">
            <a:extLst>
              <a:ext uri="{FF2B5EF4-FFF2-40B4-BE49-F238E27FC236}">
                <a16:creationId xmlns:a16="http://schemas.microsoft.com/office/drawing/2014/main" id="{CB5337D0-766F-E8C1-E4F4-D4A7FCCB0982}"/>
              </a:ext>
            </a:extLst>
          </p:cNvPr>
          <p:cNvSpPr>
            <a:spLocks noGrp="1"/>
          </p:cNvSpPr>
          <p:nvPr>
            <p:ph type="sldNum" sz="quarter" idx="12"/>
          </p:nvPr>
        </p:nvSpPr>
        <p:spPr/>
        <p:txBody>
          <a:bodyPr/>
          <a:lstStyle>
            <a:lvl1pPr>
              <a:defRPr/>
            </a:lvl1pPr>
          </a:lstStyle>
          <a:p>
            <a:fld id="{6DC02A00-E599-4AF9-865E-FCE78168ED00}" type="slidenum">
              <a:rPr lang="lv-LV" altLang="lv-LV"/>
              <a:pPr/>
              <a:t>‹#›</a:t>
            </a:fld>
            <a:endParaRPr lang="lv-LV" altLang="lv-LV"/>
          </a:p>
        </p:txBody>
      </p:sp>
    </p:spTree>
    <p:extLst>
      <p:ext uri="{BB962C8B-B14F-4D97-AF65-F5344CB8AC3E}">
        <p14:creationId xmlns:p14="http://schemas.microsoft.com/office/powerpoint/2010/main" val="4066108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9EC9E0F5-34C8-CAEB-B49B-D6BAFCD40814}"/>
              </a:ext>
            </a:extLst>
          </p:cNvPr>
          <p:cNvSpPr>
            <a:spLocks noGrp="1"/>
          </p:cNvSpPr>
          <p:nvPr>
            <p:ph type="dt" sz="half" idx="10"/>
          </p:nvPr>
        </p:nvSpPr>
        <p:spPr/>
        <p:txBody>
          <a:bodyPr/>
          <a:lstStyle>
            <a:lvl1pPr>
              <a:defRPr/>
            </a:lvl1pPr>
          </a:lstStyle>
          <a:p>
            <a:pPr>
              <a:defRPr/>
            </a:pPr>
            <a:fld id="{95E1869F-64F5-4098-AC9A-B16CAE675B6D}" type="datetime1">
              <a:rPr lang="lv-LV"/>
              <a:pPr>
                <a:defRPr/>
              </a:pPr>
              <a:t>14.04.2025</a:t>
            </a:fld>
            <a:endParaRPr lang="lv-LV"/>
          </a:p>
        </p:txBody>
      </p:sp>
      <p:sp>
        <p:nvSpPr>
          <p:cNvPr id="5" name="Kājenes vietturis 4">
            <a:extLst>
              <a:ext uri="{FF2B5EF4-FFF2-40B4-BE49-F238E27FC236}">
                <a16:creationId xmlns:a16="http://schemas.microsoft.com/office/drawing/2014/main" id="{4B9E47A3-DDD9-7991-B939-9EEC5895B102}"/>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66C803DE-638C-6D04-06E5-952D63378F73}"/>
              </a:ext>
            </a:extLst>
          </p:cNvPr>
          <p:cNvSpPr>
            <a:spLocks noGrp="1"/>
          </p:cNvSpPr>
          <p:nvPr>
            <p:ph type="sldNum" sz="quarter" idx="12"/>
          </p:nvPr>
        </p:nvSpPr>
        <p:spPr/>
        <p:txBody>
          <a:bodyPr/>
          <a:lstStyle>
            <a:lvl1pPr>
              <a:defRPr/>
            </a:lvl1pPr>
          </a:lstStyle>
          <a:p>
            <a:fld id="{D0F4728B-4D19-4784-AC55-A4B45D850D74}" type="slidenum">
              <a:rPr lang="lv-LV" altLang="lv-LV"/>
              <a:pPr/>
              <a:t>‹#›</a:t>
            </a:fld>
            <a:endParaRPr lang="lv-LV" altLang="lv-LV"/>
          </a:p>
        </p:txBody>
      </p:sp>
    </p:spTree>
    <p:extLst>
      <p:ext uri="{BB962C8B-B14F-4D97-AF65-F5344CB8AC3E}">
        <p14:creationId xmlns:p14="http://schemas.microsoft.com/office/powerpoint/2010/main" val="3683188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3">
            <a:extLst>
              <a:ext uri="{FF2B5EF4-FFF2-40B4-BE49-F238E27FC236}">
                <a16:creationId xmlns:a16="http://schemas.microsoft.com/office/drawing/2014/main" id="{21EA20B4-4CF7-A7D9-EDC2-D64713A39BC4}"/>
              </a:ext>
            </a:extLst>
          </p:cNvPr>
          <p:cNvSpPr>
            <a:spLocks noGrp="1"/>
          </p:cNvSpPr>
          <p:nvPr>
            <p:ph type="dt" sz="half" idx="10"/>
          </p:nvPr>
        </p:nvSpPr>
        <p:spPr/>
        <p:txBody>
          <a:bodyPr/>
          <a:lstStyle>
            <a:lvl1pPr>
              <a:defRPr/>
            </a:lvl1pPr>
          </a:lstStyle>
          <a:p>
            <a:pPr>
              <a:defRPr/>
            </a:pPr>
            <a:fld id="{269BEDBB-69A6-470B-86EB-94422EE7273B}" type="datetime1">
              <a:rPr lang="lv-LV"/>
              <a:pPr>
                <a:defRPr/>
              </a:pPr>
              <a:t>14.04.2025</a:t>
            </a:fld>
            <a:endParaRPr lang="lv-LV"/>
          </a:p>
        </p:txBody>
      </p:sp>
      <p:sp>
        <p:nvSpPr>
          <p:cNvPr id="6" name="Kājenes vietturis 4">
            <a:extLst>
              <a:ext uri="{FF2B5EF4-FFF2-40B4-BE49-F238E27FC236}">
                <a16:creationId xmlns:a16="http://schemas.microsoft.com/office/drawing/2014/main" id="{15AF734D-AF2E-8A52-BCB0-099FBA23531E}"/>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68EB7263-C7ED-402D-15A6-1C9B0F17CF78}"/>
              </a:ext>
            </a:extLst>
          </p:cNvPr>
          <p:cNvSpPr>
            <a:spLocks noGrp="1"/>
          </p:cNvSpPr>
          <p:nvPr>
            <p:ph type="sldNum" sz="quarter" idx="12"/>
          </p:nvPr>
        </p:nvSpPr>
        <p:spPr/>
        <p:txBody>
          <a:bodyPr/>
          <a:lstStyle>
            <a:lvl1pPr>
              <a:defRPr/>
            </a:lvl1pPr>
          </a:lstStyle>
          <a:p>
            <a:fld id="{12FCA2DB-C946-491B-9264-58700BC7F510}" type="slidenum">
              <a:rPr lang="lv-LV" altLang="lv-LV"/>
              <a:pPr/>
              <a:t>‹#›</a:t>
            </a:fld>
            <a:endParaRPr lang="lv-LV" altLang="lv-LV"/>
          </a:p>
        </p:txBody>
      </p:sp>
    </p:spTree>
    <p:extLst>
      <p:ext uri="{BB962C8B-B14F-4D97-AF65-F5344CB8AC3E}">
        <p14:creationId xmlns:p14="http://schemas.microsoft.com/office/powerpoint/2010/main" val="3223845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a:t>Rediģēt šablona virsraksta stilu</a:t>
            </a:r>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3">
            <a:extLst>
              <a:ext uri="{FF2B5EF4-FFF2-40B4-BE49-F238E27FC236}">
                <a16:creationId xmlns:a16="http://schemas.microsoft.com/office/drawing/2014/main" id="{13272531-69DB-5235-F5F2-009D668FA46D}"/>
              </a:ext>
            </a:extLst>
          </p:cNvPr>
          <p:cNvSpPr>
            <a:spLocks noGrp="1"/>
          </p:cNvSpPr>
          <p:nvPr>
            <p:ph type="dt" sz="half" idx="10"/>
          </p:nvPr>
        </p:nvSpPr>
        <p:spPr/>
        <p:txBody>
          <a:bodyPr/>
          <a:lstStyle>
            <a:lvl1pPr>
              <a:defRPr/>
            </a:lvl1pPr>
          </a:lstStyle>
          <a:p>
            <a:pPr>
              <a:defRPr/>
            </a:pPr>
            <a:fld id="{174CF38B-03B5-43C1-BCB1-C6234CCC55CC}" type="datetime1">
              <a:rPr lang="lv-LV"/>
              <a:pPr>
                <a:defRPr/>
              </a:pPr>
              <a:t>14.04.2025</a:t>
            </a:fld>
            <a:endParaRPr lang="lv-LV"/>
          </a:p>
        </p:txBody>
      </p:sp>
      <p:sp>
        <p:nvSpPr>
          <p:cNvPr id="8" name="Kājenes vietturis 4">
            <a:extLst>
              <a:ext uri="{FF2B5EF4-FFF2-40B4-BE49-F238E27FC236}">
                <a16:creationId xmlns:a16="http://schemas.microsoft.com/office/drawing/2014/main" id="{3ACE56FB-4FA2-CC59-B0D9-B8C1BA2A81AA}"/>
              </a:ext>
            </a:extLst>
          </p:cNvPr>
          <p:cNvSpPr>
            <a:spLocks noGrp="1"/>
          </p:cNvSpPr>
          <p:nvPr>
            <p:ph type="ftr" sz="quarter" idx="11"/>
          </p:nvPr>
        </p:nvSpPr>
        <p:spPr/>
        <p:txBody>
          <a:bodyPr/>
          <a:lstStyle>
            <a:lvl1pPr>
              <a:defRPr/>
            </a:lvl1pPr>
          </a:lstStyle>
          <a:p>
            <a:pPr>
              <a:defRPr/>
            </a:pPr>
            <a:endParaRPr lang="lv-LV"/>
          </a:p>
        </p:txBody>
      </p:sp>
      <p:sp>
        <p:nvSpPr>
          <p:cNvPr id="9" name="Slaida numura vietturis 5">
            <a:extLst>
              <a:ext uri="{FF2B5EF4-FFF2-40B4-BE49-F238E27FC236}">
                <a16:creationId xmlns:a16="http://schemas.microsoft.com/office/drawing/2014/main" id="{B3AD1FD9-F338-211D-0A65-4CAC89AB1AB2}"/>
              </a:ext>
            </a:extLst>
          </p:cNvPr>
          <p:cNvSpPr>
            <a:spLocks noGrp="1"/>
          </p:cNvSpPr>
          <p:nvPr>
            <p:ph type="sldNum" sz="quarter" idx="12"/>
          </p:nvPr>
        </p:nvSpPr>
        <p:spPr/>
        <p:txBody>
          <a:bodyPr/>
          <a:lstStyle>
            <a:lvl1pPr>
              <a:defRPr/>
            </a:lvl1pPr>
          </a:lstStyle>
          <a:p>
            <a:fld id="{4968A62B-F875-42BF-8283-255EA12EA58C}" type="slidenum">
              <a:rPr lang="lv-LV" altLang="lv-LV"/>
              <a:pPr/>
              <a:t>‹#›</a:t>
            </a:fld>
            <a:endParaRPr lang="lv-LV" altLang="lv-LV"/>
          </a:p>
        </p:txBody>
      </p:sp>
    </p:spTree>
    <p:extLst>
      <p:ext uri="{BB962C8B-B14F-4D97-AF65-F5344CB8AC3E}">
        <p14:creationId xmlns:p14="http://schemas.microsoft.com/office/powerpoint/2010/main" val="3970879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3">
            <a:extLst>
              <a:ext uri="{FF2B5EF4-FFF2-40B4-BE49-F238E27FC236}">
                <a16:creationId xmlns:a16="http://schemas.microsoft.com/office/drawing/2014/main" id="{E950D679-CC87-E3B2-4839-9585158F883F}"/>
              </a:ext>
            </a:extLst>
          </p:cNvPr>
          <p:cNvSpPr>
            <a:spLocks noGrp="1"/>
          </p:cNvSpPr>
          <p:nvPr>
            <p:ph type="dt" sz="half" idx="10"/>
          </p:nvPr>
        </p:nvSpPr>
        <p:spPr/>
        <p:txBody>
          <a:bodyPr/>
          <a:lstStyle>
            <a:lvl1pPr>
              <a:defRPr/>
            </a:lvl1pPr>
          </a:lstStyle>
          <a:p>
            <a:pPr>
              <a:defRPr/>
            </a:pPr>
            <a:fld id="{562D78B9-3D2F-4E2C-8D1C-849432D33E66}" type="datetime1">
              <a:rPr lang="lv-LV"/>
              <a:pPr>
                <a:defRPr/>
              </a:pPr>
              <a:t>14.04.2025</a:t>
            </a:fld>
            <a:endParaRPr lang="lv-LV"/>
          </a:p>
        </p:txBody>
      </p:sp>
      <p:sp>
        <p:nvSpPr>
          <p:cNvPr id="4" name="Kājenes vietturis 4">
            <a:extLst>
              <a:ext uri="{FF2B5EF4-FFF2-40B4-BE49-F238E27FC236}">
                <a16:creationId xmlns:a16="http://schemas.microsoft.com/office/drawing/2014/main" id="{F408DB77-271E-D984-0421-0AB3EE162DF2}"/>
              </a:ext>
            </a:extLst>
          </p:cNvPr>
          <p:cNvSpPr>
            <a:spLocks noGrp="1"/>
          </p:cNvSpPr>
          <p:nvPr>
            <p:ph type="ftr" sz="quarter" idx="11"/>
          </p:nvPr>
        </p:nvSpPr>
        <p:spPr/>
        <p:txBody>
          <a:bodyPr/>
          <a:lstStyle>
            <a:lvl1pPr>
              <a:defRPr/>
            </a:lvl1pPr>
          </a:lstStyle>
          <a:p>
            <a:pPr>
              <a:defRPr/>
            </a:pPr>
            <a:endParaRPr lang="lv-LV"/>
          </a:p>
        </p:txBody>
      </p:sp>
      <p:sp>
        <p:nvSpPr>
          <p:cNvPr id="5" name="Slaida numura vietturis 5">
            <a:extLst>
              <a:ext uri="{FF2B5EF4-FFF2-40B4-BE49-F238E27FC236}">
                <a16:creationId xmlns:a16="http://schemas.microsoft.com/office/drawing/2014/main" id="{A4F4CE07-449F-56AD-34FA-DADDDAECAA38}"/>
              </a:ext>
            </a:extLst>
          </p:cNvPr>
          <p:cNvSpPr>
            <a:spLocks noGrp="1"/>
          </p:cNvSpPr>
          <p:nvPr>
            <p:ph type="sldNum" sz="quarter" idx="12"/>
          </p:nvPr>
        </p:nvSpPr>
        <p:spPr/>
        <p:txBody>
          <a:bodyPr/>
          <a:lstStyle>
            <a:lvl1pPr>
              <a:defRPr/>
            </a:lvl1pPr>
          </a:lstStyle>
          <a:p>
            <a:fld id="{5507CD70-869D-4F74-AE47-4DA6D6DA255D}" type="slidenum">
              <a:rPr lang="lv-LV" altLang="lv-LV"/>
              <a:pPr/>
              <a:t>‹#›</a:t>
            </a:fld>
            <a:endParaRPr lang="lv-LV" altLang="lv-LV"/>
          </a:p>
        </p:txBody>
      </p:sp>
    </p:spTree>
    <p:extLst>
      <p:ext uri="{BB962C8B-B14F-4D97-AF65-F5344CB8AC3E}">
        <p14:creationId xmlns:p14="http://schemas.microsoft.com/office/powerpoint/2010/main" val="149926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3">
            <a:extLst>
              <a:ext uri="{FF2B5EF4-FFF2-40B4-BE49-F238E27FC236}">
                <a16:creationId xmlns:a16="http://schemas.microsoft.com/office/drawing/2014/main" id="{885AA998-BBE4-085D-7AFF-306D1EC1BF85}"/>
              </a:ext>
            </a:extLst>
          </p:cNvPr>
          <p:cNvSpPr>
            <a:spLocks noGrp="1"/>
          </p:cNvSpPr>
          <p:nvPr>
            <p:ph type="dt" sz="half" idx="10"/>
          </p:nvPr>
        </p:nvSpPr>
        <p:spPr/>
        <p:txBody>
          <a:bodyPr/>
          <a:lstStyle>
            <a:lvl1pPr>
              <a:defRPr/>
            </a:lvl1pPr>
          </a:lstStyle>
          <a:p>
            <a:pPr>
              <a:defRPr/>
            </a:pPr>
            <a:fld id="{F2CD4DD0-B5AB-4265-90AA-2F9F5FBDF079}" type="datetime1">
              <a:rPr lang="lv-LV"/>
              <a:pPr>
                <a:defRPr/>
              </a:pPr>
              <a:t>14.04.2025</a:t>
            </a:fld>
            <a:endParaRPr lang="lv-LV"/>
          </a:p>
        </p:txBody>
      </p:sp>
      <p:sp>
        <p:nvSpPr>
          <p:cNvPr id="6" name="Kājenes vietturis 4">
            <a:extLst>
              <a:ext uri="{FF2B5EF4-FFF2-40B4-BE49-F238E27FC236}">
                <a16:creationId xmlns:a16="http://schemas.microsoft.com/office/drawing/2014/main" id="{F17655F0-9DD0-E1F5-30BA-81CB41270072}"/>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4560AD7B-F886-5908-C8A6-B41CECBA91A2}"/>
              </a:ext>
            </a:extLst>
          </p:cNvPr>
          <p:cNvSpPr>
            <a:spLocks noGrp="1"/>
          </p:cNvSpPr>
          <p:nvPr>
            <p:ph type="sldNum" sz="quarter" idx="12"/>
          </p:nvPr>
        </p:nvSpPr>
        <p:spPr/>
        <p:txBody>
          <a:bodyPr/>
          <a:lstStyle>
            <a:lvl1pPr>
              <a:defRPr/>
            </a:lvl1pPr>
          </a:lstStyle>
          <a:p>
            <a:fld id="{FD25C98C-4F09-4A40-AA60-735CD977BDD0}" type="slidenum">
              <a:rPr lang="lv-LV" altLang="lv-LV"/>
              <a:pPr/>
              <a:t>‹#›</a:t>
            </a:fld>
            <a:endParaRPr lang="lv-LV" altLang="lv-LV"/>
          </a:p>
        </p:txBody>
      </p:sp>
    </p:spTree>
    <p:extLst>
      <p:ext uri="{BB962C8B-B14F-4D97-AF65-F5344CB8AC3E}">
        <p14:creationId xmlns:p14="http://schemas.microsoft.com/office/powerpoint/2010/main" val="872481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a:extLst>
              <a:ext uri="{FF2B5EF4-FFF2-40B4-BE49-F238E27FC236}">
                <a16:creationId xmlns:a16="http://schemas.microsoft.com/office/drawing/2014/main" id="{5201A5CA-DFEB-C9E1-F776-9FA7CC966198}"/>
              </a:ext>
            </a:extLst>
          </p:cNvPr>
          <p:cNvSpPr>
            <a:spLocks noGrp="1"/>
          </p:cNvSpPr>
          <p:nvPr>
            <p:ph type="dt" sz="half" idx="10"/>
          </p:nvPr>
        </p:nvSpPr>
        <p:spPr/>
        <p:txBody>
          <a:bodyPr/>
          <a:lstStyle>
            <a:lvl1pPr>
              <a:defRPr/>
            </a:lvl1pPr>
          </a:lstStyle>
          <a:p>
            <a:pPr>
              <a:defRPr/>
            </a:pPr>
            <a:fld id="{125686A5-FDBE-4F02-9D1A-D200300B3919}" type="datetime1">
              <a:rPr lang="lv-LV"/>
              <a:pPr>
                <a:defRPr/>
              </a:pPr>
              <a:t>14.04.2025</a:t>
            </a:fld>
            <a:endParaRPr lang="lv-LV"/>
          </a:p>
        </p:txBody>
      </p:sp>
      <p:sp>
        <p:nvSpPr>
          <p:cNvPr id="3" name="Kājenes vietturis 4">
            <a:extLst>
              <a:ext uri="{FF2B5EF4-FFF2-40B4-BE49-F238E27FC236}">
                <a16:creationId xmlns:a16="http://schemas.microsoft.com/office/drawing/2014/main" id="{06F3DA89-7E91-42F2-09C3-9941A1C062E8}"/>
              </a:ext>
            </a:extLst>
          </p:cNvPr>
          <p:cNvSpPr>
            <a:spLocks noGrp="1"/>
          </p:cNvSpPr>
          <p:nvPr>
            <p:ph type="ftr" sz="quarter" idx="11"/>
          </p:nvPr>
        </p:nvSpPr>
        <p:spPr/>
        <p:txBody>
          <a:bodyPr/>
          <a:lstStyle>
            <a:lvl1pPr>
              <a:defRPr/>
            </a:lvl1pPr>
          </a:lstStyle>
          <a:p>
            <a:pPr>
              <a:defRPr/>
            </a:pPr>
            <a:endParaRPr lang="lv-LV"/>
          </a:p>
        </p:txBody>
      </p:sp>
      <p:sp>
        <p:nvSpPr>
          <p:cNvPr id="4" name="Slaida numura vietturis 5">
            <a:extLst>
              <a:ext uri="{FF2B5EF4-FFF2-40B4-BE49-F238E27FC236}">
                <a16:creationId xmlns:a16="http://schemas.microsoft.com/office/drawing/2014/main" id="{8087F33D-376D-A659-FA87-AE15F35E90C7}"/>
              </a:ext>
            </a:extLst>
          </p:cNvPr>
          <p:cNvSpPr>
            <a:spLocks noGrp="1"/>
          </p:cNvSpPr>
          <p:nvPr>
            <p:ph type="sldNum" sz="quarter" idx="12"/>
          </p:nvPr>
        </p:nvSpPr>
        <p:spPr/>
        <p:txBody>
          <a:bodyPr/>
          <a:lstStyle>
            <a:lvl1pPr>
              <a:defRPr/>
            </a:lvl1pPr>
          </a:lstStyle>
          <a:p>
            <a:fld id="{648A69AB-F337-4D07-B9CA-E015AB938023}" type="slidenum">
              <a:rPr lang="lv-LV" altLang="lv-LV"/>
              <a:pPr/>
              <a:t>‹#›</a:t>
            </a:fld>
            <a:endParaRPr lang="lv-LV" altLang="lv-LV"/>
          </a:p>
        </p:txBody>
      </p:sp>
    </p:spTree>
    <p:extLst>
      <p:ext uri="{BB962C8B-B14F-4D97-AF65-F5344CB8AC3E}">
        <p14:creationId xmlns:p14="http://schemas.microsoft.com/office/powerpoint/2010/main" val="2491966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CB9E036E-1D81-B9F3-A4C1-D0BAF3FA183A}"/>
              </a:ext>
            </a:extLst>
          </p:cNvPr>
          <p:cNvSpPr>
            <a:spLocks noGrp="1"/>
          </p:cNvSpPr>
          <p:nvPr>
            <p:ph type="dt" sz="half" idx="10"/>
          </p:nvPr>
        </p:nvSpPr>
        <p:spPr/>
        <p:txBody>
          <a:bodyPr/>
          <a:lstStyle>
            <a:lvl1pPr>
              <a:defRPr/>
            </a:lvl1pPr>
          </a:lstStyle>
          <a:p>
            <a:pPr>
              <a:defRPr/>
            </a:pPr>
            <a:fld id="{B7DEF1ED-D92C-44E0-B218-BA66C5C9F38C}" type="datetime1">
              <a:rPr lang="lv-LV"/>
              <a:pPr>
                <a:defRPr/>
              </a:pPr>
              <a:t>14.04.2025</a:t>
            </a:fld>
            <a:endParaRPr lang="lv-LV"/>
          </a:p>
        </p:txBody>
      </p:sp>
      <p:sp>
        <p:nvSpPr>
          <p:cNvPr id="6" name="Kājenes vietturis 4">
            <a:extLst>
              <a:ext uri="{FF2B5EF4-FFF2-40B4-BE49-F238E27FC236}">
                <a16:creationId xmlns:a16="http://schemas.microsoft.com/office/drawing/2014/main" id="{A6AF68CC-1DAF-D14D-6298-3DB4376F0D0D}"/>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CE5BC3F9-DD28-4C4A-4393-138FBC81DBFC}"/>
              </a:ext>
            </a:extLst>
          </p:cNvPr>
          <p:cNvSpPr>
            <a:spLocks noGrp="1"/>
          </p:cNvSpPr>
          <p:nvPr>
            <p:ph type="sldNum" sz="quarter" idx="12"/>
          </p:nvPr>
        </p:nvSpPr>
        <p:spPr/>
        <p:txBody>
          <a:bodyPr/>
          <a:lstStyle>
            <a:lvl1pPr>
              <a:defRPr/>
            </a:lvl1pPr>
          </a:lstStyle>
          <a:p>
            <a:fld id="{F09741EE-C700-4AE4-9B4B-C0B5AD4EE320}" type="slidenum">
              <a:rPr lang="lv-LV" altLang="lv-LV"/>
              <a:pPr/>
              <a:t>‹#›</a:t>
            </a:fld>
            <a:endParaRPr lang="lv-LV" altLang="lv-LV"/>
          </a:p>
        </p:txBody>
      </p:sp>
    </p:spTree>
    <p:extLst>
      <p:ext uri="{BB962C8B-B14F-4D97-AF65-F5344CB8AC3E}">
        <p14:creationId xmlns:p14="http://schemas.microsoft.com/office/powerpoint/2010/main" val="2650423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Attēla vietturi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F9358196-A744-3F71-02C1-BBE229E1A850}"/>
              </a:ext>
            </a:extLst>
          </p:cNvPr>
          <p:cNvSpPr>
            <a:spLocks noGrp="1"/>
          </p:cNvSpPr>
          <p:nvPr>
            <p:ph type="dt" sz="half" idx="10"/>
          </p:nvPr>
        </p:nvSpPr>
        <p:spPr/>
        <p:txBody>
          <a:bodyPr/>
          <a:lstStyle>
            <a:lvl1pPr>
              <a:defRPr/>
            </a:lvl1pPr>
          </a:lstStyle>
          <a:p>
            <a:pPr>
              <a:defRPr/>
            </a:pPr>
            <a:fld id="{97167420-EF05-47F7-9ACD-C8F1EF6E7E1F}" type="datetime1">
              <a:rPr lang="lv-LV"/>
              <a:pPr>
                <a:defRPr/>
              </a:pPr>
              <a:t>14.04.2025</a:t>
            </a:fld>
            <a:endParaRPr lang="lv-LV"/>
          </a:p>
        </p:txBody>
      </p:sp>
      <p:sp>
        <p:nvSpPr>
          <p:cNvPr id="6" name="Kājenes vietturis 4">
            <a:extLst>
              <a:ext uri="{FF2B5EF4-FFF2-40B4-BE49-F238E27FC236}">
                <a16:creationId xmlns:a16="http://schemas.microsoft.com/office/drawing/2014/main" id="{6D4ACB44-3FB5-ECD4-8101-E02998C193C5}"/>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A617EED9-52CC-4BBC-949A-F57EFAD9DA43}"/>
              </a:ext>
            </a:extLst>
          </p:cNvPr>
          <p:cNvSpPr>
            <a:spLocks noGrp="1"/>
          </p:cNvSpPr>
          <p:nvPr>
            <p:ph type="sldNum" sz="quarter" idx="12"/>
          </p:nvPr>
        </p:nvSpPr>
        <p:spPr/>
        <p:txBody>
          <a:bodyPr/>
          <a:lstStyle>
            <a:lvl1pPr>
              <a:defRPr/>
            </a:lvl1pPr>
          </a:lstStyle>
          <a:p>
            <a:fld id="{C0F42A6F-74C3-4067-93C3-E9E33FE2DF71}" type="slidenum">
              <a:rPr lang="lv-LV" altLang="lv-LV"/>
              <a:pPr/>
              <a:t>‹#›</a:t>
            </a:fld>
            <a:endParaRPr lang="lv-LV" altLang="lv-LV"/>
          </a:p>
        </p:txBody>
      </p:sp>
    </p:spTree>
    <p:extLst>
      <p:ext uri="{BB962C8B-B14F-4D97-AF65-F5344CB8AC3E}">
        <p14:creationId xmlns:p14="http://schemas.microsoft.com/office/powerpoint/2010/main" val="1165648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FF16237-E34B-DEF2-2F32-7A55664B4F79}"/>
              </a:ext>
            </a:extLst>
          </p:cNvPr>
          <p:cNvSpPr>
            <a:spLocks noGrp="1"/>
          </p:cNvSpPr>
          <p:nvPr>
            <p:ph type="dt" sz="half" idx="10"/>
          </p:nvPr>
        </p:nvSpPr>
        <p:spPr/>
        <p:txBody>
          <a:bodyPr/>
          <a:lstStyle>
            <a:lvl1pPr>
              <a:defRPr/>
            </a:lvl1pPr>
          </a:lstStyle>
          <a:p>
            <a:pPr>
              <a:defRPr/>
            </a:pPr>
            <a:fld id="{136C55B7-CAF2-4761-9CB1-55088F35EDC5}" type="datetime1">
              <a:rPr lang="lv-LV"/>
              <a:pPr>
                <a:defRPr/>
              </a:pPr>
              <a:t>14.04.2025</a:t>
            </a:fld>
            <a:endParaRPr lang="lv-LV"/>
          </a:p>
        </p:txBody>
      </p:sp>
      <p:sp>
        <p:nvSpPr>
          <p:cNvPr id="5" name="Kājenes vietturis 4">
            <a:extLst>
              <a:ext uri="{FF2B5EF4-FFF2-40B4-BE49-F238E27FC236}">
                <a16:creationId xmlns:a16="http://schemas.microsoft.com/office/drawing/2014/main" id="{D52732AD-375E-D1FA-9015-F4724E5FE693}"/>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DC8DAE7E-CE62-D90E-8268-723B85E00EAB}"/>
              </a:ext>
            </a:extLst>
          </p:cNvPr>
          <p:cNvSpPr>
            <a:spLocks noGrp="1"/>
          </p:cNvSpPr>
          <p:nvPr>
            <p:ph type="sldNum" sz="quarter" idx="12"/>
          </p:nvPr>
        </p:nvSpPr>
        <p:spPr/>
        <p:txBody>
          <a:bodyPr/>
          <a:lstStyle>
            <a:lvl1pPr>
              <a:defRPr/>
            </a:lvl1pPr>
          </a:lstStyle>
          <a:p>
            <a:fld id="{9C32D0E6-B951-4A2E-98D0-76508BB36F8D}" type="slidenum">
              <a:rPr lang="lv-LV" altLang="lv-LV"/>
              <a:pPr/>
              <a:t>‹#›</a:t>
            </a:fld>
            <a:endParaRPr lang="lv-LV" altLang="lv-LV"/>
          </a:p>
        </p:txBody>
      </p:sp>
    </p:spTree>
    <p:extLst>
      <p:ext uri="{BB962C8B-B14F-4D97-AF65-F5344CB8AC3E}">
        <p14:creationId xmlns:p14="http://schemas.microsoft.com/office/powerpoint/2010/main" val="624257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85FB564-266B-283C-D75A-B935BE084414}"/>
              </a:ext>
            </a:extLst>
          </p:cNvPr>
          <p:cNvSpPr>
            <a:spLocks noGrp="1"/>
          </p:cNvSpPr>
          <p:nvPr>
            <p:ph type="dt" sz="half" idx="10"/>
          </p:nvPr>
        </p:nvSpPr>
        <p:spPr/>
        <p:txBody>
          <a:bodyPr/>
          <a:lstStyle>
            <a:lvl1pPr>
              <a:defRPr/>
            </a:lvl1pPr>
          </a:lstStyle>
          <a:p>
            <a:pPr>
              <a:defRPr/>
            </a:pPr>
            <a:fld id="{BA048DD3-0625-4420-9AE5-05DD5A35E9D6}" type="datetime1">
              <a:rPr lang="lv-LV"/>
              <a:pPr>
                <a:defRPr/>
              </a:pPr>
              <a:t>14.04.2025</a:t>
            </a:fld>
            <a:endParaRPr lang="lv-LV"/>
          </a:p>
        </p:txBody>
      </p:sp>
      <p:sp>
        <p:nvSpPr>
          <p:cNvPr id="5" name="Kājenes vietturis 4">
            <a:extLst>
              <a:ext uri="{FF2B5EF4-FFF2-40B4-BE49-F238E27FC236}">
                <a16:creationId xmlns:a16="http://schemas.microsoft.com/office/drawing/2014/main" id="{47F93546-30DC-56DA-BE48-D42E2BE9769B}"/>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62794F27-1647-3DE2-7DE0-88E5DEDA0138}"/>
              </a:ext>
            </a:extLst>
          </p:cNvPr>
          <p:cNvSpPr>
            <a:spLocks noGrp="1"/>
          </p:cNvSpPr>
          <p:nvPr>
            <p:ph type="sldNum" sz="quarter" idx="12"/>
          </p:nvPr>
        </p:nvSpPr>
        <p:spPr/>
        <p:txBody>
          <a:bodyPr/>
          <a:lstStyle>
            <a:lvl1pPr>
              <a:defRPr/>
            </a:lvl1pPr>
          </a:lstStyle>
          <a:p>
            <a:fld id="{68941F25-32B7-48DE-B990-8B06A8B5253F}" type="slidenum">
              <a:rPr lang="lv-LV" altLang="lv-LV"/>
              <a:pPr/>
              <a:t>‹#›</a:t>
            </a:fld>
            <a:endParaRPr lang="lv-LV" altLang="lv-LV"/>
          </a:p>
        </p:txBody>
      </p:sp>
    </p:spTree>
    <p:extLst>
      <p:ext uri="{BB962C8B-B14F-4D97-AF65-F5344CB8AC3E}">
        <p14:creationId xmlns:p14="http://schemas.microsoft.com/office/powerpoint/2010/main" val="3252775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95AC30-CDCC-73ED-0DD3-4120B06BA5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9A902F4-EF2E-C014-E3FA-57B24150DF00}"/>
              </a:ext>
            </a:extLst>
          </p:cNvPr>
          <p:cNvSpPr txBox="1">
            <a:spLocks/>
          </p:cNvSpPr>
          <p:nvPr userDrawn="1"/>
        </p:nvSpPr>
        <p:spPr bwMode="auto">
          <a:xfrm>
            <a:off x="3917950" y="0"/>
            <a:ext cx="1368425" cy="576263"/>
          </a:xfrm>
          <a:prstGeom prst="rect">
            <a:avLst/>
          </a:prstGeom>
          <a:solidFill>
            <a:srgbClr val="1F2A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lv-LV" sz="2000" b="1">
              <a:solidFill>
                <a:srgbClr val="1F2A44"/>
              </a:solidFill>
              <a:latin typeface="Calibri Light" panose="020F0302020204030204" pitchFamily="34" charset="0"/>
            </a:endParaRPr>
          </a:p>
        </p:txBody>
      </p:sp>
      <p:pic>
        <p:nvPicPr>
          <p:cNvPr id="6" name="Attēls 1">
            <a:extLst>
              <a:ext uri="{FF2B5EF4-FFF2-40B4-BE49-F238E27FC236}">
                <a16:creationId xmlns:a16="http://schemas.microsoft.com/office/drawing/2014/main" id="{1CD80BC6-4F61-9ED6-17AB-1B97B111F9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a:t>Rediģēt šablona virsraksta stilu</a:t>
            </a:r>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a:t>Rediģēt šablona apakšvirsraksta stilu</a:t>
            </a:r>
          </a:p>
        </p:txBody>
      </p:sp>
      <p:sp>
        <p:nvSpPr>
          <p:cNvPr id="7" name="Datuma vietturis 3">
            <a:extLst>
              <a:ext uri="{FF2B5EF4-FFF2-40B4-BE49-F238E27FC236}">
                <a16:creationId xmlns:a16="http://schemas.microsoft.com/office/drawing/2014/main" id="{1537DDFF-9E3B-FC62-B190-58A0F21A4737}"/>
              </a:ext>
            </a:extLst>
          </p:cNvPr>
          <p:cNvSpPr>
            <a:spLocks noGrp="1"/>
          </p:cNvSpPr>
          <p:nvPr>
            <p:ph type="dt" sz="half" idx="10"/>
          </p:nvPr>
        </p:nvSpPr>
        <p:spPr/>
        <p:txBody>
          <a:bodyPr/>
          <a:lstStyle>
            <a:lvl1pPr>
              <a:defRPr/>
            </a:lvl1pPr>
          </a:lstStyle>
          <a:p>
            <a:pPr>
              <a:defRPr/>
            </a:pPr>
            <a:fld id="{44B5DD33-B2FD-442F-B36D-7B1DCF0DA40F}" type="datetime1">
              <a:rPr lang="lv-LV"/>
              <a:pPr>
                <a:defRPr/>
              </a:pPr>
              <a:t>14.04.2025</a:t>
            </a:fld>
            <a:endParaRPr lang="lv-LV"/>
          </a:p>
        </p:txBody>
      </p:sp>
      <p:sp>
        <p:nvSpPr>
          <p:cNvPr id="8" name="Kājenes vietturis 4">
            <a:extLst>
              <a:ext uri="{FF2B5EF4-FFF2-40B4-BE49-F238E27FC236}">
                <a16:creationId xmlns:a16="http://schemas.microsoft.com/office/drawing/2014/main" id="{0D3C7DB7-529A-F3D3-23D0-3DBD508300CE}"/>
              </a:ext>
            </a:extLst>
          </p:cNvPr>
          <p:cNvSpPr>
            <a:spLocks noGrp="1"/>
          </p:cNvSpPr>
          <p:nvPr>
            <p:ph type="ftr" sz="quarter" idx="11"/>
          </p:nvPr>
        </p:nvSpPr>
        <p:spPr/>
        <p:txBody>
          <a:bodyPr/>
          <a:lstStyle>
            <a:lvl1pPr>
              <a:defRPr/>
            </a:lvl1pPr>
          </a:lstStyle>
          <a:p>
            <a:pPr>
              <a:defRPr/>
            </a:pPr>
            <a:endParaRPr lang="lv-LV"/>
          </a:p>
        </p:txBody>
      </p:sp>
      <p:sp>
        <p:nvSpPr>
          <p:cNvPr id="9" name="Slaida numura vietturis 5">
            <a:extLst>
              <a:ext uri="{FF2B5EF4-FFF2-40B4-BE49-F238E27FC236}">
                <a16:creationId xmlns:a16="http://schemas.microsoft.com/office/drawing/2014/main" id="{19E1E23D-D24D-B446-08F2-BA696401A726}"/>
              </a:ext>
            </a:extLst>
          </p:cNvPr>
          <p:cNvSpPr>
            <a:spLocks noGrp="1"/>
          </p:cNvSpPr>
          <p:nvPr>
            <p:ph type="sldNum" sz="quarter" idx="12"/>
          </p:nvPr>
        </p:nvSpPr>
        <p:spPr/>
        <p:txBody>
          <a:bodyPr/>
          <a:lstStyle>
            <a:lvl1pPr>
              <a:defRPr/>
            </a:lvl1pPr>
          </a:lstStyle>
          <a:p>
            <a:fld id="{26008933-ADF3-4536-AC09-B028B5807814}" type="slidenum">
              <a:rPr lang="lv-LV" altLang="lv-LV"/>
              <a:pPr/>
              <a:t>‹#›</a:t>
            </a:fld>
            <a:endParaRPr lang="lv-LV" altLang="lv-LV"/>
          </a:p>
        </p:txBody>
      </p:sp>
    </p:spTree>
    <p:extLst>
      <p:ext uri="{BB962C8B-B14F-4D97-AF65-F5344CB8AC3E}">
        <p14:creationId xmlns:p14="http://schemas.microsoft.com/office/powerpoint/2010/main" val="228713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a:extLst>
              <a:ext uri="{FF2B5EF4-FFF2-40B4-BE49-F238E27FC236}">
                <a16:creationId xmlns:a16="http://schemas.microsoft.com/office/drawing/2014/main" id="{9503C1A1-21F0-51D3-A172-D763F9941A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7975" y="428625"/>
            <a:ext cx="7159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6">
            <a:extLst>
              <a:ext uri="{FF2B5EF4-FFF2-40B4-BE49-F238E27FC236}">
                <a16:creationId xmlns:a16="http://schemas.microsoft.com/office/drawing/2014/main" id="{106CEC2E-F582-F4AD-BC9A-781169B173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628650" y="1076326"/>
            <a:ext cx="7886700" cy="614363"/>
          </a:xfrm>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Datuma vietturis 3">
            <a:extLst>
              <a:ext uri="{FF2B5EF4-FFF2-40B4-BE49-F238E27FC236}">
                <a16:creationId xmlns:a16="http://schemas.microsoft.com/office/drawing/2014/main" id="{D2201C7B-94B8-5568-A903-44FB5D072A90}"/>
              </a:ext>
            </a:extLst>
          </p:cNvPr>
          <p:cNvSpPr>
            <a:spLocks noGrp="1"/>
          </p:cNvSpPr>
          <p:nvPr>
            <p:ph type="dt" sz="half" idx="10"/>
          </p:nvPr>
        </p:nvSpPr>
        <p:spPr/>
        <p:txBody>
          <a:bodyPr/>
          <a:lstStyle>
            <a:lvl1pPr>
              <a:defRPr/>
            </a:lvl1pPr>
          </a:lstStyle>
          <a:p>
            <a:pPr>
              <a:defRPr/>
            </a:pPr>
            <a:fld id="{81934D76-C6E6-433A-9591-4A436C59C0B3}" type="datetime1">
              <a:rPr lang="lv-LV"/>
              <a:pPr>
                <a:defRPr/>
              </a:pPr>
              <a:t>14.04.2025</a:t>
            </a:fld>
            <a:endParaRPr lang="lv-LV"/>
          </a:p>
        </p:txBody>
      </p:sp>
      <p:sp>
        <p:nvSpPr>
          <p:cNvPr id="7" name="Kājenes vietturis 4">
            <a:extLst>
              <a:ext uri="{FF2B5EF4-FFF2-40B4-BE49-F238E27FC236}">
                <a16:creationId xmlns:a16="http://schemas.microsoft.com/office/drawing/2014/main" id="{0A71CAF8-6B61-8609-BF31-1CDBD1AFBD9C}"/>
              </a:ext>
            </a:extLst>
          </p:cNvPr>
          <p:cNvSpPr>
            <a:spLocks noGrp="1"/>
          </p:cNvSpPr>
          <p:nvPr>
            <p:ph type="ftr" sz="quarter" idx="11"/>
          </p:nvPr>
        </p:nvSpPr>
        <p:spPr/>
        <p:txBody>
          <a:bodyPr/>
          <a:lstStyle>
            <a:lvl1pPr>
              <a:defRPr/>
            </a:lvl1pPr>
          </a:lstStyle>
          <a:p>
            <a:pPr>
              <a:defRPr/>
            </a:pPr>
            <a:endParaRPr lang="lv-LV"/>
          </a:p>
        </p:txBody>
      </p:sp>
      <p:sp>
        <p:nvSpPr>
          <p:cNvPr id="8" name="Slaida numura vietturis 5">
            <a:extLst>
              <a:ext uri="{FF2B5EF4-FFF2-40B4-BE49-F238E27FC236}">
                <a16:creationId xmlns:a16="http://schemas.microsoft.com/office/drawing/2014/main" id="{15BFCD62-6A1D-E3CF-FD12-19A3F42D9275}"/>
              </a:ext>
            </a:extLst>
          </p:cNvPr>
          <p:cNvSpPr>
            <a:spLocks noGrp="1"/>
          </p:cNvSpPr>
          <p:nvPr>
            <p:ph type="sldNum" sz="quarter" idx="12"/>
          </p:nvPr>
        </p:nvSpPr>
        <p:spPr/>
        <p:txBody>
          <a:bodyPr/>
          <a:lstStyle>
            <a:lvl1pPr>
              <a:defRPr/>
            </a:lvl1pPr>
          </a:lstStyle>
          <a:p>
            <a:fld id="{EC3764A5-FA9C-48EC-B31C-399B32A2C069}" type="slidenum">
              <a:rPr lang="lv-LV" altLang="lv-LV"/>
              <a:pPr/>
              <a:t>‹#›</a:t>
            </a:fld>
            <a:endParaRPr lang="lv-LV" altLang="lv-LV"/>
          </a:p>
        </p:txBody>
      </p:sp>
    </p:spTree>
    <p:extLst>
      <p:ext uri="{BB962C8B-B14F-4D97-AF65-F5344CB8AC3E}">
        <p14:creationId xmlns:p14="http://schemas.microsoft.com/office/powerpoint/2010/main" val="65687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50E03710-5031-03E5-C2E4-97A4573E455A}"/>
              </a:ext>
            </a:extLst>
          </p:cNvPr>
          <p:cNvSpPr>
            <a:spLocks noGrp="1"/>
          </p:cNvSpPr>
          <p:nvPr>
            <p:ph type="dt" sz="half" idx="10"/>
          </p:nvPr>
        </p:nvSpPr>
        <p:spPr/>
        <p:txBody>
          <a:bodyPr/>
          <a:lstStyle>
            <a:lvl1pPr>
              <a:defRPr/>
            </a:lvl1pPr>
          </a:lstStyle>
          <a:p>
            <a:pPr>
              <a:defRPr/>
            </a:pPr>
            <a:fld id="{29394CC9-B7F3-4902-A0F0-2A1634771725}" type="datetime1">
              <a:rPr lang="lv-LV"/>
              <a:pPr>
                <a:defRPr/>
              </a:pPr>
              <a:t>14.04.2025</a:t>
            </a:fld>
            <a:endParaRPr lang="lv-LV"/>
          </a:p>
        </p:txBody>
      </p:sp>
      <p:sp>
        <p:nvSpPr>
          <p:cNvPr id="5" name="Kājenes vietturis 4">
            <a:extLst>
              <a:ext uri="{FF2B5EF4-FFF2-40B4-BE49-F238E27FC236}">
                <a16:creationId xmlns:a16="http://schemas.microsoft.com/office/drawing/2014/main" id="{09E43833-5ADA-1F3D-F806-4F6CEAF48904}"/>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6D433B9E-49D3-A389-B65B-1AFE1E223E1C}"/>
              </a:ext>
            </a:extLst>
          </p:cNvPr>
          <p:cNvSpPr>
            <a:spLocks noGrp="1"/>
          </p:cNvSpPr>
          <p:nvPr>
            <p:ph type="sldNum" sz="quarter" idx="12"/>
          </p:nvPr>
        </p:nvSpPr>
        <p:spPr/>
        <p:txBody>
          <a:bodyPr/>
          <a:lstStyle>
            <a:lvl1pPr>
              <a:defRPr/>
            </a:lvl1pPr>
          </a:lstStyle>
          <a:p>
            <a:fld id="{CF65218B-A46E-49DA-B290-977255166D11}" type="slidenum">
              <a:rPr lang="lv-LV" altLang="lv-LV"/>
              <a:pPr/>
              <a:t>‹#›</a:t>
            </a:fld>
            <a:endParaRPr lang="lv-LV" altLang="lv-LV"/>
          </a:p>
        </p:txBody>
      </p:sp>
    </p:spTree>
    <p:extLst>
      <p:ext uri="{BB962C8B-B14F-4D97-AF65-F5344CB8AC3E}">
        <p14:creationId xmlns:p14="http://schemas.microsoft.com/office/powerpoint/2010/main" val="122968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3">
            <a:extLst>
              <a:ext uri="{FF2B5EF4-FFF2-40B4-BE49-F238E27FC236}">
                <a16:creationId xmlns:a16="http://schemas.microsoft.com/office/drawing/2014/main" id="{12ADCFFB-9070-BDFE-9C42-75B478003A20}"/>
              </a:ext>
            </a:extLst>
          </p:cNvPr>
          <p:cNvSpPr>
            <a:spLocks noGrp="1"/>
          </p:cNvSpPr>
          <p:nvPr>
            <p:ph type="dt" sz="half" idx="10"/>
          </p:nvPr>
        </p:nvSpPr>
        <p:spPr/>
        <p:txBody>
          <a:bodyPr/>
          <a:lstStyle>
            <a:lvl1pPr>
              <a:defRPr/>
            </a:lvl1pPr>
          </a:lstStyle>
          <a:p>
            <a:pPr>
              <a:defRPr/>
            </a:pPr>
            <a:fld id="{0CBC04BF-8006-4826-86F7-B3D25CB39AD6}" type="datetime1">
              <a:rPr lang="lv-LV"/>
              <a:pPr>
                <a:defRPr/>
              </a:pPr>
              <a:t>14.04.2025</a:t>
            </a:fld>
            <a:endParaRPr lang="lv-LV"/>
          </a:p>
        </p:txBody>
      </p:sp>
      <p:sp>
        <p:nvSpPr>
          <p:cNvPr id="6" name="Kājenes vietturis 4">
            <a:extLst>
              <a:ext uri="{FF2B5EF4-FFF2-40B4-BE49-F238E27FC236}">
                <a16:creationId xmlns:a16="http://schemas.microsoft.com/office/drawing/2014/main" id="{128E71DB-57D0-9AFA-990D-60C4C36A3540}"/>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BE5FB217-E94F-8F2A-137F-67210C792260}"/>
              </a:ext>
            </a:extLst>
          </p:cNvPr>
          <p:cNvSpPr>
            <a:spLocks noGrp="1"/>
          </p:cNvSpPr>
          <p:nvPr>
            <p:ph type="sldNum" sz="quarter" idx="12"/>
          </p:nvPr>
        </p:nvSpPr>
        <p:spPr/>
        <p:txBody>
          <a:bodyPr/>
          <a:lstStyle>
            <a:lvl1pPr>
              <a:defRPr/>
            </a:lvl1pPr>
          </a:lstStyle>
          <a:p>
            <a:fld id="{83AFDDC7-8B92-41AA-8F63-4922935EBE3E}" type="slidenum">
              <a:rPr lang="lv-LV" altLang="lv-LV"/>
              <a:pPr/>
              <a:t>‹#›</a:t>
            </a:fld>
            <a:endParaRPr lang="lv-LV" altLang="lv-LV"/>
          </a:p>
        </p:txBody>
      </p:sp>
    </p:spTree>
    <p:extLst>
      <p:ext uri="{BB962C8B-B14F-4D97-AF65-F5344CB8AC3E}">
        <p14:creationId xmlns:p14="http://schemas.microsoft.com/office/powerpoint/2010/main" val="251718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a:t>Rediģēt šablona virsraksta stilu</a:t>
            </a:r>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3">
            <a:extLst>
              <a:ext uri="{FF2B5EF4-FFF2-40B4-BE49-F238E27FC236}">
                <a16:creationId xmlns:a16="http://schemas.microsoft.com/office/drawing/2014/main" id="{745EF977-E002-C444-1049-59FD75891D53}"/>
              </a:ext>
            </a:extLst>
          </p:cNvPr>
          <p:cNvSpPr>
            <a:spLocks noGrp="1"/>
          </p:cNvSpPr>
          <p:nvPr>
            <p:ph type="dt" sz="half" idx="10"/>
          </p:nvPr>
        </p:nvSpPr>
        <p:spPr/>
        <p:txBody>
          <a:bodyPr/>
          <a:lstStyle>
            <a:lvl1pPr>
              <a:defRPr/>
            </a:lvl1pPr>
          </a:lstStyle>
          <a:p>
            <a:pPr>
              <a:defRPr/>
            </a:pPr>
            <a:fld id="{ABCEC598-E8AF-4AEF-BF90-E3D3A1098CFE}" type="datetime1">
              <a:rPr lang="lv-LV"/>
              <a:pPr>
                <a:defRPr/>
              </a:pPr>
              <a:t>14.04.2025</a:t>
            </a:fld>
            <a:endParaRPr lang="lv-LV"/>
          </a:p>
        </p:txBody>
      </p:sp>
      <p:sp>
        <p:nvSpPr>
          <p:cNvPr id="8" name="Kājenes vietturis 4">
            <a:extLst>
              <a:ext uri="{FF2B5EF4-FFF2-40B4-BE49-F238E27FC236}">
                <a16:creationId xmlns:a16="http://schemas.microsoft.com/office/drawing/2014/main" id="{CD56868F-C747-C8F8-045B-1ED4B6515636}"/>
              </a:ext>
            </a:extLst>
          </p:cNvPr>
          <p:cNvSpPr>
            <a:spLocks noGrp="1"/>
          </p:cNvSpPr>
          <p:nvPr>
            <p:ph type="ftr" sz="quarter" idx="11"/>
          </p:nvPr>
        </p:nvSpPr>
        <p:spPr/>
        <p:txBody>
          <a:bodyPr/>
          <a:lstStyle>
            <a:lvl1pPr>
              <a:defRPr/>
            </a:lvl1pPr>
          </a:lstStyle>
          <a:p>
            <a:pPr>
              <a:defRPr/>
            </a:pPr>
            <a:endParaRPr lang="lv-LV"/>
          </a:p>
        </p:txBody>
      </p:sp>
      <p:sp>
        <p:nvSpPr>
          <p:cNvPr id="9" name="Slaida numura vietturis 5">
            <a:extLst>
              <a:ext uri="{FF2B5EF4-FFF2-40B4-BE49-F238E27FC236}">
                <a16:creationId xmlns:a16="http://schemas.microsoft.com/office/drawing/2014/main" id="{CE2513AF-A32C-2653-3836-5AC5657208FC}"/>
              </a:ext>
            </a:extLst>
          </p:cNvPr>
          <p:cNvSpPr>
            <a:spLocks noGrp="1"/>
          </p:cNvSpPr>
          <p:nvPr>
            <p:ph type="sldNum" sz="quarter" idx="12"/>
          </p:nvPr>
        </p:nvSpPr>
        <p:spPr/>
        <p:txBody>
          <a:bodyPr/>
          <a:lstStyle>
            <a:lvl1pPr>
              <a:defRPr/>
            </a:lvl1pPr>
          </a:lstStyle>
          <a:p>
            <a:fld id="{D978B5EC-7516-4E83-BF42-07BEBB960FC3}" type="slidenum">
              <a:rPr lang="lv-LV" altLang="lv-LV"/>
              <a:pPr/>
              <a:t>‹#›</a:t>
            </a:fld>
            <a:endParaRPr lang="lv-LV" altLang="lv-LV"/>
          </a:p>
        </p:txBody>
      </p:sp>
    </p:spTree>
    <p:extLst>
      <p:ext uri="{BB962C8B-B14F-4D97-AF65-F5344CB8AC3E}">
        <p14:creationId xmlns:p14="http://schemas.microsoft.com/office/powerpoint/2010/main" val="38880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a:t>Rediģēt šablona virsraksta stilu</a:t>
            </a:r>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3">
            <a:extLst>
              <a:ext uri="{FF2B5EF4-FFF2-40B4-BE49-F238E27FC236}">
                <a16:creationId xmlns:a16="http://schemas.microsoft.com/office/drawing/2014/main" id="{BF724B77-6BF9-C9EA-9A3D-4CFD9C425FF6}"/>
              </a:ext>
            </a:extLst>
          </p:cNvPr>
          <p:cNvSpPr>
            <a:spLocks noGrp="1"/>
          </p:cNvSpPr>
          <p:nvPr>
            <p:ph type="dt" sz="half" idx="10"/>
          </p:nvPr>
        </p:nvSpPr>
        <p:spPr/>
        <p:txBody>
          <a:bodyPr/>
          <a:lstStyle>
            <a:lvl1pPr>
              <a:defRPr/>
            </a:lvl1pPr>
          </a:lstStyle>
          <a:p>
            <a:pPr>
              <a:defRPr/>
            </a:pPr>
            <a:fld id="{17AE106A-D799-4972-9186-ED1A8F4963B0}" type="datetime1">
              <a:rPr lang="lv-LV"/>
              <a:pPr>
                <a:defRPr/>
              </a:pPr>
              <a:t>14.04.2025</a:t>
            </a:fld>
            <a:endParaRPr lang="lv-LV"/>
          </a:p>
        </p:txBody>
      </p:sp>
      <p:sp>
        <p:nvSpPr>
          <p:cNvPr id="8" name="Kājenes vietturis 4">
            <a:extLst>
              <a:ext uri="{FF2B5EF4-FFF2-40B4-BE49-F238E27FC236}">
                <a16:creationId xmlns:a16="http://schemas.microsoft.com/office/drawing/2014/main" id="{B9151D6E-213A-6FAE-AFF0-6B0BB882FC42}"/>
              </a:ext>
            </a:extLst>
          </p:cNvPr>
          <p:cNvSpPr>
            <a:spLocks noGrp="1"/>
          </p:cNvSpPr>
          <p:nvPr>
            <p:ph type="ftr" sz="quarter" idx="11"/>
          </p:nvPr>
        </p:nvSpPr>
        <p:spPr/>
        <p:txBody>
          <a:bodyPr/>
          <a:lstStyle>
            <a:lvl1pPr>
              <a:defRPr/>
            </a:lvl1pPr>
          </a:lstStyle>
          <a:p>
            <a:pPr>
              <a:defRPr/>
            </a:pPr>
            <a:endParaRPr lang="lv-LV"/>
          </a:p>
        </p:txBody>
      </p:sp>
      <p:sp>
        <p:nvSpPr>
          <p:cNvPr id="9" name="Slaida numura vietturis 5">
            <a:extLst>
              <a:ext uri="{FF2B5EF4-FFF2-40B4-BE49-F238E27FC236}">
                <a16:creationId xmlns:a16="http://schemas.microsoft.com/office/drawing/2014/main" id="{CA2B6990-F7BF-D648-0F46-3C1048C64FCA}"/>
              </a:ext>
            </a:extLst>
          </p:cNvPr>
          <p:cNvSpPr>
            <a:spLocks noGrp="1"/>
          </p:cNvSpPr>
          <p:nvPr>
            <p:ph type="sldNum" sz="quarter" idx="12"/>
          </p:nvPr>
        </p:nvSpPr>
        <p:spPr/>
        <p:txBody>
          <a:bodyPr/>
          <a:lstStyle>
            <a:lvl1pPr>
              <a:defRPr/>
            </a:lvl1pPr>
          </a:lstStyle>
          <a:p>
            <a:fld id="{4394F1ED-3BEB-4C4E-A0EA-E6EBC750CB22}" type="slidenum">
              <a:rPr lang="lv-LV" altLang="lv-LV"/>
              <a:pPr/>
              <a:t>‹#›</a:t>
            </a:fld>
            <a:endParaRPr lang="lv-LV" altLang="lv-LV"/>
          </a:p>
        </p:txBody>
      </p:sp>
    </p:spTree>
    <p:extLst>
      <p:ext uri="{BB962C8B-B14F-4D97-AF65-F5344CB8AC3E}">
        <p14:creationId xmlns:p14="http://schemas.microsoft.com/office/powerpoint/2010/main" val="959297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3">
            <a:extLst>
              <a:ext uri="{FF2B5EF4-FFF2-40B4-BE49-F238E27FC236}">
                <a16:creationId xmlns:a16="http://schemas.microsoft.com/office/drawing/2014/main" id="{F594D60E-C963-4F4E-23A7-F3C70F6D0059}"/>
              </a:ext>
            </a:extLst>
          </p:cNvPr>
          <p:cNvSpPr>
            <a:spLocks noGrp="1"/>
          </p:cNvSpPr>
          <p:nvPr>
            <p:ph type="dt" sz="half" idx="10"/>
          </p:nvPr>
        </p:nvSpPr>
        <p:spPr/>
        <p:txBody>
          <a:bodyPr/>
          <a:lstStyle>
            <a:lvl1pPr>
              <a:defRPr/>
            </a:lvl1pPr>
          </a:lstStyle>
          <a:p>
            <a:pPr>
              <a:defRPr/>
            </a:pPr>
            <a:fld id="{07A2562F-7AD4-42F6-9C7F-AD1BA3611EC6}" type="datetime1">
              <a:rPr lang="lv-LV"/>
              <a:pPr>
                <a:defRPr/>
              </a:pPr>
              <a:t>14.04.2025</a:t>
            </a:fld>
            <a:endParaRPr lang="lv-LV"/>
          </a:p>
        </p:txBody>
      </p:sp>
      <p:sp>
        <p:nvSpPr>
          <p:cNvPr id="4" name="Kājenes vietturis 4">
            <a:extLst>
              <a:ext uri="{FF2B5EF4-FFF2-40B4-BE49-F238E27FC236}">
                <a16:creationId xmlns:a16="http://schemas.microsoft.com/office/drawing/2014/main" id="{1211E5DC-78B0-90B4-1CF1-06EC4BCD3E58}"/>
              </a:ext>
            </a:extLst>
          </p:cNvPr>
          <p:cNvSpPr>
            <a:spLocks noGrp="1"/>
          </p:cNvSpPr>
          <p:nvPr>
            <p:ph type="ftr" sz="quarter" idx="11"/>
          </p:nvPr>
        </p:nvSpPr>
        <p:spPr/>
        <p:txBody>
          <a:bodyPr/>
          <a:lstStyle>
            <a:lvl1pPr>
              <a:defRPr/>
            </a:lvl1pPr>
          </a:lstStyle>
          <a:p>
            <a:pPr>
              <a:defRPr/>
            </a:pPr>
            <a:endParaRPr lang="lv-LV"/>
          </a:p>
        </p:txBody>
      </p:sp>
      <p:sp>
        <p:nvSpPr>
          <p:cNvPr id="5" name="Slaida numura vietturis 5">
            <a:extLst>
              <a:ext uri="{FF2B5EF4-FFF2-40B4-BE49-F238E27FC236}">
                <a16:creationId xmlns:a16="http://schemas.microsoft.com/office/drawing/2014/main" id="{1A25C571-8235-8C8E-8B78-DD28BFF5E128}"/>
              </a:ext>
            </a:extLst>
          </p:cNvPr>
          <p:cNvSpPr>
            <a:spLocks noGrp="1"/>
          </p:cNvSpPr>
          <p:nvPr>
            <p:ph type="sldNum" sz="quarter" idx="12"/>
          </p:nvPr>
        </p:nvSpPr>
        <p:spPr/>
        <p:txBody>
          <a:bodyPr/>
          <a:lstStyle>
            <a:lvl1pPr>
              <a:defRPr/>
            </a:lvl1pPr>
          </a:lstStyle>
          <a:p>
            <a:fld id="{336E8895-20F9-4672-94C8-CF10A6ACDF52}" type="slidenum">
              <a:rPr lang="lv-LV" altLang="lv-LV"/>
              <a:pPr/>
              <a:t>‹#›</a:t>
            </a:fld>
            <a:endParaRPr lang="lv-LV" altLang="lv-LV"/>
          </a:p>
        </p:txBody>
      </p:sp>
    </p:spTree>
    <p:extLst>
      <p:ext uri="{BB962C8B-B14F-4D97-AF65-F5344CB8AC3E}">
        <p14:creationId xmlns:p14="http://schemas.microsoft.com/office/powerpoint/2010/main" val="611063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a:extLst>
              <a:ext uri="{FF2B5EF4-FFF2-40B4-BE49-F238E27FC236}">
                <a16:creationId xmlns:a16="http://schemas.microsoft.com/office/drawing/2014/main" id="{8F8AE4C7-573F-2FAC-AAC2-697139BC2E0A}"/>
              </a:ext>
            </a:extLst>
          </p:cNvPr>
          <p:cNvSpPr>
            <a:spLocks noGrp="1"/>
          </p:cNvSpPr>
          <p:nvPr>
            <p:ph type="dt" sz="half" idx="10"/>
          </p:nvPr>
        </p:nvSpPr>
        <p:spPr/>
        <p:txBody>
          <a:bodyPr/>
          <a:lstStyle>
            <a:lvl1pPr>
              <a:defRPr/>
            </a:lvl1pPr>
          </a:lstStyle>
          <a:p>
            <a:pPr>
              <a:defRPr/>
            </a:pPr>
            <a:fld id="{7E79B016-5F61-49AD-AC7D-E1ECD058B492}" type="datetime1">
              <a:rPr lang="lv-LV"/>
              <a:pPr>
                <a:defRPr/>
              </a:pPr>
              <a:t>14.04.2025</a:t>
            </a:fld>
            <a:endParaRPr lang="lv-LV"/>
          </a:p>
        </p:txBody>
      </p:sp>
      <p:sp>
        <p:nvSpPr>
          <p:cNvPr id="3" name="Kājenes vietturis 4">
            <a:extLst>
              <a:ext uri="{FF2B5EF4-FFF2-40B4-BE49-F238E27FC236}">
                <a16:creationId xmlns:a16="http://schemas.microsoft.com/office/drawing/2014/main" id="{341D1BFD-F782-1FDA-FE88-2D9EDE19EC2B}"/>
              </a:ext>
            </a:extLst>
          </p:cNvPr>
          <p:cNvSpPr>
            <a:spLocks noGrp="1"/>
          </p:cNvSpPr>
          <p:nvPr>
            <p:ph type="ftr" sz="quarter" idx="11"/>
          </p:nvPr>
        </p:nvSpPr>
        <p:spPr/>
        <p:txBody>
          <a:bodyPr/>
          <a:lstStyle>
            <a:lvl1pPr>
              <a:defRPr/>
            </a:lvl1pPr>
          </a:lstStyle>
          <a:p>
            <a:pPr>
              <a:defRPr/>
            </a:pPr>
            <a:endParaRPr lang="lv-LV"/>
          </a:p>
        </p:txBody>
      </p:sp>
      <p:sp>
        <p:nvSpPr>
          <p:cNvPr id="4" name="Slaida numura vietturis 5">
            <a:extLst>
              <a:ext uri="{FF2B5EF4-FFF2-40B4-BE49-F238E27FC236}">
                <a16:creationId xmlns:a16="http://schemas.microsoft.com/office/drawing/2014/main" id="{DB962451-F34A-255B-A8DD-21F64DA831B3}"/>
              </a:ext>
            </a:extLst>
          </p:cNvPr>
          <p:cNvSpPr>
            <a:spLocks noGrp="1"/>
          </p:cNvSpPr>
          <p:nvPr>
            <p:ph type="sldNum" sz="quarter" idx="12"/>
          </p:nvPr>
        </p:nvSpPr>
        <p:spPr/>
        <p:txBody>
          <a:bodyPr/>
          <a:lstStyle>
            <a:lvl1pPr>
              <a:defRPr/>
            </a:lvl1pPr>
          </a:lstStyle>
          <a:p>
            <a:fld id="{DB538AE0-3F4C-409E-9185-73229CEB2FD4}" type="slidenum">
              <a:rPr lang="lv-LV" altLang="lv-LV"/>
              <a:pPr/>
              <a:t>‹#›</a:t>
            </a:fld>
            <a:endParaRPr lang="lv-LV" altLang="lv-LV"/>
          </a:p>
        </p:txBody>
      </p:sp>
    </p:spTree>
    <p:extLst>
      <p:ext uri="{BB962C8B-B14F-4D97-AF65-F5344CB8AC3E}">
        <p14:creationId xmlns:p14="http://schemas.microsoft.com/office/powerpoint/2010/main" val="3992375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07F7610E-0F26-C2C8-B4F7-E5677A98A627}"/>
              </a:ext>
            </a:extLst>
          </p:cNvPr>
          <p:cNvSpPr>
            <a:spLocks noGrp="1"/>
          </p:cNvSpPr>
          <p:nvPr>
            <p:ph type="dt" sz="half" idx="10"/>
          </p:nvPr>
        </p:nvSpPr>
        <p:spPr/>
        <p:txBody>
          <a:bodyPr/>
          <a:lstStyle>
            <a:lvl1pPr>
              <a:defRPr/>
            </a:lvl1pPr>
          </a:lstStyle>
          <a:p>
            <a:pPr>
              <a:defRPr/>
            </a:pPr>
            <a:fld id="{575D00AD-E4B9-456A-93B9-8CE983D9BA9B}" type="datetime1">
              <a:rPr lang="lv-LV"/>
              <a:pPr>
                <a:defRPr/>
              </a:pPr>
              <a:t>14.04.2025</a:t>
            </a:fld>
            <a:endParaRPr lang="lv-LV"/>
          </a:p>
        </p:txBody>
      </p:sp>
      <p:sp>
        <p:nvSpPr>
          <p:cNvPr id="6" name="Kājenes vietturis 4">
            <a:extLst>
              <a:ext uri="{FF2B5EF4-FFF2-40B4-BE49-F238E27FC236}">
                <a16:creationId xmlns:a16="http://schemas.microsoft.com/office/drawing/2014/main" id="{B0D78550-F674-5F30-A013-67395573AD65}"/>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C918A297-9A9A-9553-0AD8-D1208EC91D52}"/>
              </a:ext>
            </a:extLst>
          </p:cNvPr>
          <p:cNvSpPr>
            <a:spLocks noGrp="1"/>
          </p:cNvSpPr>
          <p:nvPr>
            <p:ph type="sldNum" sz="quarter" idx="12"/>
          </p:nvPr>
        </p:nvSpPr>
        <p:spPr/>
        <p:txBody>
          <a:bodyPr/>
          <a:lstStyle>
            <a:lvl1pPr>
              <a:defRPr/>
            </a:lvl1pPr>
          </a:lstStyle>
          <a:p>
            <a:fld id="{087AF9F0-CCE3-4A0D-B314-EFCB6D6D11EB}" type="slidenum">
              <a:rPr lang="lv-LV" altLang="lv-LV"/>
              <a:pPr/>
              <a:t>‹#›</a:t>
            </a:fld>
            <a:endParaRPr lang="lv-LV" altLang="lv-LV"/>
          </a:p>
        </p:txBody>
      </p:sp>
    </p:spTree>
    <p:extLst>
      <p:ext uri="{BB962C8B-B14F-4D97-AF65-F5344CB8AC3E}">
        <p14:creationId xmlns:p14="http://schemas.microsoft.com/office/powerpoint/2010/main" val="1675101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Attēla vietturi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C59ED4FE-5502-2D3A-7D16-171168BE38C6}"/>
              </a:ext>
            </a:extLst>
          </p:cNvPr>
          <p:cNvSpPr>
            <a:spLocks noGrp="1"/>
          </p:cNvSpPr>
          <p:nvPr>
            <p:ph type="dt" sz="half" idx="10"/>
          </p:nvPr>
        </p:nvSpPr>
        <p:spPr/>
        <p:txBody>
          <a:bodyPr/>
          <a:lstStyle>
            <a:lvl1pPr>
              <a:defRPr/>
            </a:lvl1pPr>
          </a:lstStyle>
          <a:p>
            <a:pPr>
              <a:defRPr/>
            </a:pPr>
            <a:fld id="{A720E43B-4B91-4144-9555-A273C1151454}" type="datetime1">
              <a:rPr lang="lv-LV"/>
              <a:pPr>
                <a:defRPr/>
              </a:pPr>
              <a:t>14.04.2025</a:t>
            </a:fld>
            <a:endParaRPr lang="lv-LV"/>
          </a:p>
        </p:txBody>
      </p:sp>
      <p:sp>
        <p:nvSpPr>
          <p:cNvPr id="6" name="Kājenes vietturis 4">
            <a:extLst>
              <a:ext uri="{FF2B5EF4-FFF2-40B4-BE49-F238E27FC236}">
                <a16:creationId xmlns:a16="http://schemas.microsoft.com/office/drawing/2014/main" id="{2B40F660-358C-5C65-A4D6-D40B68051A20}"/>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D28DB985-3850-71CE-B73B-5EBDE61C0E63}"/>
              </a:ext>
            </a:extLst>
          </p:cNvPr>
          <p:cNvSpPr>
            <a:spLocks noGrp="1"/>
          </p:cNvSpPr>
          <p:nvPr>
            <p:ph type="sldNum" sz="quarter" idx="12"/>
          </p:nvPr>
        </p:nvSpPr>
        <p:spPr/>
        <p:txBody>
          <a:bodyPr/>
          <a:lstStyle>
            <a:lvl1pPr>
              <a:defRPr/>
            </a:lvl1pPr>
          </a:lstStyle>
          <a:p>
            <a:fld id="{EB6F7457-3C73-4DD1-B952-7AD5918D66AD}" type="slidenum">
              <a:rPr lang="lv-LV" altLang="lv-LV"/>
              <a:pPr/>
              <a:t>‹#›</a:t>
            </a:fld>
            <a:endParaRPr lang="lv-LV" altLang="lv-LV"/>
          </a:p>
        </p:txBody>
      </p:sp>
    </p:spTree>
    <p:extLst>
      <p:ext uri="{BB962C8B-B14F-4D97-AF65-F5344CB8AC3E}">
        <p14:creationId xmlns:p14="http://schemas.microsoft.com/office/powerpoint/2010/main" val="2616694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B8D3F2E-5F37-C146-795B-523224488D53}"/>
              </a:ext>
            </a:extLst>
          </p:cNvPr>
          <p:cNvSpPr>
            <a:spLocks noGrp="1"/>
          </p:cNvSpPr>
          <p:nvPr>
            <p:ph type="dt" sz="half" idx="10"/>
          </p:nvPr>
        </p:nvSpPr>
        <p:spPr/>
        <p:txBody>
          <a:bodyPr/>
          <a:lstStyle>
            <a:lvl1pPr>
              <a:defRPr/>
            </a:lvl1pPr>
          </a:lstStyle>
          <a:p>
            <a:pPr>
              <a:defRPr/>
            </a:pPr>
            <a:fld id="{D66DD055-E220-4638-9951-72B714BE2B6E}" type="datetime1">
              <a:rPr lang="lv-LV"/>
              <a:pPr>
                <a:defRPr/>
              </a:pPr>
              <a:t>14.04.2025</a:t>
            </a:fld>
            <a:endParaRPr lang="lv-LV"/>
          </a:p>
        </p:txBody>
      </p:sp>
      <p:sp>
        <p:nvSpPr>
          <p:cNvPr id="5" name="Kājenes vietturis 4">
            <a:extLst>
              <a:ext uri="{FF2B5EF4-FFF2-40B4-BE49-F238E27FC236}">
                <a16:creationId xmlns:a16="http://schemas.microsoft.com/office/drawing/2014/main" id="{50C1797B-CA43-4FA1-BE0B-82351B53A158}"/>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BB8790C7-F6DE-3A80-9FF7-1E528F090975}"/>
              </a:ext>
            </a:extLst>
          </p:cNvPr>
          <p:cNvSpPr>
            <a:spLocks noGrp="1"/>
          </p:cNvSpPr>
          <p:nvPr>
            <p:ph type="sldNum" sz="quarter" idx="12"/>
          </p:nvPr>
        </p:nvSpPr>
        <p:spPr/>
        <p:txBody>
          <a:bodyPr/>
          <a:lstStyle>
            <a:lvl1pPr>
              <a:defRPr/>
            </a:lvl1pPr>
          </a:lstStyle>
          <a:p>
            <a:fld id="{B7EBE37A-8F3A-4C84-883D-8EEC5A64554A}" type="slidenum">
              <a:rPr lang="lv-LV" altLang="lv-LV"/>
              <a:pPr/>
              <a:t>‹#›</a:t>
            </a:fld>
            <a:endParaRPr lang="lv-LV" altLang="lv-LV"/>
          </a:p>
        </p:txBody>
      </p:sp>
    </p:spTree>
    <p:extLst>
      <p:ext uri="{BB962C8B-B14F-4D97-AF65-F5344CB8AC3E}">
        <p14:creationId xmlns:p14="http://schemas.microsoft.com/office/powerpoint/2010/main" val="3769062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A2CF1C9-40F4-A194-20E5-DD5540E6AD11}"/>
              </a:ext>
            </a:extLst>
          </p:cNvPr>
          <p:cNvSpPr>
            <a:spLocks noGrp="1"/>
          </p:cNvSpPr>
          <p:nvPr>
            <p:ph type="dt" sz="half" idx="10"/>
          </p:nvPr>
        </p:nvSpPr>
        <p:spPr/>
        <p:txBody>
          <a:bodyPr/>
          <a:lstStyle>
            <a:lvl1pPr>
              <a:defRPr/>
            </a:lvl1pPr>
          </a:lstStyle>
          <a:p>
            <a:pPr>
              <a:defRPr/>
            </a:pPr>
            <a:fld id="{3FA6EDA3-36BE-4455-8D0D-227F695711E0}" type="datetime1">
              <a:rPr lang="lv-LV"/>
              <a:pPr>
                <a:defRPr/>
              </a:pPr>
              <a:t>14.04.2025</a:t>
            </a:fld>
            <a:endParaRPr lang="lv-LV"/>
          </a:p>
        </p:txBody>
      </p:sp>
      <p:sp>
        <p:nvSpPr>
          <p:cNvPr id="5" name="Kājenes vietturis 4">
            <a:extLst>
              <a:ext uri="{FF2B5EF4-FFF2-40B4-BE49-F238E27FC236}">
                <a16:creationId xmlns:a16="http://schemas.microsoft.com/office/drawing/2014/main" id="{29F4CC4B-542F-E2DA-B8E2-4F48C236BF3C}"/>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1B4C4261-5F1D-DF4F-5613-839A53503764}"/>
              </a:ext>
            </a:extLst>
          </p:cNvPr>
          <p:cNvSpPr>
            <a:spLocks noGrp="1"/>
          </p:cNvSpPr>
          <p:nvPr>
            <p:ph type="sldNum" sz="quarter" idx="12"/>
          </p:nvPr>
        </p:nvSpPr>
        <p:spPr/>
        <p:txBody>
          <a:bodyPr/>
          <a:lstStyle>
            <a:lvl1pPr>
              <a:defRPr/>
            </a:lvl1pPr>
          </a:lstStyle>
          <a:p>
            <a:fld id="{3061F1A0-7FD1-4788-B447-65F7EE8E8E98}" type="slidenum">
              <a:rPr lang="lv-LV" altLang="lv-LV"/>
              <a:pPr/>
              <a:t>‹#›</a:t>
            </a:fld>
            <a:endParaRPr lang="lv-LV" altLang="lv-LV"/>
          </a:p>
        </p:txBody>
      </p:sp>
    </p:spTree>
    <p:extLst>
      <p:ext uri="{BB962C8B-B14F-4D97-AF65-F5344CB8AC3E}">
        <p14:creationId xmlns:p14="http://schemas.microsoft.com/office/powerpoint/2010/main" val="100452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3">
            <a:extLst>
              <a:ext uri="{FF2B5EF4-FFF2-40B4-BE49-F238E27FC236}">
                <a16:creationId xmlns:a16="http://schemas.microsoft.com/office/drawing/2014/main" id="{FEB80F1A-3688-8B48-AC15-662F1E094367}"/>
              </a:ext>
            </a:extLst>
          </p:cNvPr>
          <p:cNvSpPr>
            <a:spLocks noGrp="1"/>
          </p:cNvSpPr>
          <p:nvPr>
            <p:ph type="dt" sz="half" idx="10"/>
          </p:nvPr>
        </p:nvSpPr>
        <p:spPr/>
        <p:txBody>
          <a:bodyPr/>
          <a:lstStyle>
            <a:lvl1pPr>
              <a:defRPr/>
            </a:lvl1pPr>
          </a:lstStyle>
          <a:p>
            <a:pPr>
              <a:defRPr/>
            </a:pPr>
            <a:fld id="{8A11919C-6C99-4596-B75A-DC1035046DC8}" type="datetime1">
              <a:rPr lang="lv-LV"/>
              <a:pPr>
                <a:defRPr/>
              </a:pPr>
              <a:t>14.04.2025</a:t>
            </a:fld>
            <a:endParaRPr lang="lv-LV"/>
          </a:p>
        </p:txBody>
      </p:sp>
      <p:sp>
        <p:nvSpPr>
          <p:cNvPr id="4" name="Kājenes vietturis 4">
            <a:extLst>
              <a:ext uri="{FF2B5EF4-FFF2-40B4-BE49-F238E27FC236}">
                <a16:creationId xmlns:a16="http://schemas.microsoft.com/office/drawing/2014/main" id="{FA881FE2-9AB0-5155-7CAA-D0FBD3FF138F}"/>
              </a:ext>
            </a:extLst>
          </p:cNvPr>
          <p:cNvSpPr>
            <a:spLocks noGrp="1"/>
          </p:cNvSpPr>
          <p:nvPr>
            <p:ph type="ftr" sz="quarter" idx="11"/>
          </p:nvPr>
        </p:nvSpPr>
        <p:spPr/>
        <p:txBody>
          <a:bodyPr/>
          <a:lstStyle>
            <a:lvl1pPr>
              <a:defRPr/>
            </a:lvl1pPr>
          </a:lstStyle>
          <a:p>
            <a:pPr>
              <a:defRPr/>
            </a:pPr>
            <a:endParaRPr lang="lv-LV"/>
          </a:p>
        </p:txBody>
      </p:sp>
      <p:sp>
        <p:nvSpPr>
          <p:cNvPr id="5" name="Slaida numura vietturis 5">
            <a:extLst>
              <a:ext uri="{FF2B5EF4-FFF2-40B4-BE49-F238E27FC236}">
                <a16:creationId xmlns:a16="http://schemas.microsoft.com/office/drawing/2014/main" id="{E8FA78B8-6FA3-74C8-4D11-6454C301F5D1}"/>
              </a:ext>
            </a:extLst>
          </p:cNvPr>
          <p:cNvSpPr>
            <a:spLocks noGrp="1"/>
          </p:cNvSpPr>
          <p:nvPr>
            <p:ph type="sldNum" sz="quarter" idx="12"/>
          </p:nvPr>
        </p:nvSpPr>
        <p:spPr/>
        <p:txBody>
          <a:bodyPr/>
          <a:lstStyle>
            <a:lvl1pPr>
              <a:defRPr/>
            </a:lvl1pPr>
          </a:lstStyle>
          <a:p>
            <a:fld id="{265A74F4-294C-439D-BA1C-C8CF2038CA94}" type="slidenum">
              <a:rPr lang="lv-LV" altLang="lv-LV"/>
              <a:pPr/>
              <a:t>‹#›</a:t>
            </a:fld>
            <a:endParaRPr lang="lv-LV" altLang="lv-LV"/>
          </a:p>
        </p:txBody>
      </p:sp>
    </p:spTree>
    <p:extLst>
      <p:ext uri="{BB962C8B-B14F-4D97-AF65-F5344CB8AC3E}">
        <p14:creationId xmlns:p14="http://schemas.microsoft.com/office/powerpoint/2010/main" val="35964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a:extLst>
              <a:ext uri="{FF2B5EF4-FFF2-40B4-BE49-F238E27FC236}">
                <a16:creationId xmlns:a16="http://schemas.microsoft.com/office/drawing/2014/main" id="{F4FDC82E-0132-74E6-94DB-153688DBCF15}"/>
              </a:ext>
            </a:extLst>
          </p:cNvPr>
          <p:cNvSpPr>
            <a:spLocks noGrp="1"/>
          </p:cNvSpPr>
          <p:nvPr>
            <p:ph type="dt" sz="half" idx="10"/>
          </p:nvPr>
        </p:nvSpPr>
        <p:spPr/>
        <p:txBody>
          <a:bodyPr/>
          <a:lstStyle>
            <a:lvl1pPr>
              <a:defRPr/>
            </a:lvl1pPr>
          </a:lstStyle>
          <a:p>
            <a:pPr>
              <a:defRPr/>
            </a:pPr>
            <a:fld id="{04B20A27-7A88-4C85-AA5E-07D81B495E83}" type="datetime1">
              <a:rPr lang="lv-LV"/>
              <a:pPr>
                <a:defRPr/>
              </a:pPr>
              <a:t>14.04.2025</a:t>
            </a:fld>
            <a:endParaRPr lang="lv-LV"/>
          </a:p>
        </p:txBody>
      </p:sp>
      <p:sp>
        <p:nvSpPr>
          <p:cNvPr id="3" name="Kājenes vietturis 4">
            <a:extLst>
              <a:ext uri="{FF2B5EF4-FFF2-40B4-BE49-F238E27FC236}">
                <a16:creationId xmlns:a16="http://schemas.microsoft.com/office/drawing/2014/main" id="{AA736922-C51C-9A6A-A1D3-B04CDEC2F91C}"/>
              </a:ext>
            </a:extLst>
          </p:cNvPr>
          <p:cNvSpPr>
            <a:spLocks noGrp="1"/>
          </p:cNvSpPr>
          <p:nvPr>
            <p:ph type="ftr" sz="quarter" idx="11"/>
          </p:nvPr>
        </p:nvSpPr>
        <p:spPr/>
        <p:txBody>
          <a:bodyPr/>
          <a:lstStyle>
            <a:lvl1pPr>
              <a:defRPr/>
            </a:lvl1pPr>
          </a:lstStyle>
          <a:p>
            <a:pPr>
              <a:defRPr/>
            </a:pPr>
            <a:endParaRPr lang="lv-LV"/>
          </a:p>
        </p:txBody>
      </p:sp>
      <p:sp>
        <p:nvSpPr>
          <p:cNvPr id="4" name="Slaida numura vietturis 5">
            <a:extLst>
              <a:ext uri="{FF2B5EF4-FFF2-40B4-BE49-F238E27FC236}">
                <a16:creationId xmlns:a16="http://schemas.microsoft.com/office/drawing/2014/main" id="{D2CD41E5-0F9C-D8D8-2253-1DDFC6B7D991}"/>
              </a:ext>
            </a:extLst>
          </p:cNvPr>
          <p:cNvSpPr>
            <a:spLocks noGrp="1"/>
          </p:cNvSpPr>
          <p:nvPr>
            <p:ph type="sldNum" sz="quarter" idx="12"/>
          </p:nvPr>
        </p:nvSpPr>
        <p:spPr/>
        <p:txBody>
          <a:bodyPr/>
          <a:lstStyle>
            <a:lvl1pPr>
              <a:defRPr/>
            </a:lvl1pPr>
          </a:lstStyle>
          <a:p>
            <a:fld id="{67C73CBE-5AE6-4F4B-9DDB-D0744EFC5900}" type="slidenum">
              <a:rPr lang="lv-LV" altLang="lv-LV"/>
              <a:pPr/>
              <a:t>‹#›</a:t>
            </a:fld>
            <a:endParaRPr lang="lv-LV" altLang="lv-LV"/>
          </a:p>
        </p:txBody>
      </p:sp>
    </p:spTree>
    <p:extLst>
      <p:ext uri="{BB962C8B-B14F-4D97-AF65-F5344CB8AC3E}">
        <p14:creationId xmlns:p14="http://schemas.microsoft.com/office/powerpoint/2010/main" val="223349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331AEB89-BE9C-0D49-2A67-727B4D819FE7}"/>
              </a:ext>
            </a:extLst>
          </p:cNvPr>
          <p:cNvSpPr>
            <a:spLocks noGrp="1"/>
          </p:cNvSpPr>
          <p:nvPr>
            <p:ph type="dt" sz="half" idx="10"/>
          </p:nvPr>
        </p:nvSpPr>
        <p:spPr/>
        <p:txBody>
          <a:bodyPr/>
          <a:lstStyle>
            <a:lvl1pPr>
              <a:defRPr/>
            </a:lvl1pPr>
          </a:lstStyle>
          <a:p>
            <a:pPr>
              <a:defRPr/>
            </a:pPr>
            <a:fld id="{B8EBAF96-AB52-4B11-A223-7435109B79B1}" type="datetime1">
              <a:rPr lang="lv-LV"/>
              <a:pPr>
                <a:defRPr/>
              </a:pPr>
              <a:t>14.04.2025</a:t>
            </a:fld>
            <a:endParaRPr lang="lv-LV"/>
          </a:p>
        </p:txBody>
      </p:sp>
      <p:sp>
        <p:nvSpPr>
          <p:cNvPr id="6" name="Kājenes vietturis 4">
            <a:extLst>
              <a:ext uri="{FF2B5EF4-FFF2-40B4-BE49-F238E27FC236}">
                <a16:creationId xmlns:a16="http://schemas.microsoft.com/office/drawing/2014/main" id="{927BADFD-4D9D-CBCE-2E4B-9C7D9FC1AD95}"/>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744CCAB1-CAF4-E56D-B377-A7A8E7B770EC}"/>
              </a:ext>
            </a:extLst>
          </p:cNvPr>
          <p:cNvSpPr>
            <a:spLocks noGrp="1"/>
          </p:cNvSpPr>
          <p:nvPr>
            <p:ph type="sldNum" sz="quarter" idx="12"/>
          </p:nvPr>
        </p:nvSpPr>
        <p:spPr/>
        <p:txBody>
          <a:bodyPr/>
          <a:lstStyle>
            <a:lvl1pPr>
              <a:defRPr/>
            </a:lvl1pPr>
          </a:lstStyle>
          <a:p>
            <a:fld id="{442BBD4D-AA89-4F02-9351-40E75A0C5C9C}" type="slidenum">
              <a:rPr lang="lv-LV" altLang="lv-LV"/>
              <a:pPr/>
              <a:t>‹#›</a:t>
            </a:fld>
            <a:endParaRPr lang="lv-LV" altLang="lv-LV"/>
          </a:p>
        </p:txBody>
      </p:sp>
    </p:spTree>
    <p:extLst>
      <p:ext uri="{BB962C8B-B14F-4D97-AF65-F5344CB8AC3E}">
        <p14:creationId xmlns:p14="http://schemas.microsoft.com/office/powerpoint/2010/main" val="328637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Attēla vietturi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3">
            <a:extLst>
              <a:ext uri="{FF2B5EF4-FFF2-40B4-BE49-F238E27FC236}">
                <a16:creationId xmlns:a16="http://schemas.microsoft.com/office/drawing/2014/main" id="{F39D39F4-C6C1-94DC-F7C0-1E862F5C8097}"/>
              </a:ext>
            </a:extLst>
          </p:cNvPr>
          <p:cNvSpPr>
            <a:spLocks noGrp="1"/>
          </p:cNvSpPr>
          <p:nvPr>
            <p:ph type="dt" sz="half" idx="10"/>
          </p:nvPr>
        </p:nvSpPr>
        <p:spPr/>
        <p:txBody>
          <a:bodyPr/>
          <a:lstStyle>
            <a:lvl1pPr>
              <a:defRPr/>
            </a:lvl1pPr>
          </a:lstStyle>
          <a:p>
            <a:pPr>
              <a:defRPr/>
            </a:pPr>
            <a:fld id="{8258EA1B-E599-4C09-B26E-82A06B58F508}" type="datetime1">
              <a:rPr lang="lv-LV"/>
              <a:pPr>
                <a:defRPr/>
              </a:pPr>
              <a:t>14.04.2025</a:t>
            </a:fld>
            <a:endParaRPr lang="lv-LV"/>
          </a:p>
        </p:txBody>
      </p:sp>
      <p:sp>
        <p:nvSpPr>
          <p:cNvPr id="6" name="Kājenes vietturis 4">
            <a:extLst>
              <a:ext uri="{FF2B5EF4-FFF2-40B4-BE49-F238E27FC236}">
                <a16:creationId xmlns:a16="http://schemas.microsoft.com/office/drawing/2014/main" id="{ADB097F4-BE6B-7944-B274-BCC35E1F5829}"/>
              </a:ext>
            </a:extLst>
          </p:cNvPr>
          <p:cNvSpPr>
            <a:spLocks noGrp="1"/>
          </p:cNvSpPr>
          <p:nvPr>
            <p:ph type="ftr" sz="quarter" idx="11"/>
          </p:nvPr>
        </p:nvSpPr>
        <p:spPr/>
        <p:txBody>
          <a:bodyPr/>
          <a:lstStyle>
            <a:lvl1pPr>
              <a:defRPr/>
            </a:lvl1pPr>
          </a:lstStyle>
          <a:p>
            <a:pPr>
              <a:defRPr/>
            </a:pPr>
            <a:endParaRPr lang="lv-LV"/>
          </a:p>
        </p:txBody>
      </p:sp>
      <p:sp>
        <p:nvSpPr>
          <p:cNvPr id="7" name="Slaida numura vietturis 5">
            <a:extLst>
              <a:ext uri="{FF2B5EF4-FFF2-40B4-BE49-F238E27FC236}">
                <a16:creationId xmlns:a16="http://schemas.microsoft.com/office/drawing/2014/main" id="{8C637057-9393-F231-2084-0814E4DF6AA2}"/>
              </a:ext>
            </a:extLst>
          </p:cNvPr>
          <p:cNvSpPr>
            <a:spLocks noGrp="1"/>
          </p:cNvSpPr>
          <p:nvPr>
            <p:ph type="sldNum" sz="quarter" idx="12"/>
          </p:nvPr>
        </p:nvSpPr>
        <p:spPr/>
        <p:txBody>
          <a:bodyPr/>
          <a:lstStyle>
            <a:lvl1pPr>
              <a:defRPr/>
            </a:lvl1pPr>
          </a:lstStyle>
          <a:p>
            <a:fld id="{F51FE1BF-0C11-4197-B800-080D743377DA}" type="slidenum">
              <a:rPr lang="lv-LV" altLang="lv-LV"/>
              <a:pPr/>
              <a:t>‹#›</a:t>
            </a:fld>
            <a:endParaRPr lang="lv-LV" altLang="lv-LV"/>
          </a:p>
        </p:txBody>
      </p:sp>
    </p:spTree>
    <p:extLst>
      <p:ext uri="{BB962C8B-B14F-4D97-AF65-F5344CB8AC3E}">
        <p14:creationId xmlns:p14="http://schemas.microsoft.com/office/powerpoint/2010/main" val="215350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Virsraksta vietturis 1">
            <a:extLst>
              <a:ext uri="{FF2B5EF4-FFF2-40B4-BE49-F238E27FC236}">
                <a16:creationId xmlns:a16="http://schemas.microsoft.com/office/drawing/2014/main" id="{2B8F04CB-9787-3023-4179-F2CEF70DD05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Rediģēt šablona virsraksta stilu</a:t>
            </a:r>
          </a:p>
        </p:txBody>
      </p:sp>
      <p:sp>
        <p:nvSpPr>
          <p:cNvPr id="1027" name="Teksta vietturis 2">
            <a:extLst>
              <a:ext uri="{FF2B5EF4-FFF2-40B4-BE49-F238E27FC236}">
                <a16:creationId xmlns:a16="http://schemas.microsoft.com/office/drawing/2014/main" id="{B24EF87D-9462-C653-7220-4A81A77BB42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p>
        </p:txBody>
      </p:sp>
      <p:sp>
        <p:nvSpPr>
          <p:cNvPr id="4" name="Datuma vietturis 3">
            <a:extLst>
              <a:ext uri="{FF2B5EF4-FFF2-40B4-BE49-F238E27FC236}">
                <a16:creationId xmlns:a16="http://schemas.microsoft.com/office/drawing/2014/main" id="{A2279C26-881D-F5C1-1190-662B5CDDCEB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4661CB80-3A24-4A4E-BA32-C62B7E144181}" type="datetime1">
              <a:rPr lang="lv-LV"/>
              <a:pPr>
                <a:defRPr/>
              </a:pPr>
              <a:t>14.04.2025</a:t>
            </a:fld>
            <a:endParaRPr lang="lv-LV"/>
          </a:p>
        </p:txBody>
      </p:sp>
      <p:sp>
        <p:nvSpPr>
          <p:cNvPr id="5" name="Kājenes vietturis 4">
            <a:extLst>
              <a:ext uri="{FF2B5EF4-FFF2-40B4-BE49-F238E27FC236}">
                <a16:creationId xmlns:a16="http://schemas.microsoft.com/office/drawing/2014/main" id="{3F11167C-6FB6-CC60-1CBF-580EC428D3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lv-LV"/>
          </a:p>
        </p:txBody>
      </p:sp>
      <p:sp>
        <p:nvSpPr>
          <p:cNvPr id="6" name="Slaida numura vietturis 5">
            <a:extLst>
              <a:ext uri="{FF2B5EF4-FFF2-40B4-BE49-F238E27FC236}">
                <a16:creationId xmlns:a16="http://schemas.microsoft.com/office/drawing/2014/main" id="{E2EA7297-F3F1-E778-EA67-D12BCEF1C77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A177FDF1-F6DA-4C75-92FC-037B33F1CD3A}" type="slidenum">
              <a:rPr lang="lv-LV" altLang="lv-LV"/>
              <a:pPr/>
              <a:t>‹#›</a:t>
            </a:fld>
            <a:endParaRPr lang="lv-LV" altLang="lv-LV"/>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Virsraksta vietturis 1">
            <a:extLst>
              <a:ext uri="{FF2B5EF4-FFF2-40B4-BE49-F238E27FC236}">
                <a16:creationId xmlns:a16="http://schemas.microsoft.com/office/drawing/2014/main" id="{834AA597-C2CB-5EC7-5B02-1F33263E12E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Rediģēt šablona virsraksta stilu</a:t>
            </a:r>
          </a:p>
        </p:txBody>
      </p:sp>
      <p:sp>
        <p:nvSpPr>
          <p:cNvPr id="2051" name="Teksta vietturis 2">
            <a:extLst>
              <a:ext uri="{FF2B5EF4-FFF2-40B4-BE49-F238E27FC236}">
                <a16:creationId xmlns:a16="http://schemas.microsoft.com/office/drawing/2014/main" id="{C2BFECBE-B192-D9BD-5584-FA6C582150A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p>
        </p:txBody>
      </p:sp>
      <p:sp>
        <p:nvSpPr>
          <p:cNvPr id="4" name="Datuma vietturis 3">
            <a:extLst>
              <a:ext uri="{FF2B5EF4-FFF2-40B4-BE49-F238E27FC236}">
                <a16:creationId xmlns:a16="http://schemas.microsoft.com/office/drawing/2014/main" id="{D63129E1-32DD-296C-3CD4-7C24FD7D81F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fld id="{CCBE7A36-1A0B-4266-8979-F69081FDF67B}" type="datetime1">
              <a:rPr lang="lv-LV"/>
              <a:pPr>
                <a:defRPr/>
              </a:pPr>
              <a:t>14.04.2025</a:t>
            </a:fld>
            <a:endParaRPr lang="lv-LV"/>
          </a:p>
        </p:txBody>
      </p:sp>
      <p:sp>
        <p:nvSpPr>
          <p:cNvPr id="5" name="Kājenes vietturis 4">
            <a:extLst>
              <a:ext uri="{FF2B5EF4-FFF2-40B4-BE49-F238E27FC236}">
                <a16:creationId xmlns:a16="http://schemas.microsoft.com/office/drawing/2014/main" id="{6455E741-8482-49DC-B169-7F0EEFFFF0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defRPr>
            </a:lvl1pPr>
          </a:lstStyle>
          <a:p>
            <a:pPr>
              <a:defRPr/>
            </a:pPr>
            <a:r>
              <a:rPr lang="lv-LV"/>
              <a:t>, Rīga</a:t>
            </a:r>
          </a:p>
        </p:txBody>
      </p:sp>
      <p:sp>
        <p:nvSpPr>
          <p:cNvPr id="6" name="Slaida numura vietturis 5">
            <a:extLst>
              <a:ext uri="{FF2B5EF4-FFF2-40B4-BE49-F238E27FC236}">
                <a16:creationId xmlns:a16="http://schemas.microsoft.com/office/drawing/2014/main" id="{340F6AA0-5667-BF0C-5826-59808196CC9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10BD8171-779F-4F7B-9004-9F84D0BB34B6}" type="slidenum">
              <a:rPr lang="lv-LV" altLang="lv-LV"/>
              <a:pPr/>
              <a:t>‹#›</a:t>
            </a:fld>
            <a:endParaRPr lang="lv-LV" altLang="lv-LV"/>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Virsraksta vietturis 1">
            <a:extLst>
              <a:ext uri="{FF2B5EF4-FFF2-40B4-BE49-F238E27FC236}">
                <a16:creationId xmlns:a16="http://schemas.microsoft.com/office/drawing/2014/main" id="{39D730B3-4E9D-A0F5-0748-01CC4337D65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Rediģēt šablona virsraksta stilu</a:t>
            </a:r>
          </a:p>
        </p:txBody>
      </p:sp>
      <p:sp>
        <p:nvSpPr>
          <p:cNvPr id="3075" name="Teksta vietturis 2">
            <a:extLst>
              <a:ext uri="{FF2B5EF4-FFF2-40B4-BE49-F238E27FC236}">
                <a16:creationId xmlns:a16="http://schemas.microsoft.com/office/drawing/2014/main" id="{DB2B9982-B114-35F2-3812-C871DDA3AB9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p>
        </p:txBody>
      </p:sp>
      <p:sp>
        <p:nvSpPr>
          <p:cNvPr id="4" name="Datuma vietturis 3">
            <a:extLst>
              <a:ext uri="{FF2B5EF4-FFF2-40B4-BE49-F238E27FC236}">
                <a16:creationId xmlns:a16="http://schemas.microsoft.com/office/drawing/2014/main" id="{67E1344E-4B3D-2FC3-614D-80A375BEE3F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fld id="{56D22CBF-7EE1-45F5-B98F-1C41955E0D23}" type="datetime1">
              <a:rPr lang="lv-LV"/>
              <a:pPr>
                <a:defRPr/>
              </a:pPr>
              <a:t>14.04.2025</a:t>
            </a:fld>
            <a:endParaRPr lang="lv-LV"/>
          </a:p>
        </p:txBody>
      </p:sp>
      <p:sp>
        <p:nvSpPr>
          <p:cNvPr id="5" name="Kājenes vietturis 4">
            <a:extLst>
              <a:ext uri="{FF2B5EF4-FFF2-40B4-BE49-F238E27FC236}">
                <a16:creationId xmlns:a16="http://schemas.microsoft.com/office/drawing/2014/main" id="{D901C8CE-41B8-1312-2BD8-A550A9F722F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defRPr>
            </a:lvl1pPr>
          </a:lstStyle>
          <a:p>
            <a:pPr>
              <a:defRPr/>
            </a:pPr>
            <a:r>
              <a:rPr lang="lv-LV"/>
              <a:t>, Rīga</a:t>
            </a:r>
          </a:p>
        </p:txBody>
      </p:sp>
      <p:sp>
        <p:nvSpPr>
          <p:cNvPr id="6" name="Slaida numura vietturis 5">
            <a:extLst>
              <a:ext uri="{FF2B5EF4-FFF2-40B4-BE49-F238E27FC236}">
                <a16:creationId xmlns:a16="http://schemas.microsoft.com/office/drawing/2014/main" id="{0B777725-B077-C241-3F12-46827F47360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FA6D2A8B-38DE-431A-8FE8-258AFF57315B}" type="slidenum">
              <a:rPr lang="lv-LV" altLang="lv-LV"/>
              <a:pPr/>
              <a:t>‹#›</a:t>
            </a:fld>
            <a:endParaRPr lang="lv-LV" altLang="lv-LV"/>
          </a:p>
        </p:txBody>
      </p:sp>
    </p:spTree>
  </p:cSld>
  <p:clrMap bg1="lt1" tx1="dk1" bg2="lt2" tx2="dk2" accent1="accent1" accent2="accent2" accent3="accent3" accent4="accent4" accent5="accent5" accent6="accent6" hlink="hlink" folHlink="folHlink"/>
  <p:sldLayoutIdLst>
    <p:sldLayoutId id="2147484712" r:id="rId1"/>
    <p:sldLayoutId id="2147484713"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Virsraksta vietturis 1">
            <a:extLst>
              <a:ext uri="{FF2B5EF4-FFF2-40B4-BE49-F238E27FC236}">
                <a16:creationId xmlns:a16="http://schemas.microsoft.com/office/drawing/2014/main" id="{285E1A7C-34F5-00C1-00D6-D71E44B027F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Rediģēt šablona virsraksta stilu</a:t>
            </a:r>
          </a:p>
        </p:txBody>
      </p:sp>
      <p:sp>
        <p:nvSpPr>
          <p:cNvPr id="4099" name="Teksta vietturis 2">
            <a:extLst>
              <a:ext uri="{FF2B5EF4-FFF2-40B4-BE49-F238E27FC236}">
                <a16:creationId xmlns:a16="http://schemas.microsoft.com/office/drawing/2014/main" id="{4CC4B159-BC66-DB6C-8D0B-89818E76CFD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p>
        </p:txBody>
      </p:sp>
      <p:sp>
        <p:nvSpPr>
          <p:cNvPr id="4" name="Datuma vietturis 3">
            <a:extLst>
              <a:ext uri="{FF2B5EF4-FFF2-40B4-BE49-F238E27FC236}">
                <a16:creationId xmlns:a16="http://schemas.microsoft.com/office/drawing/2014/main" id="{8A2B0A65-825B-9814-279B-6B78A2A73B4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fld id="{9A036CAA-9955-45D5-9A94-5E6AB5E51459}" type="datetime1">
              <a:rPr lang="lv-LV"/>
              <a:pPr>
                <a:defRPr/>
              </a:pPr>
              <a:t>14.04.2025</a:t>
            </a:fld>
            <a:endParaRPr lang="lv-LV"/>
          </a:p>
        </p:txBody>
      </p:sp>
      <p:sp>
        <p:nvSpPr>
          <p:cNvPr id="5" name="Kājenes vietturis 4">
            <a:extLst>
              <a:ext uri="{FF2B5EF4-FFF2-40B4-BE49-F238E27FC236}">
                <a16:creationId xmlns:a16="http://schemas.microsoft.com/office/drawing/2014/main" id="{8CF83639-AF52-56D1-7479-E8A65570991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defRPr>
            </a:lvl1pPr>
          </a:lstStyle>
          <a:p>
            <a:pPr>
              <a:defRPr/>
            </a:pPr>
            <a:endParaRPr lang="lv-LV"/>
          </a:p>
        </p:txBody>
      </p:sp>
      <p:sp>
        <p:nvSpPr>
          <p:cNvPr id="6" name="Slaida numura vietturis 5">
            <a:extLst>
              <a:ext uri="{FF2B5EF4-FFF2-40B4-BE49-F238E27FC236}">
                <a16:creationId xmlns:a16="http://schemas.microsoft.com/office/drawing/2014/main" id="{9A86FD4C-30D6-D258-9D52-FD4B894EE8E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418F8A31-AA02-48B7-B07A-EAA11C22789B}" type="slidenum">
              <a:rPr lang="lv-LV" altLang="lv-LV"/>
              <a:pPr/>
              <a:t>‹#›</a:t>
            </a:fld>
            <a:endParaRPr lang="lv-LV" altLang="lv-LV"/>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Virsraksta vietturis 1">
            <a:extLst>
              <a:ext uri="{FF2B5EF4-FFF2-40B4-BE49-F238E27FC236}">
                <a16:creationId xmlns:a16="http://schemas.microsoft.com/office/drawing/2014/main" id="{B990297F-0FCA-7DA2-61FE-5AFB91DE6CD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Rediģēt šablona virsraksta stilu</a:t>
            </a:r>
          </a:p>
        </p:txBody>
      </p:sp>
      <p:sp>
        <p:nvSpPr>
          <p:cNvPr id="5123" name="Teksta vietturis 2">
            <a:extLst>
              <a:ext uri="{FF2B5EF4-FFF2-40B4-BE49-F238E27FC236}">
                <a16:creationId xmlns:a16="http://schemas.microsoft.com/office/drawing/2014/main" id="{217FA66D-62EE-52FC-CDBF-A38B3E56493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p>
        </p:txBody>
      </p:sp>
      <p:sp>
        <p:nvSpPr>
          <p:cNvPr id="4" name="Datuma vietturis 3">
            <a:extLst>
              <a:ext uri="{FF2B5EF4-FFF2-40B4-BE49-F238E27FC236}">
                <a16:creationId xmlns:a16="http://schemas.microsoft.com/office/drawing/2014/main" id="{9FB42B70-1425-D9F0-DCB1-A745392B0F3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C5ED405-DC69-4415-AF83-959A85087270}" type="datetime1">
              <a:rPr lang="lv-LV"/>
              <a:pPr>
                <a:defRPr/>
              </a:pPr>
              <a:t>14.04.2025</a:t>
            </a:fld>
            <a:endParaRPr lang="lv-LV"/>
          </a:p>
        </p:txBody>
      </p:sp>
      <p:sp>
        <p:nvSpPr>
          <p:cNvPr id="5" name="Kājenes vietturis 4">
            <a:extLst>
              <a:ext uri="{FF2B5EF4-FFF2-40B4-BE49-F238E27FC236}">
                <a16:creationId xmlns:a16="http://schemas.microsoft.com/office/drawing/2014/main" id="{0B3252F2-56CB-AECB-B4C3-933FF519F61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lv-LV"/>
          </a:p>
        </p:txBody>
      </p:sp>
      <p:sp>
        <p:nvSpPr>
          <p:cNvPr id="6" name="Slaida numura vietturis 5">
            <a:extLst>
              <a:ext uri="{FF2B5EF4-FFF2-40B4-BE49-F238E27FC236}">
                <a16:creationId xmlns:a16="http://schemas.microsoft.com/office/drawing/2014/main" id="{E21319F9-2230-6C91-46F8-E9459DB7222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FF332D5C-7F2D-4CCA-B0C7-8E110EB39493}" type="slidenum">
              <a:rPr lang="lv-LV" altLang="lv-LV"/>
              <a:pPr/>
              <a:t>‹#›</a:t>
            </a:fld>
            <a:endParaRPr lang="lv-LV" altLang="lv-LV"/>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s://bis.gov.lv/lv/noderigi/skaidrojumi-un-vadlinijas/lbn-222-15-udensapgades-buves"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https://www.vugd.gov.lv/lv/brosuras-un-bukleti" TargetMode="External"/><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419B82-D6B6-CF03-EA35-9425559D45EA}"/>
              </a:ext>
            </a:extLst>
          </p:cNvPr>
          <p:cNvSpPr txBox="1">
            <a:spLocks/>
          </p:cNvSpPr>
          <p:nvPr/>
        </p:nvSpPr>
        <p:spPr>
          <a:xfrm>
            <a:off x="589915" y="2572999"/>
            <a:ext cx="8312150" cy="1309688"/>
          </a:xfrm>
          <a:prstGeom prst="rect">
            <a:avLst/>
          </a:prstGeom>
        </p:spPr>
        <p:txBody>
          <a:bodyPr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r>
              <a:rPr lang="lv-LV" sz="4000" b="1" i="1" dirty="0">
                <a:solidFill>
                  <a:srgbClr val="C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Ugunsdrošības prasības ārējai ugunsdzēsības ūdensapgādei </a:t>
            </a:r>
            <a:endParaRPr lang="lv-LV" sz="4000" b="1" i="1" dirty="0">
              <a:solidFill>
                <a:srgbClr val="FF0000"/>
              </a:solidFill>
              <a:effectLst>
                <a:outerShdw blurRad="38100" dist="38100" dir="2700000" algn="tl">
                  <a:srgbClr val="000000">
                    <a:alpha val="43137"/>
                  </a:srgbClr>
                </a:outerShdw>
              </a:effectLst>
              <a:latin typeface="Times New Roman" pitchFamily="18" charset="0"/>
              <a:ea typeface="Verdana" panose="020B0604030504040204" pitchFamily="34" charset="0"/>
              <a:cs typeface="Times New Roman" pitchFamily="18" charset="0"/>
            </a:endParaRPr>
          </a:p>
        </p:txBody>
      </p:sp>
      <p:sp>
        <p:nvSpPr>
          <p:cNvPr id="3" name="Taisnstūris 2"/>
          <p:cNvSpPr/>
          <p:nvPr/>
        </p:nvSpPr>
        <p:spPr>
          <a:xfrm>
            <a:off x="57150" y="6303963"/>
            <a:ext cx="9086850" cy="338554"/>
          </a:xfrm>
          <a:prstGeom prst="rect">
            <a:avLst/>
          </a:prstGeom>
        </p:spPr>
        <p:txBody>
          <a:bodyPr wrap="square">
            <a:spAutoFit/>
          </a:bodyPr>
          <a:lstStyle/>
          <a:p>
            <a:pPr algn="just"/>
            <a:r>
              <a:rPr lang="lv-LV" sz="800" i="1" dirty="0">
                <a:latin typeface="Times New Roman" panose="02020603050405020304" pitchFamily="18" charset="0"/>
                <a:cs typeface="Times New Roman" panose="02020603050405020304" pitchFamily="18" charset="0"/>
              </a:rPr>
              <a:t>Seminārs notiek Ministrijas īstenotā Eiropas Savienības kohēzijas politikas programmas 2021.–2027. gadam 5.1.1. specifiskā atbalsta mērķa “Vietējās teritorijas integrētās sociālās, ekonomiskās un vides attīstības un kultūras mantojuma, tūrisma un drošības veicināšana pilsētu funkcionālajās teritorijās” 5.1.1.2. pasākuma projekta Nr. 5.1.1.2/1/23/I/001 “Pašvaldību un plānošanas reģionu kapacitātes uzlabošana” ietvaros.</a:t>
            </a:r>
          </a:p>
        </p:txBody>
      </p:sp>
      <p:pic>
        <p:nvPicPr>
          <p:cNvPr id="4" name="Attēls 3"/>
          <p:cNvPicPr>
            <a:picLocks noChangeAspect="1"/>
          </p:cNvPicPr>
          <p:nvPr/>
        </p:nvPicPr>
        <p:blipFill>
          <a:blip r:embed="rId3"/>
          <a:stretch>
            <a:fillRect/>
          </a:stretch>
        </p:blipFill>
        <p:spPr>
          <a:xfrm>
            <a:off x="267569" y="5178439"/>
            <a:ext cx="2401203" cy="1008662"/>
          </a:xfrm>
          <a:prstGeom prst="rect">
            <a:avLst/>
          </a:prstGeom>
        </p:spPr>
      </p:pic>
      <p:sp>
        <p:nvSpPr>
          <p:cNvPr id="6" name="Rectangle 5"/>
          <p:cNvSpPr/>
          <p:nvPr/>
        </p:nvSpPr>
        <p:spPr>
          <a:xfrm>
            <a:off x="6230680" y="4758022"/>
            <a:ext cx="2817626" cy="1384995"/>
          </a:xfrm>
          <a:prstGeom prst="rect">
            <a:avLst/>
          </a:prstGeom>
        </p:spPr>
        <p:txBody>
          <a:bodyPr wrap="square">
            <a:spAutoFit/>
          </a:bodyPr>
          <a:lstStyle/>
          <a:p>
            <a:pPr algn="r"/>
            <a:r>
              <a:rPr lang="lv-LV" sz="1400" dirty="0">
                <a:latin typeface="Times New Roman" panose="02020603050405020304" pitchFamily="18" charset="0"/>
                <a:cs typeface="Times New Roman" panose="02020603050405020304" pitchFamily="18" charset="0"/>
              </a:rPr>
              <a:t>Valsts ugunsdzēsības un glābšanas dienesta</a:t>
            </a:r>
          </a:p>
          <a:p>
            <a:pPr algn="r"/>
            <a:r>
              <a:rPr lang="lv-LV" sz="1400" dirty="0">
                <a:latin typeface="Times New Roman" panose="02020603050405020304" pitchFamily="18" charset="0"/>
                <a:cs typeface="Times New Roman" panose="02020603050405020304" pitchFamily="18" charset="0"/>
              </a:rPr>
              <a:t>Ugunsdrošības uzraudzības pārvaldes</a:t>
            </a:r>
          </a:p>
          <a:p>
            <a:pPr algn="r"/>
            <a:r>
              <a:rPr lang="lv-LV" sz="1400" dirty="0">
                <a:latin typeface="Times New Roman" panose="02020603050405020304" pitchFamily="18" charset="0"/>
                <a:cs typeface="Times New Roman" panose="02020603050405020304" pitchFamily="18" charset="0"/>
              </a:rPr>
              <a:t>Ugunsdrošības normatīvu nodaļas</a:t>
            </a:r>
          </a:p>
          <a:p>
            <a:pPr algn="r"/>
            <a:r>
              <a:rPr lang="lv-LV" sz="1400" dirty="0">
                <a:latin typeface="Times New Roman" panose="02020603050405020304" pitchFamily="18" charset="0"/>
                <a:cs typeface="Times New Roman" panose="02020603050405020304" pitchFamily="18" charset="0"/>
              </a:rPr>
              <a:t>vecākā inspektore Diāna Šaripo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4818" name="Satura vietturis 2">
            <a:extLst>
              <a:ext uri="{FF2B5EF4-FFF2-40B4-BE49-F238E27FC236}">
                <a16:creationId xmlns:a16="http://schemas.microsoft.com/office/drawing/2014/main" id="{C6E54F11-9925-5FD1-8F22-2BF1F0CCDFE6}"/>
              </a:ext>
            </a:extLst>
          </p:cNvPr>
          <p:cNvSpPr>
            <a:spLocks noGrp="1"/>
          </p:cNvSpPr>
          <p:nvPr>
            <p:ph idx="1"/>
          </p:nvPr>
        </p:nvSpPr>
        <p:spPr>
          <a:xfrm>
            <a:off x="5120163" y="1544637"/>
            <a:ext cx="3776664" cy="1819275"/>
          </a:xfrm>
        </p:spPr>
        <p:txBody>
          <a:bodyPr/>
          <a:lstStyle/>
          <a:p>
            <a:pPr marL="0" indent="0" algn="just">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Ugunsdzēsības hidrantus ūdensapgādes ārējā inženiertīklā izvieto tā, lai nodrošinātu </a:t>
            </a:r>
            <a:r>
              <a:rPr lang="lv-LV" altLang="lv-LV" u="sng" dirty="0">
                <a:solidFill>
                  <a:srgbClr val="000000"/>
                </a:solidFill>
                <a:latin typeface="Times New Roman" panose="02020603050405020304" pitchFamily="18" charset="0"/>
                <a:cs typeface="Times New Roman" panose="02020603050405020304" pitchFamily="18" charset="0"/>
              </a:rPr>
              <a:t>katras būves ārējo ugunsdzēsību no vismaz diviem hidrantiem</a:t>
            </a:r>
            <a:r>
              <a:rPr lang="lv-LV" altLang="lv-LV" dirty="0">
                <a:solidFill>
                  <a:srgbClr val="000000"/>
                </a:solidFill>
                <a:latin typeface="Times New Roman" panose="02020603050405020304" pitchFamily="18" charset="0"/>
                <a:cs typeface="Times New Roman" panose="02020603050405020304" pitchFamily="18" charset="0"/>
              </a:rPr>
              <a:t>, ja ugunsdzēsības šļūteņu garums ir līdz </a:t>
            </a:r>
            <a:r>
              <a:rPr lang="lv-LV" altLang="lv-LV" u="sng" dirty="0">
                <a:solidFill>
                  <a:srgbClr val="000000"/>
                </a:solidFill>
                <a:latin typeface="Times New Roman" panose="02020603050405020304" pitchFamily="18" charset="0"/>
                <a:cs typeface="Times New Roman" panose="02020603050405020304" pitchFamily="18" charset="0"/>
              </a:rPr>
              <a:t>200 metriem</a:t>
            </a:r>
            <a:r>
              <a:rPr lang="lv-LV" altLang="lv-LV" dirty="0">
                <a:solidFill>
                  <a:srgbClr val="000000"/>
                </a:solidFill>
                <a:latin typeface="Times New Roman" panose="02020603050405020304" pitchFamily="18" charset="0"/>
                <a:cs typeface="Times New Roman" panose="02020603050405020304" pitchFamily="18" charset="0"/>
              </a:rPr>
              <a:t>. Attālumu starp hidrantiem aprēķina, ņemot vērā kopējo ugunsdzēsības ūdens patēriņu, attiecīgā hidranta tipa caurlaides spēju un attālumus no hidrantiem līdz vistālākajām būvju daļām. </a:t>
            </a:r>
          </a:p>
        </p:txBody>
      </p:sp>
      <p:sp>
        <p:nvSpPr>
          <p:cNvPr id="4" name="Slaida numura vietturis 3">
            <a:extLst>
              <a:ext uri="{FF2B5EF4-FFF2-40B4-BE49-F238E27FC236}">
                <a16:creationId xmlns:a16="http://schemas.microsoft.com/office/drawing/2014/main" id="{4F783AB4-63F9-E3B0-89A3-60171657B37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6554EB-8831-4341-98FC-F20902F2C1E1}" type="slidenum">
              <a:rPr lang="lv-LV" altLang="lv-LV">
                <a:solidFill>
                  <a:srgbClr val="898989"/>
                </a:solidFill>
              </a:rPr>
              <a:pPr/>
              <a:t>10</a:t>
            </a:fld>
            <a:endParaRPr lang="lv-LV" altLang="lv-LV">
              <a:solidFill>
                <a:srgbClr val="898989"/>
              </a:solidFill>
            </a:endParaRPr>
          </a:p>
        </p:txBody>
      </p:sp>
      <p:sp>
        <p:nvSpPr>
          <p:cNvPr id="34820" name="TextBox 4">
            <a:extLst>
              <a:ext uri="{FF2B5EF4-FFF2-40B4-BE49-F238E27FC236}">
                <a16:creationId xmlns:a16="http://schemas.microsoft.com/office/drawing/2014/main" id="{3D3E4365-C774-BDFA-44CD-E62ACF89E227}"/>
              </a:ext>
            </a:extLst>
          </p:cNvPr>
          <p:cNvSpPr txBox="1">
            <a:spLocks noChangeArrowheads="1"/>
          </p:cNvSpPr>
          <p:nvPr/>
        </p:nvSpPr>
        <p:spPr bwMode="auto">
          <a:xfrm>
            <a:off x="4981576" y="5313363"/>
            <a:ext cx="8928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000" dirty="0">
                <a:solidFill>
                  <a:srgbClr val="000000"/>
                </a:solidFill>
              </a:rPr>
              <a:t>Avots: Latvijas būvnormatīva LBN 222-15 “Ūdensapgādes būves” </a:t>
            </a:r>
            <a:r>
              <a:rPr lang="de-DE" altLang="lv-LV" sz="1000" dirty="0">
                <a:solidFill>
                  <a:srgbClr val="000000"/>
                </a:solidFill>
              </a:rPr>
              <a:t>1</a:t>
            </a:r>
            <a:r>
              <a:rPr lang="lv-LV" altLang="lv-LV" sz="1000" dirty="0">
                <a:solidFill>
                  <a:srgbClr val="000000"/>
                </a:solidFill>
              </a:rPr>
              <a:t>5</a:t>
            </a:r>
            <a:r>
              <a:rPr lang="de-DE" altLang="lv-LV" sz="1000" dirty="0">
                <a:solidFill>
                  <a:srgbClr val="000000"/>
                </a:solidFill>
              </a:rPr>
              <a:t>5.punkts</a:t>
            </a:r>
            <a:endParaRPr lang="lv-LV" altLang="lv-LV" sz="1000" dirty="0"/>
          </a:p>
        </p:txBody>
      </p:sp>
      <p:sp>
        <p:nvSpPr>
          <p:cNvPr id="6" name="Virsraksts 6">
            <a:extLst>
              <a:ext uri="{FF2B5EF4-FFF2-40B4-BE49-F238E27FC236}">
                <a16:creationId xmlns:a16="http://schemas.microsoft.com/office/drawing/2014/main" id="{7FB3A783-5F72-7541-837C-83D8CC03B67F}"/>
              </a:ext>
            </a:extLst>
          </p:cNvPr>
          <p:cNvSpPr>
            <a:spLocks noGrp="1"/>
          </p:cNvSpPr>
          <p:nvPr>
            <p:ph type="title"/>
          </p:nvPr>
        </p:nvSpPr>
        <p:spPr>
          <a:xfrm>
            <a:off x="628650" y="511175"/>
            <a:ext cx="7886700" cy="614363"/>
          </a:xfrm>
        </p:spPr>
        <p:txBody>
          <a:bodyPr/>
          <a:lstStyle/>
          <a:p>
            <a:pPr algn="ctr">
              <a:defRPr/>
            </a:pPr>
            <a:r>
              <a:rPr lang="lv-LV" sz="3200" b="1" i="1" dirty="0">
                <a:solidFill>
                  <a:srgbClr val="C8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Attālumi</a:t>
            </a:r>
          </a:p>
        </p:txBody>
      </p:sp>
      <p:sp>
        <p:nvSpPr>
          <p:cNvPr id="2" name="Taisnstūris 1">
            <a:extLst>
              <a:ext uri="{FF2B5EF4-FFF2-40B4-BE49-F238E27FC236}">
                <a16:creationId xmlns:a16="http://schemas.microsoft.com/office/drawing/2014/main" id="{B72DF806-9FF9-FEA9-67E5-BE2281F41039}"/>
              </a:ext>
            </a:extLst>
          </p:cNvPr>
          <p:cNvSpPr/>
          <p:nvPr/>
        </p:nvSpPr>
        <p:spPr>
          <a:xfrm>
            <a:off x="5120163" y="1493837"/>
            <a:ext cx="3776664" cy="3819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18" name="Grupa 17">
            <a:extLst>
              <a:ext uri="{FF2B5EF4-FFF2-40B4-BE49-F238E27FC236}">
                <a16:creationId xmlns:a16="http://schemas.microsoft.com/office/drawing/2014/main" id="{80A30115-9DFC-4399-4D50-7CC54820DD0A}"/>
              </a:ext>
            </a:extLst>
          </p:cNvPr>
          <p:cNvGrpSpPr/>
          <p:nvPr/>
        </p:nvGrpSpPr>
        <p:grpSpPr>
          <a:xfrm>
            <a:off x="167166" y="1690688"/>
            <a:ext cx="4814410" cy="5224462"/>
            <a:chOff x="167165" y="1304925"/>
            <a:chExt cx="6169341" cy="5610225"/>
          </a:xfrm>
        </p:grpSpPr>
        <p:pic>
          <p:nvPicPr>
            <p:cNvPr id="5" name="Attēls 4">
              <a:extLst>
                <a:ext uri="{FF2B5EF4-FFF2-40B4-BE49-F238E27FC236}">
                  <a16:creationId xmlns:a16="http://schemas.microsoft.com/office/drawing/2014/main" id="{231A1A4F-0066-5619-D4F8-4544D9B9DD9F}"/>
                </a:ext>
              </a:extLst>
            </p:cNvPr>
            <p:cNvPicPr>
              <a:picLocks noChangeAspect="1"/>
            </p:cNvPicPr>
            <p:nvPr/>
          </p:nvPicPr>
          <p:blipFill>
            <a:blip r:embed="rId3"/>
            <a:stretch>
              <a:fillRect/>
            </a:stretch>
          </p:blipFill>
          <p:spPr>
            <a:xfrm>
              <a:off x="167165" y="1304925"/>
              <a:ext cx="6169341" cy="5610225"/>
            </a:xfrm>
            <a:prstGeom prst="rect">
              <a:avLst/>
            </a:prstGeom>
          </p:spPr>
        </p:pic>
        <p:pic>
          <p:nvPicPr>
            <p:cNvPr id="7" name="Attēls 6">
              <a:extLst>
                <a:ext uri="{FF2B5EF4-FFF2-40B4-BE49-F238E27FC236}">
                  <a16:creationId xmlns:a16="http://schemas.microsoft.com/office/drawing/2014/main" id="{09A46D91-EC1A-CCFC-62F0-012CC3490F73}"/>
                </a:ext>
              </a:extLst>
            </p:cNvPr>
            <p:cNvPicPr>
              <a:picLocks noChangeAspect="1"/>
            </p:cNvPicPr>
            <p:nvPr/>
          </p:nvPicPr>
          <p:blipFill>
            <a:blip r:embed="rId4"/>
            <a:stretch>
              <a:fillRect/>
            </a:stretch>
          </p:blipFill>
          <p:spPr>
            <a:xfrm>
              <a:off x="743080" y="4664867"/>
              <a:ext cx="256915" cy="289800"/>
            </a:xfrm>
            <a:prstGeom prst="rect">
              <a:avLst/>
            </a:prstGeom>
          </p:spPr>
        </p:pic>
        <p:pic>
          <p:nvPicPr>
            <p:cNvPr id="8" name="Attēls 7">
              <a:extLst>
                <a:ext uri="{FF2B5EF4-FFF2-40B4-BE49-F238E27FC236}">
                  <a16:creationId xmlns:a16="http://schemas.microsoft.com/office/drawing/2014/main" id="{266E44A3-D9E2-370D-F216-1588BA84A011}"/>
                </a:ext>
              </a:extLst>
            </p:cNvPr>
            <p:cNvPicPr>
              <a:picLocks noChangeAspect="1"/>
            </p:cNvPicPr>
            <p:nvPr/>
          </p:nvPicPr>
          <p:blipFill>
            <a:blip r:embed="rId4"/>
            <a:stretch>
              <a:fillRect/>
            </a:stretch>
          </p:blipFill>
          <p:spPr>
            <a:xfrm>
              <a:off x="5588923" y="4664867"/>
              <a:ext cx="256915" cy="289800"/>
            </a:xfrm>
            <a:prstGeom prst="rect">
              <a:avLst/>
            </a:prstGeom>
          </p:spPr>
        </p:pic>
        <p:pic>
          <p:nvPicPr>
            <p:cNvPr id="9" name="Attēls 8">
              <a:extLst>
                <a:ext uri="{FF2B5EF4-FFF2-40B4-BE49-F238E27FC236}">
                  <a16:creationId xmlns:a16="http://schemas.microsoft.com/office/drawing/2014/main" id="{ADE2EF3D-87DC-82FF-A742-A1647113E7A2}"/>
                </a:ext>
              </a:extLst>
            </p:cNvPr>
            <p:cNvPicPr>
              <a:picLocks noChangeAspect="1"/>
            </p:cNvPicPr>
            <p:nvPr/>
          </p:nvPicPr>
          <p:blipFill>
            <a:blip r:embed="rId4"/>
            <a:stretch>
              <a:fillRect/>
            </a:stretch>
          </p:blipFill>
          <p:spPr>
            <a:xfrm>
              <a:off x="3123377" y="1629488"/>
              <a:ext cx="256915" cy="289800"/>
            </a:xfrm>
            <a:prstGeom prst="rect">
              <a:avLst/>
            </a:prstGeom>
          </p:spPr>
        </p:pic>
        <p:cxnSp>
          <p:nvCxnSpPr>
            <p:cNvPr id="11" name="Taisns bultveida savienotājs 10">
              <a:extLst>
                <a:ext uri="{FF2B5EF4-FFF2-40B4-BE49-F238E27FC236}">
                  <a16:creationId xmlns:a16="http://schemas.microsoft.com/office/drawing/2014/main" id="{21572D10-F1FA-2FFE-4947-20055D802AB9}"/>
                </a:ext>
              </a:extLst>
            </p:cNvPr>
            <p:cNvCxnSpPr/>
            <p:nvPr/>
          </p:nvCxnSpPr>
          <p:spPr>
            <a:xfrm flipH="1">
              <a:off x="2066925" y="1919288"/>
              <a:ext cx="1056452" cy="9096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Taisns bultveida savienotājs 11">
              <a:extLst>
                <a:ext uri="{FF2B5EF4-FFF2-40B4-BE49-F238E27FC236}">
                  <a16:creationId xmlns:a16="http://schemas.microsoft.com/office/drawing/2014/main" id="{F4E7FFB6-3196-0F5D-3105-DD34815D4990}"/>
                </a:ext>
              </a:extLst>
            </p:cNvPr>
            <p:cNvCxnSpPr>
              <a:cxnSpLocks/>
            </p:cNvCxnSpPr>
            <p:nvPr/>
          </p:nvCxnSpPr>
          <p:spPr>
            <a:xfrm>
              <a:off x="999995" y="4954667"/>
              <a:ext cx="2905255" cy="17668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Taisns bultveida savienotājs 12">
              <a:extLst>
                <a:ext uri="{FF2B5EF4-FFF2-40B4-BE49-F238E27FC236}">
                  <a16:creationId xmlns:a16="http://schemas.microsoft.com/office/drawing/2014/main" id="{BD752A99-2333-6514-663B-A5717BBB86A9}"/>
                </a:ext>
              </a:extLst>
            </p:cNvPr>
            <p:cNvCxnSpPr>
              <a:cxnSpLocks/>
            </p:cNvCxnSpPr>
            <p:nvPr/>
          </p:nvCxnSpPr>
          <p:spPr>
            <a:xfrm flipH="1">
              <a:off x="2683668" y="4954667"/>
              <a:ext cx="2907875" cy="17668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6866" name="Satura vietturis 2">
            <a:extLst>
              <a:ext uri="{FF2B5EF4-FFF2-40B4-BE49-F238E27FC236}">
                <a16:creationId xmlns:a16="http://schemas.microsoft.com/office/drawing/2014/main" id="{1075049C-9AB4-2A46-9AF5-64FD2B137579}"/>
              </a:ext>
            </a:extLst>
          </p:cNvPr>
          <p:cNvSpPr>
            <a:spLocks noGrp="1"/>
          </p:cNvSpPr>
          <p:nvPr>
            <p:ph idx="1"/>
          </p:nvPr>
        </p:nvSpPr>
        <p:spPr>
          <a:xfrm rot="10800000" flipV="1">
            <a:off x="5443083" y="1072325"/>
            <a:ext cx="3597860" cy="768058"/>
          </a:xfrm>
        </p:spPr>
        <p:txBody>
          <a:bodyPr/>
          <a:lstStyle/>
          <a:p>
            <a:pPr marL="0" indent="0" algn="just">
              <a:buFont typeface="Arial" panose="020B0604020202020204" pitchFamily="34" charset="0"/>
              <a:buNone/>
            </a:pPr>
            <a:r>
              <a:rPr lang="lv-LV" altLang="lv-LV" sz="1800" dirty="0">
                <a:solidFill>
                  <a:srgbClr val="000000"/>
                </a:solidFill>
                <a:latin typeface="Times New Roman" panose="02020603050405020304" pitchFamily="18" charset="0"/>
                <a:cs typeface="Times New Roman" panose="02020603050405020304" pitchFamily="18" charset="0"/>
              </a:rPr>
              <a:t>Ārējo ugunsdzēsības ūdensapgādi var neparedzēt: </a:t>
            </a:r>
          </a:p>
          <a:p>
            <a:pPr marL="0" indent="0" algn="just">
              <a:buFont typeface="Arial" panose="020B0604020202020204" pitchFamily="34" charset="0"/>
              <a:buNone/>
            </a:pPr>
            <a:r>
              <a:rPr lang="lv-LV" altLang="lv-LV" sz="1800" dirty="0">
                <a:solidFill>
                  <a:srgbClr val="000000"/>
                </a:solidFill>
                <a:latin typeface="Times New Roman" panose="02020603050405020304" pitchFamily="18" charset="0"/>
                <a:cs typeface="Times New Roman" panose="02020603050405020304" pitchFamily="18" charset="0"/>
              </a:rPr>
              <a:t>- ārpus pašvaldības noteiktās centralizētās ūdensapgādes pakalpojumu sniegšanas teritorijas atsevišķām daudzdzīvokļu ēku un viensētu grupām, ja tur nav publisku vai ražošanas telpu, kā arī publiskām būvēm, kuru </a:t>
            </a:r>
            <a:r>
              <a:rPr lang="lv-LV" altLang="lv-LV" sz="1800" dirty="0" err="1">
                <a:solidFill>
                  <a:srgbClr val="000000"/>
                </a:solidFill>
                <a:latin typeface="Times New Roman" panose="02020603050405020304" pitchFamily="18" charset="0"/>
                <a:cs typeface="Times New Roman" panose="02020603050405020304" pitchFamily="18" charset="0"/>
              </a:rPr>
              <a:t>būvapjoms</a:t>
            </a:r>
            <a:r>
              <a:rPr lang="lv-LV" altLang="lv-LV" sz="1800" dirty="0">
                <a:solidFill>
                  <a:srgbClr val="000000"/>
                </a:solidFill>
                <a:latin typeface="Times New Roman" panose="02020603050405020304" pitchFamily="18" charset="0"/>
                <a:cs typeface="Times New Roman" panose="02020603050405020304" pitchFamily="18" charset="0"/>
              </a:rPr>
              <a:t> nepārsniedz 1000 m</a:t>
            </a:r>
            <a:r>
              <a:rPr lang="lv-LV" altLang="lv-LV" sz="1800" baseline="30000" dirty="0">
                <a:solidFill>
                  <a:srgbClr val="000000"/>
                </a:solidFill>
                <a:latin typeface="Times New Roman" panose="02020603050405020304" pitchFamily="18" charset="0"/>
                <a:cs typeface="Times New Roman" panose="02020603050405020304" pitchFamily="18" charset="0"/>
              </a:rPr>
              <a:t>3</a:t>
            </a:r>
            <a:r>
              <a:rPr lang="lv-LV" altLang="lv-LV" sz="1800" dirty="0">
                <a:solidFill>
                  <a:srgbClr val="000000"/>
                </a:solidFill>
                <a:latin typeface="Times New Roman" panose="02020603050405020304" pitchFamily="18" charset="0"/>
                <a:cs typeface="Times New Roman" panose="02020603050405020304" pitchFamily="18" charset="0"/>
              </a:rPr>
              <a:t>, ja ne tālāk par 1000 metriem no tām atrodas ūdens ņemšanas vieta;</a:t>
            </a:r>
          </a:p>
          <a:p>
            <a:pPr marL="0" indent="0" algn="just">
              <a:buFont typeface="Arial" panose="020B0604020202020204" pitchFamily="34" charset="0"/>
              <a:buNone/>
            </a:pPr>
            <a:r>
              <a:rPr lang="lv-LV" altLang="lv-LV" sz="1800" dirty="0">
                <a:solidFill>
                  <a:srgbClr val="000000"/>
                </a:solidFill>
                <a:latin typeface="Times New Roman" panose="02020603050405020304" pitchFamily="18" charset="0"/>
                <a:cs typeface="Times New Roman" panose="02020603050405020304" pitchFamily="18" charset="0"/>
              </a:rPr>
              <a:t>- pašvaldības noteiktās centralizētās ūdensapgādes pakalpojumu sniegšanas teritorijā atsevišķi esošām </a:t>
            </a:r>
            <a:r>
              <a:rPr lang="lv-LV" altLang="lv-LV" sz="1800" dirty="0" err="1">
                <a:solidFill>
                  <a:srgbClr val="000000"/>
                </a:solidFill>
                <a:latin typeface="Times New Roman" panose="02020603050405020304" pitchFamily="18" charset="0"/>
                <a:cs typeface="Times New Roman" panose="02020603050405020304" pitchFamily="18" charset="0"/>
              </a:rPr>
              <a:t>mazstāvu</a:t>
            </a:r>
            <a:r>
              <a:rPr lang="lv-LV" altLang="lv-LV" sz="1800" dirty="0">
                <a:solidFill>
                  <a:srgbClr val="000000"/>
                </a:solidFill>
                <a:latin typeface="Times New Roman" panose="02020603050405020304" pitchFamily="18" charset="0"/>
                <a:cs typeface="Times New Roman" panose="02020603050405020304" pitchFamily="18" charset="0"/>
              </a:rPr>
              <a:t> dzīvojamām ēkām un savrupmājām, ja ne tālāk par 1000 metriem no tām atrodas ūdens ņemšanas vieta.</a:t>
            </a:r>
          </a:p>
          <a:p>
            <a:pPr marL="0" indent="0" algn="just">
              <a:buFont typeface="Arial" panose="020B0604020202020204" pitchFamily="34" charset="0"/>
              <a:buNone/>
            </a:pPr>
            <a:endParaRPr lang="lv-LV" altLang="lv-LV" dirty="0"/>
          </a:p>
        </p:txBody>
      </p:sp>
      <p:sp>
        <p:nvSpPr>
          <p:cNvPr id="36867" name="Slaida numura vietturis 3">
            <a:extLst>
              <a:ext uri="{FF2B5EF4-FFF2-40B4-BE49-F238E27FC236}">
                <a16:creationId xmlns:a16="http://schemas.microsoft.com/office/drawing/2014/main" id="{03C12031-0290-B21F-8A90-C99C1DF99C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7851CF-6F85-4AD1-96A9-9D94CAE3B3EC}" type="slidenum">
              <a:rPr lang="lv-LV" altLang="lv-LV">
                <a:solidFill>
                  <a:srgbClr val="898989"/>
                </a:solidFill>
              </a:rPr>
              <a:pPr/>
              <a:t>11</a:t>
            </a:fld>
            <a:endParaRPr lang="lv-LV" altLang="lv-LV">
              <a:solidFill>
                <a:srgbClr val="898989"/>
              </a:solidFill>
            </a:endParaRPr>
          </a:p>
        </p:txBody>
      </p:sp>
      <p:sp>
        <p:nvSpPr>
          <p:cNvPr id="36868" name="TextBox 4">
            <a:extLst>
              <a:ext uri="{FF2B5EF4-FFF2-40B4-BE49-F238E27FC236}">
                <a16:creationId xmlns:a16="http://schemas.microsoft.com/office/drawing/2014/main" id="{4FA809A2-FF04-442F-AEEA-EE87FA6661D9}"/>
              </a:ext>
            </a:extLst>
          </p:cNvPr>
          <p:cNvSpPr txBox="1">
            <a:spLocks noChangeArrowheads="1"/>
          </p:cNvSpPr>
          <p:nvPr/>
        </p:nvSpPr>
        <p:spPr bwMode="auto">
          <a:xfrm>
            <a:off x="5062083" y="6054255"/>
            <a:ext cx="8928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000" dirty="0">
                <a:solidFill>
                  <a:srgbClr val="000000"/>
                </a:solidFill>
                <a:latin typeface="Times New Roman" panose="02020603050405020304" pitchFamily="18" charset="0"/>
                <a:cs typeface="Times New Roman" panose="02020603050405020304" pitchFamily="18" charset="0"/>
              </a:rPr>
              <a:t>Avots: Latvijas būvnormatīva LBN 222-15 “Ūdensapgādes būves” </a:t>
            </a:r>
            <a:r>
              <a:rPr lang="de-DE" altLang="lv-LV" sz="1000" dirty="0">
                <a:solidFill>
                  <a:srgbClr val="000000"/>
                </a:solidFill>
                <a:latin typeface="Times New Roman" panose="02020603050405020304" pitchFamily="18" charset="0"/>
                <a:cs typeface="Times New Roman" panose="02020603050405020304" pitchFamily="18" charset="0"/>
              </a:rPr>
              <a:t>1</a:t>
            </a:r>
            <a:r>
              <a:rPr lang="lv-LV" altLang="lv-LV" sz="1000" dirty="0">
                <a:solidFill>
                  <a:srgbClr val="000000"/>
                </a:solidFill>
                <a:latin typeface="Times New Roman" panose="02020603050405020304" pitchFamily="18" charset="0"/>
                <a:cs typeface="Times New Roman" panose="02020603050405020304" pitchFamily="18" charset="0"/>
              </a:rPr>
              <a:t>9</a:t>
            </a:r>
            <a:r>
              <a:rPr lang="de-DE" altLang="lv-LV" sz="1000" dirty="0" smtClean="0">
                <a:solidFill>
                  <a:srgbClr val="000000"/>
                </a:solidFill>
                <a:latin typeface="Times New Roman" panose="02020603050405020304" pitchFamily="18" charset="0"/>
                <a:cs typeface="Times New Roman" panose="02020603050405020304" pitchFamily="18" charset="0"/>
              </a:rPr>
              <a:t>.p</a:t>
            </a:r>
            <a:r>
              <a:rPr lang="lv-LV" altLang="lv-LV" sz="1000" dirty="0">
                <a:solidFill>
                  <a:srgbClr val="000000"/>
                </a:solidFill>
                <a:latin typeface="Times New Roman" panose="02020603050405020304" pitchFamily="18" charset="0"/>
                <a:cs typeface="Times New Roman" panose="02020603050405020304" pitchFamily="18" charset="0"/>
              </a:rPr>
              <a:t>u</a:t>
            </a:r>
            <a:r>
              <a:rPr lang="de-DE" altLang="lv-LV" sz="1000" dirty="0" err="1" smtClean="0">
                <a:solidFill>
                  <a:srgbClr val="000000"/>
                </a:solidFill>
                <a:latin typeface="Times New Roman" panose="02020603050405020304" pitchFamily="18" charset="0"/>
                <a:cs typeface="Times New Roman" panose="02020603050405020304" pitchFamily="18" charset="0"/>
              </a:rPr>
              <a:t>nkts</a:t>
            </a:r>
            <a:endParaRPr lang="lv-LV" altLang="lv-LV" sz="1000" dirty="0">
              <a:solidFill>
                <a:srgbClr val="000000"/>
              </a:solidFill>
              <a:latin typeface="Times New Roman" panose="02020603050405020304" pitchFamily="18" charset="0"/>
              <a:cs typeface="Times New Roman" panose="02020603050405020304" pitchFamily="18" charset="0"/>
            </a:endParaRPr>
          </a:p>
        </p:txBody>
      </p:sp>
      <p:sp>
        <p:nvSpPr>
          <p:cNvPr id="6" name="Virsraksts 6">
            <a:extLst>
              <a:ext uri="{FF2B5EF4-FFF2-40B4-BE49-F238E27FC236}">
                <a16:creationId xmlns:a16="http://schemas.microsoft.com/office/drawing/2014/main" id="{1E5EEA26-FFA7-68B0-0E0E-499A136B8293}"/>
              </a:ext>
            </a:extLst>
          </p:cNvPr>
          <p:cNvSpPr>
            <a:spLocks noGrp="1"/>
          </p:cNvSpPr>
          <p:nvPr>
            <p:ph type="title"/>
          </p:nvPr>
        </p:nvSpPr>
        <p:spPr>
          <a:xfrm>
            <a:off x="485775" y="534810"/>
            <a:ext cx="7886700" cy="614363"/>
          </a:xfrm>
        </p:spPr>
        <p:txBody>
          <a:bodyPr/>
          <a:lstStyle/>
          <a:p>
            <a:pPr algn="ctr">
              <a:defRPr/>
            </a:pPr>
            <a:r>
              <a:rPr lang="lv-LV" sz="3200" b="1" i="1" dirty="0">
                <a:solidFill>
                  <a:srgbClr val="C8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Attālumi</a:t>
            </a:r>
          </a:p>
        </p:txBody>
      </p:sp>
      <p:sp>
        <p:nvSpPr>
          <p:cNvPr id="2" name="Taisnstūris 1">
            <a:extLst>
              <a:ext uri="{FF2B5EF4-FFF2-40B4-BE49-F238E27FC236}">
                <a16:creationId xmlns:a16="http://schemas.microsoft.com/office/drawing/2014/main" id="{218868FC-DED0-F2D7-C173-153E80AABA69}"/>
              </a:ext>
            </a:extLst>
          </p:cNvPr>
          <p:cNvSpPr/>
          <p:nvPr/>
        </p:nvSpPr>
        <p:spPr>
          <a:xfrm>
            <a:off x="5479101" y="1072324"/>
            <a:ext cx="3561842" cy="4991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4" name="Attēls 3">
            <a:extLst>
              <a:ext uri="{FF2B5EF4-FFF2-40B4-BE49-F238E27FC236}">
                <a16:creationId xmlns:a16="http://schemas.microsoft.com/office/drawing/2014/main" id="{787A204B-F0AB-A8C6-962D-8EE459C4231D}"/>
              </a:ext>
            </a:extLst>
          </p:cNvPr>
          <p:cNvPicPr>
            <a:picLocks noChangeAspect="1"/>
          </p:cNvPicPr>
          <p:nvPr/>
        </p:nvPicPr>
        <p:blipFill>
          <a:blip r:embed="rId3"/>
          <a:stretch>
            <a:fillRect/>
          </a:stretch>
        </p:blipFill>
        <p:spPr>
          <a:xfrm>
            <a:off x="103057" y="1309217"/>
            <a:ext cx="4868824" cy="4991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3794" name="Virsraksts 1">
            <a:extLst>
              <a:ext uri="{FF2B5EF4-FFF2-40B4-BE49-F238E27FC236}">
                <a16:creationId xmlns:a16="http://schemas.microsoft.com/office/drawing/2014/main" id="{C57EAE06-6A18-EF8E-74B5-6A856A02BB97}"/>
              </a:ext>
            </a:extLst>
          </p:cNvPr>
          <p:cNvSpPr>
            <a:spLocks noGrp="1"/>
          </p:cNvSpPr>
          <p:nvPr>
            <p:ph type="title"/>
          </p:nvPr>
        </p:nvSpPr>
        <p:spPr>
          <a:xfrm>
            <a:off x="903288" y="1181100"/>
            <a:ext cx="7886700" cy="614362"/>
          </a:xfrm>
        </p:spPr>
        <p:txBody>
          <a:bodyPr/>
          <a:lstStyle/>
          <a:p>
            <a:pPr algn="ctr">
              <a:defRPr/>
            </a:pPr>
            <a:r>
              <a:rPr lang="lv-LV" sz="3200" b="1" i="1" dirty="0">
                <a:solidFill>
                  <a:srgbClr val="C8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Minimālās tehniskās prasības ugunsdzēsības ūdensapgādei</a:t>
            </a:r>
          </a:p>
        </p:txBody>
      </p:sp>
      <p:sp>
        <p:nvSpPr>
          <p:cNvPr id="4" name="Slaida numura vietturis 3">
            <a:extLst>
              <a:ext uri="{FF2B5EF4-FFF2-40B4-BE49-F238E27FC236}">
                <a16:creationId xmlns:a16="http://schemas.microsoft.com/office/drawing/2014/main" id="{02961816-7594-3DBA-594D-0856D0A86D8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29B149-74D5-4357-8F8A-E2DA72AA8046}" type="slidenum">
              <a:rPr lang="lv-LV" altLang="lv-LV">
                <a:solidFill>
                  <a:srgbClr val="898989"/>
                </a:solidFill>
              </a:rPr>
              <a:pPr/>
              <a:t>12</a:t>
            </a:fld>
            <a:endParaRPr lang="lv-LV" altLang="lv-LV">
              <a:solidFill>
                <a:srgbClr val="898989"/>
              </a:solidFill>
            </a:endParaRPr>
          </a:p>
        </p:txBody>
      </p:sp>
      <p:sp>
        <p:nvSpPr>
          <p:cNvPr id="38916" name="Taisnstūris 4">
            <a:extLst>
              <a:ext uri="{FF2B5EF4-FFF2-40B4-BE49-F238E27FC236}">
                <a16:creationId xmlns:a16="http://schemas.microsoft.com/office/drawing/2014/main" id="{8840A6A0-0D65-87F8-A313-4BBF46C78326}"/>
              </a:ext>
            </a:extLst>
          </p:cNvPr>
          <p:cNvSpPr>
            <a:spLocks noChangeArrowheads="1"/>
          </p:cNvSpPr>
          <p:nvPr/>
        </p:nvSpPr>
        <p:spPr bwMode="auto">
          <a:xfrm>
            <a:off x="382588" y="4691063"/>
            <a:ext cx="821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lv-LV" altLang="lv-LV" dirty="0">
                <a:solidFill>
                  <a:srgbClr val="000000"/>
                </a:solidFill>
                <a:latin typeface="Times New Roman" panose="02020603050405020304" pitchFamily="18" charset="0"/>
                <a:cs typeface="Times New Roman" panose="02020603050405020304" pitchFamily="18" charset="0"/>
              </a:rPr>
              <a:t>Ugunsdzēsības rezervuāram paredz vismaz vienu atklātu ūdens tilpni vai slēgtu rezervuāru ar divām ūdens ņemšanas </a:t>
            </a:r>
            <a:r>
              <a:rPr lang="lv-LV" altLang="lv-LV" dirty="0" smtClean="0">
                <a:solidFill>
                  <a:srgbClr val="000000"/>
                </a:solidFill>
                <a:latin typeface="Times New Roman" panose="02020603050405020304" pitchFamily="18" charset="0"/>
                <a:cs typeface="Times New Roman" panose="02020603050405020304" pitchFamily="18" charset="0"/>
              </a:rPr>
              <a:t>vietām.</a:t>
            </a:r>
            <a:endParaRPr lang="lv-LV" altLang="lv-LV" dirty="0">
              <a:solidFill>
                <a:srgbClr val="000000"/>
              </a:solidFill>
              <a:latin typeface="Times New Roman" panose="02020603050405020304" pitchFamily="18" charset="0"/>
              <a:cs typeface="Times New Roman" panose="02020603050405020304" pitchFamily="18" charset="0"/>
            </a:endParaRPr>
          </a:p>
        </p:txBody>
      </p:sp>
      <p:sp>
        <p:nvSpPr>
          <p:cNvPr id="38917" name="TextBox 5">
            <a:extLst>
              <a:ext uri="{FF2B5EF4-FFF2-40B4-BE49-F238E27FC236}">
                <a16:creationId xmlns:a16="http://schemas.microsoft.com/office/drawing/2014/main" id="{1A124A0F-5432-8440-BC80-B8E53069A55E}"/>
              </a:ext>
            </a:extLst>
          </p:cNvPr>
          <p:cNvSpPr txBox="1">
            <a:spLocks noChangeArrowheads="1"/>
          </p:cNvSpPr>
          <p:nvPr/>
        </p:nvSpPr>
        <p:spPr bwMode="auto">
          <a:xfrm>
            <a:off x="382588" y="5337175"/>
            <a:ext cx="8928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000">
                <a:solidFill>
                  <a:srgbClr val="000000"/>
                </a:solidFill>
              </a:rPr>
              <a:t>Avots: Latvijas būvnormatīva LBN 222-15 “Ūdensapgādes būves” </a:t>
            </a:r>
            <a:r>
              <a:rPr lang="de-DE" altLang="lv-LV" sz="1000">
                <a:solidFill>
                  <a:srgbClr val="000000"/>
                </a:solidFill>
              </a:rPr>
              <a:t>195.punkts</a:t>
            </a:r>
            <a:endParaRPr lang="lv-LV" altLang="lv-LV" sz="1000"/>
          </a:p>
        </p:txBody>
      </p:sp>
      <p:sp>
        <p:nvSpPr>
          <p:cNvPr id="38918" name="Taisnstūris 6">
            <a:extLst>
              <a:ext uri="{FF2B5EF4-FFF2-40B4-BE49-F238E27FC236}">
                <a16:creationId xmlns:a16="http://schemas.microsoft.com/office/drawing/2014/main" id="{B230D6EE-97C2-1684-3784-AE5BBAFC1C62}"/>
              </a:ext>
            </a:extLst>
          </p:cNvPr>
          <p:cNvSpPr>
            <a:spLocks noChangeArrowheads="1"/>
          </p:cNvSpPr>
          <p:nvPr/>
        </p:nvSpPr>
        <p:spPr bwMode="auto">
          <a:xfrm>
            <a:off x="293688" y="2058988"/>
            <a:ext cx="8299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lv-LV" altLang="lv-LV" dirty="0">
                <a:solidFill>
                  <a:srgbClr val="000000"/>
                </a:solidFill>
                <a:latin typeface="Times New Roman" panose="02020603050405020304" pitchFamily="18" charset="0"/>
                <a:cs typeface="Times New Roman" panose="02020603050405020304" pitchFamily="18" charset="0"/>
              </a:rPr>
              <a:t>Pie ūdens ņemšanas vietas nodrošina vismaz divu ugunsdzēsības automobiļu novietošanu, projektējot vismaz 3,5 m platu piebraucamo ceļu un 12 x 12 m laukumu ar segumu. Piebraucamā ceļa un laukuma seguma kvalitātei jābūt tādai, lai pa to varētu pārvietoties ugunsdzēsības tehnika (piemēram, autocisternas MAN svars ir 24 tonnas). Pie ūdens ņemšanas vietām ne tālāk kā metra attālumā no atklātās ūdens tilpnes augšējās malas projektē 0,8 m augstu aizsargbarjeru.</a:t>
            </a:r>
          </a:p>
        </p:txBody>
      </p:sp>
      <p:sp>
        <p:nvSpPr>
          <p:cNvPr id="2" name="Taisnstūris 1">
            <a:extLst>
              <a:ext uri="{FF2B5EF4-FFF2-40B4-BE49-F238E27FC236}">
                <a16:creationId xmlns:a16="http://schemas.microsoft.com/office/drawing/2014/main" id="{760120F4-06D8-496E-B732-17A522FAB350}"/>
              </a:ext>
            </a:extLst>
          </p:cNvPr>
          <p:cNvSpPr/>
          <p:nvPr/>
        </p:nvSpPr>
        <p:spPr>
          <a:xfrm>
            <a:off x="293688" y="2058988"/>
            <a:ext cx="8299450" cy="1754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 name="Taisnstūris 2">
            <a:extLst>
              <a:ext uri="{FF2B5EF4-FFF2-40B4-BE49-F238E27FC236}">
                <a16:creationId xmlns:a16="http://schemas.microsoft.com/office/drawing/2014/main" id="{F98BAC5B-32FC-D40C-7C93-30DA23FC424F}"/>
              </a:ext>
            </a:extLst>
          </p:cNvPr>
          <p:cNvSpPr/>
          <p:nvPr/>
        </p:nvSpPr>
        <p:spPr>
          <a:xfrm>
            <a:off x="382588" y="4691063"/>
            <a:ext cx="8210550" cy="646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BB84A83-130E-3979-D646-81929B05E317}"/>
              </a:ext>
            </a:extLst>
          </p:cNvPr>
          <p:cNvSpPr>
            <a:spLocks noGrp="1"/>
          </p:cNvSpPr>
          <p:nvPr>
            <p:ph type="title"/>
          </p:nvPr>
        </p:nvSpPr>
        <p:spPr>
          <a:xfrm>
            <a:off x="628650" y="844550"/>
            <a:ext cx="7886700" cy="614363"/>
          </a:xfrm>
        </p:spPr>
        <p:txBody>
          <a:bodyPr/>
          <a:lstStyle/>
          <a:p>
            <a:pPr algn="ctr">
              <a:defRPr/>
            </a:pPr>
            <a:r>
              <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Apzīmējumi </a:t>
            </a:r>
          </a:p>
        </p:txBody>
      </p:sp>
      <p:sp>
        <p:nvSpPr>
          <p:cNvPr id="40963" name="Satura vietturis 2">
            <a:extLst>
              <a:ext uri="{FF2B5EF4-FFF2-40B4-BE49-F238E27FC236}">
                <a16:creationId xmlns:a16="http://schemas.microsoft.com/office/drawing/2014/main" id="{96480504-BD7B-5922-C472-1A643FD30C4D}"/>
              </a:ext>
            </a:extLst>
          </p:cNvPr>
          <p:cNvSpPr>
            <a:spLocks noGrp="1"/>
          </p:cNvSpPr>
          <p:nvPr>
            <p:ph idx="1"/>
          </p:nvPr>
        </p:nvSpPr>
        <p:spPr>
          <a:xfrm>
            <a:off x="628650" y="1825625"/>
            <a:ext cx="7886700" cy="2601913"/>
          </a:xfrm>
        </p:spPr>
        <p:txBody>
          <a:bodyPr/>
          <a:lstStyle/>
          <a:p>
            <a:pPr marL="0" indent="0" algn="just">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Ugunsdzēsības hidrantu akas vāku un virszemes ugunsdzēsības hidrantu krāso sarkanā (piemēram, RAL-3001) krāsā.</a:t>
            </a:r>
          </a:p>
          <a:p>
            <a:pPr marL="0" indent="0" algn="just">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Attālums no zīmes līdz ugunsdzēsības hidrantam vai </a:t>
            </a:r>
            <a:r>
              <a:rPr lang="lv-LV" altLang="lv-LV" dirty="0" err="1">
                <a:solidFill>
                  <a:srgbClr val="000000"/>
                </a:solidFill>
                <a:latin typeface="Times New Roman" panose="02020603050405020304" pitchFamily="18" charset="0"/>
                <a:cs typeface="Times New Roman" panose="02020603050405020304" pitchFamily="18" charset="0"/>
              </a:rPr>
              <a:t>ūdensņemšanas</a:t>
            </a:r>
            <a:r>
              <a:rPr lang="lv-LV" altLang="lv-LV" dirty="0">
                <a:solidFill>
                  <a:srgbClr val="000000"/>
                </a:solidFill>
                <a:latin typeface="Times New Roman" panose="02020603050405020304" pitchFamily="18" charset="0"/>
                <a:cs typeface="Times New Roman" panose="02020603050405020304" pitchFamily="18" charset="0"/>
              </a:rPr>
              <a:t> vietai nedrīkst būt lielāks par 20 m. Lidlaukos attālumu no zīmes līdz ugunsdzēsības hidrantam vai </a:t>
            </a:r>
            <a:r>
              <a:rPr lang="lv-LV" altLang="lv-LV" dirty="0" err="1">
                <a:solidFill>
                  <a:srgbClr val="000000"/>
                </a:solidFill>
                <a:latin typeface="Times New Roman" panose="02020603050405020304" pitchFamily="18" charset="0"/>
                <a:cs typeface="Times New Roman" panose="02020603050405020304" pitchFamily="18" charset="0"/>
              </a:rPr>
              <a:t>ūdensņemšanas</a:t>
            </a:r>
            <a:r>
              <a:rPr lang="lv-LV" altLang="lv-LV" dirty="0">
                <a:solidFill>
                  <a:srgbClr val="000000"/>
                </a:solidFill>
                <a:latin typeface="Times New Roman" panose="02020603050405020304" pitchFamily="18" charset="0"/>
                <a:cs typeface="Times New Roman" panose="02020603050405020304" pitchFamily="18" charset="0"/>
              </a:rPr>
              <a:t> vietai atļauts palielināt līdz 50 m. </a:t>
            </a:r>
          </a:p>
          <a:p>
            <a:pPr marL="0" indent="0" algn="just">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Zīmei, kura apzīmē ugunsdzēsības </a:t>
            </a:r>
            <a:r>
              <a:rPr lang="lv-LV" altLang="lv-LV" dirty="0" err="1">
                <a:solidFill>
                  <a:srgbClr val="000000"/>
                </a:solidFill>
                <a:latin typeface="Times New Roman" panose="02020603050405020304" pitchFamily="18" charset="0"/>
                <a:cs typeface="Times New Roman" panose="02020603050405020304" pitchFamily="18" charset="0"/>
              </a:rPr>
              <a:t>ūdensņemšanas</a:t>
            </a:r>
            <a:r>
              <a:rPr lang="lv-LV" altLang="lv-LV" dirty="0">
                <a:solidFill>
                  <a:srgbClr val="000000"/>
                </a:solidFill>
                <a:latin typeface="Times New Roman" panose="02020603050405020304" pitchFamily="18" charset="0"/>
                <a:cs typeface="Times New Roman" panose="02020603050405020304" pitchFamily="18" charset="0"/>
              </a:rPr>
              <a:t> vietu, izmērs ir vismaz 200 x 200 mm. </a:t>
            </a:r>
            <a:endParaRPr lang="lv-LV" altLang="lv-LV" dirty="0"/>
          </a:p>
        </p:txBody>
      </p:sp>
      <p:sp>
        <p:nvSpPr>
          <p:cNvPr id="4" name="Slaida numura vietturis 3">
            <a:extLst>
              <a:ext uri="{FF2B5EF4-FFF2-40B4-BE49-F238E27FC236}">
                <a16:creationId xmlns:a16="http://schemas.microsoft.com/office/drawing/2014/main" id="{A9DCAB51-260B-B262-5555-3F030D8A9B9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0EF923-E472-4AE7-A453-06EDC62E06AE}" type="slidenum">
              <a:rPr lang="lv-LV" altLang="lv-LV">
                <a:solidFill>
                  <a:srgbClr val="898989"/>
                </a:solidFill>
              </a:rPr>
              <a:pPr/>
              <a:t>13</a:t>
            </a:fld>
            <a:endParaRPr lang="lv-LV" altLang="lv-LV">
              <a:solidFill>
                <a:srgbClr val="898989"/>
              </a:solidFill>
            </a:endParaRPr>
          </a:p>
        </p:txBody>
      </p:sp>
      <p:grpSp>
        <p:nvGrpSpPr>
          <p:cNvPr id="40965" name="Grupa 8">
            <a:extLst>
              <a:ext uri="{FF2B5EF4-FFF2-40B4-BE49-F238E27FC236}">
                <a16:creationId xmlns:a16="http://schemas.microsoft.com/office/drawing/2014/main" id="{36B52839-AB39-9587-88EA-5032742AB7A8}"/>
              </a:ext>
            </a:extLst>
          </p:cNvPr>
          <p:cNvGrpSpPr>
            <a:grpSpLocks/>
          </p:cNvGrpSpPr>
          <p:nvPr/>
        </p:nvGrpSpPr>
        <p:grpSpPr bwMode="auto">
          <a:xfrm>
            <a:off x="738188" y="4891088"/>
            <a:ext cx="7010400" cy="1647825"/>
            <a:chOff x="-39188" y="4708295"/>
            <a:chExt cx="7011378" cy="1648055"/>
          </a:xfrm>
        </p:grpSpPr>
        <p:pic>
          <p:nvPicPr>
            <p:cNvPr id="40968" name="Attēls 6">
              <a:extLst>
                <a:ext uri="{FF2B5EF4-FFF2-40B4-BE49-F238E27FC236}">
                  <a16:creationId xmlns:a16="http://schemas.microsoft.com/office/drawing/2014/main" id="{1C62F8C6-E0AB-D0C2-85BF-057DEE252D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88" y="4708295"/>
              <a:ext cx="7011378" cy="16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Attēls 7">
              <a:extLst>
                <a:ext uri="{FF2B5EF4-FFF2-40B4-BE49-F238E27FC236}">
                  <a16:creationId xmlns:a16="http://schemas.microsoft.com/office/drawing/2014/main" id="{DD13C784-CF42-0003-CF6D-2337B2BFB9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92" y="4730997"/>
              <a:ext cx="1615955" cy="15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6" name="TextBox 9">
            <a:extLst>
              <a:ext uri="{FF2B5EF4-FFF2-40B4-BE49-F238E27FC236}">
                <a16:creationId xmlns:a16="http://schemas.microsoft.com/office/drawing/2014/main" id="{6EBBDC13-F3AC-BADB-C9FC-E9FC272686EE}"/>
              </a:ext>
            </a:extLst>
          </p:cNvPr>
          <p:cNvSpPr txBox="1">
            <a:spLocks noChangeArrowheads="1"/>
          </p:cNvSpPr>
          <p:nvPr/>
        </p:nvSpPr>
        <p:spPr bwMode="auto">
          <a:xfrm>
            <a:off x="628650" y="4500563"/>
            <a:ext cx="4964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000" dirty="0">
                <a:latin typeface="Times New Roman" panose="02020603050405020304" pitchFamily="18" charset="0"/>
                <a:cs typeface="Times New Roman" panose="02020603050405020304" pitchFamily="18" charset="0"/>
              </a:rPr>
              <a:t>Avots: Ministru kabineta 2016.gada 19.aprīļa </a:t>
            </a:r>
            <a:r>
              <a:rPr lang="lv-LV" altLang="lv-LV" sz="1000" dirty="0" smtClean="0">
                <a:latin typeface="Times New Roman" panose="02020603050405020304" pitchFamily="18" charset="0"/>
                <a:cs typeface="Times New Roman" panose="02020603050405020304" pitchFamily="18" charset="0"/>
              </a:rPr>
              <a:t>noteikumu </a:t>
            </a:r>
            <a:r>
              <a:rPr lang="lv-LV" altLang="lv-LV" sz="1000" dirty="0">
                <a:latin typeface="Times New Roman" panose="02020603050405020304" pitchFamily="18" charset="0"/>
                <a:cs typeface="Times New Roman" panose="02020603050405020304" pitchFamily="18" charset="0"/>
              </a:rPr>
              <a:t>Nr.238 «Ugunsdrošības noteikumi»</a:t>
            </a:r>
            <a:endParaRPr lang="en-US" altLang="lv-LV" sz="1000" dirty="0">
              <a:latin typeface="Times New Roman" panose="02020603050405020304" pitchFamily="18" charset="0"/>
              <a:cs typeface="Times New Roman" panose="02020603050405020304" pitchFamily="18" charset="0"/>
            </a:endParaRPr>
          </a:p>
          <a:p>
            <a:r>
              <a:rPr lang="lv-LV" altLang="lv-LV" sz="1000" dirty="0" smtClean="0">
                <a:latin typeface="Times New Roman" panose="02020603050405020304" pitchFamily="18" charset="0"/>
                <a:cs typeface="Times New Roman" panose="02020603050405020304" pitchFamily="18" charset="0"/>
              </a:rPr>
              <a:t>104</a:t>
            </a:r>
            <a:r>
              <a:rPr lang="lv-LV" altLang="lv-LV" sz="1000" dirty="0">
                <a:latin typeface="Times New Roman" panose="02020603050405020304" pitchFamily="18" charset="0"/>
                <a:cs typeface="Times New Roman" panose="02020603050405020304" pitchFamily="18" charset="0"/>
              </a:rPr>
              <a:t>., 212., 216.punkts, 1.pielikums</a:t>
            </a:r>
          </a:p>
        </p:txBody>
      </p:sp>
      <p:sp>
        <p:nvSpPr>
          <p:cNvPr id="11" name="Taisnstūris 10">
            <a:extLst>
              <a:ext uri="{FF2B5EF4-FFF2-40B4-BE49-F238E27FC236}">
                <a16:creationId xmlns:a16="http://schemas.microsoft.com/office/drawing/2014/main" id="{2FC69720-1309-95F9-8B80-54A80F349D66}"/>
              </a:ext>
            </a:extLst>
          </p:cNvPr>
          <p:cNvSpPr/>
          <p:nvPr/>
        </p:nvSpPr>
        <p:spPr>
          <a:xfrm>
            <a:off x="628650" y="1866900"/>
            <a:ext cx="7886700" cy="2560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1528AD58-6C3D-84C5-0B60-FF1E818EF9B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2D0596-9186-44A4-9386-EFCD888ABB1B}" type="slidenum">
              <a:rPr lang="lv-LV" altLang="lv-LV">
                <a:solidFill>
                  <a:srgbClr val="898989"/>
                </a:solidFill>
              </a:rPr>
              <a:pPr/>
              <a:t>14</a:t>
            </a:fld>
            <a:endParaRPr lang="lv-LV" altLang="lv-LV">
              <a:solidFill>
                <a:srgbClr val="898989"/>
              </a:solidFill>
            </a:endParaRPr>
          </a:p>
        </p:txBody>
      </p:sp>
      <p:sp>
        <p:nvSpPr>
          <p:cNvPr id="5" name="Virsraksts 1">
            <a:extLst>
              <a:ext uri="{FF2B5EF4-FFF2-40B4-BE49-F238E27FC236}">
                <a16:creationId xmlns:a16="http://schemas.microsoft.com/office/drawing/2014/main" id="{84BEAD2C-E194-BF57-60E0-F5595CE88082}"/>
              </a:ext>
            </a:extLst>
          </p:cNvPr>
          <p:cNvSpPr>
            <a:spLocks noGrp="1"/>
          </p:cNvSpPr>
          <p:nvPr>
            <p:ph type="title"/>
          </p:nvPr>
        </p:nvSpPr>
        <p:spPr>
          <a:xfrm>
            <a:off x="628650" y="1076325"/>
            <a:ext cx="7886700" cy="614363"/>
          </a:xfrm>
        </p:spPr>
        <p:txBody>
          <a:bodyPr/>
          <a:lstStyle/>
          <a:p>
            <a:pPr algn="ctr">
              <a:defRPr/>
            </a:pPr>
            <a:r>
              <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Nepieciešamais ūdens daudzums</a:t>
            </a:r>
            <a:endParaRPr lang="lv-LV" altLang="lv-LV" sz="3200" i="1" dirty="0">
              <a:solidFill>
                <a:srgbClr val="FF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43012" name="Rectangle 1">
            <a:extLst>
              <a:ext uri="{FF2B5EF4-FFF2-40B4-BE49-F238E27FC236}">
                <a16:creationId xmlns:a16="http://schemas.microsoft.com/office/drawing/2014/main" id="{7036B77F-81BD-051A-5488-C99CA76FB3DC}"/>
              </a:ext>
            </a:extLst>
          </p:cNvPr>
          <p:cNvSpPr>
            <a:spLocks noChangeArrowheads="1"/>
          </p:cNvSpPr>
          <p:nvPr/>
        </p:nvSpPr>
        <p:spPr bwMode="auto">
          <a:xfrm>
            <a:off x="-173038" y="1874838"/>
            <a:ext cx="8848726"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90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lv-LV" altLang="lv-LV" sz="1400" b="1">
                <a:solidFill>
                  <a:srgbClr val="000000"/>
                </a:solidFill>
                <a:cs typeface="Times New Roman" panose="02020603050405020304" pitchFamily="18" charset="0"/>
              </a:rPr>
              <a:t>Ārējās ūdensapgādes ugunsdzēsības ūdens patēriņš</a:t>
            </a:r>
          </a:p>
          <a:p>
            <a:pPr algn="ctr"/>
            <a:r>
              <a:rPr lang="lv-LV" altLang="lv-LV" sz="1400" b="1">
                <a:solidFill>
                  <a:srgbClr val="000000"/>
                </a:solidFill>
                <a:cs typeface="Times New Roman" panose="02020603050405020304" pitchFamily="18" charset="0"/>
              </a:rPr>
              <a:t> centralizētās ūdensapgādes pakalpojumu sniegšanas teritorijā</a:t>
            </a:r>
            <a:endParaRPr lang="lv-LV" altLang="lv-LV" sz="600"/>
          </a:p>
        </p:txBody>
      </p:sp>
      <p:graphicFrame>
        <p:nvGraphicFramePr>
          <p:cNvPr id="8" name="Tabula 7">
            <a:extLst>
              <a:ext uri="{FF2B5EF4-FFF2-40B4-BE49-F238E27FC236}">
                <a16:creationId xmlns:a16="http://schemas.microsoft.com/office/drawing/2014/main" id="{0F0D2D37-9FB1-6697-3480-B866F281CE93}"/>
              </a:ext>
            </a:extLst>
          </p:cNvPr>
          <p:cNvGraphicFramePr>
            <a:graphicFrameLocks noGrp="1"/>
          </p:cNvGraphicFramePr>
          <p:nvPr/>
        </p:nvGraphicFramePr>
        <p:xfrm>
          <a:off x="628650" y="2525713"/>
          <a:ext cx="7886700" cy="1673224"/>
        </p:xfrm>
        <a:graphic>
          <a:graphicData uri="http://schemas.openxmlformats.org/drawingml/2006/table">
            <a:tbl>
              <a:tblPr/>
              <a:tblGrid>
                <a:gridCol w="542925">
                  <a:extLst>
                    <a:ext uri="{9D8B030D-6E8A-4147-A177-3AD203B41FA5}">
                      <a16:colId xmlns:a16="http://schemas.microsoft.com/office/drawing/2014/main" val="365860557"/>
                    </a:ext>
                  </a:extLst>
                </a:gridCol>
                <a:gridCol w="2447925">
                  <a:extLst>
                    <a:ext uri="{9D8B030D-6E8A-4147-A177-3AD203B41FA5}">
                      <a16:colId xmlns:a16="http://schemas.microsoft.com/office/drawing/2014/main" val="3594763762"/>
                    </a:ext>
                  </a:extLst>
                </a:gridCol>
                <a:gridCol w="2447925">
                  <a:extLst>
                    <a:ext uri="{9D8B030D-6E8A-4147-A177-3AD203B41FA5}">
                      <a16:colId xmlns:a16="http://schemas.microsoft.com/office/drawing/2014/main" val="919808503"/>
                    </a:ext>
                  </a:extLst>
                </a:gridCol>
                <a:gridCol w="2447925">
                  <a:extLst>
                    <a:ext uri="{9D8B030D-6E8A-4147-A177-3AD203B41FA5}">
                      <a16:colId xmlns:a16="http://schemas.microsoft.com/office/drawing/2014/main" val="3669442623"/>
                    </a:ext>
                  </a:extLst>
                </a:gridCol>
              </a:tblGrid>
              <a:tr h="655240">
                <a:tc>
                  <a:txBody>
                    <a:bodyPr/>
                    <a:lstStyle/>
                    <a:p>
                      <a:pPr algn="ctr">
                        <a:defRPr>
                          <a:solidFill>
                            <a:srgbClr val="000000"/>
                          </a:solidFill>
                        </a:defRPr>
                      </a:pPr>
                      <a:r>
                        <a:rPr lang="lv-LV" sz="1300">
                          <a:solidFill>
                            <a:srgbClr val="414142"/>
                          </a:solidFill>
                          <a:effectLst/>
                        </a:rPr>
                        <a:t>Nr. p. k.</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a:solidFill>
                            <a:srgbClr val="414142"/>
                          </a:solidFill>
                          <a:effectLst/>
                        </a:rPr>
                        <a:t>Iedzīvotāju skaits (tūkstoši cilvēku) centralizētās ūdensapgādes pakalpojumu sniegšanas teritorijā</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a:solidFill>
                            <a:srgbClr val="414142"/>
                          </a:solidFill>
                          <a:effectLst/>
                        </a:rPr>
                        <a:t>Vienlaikus iespējamo ugunsgrēku skaits</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a:solidFill>
                            <a:srgbClr val="414142"/>
                          </a:solidFill>
                          <a:effectLst/>
                        </a:rPr>
                        <a:t>Ugunsdzēsības ūdens patēriņš (l/s) centralizētās ūdensapgādes pakalpojumu sniegšanas teritorijā</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817859403"/>
                  </a:ext>
                </a:extLst>
              </a:tr>
              <a:tr h="286554">
                <a:tc>
                  <a:txBody>
                    <a:bodyPr/>
                    <a:lstStyle/>
                    <a:p>
                      <a:pPr algn="ct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475060054"/>
                  </a:ext>
                </a:extLst>
              </a:tr>
              <a:tr h="243810">
                <a:tc>
                  <a:txBody>
                    <a:bodyPr/>
                    <a:lstStyle/>
                    <a:p>
                      <a:pPr algn="ctr">
                        <a:defRPr>
                          <a:solidFill>
                            <a:srgbClr val="000000"/>
                          </a:solidFill>
                        </a:defRPr>
                      </a:pPr>
                      <a:r>
                        <a:rPr lang="lv-LV" sz="1300">
                          <a:solidFill>
                            <a:srgbClr val="414142"/>
                          </a:solidFill>
                          <a:effectLst/>
                        </a:rPr>
                        <a:t>4.</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300">
                          <a:solidFill>
                            <a:srgbClr val="414142"/>
                          </a:solidFill>
                          <a:effectLst/>
                        </a:rPr>
                        <a:t>Virs 5 līdz 10</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a:solidFill>
                            <a:srgbClr val="414142"/>
                          </a:solidFill>
                          <a:effectLst/>
                        </a:rPr>
                        <a:t>1</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25</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354842648"/>
                  </a:ext>
                </a:extLst>
              </a:tr>
              <a:tr h="243810">
                <a:tc>
                  <a:txBody>
                    <a:bodyPr/>
                    <a:lstStyle/>
                    <a:p>
                      <a:pPr algn="ct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479152123"/>
                  </a:ext>
                </a:extLst>
              </a:tr>
              <a:tr h="243810">
                <a:tc>
                  <a:txBody>
                    <a:bodyPr/>
                    <a:lstStyle/>
                    <a:p>
                      <a:pPr algn="ctr">
                        <a:defRPr>
                          <a:solidFill>
                            <a:srgbClr val="000000"/>
                          </a:solidFill>
                        </a:defRPr>
                      </a:pPr>
                      <a:r>
                        <a:rPr lang="lv-LV" sz="1300" dirty="0">
                          <a:solidFill>
                            <a:srgbClr val="414142"/>
                          </a:solidFill>
                          <a:effectLst/>
                        </a:rPr>
                        <a:t>16.</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300" dirty="0">
                          <a:solidFill>
                            <a:srgbClr val="414142"/>
                          </a:solidFill>
                          <a:effectLst/>
                        </a:rPr>
                        <a:t>Virs  800</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4</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300" dirty="0">
                          <a:solidFill>
                            <a:srgbClr val="414142"/>
                          </a:solidFill>
                          <a:effectLst/>
                        </a:rPr>
                        <a:t>120</a:t>
                      </a:r>
                    </a:p>
                  </a:txBody>
                  <a:tcPr marL="19050" marR="19050" marT="19048" marB="19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111250385"/>
                  </a:ext>
                </a:extLst>
              </a:tr>
            </a:tbl>
          </a:graphicData>
        </a:graphic>
      </p:graphicFrame>
      <p:sp>
        <p:nvSpPr>
          <p:cNvPr id="43045" name="Taisnstūris 9">
            <a:extLst>
              <a:ext uri="{FF2B5EF4-FFF2-40B4-BE49-F238E27FC236}">
                <a16:creationId xmlns:a16="http://schemas.microsoft.com/office/drawing/2014/main" id="{D4E335DB-D41B-1862-3824-321B9FB7AE6B}"/>
              </a:ext>
            </a:extLst>
          </p:cNvPr>
          <p:cNvSpPr>
            <a:spLocks noChangeArrowheads="1"/>
          </p:cNvSpPr>
          <p:nvPr/>
        </p:nvSpPr>
        <p:spPr bwMode="auto">
          <a:xfrm>
            <a:off x="381000" y="4583113"/>
            <a:ext cx="531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30000"/>
              </a:spcBef>
            </a:pPr>
            <a:r>
              <a:rPr lang="lv-LV" altLang="lv-LV">
                <a:solidFill>
                  <a:srgbClr val="000000"/>
                </a:solidFill>
                <a:latin typeface="Times New Roman" panose="02020603050405020304" pitchFamily="18" charset="0"/>
                <a:cs typeface="Times New Roman" panose="02020603050405020304" pitchFamily="18" charset="0"/>
              </a:rPr>
              <a:t>Pieņem, ka ugunsgrēka dzēšanas ilgums ir trīs stundas. </a:t>
            </a:r>
          </a:p>
        </p:txBody>
      </p:sp>
      <p:sp>
        <p:nvSpPr>
          <p:cNvPr id="43046" name="Taisnstūris 10">
            <a:extLst>
              <a:ext uri="{FF2B5EF4-FFF2-40B4-BE49-F238E27FC236}">
                <a16:creationId xmlns:a16="http://schemas.microsoft.com/office/drawing/2014/main" id="{7056A4B1-8520-0469-48C6-9497EFADC77F}"/>
              </a:ext>
            </a:extLst>
          </p:cNvPr>
          <p:cNvSpPr>
            <a:spLocks noChangeArrowheads="1"/>
          </p:cNvSpPr>
          <p:nvPr/>
        </p:nvSpPr>
        <p:spPr bwMode="auto">
          <a:xfrm>
            <a:off x="293688" y="49530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lv-LV" altLang="lv-LV" dirty="0">
                <a:solidFill>
                  <a:srgbClr val="000000"/>
                </a:solidFill>
                <a:latin typeface="Times New Roman" panose="02020603050405020304" pitchFamily="18" charset="0"/>
                <a:cs typeface="Times New Roman" panose="02020603050405020304" pitchFamily="18" charset="0"/>
              </a:rPr>
              <a:t>Maksimālais ugunsdzēsības ūdens krājuma atjaunošanas laiks nedrīkst pārsniegt 48 stundas, bet naftas, naftas produktu, gāzes, bīstamo ķīmisko vielu, kā arī </a:t>
            </a:r>
            <a:r>
              <a:rPr lang="lv-LV" altLang="lv-LV" dirty="0" err="1">
                <a:solidFill>
                  <a:srgbClr val="000000"/>
                </a:solidFill>
                <a:latin typeface="Times New Roman" panose="02020603050405020304" pitchFamily="18" charset="0"/>
                <a:cs typeface="Times New Roman" panose="02020603050405020304" pitchFamily="18" charset="0"/>
              </a:rPr>
              <a:t>sprādzienbīstamās</a:t>
            </a:r>
            <a:r>
              <a:rPr lang="lv-LV" altLang="lv-LV" dirty="0">
                <a:solidFill>
                  <a:srgbClr val="000000"/>
                </a:solidFill>
                <a:latin typeface="Times New Roman" panose="02020603050405020304" pitchFamily="18" charset="0"/>
                <a:cs typeface="Times New Roman" panose="02020603050405020304" pitchFamily="18" charset="0"/>
              </a:rPr>
              <a:t> un ugunsbīstamās ražotnēs un noliktavās – 24 stundas.</a:t>
            </a:r>
          </a:p>
        </p:txBody>
      </p:sp>
      <p:sp>
        <p:nvSpPr>
          <p:cNvPr id="43047" name="TextBox 11">
            <a:extLst>
              <a:ext uri="{FF2B5EF4-FFF2-40B4-BE49-F238E27FC236}">
                <a16:creationId xmlns:a16="http://schemas.microsoft.com/office/drawing/2014/main" id="{CC0F744C-810B-D6E3-ED0A-A168EB037110}"/>
              </a:ext>
            </a:extLst>
          </p:cNvPr>
          <p:cNvSpPr txBox="1">
            <a:spLocks noChangeArrowheads="1"/>
          </p:cNvSpPr>
          <p:nvPr/>
        </p:nvSpPr>
        <p:spPr bwMode="auto">
          <a:xfrm flipH="1">
            <a:off x="381000" y="5876925"/>
            <a:ext cx="4816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000" dirty="0">
                <a:solidFill>
                  <a:srgbClr val="000000"/>
                </a:solidFill>
                <a:latin typeface="Times New Roman" panose="02020603050405020304" pitchFamily="18" charset="0"/>
                <a:cs typeface="Times New Roman" panose="02020603050405020304" pitchFamily="18" charset="0"/>
              </a:rPr>
              <a:t>Avots: Latvijas būvnormatīva LBN 222-15 “Ūdensapgādes būves” 31.,</a:t>
            </a:r>
            <a:r>
              <a:rPr lang="lv-LV" altLang="lv-LV" sz="1000" dirty="0" smtClean="0">
                <a:solidFill>
                  <a:srgbClr val="000000"/>
                </a:solidFill>
                <a:latin typeface="Times New Roman" panose="02020603050405020304" pitchFamily="18" charset="0"/>
                <a:cs typeface="Times New Roman" panose="02020603050405020304" pitchFamily="18" charset="0"/>
              </a:rPr>
              <a:t>32.punkts</a:t>
            </a:r>
            <a:endParaRPr lang="lv-LV" altLang="lv-LV" sz="1000" dirty="0">
              <a:solidFill>
                <a:srgbClr val="000000"/>
              </a:solidFill>
              <a:latin typeface="Times New Roman" panose="02020603050405020304" pitchFamily="18" charset="0"/>
              <a:cs typeface="Times New Roman" panose="02020603050405020304" pitchFamily="18" charset="0"/>
            </a:endParaRPr>
          </a:p>
        </p:txBody>
      </p:sp>
      <p:sp>
        <p:nvSpPr>
          <p:cNvPr id="13" name="Taisnstūris 12">
            <a:extLst>
              <a:ext uri="{FF2B5EF4-FFF2-40B4-BE49-F238E27FC236}">
                <a16:creationId xmlns:a16="http://schemas.microsoft.com/office/drawing/2014/main" id="{3CBD1D7B-31C7-81AB-4314-005E21C75FC4}"/>
              </a:ext>
            </a:extLst>
          </p:cNvPr>
          <p:cNvSpPr/>
          <p:nvPr/>
        </p:nvSpPr>
        <p:spPr>
          <a:xfrm>
            <a:off x="231775" y="4583113"/>
            <a:ext cx="8564563" cy="1293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4818" name="Virsraksts 1">
            <a:extLst>
              <a:ext uri="{FF2B5EF4-FFF2-40B4-BE49-F238E27FC236}">
                <a16:creationId xmlns:a16="http://schemas.microsoft.com/office/drawing/2014/main" id="{5D028719-A19D-268F-5B2C-1D9D8D755A5E}"/>
              </a:ext>
            </a:extLst>
          </p:cNvPr>
          <p:cNvSpPr>
            <a:spLocks noGrp="1"/>
          </p:cNvSpPr>
          <p:nvPr>
            <p:ph type="title"/>
          </p:nvPr>
        </p:nvSpPr>
        <p:spPr>
          <a:xfrm>
            <a:off x="1381125" y="1211263"/>
            <a:ext cx="7886700" cy="614362"/>
          </a:xfrm>
        </p:spPr>
        <p:txBody>
          <a:bodyPr/>
          <a:lstStyle/>
          <a:p>
            <a:pPr>
              <a:defRPr/>
            </a:pPr>
            <a:r>
              <a:rPr lang="lv-LV" sz="36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Nepieciešamais ūdens daudzums</a:t>
            </a:r>
            <a:endParaRPr lang="lv-LV" altLang="lv-LV" dirty="0"/>
          </a:p>
        </p:txBody>
      </p:sp>
      <p:sp>
        <p:nvSpPr>
          <p:cNvPr id="4" name="Slaida numura vietturis 3">
            <a:extLst>
              <a:ext uri="{FF2B5EF4-FFF2-40B4-BE49-F238E27FC236}">
                <a16:creationId xmlns:a16="http://schemas.microsoft.com/office/drawing/2014/main" id="{5AEEB363-D2F8-980B-1CDE-291B70BDD7A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E545CA-A32C-4214-AFD4-99384DDBF5ED}" type="slidenum">
              <a:rPr lang="lv-LV" altLang="lv-LV">
                <a:solidFill>
                  <a:srgbClr val="898989"/>
                </a:solidFill>
              </a:rPr>
              <a:pPr/>
              <a:t>15</a:t>
            </a:fld>
            <a:endParaRPr lang="lv-LV" altLang="lv-LV">
              <a:solidFill>
                <a:srgbClr val="898989"/>
              </a:solidFill>
            </a:endParaRPr>
          </a:p>
        </p:txBody>
      </p:sp>
      <p:sp>
        <p:nvSpPr>
          <p:cNvPr id="45060" name="Taisnstūris 11">
            <a:extLst>
              <a:ext uri="{FF2B5EF4-FFF2-40B4-BE49-F238E27FC236}">
                <a16:creationId xmlns:a16="http://schemas.microsoft.com/office/drawing/2014/main" id="{8B7A4611-6B22-703A-EF81-1C99FB23404E}"/>
              </a:ext>
            </a:extLst>
          </p:cNvPr>
          <p:cNvSpPr>
            <a:spLocks noChangeArrowheads="1"/>
          </p:cNvSpPr>
          <p:nvPr/>
        </p:nvSpPr>
        <p:spPr bwMode="auto">
          <a:xfrm>
            <a:off x="769938" y="2233613"/>
            <a:ext cx="8021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lv-LV" altLang="lv-LV" b="1" dirty="0">
                <a:solidFill>
                  <a:srgbClr val="000000"/>
                </a:solidFill>
                <a:latin typeface="Arial" panose="020B0604020202020204" pitchFamily="34" charset="0"/>
              </a:rPr>
              <a:t>Ārējās ugunsdzēsības ūdens patēriņš dzīvojamām un publiskajām ēkām</a:t>
            </a:r>
            <a:endParaRPr lang="lv-LV" altLang="lv-LV" dirty="0"/>
          </a:p>
        </p:txBody>
      </p:sp>
      <p:graphicFrame>
        <p:nvGraphicFramePr>
          <p:cNvPr id="13" name="Tabula 12">
            <a:extLst>
              <a:ext uri="{FF2B5EF4-FFF2-40B4-BE49-F238E27FC236}">
                <a16:creationId xmlns:a16="http://schemas.microsoft.com/office/drawing/2014/main" id="{9285C753-8BD0-3E16-DBAB-3AFC83402CD1}"/>
              </a:ext>
            </a:extLst>
          </p:cNvPr>
          <p:cNvGraphicFramePr>
            <a:graphicFrameLocks noGrp="1"/>
          </p:cNvGraphicFramePr>
          <p:nvPr/>
        </p:nvGraphicFramePr>
        <p:xfrm>
          <a:off x="628650" y="3082925"/>
          <a:ext cx="7886700" cy="1897350"/>
        </p:xfrm>
        <a:graphic>
          <a:graphicData uri="http://schemas.openxmlformats.org/drawingml/2006/table">
            <a:tbl>
              <a:tblPr/>
              <a:tblGrid>
                <a:gridCol w="946404">
                  <a:extLst>
                    <a:ext uri="{9D8B030D-6E8A-4147-A177-3AD203B41FA5}">
                      <a16:colId xmlns:a16="http://schemas.microsoft.com/office/drawing/2014/main" val="89325762"/>
                    </a:ext>
                  </a:extLst>
                </a:gridCol>
                <a:gridCol w="1577340">
                  <a:extLst>
                    <a:ext uri="{9D8B030D-6E8A-4147-A177-3AD203B41FA5}">
                      <a16:colId xmlns:a16="http://schemas.microsoft.com/office/drawing/2014/main" val="3609561380"/>
                    </a:ext>
                  </a:extLst>
                </a:gridCol>
                <a:gridCol w="946404">
                  <a:extLst>
                    <a:ext uri="{9D8B030D-6E8A-4147-A177-3AD203B41FA5}">
                      <a16:colId xmlns:a16="http://schemas.microsoft.com/office/drawing/2014/main" val="461140828"/>
                    </a:ext>
                  </a:extLst>
                </a:gridCol>
                <a:gridCol w="946404">
                  <a:extLst>
                    <a:ext uri="{9D8B030D-6E8A-4147-A177-3AD203B41FA5}">
                      <a16:colId xmlns:a16="http://schemas.microsoft.com/office/drawing/2014/main" val="3251249507"/>
                    </a:ext>
                  </a:extLst>
                </a:gridCol>
                <a:gridCol w="946404">
                  <a:extLst>
                    <a:ext uri="{9D8B030D-6E8A-4147-A177-3AD203B41FA5}">
                      <a16:colId xmlns:a16="http://schemas.microsoft.com/office/drawing/2014/main" val="2646830437"/>
                    </a:ext>
                  </a:extLst>
                </a:gridCol>
                <a:gridCol w="946404">
                  <a:extLst>
                    <a:ext uri="{9D8B030D-6E8A-4147-A177-3AD203B41FA5}">
                      <a16:colId xmlns:a16="http://schemas.microsoft.com/office/drawing/2014/main" val="3708137664"/>
                    </a:ext>
                  </a:extLst>
                </a:gridCol>
                <a:gridCol w="946404">
                  <a:extLst>
                    <a:ext uri="{9D8B030D-6E8A-4147-A177-3AD203B41FA5}">
                      <a16:colId xmlns:a16="http://schemas.microsoft.com/office/drawing/2014/main" val="4209335482"/>
                    </a:ext>
                  </a:extLst>
                </a:gridCol>
                <a:gridCol w="630936">
                  <a:extLst>
                    <a:ext uri="{9D8B030D-6E8A-4147-A177-3AD203B41FA5}">
                      <a16:colId xmlns:a16="http://schemas.microsoft.com/office/drawing/2014/main" val="2513529884"/>
                    </a:ext>
                  </a:extLst>
                </a:gridCol>
              </a:tblGrid>
              <a:tr h="464742">
                <a:tc rowSpan="2">
                  <a:txBody>
                    <a:bodyPr/>
                    <a:lstStyle/>
                    <a:p>
                      <a:pPr algn="ctr">
                        <a:defRPr>
                          <a:solidFill>
                            <a:srgbClr val="000000"/>
                          </a:solidFill>
                        </a:defRPr>
                      </a:pPr>
                      <a:r>
                        <a:rPr lang="lv-LV" sz="1400">
                          <a:solidFill>
                            <a:srgbClr val="414142"/>
                          </a:solidFill>
                          <a:effectLst/>
                        </a:rPr>
                        <a:t>Nr.p.k.</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rowSpan="2">
                  <a:txBody>
                    <a:bodyPr/>
                    <a:lstStyle/>
                    <a:p>
                      <a:pPr algn="ctr">
                        <a:defRPr>
                          <a:solidFill>
                            <a:srgbClr val="000000"/>
                          </a:solidFill>
                        </a:defRPr>
                      </a:pPr>
                      <a:r>
                        <a:rPr lang="lv-LV" sz="1400">
                          <a:solidFill>
                            <a:srgbClr val="414142"/>
                          </a:solidFill>
                          <a:effectLst/>
                        </a:rPr>
                        <a:t>Ēkas stāvu skaits</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gridSpan="6">
                  <a:txBody>
                    <a:bodyPr/>
                    <a:lstStyle/>
                    <a:p>
                      <a:pPr algn="ctr">
                        <a:defRPr>
                          <a:solidFill>
                            <a:srgbClr val="000000"/>
                          </a:solidFill>
                        </a:defRPr>
                      </a:pPr>
                      <a:r>
                        <a:rPr lang="lv-LV" sz="1400">
                          <a:solidFill>
                            <a:srgbClr val="414142"/>
                          </a:solidFill>
                          <a:effectLst/>
                        </a:rPr>
                        <a:t>Ārējās ugunsdzēsības ūdens patēriņš (l/s) viena ugunsgrēka dzēšanai neatkarīgi no ēkas ugunsnoturības pakāpes, ja ēkas būvapjoms ir</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extLst>
                  <a:ext uri="{0D108BD9-81ED-4DB2-BD59-A6C34878D82A}">
                    <a16:rowId xmlns:a16="http://schemas.microsoft.com/office/drawing/2014/main" val="3938379154"/>
                  </a:ext>
                </a:extLst>
              </a:tr>
              <a:tr h="678067">
                <a:tc vMerge="1">
                  <a:txBody>
                    <a:bodyPr/>
                    <a:lstStyle/>
                    <a:p>
                      <a:pPr>
                        <a:defRPr>
                          <a:solidFill>
                            <a:srgbClr val="000000"/>
                          </a:solidFill>
                        </a:defRPr>
                      </a:pPr>
                      <a:endParaRPr lang="lv-LV"/>
                    </a:p>
                  </a:txBody>
                  <a:tcPr>
                    <a:solidFill>
                      <a:srgbClr val="DCDCDC"/>
                    </a:solidFill>
                  </a:tcPr>
                </a:tc>
                <a:tc vMerge="1">
                  <a:txBody>
                    <a:bodyPr/>
                    <a:lstStyle/>
                    <a:p>
                      <a:pPr>
                        <a:defRPr>
                          <a:solidFill>
                            <a:srgbClr val="000000"/>
                          </a:solidFill>
                        </a:defRPr>
                      </a:pPr>
                      <a:endParaRPr lang="lv-LV"/>
                    </a:p>
                  </a:txBody>
                  <a:tcPr>
                    <a:solidFill>
                      <a:srgbClr val="DCDCDC"/>
                    </a:solidFill>
                  </a:tcPr>
                </a:tc>
                <a:tc>
                  <a:txBody>
                    <a:bodyPr/>
                    <a:lstStyle/>
                    <a:p>
                      <a:pPr algn="ctr">
                        <a:defRPr>
                          <a:solidFill>
                            <a:srgbClr val="000000"/>
                          </a:solidFill>
                        </a:defRPr>
                      </a:pPr>
                      <a:r>
                        <a:rPr lang="lv-LV" sz="1400">
                          <a:solidFill>
                            <a:srgbClr val="414142"/>
                          </a:solidFill>
                          <a:effectLst/>
                        </a:rPr>
                        <a:t>līdz 1000 m </a:t>
                      </a:r>
                      <a:r>
                        <a:rPr lang="lv-LV" sz="1400" baseline="30000">
                          <a:solidFill>
                            <a:srgbClr val="414142"/>
                          </a:solidFill>
                          <a:effectLst/>
                        </a:rPr>
                        <a:t>3</a:t>
                      </a:r>
                      <a:endParaRPr lang="lv-LV" sz="1400">
                        <a:solidFill>
                          <a:srgbClr val="414142"/>
                        </a:solidFill>
                        <a:effectLst/>
                      </a:endParaRP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no 1001 līdz 5000 m </a:t>
                      </a:r>
                      <a:r>
                        <a:rPr lang="lv-LV" sz="1400" baseline="30000">
                          <a:solidFill>
                            <a:srgbClr val="414142"/>
                          </a:solidFill>
                          <a:effectLst/>
                        </a:rPr>
                        <a:t>3</a:t>
                      </a:r>
                      <a:endParaRPr lang="lv-LV" sz="1400">
                        <a:solidFill>
                          <a:srgbClr val="414142"/>
                        </a:solidFill>
                        <a:effectLst/>
                      </a:endParaRP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no 5001 līdz 25000 m </a:t>
                      </a:r>
                      <a:r>
                        <a:rPr lang="lv-LV" sz="1400" baseline="30000">
                          <a:solidFill>
                            <a:srgbClr val="414142"/>
                          </a:solidFill>
                          <a:effectLst/>
                        </a:rPr>
                        <a:t>3</a:t>
                      </a:r>
                      <a:endParaRPr lang="lv-LV" sz="1400">
                        <a:solidFill>
                          <a:srgbClr val="414142"/>
                        </a:solidFill>
                        <a:effectLst/>
                      </a:endParaRP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no 25001 līdz 50000 m </a:t>
                      </a:r>
                      <a:r>
                        <a:rPr lang="lv-LV" sz="1400" baseline="30000">
                          <a:solidFill>
                            <a:srgbClr val="414142"/>
                          </a:solidFill>
                          <a:effectLst/>
                        </a:rPr>
                        <a:t>3</a:t>
                      </a:r>
                      <a:endParaRPr lang="lv-LV" sz="1400">
                        <a:solidFill>
                          <a:srgbClr val="414142"/>
                        </a:solidFill>
                        <a:effectLst/>
                      </a:endParaRP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no 50001</a:t>
                      </a:r>
                      <a:br>
                        <a:rPr lang="lv-LV" sz="1400">
                          <a:solidFill>
                            <a:srgbClr val="414142"/>
                          </a:solidFill>
                          <a:effectLst/>
                        </a:rPr>
                      </a:br>
                      <a:r>
                        <a:rPr lang="lv-LV" sz="1400">
                          <a:solidFill>
                            <a:srgbClr val="414142"/>
                          </a:solidFill>
                          <a:effectLst/>
                        </a:rPr>
                        <a:t>līdz 100000 m </a:t>
                      </a:r>
                      <a:r>
                        <a:rPr lang="lv-LV" sz="1400" baseline="30000">
                          <a:solidFill>
                            <a:srgbClr val="414142"/>
                          </a:solidFill>
                          <a:effectLst/>
                        </a:rPr>
                        <a:t>3</a:t>
                      </a:r>
                      <a:endParaRPr lang="lv-LV" sz="1400">
                        <a:solidFill>
                          <a:srgbClr val="414142"/>
                        </a:solidFill>
                        <a:effectLst/>
                      </a:endParaRP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virs 100000 m </a:t>
                      </a:r>
                      <a:r>
                        <a:rPr lang="lv-LV" sz="1400" baseline="30000">
                          <a:solidFill>
                            <a:srgbClr val="414142"/>
                          </a:solidFill>
                          <a:effectLst/>
                        </a:rPr>
                        <a:t>3</a:t>
                      </a:r>
                      <a:endParaRPr lang="lv-LV" sz="1400">
                        <a:solidFill>
                          <a:srgbClr val="414142"/>
                        </a:solidFill>
                        <a:effectLst/>
                      </a:endParaRP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1181082996"/>
                  </a:ext>
                </a:extLst>
              </a:tr>
              <a:tr h="251418">
                <a:tc>
                  <a:txBody>
                    <a:bodyPr/>
                    <a:lstStyle/>
                    <a:p>
                      <a:pPr>
                        <a:defRPr>
                          <a:solidFill>
                            <a:srgbClr val="000000"/>
                          </a:solidFill>
                        </a:defRPr>
                      </a:pPr>
                      <a:r>
                        <a:rPr lang="lv-LV" sz="1400">
                          <a:solidFill>
                            <a:srgbClr val="414142"/>
                          </a:solidFill>
                          <a:effectLst/>
                        </a:rPr>
                        <a:t>1.</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400">
                          <a:solidFill>
                            <a:srgbClr val="414142"/>
                          </a:solidFill>
                          <a:effectLst/>
                        </a:rPr>
                        <a:t>Līdz 2</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10*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15**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20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25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30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35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4024117596"/>
                  </a:ext>
                </a:extLst>
              </a:tr>
              <a:tr h="251418">
                <a:tc>
                  <a:txBody>
                    <a:bodyPr/>
                    <a:lstStyle/>
                    <a:p>
                      <a:pPr>
                        <a:defRPr>
                          <a:solidFill>
                            <a:srgbClr val="000000"/>
                          </a:solidFill>
                        </a:defRPr>
                      </a:pPr>
                      <a:r>
                        <a:rPr lang="lv-LV" sz="1400">
                          <a:solidFill>
                            <a:srgbClr val="414142"/>
                          </a:solidFill>
                          <a:effectLst/>
                        </a:rPr>
                        <a:t>2.</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400">
                          <a:solidFill>
                            <a:srgbClr val="414142"/>
                          </a:solidFill>
                          <a:effectLst/>
                        </a:rPr>
                        <a:t>No 3 līdz 10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15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20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25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30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35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40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1013145539"/>
                  </a:ext>
                </a:extLst>
              </a:tr>
              <a:tr h="251418">
                <a:tc>
                  <a:txBody>
                    <a:bodyPr/>
                    <a:lstStyle/>
                    <a:p>
                      <a:pPr>
                        <a:defRPr>
                          <a:solidFill>
                            <a:srgbClr val="000000"/>
                          </a:solidFill>
                        </a:defRPr>
                      </a:pPr>
                      <a:r>
                        <a:rPr lang="lv-LV" sz="1400">
                          <a:solidFill>
                            <a:srgbClr val="414142"/>
                          </a:solidFill>
                          <a:effectLst/>
                        </a:rPr>
                        <a:t>3.</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defRPr>
                          <a:solidFill>
                            <a:srgbClr val="000000"/>
                          </a:solidFill>
                        </a:defRPr>
                      </a:pPr>
                      <a:r>
                        <a:rPr lang="lv-LV" sz="1400">
                          <a:solidFill>
                            <a:srgbClr val="414142"/>
                          </a:solidFill>
                          <a:effectLst/>
                        </a:rPr>
                        <a:t>Virs 10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30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35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a:solidFill>
                            <a:srgbClr val="414142"/>
                          </a:solidFill>
                          <a:effectLst/>
                        </a:rPr>
                        <a:t>40</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sz="1400" dirty="0">
                          <a:solidFill>
                            <a:srgbClr val="414142"/>
                          </a:solidFill>
                          <a:effectLst/>
                        </a:rPr>
                        <a:t>45</a:t>
                      </a:r>
                    </a:p>
                  </a:txBody>
                  <a:tcPr marL="19050" marR="19050" marT="19047" marB="19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345654176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77EBE5F3-860D-5723-114E-B59D194FA03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A1E281-44E0-4C6D-B06F-0C44F2E68FD5}" type="slidenum">
              <a:rPr lang="lv-LV" altLang="lv-LV">
                <a:solidFill>
                  <a:srgbClr val="898989"/>
                </a:solidFill>
              </a:rPr>
              <a:pPr/>
              <a:t>16</a:t>
            </a:fld>
            <a:endParaRPr lang="lv-LV" altLang="lv-LV">
              <a:solidFill>
                <a:srgbClr val="898989"/>
              </a:solidFill>
            </a:endParaRPr>
          </a:p>
        </p:txBody>
      </p:sp>
      <p:sp>
        <p:nvSpPr>
          <p:cNvPr id="47107" name="Taisnstūris 4">
            <a:extLst>
              <a:ext uri="{FF2B5EF4-FFF2-40B4-BE49-F238E27FC236}">
                <a16:creationId xmlns:a16="http://schemas.microsoft.com/office/drawing/2014/main" id="{195CFC6F-5233-08FE-5A98-16A6D2312D79}"/>
              </a:ext>
            </a:extLst>
          </p:cNvPr>
          <p:cNvSpPr>
            <a:spLocks noChangeArrowheads="1"/>
          </p:cNvSpPr>
          <p:nvPr/>
        </p:nvSpPr>
        <p:spPr bwMode="auto">
          <a:xfrm>
            <a:off x="246063" y="2125663"/>
            <a:ext cx="865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lv-LV" altLang="lv-LV" b="1">
                <a:solidFill>
                  <a:srgbClr val="000000"/>
                </a:solidFill>
                <a:latin typeface="Arial" panose="020B0604020202020204" pitchFamily="34" charset="0"/>
              </a:rPr>
              <a:t>Ārējās ūdensapgādes ugunsdzēsības ūdens patēriņš ražošanas un noliktavu ēkām vai būvēm</a:t>
            </a:r>
            <a:endParaRPr lang="lv-LV" altLang="lv-LV"/>
          </a:p>
        </p:txBody>
      </p:sp>
      <p:graphicFrame>
        <p:nvGraphicFramePr>
          <p:cNvPr id="6" name="Tabula 5">
            <a:extLst>
              <a:ext uri="{FF2B5EF4-FFF2-40B4-BE49-F238E27FC236}">
                <a16:creationId xmlns:a16="http://schemas.microsoft.com/office/drawing/2014/main" id="{4CEE0852-6AD4-1D99-482F-DAD89371D2E3}"/>
              </a:ext>
            </a:extLst>
          </p:cNvPr>
          <p:cNvGraphicFramePr>
            <a:graphicFrameLocks noGrp="1"/>
          </p:cNvGraphicFramePr>
          <p:nvPr/>
        </p:nvGraphicFramePr>
        <p:xfrm>
          <a:off x="628650" y="2811463"/>
          <a:ext cx="7886700" cy="3505200"/>
        </p:xfrm>
        <a:graphic>
          <a:graphicData uri="http://schemas.openxmlformats.org/drawingml/2006/table">
            <a:tbl>
              <a:tblPr/>
              <a:tblGrid>
                <a:gridCol w="876300">
                  <a:extLst>
                    <a:ext uri="{9D8B030D-6E8A-4147-A177-3AD203B41FA5}">
                      <a16:colId xmlns:a16="http://schemas.microsoft.com/office/drawing/2014/main" val="3306316067"/>
                    </a:ext>
                  </a:extLst>
                </a:gridCol>
                <a:gridCol w="876300">
                  <a:extLst>
                    <a:ext uri="{9D8B030D-6E8A-4147-A177-3AD203B41FA5}">
                      <a16:colId xmlns:a16="http://schemas.microsoft.com/office/drawing/2014/main" val="3426821562"/>
                    </a:ext>
                  </a:extLst>
                </a:gridCol>
                <a:gridCol w="876300">
                  <a:extLst>
                    <a:ext uri="{9D8B030D-6E8A-4147-A177-3AD203B41FA5}">
                      <a16:colId xmlns:a16="http://schemas.microsoft.com/office/drawing/2014/main" val="1880433004"/>
                    </a:ext>
                  </a:extLst>
                </a:gridCol>
                <a:gridCol w="876300">
                  <a:extLst>
                    <a:ext uri="{9D8B030D-6E8A-4147-A177-3AD203B41FA5}">
                      <a16:colId xmlns:a16="http://schemas.microsoft.com/office/drawing/2014/main" val="1305023928"/>
                    </a:ext>
                  </a:extLst>
                </a:gridCol>
                <a:gridCol w="876300">
                  <a:extLst>
                    <a:ext uri="{9D8B030D-6E8A-4147-A177-3AD203B41FA5}">
                      <a16:colId xmlns:a16="http://schemas.microsoft.com/office/drawing/2014/main" val="3826667881"/>
                    </a:ext>
                  </a:extLst>
                </a:gridCol>
                <a:gridCol w="876300">
                  <a:extLst>
                    <a:ext uri="{9D8B030D-6E8A-4147-A177-3AD203B41FA5}">
                      <a16:colId xmlns:a16="http://schemas.microsoft.com/office/drawing/2014/main" val="2808091593"/>
                    </a:ext>
                  </a:extLst>
                </a:gridCol>
                <a:gridCol w="876300">
                  <a:extLst>
                    <a:ext uri="{9D8B030D-6E8A-4147-A177-3AD203B41FA5}">
                      <a16:colId xmlns:a16="http://schemas.microsoft.com/office/drawing/2014/main" val="469302"/>
                    </a:ext>
                  </a:extLst>
                </a:gridCol>
                <a:gridCol w="876300">
                  <a:extLst>
                    <a:ext uri="{9D8B030D-6E8A-4147-A177-3AD203B41FA5}">
                      <a16:colId xmlns:a16="http://schemas.microsoft.com/office/drawing/2014/main" val="3118728354"/>
                    </a:ext>
                  </a:extLst>
                </a:gridCol>
                <a:gridCol w="876300">
                  <a:extLst>
                    <a:ext uri="{9D8B030D-6E8A-4147-A177-3AD203B41FA5}">
                      <a16:colId xmlns:a16="http://schemas.microsoft.com/office/drawing/2014/main" val="2710522041"/>
                    </a:ext>
                  </a:extLst>
                </a:gridCol>
              </a:tblGrid>
              <a:tr h="0">
                <a:tc rowSpan="2">
                  <a:txBody>
                    <a:bodyPr/>
                    <a:lstStyle/>
                    <a:p>
                      <a:pPr algn="ctr">
                        <a:defRPr>
                          <a:solidFill>
                            <a:srgbClr val="000000"/>
                          </a:solidFill>
                        </a:defRPr>
                      </a:pPr>
                      <a:r>
                        <a:rPr lang="lv-LV">
                          <a:solidFill>
                            <a:srgbClr val="414142"/>
                          </a:solidFill>
                          <a:effectLst/>
                        </a:rPr>
                        <a:t>Nr. p. k.</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rowSpan="2">
                  <a:txBody>
                    <a:bodyPr/>
                    <a:lstStyle/>
                    <a:p>
                      <a:pPr algn="ctr">
                        <a:defRPr>
                          <a:solidFill>
                            <a:srgbClr val="000000"/>
                          </a:solidFill>
                        </a:defRPr>
                      </a:pPr>
                      <a:r>
                        <a:rPr lang="lv-LV">
                          <a:solidFill>
                            <a:srgbClr val="414142"/>
                          </a:solidFill>
                          <a:effectLst/>
                        </a:rPr>
                        <a:t>Būves ugunsnoturības pakāpe</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rowSpan="2">
                  <a:txBody>
                    <a:bodyPr/>
                    <a:lstStyle/>
                    <a:p>
                      <a:pPr algn="ctr">
                        <a:defRPr>
                          <a:solidFill>
                            <a:srgbClr val="000000"/>
                          </a:solidFill>
                        </a:defRPr>
                      </a:pPr>
                      <a:r>
                        <a:rPr lang="lv-LV">
                          <a:solidFill>
                            <a:srgbClr val="414142"/>
                          </a:solidFill>
                          <a:effectLst/>
                        </a:rPr>
                        <a:t>Ugunsslodzes blīvums (MJ/m</a:t>
                      </a:r>
                      <a:r>
                        <a:rPr lang="lv-LV" baseline="30000">
                          <a:solidFill>
                            <a:srgbClr val="414142"/>
                          </a:solidFill>
                          <a:effectLst/>
                        </a:rPr>
                        <a:t>2)</a:t>
                      </a:r>
                      <a:endParaRPr lang="lv-LV">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gridSpan="6">
                  <a:txBody>
                    <a:bodyPr/>
                    <a:lstStyle/>
                    <a:p>
                      <a:pPr algn="ctr">
                        <a:defRPr>
                          <a:solidFill>
                            <a:srgbClr val="000000"/>
                          </a:solidFill>
                        </a:defRPr>
                      </a:pPr>
                      <a:r>
                        <a:rPr lang="lv-LV">
                          <a:solidFill>
                            <a:srgbClr val="414142"/>
                          </a:solidFill>
                          <a:effectLst/>
                        </a:rPr>
                        <a:t>Ārējās ūdensapgādes ugunsdzēsības ūdens patēriņš viena ugunsgrēka dzēšanai (l/s), ja būves būvapjoms ir</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tc hMerge="1">
                  <a:txBody>
                    <a:bodyPr/>
                    <a:lstStyle/>
                    <a:p>
                      <a:pPr>
                        <a:defRPr>
                          <a:solidFill>
                            <a:srgbClr val="000000"/>
                          </a:solidFill>
                        </a:defRPr>
                      </a:pPr>
                      <a:endParaRPr lang="lv-LV"/>
                    </a:p>
                  </a:txBody>
                  <a:tcPr>
                    <a:solidFill>
                      <a:srgbClr val="DCDCDC"/>
                    </a:solidFill>
                  </a:tcPr>
                </a:tc>
                <a:extLst>
                  <a:ext uri="{0D108BD9-81ED-4DB2-BD59-A6C34878D82A}">
                    <a16:rowId xmlns:a16="http://schemas.microsoft.com/office/drawing/2014/main" val="3466681280"/>
                  </a:ext>
                </a:extLst>
              </a:tr>
              <a:tr h="0">
                <a:tc vMerge="1">
                  <a:txBody>
                    <a:bodyPr/>
                    <a:lstStyle/>
                    <a:p>
                      <a:pPr>
                        <a:defRPr>
                          <a:solidFill>
                            <a:srgbClr val="000000"/>
                          </a:solidFill>
                        </a:defRPr>
                      </a:pPr>
                      <a:endParaRPr lang="lv-LV"/>
                    </a:p>
                  </a:txBody>
                  <a:tcPr>
                    <a:solidFill>
                      <a:srgbClr val="DCDCDC"/>
                    </a:solidFill>
                  </a:tcPr>
                </a:tc>
                <a:tc vMerge="1">
                  <a:txBody>
                    <a:bodyPr/>
                    <a:lstStyle/>
                    <a:p>
                      <a:pPr>
                        <a:defRPr>
                          <a:solidFill>
                            <a:srgbClr val="000000"/>
                          </a:solidFill>
                        </a:defRPr>
                      </a:pPr>
                      <a:endParaRPr lang="lv-LV"/>
                    </a:p>
                  </a:txBody>
                  <a:tcPr>
                    <a:solidFill>
                      <a:srgbClr val="DCDCDC"/>
                    </a:solidFill>
                  </a:tcPr>
                </a:tc>
                <a:tc vMerge="1">
                  <a:txBody>
                    <a:bodyPr/>
                    <a:lstStyle/>
                    <a:p>
                      <a:pPr>
                        <a:defRPr>
                          <a:solidFill>
                            <a:srgbClr val="000000"/>
                          </a:solidFill>
                        </a:defRPr>
                      </a:pPr>
                      <a:endParaRPr lang="lv-LV"/>
                    </a:p>
                  </a:txBody>
                  <a:tcPr>
                    <a:solidFill>
                      <a:srgbClr val="DCDCDC"/>
                    </a:solidFill>
                  </a:tcPr>
                </a:tc>
                <a:tc>
                  <a:txBody>
                    <a:bodyPr/>
                    <a:lstStyle/>
                    <a:p>
                      <a:pPr algn="ctr">
                        <a:defRPr>
                          <a:solidFill>
                            <a:srgbClr val="000000"/>
                          </a:solidFill>
                        </a:defRPr>
                      </a:pPr>
                      <a:r>
                        <a:rPr lang="lv-LV">
                          <a:solidFill>
                            <a:srgbClr val="414142"/>
                          </a:solidFill>
                          <a:effectLst/>
                        </a:rPr>
                        <a:t>līdz</a:t>
                      </a:r>
                      <a:br>
                        <a:rPr lang="lv-LV">
                          <a:solidFill>
                            <a:srgbClr val="414142"/>
                          </a:solidFill>
                          <a:effectLst/>
                        </a:rPr>
                      </a:br>
                      <a:r>
                        <a:rPr lang="lv-LV">
                          <a:solidFill>
                            <a:srgbClr val="414142"/>
                          </a:solidFill>
                          <a:effectLst/>
                        </a:rPr>
                        <a:t>3000 m</a:t>
                      </a:r>
                      <a:r>
                        <a:rPr lang="lv-LV" baseline="30000">
                          <a:solidFill>
                            <a:srgbClr val="414142"/>
                          </a:solidFill>
                          <a:effectLst/>
                        </a:rPr>
                        <a:t>3</a:t>
                      </a:r>
                      <a:endParaRPr lang="lv-LV">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fr-FR">
                          <a:solidFill>
                            <a:srgbClr val="414142"/>
                          </a:solidFill>
                          <a:effectLst/>
                        </a:rPr>
                        <a:t>virs</a:t>
                      </a:r>
                      <a:br>
                        <a:rPr lang="fr-FR">
                          <a:solidFill>
                            <a:srgbClr val="414142"/>
                          </a:solidFill>
                          <a:effectLst/>
                        </a:rPr>
                      </a:br>
                      <a:r>
                        <a:rPr lang="fr-FR">
                          <a:solidFill>
                            <a:srgbClr val="414142"/>
                          </a:solidFill>
                          <a:effectLst/>
                        </a:rPr>
                        <a:t>3000</a:t>
                      </a:r>
                      <a:br>
                        <a:rPr lang="fr-FR">
                          <a:solidFill>
                            <a:srgbClr val="414142"/>
                          </a:solidFill>
                          <a:effectLst/>
                        </a:rPr>
                      </a:br>
                      <a:r>
                        <a:rPr lang="fr-FR">
                          <a:solidFill>
                            <a:srgbClr val="414142"/>
                          </a:solidFill>
                          <a:effectLst/>
                        </a:rPr>
                        <a:t>līdz 10000 m</a:t>
                      </a:r>
                      <a:r>
                        <a:rPr lang="fr-FR" baseline="30000">
                          <a:solidFill>
                            <a:srgbClr val="414142"/>
                          </a:solidFill>
                          <a:effectLst/>
                        </a:rPr>
                        <a:t>3</a:t>
                      </a:r>
                      <a:endParaRPr lang="fr-FR">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fr-FR">
                          <a:solidFill>
                            <a:srgbClr val="414142"/>
                          </a:solidFill>
                          <a:effectLst/>
                        </a:rPr>
                        <a:t>virs</a:t>
                      </a:r>
                      <a:br>
                        <a:rPr lang="fr-FR">
                          <a:solidFill>
                            <a:srgbClr val="414142"/>
                          </a:solidFill>
                          <a:effectLst/>
                        </a:rPr>
                      </a:br>
                      <a:r>
                        <a:rPr lang="fr-FR">
                          <a:solidFill>
                            <a:srgbClr val="414142"/>
                          </a:solidFill>
                          <a:effectLst/>
                        </a:rPr>
                        <a:t>10000</a:t>
                      </a:r>
                      <a:br>
                        <a:rPr lang="fr-FR">
                          <a:solidFill>
                            <a:srgbClr val="414142"/>
                          </a:solidFill>
                          <a:effectLst/>
                        </a:rPr>
                      </a:br>
                      <a:r>
                        <a:rPr lang="fr-FR">
                          <a:solidFill>
                            <a:srgbClr val="414142"/>
                          </a:solidFill>
                          <a:effectLst/>
                        </a:rPr>
                        <a:t>līdz 25000 m</a:t>
                      </a:r>
                      <a:r>
                        <a:rPr lang="fr-FR" baseline="30000">
                          <a:solidFill>
                            <a:srgbClr val="414142"/>
                          </a:solidFill>
                          <a:effectLst/>
                        </a:rPr>
                        <a:t>3</a:t>
                      </a:r>
                      <a:endParaRPr lang="fr-FR">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fr-FR">
                          <a:solidFill>
                            <a:srgbClr val="414142"/>
                          </a:solidFill>
                          <a:effectLst/>
                        </a:rPr>
                        <a:t>virs</a:t>
                      </a:r>
                      <a:br>
                        <a:rPr lang="fr-FR">
                          <a:solidFill>
                            <a:srgbClr val="414142"/>
                          </a:solidFill>
                          <a:effectLst/>
                        </a:rPr>
                      </a:br>
                      <a:r>
                        <a:rPr lang="fr-FR">
                          <a:solidFill>
                            <a:srgbClr val="414142"/>
                          </a:solidFill>
                          <a:effectLst/>
                        </a:rPr>
                        <a:t>25000</a:t>
                      </a:r>
                      <a:br>
                        <a:rPr lang="fr-FR">
                          <a:solidFill>
                            <a:srgbClr val="414142"/>
                          </a:solidFill>
                          <a:effectLst/>
                        </a:rPr>
                      </a:br>
                      <a:r>
                        <a:rPr lang="fr-FR">
                          <a:solidFill>
                            <a:srgbClr val="414142"/>
                          </a:solidFill>
                          <a:effectLst/>
                        </a:rPr>
                        <a:t>līdz</a:t>
                      </a:r>
                      <a:br>
                        <a:rPr lang="fr-FR">
                          <a:solidFill>
                            <a:srgbClr val="414142"/>
                          </a:solidFill>
                          <a:effectLst/>
                        </a:rPr>
                      </a:br>
                      <a:r>
                        <a:rPr lang="fr-FR">
                          <a:solidFill>
                            <a:srgbClr val="414142"/>
                          </a:solidFill>
                          <a:effectLst/>
                        </a:rPr>
                        <a:t>50000 m</a:t>
                      </a:r>
                      <a:r>
                        <a:rPr lang="fr-FR" baseline="30000">
                          <a:solidFill>
                            <a:srgbClr val="414142"/>
                          </a:solidFill>
                          <a:effectLst/>
                        </a:rPr>
                        <a:t>3</a:t>
                      </a:r>
                      <a:endParaRPr lang="fr-FR">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fr-FR">
                          <a:solidFill>
                            <a:srgbClr val="414142"/>
                          </a:solidFill>
                          <a:effectLst/>
                        </a:rPr>
                        <a:t>virs</a:t>
                      </a:r>
                      <a:br>
                        <a:rPr lang="fr-FR">
                          <a:solidFill>
                            <a:srgbClr val="414142"/>
                          </a:solidFill>
                          <a:effectLst/>
                        </a:rPr>
                      </a:br>
                      <a:r>
                        <a:rPr lang="fr-FR">
                          <a:solidFill>
                            <a:srgbClr val="414142"/>
                          </a:solidFill>
                          <a:effectLst/>
                        </a:rPr>
                        <a:t>50000</a:t>
                      </a:r>
                      <a:br>
                        <a:rPr lang="fr-FR">
                          <a:solidFill>
                            <a:srgbClr val="414142"/>
                          </a:solidFill>
                          <a:effectLst/>
                        </a:rPr>
                      </a:br>
                      <a:r>
                        <a:rPr lang="fr-FR">
                          <a:solidFill>
                            <a:srgbClr val="414142"/>
                          </a:solidFill>
                          <a:effectLst/>
                        </a:rPr>
                        <a:t>līdz</a:t>
                      </a:r>
                      <a:br>
                        <a:rPr lang="fr-FR">
                          <a:solidFill>
                            <a:srgbClr val="414142"/>
                          </a:solidFill>
                          <a:effectLst/>
                        </a:rPr>
                      </a:br>
                      <a:r>
                        <a:rPr lang="fr-FR">
                          <a:solidFill>
                            <a:srgbClr val="414142"/>
                          </a:solidFill>
                          <a:effectLst/>
                        </a:rPr>
                        <a:t>100000 m</a:t>
                      </a:r>
                      <a:r>
                        <a:rPr lang="fr-FR" baseline="30000">
                          <a:solidFill>
                            <a:srgbClr val="414142"/>
                          </a:solidFill>
                          <a:effectLst/>
                        </a:rPr>
                        <a:t>3</a:t>
                      </a:r>
                      <a:endParaRPr lang="fr-FR">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virs</a:t>
                      </a:r>
                      <a:br>
                        <a:rPr lang="lv-LV">
                          <a:solidFill>
                            <a:srgbClr val="414142"/>
                          </a:solidFill>
                          <a:effectLst/>
                        </a:rPr>
                      </a:br>
                      <a:r>
                        <a:rPr lang="lv-LV">
                          <a:solidFill>
                            <a:srgbClr val="414142"/>
                          </a:solidFill>
                          <a:effectLst/>
                        </a:rPr>
                        <a:t>100000 m</a:t>
                      </a:r>
                      <a:r>
                        <a:rPr lang="lv-LV" baseline="30000">
                          <a:solidFill>
                            <a:srgbClr val="414142"/>
                          </a:solidFill>
                          <a:effectLst/>
                        </a:rPr>
                        <a:t>3</a:t>
                      </a:r>
                      <a:endParaRPr lang="lv-LV">
                        <a:solidFill>
                          <a:srgbClr val="414142"/>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194903410"/>
                  </a:ext>
                </a:extLst>
              </a:tr>
              <a:tr h="0">
                <a:tc>
                  <a:txBody>
                    <a:bodyPr/>
                    <a:lstStyle/>
                    <a:p>
                      <a:pPr algn="ctr">
                        <a:defRPr>
                          <a:solidFill>
                            <a:srgbClr val="000000"/>
                          </a:solidFill>
                        </a:defRPr>
                      </a:pPr>
                      <a:r>
                        <a:rPr lang="lv-LV">
                          <a:solidFill>
                            <a:srgbClr val="414142"/>
                          </a:solidFill>
                          <a:effectLst/>
                        </a:rPr>
                        <a:t>1.</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U1</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&gt;1200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40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197650908"/>
                  </a:ext>
                </a:extLst>
              </a:tr>
              <a:tr h="0">
                <a:tc>
                  <a:txBody>
                    <a:bodyPr/>
                    <a:lstStyle/>
                    <a:p>
                      <a:pPr algn="ctr">
                        <a:defRPr>
                          <a:solidFill>
                            <a:srgbClr val="000000"/>
                          </a:solidFill>
                        </a:defRPr>
                      </a:pPr>
                      <a:r>
                        <a:rPr lang="lv-LV">
                          <a:solidFill>
                            <a:srgbClr val="414142"/>
                          </a:solidFill>
                          <a:effectLst/>
                        </a:rPr>
                        <a:t>2.</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U1</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600–1200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3143034914"/>
                  </a:ext>
                </a:extLst>
              </a:tr>
              <a:tr h="0">
                <a:tc>
                  <a:txBody>
                    <a:bodyPr/>
                    <a:lstStyle/>
                    <a:p>
                      <a:pPr algn="ctr">
                        <a:defRPr>
                          <a:solidFill>
                            <a:srgbClr val="000000"/>
                          </a:solidFill>
                        </a:defRPr>
                      </a:pPr>
                      <a:r>
                        <a:rPr lang="lv-LV">
                          <a:solidFill>
                            <a:srgbClr val="414142"/>
                          </a:solidFill>
                          <a:effectLst/>
                        </a:rPr>
                        <a:t>3.</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U1</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&lt;600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3081750322"/>
                  </a:ext>
                </a:extLst>
              </a:tr>
              <a:tr h="0">
                <a:tc>
                  <a:txBody>
                    <a:bodyPr/>
                    <a:lstStyle/>
                    <a:p>
                      <a:pPr algn="ctr">
                        <a:defRPr>
                          <a:solidFill>
                            <a:srgbClr val="000000"/>
                          </a:solidFill>
                        </a:defRPr>
                      </a:pPr>
                      <a:r>
                        <a:rPr lang="lv-LV">
                          <a:solidFill>
                            <a:srgbClr val="414142"/>
                          </a:solidFill>
                          <a:effectLst/>
                        </a:rPr>
                        <a:t>4.</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U2</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&gt;1200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40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686439883"/>
                  </a:ext>
                </a:extLst>
              </a:tr>
              <a:tr h="0">
                <a:tc>
                  <a:txBody>
                    <a:bodyPr/>
                    <a:lstStyle/>
                    <a:p>
                      <a:pPr algn="ctr">
                        <a:defRPr>
                          <a:solidFill>
                            <a:srgbClr val="000000"/>
                          </a:solidFill>
                        </a:defRPr>
                      </a:pPr>
                      <a:r>
                        <a:rPr lang="lv-LV">
                          <a:solidFill>
                            <a:srgbClr val="414142"/>
                          </a:solidFill>
                          <a:effectLst/>
                        </a:rPr>
                        <a:t>5.</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U2</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600–1200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dirty="0">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40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1064611589"/>
                  </a:ext>
                </a:extLst>
              </a:tr>
              <a:tr h="0">
                <a:tc>
                  <a:txBody>
                    <a:bodyPr/>
                    <a:lstStyle/>
                    <a:p>
                      <a:pPr algn="ctr">
                        <a:defRPr>
                          <a:solidFill>
                            <a:srgbClr val="000000"/>
                          </a:solidFill>
                        </a:defRPr>
                      </a:pPr>
                      <a:r>
                        <a:rPr lang="lv-LV">
                          <a:solidFill>
                            <a:srgbClr val="414142"/>
                          </a:solidFill>
                          <a:effectLst/>
                        </a:rPr>
                        <a:t>6.</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U2</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&lt;600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246493978"/>
                  </a:ext>
                </a:extLst>
              </a:tr>
              <a:tr h="0">
                <a:tc>
                  <a:txBody>
                    <a:bodyPr/>
                    <a:lstStyle/>
                    <a:p>
                      <a:pPr algn="ctr">
                        <a:defRPr>
                          <a:solidFill>
                            <a:srgbClr val="000000"/>
                          </a:solidFill>
                        </a:defRPr>
                      </a:pPr>
                      <a:r>
                        <a:rPr lang="lv-LV">
                          <a:solidFill>
                            <a:srgbClr val="414142"/>
                          </a:solidFill>
                          <a:effectLst/>
                        </a:rPr>
                        <a:t>7.</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U3</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&gt;1200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40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320875461"/>
                  </a:ext>
                </a:extLst>
              </a:tr>
              <a:tr h="0">
                <a:tc>
                  <a:txBody>
                    <a:bodyPr/>
                    <a:lstStyle/>
                    <a:p>
                      <a:pPr algn="ctr">
                        <a:defRPr>
                          <a:solidFill>
                            <a:srgbClr val="000000"/>
                          </a:solidFill>
                        </a:defRPr>
                      </a:pPr>
                      <a:r>
                        <a:rPr lang="lv-LV">
                          <a:solidFill>
                            <a:srgbClr val="414142"/>
                          </a:solidFill>
                          <a:effectLst/>
                        </a:rPr>
                        <a:t>8.</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U3</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600–1200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40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2103414372"/>
                  </a:ext>
                </a:extLst>
              </a:tr>
              <a:tr h="0">
                <a:tc>
                  <a:txBody>
                    <a:bodyPr/>
                    <a:lstStyle/>
                    <a:p>
                      <a:pPr algn="ctr">
                        <a:defRPr>
                          <a:solidFill>
                            <a:srgbClr val="000000"/>
                          </a:solidFill>
                        </a:defRPr>
                      </a:pPr>
                      <a:r>
                        <a:rPr lang="lv-LV">
                          <a:solidFill>
                            <a:srgbClr val="414142"/>
                          </a:solidFill>
                          <a:effectLst/>
                        </a:rPr>
                        <a:t>9.</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U3</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&lt;600</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a:solidFill>
                            <a:srgbClr val="414142"/>
                          </a:solidFill>
                          <a:effectLst/>
                        </a:rPr>
                        <a:t>30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tc>
                  <a:txBody>
                    <a:bodyPr/>
                    <a:lstStyle/>
                    <a:p>
                      <a:pPr algn="ctr">
                        <a:defRPr>
                          <a:solidFill>
                            <a:srgbClr val="000000"/>
                          </a:solidFill>
                        </a:defRPr>
                      </a:pPr>
                      <a:r>
                        <a:rPr lang="lv-LV" dirty="0">
                          <a:solidFill>
                            <a:srgbClr val="414142"/>
                          </a:solidFill>
                          <a:effectLst/>
                        </a:rPr>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DCDC"/>
                    </a:solidFill>
                  </a:tcPr>
                </a:tc>
                <a:extLst>
                  <a:ext uri="{0D108BD9-81ED-4DB2-BD59-A6C34878D82A}">
                    <a16:rowId xmlns:a16="http://schemas.microsoft.com/office/drawing/2014/main" val="1851490953"/>
                  </a:ext>
                </a:extLst>
              </a:tr>
            </a:tbl>
          </a:graphicData>
        </a:graphic>
      </p:graphicFrame>
      <p:sp>
        <p:nvSpPr>
          <p:cNvPr id="7" name="Virsraksts 1">
            <a:extLst>
              <a:ext uri="{FF2B5EF4-FFF2-40B4-BE49-F238E27FC236}">
                <a16:creationId xmlns:a16="http://schemas.microsoft.com/office/drawing/2014/main" id="{4A94F7B4-2540-52AA-99D1-807CF53C20D2}"/>
              </a:ext>
            </a:extLst>
          </p:cNvPr>
          <p:cNvSpPr>
            <a:spLocks noGrp="1"/>
          </p:cNvSpPr>
          <p:nvPr>
            <p:ph type="title"/>
          </p:nvPr>
        </p:nvSpPr>
        <p:spPr>
          <a:xfrm>
            <a:off x="1571625" y="1076325"/>
            <a:ext cx="7886700" cy="614363"/>
          </a:xfrm>
        </p:spPr>
        <p:txBody>
          <a:bodyPr/>
          <a:lstStyle/>
          <a:p>
            <a:pPr>
              <a:defRPr/>
            </a:pPr>
            <a:r>
              <a:rPr lang="lv-LV" sz="36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Nepieciešamais ūdens daudzums</a:t>
            </a:r>
            <a:endParaRPr lang="lv-LV" altLang="lv-LV"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6FF53ED5-545E-E4EE-3753-4E3187E77B91}"/>
              </a:ext>
            </a:extLst>
          </p:cNvPr>
          <p:cNvSpPr>
            <a:spLocks noGrp="1"/>
          </p:cNvSpPr>
          <p:nvPr>
            <p:ph idx="1"/>
          </p:nvPr>
        </p:nvSpPr>
        <p:spPr>
          <a:xfrm>
            <a:off x="628650" y="2768600"/>
            <a:ext cx="7886700" cy="2732088"/>
          </a:xfrm>
        </p:spPr>
        <p:txBody>
          <a:bodyPr/>
          <a:lstStyle/>
          <a:p>
            <a:pPr marL="0" indent="0">
              <a:buFont typeface="Arial" panose="020B0604020202020204" pitchFamily="34" charset="0"/>
              <a:buNone/>
              <a:defRPr/>
            </a:pPr>
            <a:r>
              <a:rPr lang="lv-LV" dirty="0">
                <a:solidFill>
                  <a:srgbClr val="000000"/>
                </a:solidFill>
                <a:latin typeface="Times New Roman" panose="02020603050405020304" pitchFamily="18" charset="0"/>
                <a:cs typeface="Times New Roman" panose="02020603050405020304" pitchFamily="18" charset="0"/>
              </a:rPr>
              <a:t>Analoģiski Latvijas būvnormatīvā </a:t>
            </a:r>
            <a:r>
              <a:rPr lang="lv-LV" dirty="0" err="1">
                <a:solidFill>
                  <a:srgbClr val="000000"/>
                </a:solidFill>
                <a:latin typeface="Times New Roman" panose="02020603050405020304" pitchFamily="18" charset="0"/>
                <a:cs typeface="Times New Roman" panose="02020603050405020304" pitchFamily="18" charset="0"/>
              </a:rPr>
              <a:t>LBN</a:t>
            </a:r>
            <a:r>
              <a:rPr lang="lv-LV" dirty="0">
                <a:solidFill>
                  <a:srgbClr val="000000"/>
                </a:solidFill>
                <a:latin typeface="Times New Roman" panose="02020603050405020304" pitchFamily="18" charset="0"/>
                <a:cs typeface="Times New Roman" panose="02020603050405020304" pitchFamily="18" charset="0"/>
              </a:rPr>
              <a:t> 222-15 ir noteiktas prasības:</a:t>
            </a:r>
          </a:p>
          <a:p>
            <a:pPr>
              <a:defRPr/>
            </a:pPr>
            <a:r>
              <a:rPr lang="lv-LV" dirty="0">
                <a:solidFill>
                  <a:srgbClr val="000000"/>
                </a:solidFill>
                <a:latin typeface="Times New Roman" panose="02020603050405020304" pitchFamily="18" charset="0"/>
                <a:cs typeface="Times New Roman" panose="02020603050405020304" pitchFamily="18" charset="0"/>
              </a:rPr>
              <a:t>objektiem ar sašķidrinātās gāzes rezervuāriem;</a:t>
            </a:r>
          </a:p>
          <a:p>
            <a:pPr>
              <a:defRPr/>
            </a:pPr>
            <a:r>
              <a:rPr lang="lv-LV" dirty="0">
                <a:solidFill>
                  <a:srgbClr val="000000"/>
                </a:solidFill>
                <a:latin typeface="Times New Roman" panose="02020603050405020304" pitchFamily="18" charset="0"/>
                <a:cs typeface="Times New Roman" panose="02020603050405020304" pitchFamily="18" charset="0"/>
              </a:rPr>
              <a:t>atklātiem koksnes materiālu glabāšanas laukumiem;</a:t>
            </a:r>
          </a:p>
          <a:p>
            <a:pPr>
              <a:defRPr/>
            </a:pPr>
            <a:r>
              <a:rPr lang="lv-LV" dirty="0">
                <a:solidFill>
                  <a:srgbClr val="000000"/>
                </a:solidFill>
                <a:latin typeface="Times New Roman" panose="02020603050405020304" pitchFamily="18" charset="0"/>
                <a:cs typeface="Times New Roman" panose="02020603050405020304" pitchFamily="18" charset="0"/>
              </a:rPr>
              <a:t>atklātiem </a:t>
            </a:r>
            <a:r>
              <a:rPr lang="lv-LV" dirty="0" err="1">
                <a:solidFill>
                  <a:srgbClr val="000000"/>
                </a:solidFill>
                <a:latin typeface="Times New Roman" panose="02020603050405020304" pitchFamily="18" charset="0"/>
                <a:cs typeface="Times New Roman" panose="02020603050405020304" pitchFamily="18" charset="0"/>
              </a:rPr>
              <a:t>degtspējīgu</a:t>
            </a:r>
            <a:r>
              <a:rPr lang="lv-LV" dirty="0">
                <a:solidFill>
                  <a:srgbClr val="000000"/>
                </a:solidFill>
                <a:latin typeface="Times New Roman" panose="02020603050405020304" pitchFamily="18" charset="0"/>
                <a:cs typeface="Times New Roman" panose="02020603050405020304" pitchFamily="18" charset="0"/>
              </a:rPr>
              <a:t> materiālu, vielu un produktu glabāšanas laukumiem (piemēram, dzelzceļa mezglos, konteineru novietnēs);</a:t>
            </a:r>
          </a:p>
          <a:p>
            <a:pPr>
              <a:defRPr/>
            </a:pPr>
            <a:r>
              <a:rPr lang="lv-LV" dirty="0">
                <a:solidFill>
                  <a:srgbClr val="000000"/>
                </a:solidFill>
                <a:latin typeface="Times New Roman" panose="02020603050405020304" pitchFamily="18" charset="0"/>
                <a:cs typeface="Times New Roman" panose="02020603050405020304" pitchFamily="18" charset="0"/>
              </a:rPr>
              <a:t>objektiem ar naftas, naftas produktu un bīstamo ķīmisko vielu vai produktu rezervuāriem.</a:t>
            </a:r>
          </a:p>
          <a:p>
            <a:pPr>
              <a:buFontTx/>
              <a:buChar char="-"/>
              <a:defRPr/>
            </a:pPr>
            <a:endParaRPr lang="lv-LV" dirty="0"/>
          </a:p>
        </p:txBody>
      </p:sp>
      <p:sp>
        <p:nvSpPr>
          <p:cNvPr id="4" name="Slaida numura vietturis 3">
            <a:extLst>
              <a:ext uri="{FF2B5EF4-FFF2-40B4-BE49-F238E27FC236}">
                <a16:creationId xmlns:a16="http://schemas.microsoft.com/office/drawing/2014/main" id="{66E24CE4-0376-1771-1BD5-C2F11E4A97C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9D82CE-28F5-493B-8C49-D0FDC0EC36C7}" type="slidenum">
              <a:rPr lang="lv-LV" altLang="lv-LV">
                <a:solidFill>
                  <a:srgbClr val="898989"/>
                </a:solidFill>
              </a:rPr>
              <a:pPr/>
              <a:t>17</a:t>
            </a:fld>
            <a:endParaRPr lang="lv-LV" altLang="lv-LV">
              <a:solidFill>
                <a:srgbClr val="898989"/>
              </a:solidFill>
            </a:endParaRPr>
          </a:p>
        </p:txBody>
      </p:sp>
      <p:sp>
        <p:nvSpPr>
          <p:cNvPr id="5" name="Virsraksts 1">
            <a:extLst>
              <a:ext uri="{FF2B5EF4-FFF2-40B4-BE49-F238E27FC236}">
                <a16:creationId xmlns:a16="http://schemas.microsoft.com/office/drawing/2014/main" id="{98BF75C8-27A7-AC20-79C9-71F5E60354A4}"/>
              </a:ext>
            </a:extLst>
          </p:cNvPr>
          <p:cNvSpPr>
            <a:spLocks noGrp="1"/>
          </p:cNvSpPr>
          <p:nvPr>
            <p:ph type="title"/>
          </p:nvPr>
        </p:nvSpPr>
        <p:spPr>
          <a:xfrm>
            <a:off x="1382713" y="1120775"/>
            <a:ext cx="7886700" cy="614363"/>
          </a:xfrm>
        </p:spPr>
        <p:txBody>
          <a:bodyPr/>
          <a:lstStyle/>
          <a:p>
            <a:pPr>
              <a:defRPr/>
            </a:pPr>
            <a:r>
              <a:rPr lang="lv-LV" sz="36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Nepieciešamais ūdens daudzums</a:t>
            </a:r>
            <a:endParaRPr lang="lv-LV" altLang="lv-LV" dirty="0"/>
          </a:p>
        </p:txBody>
      </p:sp>
      <p:sp>
        <p:nvSpPr>
          <p:cNvPr id="6" name="Taisnstūris 5">
            <a:extLst>
              <a:ext uri="{FF2B5EF4-FFF2-40B4-BE49-F238E27FC236}">
                <a16:creationId xmlns:a16="http://schemas.microsoft.com/office/drawing/2014/main" id="{25AF366E-9E1A-49A9-0770-75003EBAEBFE}"/>
              </a:ext>
            </a:extLst>
          </p:cNvPr>
          <p:cNvSpPr/>
          <p:nvPr/>
        </p:nvSpPr>
        <p:spPr>
          <a:xfrm>
            <a:off x="581025" y="2670175"/>
            <a:ext cx="7934325" cy="2830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7B92CD-0920-594C-7100-CEFDCF81CC5E}"/>
              </a:ext>
            </a:extLst>
          </p:cNvPr>
          <p:cNvSpPr>
            <a:spLocks noGrp="1"/>
          </p:cNvSpPr>
          <p:nvPr>
            <p:ph type="title"/>
          </p:nvPr>
        </p:nvSpPr>
        <p:spPr>
          <a:xfrm>
            <a:off x="817563" y="1211263"/>
            <a:ext cx="7886700" cy="614362"/>
          </a:xfrm>
        </p:spPr>
        <p:txBody>
          <a:bodyPr/>
          <a:lstStyle/>
          <a:p>
            <a:pPr algn="ctr">
              <a:defRPr/>
            </a:pPr>
            <a:r>
              <a:rPr lang="lv-LV" sz="3600" b="1" i="1" dirty="0">
                <a:solidFill>
                  <a:srgbClr val="C8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Secinājumi</a:t>
            </a:r>
          </a:p>
        </p:txBody>
      </p:sp>
      <p:sp>
        <p:nvSpPr>
          <p:cNvPr id="3" name="Satura vietturis 2">
            <a:extLst>
              <a:ext uri="{FF2B5EF4-FFF2-40B4-BE49-F238E27FC236}">
                <a16:creationId xmlns:a16="http://schemas.microsoft.com/office/drawing/2014/main" id="{238ED41A-740D-6F25-BC91-38B1646748A7}"/>
              </a:ext>
            </a:extLst>
          </p:cNvPr>
          <p:cNvSpPr>
            <a:spLocks noGrp="1"/>
          </p:cNvSpPr>
          <p:nvPr>
            <p:ph idx="1"/>
          </p:nvPr>
        </p:nvSpPr>
        <p:spPr>
          <a:xfrm>
            <a:off x="628650" y="2532063"/>
            <a:ext cx="7886700" cy="2257425"/>
          </a:xfrm>
        </p:spPr>
        <p:txBody>
          <a:bodyPr/>
          <a:lstStyle/>
          <a:p>
            <a:pPr>
              <a:defRPr/>
            </a:pPr>
            <a:r>
              <a:rPr lang="lv-LV" dirty="0">
                <a:solidFill>
                  <a:srgbClr val="000000"/>
                </a:solidFill>
              </a:rPr>
              <a:t>Ja prasības netiks izpildītas, būve netiks nodota ekspluatācijā un/vai var rasties tiesiskas sekas.</a:t>
            </a:r>
          </a:p>
          <a:p>
            <a:pPr>
              <a:defRPr/>
            </a:pPr>
            <a:r>
              <a:rPr lang="lv-LV" dirty="0">
                <a:solidFill>
                  <a:srgbClr val="000000"/>
                </a:solidFill>
              </a:rPr>
              <a:t>Lai nodrošinātu ugunsdrošību, jau plānošanas stadijā jāparedz atbilstoša ūdensapgāde un piekļuve ugunsdzēsības tehnikai.</a:t>
            </a:r>
          </a:p>
          <a:p>
            <a:pPr marL="0" indent="0">
              <a:buFont typeface="Arial" panose="020B0604020202020204" pitchFamily="34" charset="0"/>
              <a:buNone/>
              <a:defRPr/>
            </a:pPr>
            <a:endParaRPr lang="lv-LV" dirty="0"/>
          </a:p>
          <a:p>
            <a:pPr marL="0" indent="0">
              <a:buFont typeface="Arial" panose="020B0604020202020204" pitchFamily="34" charset="0"/>
              <a:buNone/>
              <a:defRPr/>
            </a:pPr>
            <a:endParaRPr lang="lv-LV" dirty="0"/>
          </a:p>
          <a:p>
            <a:pPr marL="0" indent="0">
              <a:buFont typeface="Arial" panose="020B0604020202020204" pitchFamily="34" charset="0"/>
              <a:buNone/>
              <a:defRPr/>
            </a:pPr>
            <a:endParaRPr lang="lv-LV" dirty="0"/>
          </a:p>
        </p:txBody>
      </p:sp>
      <p:sp>
        <p:nvSpPr>
          <p:cNvPr id="4" name="Slaida numura vietturis 3">
            <a:extLst>
              <a:ext uri="{FF2B5EF4-FFF2-40B4-BE49-F238E27FC236}">
                <a16:creationId xmlns:a16="http://schemas.microsoft.com/office/drawing/2014/main" id="{598789FC-7364-1DE8-0130-1582D51BB38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A62F32-7642-4BEB-A5AC-0905BC4A84A4}" type="slidenum">
              <a:rPr lang="lv-LV" altLang="lv-LV">
                <a:solidFill>
                  <a:srgbClr val="898989"/>
                </a:solidFill>
              </a:rPr>
              <a:pPr/>
              <a:t>18</a:t>
            </a:fld>
            <a:endParaRPr lang="lv-LV" altLang="lv-LV">
              <a:solidFill>
                <a:srgbClr val="898989"/>
              </a:solidFill>
            </a:endParaRPr>
          </a:p>
        </p:txBody>
      </p:sp>
      <p:sp>
        <p:nvSpPr>
          <p:cNvPr id="5" name="Taisnstūris 4">
            <a:extLst>
              <a:ext uri="{FF2B5EF4-FFF2-40B4-BE49-F238E27FC236}">
                <a16:creationId xmlns:a16="http://schemas.microsoft.com/office/drawing/2014/main" id="{59C53467-51B8-0C3D-55D4-D1F3C99AF2E7}"/>
              </a:ext>
            </a:extLst>
          </p:cNvPr>
          <p:cNvSpPr/>
          <p:nvPr/>
        </p:nvSpPr>
        <p:spPr>
          <a:xfrm>
            <a:off x="623888" y="2481263"/>
            <a:ext cx="7891462" cy="1452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7FDF84F1-DBA5-69D2-595F-E166A6410BE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C9F570-D9BB-46D1-BC59-F6321D440E7E}" type="slidenum">
              <a:rPr lang="lv-LV" altLang="lv-LV">
                <a:solidFill>
                  <a:srgbClr val="898989"/>
                </a:solidFill>
              </a:rPr>
              <a:pPr/>
              <a:t>19</a:t>
            </a:fld>
            <a:endParaRPr lang="lv-LV" altLang="lv-LV">
              <a:solidFill>
                <a:srgbClr val="898989"/>
              </a:solidFill>
            </a:endParaRPr>
          </a:p>
        </p:txBody>
      </p:sp>
      <p:pic>
        <p:nvPicPr>
          <p:cNvPr id="52227" name="Attēls 4">
            <a:extLst>
              <a:ext uri="{FF2B5EF4-FFF2-40B4-BE49-F238E27FC236}">
                <a16:creationId xmlns:a16="http://schemas.microsoft.com/office/drawing/2014/main" id="{7DEA0B48-69D8-4C5E-7D74-3A716F214B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909638"/>
            <a:ext cx="9436100" cy="86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482" name="Slaida numura vietturis 3">
            <a:extLst>
              <a:ext uri="{FF2B5EF4-FFF2-40B4-BE49-F238E27FC236}">
                <a16:creationId xmlns:a16="http://schemas.microsoft.com/office/drawing/2014/main" id="{7B722CA1-0A44-596A-D754-3AB81E1743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CF169A-2BAB-4A78-812F-C8FAC8FD4172}" type="slidenum">
              <a:rPr lang="lv-LV" altLang="lv-LV">
                <a:solidFill>
                  <a:srgbClr val="898989"/>
                </a:solidFill>
              </a:rPr>
              <a:pPr/>
              <a:t>2</a:t>
            </a:fld>
            <a:endParaRPr lang="lv-LV" altLang="lv-LV">
              <a:solidFill>
                <a:srgbClr val="898989"/>
              </a:solidFill>
            </a:endParaRPr>
          </a:p>
        </p:txBody>
      </p:sp>
      <p:sp>
        <p:nvSpPr>
          <p:cNvPr id="6" name="Virsraksts 1">
            <a:extLst>
              <a:ext uri="{FF2B5EF4-FFF2-40B4-BE49-F238E27FC236}">
                <a16:creationId xmlns:a16="http://schemas.microsoft.com/office/drawing/2014/main" id="{4E302918-4C99-1D06-C1C1-B49845E9641F}"/>
              </a:ext>
            </a:extLst>
          </p:cNvPr>
          <p:cNvSpPr>
            <a:spLocks noGrp="1"/>
          </p:cNvSpPr>
          <p:nvPr>
            <p:ph type="title"/>
          </p:nvPr>
        </p:nvSpPr>
        <p:spPr>
          <a:xfrm>
            <a:off x="2017713" y="566738"/>
            <a:ext cx="5033962" cy="565150"/>
          </a:xfrm>
        </p:spPr>
        <p:txBody>
          <a:bodyPr>
            <a:normAutofit/>
          </a:bodyPr>
          <a:lstStyle/>
          <a:p>
            <a:pPr algn="ctr">
              <a:defRPr/>
            </a:pPr>
            <a:r>
              <a:rPr lang="lv-LV" sz="28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Saturs </a:t>
            </a:r>
          </a:p>
        </p:txBody>
      </p:sp>
      <p:sp>
        <p:nvSpPr>
          <p:cNvPr id="20484" name="Satura vietturis 1">
            <a:extLst>
              <a:ext uri="{FF2B5EF4-FFF2-40B4-BE49-F238E27FC236}">
                <a16:creationId xmlns:a16="http://schemas.microsoft.com/office/drawing/2014/main" id="{97AFD1EA-FAAB-3E8F-C331-54CEE646CA9E}"/>
              </a:ext>
            </a:extLst>
          </p:cNvPr>
          <p:cNvSpPr>
            <a:spLocks noGrp="1"/>
          </p:cNvSpPr>
          <p:nvPr>
            <p:ph idx="1"/>
          </p:nvPr>
        </p:nvSpPr>
        <p:spPr/>
        <p:txBody>
          <a:bodyPr/>
          <a:lstStyle/>
          <a:p>
            <a:pPr marL="0" indent="0">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1. Galvenie tiesību akti, kas nosaka ugunsdrošības prasības</a:t>
            </a:r>
          </a:p>
          <a:p>
            <a:pPr marL="0" indent="0">
              <a:buFont typeface="Arial" panose="020B0604020202020204" pitchFamily="34" charset="0"/>
              <a:buNone/>
            </a:pPr>
            <a:r>
              <a:rPr lang="lv-LV" altLang="lv-LV" dirty="0" smtClean="0">
                <a:solidFill>
                  <a:srgbClr val="000000"/>
                </a:solidFill>
                <a:latin typeface="Times New Roman" panose="02020603050405020304" pitchFamily="18" charset="0"/>
                <a:cs typeface="Times New Roman" panose="02020603050405020304" pitchFamily="18" charset="0"/>
              </a:rPr>
              <a:t>2. </a:t>
            </a:r>
            <a:r>
              <a:rPr lang="lv-LV" altLang="lv-LV" dirty="0">
                <a:solidFill>
                  <a:srgbClr val="000000"/>
                </a:solidFill>
                <a:latin typeface="Times New Roman" panose="02020603050405020304" pitchFamily="18" charset="0"/>
                <a:cs typeface="Times New Roman" panose="02020603050405020304" pitchFamily="18" charset="0"/>
              </a:rPr>
              <a:t>Minimālās tehniskās prasības ugunsdzēsības ūdensapgādei</a:t>
            </a:r>
          </a:p>
          <a:p>
            <a:pPr marL="0" indent="0">
              <a:buFont typeface="Arial" panose="020B0604020202020204" pitchFamily="34" charset="0"/>
              <a:buNone/>
            </a:pPr>
            <a:r>
              <a:rPr lang="lv-LV" altLang="lv-LV" dirty="0" smtClean="0">
                <a:solidFill>
                  <a:srgbClr val="000000"/>
                </a:solidFill>
                <a:latin typeface="Times New Roman" panose="02020603050405020304" pitchFamily="18" charset="0"/>
                <a:cs typeface="Times New Roman" panose="02020603050405020304" pitchFamily="18" charset="0"/>
              </a:rPr>
              <a:t>3. </a:t>
            </a:r>
            <a:r>
              <a:rPr lang="lv-LV" altLang="lv-LV" dirty="0">
                <a:solidFill>
                  <a:srgbClr val="000000"/>
                </a:solidFill>
                <a:latin typeface="Times New Roman" panose="02020603050405020304" pitchFamily="18" charset="0"/>
                <a:cs typeface="Times New Roman" panose="02020603050405020304" pitchFamily="18" charset="0"/>
              </a:rPr>
              <a:t>Secinājumi un ieteikumi</a:t>
            </a:r>
          </a:p>
          <a:p>
            <a:pPr marL="0" indent="0">
              <a:buFont typeface="Arial" panose="020B0604020202020204" pitchFamily="34" charset="0"/>
              <a:buNone/>
            </a:pPr>
            <a:r>
              <a:rPr lang="lv-LV" altLang="lv-LV" dirty="0" smtClean="0">
                <a:solidFill>
                  <a:srgbClr val="000000"/>
                </a:solidFill>
                <a:latin typeface="Times New Roman" panose="02020603050405020304" pitchFamily="18" charset="0"/>
                <a:cs typeface="Times New Roman" panose="02020603050405020304" pitchFamily="18" charset="0"/>
              </a:rPr>
              <a:t>4. </a:t>
            </a:r>
            <a:r>
              <a:rPr lang="lv-LV" altLang="lv-LV" dirty="0">
                <a:solidFill>
                  <a:srgbClr val="000000"/>
                </a:solidFill>
                <a:latin typeface="Times New Roman" panose="02020603050405020304" pitchFamily="18" charset="0"/>
                <a:cs typeface="Times New Roman" panose="02020603050405020304" pitchFamily="18" charset="0"/>
              </a:rPr>
              <a:t>Praktiski piemēri</a:t>
            </a:r>
          </a:p>
          <a:p>
            <a:pPr marL="0" indent="0">
              <a:buFont typeface="Arial" panose="020B0604020202020204" pitchFamily="34" charset="0"/>
              <a:buNone/>
            </a:pPr>
            <a:endParaRPr lang="lv-LV" altLang="lv-LV"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E5960801-5F13-846D-17A9-B869C7A4DB8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E1C870-F93F-4D64-A579-7B53306A0DFC}" type="slidenum">
              <a:rPr lang="lv-LV" altLang="lv-LV">
                <a:solidFill>
                  <a:srgbClr val="898989"/>
                </a:solidFill>
              </a:rPr>
              <a:pPr/>
              <a:t>20</a:t>
            </a:fld>
            <a:endParaRPr lang="lv-LV" altLang="lv-LV">
              <a:solidFill>
                <a:srgbClr val="898989"/>
              </a:solidFill>
            </a:endParaRPr>
          </a:p>
        </p:txBody>
      </p:sp>
      <p:pic>
        <p:nvPicPr>
          <p:cNvPr id="54275" name="Attēls 4">
            <a:extLst>
              <a:ext uri="{FF2B5EF4-FFF2-40B4-BE49-F238E27FC236}">
                <a16:creationId xmlns:a16="http://schemas.microsoft.com/office/drawing/2014/main" id="{D539CA50-9C47-A65C-9CC4-DE6B691E7C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966788"/>
            <a:ext cx="9245600" cy="879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FEA94619-82F1-7A29-95CE-A3B7B4457E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7E5558-AB02-4173-978E-935D929FC985}" type="slidenum">
              <a:rPr lang="lv-LV" altLang="lv-LV">
                <a:solidFill>
                  <a:srgbClr val="898989"/>
                </a:solidFill>
              </a:rPr>
              <a:pPr/>
              <a:t>21</a:t>
            </a:fld>
            <a:endParaRPr lang="lv-LV" altLang="lv-LV">
              <a:solidFill>
                <a:srgbClr val="898989"/>
              </a:solidFill>
            </a:endParaRPr>
          </a:p>
        </p:txBody>
      </p:sp>
      <p:pic>
        <p:nvPicPr>
          <p:cNvPr id="56323" name="Attēls 4">
            <a:extLst>
              <a:ext uri="{FF2B5EF4-FFF2-40B4-BE49-F238E27FC236}">
                <a16:creationId xmlns:a16="http://schemas.microsoft.com/office/drawing/2014/main" id="{532AB4D4-4356-9480-F865-3D5FE9B9D8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0"/>
            <a:ext cx="1183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CBA46FC3-63AB-9FAF-73B8-E499C4E492D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75A561-8939-4491-833F-04A823D007AB}" type="slidenum">
              <a:rPr lang="lv-LV" altLang="lv-LV">
                <a:solidFill>
                  <a:srgbClr val="898989"/>
                </a:solidFill>
              </a:rPr>
              <a:pPr/>
              <a:t>22</a:t>
            </a:fld>
            <a:endParaRPr lang="lv-LV" altLang="lv-LV">
              <a:solidFill>
                <a:srgbClr val="898989"/>
              </a:solidFill>
            </a:endParaRPr>
          </a:p>
        </p:txBody>
      </p:sp>
      <p:pic>
        <p:nvPicPr>
          <p:cNvPr id="58371" name="Attēls 4">
            <a:extLst>
              <a:ext uri="{FF2B5EF4-FFF2-40B4-BE49-F238E27FC236}">
                <a16:creationId xmlns:a16="http://schemas.microsoft.com/office/drawing/2014/main" id="{50242621-539A-427F-9F8F-6A5A641F15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876300"/>
            <a:ext cx="9283700" cy="86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E0CC4EAB-5BF1-4925-1CCE-27607216C77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D56DCD-77D6-4A34-9253-BDB7E17DA0F4}" type="slidenum">
              <a:rPr lang="lv-LV" altLang="lv-LV">
                <a:solidFill>
                  <a:srgbClr val="898989"/>
                </a:solidFill>
              </a:rPr>
              <a:pPr/>
              <a:t>23</a:t>
            </a:fld>
            <a:endParaRPr lang="lv-LV" altLang="lv-LV">
              <a:solidFill>
                <a:srgbClr val="898989"/>
              </a:solidFill>
            </a:endParaRPr>
          </a:p>
        </p:txBody>
      </p:sp>
      <p:pic>
        <p:nvPicPr>
          <p:cNvPr id="60419" name="Attēls 4">
            <a:extLst>
              <a:ext uri="{FF2B5EF4-FFF2-40B4-BE49-F238E27FC236}">
                <a16:creationId xmlns:a16="http://schemas.microsoft.com/office/drawing/2014/main" id="{9678B6F0-AC7E-9053-E2F9-10AAE1B04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6300"/>
            <a:ext cx="9423400" cy="86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5456"/>
            <a:ext cx="7886700" cy="510475"/>
          </a:xfrm>
        </p:spPr>
        <p:txBody>
          <a:bodyPr/>
          <a:lstStyle/>
          <a:p>
            <a:pPr algn="ctr"/>
            <a:r>
              <a:rPr lang="lv-LV" sz="3000" i="1" dirty="0" smtClean="0">
                <a:cs typeface="Times New Roman" panose="02020603050405020304" pitchFamily="18" charset="0"/>
              </a:rPr>
              <a:t>Skaidrojumi un vadlīnijas </a:t>
            </a:r>
            <a:br>
              <a:rPr lang="lv-LV" sz="3000" i="1" dirty="0" smtClean="0">
                <a:cs typeface="Times New Roman" panose="02020603050405020304" pitchFamily="18" charset="0"/>
              </a:rPr>
            </a:br>
            <a:r>
              <a:rPr lang="lv-LV" sz="3000" i="1" dirty="0" smtClean="0">
                <a:cs typeface="Times New Roman" panose="02020603050405020304" pitchFamily="18" charset="0"/>
              </a:rPr>
              <a:t>Būvniecības informācijas </a:t>
            </a:r>
            <a:r>
              <a:rPr lang="lv-LV" sz="3000" i="1" dirty="0">
                <a:cs typeface="Times New Roman" panose="02020603050405020304" pitchFamily="18" charset="0"/>
              </a:rPr>
              <a:t>sistēmā</a:t>
            </a:r>
            <a:r>
              <a:rPr lang="lv-LV" sz="3000" i="1" dirty="0">
                <a:effectLst>
                  <a:outerShdw blurRad="38100" dist="38100" dir="2700000" algn="tl">
                    <a:srgbClr val="000000">
                      <a:alpha val="43137"/>
                    </a:srgbClr>
                  </a:outerShdw>
                </a:effectLst>
                <a:cs typeface="Times New Roman" panose="02020603050405020304" pitchFamily="18" charset="0"/>
              </a:rPr>
              <a:t/>
            </a:r>
            <a:br>
              <a:rPr lang="lv-LV" sz="3000" i="1" dirty="0">
                <a:effectLst>
                  <a:outerShdw blurRad="38100" dist="38100" dir="2700000" algn="tl">
                    <a:srgbClr val="000000">
                      <a:alpha val="43137"/>
                    </a:srgbClr>
                  </a:outerShdw>
                </a:effectLst>
                <a:cs typeface="Times New Roman" panose="02020603050405020304" pitchFamily="18" charset="0"/>
              </a:rPr>
            </a:br>
            <a:r>
              <a:rPr lang="lv-LV" sz="3000" dirty="0">
                <a:solidFill>
                  <a:schemeClr val="accent5"/>
                </a:solidFill>
                <a:cs typeface="Times New Roman" panose="02020603050405020304" pitchFamily="18" charset="0"/>
              </a:rPr>
              <a:t>https://bis.gov.lv/lv/noderigi/skaidrojumi-un-vadlinijas</a:t>
            </a:r>
            <a:r>
              <a:rPr lang="lv-LV" sz="3000" i="1" dirty="0" smtClean="0">
                <a:effectLst>
                  <a:outerShdw blurRad="38100" dist="38100" dir="2700000" algn="tl">
                    <a:srgbClr val="000000">
                      <a:alpha val="43137"/>
                    </a:srgbClr>
                  </a:outerShdw>
                </a:effectLst>
                <a:cs typeface="Times New Roman" panose="02020603050405020304" pitchFamily="18" charset="0"/>
              </a:rPr>
              <a:t/>
            </a:r>
            <a:br>
              <a:rPr lang="lv-LV" sz="3000" i="1" dirty="0" smtClean="0">
                <a:effectLst>
                  <a:outerShdw blurRad="38100" dist="38100" dir="2700000" algn="tl">
                    <a:srgbClr val="000000">
                      <a:alpha val="43137"/>
                    </a:srgbClr>
                  </a:outerShdw>
                </a:effectLst>
                <a:cs typeface="Times New Roman" panose="02020603050405020304" pitchFamily="18" charset="0"/>
              </a:rPr>
            </a:br>
            <a:endParaRPr lang="lv-LV" sz="3000" i="1" dirty="0">
              <a:effectLst>
                <a:outerShdw blurRad="38100" dist="38100" dir="2700000" algn="tl">
                  <a:srgbClr val="000000">
                    <a:alpha val="43137"/>
                  </a:srgbClr>
                </a:outerShdw>
              </a:effectLs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C02A00-E599-4AF9-865E-FCE78168ED00}" type="slidenum">
              <a:rPr lang="lv-LV" altLang="lv-LV" smtClean="0"/>
              <a:pPr/>
              <a:t>24</a:t>
            </a:fld>
            <a:endParaRPr lang="lv-LV" altLang="lv-LV"/>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833" y="2137143"/>
            <a:ext cx="8463516" cy="4584332"/>
          </a:xfrm>
        </p:spPr>
      </p:pic>
    </p:spTree>
    <p:extLst>
      <p:ext uri="{BB962C8B-B14F-4D97-AF65-F5344CB8AC3E}">
        <p14:creationId xmlns:p14="http://schemas.microsoft.com/office/powerpoint/2010/main" val="521124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i="1" dirty="0" smtClean="0"/>
              <a:t>Skaidrojumi un vadlīnijas Būvniecības </a:t>
            </a:r>
            <a:r>
              <a:rPr lang="lv-LV" i="1" dirty="0"/>
              <a:t>informācijas sistēmā </a:t>
            </a:r>
            <a:r>
              <a:rPr lang="lv-LV" dirty="0">
                <a:hlinkClick r:id="rId3"/>
              </a:rPr>
              <a:t>https://</a:t>
            </a:r>
            <a:r>
              <a:rPr lang="lv-LV" dirty="0" smtClean="0">
                <a:hlinkClick r:id="rId3"/>
              </a:rPr>
              <a:t>bis.gov.lv/lv/noderigi/skaidrojumi-un-vadlinijas/lbn-222-15-udensapgades-buves</a:t>
            </a:r>
            <a:r>
              <a:rPr lang="lv-LV" dirty="0" smtClean="0"/>
              <a:t> </a:t>
            </a:r>
            <a:br>
              <a:rPr lang="lv-LV" dirty="0" smtClean="0"/>
            </a:br>
            <a:endParaRPr lang="lv-LV" dirty="0"/>
          </a:p>
        </p:txBody>
      </p:sp>
      <p:sp>
        <p:nvSpPr>
          <p:cNvPr id="4" name="Slide Number Placeholder 3"/>
          <p:cNvSpPr>
            <a:spLocks noGrp="1"/>
          </p:cNvSpPr>
          <p:nvPr>
            <p:ph type="sldNum" sz="quarter" idx="12"/>
          </p:nvPr>
        </p:nvSpPr>
        <p:spPr/>
        <p:txBody>
          <a:bodyPr/>
          <a:lstStyle/>
          <a:p>
            <a:fld id="{6DC02A00-E599-4AF9-865E-FCE78168ED00}" type="slidenum">
              <a:rPr lang="lv-LV" altLang="lv-LV" smtClean="0"/>
              <a:pPr/>
              <a:t>25</a:t>
            </a:fld>
            <a:endParaRPr lang="lv-LV" altLang="lv-LV"/>
          </a:p>
        </p:txBody>
      </p:sp>
      <p:pic>
        <p:nvPicPr>
          <p:cNvPr id="19" name="Content Placeholder 18"/>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265814" y="2222205"/>
            <a:ext cx="8580474" cy="4359347"/>
          </a:xfrm>
        </p:spPr>
      </p:pic>
    </p:spTree>
    <p:extLst>
      <p:ext uri="{BB962C8B-B14F-4D97-AF65-F5344CB8AC3E}">
        <p14:creationId xmlns:p14="http://schemas.microsoft.com/office/powerpoint/2010/main" val="2366463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6468D61A-BFC0-2FD6-536F-8602452E7AFC}"/>
              </a:ext>
            </a:extLst>
          </p:cNvPr>
          <p:cNvSpPr>
            <a:spLocks noGrp="1"/>
          </p:cNvSpPr>
          <p:nvPr>
            <p:ph type="title"/>
          </p:nvPr>
        </p:nvSpPr>
        <p:spPr>
          <a:xfrm>
            <a:off x="539750" y="858838"/>
            <a:ext cx="8256588" cy="865187"/>
          </a:xfrm>
        </p:spPr>
        <p:txBody>
          <a:bodyPr rtlCol="0">
            <a:noAutofit/>
          </a:bodyPr>
          <a:lstStyle/>
          <a:p>
            <a:pPr algn="ctr" eaLnBrk="1" fontAlgn="auto" hangingPunct="1">
              <a:spcAft>
                <a:spcPts val="0"/>
              </a:spcAft>
              <a:defRPr/>
            </a:pPr>
            <a:r>
              <a:rPr lang="lv-LV" altLang="lv-LV" sz="2800" i="1" dirty="0">
                <a:solidFill>
                  <a:srgbClr val="000000"/>
                </a:solidFill>
                <a:effectLst>
                  <a:outerShdw blurRad="38100" dist="38100" dir="2700000" algn="tl">
                    <a:srgbClr val="000000">
                      <a:alpha val="43137"/>
                    </a:srgbClr>
                  </a:outerShdw>
                </a:effectLst>
                <a:ea typeface="Verdana" panose="020B0604030504040204" pitchFamily="34" charset="0"/>
                <a:cs typeface="Times New Roman" panose="02020603050405020304" pitchFamily="18" charset="0"/>
              </a:rPr>
              <a:t>Informatīvie materiāli</a:t>
            </a:r>
            <a:br>
              <a:rPr lang="lv-LV" altLang="lv-LV" sz="2800" i="1" dirty="0">
                <a:solidFill>
                  <a:srgbClr val="000000"/>
                </a:solidFill>
                <a:effectLst>
                  <a:outerShdw blurRad="38100" dist="38100" dir="2700000" algn="tl">
                    <a:srgbClr val="000000">
                      <a:alpha val="43137"/>
                    </a:srgbClr>
                  </a:outerShdw>
                </a:effectLst>
                <a:ea typeface="Verdana" panose="020B0604030504040204" pitchFamily="34" charset="0"/>
                <a:cs typeface="Times New Roman" panose="02020603050405020304" pitchFamily="18" charset="0"/>
              </a:rPr>
            </a:br>
            <a:r>
              <a:rPr lang="lv-LV" altLang="lv-LV" sz="2800" dirty="0">
                <a:solidFill>
                  <a:srgbClr val="000000"/>
                </a:solidFill>
                <a:ea typeface="Verdana" panose="020B0604030504040204" pitchFamily="34" charset="0"/>
                <a:cs typeface="Times New Roman" panose="02020603050405020304" pitchFamily="18" charset="0"/>
                <a:hlinkClick r:id="rId3"/>
              </a:rPr>
              <a:t>https://</a:t>
            </a:r>
            <a:r>
              <a:rPr lang="lv-LV" altLang="lv-LV" sz="2800" dirty="0" smtClean="0">
                <a:solidFill>
                  <a:srgbClr val="000000"/>
                </a:solidFill>
                <a:ea typeface="Verdana" panose="020B0604030504040204" pitchFamily="34" charset="0"/>
                <a:cs typeface="Times New Roman" panose="02020603050405020304" pitchFamily="18" charset="0"/>
                <a:hlinkClick r:id="rId3"/>
              </a:rPr>
              <a:t>www.vugd.gov.lv/lv/brosuras-un-bukleti</a:t>
            </a:r>
            <a:r>
              <a:rPr lang="lv-LV" altLang="lv-LV" sz="2800" dirty="0" smtClean="0">
                <a:solidFill>
                  <a:srgbClr val="000000"/>
                </a:solidFill>
                <a:ea typeface="Verdana" panose="020B0604030504040204" pitchFamily="34" charset="0"/>
                <a:cs typeface="Times New Roman" panose="02020603050405020304" pitchFamily="18" charset="0"/>
              </a:rPr>
              <a:t> </a:t>
            </a:r>
            <a:endParaRPr lang="lv-LV" sz="2800" dirty="0">
              <a:solidFill>
                <a:srgbClr val="FF0000"/>
              </a:solidFill>
              <a:ea typeface="Verdana" panose="020B0604030504040204" pitchFamily="34" charset="0"/>
              <a:cs typeface="Times New Roman" panose="02020603050405020304" pitchFamily="18" charset="0"/>
            </a:endParaRPr>
          </a:p>
        </p:txBody>
      </p:sp>
      <p:sp>
        <p:nvSpPr>
          <p:cNvPr id="63491" name="Slaida numura vietturis 3">
            <a:extLst>
              <a:ext uri="{FF2B5EF4-FFF2-40B4-BE49-F238E27FC236}">
                <a16:creationId xmlns:a16="http://schemas.microsoft.com/office/drawing/2014/main" id="{0B529C2C-2136-0173-A031-19A9D42BB4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92190447-5975-4D23-8602-1AFECCCF6064}" type="slidenum">
              <a:rPr lang="lv-LV" altLang="lv-LV" sz="1000">
                <a:solidFill>
                  <a:srgbClr val="898989"/>
                </a:solidFill>
                <a:latin typeface="Verdana" panose="020B0604030504040204" pitchFamily="34" charset="0"/>
                <a:ea typeface="Verdana" panose="020B0604030504040204" pitchFamily="34" charset="0"/>
                <a:cs typeface="Verdana" panose="020B0604030504040204" pitchFamily="34" charset="0"/>
              </a:rPr>
              <a:pPr eaLnBrk="1" hangingPunct="1"/>
              <a:t>26</a:t>
            </a:fld>
            <a:endParaRPr lang="lv-LV" altLang="lv-LV" sz="1000">
              <a:solidFill>
                <a:srgbClr val="898989"/>
              </a:solidFill>
              <a:latin typeface="Verdana" panose="020B0604030504040204" pitchFamily="34" charset="0"/>
              <a:ea typeface="Verdana" panose="020B0604030504040204" pitchFamily="34" charset="0"/>
              <a:cs typeface="Verdana" panose="020B0604030504040204" pitchFamily="34" charset="0"/>
            </a:endParaRPr>
          </a:p>
        </p:txBody>
      </p:sp>
      <p:sp>
        <p:nvSpPr>
          <p:cNvPr id="63492" name="Satura vietturis 2">
            <a:extLst>
              <a:ext uri="{FF2B5EF4-FFF2-40B4-BE49-F238E27FC236}">
                <a16:creationId xmlns:a16="http://schemas.microsoft.com/office/drawing/2014/main" id="{729E6AAE-EAC4-C4E9-C6CC-7AF06ACDC94A}"/>
              </a:ext>
            </a:extLst>
          </p:cNvPr>
          <p:cNvSpPr>
            <a:spLocks noGrp="1"/>
          </p:cNvSpPr>
          <p:nvPr>
            <p:ph idx="1"/>
          </p:nvPr>
        </p:nvSpPr>
        <p:spPr/>
        <p:txBody>
          <a:bodyPr/>
          <a:lstStyle/>
          <a:p>
            <a:pPr eaLnBrk="1" hangingPunct="1"/>
            <a:endParaRPr lang="lv-LV" altLang="lv-LV"/>
          </a:p>
        </p:txBody>
      </p:sp>
      <p:pic>
        <p:nvPicPr>
          <p:cNvPr id="63493" name="Picture 2">
            <a:extLst>
              <a:ext uri="{FF2B5EF4-FFF2-40B4-BE49-F238E27FC236}">
                <a16:creationId xmlns:a16="http://schemas.microsoft.com/office/drawing/2014/main" id="{D87326D5-0E0F-1704-1FB3-053456948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33563"/>
            <a:ext cx="9120188"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6B8A93FE-EF15-02DE-3622-9C908B3EA93D}"/>
              </a:ext>
            </a:extLst>
          </p:cNvPr>
          <p:cNvSpPr>
            <a:spLocks noGrp="1"/>
          </p:cNvSpPr>
          <p:nvPr>
            <p:ph type="sldNum" sz="quarter" idx="12"/>
          </p:nvPr>
        </p:nvSpPr>
        <p:spPr>
          <a:xfrm>
            <a:off x="7078663" y="6303963"/>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A1194C-C44E-45D4-8FA4-5D0D3BBCD630}" type="slidenum">
              <a:rPr lang="lv-LV" altLang="lv-LV" sz="1100">
                <a:solidFill>
                  <a:srgbClr val="898989"/>
                </a:solidFill>
                <a:ea typeface="Verdana" panose="020B0604030504040204" pitchFamily="34" charset="0"/>
                <a:cs typeface="Verdana" panose="020B0604030504040204" pitchFamily="34" charset="0"/>
              </a:rPr>
              <a:pPr/>
              <a:t>27</a:t>
            </a:fld>
            <a:endParaRPr lang="lv-LV" altLang="lv-LV" sz="1100">
              <a:solidFill>
                <a:srgbClr val="898989"/>
              </a:solidFill>
              <a:ea typeface="Verdana" panose="020B0604030504040204" pitchFamily="34" charset="0"/>
              <a:cs typeface="Verdana" panose="020B0604030504040204" pitchFamily="34" charset="0"/>
            </a:endParaRPr>
          </a:p>
        </p:txBody>
      </p:sp>
      <p:sp>
        <p:nvSpPr>
          <p:cNvPr id="5" name="Taisnstūris 4">
            <a:extLst>
              <a:ext uri="{FF2B5EF4-FFF2-40B4-BE49-F238E27FC236}">
                <a16:creationId xmlns:a16="http://schemas.microsoft.com/office/drawing/2014/main" id="{1B814397-8439-747F-7706-D04351C81C51}"/>
              </a:ext>
            </a:extLst>
          </p:cNvPr>
          <p:cNvSpPr/>
          <p:nvPr/>
        </p:nvSpPr>
        <p:spPr>
          <a:xfrm>
            <a:off x="1316892" y="2994496"/>
            <a:ext cx="6559360" cy="923330"/>
          </a:xfrm>
          <a:prstGeom prst="rect">
            <a:avLst/>
          </a:prstGeom>
          <a:noFill/>
        </p:spPr>
        <p:txBody>
          <a:bodyPr wrap="none">
            <a:spAutoFit/>
          </a:bodyPr>
          <a:lstStyle/>
          <a:p>
            <a:pPr algn="ctr" eaLnBrk="1" fontAlgn="auto" hangingPunct="1">
              <a:spcBef>
                <a:spcPts val="0"/>
              </a:spcBef>
              <a:spcAft>
                <a:spcPts val="0"/>
              </a:spcAft>
              <a:defRPr/>
            </a:pPr>
            <a:r>
              <a:rPr lang="lv-LV" sz="5400" b="1" dirty="0">
                <a:ln w="13462">
                  <a:solidFill>
                    <a:schemeClr val="bg1"/>
                  </a:solidFill>
                  <a:prstDash val="solid"/>
                </a:ln>
                <a:solidFill>
                  <a:srgbClr val="000000"/>
                </a:solidFill>
                <a:effectLst>
                  <a:outerShdw dist="38100" dir="2700000" algn="bl" rotWithShape="0">
                    <a:schemeClr val="accent5"/>
                  </a:outerShdw>
                </a:effectLst>
                <a:latin typeface="+mn-lt"/>
              </a:rPr>
              <a:t>Paldies par uzmanību!</a:t>
            </a:r>
          </a:p>
        </p:txBody>
      </p:sp>
      <p:sp>
        <p:nvSpPr>
          <p:cNvPr id="65540" name="Subtitle 2">
            <a:extLst>
              <a:ext uri="{FF2B5EF4-FFF2-40B4-BE49-F238E27FC236}">
                <a16:creationId xmlns:a16="http://schemas.microsoft.com/office/drawing/2014/main" id="{2A237C8D-5A2F-DC9F-AD1C-2862BA628A82}"/>
              </a:ext>
            </a:extLst>
          </p:cNvPr>
          <p:cNvSpPr txBox="1">
            <a:spLocks/>
          </p:cNvSpPr>
          <p:nvPr/>
        </p:nvSpPr>
        <p:spPr bwMode="auto">
          <a:xfrm>
            <a:off x="0" y="5657666"/>
            <a:ext cx="90789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ts val="1000"/>
              </a:spcBef>
              <a:buFont typeface="Arial" panose="020B0604020202020204" pitchFamily="34" charset="0"/>
              <a:buNone/>
            </a:pPr>
            <a:r>
              <a:rPr lang="lv-LV" altLang="lv-LV" sz="1400">
                <a:solidFill>
                  <a:srgbClr val="000000"/>
                </a:solidFill>
                <a:latin typeface="Times New Roman" panose="02020603050405020304" pitchFamily="18" charset="0"/>
                <a:ea typeface="Verdana" panose="020B0604030504040204" pitchFamily="34" charset="0"/>
                <a:cs typeface="Times New Roman" panose="02020603050405020304" pitchFamily="18" charset="0"/>
              </a:rPr>
              <a:t>2025</a:t>
            </a:r>
          </a:p>
        </p:txBody>
      </p:sp>
      <p:sp>
        <p:nvSpPr>
          <p:cNvPr id="6" name="Taisnstūris 5"/>
          <p:cNvSpPr/>
          <p:nvPr/>
        </p:nvSpPr>
        <p:spPr>
          <a:xfrm>
            <a:off x="4564063" y="5475767"/>
            <a:ext cx="4514850" cy="584775"/>
          </a:xfrm>
          <a:prstGeom prst="rect">
            <a:avLst/>
          </a:prstGeom>
        </p:spPr>
        <p:txBody>
          <a:bodyPr wrap="square">
            <a:spAutoFit/>
          </a:bodyPr>
          <a:lstStyle/>
          <a:p>
            <a:pPr algn="r"/>
            <a:r>
              <a:rPr lang="lv-LV" sz="800" dirty="0">
                <a:latin typeface="Times New Roman" panose="02020603050405020304" pitchFamily="18" charset="0"/>
                <a:cs typeface="Times New Roman" panose="02020603050405020304" pitchFamily="18" charset="0"/>
              </a:rPr>
              <a:t>Valsts ugunsdzēsības un glābšanas dienesta</a:t>
            </a:r>
          </a:p>
          <a:p>
            <a:pPr algn="r"/>
            <a:r>
              <a:rPr lang="lv-LV" sz="800" dirty="0">
                <a:latin typeface="Times New Roman" panose="02020603050405020304" pitchFamily="18" charset="0"/>
                <a:cs typeface="Times New Roman" panose="02020603050405020304" pitchFamily="18" charset="0"/>
              </a:rPr>
              <a:t>Ugunsdrošības uzraudzības pārvaldes</a:t>
            </a:r>
          </a:p>
          <a:p>
            <a:pPr algn="r"/>
            <a:r>
              <a:rPr lang="lv-LV" sz="800" dirty="0">
                <a:latin typeface="Times New Roman" panose="02020603050405020304" pitchFamily="18" charset="0"/>
                <a:cs typeface="Times New Roman" panose="02020603050405020304" pitchFamily="18" charset="0"/>
              </a:rPr>
              <a:t>Ugunsdrošības normatīvu nodaļas</a:t>
            </a:r>
          </a:p>
          <a:p>
            <a:pPr algn="r"/>
            <a:r>
              <a:rPr lang="lv-LV" sz="800" dirty="0" smtClean="0">
                <a:latin typeface="Times New Roman" panose="02020603050405020304" pitchFamily="18" charset="0"/>
                <a:cs typeface="Times New Roman" panose="02020603050405020304" pitchFamily="18" charset="0"/>
              </a:rPr>
              <a:t>vecākā inspektore Diāna Šaripo</a:t>
            </a:r>
            <a:endParaRPr lang="lv-LV" sz="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CF2F523-A0B2-2839-B107-E2CF7EAC201A}"/>
              </a:ext>
            </a:extLst>
          </p:cNvPr>
          <p:cNvSpPr>
            <a:spLocks noGrp="1"/>
          </p:cNvSpPr>
          <p:nvPr>
            <p:ph type="title"/>
          </p:nvPr>
        </p:nvSpPr>
        <p:spPr>
          <a:xfrm>
            <a:off x="628650" y="1076325"/>
            <a:ext cx="7886700" cy="614363"/>
          </a:xfrm>
        </p:spPr>
        <p:txBody>
          <a:bodyPr rtlCol="0">
            <a:normAutofit/>
          </a:bodyPr>
          <a:lstStyle/>
          <a:p>
            <a:pPr algn="ctr" eaLnBrk="1" fontAlgn="auto" hangingPunct="1">
              <a:spcAft>
                <a:spcPts val="0"/>
              </a:spcAft>
              <a:defRPr/>
            </a:pPr>
            <a:r>
              <a:rPr lang="lv-LV" sz="3600"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Kas ir ugunsdrošība</a:t>
            </a:r>
            <a:r>
              <a:rPr lang="lv-LV" sz="3200"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lv-LV" dirty="0"/>
          </a:p>
        </p:txBody>
      </p:sp>
      <p:sp>
        <p:nvSpPr>
          <p:cNvPr id="22531" name="Satura vietturis 2">
            <a:extLst>
              <a:ext uri="{FF2B5EF4-FFF2-40B4-BE49-F238E27FC236}">
                <a16:creationId xmlns:a16="http://schemas.microsoft.com/office/drawing/2014/main" id="{A8A77890-D05F-DD59-089C-2832A41A996D}"/>
              </a:ext>
            </a:extLst>
          </p:cNvPr>
          <p:cNvSpPr>
            <a:spLocks noGrp="1"/>
          </p:cNvSpPr>
          <p:nvPr>
            <p:ph idx="1"/>
          </p:nvPr>
        </p:nvSpPr>
        <p:spPr/>
        <p:txBody>
          <a:bodyPr/>
          <a:lstStyle/>
          <a:p>
            <a:pPr marL="0" indent="0" algn="just" eaLnBrk="1" hangingPunct="1">
              <a:buFont typeface="Arial" panose="020B0604020202020204" pitchFamily="34" charset="0"/>
              <a:buNone/>
            </a:pPr>
            <a:r>
              <a:rPr lang="lv-LV" altLang="lv-LV" b="1" i="1">
                <a:solidFill>
                  <a:srgbClr val="C80000"/>
                </a:solidFill>
                <a:latin typeface="Times New Roman" panose="02020603050405020304" pitchFamily="18" charset="0"/>
                <a:cs typeface="Times New Roman" panose="02020603050405020304" pitchFamily="18" charset="0"/>
              </a:rPr>
              <a:t>Ugunsdrošība ir atbilstība normatīvajos aktos noteiktajām prasībām attiecībā uz ugunsgrēku novēršanu, sekmīgu dzēšanu un to seku mazināšanu.</a:t>
            </a:r>
          </a:p>
          <a:p>
            <a:pPr marL="0" indent="0" eaLnBrk="1" hangingPunct="1">
              <a:buFont typeface="Arial" panose="020B0604020202020204" pitchFamily="34" charset="0"/>
              <a:buNone/>
            </a:pPr>
            <a:endParaRPr lang="lv-LV" altLang="lv-LV">
              <a:latin typeface="Times New Roman" panose="02020603050405020304" pitchFamily="18" charset="0"/>
              <a:cs typeface="Times New Roman" panose="02020603050405020304" pitchFamily="18" charset="0"/>
            </a:endParaRPr>
          </a:p>
        </p:txBody>
      </p:sp>
      <p:sp>
        <p:nvSpPr>
          <p:cNvPr id="22532" name="Slaida numura vietturis 3">
            <a:extLst>
              <a:ext uri="{FF2B5EF4-FFF2-40B4-BE49-F238E27FC236}">
                <a16:creationId xmlns:a16="http://schemas.microsoft.com/office/drawing/2014/main" id="{48C04A38-8913-DB14-9329-9E789107D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B725E2F-25CB-4A93-8CE0-6D0644CD3A8F}" type="slidenum">
              <a:rPr lang="lv-LV" altLang="lv-LV">
                <a:solidFill>
                  <a:srgbClr val="898989"/>
                </a:solidFill>
              </a:rPr>
              <a:pPr eaLnBrk="1" hangingPunct="1"/>
              <a:t>3</a:t>
            </a:fld>
            <a:endParaRPr lang="lv-LV" altLang="lv-LV">
              <a:solidFill>
                <a:srgbClr val="898989"/>
              </a:solidFill>
            </a:endParaRPr>
          </a:p>
        </p:txBody>
      </p:sp>
      <p:pic>
        <p:nvPicPr>
          <p:cNvPr id="22533" name="Attēls 4">
            <a:extLst>
              <a:ext uri="{FF2B5EF4-FFF2-40B4-BE49-F238E27FC236}">
                <a16:creationId xmlns:a16="http://schemas.microsoft.com/office/drawing/2014/main" id="{6EB8EE89-9338-4600-FD7B-A8C674733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Attēls 5">
            <a:extLst>
              <a:ext uri="{FF2B5EF4-FFF2-40B4-BE49-F238E27FC236}">
                <a16:creationId xmlns:a16="http://schemas.microsoft.com/office/drawing/2014/main" id="{E90C3D0D-E5F6-6C64-92A5-7F898889EE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6550" y="4160838"/>
            <a:ext cx="20574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Attēls 6">
            <a:extLst>
              <a:ext uri="{FF2B5EF4-FFF2-40B4-BE49-F238E27FC236}">
                <a16:creationId xmlns:a16="http://schemas.microsoft.com/office/drawing/2014/main" id="{E63CB40F-C9AF-A73E-CD9E-5168CC503D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8025" y="3286125"/>
            <a:ext cx="24193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A70124C9-7457-77FF-FADA-1144F71DC7AF}"/>
              </a:ext>
            </a:extLst>
          </p:cNvPr>
          <p:cNvSpPr>
            <a:spLocks noGrp="1"/>
          </p:cNvSpPr>
          <p:nvPr>
            <p:ph type="title"/>
          </p:nvPr>
        </p:nvSpPr>
        <p:spPr>
          <a:xfrm>
            <a:off x="2222500" y="593725"/>
            <a:ext cx="5035550" cy="566738"/>
          </a:xfrm>
        </p:spPr>
        <p:txBody>
          <a:bodyPr>
            <a:normAutofit fontScale="90000"/>
          </a:bodyPr>
          <a:lstStyle/>
          <a:p>
            <a:pPr algn="ctr" eaLnBrk="1" fontAlgn="auto" hangingPunct="1">
              <a:spcBef>
                <a:spcPts val="750"/>
              </a:spcBef>
              <a:spcAft>
                <a:spcPts val="0"/>
              </a:spcAft>
              <a:defRPr/>
            </a:pPr>
            <a:r>
              <a:rPr lang="lv-LV" sz="36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Galvenie tiesību akti</a:t>
            </a:r>
            <a:r>
              <a:rPr lang="lv-LV" sz="2100" i="1"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lv-LV" sz="2100" i="1"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lv-LV" sz="2000" b="1" i="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E327A0C1-0537-891C-8BA3-5B76FD978D01}"/>
              </a:ext>
            </a:extLst>
          </p:cNvPr>
          <p:cNvSpPr>
            <a:spLocks noGrp="1"/>
          </p:cNvSpPr>
          <p:nvPr>
            <p:ph sz="half" idx="1"/>
          </p:nvPr>
        </p:nvSpPr>
        <p:spPr>
          <a:xfrm>
            <a:off x="558800" y="1901825"/>
            <a:ext cx="3867150" cy="4373563"/>
          </a:xfrm>
        </p:spPr>
        <p:txBody>
          <a:bodyPr/>
          <a:lstStyle/>
          <a:p>
            <a:pPr>
              <a:defRPr/>
            </a:pPr>
            <a:r>
              <a:rPr lang="lv-LV" altLang="lv-LV" b="1" dirty="0">
                <a:solidFill>
                  <a:srgbClr val="C80000"/>
                </a:solidFill>
                <a:latin typeface="Times New Roman" panose="02020603050405020304" pitchFamily="18" charset="0"/>
                <a:cs typeface="Times New Roman" panose="02020603050405020304" pitchFamily="18" charset="0"/>
              </a:rPr>
              <a:t>Ugunsdrošības un ugunsdzēsības likums</a:t>
            </a:r>
          </a:p>
          <a:p>
            <a:pPr marL="0" indent="0">
              <a:buFont typeface="Arial" panose="020B0604020202020204" pitchFamily="34" charset="0"/>
              <a:buNone/>
              <a:tabLst>
                <a:tab pos="361950" algn="l"/>
              </a:tabLst>
              <a:defRPr/>
            </a:pPr>
            <a:r>
              <a:rPr lang="lv-LV" altLang="lv-LV" sz="1400" b="1" dirty="0">
                <a:solidFill>
                  <a:srgbClr val="C80000"/>
                </a:solidFill>
                <a:latin typeface="Times New Roman" panose="02020603050405020304" pitchFamily="18" charset="0"/>
                <a:cs typeface="Times New Roman" panose="02020603050405020304" pitchFamily="18" charset="0"/>
              </a:rPr>
              <a:t>   	(</a:t>
            </a:r>
            <a:r>
              <a:rPr lang="lv-LV" altLang="lv-LV" sz="1400" b="1" i="1" dirty="0">
                <a:solidFill>
                  <a:srgbClr val="C80000"/>
                </a:solidFill>
                <a:latin typeface="Times New Roman" panose="02020603050405020304" pitchFamily="18" charset="0"/>
                <a:cs typeface="Times New Roman" panose="02020603050405020304" pitchFamily="18" charset="0"/>
              </a:rPr>
              <a:t>nosaka atbildību un 	pienākumus 	ugunsdrošības jomā, ugunsdrošības 	uzraudzību 	un objektu darbības 	apturēšanu</a:t>
            </a:r>
            <a:r>
              <a:rPr lang="lv-LV" altLang="lv-LV" sz="1400" b="1" dirty="0">
                <a:solidFill>
                  <a:srgbClr val="C80000"/>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tabLst>
                <a:tab pos="361950" algn="l"/>
              </a:tabLst>
              <a:defRPr/>
            </a:pPr>
            <a:r>
              <a:rPr lang="lv-LV" altLang="lv-LV" sz="1400" b="1" dirty="0">
                <a:solidFill>
                  <a:srgbClr val="C80000"/>
                </a:solidFill>
                <a:latin typeface="Times New Roman" panose="02020603050405020304" pitchFamily="18" charset="0"/>
                <a:cs typeface="Times New Roman" panose="02020603050405020304" pitchFamily="18" charset="0"/>
              </a:rPr>
              <a:t>	</a:t>
            </a:r>
          </a:p>
          <a:p>
            <a:pPr>
              <a:defRPr/>
            </a:pPr>
            <a:r>
              <a:rPr lang="lv-LV" altLang="lv-LV" b="1" dirty="0">
                <a:solidFill>
                  <a:srgbClr val="C80000"/>
                </a:solidFill>
                <a:latin typeface="Times New Roman" panose="02020603050405020304" pitchFamily="18" charset="0"/>
                <a:cs typeface="Times New Roman" panose="02020603050405020304" pitchFamily="18" charset="0"/>
              </a:rPr>
              <a:t>Ministru kabineta 2016.gada 19.aprīļa noteikumi Nr.238 «Ugunsdrošības noteikumi»</a:t>
            </a:r>
            <a:endParaRPr lang="en-US" altLang="lv-LV"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tabLst>
                <a:tab pos="361950" algn="l"/>
              </a:tabLst>
              <a:defRPr/>
            </a:pPr>
            <a:r>
              <a:rPr lang="lv-LV" altLang="lv-LV" sz="1400" b="1" dirty="0">
                <a:solidFill>
                  <a:srgbClr val="C80000"/>
                </a:solidFill>
                <a:latin typeface="Times New Roman" panose="02020603050405020304" pitchFamily="18" charset="0"/>
                <a:cs typeface="Times New Roman" panose="02020603050405020304" pitchFamily="18" charset="0"/>
              </a:rPr>
              <a:t>	(</a:t>
            </a:r>
            <a:r>
              <a:rPr lang="lv-LV" altLang="lv-LV" sz="1400" b="1" i="1" dirty="0">
                <a:solidFill>
                  <a:srgbClr val="C80000"/>
                </a:solidFill>
                <a:latin typeface="Times New Roman" panose="02020603050405020304" pitchFamily="18" charset="0"/>
                <a:cs typeface="Times New Roman" panose="02020603050405020304" pitchFamily="18" charset="0"/>
              </a:rPr>
              <a:t>nosaka prasības fiziskām un juridiskām 	personām, lai novērtu un sekmīgi dzēstu 	ugunsgrēkus, kā arī mazinātu to sekas, 	neatkarīgi no objekta īpašuma formas un 	atrašanās vietas</a:t>
            </a:r>
            <a:r>
              <a:rPr lang="lv-LV" altLang="lv-LV" sz="1400" b="1" dirty="0">
                <a:solidFill>
                  <a:srgbClr val="C80000"/>
                </a:solidFill>
                <a:latin typeface="Times New Roman" panose="02020603050405020304" pitchFamily="18" charset="0"/>
                <a:cs typeface="Times New Roman" panose="02020603050405020304" pitchFamily="18" charset="0"/>
              </a:rPr>
              <a:t>)</a:t>
            </a:r>
            <a:endParaRPr lang="en-US" altLang="lv-LV" sz="1400" dirty="0">
              <a:latin typeface="Times New Roman" panose="02020603050405020304" pitchFamily="18" charset="0"/>
              <a:cs typeface="Times New Roman" panose="02020603050405020304" pitchFamily="18" charset="0"/>
            </a:endParaRPr>
          </a:p>
        </p:txBody>
      </p:sp>
      <p:pic>
        <p:nvPicPr>
          <p:cNvPr id="24580" name="Attēls 10">
            <a:extLst>
              <a:ext uri="{FF2B5EF4-FFF2-40B4-BE49-F238E27FC236}">
                <a16:creationId xmlns:a16="http://schemas.microsoft.com/office/drawing/2014/main" id="{441F541C-FA05-C9AB-D961-81699C06C0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5163" y="1901825"/>
            <a:ext cx="2646362"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aisnstūris 1">
            <a:extLst>
              <a:ext uri="{FF2B5EF4-FFF2-40B4-BE49-F238E27FC236}">
                <a16:creationId xmlns:a16="http://schemas.microsoft.com/office/drawing/2014/main" id="{80232A54-739D-678B-BF9A-B1F70738F71A}"/>
              </a:ext>
            </a:extLst>
          </p:cNvPr>
          <p:cNvSpPr/>
          <p:nvPr/>
        </p:nvSpPr>
        <p:spPr>
          <a:xfrm>
            <a:off x="3114675" y="877888"/>
            <a:ext cx="4572000" cy="414337"/>
          </a:xfrm>
          <a:prstGeom prst="rect">
            <a:avLst/>
          </a:prstGeom>
        </p:spPr>
        <p:txBody>
          <a:bodyPr>
            <a:spAutoFit/>
          </a:bodyPr>
          <a:lstStyle/>
          <a:p>
            <a:pPr eaLnBrk="1" fontAlgn="auto" hangingPunct="1">
              <a:spcBef>
                <a:spcPts val="0"/>
              </a:spcBef>
              <a:spcAft>
                <a:spcPts val="0"/>
              </a:spcAft>
              <a:defRPr/>
            </a:pPr>
            <a:r>
              <a:rPr lang="lv-LV" sz="2100" b="1" dirty="0">
                <a:solidFill>
                  <a:srgbClr val="000000"/>
                </a:solidFill>
                <a:latin typeface="Times New Roman" panose="02020603050405020304" pitchFamily="18" charset="0"/>
                <a:ea typeface="+mj-ea"/>
                <a:cs typeface="Times New Roman" panose="02020603050405020304" pitchFamily="18" charset="0"/>
              </a:rPr>
              <a:t>Ekspluatējamiem objektiem </a:t>
            </a:r>
            <a:endParaRPr lang="lv-LV" sz="2100" dirty="0">
              <a:solidFill>
                <a:srgbClr val="00B05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6626" name="Satura vietturis 2">
            <a:extLst>
              <a:ext uri="{FF2B5EF4-FFF2-40B4-BE49-F238E27FC236}">
                <a16:creationId xmlns:a16="http://schemas.microsoft.com/office/drawing/2014/main" id="{1E063D71-36C0-C15E-7F81-AD938BE62F3E}"/>
              </a:ext>
            </a:extLst>
          </p:cNvPr>
          <p:cNvSpPr>
            <a:spLocks noGrp="1"/>
          </p:cNvSpPr>
          <p:nvPr>
            <p:ph idx="1"/>
          </p:nvPr>
        </p:nvSpPr>
        <p:spPr>
          <a:xfrm>
            <a:off x="4940300" y="2347913"/>
            <a:ext cx="3937000" cy="4008437"/>
          </a:xfrm>
          <a:ln>
            <a:solidFill>
              <a:srgbClr val="FF0000"/>
            </a:solidFill>
            <a:miter lim="800000"/>
            <a:headEnd/>
            <a:tailEnd/>
          </a:ln>
        </p:spPr>
        <p:txBody>
          <a:bodyPr/>
          <a:lstStyle/>
          <a:p>
            <a:pPr marL="0" indent="0" eaLnBrk="1" hangingPunct="1">
              <a:buFont typeface="Arial" panose="020B0604020202020204" pitchFamily="34" charset="0"/>
              <a:buNone/>
            </a:pPr>
            <a:r>
              <a:rPr lang="lv-LV" altLang="lv-LV" sz="1900" b="1" dirty="0">
                <a:solidFill>
                  <a:srgbClr val="C80000"/>
                </a:solidFill>
                <a:latin typeface="Times New Roman" panose="02020603050405020304" pitchFamily="18" charset="0"/>
                <a:cs typeface="Times New Roman" panose="02020603050405020304" pitchFamily="18" charset="0"/>
              </a:rPr>
              <a:t>Ugunsdrošības prasības, kas noteiktas būvnormatīvos piemērām,</a:t>
            </a:r>
          </a:p>
          <a:p>
            <a:pPr marL="0" indent="0" eaLnBrk="1" hangingPunct="1">
              <a:buFont typeface="Arial" panose="020B0604020202020204" pitchFamily="34" charset="0"/>
              <a:buNone/>
            </a:pPr>
            <a:endParaRPr lang="lv-LV" altLang="lv-LV" sz="19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lv-LV" altLang="lv-LV" sz="1900" b="1" dirty="0">
                <a:solidFill>
                  <a:srgbClr val="C80000"/>
                </a:solidFill>
                <a:latin typeface="Times New Roman" panose="02020603050405020304" pitchFamily="18" charset="0"/>
                <a:cs typeface="Times New Roman" panose="02020603050405020304" pitchFamily="18" charset="0"/>
              </a:rPr>
              <a:t>Latvijas būvnormatīvs </a:t>
            </a:r>
            <a:r>
              <a:rPr lang="lv-LV" altLang="lv-LV" sz="1900" b="1" dirty="0" err="1">
                <a:solidFill>
                  <a:srgbClr val="C80000"/>
                </a:solidFill>
                <a:latin typeface="Times New Roman" panose="02020603050405020304" pitchFamily="18" charset="0"/>
                <a:cs typeface="Times New Roman" panose="02020603050405020304" pitchFamily="18" charset="0"/>
              </a:rPr>
              <a:t>LBN</a:t>
            </a:r>
            <a:r>
              <a:rPr lang="lv-LV" altLang="lv-LV" sz="1900" b="1" dirty="0">
                <a:solidFill>
                  <a:srgbClr val="C80000"/>
                </a:solidFill>
                <a:latin typeface="Times New Roman" panose="02020603050405020304" pitchFamily="18" charset="0"/>
                <a:cs typeface="Times New Roman" panose="02020603050405020304" pitchFamily="18" charset="0"/>
              </a:rPr>
              <a:t> 201-15 "Būvju ugunsdrošība" </a:t>
            </a:r>
            <a:r>
              <a:rPr lang="lv-LV" altLang="lv-LV" sz="1300" b="1" dirty="0">
                <a:solidFill>
                  <a:srgbClr val="C80000"/>
                </a:solidFill>
                <a:latin typeface="Times New Roman" panose="02020603050405020304" pitchFamily="18" charset="0"/>
                <a:cs typeface="Times New Roman" panose="02020603050405020304" pitchFamily="18" charset="0"/>
              </a:rPr>
              <a:t>(apstiprināts ar Ministru kabineta 2015.gada 30.jūnija noteikumiem Nr.333);</a:t>
            </a:r>
          </a:p>
          <a:p>
            <a:pPr marL="0" indent="0" eaLnBrk="1" hangingPunct="1">
              <a:buFont typeface="Arial" panose="020B0604020202020204" pitchFamily="34" charset="0"/>
              <a:buNone/>
            </a:pPr>
            <a:endParaRPr lang="lv-LV" altLang="lv-LV" sz="13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lv-LV" altLang="lv-LV" sz="1900" b="1" dirty="0">
                <a:solidFill>
                  <a:srgbClr val="C80000"/>
                </a:solidFill>
                <a:latin typeface="Times New Roman" panose="02020603050405020304" pitchFamily="18" charset="0"/>
                <a:cs typeface="Times New Roman" panose="02020603050405020304" pitchFamily="18" charset="0"/>
              </a:rPr>
              <a:t>Latvijas būvnormatīvs </a:t>
            </a:r>
            <a:r>
              <a:rPr lang="lv-LV" altLang="lv-LV" sz="1900" b="1" dirty="0" err="1">
                <a:solidFill>
                  <a:srgbClr val="C80000"/>
                </a:solidFill>
                <a:latin typeface="Times New Roman" panose="02020603050405020304" pitchFamily="18" charset="0"/>
                <a:cs typeface="Times New Roman" panose="02020603050405020304" pitchFamily="18" charset="0"/>
              </a:rPr>
              <a:t>LBN</a:t>
            </a:r>
            <a:r>
              <a:rPr lang="lv-LV" altLang="lv-LV" sz="1900" b="1" dirty="0">
                <a:solidFill>
                  <a:srgbClr val="C80000"/>
                </a:solidFill>
                <a:latin typeface="Times New Roman" panose="02020603050405020304" pitchFamily="18" charset="0"/>
                <a:cs typeface="Times New Roman" panose="02020603050405020304" pitchFamily="18" charset="0"/>
              </a:rPr>
              <a:t> 222-15 “Ūdensapgādes būves” </a:t>
            </a:r>
            <a:r>
              <a:rPr lang="lv-LV" altLang="lv-LV" sz="1300" b="1" dirty="0">
                <a:solidFill>
                  <a:srgbClr val="C80000"/>
                </a:solidFill>
                <a:latin typeface="Times New Roman" panose="02020603050405020304" pitchFamily="18" charset="0"/>
                <a:cs typeface="Times New Roman" panose="02020603050405020304" pitchFamily="18" charset="0"/>
              </a:rPr>
              <a:t>(apstiprināts ar Ministru kabineta 2015. gada 30.jūnija noteikumiem Nr. 326)</a:t>
            </a:r>
          </a:p>
          <a:p>
            <a:pPr marL="0" indent="0" eaLnBrk="1" hangingPunct="1">
              <a:buFont typeface="Arial" panose="020B0604020202020204" pitchFamily="34" charset="0"/>
              <a:buNone/>
            </a:pPr>
            <a:endParaRPr lang="lv-LV" altLang="lv-LV" sz="1900" dirty="0">
              <a:latin typeface="Times New Roman" panose="02020603050405020304" pitchFamily="18" charset="0"/>
              <a:cs typeface="Times New Roman" panose="02020603050405020304" pitchFamily="18" charset="0"/>
            </a:endParaRPr>
          </a:p>
        </p:txBody>
      </p:sp>
      <p:sp>
        <p:nvSpPr>
          <p:cNvPr id="26627" name="Slaida numura vietturis 3">
            <a:extLst>
              <a:ext uri="{FF2B5EF4-FFF2-40B4-BE49-F238E27FC236}">
                <a16:creationId xmlns:a16="http://schemas.microsoft.com/office/drawing/2014/main" id="{388C67D1-0BDA-8A67-AB27-2B42E1C81F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F73360-24FA-4A95-93D2-20513265CD00}" type="slidenum">
              <a:rPr lang="lv-LV" altLang="lv-LV">
                <a:solidFill>
                  <a:srgbClr val="898989"/>
                </a:solidFill>
              </a:rPr>
              <a:pPr/>
              <a:t>5</a:t>
            </a:fld>
            <a:endParaRPr lang="lv-LV" altLang="lv-LV">
              <a:solidFill>
                <a:srgbClr val="898989"/>
              </a:solidFill>
            </a:endParaRPr>
          </a:p>
        </p:txBody>
      </p:sp>
      <p:sp>
        <p:nvSpPr>
          <p:cNvPr id="5" name="Lejupvērstā bultiņa 4">
            <a:extLst>
              <a:ext uri="{FF2B5EF4-FFF2-40B4-BE49-F238E27FC236}">
                <a16:creationId xmlns:a16="http://schemas.microsoft.com/office/drawing/2014/main" id="{73118932-C2DA-7C8D-19B4-BB04A008E70D}"/>
              </a:ext>
            </a:extLst>
          </p:cNvPr>
          <p:cNvSpPr/>
          <p:nvPr/>
        </p:nvSpPr>
        <p:spPr>
          <a:xfrm rot="16200000">
            <a:off x="4281488" y="3762375"/>
            <a:ext cx="431800" cy="6985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lv-LV">
              <a:solidFill>
                <a:prstClr val="white"/>
              </a:solidFill>
            </a:endParaRPr>
          </a:p>
        </p:txBody>
      </p:sp>
      <p:sp>
        <p:nvSpPr>
          <p:cNvPr id="7" name="Virsraksts 1">
            <a:extLst>
              <a:ext uri="{FF2B5EF4-FFF2-40B4-BE49-F238E27FC236}">
                <a16:creationId xmlns:a16="http://schemas.microsoft.com/office/drawing/2014/main" id="{F1F27B9E-0D23-9F55-C4F5-E3D092CA8469}"/>
              </a:ext>
            </a:extLst>
          </p:cNvPr>
          <p:cNvSpPr txBox="1">
            <a:spLocks/>
          </p:cNvSpPr>
          <p:nvPr/>
        </p:nvSpPr>
        <p:spPr>
          <a:xfrm>
            <a:off x="2222500" y="671513"/>
            <a:ext cx="5035550" cy="565150"/>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Bef>
                <a:spcPts val="750"/>
              </a:spcBef>
              <a:spcAft>
                <a:spcPts val="0"/>
              </a:spcAft>
              <a:defRPr/>
            </a:pPr>
            <a:r>
              <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Galvenie tiesību akti</a:t>
            </a:r>
            <a:r>
              <a:rPr lang="lv-LV" sz="3200" dirty="0">
                <a:solidFill>
                  <a:prstClr val="black"/>
                </a:solidFill>
                <a:latin typeface="Times New Roman" panose="02020603050405020304" pitchFamily="18" charset="0"/>
                <a:ea typeface="+mn-ea"/>
                <a:cs typeface="Times New Roman" panose="02020603050405020304" pitchFamily="18" charset="0"/>
              </a:rPr>
              <a:t/>
            </a:r>
            <a:br>
              <a:rPr lang="lv-LV" sz="3200" dirty="0">
                <a:solidFill>
                  <a:prstClr val="black"/>
                </a:solidFill>
                <a:latin typeface="Times New Roman" panose="02020603050405020304" pitchFamily="18" charset="0"/>
                <a:ea typeface="+mn-ea"/>
                <a:cs typeface="Times New Roman" panose="02020603050405020304" pitchFamily="18" charset="0"/>
              </a:rPr>
            </a:br>
            <a:endParaRPr lang="lv-LV" sz="32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6879E103-814F-8B17-BD97-8C71C014B86A}"/>
              </a:ext>
            </a:extLst>
          </p:cNvPr>
          <p:cNvSpPr txBox="1">
            <a:spLocks/>
          </p:cNvSpPr>
          <p:nvPr/>
        </p:nvSpPr>
        <p:spPr>
          <a:xfrm>
            <a:off x="187325" y="2347913"/>
            <a:ext cx="3867150" cy="4373562"/>
          </a:xfrm>
          <a:prstGeom prst="rect">
            <a:avLst/>
          </a:prstGeom>
          <a:ln>
            <a:solidFill>
              <a:srgbClr val="FF0000"/>
            </a:solidFill>
          </a:ln>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lv-LV" altLang="lv-LV" dirty="0">
                <a:solidFill>
                  <a:srgbClr val="000000"/>
                </a:solidFill>
                <a:latin typeface="Times New Roman" panose="02020603050405020304" pitchFamily="18" charset="0"/>
                <a:cs typeface="Times New Roman" panose="02020603050405020304" pitchFamily="18" charset="0"/>
              </a:rPr>
              <a:t>Būvniecības likums</a:t>
            </a:r>
          </a:p>
          <a:p>
            <a:pPr marL="0" indent="0" fontAlgn="auto">
              <a:spcAft>
                <a:spcPts val="0"/>
              </a:spcAft>
              <a:buFont typeface="Arial" panose="020B0604020202020204" pitchFamily="34" charset="0"/>
              <a:buNone/>
              <a:defRPr/>
            </a:pPr>
            <a:r>
              <a:rPr lang="lv-LV" altLang="lv-LV" sz="1400" dirty="0">
                <a:solidFill>
                  <a:srgbClr val="000000"/>
                </a:solidFill>
                <a:latin typeface="Times New Roman" panose="02020603050405020304" pitchFamily="18" charset="0"/>
                <a:cs typeface="Times New Roman" panose="02020603050405020304" pitchFamily="18" charset="0"/>
              </a:rPr>
              <a:t>(</a:t>
            </a:r>
            <a:r>
              <a:rPr lang="lv-LV" sz="1400" dirty="0">
                <a:solidFill>
                  <a:srgbClr val="000000"/>
                </a:solidFill>
                <a:latin typeface="Times New Roman" panose="02020603050405020304" pitchFamily="18" charset="0"/>
                <a:cs typeface="Times New Roman" panose="02020603050405020304" pitchFamily="18" charset="0"/>
              </a:rPr>
              <a:t>piemēro jaunu būvju būvniecībai, kā arī esošu būvju pārbūvei, atjaunošanai, restaurācijai, nojaukšanai, novietošanai, lietošanas veida maiņai bez pārbūves un konservācijai.</a:t>
            </a:r>
            <a:r>
              <a:rPr lang="lv-LV" altLang="lv-LV" sz="1400" dirty="0">
                <a:solidFill>
                  <a:srgbClr val="000000"/>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tabLst>
                <a:tab pos="361950" algn="l"/>
              </a:tabLst>
              <a:defRPr/>
            </a:pPr>
            <a:r>
              <a:rPr lang="lv-LV" altLang="lv-LV" sz="1400" dirty="0">
                <a:solidFill>
                  <a:srgbClr val="000000"/>
                </a:solidFill>
                <a:latin typeface="Times New Roman" panose="02020603050405020304" pitchFamily="18" charset="0"/>
                <a:cs typeface="Times New Roman" panose="02020603050405020304" pitchFamily="18" charset="0"/>
              </a:rPr>
              <a:t>	</a:t>
            </a:r>
          </a:p>
          <a:p>
            <a:pPr marL="0" indent="0" fontAlgn="auto">
              <a:spcAft>
                <a:spcPts val="0"/>
              </a:spcAft>
              <a:buFont typeface="Arial" panose="020B0604020202020204" pitchFamily="34" charset="0"/>
              <a:buNone/>
              <a:defRPr/>
            </a:pPr>
            <a:r>
              <a:rPr lang="lv-LV" altLang="lv-LV" dirty="0">
                <a:solidFill>
                  <a:srgbClr val="000000"/>
                </a:solidFill>
                <a:latin typeface="Times New Roman" panose="02020603050405020304" pitchFamily="18" charset="0"/>
                <a:cs typeface="Times New Roman" panose="02020603050405020304" pitchFamily="18" charset="0"/>
              </a:rPr>
              <a:t>Ministru kabineta 2014.gada 2.septembra  noteikumi Nr.529 «Ēku būvnoteikumi»</a:t>
            </a:r>
            <a:endParaRPr lang="en-US" altLang="lv-LV"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tabLst>
                <a:tab pos="361950" algn="l"/>
              </a:tabLst>
              <a:defRPr/>
            </a:pPr>
            <a:r>
              <a:rPr lang="lv-LV" altLang="lv-LV" sz="1400" dirty="0">
                <a:solidFill>
                  <a:srgbClr val="000000"/>
                </a:solidFill>
                <a:latin typeface="Times New Roman" panose="02020603050405020304" pitchFamily="18" charset="0"/>
                <a:cs typeface="Times New Roman" panose="02020603050405020304" pitchFamily="18" charset="0"/>
              </a:rPr>
              <a:t>(</a:t>
            </a:r>
            <a:r>
              <a:rPr lang="lv-LV" sz="1400" dirty="0">
                <a:solidFill>
                  <a:srgbClr val="000000"/>
                </a:solidFill>
                <a:latin typeface="Times New Roman" panose="02020603050405020304" pitchFamily="18" charset="0"/>
                <a:cs typeface="Times New Roman" panose="02020603050405020304" pitchFamily="18" charset="0"/>
              </a:rPr>
              <a:t>ēku būvniecības procesa kārtību, būvniecības procesā iesaistītās institūcijas un atbildīgos </a:t>
            </a:r>
            <a:r>
              <a:rPr lang="lv-LV" sz="1400" dirty="0" err="1">
                <a:solidFill>
                  <a:srgbClr val="000000"/>
                </a:solidFill>
                <a:latin typeface="Times New Roman" panose="02020603050405020304" pitchFamily="18" charset="0"/>
                <a:cs typeface="Times New Roman" panose="02020603050405020304" pitchFamily="18" charset="0"/>
              </a:rPr>
              <a:t>būvspeciālistus</a:t>
            </a:r>
            <a:r>
              <a:rPr lang="lv-LV" altLang="lv-LV" sz="1400" dirty="0">
                <a:solidFill>
                  <a:srgbClr val="000000"/>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tabLst>
                <a:tab pos="361950" algn="l"/>
              </a:tabLst>
              <a:defRPr/>
            </a:pPr>
            <a:endParaRPr lang="lv-LV" altLang="lv-LV" sz="1400" dirty="0">
              <a:latin typeface="Times New Roman" panose="02020603050405020304" pitchFamily="18" charset="0"/>
              <a:cs typeface="Times New Roman" panose="02020603050405020304" pitchFamily="18" charset="0"/>
            </a:endParaRPr>
          </a:p>
          <a:p>
            <a:pPr marL="0" indent="0" defTabSz="914400" fontAlgn="auto">
              <a:lnSpc>
                <a:spcPct val="100000"/>
              </a:lnSpc>
              <a:spcBef>
                <a:spcPts val="0"/>
              </a:spcBef>
              <a:spcAft>
                <a:spcPts val="0"/>
              </a:spcAft>
              <a:buFont typeface="Arial" panose="020B0604020202020204" pitchFamily="34" charset="0"/>
              <a:buNone/>
              <a:defRPr/>
            </a:pPr>
            <a:r>
              <a:rPr lang="lv-LV" altLang="lv-LV" sz="1800" dirty="0">
                <a:solidFill>
                  <a:srgbClr val="000000"/>
                </a:solidFill>
                <a:latin typeface="Times New Roman" panose="02020603050405020304" pitchFamily="18" charset="0"/>
                <a:cs typeface="Times New Roman" panose="02020603050405020304" pitchFamily="18" charset="0"/>
              </a:rPr>
              <a:t>Ministru kabineta 2014.gada 19.augusta  noteikumi Nr.500 «Vispārīgie būvnoteikumi»</a:t>
            </a:r>
            <a:endParaRPr lang="en-US" altLang="lv-LV" sz="1800" dirty="0">
              <a:solidFill>
                <a:prstClr val="black"/>
              </a:solidFill>
              <a:latin typeface="Times New Roman" panose="02020603050405020304" pitchFamily="18" charset="0"/>
              <a:cs typeface="Times New Roman" panose="02020603050405020304" pitchFamily="18" charset="0"/>
            </a:endParaRPr>
          </a:p>
          <a:p>
            <a:pPr marL="0" indent="0" defTabSz="914400" fontAlgn="auto">
              <a:lnSpc>
                <a:spcPct val="100000"/>
              </a:lnSpc>
              <a:spcBef>
                <a:spcPts val="0"/>
              </a:spcBef>
              <a:spcAft>
                <a:spcPts val="0"/>
              </a:spcAft>
              <a:buFont typeface="Arial" panose="020B0604020202020204" pitchFamily="34" charset="0"/>
              <a:buNone/>
              <a:tabLst>
                <a:tab pos="361950" algn="l"/>
              </a:tabLst>
              <a:defRPr/>
            </a:pPr>
            <a:r>
              <a:rPr lang="lv-LV" altLang="lv-LV" sz="1400" dirty="0">
                <a:solidFill>
                  <a:srgbClr val="000000"/>
                </a:solidFill>
                <a:latin typeface="Times New Roman" panose="02020603050405020304" pitchFamily="18" charset="0"/>
                <a:cs typeface="Times New Roman" panose="02020603050405020304" pitchFamily="18" charset="0"/>
              </a:rPr>
              <a:t>(</a:t>
            </a:r>
            <a:r>
              <a:rPr lang="lv-LV" sz="1400" dirty="0">
                <a:solidFill>
                  <a:srgbClr val="000000"/>
                </a:solidFill>
                <a:latin typeface="Times New Roman" panose="02020603050405020304" pitchFamily="18" charset="0"/>
                <a:cs typeface="Times New Roman" panose="02020603050405020304" pitchFamily="18" charset="0"/>
              </a:rPr>
              <a:t>būvju iedalījumu grupās atkarībā no būvniecības sarežģītības pakāpes un iespējamās ietekmes uz cilvēku dzīvību, veselību un vidi</a:t>
            </a:r>
            <a:r>
              <a:rPr lang="lv-LV" altLang="lv-LV" sz="1400" dirty="0">
                <a:solidFill>
                  <a:srgbClr val="000000"/>
                </a:solidFill>
                <a:latin typeface="Times New Roman" panose="02020603050405020304" pitchFamily="18" charset="0"/>
                <a:cs typeface="Times New Roman" panose="02020603050405020304" pitchFamily="18" charset="0"/>
              </a:rPr>
              <a:t>)</a:t>
            </a:r>
            <a:endParaRPr lang="en-US" altLang="lv-LV" sz="1400" dirty="0">
              <a:solidFill>
                <a:prstClr val="black"/>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tabLst>
                <a:tab pos="361950" algn="l"/>
              </a:tabLst>
              <a:defRPr/>
            </a:pPr>
            <a:endParaRPr lang="en-US" altLang="lv-LV" sz="1400" dirty="0"/>
          </a:p>
        </p:txBody>
      </p:sp>
      <p:sp>
        <p:nvSpPr>
          <p:cNvPr id="26631" name="Taisnstūris 9">
            <a:extLst>
              <a:ext uri="{FF2B5EF4-FFF2-40B4-BE49-F238E27FC236}">
                <a16:creationId xmlns:a16="http://schemas.microsoft.com/office/drawing/2014/main" id="{0E805975-2F71-AC8E-406C-2BE84738D6D5}"/>
              </a:ext>
            </a:extLst>
          </p:cNvPr>
          <p:cNvSpPr>
            <a:spLocks noChangeArrowheads="1"/>
          </p:cNvSpPr>
          <p:nvPr/>
        </p:nvSpPr>
        <p:spPr bwMode="auto">
          <a:xfrm>
            <a:off x="2222500" y="954088"/>
            <a:ext cx="45720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buFontTx/>
              <a:buNone/>
            </a:pPr>
            <a:r>
              <a:rPr lang="lv-LV" altLang="lv-LV" b="1">
                <a:solidFill>
                  <a:srgbClr val="000000"/>
                </a:solidFill>
                <a:latin typeface="Times New Roman" panose="02020603050405020304" pitchFamily="18" charset="0"/>
                <a:cs typeface="Times New Roman" panose="02020603050405020304" pitchFamily="18" charset="0"/>
              </a:rPr>
              <a:t>projektējot un būvējot jaunas būves, veicot esošo būvju pārbūvi, atjaunošanu, restaurāciju, novietošanu un lietošanas veida maiņu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4418F0F4-3AAD-A056-8381-B84B13AFBAA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2DDE4F-998B-443E-940B-AA56F5E875DD}" type="slidenum">
              <a:rPr kumimoji="0" lang="lv-LV" altLang="lv-LV"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lv-LV" altLang="lv-LV"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8" name="Slaida numura vietturis 3"/>
          <p:cNvSpPr txBox="1">
            <a:spLocks/>
          </p:cNvSpPr>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lv-LV"/>
            </a:defPPr>
            <a:lvl1pPr algn="r" rtl="0" eaLnBrk="1" fontAlgn="base" hangingPunct="1">
              <a:spcBef>
                <a:spcPct val="0"/>
              </a:spcBef>
              <a:spcAft>
                <a:spcPct val="0"/>
              </a:spcAft>
              <a:defRPr sz="900" kern="1200">
                <a:solidFill>
                  <a:srgbClr val="89898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6DC02A00-E599-4AF9-865E-FCE78168ED00}" type="slidenum">
              <a:rPr lang="lv-LV" altLang="lv-LV" smtClean="0"/>
              <a:pPr/>
              <a:t>6</a:t>
            </a:fld>
            <a:endParaRPr lang="lv-LV" altLang="lv-LV"/>
          </a:p>
        </p:txBody>
      </p:sp>
      <p:pic>
        <p:nvPicPr>
          <p:cNvPr id="9" name="Attēls 8"/>
          <p:cNvPicPr>
            <a:picLocks noChangeAspect="1"/>
          </p:cNvPicPr>
          <p:nvPr/>
        </p:nvPicPr>
        <p:blipFill>
          <a:blip r:embed="rId3"/>
          <a:stretch>
            <a:fillRect/>
          </a:stretch>
        </p:blipFill>
        <p:spPr>
          <a:xfrm>
            <a:off x="179826" y="1559213"/>
            <a:ext cx="3782720" cy="4000708"/>
          </a:xfrm>
          <a:prstGeom prst="rect">
            <a:avLst/>
          </a:prstGeom>
          <a:solidFill>
            <a:srgbClr val="FF0000"/>
          </a:solidFill>
          <a:ln>
            <a:solidFill>
              <a:srgbClr val="FF0000"/>
            </a:solidFill>
          </a:ln>
        </p:spPr>
      </p:pic>
      <p:sp>
        <p:nvSpPr>
          <p:cNvPr id="10" name="Taisnstūris 9"/>
          <p:cNvSpPr/>
          <p:nvPr/>
        </p:nvSpPr>
        <p:spPr>
          <a:xfrm>
            <a:off x="4328160" y="1962964"/>
            <a:ext cx="4572000" cy="1754326"/>
          </a:xfrm>
          <a:prstGeom prst="rect">
            <a:avLst/>
          </a:prstGeom>
          <a:ln>
            <a:solidFill>
              <a:srgbClr val="FF0000"/>
            </a:solidFill>
          </a:ln>
        </p:spPr>
        <p:txBody>
          <a:bodyPr>
            <a:spAutoFit/>
          </a:bodyPr>
          <a:lstStyle/>
          <a:p>
            <a:pPr algn="just"/>
            <a:r>
              <a:rPr lang="lv-LV" dirty="0">
                <a:solidFill>
                  <a:srgbClr val="414142"/>
                </a:solidFill>
                <a:latin typeface="Times New Roman" panose="02020603050405020304" pitchFamily="18" charset="0"/>
                <a:cs typeface="Times New Roman" panose="02020603050405020304" pitchFamily="18" charset="0"/>
              </a:rPr>
              <a:t>Pilsētās un ciemos ārējai ugunsdzēsības ūdensapgādei paredz centralizētu ūdensapgādes sistēmu ar ugunsdzēsības hidrantiem un iespēju piekļūt ūdens ņemšanas vietai, kas iekārtota atbilstoši normatīvo aktu prasībām ugunsdrošības jomā.</a:t>
            </a:r>
            <a:endParaRPr lang="lv-LV" dirty="0">
              <a:latin typeface="Times New Roman" panose="02020603050405020304" pitchFamily="18" charset="0"/>
              <a:cs typeface="Times New Roman" panose="02020603050405020304" pitchFamily="18" charset="0"/>
            </a:endParaRPr>
          </a:p>
        </p:txBody>
      </p:sp>
      <p:sp>
        <p:nvSpPr>
          <p:cNvPr id="11" name="Taisnstūris 10"/>
          <p:cNvSpPr/>
          <p:nvPr/>
        </p:nvSpPr>
        <p:spPr>
          <a:xfrm>
            <a:off x="4328160" y="4369415"/>
            <a:ext cx="4572000" cy="923330"/>
          </a:xfrm>
          <a:prstGeom prst="rect">
            <a:avLst/>
          </a:prstGeom>
          <a:ln>
            <a:solidFill>
              <a:srgbClr val="FF0000"/>
            </a:solidFill>
          </a:ln>
        </p:spPr>
        <p:txBody>
          <a:bodyPr>
            <a:spAutoFit/>
          </a:bodyPr>
          <a:lstStyle/>
          <a:p>
            <a:pPr algn="just"/>
            <a:r>
              <a:rPr lang="lv-LV" dirty="0" err="1">
                <a:latin typeface="Times New Roman" panose="02020603050405020304" pitchFamily="18" charset="0"/>
                <a:cs typeface="Times New Roman" panose="02020603050405020304" pitchFamily="18" charset="0"/>
              </a:rPr>
              <a:t>Lokālplānojumā</a:t>
            </a:r>
            <a:r>
              <a:rPr lang="lv-LV" dirty="0">
                <a:latin typeface="Times New Roman" panose="02020603050405020304" pitchFamily="18" charset="0"/>
                <a:cs typeface="Times New Roman" panose="02020603050405020304" pitchFamily="18" charset="0"/>
              </a:rPr>
              <a:t> vai detālplānojumā norāda ūdens ņemšanas vietas ugunsdzēsības vajadzībām.</a:t>
            </a:r>
          </a:p>
        </p:txBody>
      </p:sp>
      <p:sp>
        <p:nvSpPr>
          <p:cNvPr id="3" name="Taisnstūris 2"/>
          <p:cNvSpPr/>
          <p:nvPr/>
        </p:nvSpPr>
        <p:spPr>
          <a:xfrm>
            <a:off x="179826" y="5548636"/>
            <a:ext cx="4572000" cy="215444"/>
          </a:xfrm>
          <a:prstGeom prst="rect">
            <a:avLst/>
          </a:prstGeom>
        </p:spPr>
        <p:txBody>
          <a:bodyPr>
            <a:spAutoFit/>
          </a:bodyPr>
          <a:lstStyle/>
          <a:p>
            <a:r>
              <a:rPr lang="lv-LV" sz="800" dirty="0">
                <a:latin typeface="Times New Roman" panose="02020603050405020304" pitchFamily="18" charset="0"/>
                <a:cs typeface="Times New Roman" panose="02020603050405020304" pitchFamily="18" charset="0"/>
              </a:rPr>
              <a:t>Izdoti saskaņā ar Teritorijas attīstības plānošanas likuma 7. panta pirmās daļas 6. un 7. punktu</a:t>
            </a:r>
          </a:p>
        </p:txBody>
      </p:sp>
      <p:sp>
        <p:nvSpPr>
          <p:cNvPr id="12" name="Labā bultiņa 11"/>
          <p:cNvSpPr/>
          <p:nvPr/>
        </p:nvSpPr>
        <p:spPr>
          <a:xfrm>
            <a:off x="3992880" y="2727960"/>
            <a:ext cx="335280" cy="1121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Labā bultiņa 13"/>
          <p:cNvSpPr/>
          <p:nvPr/>
        </p:nvSpPr>
        <p:spPr>
          <a:xfrm>
            <a:off x="3977713" y="4774996"/>
            <a:ext cx="335280" cy="1121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p:cNvSpPr/>
          <p:nvPr/>
        </p:nvSpPr>
        <p:spPr>
          <a:xfrm>
            <a:off x="4312993" y="3727996"/>
            <a:ext cx="4572000" cy="338554"/>
          </a:xfrm>
          <a:prstGeom prst="rect">
            <a:avLst/>
          </a:prstGeom>
        </p:spPr>
        <p:txBody>
          <a:bodyPr>
            <a:spAutoFit/>
          </a:bodyPr>
          <a:lstStyle/>
          <a:p>
            <a:r>
              <a:rPr lang="lv-LV" sz="800" dirty="0">
                <a:latin typeface="Times New Roman" panose="02020603050405020304" pitchFamily="18" charset="0"/>
                <a:cs typeface="Times New Roman" panose="02020603050405020304" pitchFamily="18" charset="0"/>
              </a:rPr>
              <a:t>Ministru kabineta 2013.gada 30. aprīļa noteikumu Nr.240 ,,Vispārīgie teritorijas plānošanas, izmantošanas un apbūves  noteikumi’’ 152.punkts</a:t>
            </a:r>
          </a:p>
        </p:txBody>
      </p:sp>
      <p:sp>
        <p:nvSpPr>
          <p:cNvPr id="16" name="Taisnstūris 15"/>
          <p:cNvSpPr/>
          <p:nvPr/>
        </p:nvSpPr>
        <p:spPr>
          <a:xfrm>
            <a:off x="4312993" y="5290570"/>
            <a:ext cx="4572000" cy="338554"/>
          </a:xfrm>
          <a:prstGeom prst="rect">
            <a:avLst/>
          </a:prstGeom>
        </p:spPr>
        <p:txBody>
          <a:bodyPr>
            <a:spAutoFit/>
          </a:bodyPr>
          <a:lstStyle/>
          <a:p>
            <a:r>
              <a:rPr lang="lv-LV" sz="800" dirty="0">
                <a:latin typeface="Times New Roman" panose="02020603050405020304" pitchFamily="18" charset="0"/>
                <a:cs typeface="Times New Roman" panose="02020603050405020304" pitchFamily="18" charset="0"/>
              </a:rPr>
              <a:t>Ministru kabineta 2013.gada 30. aprīļa noteikumu Nr.240 ,,Vispārīgie teritorijas plānošanas, izmantošanas un apbūves  noteikumi’’ </a:t>
            </a:r>
            <a:r>
              <a:rPr lang="lv-LV" sz="800" dirty="0" smtClean="0">
                <a:latin typeface="Times New Roman" panose="02020603050405020304" pitchFamily="18" charset="0"/>
                <a:cs typeface="Times New Roman" panose="02020603050405020304" pitchFamily="18" charset="0"/>
              </a:rPr>
              <a:t>153.punkts</a:t>
            </a:r>
            <a:endParaRPr lang="lv-LV"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1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8674" name="Satura vietturis 2">
            <a:extLst>
              <a:ext uri="{FF2B5EF4-FFF2-40B4-BE49-F238E27FC236}">
                <a16:creationId xmlns:a16="http://schemas.microsoft.com/office/drawing/2014/main" id="{D5D9719E-C0DB-62AD-5E1D-EC472961B23E}"/>
              </a:ext>
            </a:extLst>
          </p:cNvPr>
          <p:cNvSpPr>
            <a:spLocks noGrp="1"/>
          </p:cNvSpPr>
          <p:nvPr>
            <p:ph idx="1"/>
          </p:nvPr>
        </p:nvSpPr>
        <p:spPr>
          <a:xfrm>
            <a:off x="217488" y="4044950"/>
            <a:ext cx="8694737" cy="1195388"/>
          </a:xfrm>
        </p:spPr>
        <p:txBody>
          <a:bodyPr/>
          <a:lstStyle/>
          <a:p>
            <a:pPr marL="0" indent="0" algn="just">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Latvijas būvnormatīvs LBN 222-15 “Ūdensapgādes būves”</a:t>
            </a:r>
          </a:p>
          <a:p>
            <a:pPr marL="0" indent="0" algn="just">
              <a:buFont typeface="Arial" panose="020B0604020202020204" pitchFamily="34" charset="0"/>
              <a:buNone/>
            </a:pPr>
            <a:r>
              <a:rPr lang="lv-LV" altLang="lv-LV" dirty="0">
                <a:solidFill>
                  <a:srgbClr val="000000"/>
                </a:solidFill>
                <a:latin typeface="Times New Roman" panose="02020603050405020304" pitchFamily="18" charset="0"/>
                <a:cs typeface="Times New Roman" panose="02020603050405020304" pitchFamily="18" charset="0"/>
              </a:rPr>
              <a:t>(nosaka prasības ūdensapgādes būvju projektēšanai un būvdarbiem, tajā skaitā ugunsdrošības prasības)</a:t>
            </a:r>
          </a:p>
        </p:txBody>
      </p:sp>
      <p:sp>
        <p:nvSpPr>
          <p:cNvPr id="4" name="Slaida numura vietturis 3">
            <a:extLst>
              <a:ext uri="{FF2B5EF4-FFF2-40B4-BE49-F238E27FC236}">
                <a16:creationId xmlns:a16="http://schemas.microsoft.com/office/drawing/2014/main" id="{4418F0F4-3AAD-A056-8381-B84B13AFBAA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2DDE4F-998B-443E-940B-AA56F5E875DD}" type="slidenum">
              <a:rPr lang="lv-LV" altLang="lv-LV">
                <a:solidFill>
                  <a:srgbClr val="898989"/>
                </a:solidFill>
              </a:rPr>
              <a:pPr/>
              <a:t>7</a:t>
            </a:fld>
            <a:endParaRPr lang="lv-LV" altLang="lv-LV">
              <a:solidFill>
                <a:srgbClr val="898989"/>
              </a:solidFill>
            </a:endParaRPr>
          </a:p>
        </p:txBody>
      </p:sp>
      <p:sp>
        <p:nvSpPr>
          <p:cNvPr id="5" name="Satura vietturis 2">
            <a:extLst>
              <a:ext uri="{FF2B5EF4-FFF2-40B4-BE49-F238E27FC236}">
                <a16:creationId xmlns:a16="http://schemas.microsoft.com/office/drawing/2014/main" id="{C5E1CAB8-2DAC-11CC-F312-0E593615EA57}"/>
              </a:ext>
            </a:extLst>
          </p:cNvPr>
          <p:cNvSpPr txBox="1">
            <a:spLocks/>
          </p:cNvSpPr>
          <p:nvPr/>
        </p:nvSpPr>
        <p:spPr bwMode="auto">
          <a:xfrm>
            <a:off x="217488" y="1571625"/>
            <a:ext cx="869473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defRPr/>
            </a:pPr>
            <a:r>
              <a:rPr lang="lv-LV" dirty="0">
                <a:solidFill>
                  <a:srgbClr val="000000"/>
                </a:solidFill>
                <a:latin typeface="Times New Roman" panose="02020603050405020304" pitchFamily="18" charset="0"/>
                <a:cs typeface="Times New Roman" panose="02020603050405020304" pitchFamily="18" charset="0"/>
              </a:rPr>
              <a:t>Ministru kabineta 2016.gada 19.aprīļa noteikumi Nr.238 </a:t>
            </a:r>
            <a:r>
              <a:rPr lang="lv-LV" altLang="lv-LV" dirty="0" smtClean="0">
                <a:solidFill>
                  <a:srgbClr val="000000"/>
                </a:solidFill>
                <a:latin typeface="Times New Roman" panose="02020603050405020304" pitchFamily="18" charset="0"/>
                <a:cs typeface="Times New Roman" panose="02020603050405020304" pitchFamily="18" charset="0"/>
              </a:rPr>
              <a:t>“</a:t>
            </a:r>
            <a:r>
              <a:rPr lang="lv-LV" dirty="0" smtClean="0">
                <a:solidFill>
                  <a:srgbClr val="000000"/>
                </a:solidFill>
                <a:latin typeface="Times New Roman" panose="02020603050405020304" pitchFamily="18" charset="0"/>
                <a:cs typeface="Times New Roman" panose="02020603050405020304" pitchFamily="18" charset="0"/>
              </a:rPr>
              <a:t>Ugunsdrošības noteikumi</a:t>
            </a:r>
            <a:r>
              <a:rPr lang="lv-LV" altLang="lv-LV" dirty="0" smtClean="0">
                <a:solidFill>
                  <a:srgbClr val="000000"/>
                </a:solidFill>
                <a:latin typeface="Times New Roman" panose="02020603050405020304" pitchFamily="18" charset="0"/>
                <a:cs typeface="Times New Roman" panose="02020603050405020304" pitchFamily="18" charset="0"/>
              </a:rPr>
              <a:t>”</a:t>
            </a:r>
            <a:endParaRPr lang="lv-LV" dirty="0">
              <a:solidFill>
                <a:srgbClr val="00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lv-LV" dirty="0">
                <a:solidFill>
                  <a:srgbClr val="000000"/>
                </a:solidFill>
                <a:latin typeface="Times New Roman" panose="02020603050405020304" pitchFamily="18" charset="0"/>
                <a:cs typeface="Times New Roman" panose="02020603050405020304" pitchFamily="18" charset="0"/>
              </a:rPr>
              <a:t>(nosaka prasības fiziskām un juridiskām 	personām, lai novērtu un sekmīgi dzēstu 	ugunsgrēkus, kā arī mazinātu to sekas, 	neatkarīgi no objekta īpašuma formas un 	atrašanās vietas)</a:t>
            </a:r>
          </a:p>
          <a:p>
            <a:pPr>
              <a:defRPr/>
            </a:pPr>
            <a:endParaRPr lang="lv-LV" dirty="0">
              <a:latin typeface="Times New Roman" panose="02020603050405020304" pitchFamily="18" charset="0"/>
              <a:cs typeface="Times New Roman" panose="02020603050405020304" pitchFamily="18" charset="0"/>
            </a:endParaRPr>
          </a:p>
        </p:txBody>
      </p:sp>
      <p:sp>
        <p:nvSpPr>
          <p:cNvPr id="6" name="Taisnstūris 5">
            <a:extLst>
              <a:ext uri="{FF2B5EF4-FFF2-40B4-BE49-F238E27FC236}">
                <a16:creationId xmlns:a16="http://schemas.microsoft.com/office/drawing/2014/main" id="{F7926D91-7779-A7E3-1A58-30B0475E5A0E}"/>
              </a:ext>
            </a:extLst>
          </p:cNvPr>
          <p:cNvSpPr/>
          <p:nvPr/>
        </p:nvSpPr>
        <p:spPr>
          <a:xfrm>
            <a:off x="217488" y="1571625"/>
            <a:ext cx="8694737" cy="1693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 name="Taisnstūris 6">
            <a:extLst>
              <a:ext uri="{FF2B5EF4-FFF2-40B4-BE49-F238E27FC236}">
                <a16:creationId xmlns:a16="http://schemas.microsoft.com/office/drawing/2014/main" id="{590246BB-D5CD-134D-BFE2-15705384EA98}"/>
              </a:ext>
            </a:extLst>
          </p:cNvPr>
          <p:cNvSpPr/>
          <p:nvPr/>
        </p:nvSpPr>
        <p:spPr>
          <a:xfrm>
            <a:off x="217488" y="4044950"/>
            <a:ext cx="8694737" cy="1195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5CF033-431A-0591-9AD4-95689A2F27F8}"/>
              </a:ext>
            </a:extLst>
          </p:cNvPr>
          <p:cNvSpPr>
            <a:spLocks noGrp="1"/>
          </p:cNvSpPr>
          <p:nvPr>
            <p:ph type="title"/>
          </p:nvPr>
        </p:nvSpPr>
        <p:spPr>
          <a:xfrm>
            <a:off x="628650" y="1471613"/>
            <a:ext cx="7886700" cy="614363"/>
          </a:xfrm>
        </p:spPr>
        <p:txBody>
          <a:bodyPr/>
          <a:lstStyle/>
          <a:p>
            <a:pPr algn="ctr">
              <a:defRPr/>
            </a:pPr>
            <a:r>
              <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Minimālās tehniskās prasības ugunsdzēsības ūdensapgādei</a:t>
            </a:r>
            <a:br>
              <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br>
            <a:endParaRPr lang="lv-LV"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3" name="Satura vietturis 2">
            <a:extLst>
              <a:ext uri="{FF2B5EF4-FFF2-40B4-BE49-F238E27FC236}">
                <a16:creationId xmlns:a16="http://schemas.microsoft.com/office/drawing/2014/main" id="{EA3480E2-FDAD-31AB-85EE-4E13D04440B1}"/>
              </a:ext>
            </a:extLst>
          </p:cNvPr>
          <p:cNvSpPr>
            <a:spLocks noGrp="1"/>
          </p:cNvSpPr>
          <p:nvPr>
            <p:ph idx="1"/>
          </p:nvPr>
        </p:nvSpPr>
        <p:spPr>
          <a:xfrm>
            <a:off x="338138" y="2897188"/>
            <a:ext cx="9023350" cy="4351337"/>
          </a:xfrm>
        </p:spPr>
        <p:txBody>
          <a:bodyPr/>
          <a:lstStyle/>
          <a:p>
            <a:pPr marL="0" indent="0">
              <a:buFont typeface="Arial" panose="020B0604020202020204" pitchFamily="34" charset="0"/>
              <a:buNone/>
              <a:defRPr/>
            </a:pPr>
            <a:r>
              <a:rPr lang="lv-LV" dirty="0" smtClean="0">
                <a:solidFill>
                  <a:srgbClr val="000000"/>
                </a:solidFill>
                <a:latin typeface="Times New Roman" panose="02020603050405020304" pitchFamily="18" charset="0"/>
                <a:cs typeface="Times New Roman" panose="02020603050405020304" pitchFamily="18" charset="0"/>
              </a:rPr>
              <a:t>Ārējo </a:t>
            </a:r>
            <a:r>
              <a:rPr lang="lv-LV" dirty="0">
                <a:solidFill>
                  <a:srgbClr val="000000"/>
                </a:solidFill>
                <a:latin typeface="Times New Roman" panose="02020603050405020304" pitchFamily="18" charset="0"/>
                <a:cs typeface="Times New Roman" panose="02020603050405020304" pitchFamily="18" charset="0"/>
              </a:rPr>
              <a:t>ugunsdzēsības ūdensapgādi </a:t>
            </a:r>
            <a:r>
              <a:rPr lang="lv-LV" dirty="0" smtClean="0">
                <a:solidFill>
                  <a:srgbClr val="000000"/>
                </a:solidFill>
                <a:latin typeface="Times New Roman" panose="02020603050405020304" pitchFamily="18" charset="0"/>
                <a:cs typeface="Times New Roman" panose="02020603050405020304" pitchFamily="18" charset="0"/>
              </a:rPr>
              <a:t>paredz: </a:t>
            </a:r>
            <a:endParaRPr lang="lv-LV" dirty="0">
              <a:solidFill>
                <a:srgbClr val="000000"/>
              </a:solidFill>
              <a:latin typeface="Times New Roman" panose="02020603050405020304" pitchFamily="18" charset="0"/>
              <a:cs typeface="Times New Roman" panose="02020603050405020304" pitchFamily="18" charset="0"/>
            </a:endParaRPr>
          </a:p>
          <a:p>
            <a:pPr>
              <a:buFontTx/>
              <a:buChar char="-"/>
              <a:defRPr/>
            </a:pPr>
            <a:r>
              <a:rPr lang="lv-LV" dirty="0">
                <a:solidFill>
                  <a:srgbClr val="000000"/>
                </a:solidFill>
                <a:latin typeface="Times New Roman" panose="02020603050405020304" pitchFamily="18" charset="0"/>
                <a:cs typeface="Times New Roman" panose="02020603050405020304" pitchFamily="18" charset="0"/>
              </a:rPr>
              <a:t>no centralizētās ūdensapgādes sistēmas (piemērota teritorijās ar vairāk nekā 5000 iedzīvotājiem);</a:t>
            </a:r>
          </a:p>
          <a:p>
            <a:pPr>
              <a:buFontTx/>
              <a:buChar char="-"/>
              <a:defRPr/>
            </a:pPr>
            <a:r>
              <a:rPr lang="lv-LV" dirty="0">
                <a:solidFill>
                  <a:srgbClr val="000000"/>
                </a:solidFill>
                <a:latin typeface="Times New Roman" panose="02020603050405020304" pitchFamily="18" charset="0"/>
                <a:cs typeface="Times New Roman" panose="02020603050405020304" pitchFamily="18" charset="0"/>
              </a:rPr>
              <a:t>no slēgtiem ūdens rezervuāriem;</a:t>
            </a:r>
          </a:p>
          <a:p>
            <a:pPr>
              <a:buFontTx/>
              <a:buChar char="-"/>
              <a:defRPr/>
            </a:pPr>
            <a:r>
              <a:rPr lang="lv-LV" dirty="0">
                <a:solidFill>
                  <a:srgbClr val="000000"/>
                </a:solidFill>
                <a:latin typeface="Times New Roman" panose="02020603050405020304" pitchFamily="18" charset="0"/>
                <a:cs typeface="Times New Roman" panose="02020603050405020304" pitchFamily="18" charset="0"/>
              </a:rPr>
              <a:t>no atklātām (arī dabiskām) ugunsdzēsības ūdens tilpnēm.</a:t>
            </a:r>
          </a:p>
        </p:txBody>
      </p:sp>
      <p:sp>
        <p:nvSpPr>
          <p:cNvPr id="4" name="Slaida numura vietturis 3">
            <a:extLst>
              <a:ext uri="{FF2B5EF4-FFF2-40B4-BE49-F238E27FC236}">
                <a16:creationId xmlns:a16="http://schemas.microsoft.com/office/drawing/2014/main" id="{99000381-EE4C-9B3F-8BF2-73E616F1497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70B8D1-ABD2-4FA4-9E8F-9B4D9951AAB3}" type="slidenum">
              <a:rPr lang="lv-LV" altLang="lv-LV">
                <a:solidFill>
                  <a:srgbClr val="898989"/>
                </a:solidFill>
              </a:rPr>
              <a:pPr/>
              <a:t>8</a:t>
            </a:fld>
            <a:endParaRPr lang="lv-LV" altLang="lv-LV">
              <a:solidFill>
                <a:srgbClr val="898989"/>
              </a:solidFill>
            </a:endParaRPr>
          </a:p>
        </p:txBody>
      </p:sp>
      <p:sp>
        <p:nvSpPr>
          <p:cNvPr id="5" name="Taisnstūris 4">
            <a:extLst>
              <a:ext uri="{FF2B5EF4-FFF2-40B4-BE49-F238E27FC236}">
                <a16:creationId xmlns:a16="http://schemas.microsoft.com/office/drawing/2014/main" id="{9000BD8A-9FBF-815F-67DA-678FA66D677D}"/>
              </a:ext>
            </a:extLst>
          </p:cNvPr>
          <p:cNvSpPr/>
          <p:nvPr/>
        </p:nvSpPr>
        <p:spPr>
          <a:xfrm>
            <a:off x="338138" y="2705100"/>
            <a:ext cx="8596312" cy="2049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0726" name="TextBox 8">
            <a:extLst>
              <a:ext uri="{FF2B5EF4-FFF2-40B4-BE49-F238E27FC236}">
                <a16:creationId xmlns:a16="http://schemas.microsoft.com/office/drawing/2014/main" id="{7757D0B7-E103-04FB-D2FA-2A9B8C2A5C98}"/>
              </a:ext>
            </a:extLst>
          </p:cNvPr>
          <p:cNvSpPr txBox="1">
            <a:spLocks noChangeArrowheads="1"/>
          </p:cNvSpPr>
          <p:nvPr/>
        </p:nvSpPr>
        <p:spPr bwMode="auto">
          <a:xfrm>
            <a:off x="338138" y="4749800"/>
            <a:ext cx="74723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100" dirty="0">
                <a:solidFill>
                  <a:srgbClr val="000000"/>
                </a:solidFill>
                <a:latin typeface="Times New Roman" panose="02020603050405020304" pitchFamily="18" charset="0"/>
                <a:cs typeface="Times New Roman" panose="02020603050405020304" pitchFamily="18" charset="0"/>
              </a:rPr>
              <a:t>Avots: Latvijas būvnormatīva LBN 222-15 “Ūdensapgādes būves” </a:t>
            </a:r>
            <a:r>
              <a:rPr lang="lv-LV" altLang="lv-LV" sz="1100" dirty="0" smtClean="0">
                <a:solidFill>
                  <a:srgbClr val="000000"/>
                </a:solidFill>
                <a:latin typeface="Times New Roman" panose="02020603050405020304" pitchFamily="18" charset="0"/>
                <a:cs typeface="Times New Roman" panose="02020603050405020304" pitchFamily="18" charset="0"/>
              </a:rPr>
              <a:t>18.punkts</a:t>
            </a:r>
            <a:endParaRPr lang="lv-LV" altLang="lv-LV" sz="11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915F19BE-86AB-78E0-F96B-17E2B63F4DB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D5FA4F-7559-41E6-A73A-FA1C7427FC4C}" type="slidenum">
              <a:rPr lang="lv-LV" altLang="lv-LV">
                <a:solidFill>
                  <a:srgbClr val="898989"/>
                </a:solidFill>
              </a:rPr>
              <a:pPr/>
              <a:t>9</a:t>
            </a:fld>
            <a:endParaRPr lang="lv-LV" altLang="lv-LV">
              <a:solidFill>
                <a:srgbClr val="898989"/>
              </a:solidFill>
            </a:endParaRPr>
          </a:p>
        </p:txBody>
      </p:sp>
      <p:sp>
        <p:nvSpPr>
          <p:cNvPr id="7" name="Virsraksts 6">
            <a:extLst>
              <a:ext uri="{FF2B5EF4-FFF2-40B4-BE49-F238E27FC236}">
                <a16:creationId xmlns:a16="http://schemas.microsoft.com/office/drawing/2014/main" id="{D9977F39-C144-0F42-66B2-E47C15D8491E}"/>
              </a:ext>
            </a:extLst>
          </p:cNvPr>
          <p:cNvSpPr>
            <a:spLocks noGrp="1"/>
          </p:cNvSpPr>
          <p:nvPr>
            <p:ph type="title"/>
          </p:nvPr>
        </p:nvSpPr>
        <p:spPr>
          <a:xfrm>
            <a:off x="628650" y="902655"/>
            <a:ext cx="7886700" cy="614363"/>
          </a:xfrm>
        </p:spPr>
        <p:txBody>
          <a:bodyPr/>
          <a:lstStyle/>
          <a:p>
            <a:pPr algn="ctr">
              <a:defRPr/>
            </a:pPr>
            <a:r>
              <a:rPr lang="lv-LV" sz="3200" b="1" i="1" dirty="0">
                <a:solidFill>
                  <a:srgbClr val="C80000"/>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Attālumi</a:t>
            </a:r>
          </a:p>
        </p:txBody>
      </p:sp>
      <p:sp>
        <p:nvSpPr>
          <p:cNvPr id="32772" name="Taisnstūris 7">
            <a:extLst>
              <a:ext uri="{FF2B5EF4-FFF2-40B4-BE49-F238E27FC236}">
                <a16:creationId xmlns:a16="http://schemas.microsoft.com/office/drawing/2014/main" id="{4D4A75E2-AE1B-AD0F-08E5-96EBAF3C0212}"/>
              </a:ext>
            </a:extLst>
          </p:cNvPr>
          <p:cNvSpPr>
            <a:spLocks noChangeArrowheads="1"/>
          </p:cNvSpPr>
          <p:nvPr/>
        </p:nvSpPr>
        <p:spPr bwMode="auto">
          <a:xfrm>
            <a:off x="4931571" y="2453017"/>
            <a:ext cx="37171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lv-LV" altLang="lv-LV" dirty="0">
                <a:solidFill>
                  <a:srgbClr val="000000"/>
                </a:solidFill>
                <a:latin typeface="Times New Roman" panose="02020603050405020304" pitchFamily="18" charset="0"/>
                <a:cs typeface="Times New Roman" panose="02020603050405020304" pitchFamily="18" charset="0"/>
              </a:rPr>
              <a:t>Ūdens ņemšanas vietas un ugunsdzēsības hidrantus ap būvēm projektē šādi:</a:t>
            </a:r>
          </a:p>
          <a:p>
            <a:pPr algn="just"/>
            <a:r>
              <a:rPr lang="lv-LV" altLang="lv-LV" dirty="0">
                <a:solidFill>
                  <a:srgbClr val="000000"/>
                </a:solidFill>
                <a:latin typeface="Times New Roman" panose="02020603050405020304" pitchFamily="18" charset="0"/>
                <a:cs typeface="Times New Roman" panose="02020603050405020304" pitchFamily="18" charset="0"/>
              </a:rPr>
              <a:t>1. ne tālāk par 200 metriem no ceļiem ar segumu, ja izmanto </a:t>
            </a:r>
            <a:r>
              <a:rPr lang="lv-LV" altLang="lv-LV" dirty="0" err="1">
                <a:solidFill>
                  <a:srgbClr val="000000"/>
                </a:solidFill>
                <a:latin typeface="Times New Roman" panose="02020603050405020304" pitchFamily="18" charset="0"/>
                <a:cs typeface="Times New Roman" panose="02020603050405020304" pitchFamily="18" charset="0"/>
              </a:rPr>
              <a:t>autosūkņus</a:t>
            </a:r>
            <a:r>
              <a:rPr lang="lv-LV" altLang="lv-LV" dirty="0">
                <a:solidFill>
                  <a:srgbClr val="000000"/>
                </a:solidFill>
                <a:latin typeface="Times New Roman" panose="02020603050405020304" pitchFamily="18" charset="0"/>
                <a:cs typeface="Times New Roman" panose="02020603050405020304" pitchFamily="18" charset="0"/>
              </a:rPr>
              <a:t>;</a:t>
            </a:r>
          </a:p>
          <a:p>
            <a:pPr algn="just"/>
            <a:r>
              <a:rPr lang="lv-LV" altLang="lv-LV" dirty="0">
                <a:solidFill>
                  <a:srgbClr val="000000"/>
                </a:solidFill>
                <a:latin typeface="Times New Roman" panose="02020603050405020304" pitchFamily="18" charset="0"/>
                <a:cs typeface="Times New Roman" panose="02020603050405020304" pitchFamily="18" charset="0"/>
              </a:rPr>
              <a:t>2. ne tuvāk par 10 metriem no U1 vai U2 </a:t>
            </a:r>
            <a:r>
              <a:rPr lang="lv-LV" altLang="lv-LV" dirty="0" err="1">
                <a:solidFill>
                  <a:srgbClr val="000000"/>
                </a:solidFill>
                <a:latin typeface="Times New Roman" panose="02020603050405020304" pitchFamily="18" charset="0"/>
                <a:cs typeface="Times New Roman" panose="02020603050405020304" pitchFamily="18" charset="0"/>
              </a:rPr>
              <a:t>ugunsnoturības</a:t>
            </a:r>
            <a:r>
              <a:rPr lang="lv-LV" altLang="lv-LV" dirty="0">
                <a:solidFill>
                  <a:srgbClr val="000000"/>
                </a:solidFill>
                <a:latin typeface="Times New Roman" panose="02020603050405020304" pitchFamily="18" charset="0"/>
                <a:cs typeface="Times New Roman" panose="02020603050405020304" pitchFamily="18" charset="0"/>
              </a:rPr>
              <a:t> pakāpes būvēm;</a:t>
            </a:r>
          </a:p>
          <a:p>
            <a:pPr algn="just"/>
            <a:r>
              <a:rPr lang="lv-LV" altLang="lv-LV" dirty="0">
                <a:solidFill>
                  <a:srgbClr val="000000"/>
                </a:solidFill>
                <a:latin typeface="Times New Roman" panose="02020603050405020304" pitchFamily="18" charset="0"/>
                <a:cs typeface="Times New Roman" panose="02020603050405020304" pitchFamily="18" charset="0"/>
              </a:rPr>
              <a:t>3. ne tuvāk par 30 metriem no U3 </a:t>
            </a:r>
            <a:r>
              <a:rPr lang="lv-LV" altLang="lv-LV" dirty="0" err="1">
                <a:solidFill>
                  <a:srgbClr val="000000"/>
                </a:solidFill>
                <a:latin typeface="Times New Roman" panose="02020603050405020304" pitchFamily="18" charset="0"/>
                <a:cs typeface="Times New Roman" panose="02020603050405020304" pitchFamily="18" charset="0"/>
              </a:rPr>
              <a:t>ugunsnoturības</a:t>
            </a:r>
            <a:r>
              <a:rPr lang="lv-LV" altLang="lv-LV" dirty="0">
                <a:solidFill>
                  <a:srgbClr val="000000"/>
                </a:solidFill>
                <a:latin typeface="Times New Roman" panose="02020603050405020304" pitchFamily="18" charset="0"/>
                <a:cs typeface="Times New Roman" panose="02020603050405020304" pitchFamily="18" charset="0"/>
              </a:rPr>
              <a:t> pakāpes būvēm vai no atklātām </a:t>
            </a:r>
            <a:r>
              <a:rPr lang="lv-LV" altLang="lv-LV" dirty="0" err="1">
                <a:solidFill>
                  <a:srgbClr val="000000"/>
                </a:solidFill>
                <a:latin typeface="Times New Roman" panose="02020603050405020304" pitchFamily="18" charset="0"/>
                <a:cs typeface="Times New Roman" panose="02020603050405020304" pitchFamily="18" charset="0"/>
              </a:rPr>
              <a:t>degtspējīgu</a:t>
            </a:r>
            <a:r>
              <a:rPr lang="lv-LV" altLang="lv-LV" dirty="0">
                <a:solidFill>
                  <a:srgbClr val="000000"/>
                </a:solidFill>
                <a:latin typeface="Times New Roman" panose="02020603050405020304" pitchFamily="18" charset="0"/>
                <a:cs typeface="Times New Roman" panose="02020603050405020304" pitchFamily="18" charset="0"/>
              </a:rPr>
              <a:t> materiālu noliktavām.</a:t>
            </a:r>
          </a:p>
        </p:txBody>
      </p:sp>
      <p:sp>
        <p:nvSpPr>
          <p:cNvPr id="2" name="Taisnstūris 1">
            <a:extLst>
              <a:ext uri="{FF2B5EF4-FFF2-40B4-BE49-F238E27FC236}">
                <a16:creationId xmlns:a16="http://schemas.microsoft.com/office/drawing/2014/main" id="{0031F1CC-EE76-310C-BFF5-BBA52D44040F}"/>
              </a:ext>
            </a:extLst>
          </p:cNvPr>
          <p:cNvSpPr/>
          <p:nvPr/>
        </p:nvSpPr>
        <p:spPr>
          <a:xfrm>
            <a:off x="4900613" y="2338339"/>
            <a:ext cx="3748088" cy="3247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28" name="Attēls 27">
            <a:extLst>
              <a:ext uri="{FF2B5EF4-FFF2-40B4-BE49-F238E27FC236}">
                <a16:creationId xmlns:a16="http://schemas.microsoft.com/office/drawing/2014/main" id="{C49CF8C5-BCA3-59B8-279C-81714A8C584D}"/>
              </a:ext>
            </a:extLst>
          </p:cNvPr>
          <p:cNvPicPr>
            <a:picLocks noChangeAspect="1"/>
          </p:cNvPicPr>
          <p:nvPr/>
        </p:nvPicPr>
        <p:blipFill>
          <a:blip r:embed="rId3"/>
          <a:stretch>
            <a:fillRect/>
          </a:stretch>
        </p:blipFill>
        <p:spPr>
          <a:xfrm>
            <a:off x="2297520" y="4012385"/>
            <a:ext cx="256915" cy="289800"/>
          </a:xfrm>
          <a:prstGeom prst="rect">
            <a:avLst/>
          </a:prstGeom>
        </p:spPr>
      </p:pic>
      <p:grpSp>
        <p:nvGrpSpPr>
          <p:cNvPr id="30" name="Grupa 29">
            <a:extLst>
              <a:ext uri="{FF2B5EF4-FFF2-40B4-BE49-F238E27FC236}">
                <a16:creationId xmlns:a16="http://schemas.microsoft.com/office/drawing/2014/main" id="{1594AE55-D3F0-494A-4F13-46B9F39515AB}"/>
              </a:ext>
            </a:extLst>
          </p:cNvPr>
          <p:cNvGrpSpPr/>
          <p:nvPr/>
        </p:nvGrpSpPr>
        <p:grpSpPr>
          <a:xfrm>
            <a:off x="0" y="2064489"/>
            <a:ext cx="4900612" cy="4515057"/>
            <a:chOff x="0" y="2064489"/>
            <a:chExt cx="4900612" cy="4515057"/>
          </a:xfrm>
        </p:grpSpPr>
        <p:grpSp>
          <p:nvGrpSpPr>
            <p:cNvPr id="12" name="Grupa 11">
              <a:extLst>
                <a:ext uri="{FF2B5EF4-FFF2-40B4-BE49-F238E27FC236}">
                  <a16:creationId xmlns:a16="http://schemas.microsoft.com/office/drawing/2014/main" id="{82E37E0A-36BC-B65F-A41D-56FA95EF8D49}"/>
                </a:ext>
              </a:extLst>
            </p:cNvPr>
            <p:cNvGrpSpPr/>
            <p:nvPr/>
          </p:nvGrpSpPr>
          <p:grpSpPr>
            <a:xfrm>
              <a:off x="0" y="2064489"/>
              <a:ext cx="4900612" cy="4515057"/>
              <a:chOff x="0" y="2064489"/>
              <a:chExt cx="4900612" cy="4515057"/>
            </a:xfrm>
          </p:grpSpPr>
          <p:pic>
            <p:nvPicPr>
              <p:cNvPr id="5" name="Attēls 4">
                <a:extLst>
                  <a:ext uri="{FF2B5EF4-FFF2-40B4-BE49-F238E27FC236}">
                    <a16:creationId xmlns:a16="http://schemas.microsoft.com/office/drawing/2014/main" id="{1AE4E81B-A428-6383-7829-942FDF61D7C1}"/>
                  </a:ext>
                </a:extLst>
              </p:cNvPr>
              <p:cNvPicPr>
                <a:picLocks noChangeAspect="1"/>
              </p:cNvPicPr>
              <p:nvPr/>
            </p:nvPicPr>
            <p:blipFill>
              <a:blip r:embed="rId4"/>
              <a:stretch>
                <a:fillRect/>
              </a:stretch>
            </p:blipFill>
            <p:spPr>
              <a:xfrm>
                <a:off x="0" y="2064489"/>
                <a:ext cx="4900612" cy="4515057"/>
              </a:xfrm>
              <a:prstGeom prst="rect">
                <a:avLst/>
              </a:prstGeom>
            </p:spPr>
          </p:pic>
          <p:pic>
            <p:nvPicPr>
              <p:cNvPr id="8" name="Attēls 7">
                <a:extLst>
                  <a:ext uri="{FF2B5EF4-FFF2-40B4-BE49-F238E27FC236}">
                    <a16:creationId xmlns:a16="http://schemas.microsoft.com/office/drawing/2014/main" id="{5536B918-0120-7545-4AC6-137D13C4CFFE}"/>
                  </a:ext>
                </a:extLst>
              </p:cNvPr>
              <p:cNvPicPr>
                <a:picLocks noChangeAspect="1"/>
              </p:cNvPicPr>
              <p:nvPr/>
            </p:nvPicPr>
            <p:blipFill>
              <a:blip r:embed="rId3"/>
              <a:stretch>
                <a:fillRect/>
              </a:stretch>
            </p:blipFill>
            <p:spPr>
              <a:xfrm>
                <a:off x="628650" y="2768164"/>
                <a:ext cx="256915" cy="289800"/>
              </a:xfrm>
              <a:prstGeom prst="rect">
                <a:avLst/>
              </a:prstGeom>
            </p:spPr>
          </p:pic>
          <p:pic>
            <p:nvPicPr>
              <p:cNvPr id="9" name="Attēls 8">
                <a:extLst>
                  <a:ext uri="{FF2B5EF4-FFF2-40B4-BE49-F238E27FC236}">
                    <a16:creationId xmlns:a16="http://schemas.microsoft.com/office/drawing/2014/main" id="{0F999A55-8445-94AB-F774-29E7F4CDC1F6}"/>
                  </a:ext>
                </a:extLst>
              </p:cNvPr>
              <p:cNvPicPr>
                <a:picLocks noChangeAspect="1"/>
              </p:cNvPicPr>
              <p:nvPr/>
            </p:nvPicPr>
            <p:blipFill>
              <a:blip r:embed="rId3"/>
              <a:stretch>
                <a:fillRect/>
              </a:stretch>
            </p:blipFill>
            <p:spPr>
              <a:xfrm>
                <a:off x="4075444" y="2660700"/>
                <a:ext cx="256915" cy="289800"/>
              </a:xfrm>
              <a:prstGeom prst="rect">
                <a:avLst/>
              </a:prstGeom>
            </p:spPr>
          </p:pic>
          <p:pic>
            <p:nvPicPr>
              <p:cNvPr id="10" name="Attēls 9">
                <a:extLst>
                  <a:ext uri="{FF2B5EF4-FFF2-40B4-BE49-F238E27FC236}">
                    <a16:creationId xmlns:a16="http://schemas.microsoft.com/office/drawing/2014/main" id="{7D61F40B-6B51-154F-D5BA-753D1BB2AB2A}"/>
                  </a:ext>
                </a:extLst>
              </p:cNvPr>
              <p:cNvPicPr>
                <a:picLocks noChangeAspect="1"/>
              </p:cNvPicPr>
              <p:nvPr/>
            </p:nvPicPr>
            <p:blipFill>
              <a:blip r:embed="rId3"/>
              <a:stretch>
                <a:fillRect/>
              </a:stretch>
            </p:blipFill>
            <p:spPr>
              <a:xfrm>
                <a:off x="2309552" y="2453017"/>
                <a:ext cx="219591" cy="247699"/>
              </a:xfrm>
              <a:prstGeom prst="rect">
                <a:avLst/>
              </a:prstGeom>
            </p:spPr>
          </p:pic>
        </p:grpSp>
        <p:cxnSp>
          <p:nvCxnSpPr>
            <p:cNvPr id="14" name="Taisns bultveida savienotājs 13">
              <a:extLst>
                <a:ext uri="{FF2B5EF4-FFF2-40B4-BE49-F238E27FC236}">
                  <a16:creationId xmlns:a16="http://schemas.microsoft.com/office/drawing/2014/main" id="{25EBAF7E-693B-D998-6E52-5F2BBB1FD1A8}"/>
                </a:ext>
              </a:extLst>
            </p:cNvPr>
            <p:cNvCxnSpPr>
              <a:cxnSpLocks/>
            </p:cNvCxnSpPr>
            <p:nvPr/>
          </p:nvCxnSpPr>
          <p:spPr>
            <a:xfrm flipH="1">
              <a:off x="914884" y="2453017"/>
              <a:ext cx="148806" cy="618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Taisns bultveida savienotājs 16">
              <a:extLst>
                <a:ext uri="{FF2B5EF4-FFF2-40B4-BE49-F238E27FC236}">
                  <a16:creationId xmlns:a16="http://schemas.microsoft.com/office/drawing/2014/main" id="{DD6C1847-764E-F47E-D5A2-006461A6DE7F}"/>
                </a:ext>
              </a:extLst>
            </p:cNvPr>
            <p:cNvCxnSpPr>
              <a:cxnSpLocks/>
            </p:cNvCxnSpPr>
            <p:nvPr/>
          </p:nvCxnSpPr>
          <p:spPr>
            <a:xfrm flipH="1">
              <a:off x="624308" y="4101168"/>
              <a:ext cx="439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Attēls 21">
              <a:extLst>
                <a:ext uri="{FF2B5EF4-FFF2-40B4-BE49-F238E27FC236}">
                  <a16:creationId xmlns:a16="http://schemas.microsoft.com/office/drawing/2014/main" id="{78FE4B3D-B5E8-9E0F-C46A-B5C467399F7E}"/>
                </a:ext>
              </a:extLst>
            </p:cNvPr>
            <p:cNvPicPr>
              <a:picLocks noChangeAspect="1"/>
            </p:cNvPicPr>
            <p:nvPr/>
          </p:nvPicPr>
          <p:blipFill>
            <a:blip r:embed="rId3"/>
            <a:stretch>
              <a:fillRect/>
            </a:stretch>
          </p:blipFill>
          <p:spPr>
            <a:xfrm>
              <a:off x="989287" y="5585951"/>
              <a:ext cx="256915" cy="289800"/>
            </a:xfrm>
            <a:prstGeom prst="rect">
              <a:avLst/>
            </a:prstGeom>
          </p:spPr>
        </p:pic>
        <p:cxnSp>
          <p:nvCxnSpPr>
            <p:cNvPr id="24" name="Taisns bultveida savienotājs 23">
              <a:extLst>
                <a:ext uri="{FF2B5EF4-FFF2-40B4-BE49-F238E27FC236}">
                  <a16:creationId xmlns:a16="http://schemas.microsoft.com/office/drawing/2014/main" id="{45B27255-2937-AC70-4725-C9B58CDB8E46}"/>
                </a:ext>
              </a:extLst>
            </p:cNvPr>
            <p:cNvCxnSpPr>
              <a:cxnSpLocks/>
            </p:cNvCxnSpPr>
            <p:nvPr/>
          </p:nvCxnSpPr>
          <p:spPr>
            <a:xfrm flipH="1">
              <a:off x="1324947" y="5691673"/>
              <a:ext cx="9846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Attēls 26">
              <a:extLst>
                <a:ext uri="{FF2B5EF4-FFF2-40B4-BE49-F238E27FC236}">
                  <a16:creationId xmlns:a16="http://schemas.microsoft.com/office/drawing/2014/main" id="{5DBA2555-D616-FD8C-4505-27EFCD83AC9A}"/>
                </a:ext>
              </a:extLst>
            </p:cNvPr>
            <p:cNvPicPr>
              <a:picLocks noChangeAspect="1"/>
            </p:cNvPicPr>
            <p:nvPr/>
          </p:nvPicPr>
          <p:blipFill>
            <a:blip r:embed="rId3"/>
            <a:stretch>
              <a:fillRect/>
            </a:stretch>
          </p:blipFill>
          <p:spPr>
            <a:xfrm>
              <a:off x="336434" y="3956268"/>
              <a:ext cx="256915" cy="289800"/>
            </a:xfrm>
            <a:prstGeom prst="rect">
              <a:avLst/>
            </a:prstGeom>
          </p:spPr>
        </p:pic>
        <p:cxnSp>
          <p:nvCxnSpPr>
            <p:cNvPr id="29" name="Taisns bultveida savienotājs 28">
              <a:extLst>
                <a:ext uri="{FF2B5EF4-FFF2-40B4-BE49-F238E27FC236}">
                  <a16:creationId xmlns:a16="http://schemas.microsoft.com/office/drawing/2014/main" id="{1914885D-293D-F2B0-1C5D-813A463293B6}"/>
                </a:ext>
              </a:extLst>
            </p:cNvPr>
            <p:cNvCxnSpPr>
              <a:cxnSpLocks/>
            </p:cNvCxnSpPr>
            <p:nvPr/>
          </p:nvCxnSpPr>
          <p:spPr>
            <a:xfrm flipH="1">
              <a:off x="2569915" y="4099977"/>
              <a:ext cx="439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Attēls 18">
            <a:extLst>
              <a:ext uri="{FF2B5EF4-FFF2-40B4-BE49-F238E27FC236}">
                <a16:creationId xmlns:a16="http://schemas.microsoft.com/office/drawing/2014/main" id="{78FE4B3D-B5E8-9E0F-C46A-B5C467399F7E}"/>
              </a:ext>
            </a:extLst>
          </p:cNvPr>
          <p:cNvPicPr>
            <a:picLocks noChangeAspect="1"/>
          </p:cNvPicPr>
          <p:nvPr/>
        </p:nvPicPr>
        <p:blipFill>
          <a:blip r:embed="rId3"/>
          <a:stretch>
            <a:fillRect/>
          </a:stretch>
        </p:blipFill>
        <p:spPr>
          <a:xfrm>
            <a:off x="2282041" y="3934139"/>
            <a:ext cx="256915" cy="289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DD3ED15BC299664399E2D3C105435F1C" ma:contentTypeVersion="18" ma:contentTypeDescription="Izveidot jaunu dokumentu." ma:contentTypeScope="" ma:versionID="802a13430d7cbf2dec2320290ca716a2">
  <xsd:schema xmlns:xsd="http://www.w3.org/2001/XMLSchema" xmlns:xs="http://www.w3.org/2001/XMLSchema" xmlns:p="http://schemas.microsoft.com/office/2006/metadata/properties" xmlns:ns2="60686a28-206e-40ba-a490-d2cdfca46c0c" xmlns:ns3="4dcb3448-f0e0-4369-8617-a51b8d6cee36" targetNamespace="http://schemas.microsoft.com/office/2006/metadata/properties" ma:root="true" ma:fieldsID="436ce2db4510bfdc7ce61cdafa7b75a0" ns2:_="" ns3:_="">
    <xsd:import namespace="60686a28-206e-40ba-a490-d2cdfca46c0c"/>
    <xsd:import namespace="4dcb3448-f0e0-4369-8617-a51b8d6cee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86a28-206e-40ba-a490-d2cdfca46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550e1e53-5410-4bdb-8c8a-c3d0be1f4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cb3448-f0e0-4369-8617-a51b8d6cee36"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d5719444-0d2f-4846-b8f3-8c9131ddaaeb}" ma:internalName="TaxCatchAll" ma:showField="CatchAllData" ma:web="4dcb3448-f0e0-4369-8617-a51b8d6ce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cb3448-f0e0-4369-8617-a51b8d6cee36" xsi:nil="true"/>
    <lcf76f155ced4ddcb4097134ff3c332f xmlns="60686a28-206e-40ba-a490-d2cdfca46c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45A9FB-BDC3-4C19-8AE3-373AF7E2E81C}"/>
</file>

<file path=customXml/itemProps2.xml><?xml version="1.0" encoding="utf-8"?>
<ds:datastoreItem xmlns:ds="http://schemas.openxmlformats.org/officeDocument/2006/customXml" ds:itemID="{72FBCC4B-1FEE-4CAA-9E26-211C20EEFE68}"/>
</file>

<file path=customXml/itemProps3.xml><?xml version="1.0" encoding="utf-8"?>
<ds:datastoreItem xmlns:ds="http://schemas.openxmlformats.org/officeDocument/2006/customXml" ds:itemID="{E06CDAB5-63FA-494A-A40E-7FE5F45AD993}"/>
</file>

<file path=docProps/app.xml><?xml version="1.0" encoding="utf-8"?>
<Properties xmlns="http://schemas.openxmlformats.org/officeDocument/2006/extended-properties" xmlns:vt="http://schemas.openxmlformats.org/officeDocument/2006/docPropsVTypes">
  <TotalTime>24893</TotalTime>
  <Words>1597</Words>
  <Application>Microsoft Office PowerPoint</Application>
  <PresentationFormat>On-screen Show (4:3)</PresentationFormat>
  <Paragraphs>299</Paragraphs>
  <Slides>27</Slides>
  <Notes>27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Arial</vt:lpstr>
      <vt:lpstr>Calibri</vt:lpstr>
      <vt:lpstr>Calibri Light</vt:lpstr>
      <vt:lpstr>Times New Roman</vt:lpstr>
      <vt:lpstr>Verdana</vt:lpstr>
      <vt:lpstr>Office dizains</vt:lpstr>
      <vt:lpstr>5_Office dizains</vt:lpstr>
      <vt:lpstr>6_Office dizains</vt:lpstr>
      <vt:lpstr>8_Office dizains</vt:lpstr>
      <vt:lpstr>1_Office dizains</vt:lpstr>
      <vt:lpstr>PowerPoint Presentation</vt:lpstr>
      <vt:lpstr> Saturs </vt:lpstr>
      <vt:lpstr>Kas ir ugunsdrošība? </vt:lpstr>
      <vt:lpstr>Galvenie tiesību akti </vt:lpstr>
      <vt:lpstr>PowerPoint Presentation</vt:lpstr>
      <vt:lpstr>PowerPoint Presentation</vt:lpstr>
      <vt:lpstr>PowerPoint Presentation</vt:lpstr>
      <vt:lpstr>Minimālās tehniskās prasības ugunsdzēsības ūdensapgādei </vt:lpstr>
      <vt:lpstr>Attālumi</vt:lpstr>
      <vt:lpstr>Attālumi</vt:lpstr>
      <vt:lpstr>Attālumi</vt:lpstr>
      <vt:lpstr>Minimālās tehniskās prasības ugunsdzēsības ūdensapgādei</vt:lpstr>
      <vt:lpstr>Apzīmējumi </vt:lpstr>
      <vt:lpstr>Nepieciešamais ūdens daudzums</vt:lpstr>
      <vt:lpstr>Nepieciešamais ūdens daudzums</vt:lpstr>
      <vt:lpstr>Nepieciešamais ūdens daudzums</vt:lpstr>
      <vt:lpstr>Nepieciešamais ūdens daudzums</vt:lpstr>
      <vt:lpstr>Secinājumi</vt:lpstr>
      <vt:lpstr>PowerPoint Presentation</vt:lpstr>
      <vt:lpstr>PowerPoint Presentation</vt:lpstr>
      <vt:lpstr>PowerPoint Presentation</vt:lpstr>
      <vt:lpstr>PowerPoint Presentation</vt:lpstr>
      <vt:lpstr>PowerPoint Presentation</vt:lpstr>
      <vt:lpstr>Skaidrojumi un vadlīnijas  Būvniecības informācijas sistēmā https://bis.gov.lv/lv/noderigi/skaidrojumi-un-vadlinijas </vt:lpstr>
      <vt:lpstr>Skaidrojumi un vadlīnijas Būvniecības informācijas sistēmā https://bis.gov.lv/lv/noderigi/skaidrojumi-un-vadlinijas/lbn-222-15-udensapgades-buves  </vt:lpstr>
      <vt:lpstr>Informatīvie materiāli https://www.vugd.gov.lv/lv/brosuras-un-bukleti </vt:lpstr>
      <vt:lpstr>PowerPoint Presentation</vt:lpstr>
    </vt:vector>
  </TitlesOfParts>
  <Company>VUGD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Tomass Lausma</dc:creator>
  <cp:lastModifiedBy>Diāna Šaripo</cp:lastModifiedBy>
  <cp:revision>832</cp:revision>
  <cp:lastPrinted>2022-06-13T08:10:28Z</cp:lastPrinted>
  <dcterms:created xsi:type="dcterms:W3CDTF">2015-07-07T07:11:48Z</dcterms:created>
  <dcterms:modified xsi:type="dcterms:W3CDTF">2025-04-14T09:28:44Z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0x010100DD3ED15BC299664399E2D3C105435F1C</vt:lpwstr>
  </property>
</Properties>
</file>