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2"/>
  </p:notesMasterIdLst>
  <p:sldIdLst>
    <p:sldId id="256" r:id="rId5"/>
    <p:sldId id="257" r:id="rId6"/>
    <p:sldId id="258" r:id="rId7"/>
    <p:sldId id="522" r:id="rId8"/>
    <p:sldId id="523" r:id="rId9"/>
    <p:sldId id="533" r:id="rId10"/>
    <p:sldId id="511" r:id="rId11"/>
    <p:sldId id="503" r:id="rId12"/>
    <p:sldId id="539" r:id="rId13"/>
    <p:sldId id="540" r:id="rId14"/>
    <p:sldId id="531" r:id="rId15"/>
    <p:sldId id="453" r:id="rId16"/>
    <p:sldId id="515" r:id="rId17"/>
    <p:sldId id="525" r:id="rId18"/>
    <p:sldId id="457" r:id="rId19"/>
    <p:sldId id="541" r:id="rId20"/>
    <p:sldId id="517" r:id="rId21"/>
    <p:sldId id="514" r:id="rId22"/>
    <p:sldId id="543" r:id="rId23"/>
    <p:sldId id="516" r:id="rId24"/>
    <p:sldId id="520" r:id="rId25"/>
    <p:sldId id="518" r:id="rId26"/>
    <p:sldId id="544" r:id="rId27"/>
    <p:sldId id="519" r:id="rId28"/>
    <p:sldId id="438" r:id="rId29"/>
    <p:sldId id="545" r:id="rId30"/>
    <p:sldId id="313" r:id="rId31"/>
  </p:sldIdLst>
  <p:sldSz cx="18288000" cy="10287000"/>
  <p:notesSz cx="6858000" cy="9144000"/>
  <p:embeddedFontLst>
    <p:embeddedFont>
      <p:font typeface="Poppins" panose="00000500000000000000" pitchFamily="2" charset="-70"/>
      <p:regular r:id="rId33"/>
      <p:bold r:id="rId34"/>
      <p:italic r:id="rId35"/>
      <p:boldItalic r:id="rId36"/>
    </p:embeddedFont>
    <p:embeddedFont>
      <p:font typeface="Verdana" panose="020B0604030504040204" pitchFamily="34" charset="0"/>
      <p:regular r:id="rId37"/>
      <p:bold r:id="rId38"/>
      <p:italic r:id="rId39"/>
      <p:boldItalic r:id="rId40"/>
    </p:embeddedFont>
  </p:embeddedFont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nga Tramdaha" initials="IT" lastIdx="1" clrIdx="0">
    <p:extLst>
      <p:ext uri="{19B8F6BF-5375-455C-9EA6-DF929625EA0E}">
        <p15:presenceInfo xmlns:p15="http://schemas.microsoft.com/office/powerpoint/2012/main" userId="8185f59a82428c9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a:srgbClr val="339966"/>
    <a:srgbClr val="337D45"/>
    <a:srgbClr val="247C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889" autoAdjust="0"/>
    <p:restoredTop sz="94622" autoAdjust="0"/>
  </p:normalViewPr>
  <p:slideViewPr>
    <p:cSldViewPr>
      <p:cViewPr varScale="1">
        <p:scale>
          <a:sx n="101" d="100"/>
          <a:sy n="101" d="100"/>
        </p:scale>
        <p:origin x="1248" y="19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20" Type="http://schemas.openxmlformats.org/officeDocument/2006/relationships/slide" Target="slides/slide16.xml"/><Relationship Id="rId41"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432163-EC24-43E3-9A24-24C7B9708F6D}"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lv-LV"/>
        </a:p>
      </dgm:t>
    </dgm:pt>
    <dgm:pt modelId="{0EF96062-C32B-4094-BDDB-03FC321089D9}">
      <dgm:prSet phldrT="[Teksts]"/>
      <dgm:spPr>
        <a:solidFill>
          <a:srgbClr val="008080"/>
        </a:solidFill>
      </dgm:spPr>
      <dgm:t>
        <a:bodyPr/>
        <a:lstStyle/>
        <a:p>
          <a:r>
            <a:rPr lang="lv-LV" dirty="0"/>
            <a:t>Domes lēmums par izstrādes uzsākšanu un darba uzdevums</a:t>
          </a:r>
          <a:endParaRPr lang="en-GB" dirty="0"/>
        </a:p>
        <a:p>
          <a:r>
            <a:rPr lang="en-GB" b="1" dirty="0">
              <a:solidFill>
                <a:schemeClr val="tx1"/>
              </a:solidFill>
            </a:rPr>
            <a:t>2022.g. 27.aprīlis</a:t>
          </a:r>
        </a:p>
      </dgm:t>
    </dgm:pt>
    <dgm:pt modelId="{1BCD784C-3A44-4661-83D7-2211635C02F3}" type="parTrans" cxnId="{9BCAE961-B256-4668-97B6-C87FA684E194}">
      <dgm:prSet/>
      <dgm:spPr/>
      <dgm:t>
        <a:bodyPr/>
        <a:lstStyle/>
        <a:p>
          <a:endParaRPr lang="lv-LV"/>
        </a:p>
      </dgm:t>
    </dgm:pt>
    <dgm:pt modelId="{5E47F8A5-5A12-405B-9A6B-ACF6FE66F785}" type="sibTrans" cxnId="{9BCAE961-B256-4668-97B6-C87FA684E194}">
      <dgm:prSet/>
      <dgm:spPr>
        <a:ln w="19050">
          <a:solidFill>
            <a:schemeClr val="tx1"/>
          </a:solidFill>
        </a:ln>
      </dgm:spPr>
      <dgm:t>
        <a:bodyPr/>
        <a:lstStyle/>
        <a:p>
          <a:endParaRPr lang="lv-LV"/>
        </a:p>
      </dgm:t>
    </dgm:pt>
    <dgm:pt modelId="{65A110DD-556A-44AC-ABCB-D6B53685508F}">
      <dgm:prSet phldrT="[Teksts]"/>
      <dgm:spPr>
        <a:solidFill>
          <a:srgbClr val="008080"/>
        </a:solidFill>
      </dgm:spPr>
      <dgm:t>
        <a:bodyPr/>
        <a:lstStyle/>
        <a:p>
          <a:r>
            <a:rPr lang="lv-LV" dirty="0"/>
            <a:t>Iepirkums un līgums par izstrādi</a:t>
          </a:r>
          <a:endParaRPr lang="en-GB" dirty="0"/>
        </a:p>
        <a:p>
          <a:r>
            <a:rPr lang="en-GB" b="1" dirty="0"/>
            <a:t>2022.g. 26.sept.</a:t>
          </a:r>
          <a:endParaRPr lang="lv-LV" b="1" dirty="0"/>
        </a:p>
      </dgm:t>
    </dgm:pt>
    <dgm:pt modelId="{5BF31532-FFF9-4DEB-ABB0-BBC58A0930D2}" type="parTrans" cxnId="{3635E794-ABCF-44F3-BF6F-2F899CFF111B}">
      <dgm:prSet/>
      <dgm:spPr/>
      <dgm:t>
        <a:bodyPr/>
        <a:lstStyle/>
        <a:p>
          <a:endParaRPr lang="lv-LV"/>
        </a:p>
      </dgm:t>
    </dgm:pt>
    <dgm:pt modelId="{F43CE677-C5DC-4BE6-9984-7FF13482E1DA}" type="sibTrans" cxnId="{3635E794-ABCF-44F3-BF6F-2F899CFF111B}">
      <dgm:prSet/>
      <dgm:spPr>
        <a:ln w="12700">
          <a:solidFill>
            <a:schemeClr val="tx1"/>
          </a:solidFill>
        </a:ln>
      </dgm:spPr>
      <dgm:t>
        <a:bodyPr/>
        <a:lstStyle/>
        <a:p>
          <a:endParaRPr lang="lv-LV"/>
        </a:p>
      </dgm:t>
    </dgm:pt>
    <dgm:pt modelId="{C87F6C81-CBA2-44FA-B28C-EBA01C1BFCF1}">
      <dgm:prSet phldrT="[Teksts]"/>
      <dgm:spPr>
        <a:solidFill>
          <a:srgbClr val="008080"/>
        </a:solidFill>
      </dgm:spPr>
      <dgm:t>
        <a:bodyPr/>
        <a:lstStyle/>
        <a:p>
          <a:r>
            <a:rPr lang="lv-LV" dirty="0"/>
            <a:t>Nosacījumu pieprasīšana institūcijām / datu apkopošana</a:t>
          </a:r>
        </a:p>
      </dgm:t>
    </dgm:pt>
    <dgm:pt modelId="{44C6E3D6-5092-49EE-816D-86CC9DECA179}" type="parTrans" cxnId="{ADC58B17-4B00-4E21-AEA8-05C8EB4DBB05}">
      <dgm:prSet/>
      <dgm:spPr/>
      <dgm:t>
        <a:bodyPr/>
        <a:lstStyle/>
        <a:p>
          <a:endParaRPr lang="lv-LV"/>
        </a:p>
      </dgm:t>
    </dgm:pt>
    <dgm:pt modelId="{D7382CBD-CCBA-45F0-8B9C-2D9D4D47ED0F}" type="sibTrans" cxnId="{ADC58B17-4B00-4E21-AEA8-05C8EB4DBB05}">
      <dgm:prSet/>
      <dgm:spPr>
        <a:ln w="12700">
          <a:solidFill>
            <a:schemeClr val="tx1"/>
          </a:solidFill>
        </a:ln>
      </dgm:spPr>
      <dgm:t>
        <a:bodyPr/>
        <a:lstStyle/>
        <a:p>
          <a:endParaRPr lang="lv-LV"/>
        </a:p>
      </dgm:t>
    </dgm:pt>
    <dgm:pt modelId="{F4C9D8F1-1853-4AB9-A102-9DE6136AE206}">
      <dgm:prSet phldrT="[Teksts]"/>
      <dgm:spPr>
        <a:solidFill>
          <a:srgbClr val="008080"/>
        </a:solidFill>
        <a:ln w="38100">
          <a:solidFill>
            <a:srgbClr val="FF0000"/>
          </a:solidFill>
        </a:ln>
      </dgm:spPr>
      <dgm:t>
        <a:bodyPr/>
        <a:lstStyle/>
        <a:p>
          <a:r>
            <a:rPr lang="lv-LV"/>
            <a:t>Tematisko plānojumu izstrāde</a:t>
          </a:r>
        </a:p>
      </dgm:t>
    </dgm:pt>
    <dgm:pt modelId="{027BB737-327A-44E1-894A-A1918A96E475}" type="parTrans" cxnId="{83FBBF80-5896-4B3F-94A0-874BBCA77367}">
      <dgm:prSet/>
      <dgm:spPr/>
      <dgm:t>
        <a:bodyPr/>
        <a:lstStyle/>
        <a:p>
          <a:endParaRPr lang="lv-LV"/>
        </a:p>
      </dgm:t>
    </dgm:pt>
    <dgm:pt modelId="{DD06A263-6B4B-4E03-BAF8-E6D018161D71}" type="sibTrans" cxnId="{83FBBF80-5896-4B3F-94A0-874BBCA77367}">
      <dgm:prSet/>
      <dgm:spPr>
        <a:ln w="12700">
          <a:solidFill>
            <a:schemeClr val="tx1"/>
          </a:solidFill>
        </a:ln>
      </dgm:spPr>
      <dgm:t>
        <a:bodyPr/>
        <a:lstStyle/>
        <a:p>
          <a:endParaRPr lang="lv-LV"/>
        </a:p>
      </dgm:t>
    </dgm:pt>
    <dgm:pt modelId="{1F66213A-F6C2-4EFD-9089-83816C7693D6}">
      <dgm:prSet phldrT="[Teksts]"/>
      <dgm:spPr>
        <a:solidFill>
          <a:srgbClr val="008080"/>
        </a:solidFill>
      </dgm:spPr>
      <dgm:t>
        <a:bodyPr/>
        <a:lstStyle/>
        <a:p>
          <a:r>
            <a:rPr lang="lv-LV" b="1"/>
            <a:t>1.0 redakcija</a:t>
          </a:r>
        </a:p>
      </dgm:t>
    </dgm:pt>
    <dgm:pt modelId="{6B187966-C4E6-40E2-82DB-68228EF9ABA4}" type="parTrans" cxnId="{CF5E4466-4C03-46E6-A012-94F3AD6F6D2D}">
      <dgm:prSet/>
      <dgm:spPr/>
      <dgm:t>
        <a:bodyPr/>
        <a:lstStyle/>
        <a:p>
          <a:endParaRPr lang="lv-LV"/>
        </a:p>
      </dgm:t>
    </dgm:pt>
    <dgm:pt modelId="{EF123D77-83E3-4AB3-9160-E6905CB311C7}" type="sibTrans" cxnId="{CF5E4466-4C03-46E6-A012-94F3AD6F6D2D}">
      <dgm:prSet/>
      <dgm:spPr>
        <a:ln w="12700">
          <a:solidFill>
            <a:schemeClr val="tx1"/>
          </a:solidFill>
        </a:ln>
      </dgm:spPr>
      <dgm:t>
        <a:bodyPr/>
        <a:lstStyle/>
        <a:p>
          <a:endParaRPr lang="lv-LV"/>
        </a:p>
      </dgm:t>
    </dgm:pt>
    <dgm:pt modelId="{AB7E2D3D-80D2-4B9E-8B9A-0C8117FCD08F}">
      <dgm:prSet/>
      <dgm:spPr>
        <a:solidFill>
          <a:srgbClr val="008080"/>
        </a:solidFill>
      </dgm:spPr>
      <dgm:t>
        <a:bodyPr/>
        <a:lstStyle/>
        <a:p>
          <a:r>
            <a:rPr lang="lv-LV" dirty="0"/>
            <a:t>Publiskā apspriešana, t.sk. sanāksmes un institūciju atzinumi</a:t>
          </a:r>
          <a:endParaRPr lang="en-GB" dirty="0"/>
        </a:p>
        <a:p>
          <a:r>
            <a:rPr lang="en-GB" b="1" dirty="0">
              <a:solidFill>
                <a:schemeClr val="tx1"/>
              </a:solidFill>
            </a:rPr>
            <a:t>2024.g. 10.jūn.-15.jūl.</a:t>
          </a:r>
          <a:endParaRPr lang="lv-LV" b="1" dirty="0">
            <a:solidFill>
              <a:schemeClr val="tx1"/>
            </a:solidFill>
          </a:endParaRPr>
        </a:p>
      </dgm:t>
    </dgm:pt>
    <dgm:pt modelId="{714E8470-35B1-42F1-ADA2-2DD8014CF185}" type="parTrans" cxnId="{3771483F-0755-434D-B7D1-EAE96557A97E}">
      <dgm:prSet/>
      <dgm:spPr/>
      <dgm:t>
        <a:bodyPr/>
        <a:lstStyle/>
        <a:p>
          <a:endParaRPr lang="lv-LV"/>
        </a:p>
      </dgm:t>
    </dgm:pt>
    <dgm:pt modelId="{01DB3F00-C3A3-4B98-94EC-A896BB9C1713}" type="sibTrans" cxnId="{3771483F-0755-434D-B7D1-EAE96557A97E}">
      <dgm:prSet/>
      <dgm:spPr>
        <a:ln w="12700">
          <a:solidFill>
            <a:schemeClr val="tx1"/>
          </a:solidFill>
        </a:ln>
      </dgm:spPr>
      <dgm:t>
        <a:bodyPr/>
        <a:lstStyle/>
        <a:p>
          <a:endParaRPr lang="lv-LV"/>
        </a:p>
      </dgm:t>
    </dgm:pt>
    <dgm:pt modelId="{D0426FE4-DCA2-48B7-94F4-B7ADC1C5CA2C}">
      <dgm:prSet/>
      <dgm:spPr>
        <a:solidFill>
          <a:srgbClr val="008080"/>
        </a:solidFill>
      </dgm:spPr>
      <dgm:t>
        <a:bodyPr/>
        <a:lstStyle/>
        <a:p>
          <a:r>
            <a:rPr lang="lv-LV"/>
            <a:t>Publiskās apspriešanas rezultātu izvērtēšana</a:t>
          </a:r>
        </a:p>
      </dgm:t>
    </dgm:pt>
    <dgm:pt modelId="{4F82CCA2-0542-401D-942E-059DC4BFF2F0}" type="parTrans" cxnId="{FBD086A2-6129-4885-8C60-662EE0ED77B0}">
      <dgm:prSet/>
      <dgm:spPr/>
      <dgm:t>
        <a:bodyPr/>
        <a:lstStyle/>
        <a:p>
          <a:endParaRPr lang="lv-LV"/>
        </a:p>
      </dgm:t>
    </dgm:pt>
    <dgm:pt modelId="{4482E82D-61A5-46FA-828C-FF58192009F3}" type="sibTrans" cxnId="{FBD086A2-6129-4885-8C60-662EE0ED77B0}">
      <dgm:prSet/>
      <dgm:spPr>
        <a:ln w="12700">
          <a:solidFill>
            <a:schemeClr val="tx1"/>
          </a:solidFill>
        </a:ln>
      </dgm:spPr>
      <dgm:t>
        <a:bodyPr/>
        <a:lstStyle/>
        <a:p>
          <a:endParaRPr lang="lv-LV"/>
        </a:p>
      </dgm:t>
    </dgm:pt>
    <dgm:pt modelId="{1D0FC80C-C792-423B-A9EB-353272C4223A}">
      <dgm:prSet/>
      <dgm:spPr>
        <a:solidFill>
          <a:srgbClr val="008080"/>
        </a:solidFill>
      </dgm:spPr>
      <dgm:t>
        <a:bodyPr/>
        <a:lstStyle/>
        <a:p>
          <a:r>
            <a:rPr lang="lv-LV" dirty="0"/>
            <a:t>Lēmums par jaunas redakcijas izstrādi</a:t>
          </a:r>
        </a:p>
      </dgm:t>
    </dgm:pt>
    <dgm:pt modelId="{607832B8-62E6-4227-8A31-D1F4A075BFC8}" type="parTrans" cxnId="{47A09513-B9AF-4FB2-917D-1CD94748FC78}">
      <dgm:prSet/>
      <dgm:spPr/>
      <dgm:t>
        <a:bodyPr/>
        <a:lstStyle/>
        <a:p>
          <a:endParaRPr lang="lv-LV"/>
        </a:p>
      </dgm:t>
    </dgm:pt>
    <dgm:pt modelId="{8AB2783D-7880-4D8C-A9D7-E73D5C4D2054}" type="sibTrans" cxnId="{47A09513-B9AF-4FB2-917D-1CD94748FC78}">
      <dgm:prSet/>
      <dgm:spPr>
        <a:ln w="28575">
          <a:solidFill>
            <a:schemeClr val="tx2"/>
          </a:solidFill>
        </a:ln>
      </dgm:spPr>
      <dgm:t>
        <a:bodyPr/>
        <a:lstStyle/>
        <a:p>
          <a:endParaRPr lang="lv-LV"/>
        </a:p>
      </dgm:t>
    </dgm:pt>
    <dgm:pt modelId="{A2FB9D48-0741-43B2-A945-7306B2CE4BFF}">
      <dgm:prSet/>
      <dgm:spPr>
        <a:solidFill>
          <a:srgbClr val="008080"/>
        </a:solidFill>
        <a:ln w="38100">
          <a:solidFill>
            <a:schemeClr val="bg1"/>
          </a:solidFill>
        </a:ln>
      </dgm:spPr>
      <dgm:t>
        <a:bodyPr/>
        <a:lstStyle/>
        <a:p>
          <a:r>
            <a:rPr lang="lv-LV"/>
            <a:t>2.0 redakcija</a:t>
          </a:r>
        </a:p>
      </dgm:t>
    </dgm:pt>
    <dgm:pt modelId="{1C3F3F10-3D8C-458A-B8DD-1C85F5E63054}" type="parTrans" cxnId="{1BD1128D-6B43-4943-9134-5F855DE6017C}">
      <dgm:prSet/>
      <dgm:spPr/>
      <dgm:t>
        <a:bodyPr/>
        <a:lstStyle/>
        <a:p>
          <a:endParaRPr lang="lv-LV"/>
        </a:p>
      </dgm:t>
    </dgm:pt>
    <dgm:pt modelId="{3F783AFD-4FC3-437C-B493-F881D141AD2C}" type="sibTrans" cxnId="{1BD1128D-6B43-4943-9134-5F855DE6017C}">
      <dgm:prSet/>
      <dgm:spPr>
        <a:ln w="12700">
          <a:solidFill>
            <a:schemeClr val="tx1"/>
          </a:solidFill>
        </a:ln>
      </dgm:spPr>
      <dgm:t>
        <a:bodyPr/>
        <a:lstStyle/>
        <a:p>
          <a:endParaRPr lang="lv-LV"/>
        </a:p>
      </dgm:t>
    </dgm:pt>
    <dgm:pt modelId="{5A52499A-9FCE-452B-8F68-CD7CDF1AAB97}">
      <dgm:prSet/>
      <dgm:spPr>
        <a:solidFill>
          <a:srgbClr val="008080"/>
        </a:solidFill>
        <a:ln w="38100">
          <a:solidFill>
            <a:srgbClr val="FF0000"/>
          </a:solidFill>
        </a:ln>
      </dgm:spPr>
      <dgm:t>
        <a:bodyPr/>
        <a:lstStyle/>
        <a:p>
          <a:r>
            <a:rPr lang="en-GB" dirty="0"/>
            <a:t>2.red. </a:t>
          </a:r>
          <a:r>
            <a:rPr lang="lv-LV" dirty="0"/>
            <a:t>Publiskā apspriešana</a:t>
          </a:r>
          <a:endParaRPr lang="en-GB" dirty="0"/>
        </a:p>
        <a:p>
          <a:r>
            <a:rPr lang="en-GB" b="1" dirty="0">
              <a:solidFill>
                <a:schemeClr val="tx1"/>
              </a:solidFill>
            </a:rPr>
            <a:t>2025.g. 31.marts-25.aprīlis</a:t>
          </a:r>
          <a:endParaRPr lang="lv-LV" b="1" dirty="0">
            <a:solidFill>
              <a:schemeClr val="tx1"/>
            </a:solidFill>
          </a:endParaRPr>
        </a:p>
      </dgm:t>
    </dgm:pt>
    <dgm:pt modelId="{7E8D1D62-796B-45C0-99B1-D0EB7C703941}" type="parTrans" cxnId="{D660B6BA-C659-4F33-B12F-A235D4F6BF49}">
      <dgm:prSet/>
      <dgm:spPr/>
      <dgm:t>
        <a:bodyPr/>
        <a:lstStyle/>
        <a:p>
          <a:endParaRPr lang="lv-LV"/>
        </a:p>
      </dgm:t>
    </dgm:pt>
    <dgm:pt modelId="{FAC6D037-A257-43E1-A336-3AADFD3274C7}" type="sibTrans" cxnId="{D660B6BA-C659-4F33-B12F-A235D4F6BF49}">
      <dgm:prSet/>
      <dgm:spPr>
        <a:ln w="12700">
          <a:solidFill>
            <a:schemeClr val="tx1"/>
          </a:solidFill>
        </a:ln>
      </dgm:spPr>
      <dgm:t>
        <a:bodyPr/>
        <a:lstStyle/>
        <a:p>
          <a:endParaRPr lang="lv-LV"/>
        </a:p>
      </dgm:t>
    </dgm:pt>
    <dgm:pt modelId="{3EA06C91-4D6A-49A3-96FF-C7DE20004B0A}">
      <dgm:prSet/>
      <dgm:spPr>
        <a:solidFill>
          <a:srgbClr val="008080"/>
        </a:solidFill>
      </dgm:spPr>
      <dgm:t>
        <a:bodyPr/>
        <a:lstStyle/>
        <a:p>
          <a:r>
            <a:rPr lang="lv-LV"/>
            <a:t>…..</a:t>
          </a:r>
        </a:p>
      </dgm:t>
    </dgm:pt>
    <dgm:pt modelId="{EC0E88DC-3322-47B3-8C65-BBDE84C43D8E}" type="parTrans" cxnId="{EB9B274E-D92B-469F-97CE-55DC96D3C360}">
      <dgm:prSet/>
      <dgm:spPr/>
      <dgm:t>
        <a:bodyPr/>
        <a:lstStyle/>
        <a:p>
          <a:endParaRPr lang="lv-LV"/>
        </a:p>
      </dgm:t>
    </dgm:pt>
    <dgm:pt modelId="{2F08D027-57D1-4D93-81A1-DCBFF0FC0274}" type="sibTrans" cxnId="{EB9B274E-D92B-469F-97CE-55DC96D3C360}">
      <dgm:prSet/>
      <dgm:spPr>
        <a:ln w="12700">
          <a:solidFill>
            <a:schemeClr val="tx1"/>
          </a:solidFill>
        </a:ln>
      </dgm:spPr>
      <dgm:t>
        <a:bodyPr/>
        <a:lstStyle/>
        <a:p>
          <a:endParaRPr lang="lv-LV"/>
        </a:p>
      </dgm:t>
    </dgm:pt>
    <dgm:pt modelId="{A8BA649D-E086-4130-8339-18A8C8578DF5}">
      <dgm:prSet/>
      <dgm:spPr>
        <a:solidFill>
          <a:srgbClr val="008080"/>
        </a:solidFill>
      </dgm:spPr>
      <dgm:t>
        <a:bodyPr/>
        <a:lstStyle/>
        <a:p>
          <a:r>
            <a:rPr lang="lv-LV"/>
            <a:t>Apstiprināšana ar domes lēmumu</a:t>
          </a:r>
        </a:p>
      </dgm:t>
    </dgm:pt>
    <dgm:pt modelId="{4024C5C3-8B21-48B8-B146-5318D60B392A}" type="parTrans" cxnId="{ABBC07C2-1B98-4EBF-8130-41E567103082}">
      <dgm:prSet/>
      <dgm:spPr/>
      <dgm:t>
        <a:bodyPr/>
        <a:lstStyle/>
        <a:p>
          <a:endParaRPr lang="lv-LV"/>
        </a:p>
      </dgm:t>
    </dgm:pt>
    <dgm:pt modelId="{FEF4C419-7BC7-4F52-846F-3AF2A832B52D}" type="sibTrans" cxnId="{ABBC07C2-1B98-4EBF-8130-41E567103082}">
      <dgm:prSet/>
      <dgm:spPr>
        <a:ln w="12700">
          <a:solidFill>
            <a:schemeClr val="tx1"/>
          </a:solidFill>
        </a:ln>
      </dgm:spPr>
      <dgm:t>
        <a:bodyPr/>
        <a:lstStyle/>
        <a:p>
          <a:endParaRPr lang="lv-LV"/>
        </a:p>
      </dgm:t>
    </dgm:pt>
    <dgm:pt modelId="{E697FEA0-FBD2-4A03-BFFF-04D19D1C5391}">
      <dgm:prSet/>
      <dgm:spPr>
        <a:solidFill>
          <a:srgbClr val="008080"/>
        </a:solidFill>
      </dgm:spPr>
      <dgm:t>
        <a:bodyPr/>
        <a:lstStyle/>
        <a:p>
          <a:r>
            <a:rPr lang="lv-LV"/>
            <a:t>VARAM atzinums – spēkā stāšanās</a:t>
          </a:r>
        </a:p>
      </dgm:t>
    </dgm:pt>
    <dgm:pt modelId="{ED704855-8C5F-4496-BCEA-7A6D1375E346}" type="parTrans" cxnId="{CC681B6D-2845-49D1-AB5B-393FDCBD97C0}">
      <dgm:prSet/>
      <dgm:spPr/>
      <dgm:t>
        <a:bodyPr/>
        <a:lstStyle/>
        <a:p>
          <a:endParaRPr lang="lv-LV"/>
        </a:p>
      </dgm:t>
    </dgm:pt>
    <dgm:pt modelId="{C61D8D40-AF31-44F5-9850-C093AFC739E0}" type="sibTrans" cxnId="{CC681B6D-2845-49D1-AB5B-393FDCBD97C0}">
      <dgm:prSet/>
      <dgm:spPr/>
      <dgm:t>
        <a:bodyPr/>
        <a:lstStyle/>
        <a:p>
          <a:endParaRPr lang="lv-LV"/>
        </a:p>
      </dgm:t>
    </dgm:pt>
    <dgm:pt modelId="{E2AC964A-8A07-4910-BFF6-82CC73A4ED4F}">
      <dgm:prSet/>
      <dgm:spPr>
        <a:solidFill>
          <a:srgbClr val="008080"/>
        </a:solidFill>
        <a:ln w="38100">
          <a:solidFill>
            <a:srgbClr val="FF0000"/>
          </a:solidFill>
        </a:ln>
      </dgm:spPr>
      <dgm:t>
        <a:bodyPr/>
        <a:lstStyle/>
        <a:p>
          <a:r>
            <a:rPr lang="en-GB" dirty="0" err="1"/>
            <a:t>Tematisko</a:t>
          </a:r>
          <a:r>
            <a:rPr lang="en-GB" dirty="0"/>
            <a:t> </a:t>
          </a:r>
          <a:r>
            <a:rPr lang="en-GB" dirty="0" err="1"/>
            <a:t>plānojumu</a:t>
          </a:r>
          <a:r>
            <a:rPr lang="en-GB" dirty="0"/>
            <a:t> </a:t>
          </a:r>
          <a:r>
            <a:rPr lang="en-GB" dirty="0" err="1"/>
            <a:t>publiskā</a:t>
          </a:r>
          <a:r>
            <a:rPr lang="en-GB" dirty="0"/>
            <a:t> </a:t>
          </a:r>
          <a:r>
            <a:rPr lang="en-GB" dirty="0" err="1"/>
            <a:t>apspriešana</a:t>
          </a:r>
          <a:r>
            <a:rPr lang="en-GB" dirty="0"/>
            <a:t> </a:t>
          </a:r>
          <a:r>
            <a:rPr lang="en-GB" b="1" dirty="0">
              <a:solidFill>
                <a:schemeClr val="tx1"/>
              </a:solidFill>
            </a:rPr>
            <a:t>2023.g. 30.aug.-20.sept.</a:t>
          </a:r>
          <a:endParaRPr lang="lv-LV" b="1" dirty="0">
            <a:solidFill>
              <a:schemeClr val="tx1"/>
            </a:solidFill>
          </a:endParaRPr>
        </a:p>
      </dgm:t>
    </dgm:pt>
    <dgm:pt modelId="{058D5C13-853C-48B9-A38E-216F29315E03}" type="parTrans" cxnId="{BE1F0598-DC41-42FC-8B9E-F1D79D5F62AA}">
      <dgm:prSet/>
      <dgm:spPr/>
      <dgm:t>
        <a:bodyPr/>
        <a:lstStyle/>
        <a:p>
          <a:endParaRPr lang="lv-LV"/>
        </a:p>
      </dgm:t>
    </dgm:pt>
    <dgm:pt modelId="{CBC8EF45-D2E5-4C4C-934E-25830FA90538}" type="sibTrans" cxnId="{BE1F0598-DC41-42FC-8B9E-F1D79D5F62AA}">
      <dgm:prSet/>
      <dgm:spPr>
        <a:ln w="12700">
          <a:solidFill>
            <a:schemeClr val="tx1"/>
          </a:solidFill>
        </a:ln>
      </dgm:spPr>
      <dgm:t>
        <a:bodyPr/>
        <a:lstStyle/>
        <a:p>
          <a:endParaRPr lang="lv-LV"/>
        </a:p>
      </dgm:t>
    </dgm:pt>
    <dgm:pt modelId="{41DA90B4-87EF-4C70-96C5-C43CF28F503D}">
      <dgm:prSet/>
      <dgm:spPr>
        <a:solidFill>
          <a:srgbClr val="008080"/>
        </a:solidFill>
      </dgm:spPr>
      <dgm:t>
        <a:bodyPr/>
        <a:lstStyle/>
        <a:p>
          <a:r>
            <a:rPr lang="lv-LV"/>
            <a:t>Stratēģiskā ietekmes uz vidi novērtējuma procedūra izstrāde (Vides pārskats)</a:t>
          </a:r>
        </a:p>
      </dgm:t>
    </dgm:pt>
    <dgm:pt modelId="{085E8EAB-D8AE-4918-8E5C-A583CB41564D}" type="parTrans" cxnId="{E37E3E9C-A165-4634-B9D4-077F0A9EAFE5}">
      <dgm:prSet/>
      <dgm:spPr/>
      <dgm:t>
        <a:bodyPr/>
        <a:lstStyle/>
        <a:p>
          <a:endParaRPr lang="lv-LV"/>
        </a:p>
      </dgm:t>
    </dgm:pt>
    <dgm:pt modelId="{208F386D-8E9C-4BD5-8F83-47AD9834ADBA}" type="sibTrans" cxnId="{E37E3E9C-A165-4634-B9D4-077F0A9EAFE5}">
      <dgm:prSet/>
      <dgm:spPr>
        <a:ln w="28575">
          <a:solidFill>
            <a:schemeClr val="tx2"/>
          </a:solidFill>
        </a:ln>
      </dgm:spPr>
      <dgm:t>
        <a:bodyPr/>
        <a:lstStyle/>
        <a:p>
          <a:endParaRPr lang="lv-LV"/>
        </a:p>
      </dgm:t>
    </dgm:pt>
    <dgm:pt modelId="{4077785D-51B1-4750-ACE8-FC7A483F3DAE}" type="pres">
      <dgm:prSet presAssocID="{59432163-EC24-43E3-9A24-24C7B9708F6D}" presName="Name0" presStyleCnt="0">
        <dgm:presLayoutVars>
          <dgm:dir/>
          <dgm:resizeHandles val="exact"/>
        </dgm:presLayoutVars>
      </dgm:prSet>
      <dgm:spPr/>
    </dgm:pt>
    <dgm:pt modelId="{CBFEB5D5-6655-4F11-8B22-E7F0D2EC8D09}" type="pres">
      <dgm:prSet presAssocID="{0EF96062-C32B-4094-BDDB-03FC321089D9}" presName="node" presStyleLbl="node1" presStyleIdx="0" presStyleCnt="15">
        <dgm:presLayoutVars>
          <dgm:bulletEnabled val="1"/>
        </dgm:presLayoutVars>
      </dgm:prSet>
      <dgm:spPr/>
    </dgm:pt>
    <dgm:pt modelId="{E344BFD1-21B8-4989-816A-9D6EDCF42F16}" type="pres">
      <dgm:prSet presAssocID="{5E47F8A5-5A12-405B-9A6B-ACF6FE66F785}" presName="sibTrans" presStyleLbl="sibTrans1D1" presStyleIdx="0" presStyleCnt="14"/>
      <dgm:spPr/>
    </dgm:pt>
    <dgm:pt modelId="{B225FF32-A9C8-4671-B22D-A530D4E49602}" type="pres">
      <dgm:prSet presAssocID="{5E47F8A5-5A12-405B-9A6B-ACF6FE66F785}" presName="connectorText" presStyleLbl="sibTrans1D1" presStyleIdx="0" presStyleCnt="14"/>
      <dgm:spPr/>
    </dgm:pt>
    <dgm:pt modelId="{F0A590AA-BB8D-43FC-9B64-6B94AC8BFFA3}" type="pres">
      <dgm:prSet presAssocID="{65A110DD-556A-44AC-ABCB-D6B53685508F}" presName="node" presStyleLbl="node1" presStyleIdx="1" presStyleCnt="15">
        <dgm:presLayoutVars>
          <dgm:bulletEnabled val="1"/>
        </dgm:presLayoutVars>
      </dgm:prSet>
      <dgm:spPr/>
    </dgm:pt>
    <dgm:pt modelId="{96193A37-01D3-42DD-8A04-22E05D7D396E}" type="pres">
      <dgm:prSet presAssocID="{F43CE677-C5DC-4BE6-9984-7FF13482E1DA}" presName="sibTrans" presStyleLbl="sibTrans1D1" presStyleIdx="1" presStyleCnt="14"/>
      <dgm:spPr/>
    </dgm:pt>
    <dgm:pt modelId="{885C6357-4CFD-49C6-8624-CCBC98B84BC5}" type="pres">
      <dgm:prSet presAssocID="{F43CE677-C5DC-4BE6-9984-7FF13482E1DA}" presName="connectorText" presStyleLbl="sibTrans1D1" presStyleIdx="1" presStyleCnt="14"/>
      <dgm:spPr/>
    </dgm:pt>
    <dgm:pt modelId="{B64A2697-4FED-43FC-AEED-078395443BDF}" type="pres">
      <dgm:prSet presAssocID="{C87F6C81-CBA2-44FA-B28C-EBA01C1BFCF1}" presName="node" presStyleLbl="node1" presStyleIdx="2" presStyleCnt="15">
        <dgm:presLayoutVars>
          <dgm:bulletEnabled val="1"/>
        </dgm:presLayoutVars>
      </dgm:prSet>
      <dgm:spPr/>
    </dgm:pt>
    <dgm:pt modelId="{5B733A68-9160-469C-882E-1B06212ABBA6}" type="pres">
      <dgm:prSet presAssocID="{D7382CBD-CCBA-45F0-8B9C-2D9D4D47ED0F}" presName="sibTrans" presStyleLbl="sibTrans1D1" presStyleIdx="2" presStyleCnt="14"/>
      <dgm:spPr/>
    </dgm:pt>
    <dgm:pt modelId="{70AF66E5-92AD-4DE0-B080-DB3E36F08983}" type="pres">
      <dgm:prSet presAssocID="{D7382CBD-CCBA-45F0-8B9C-2D9D4D47ED0F}" presName="connectorText" presStyleLbl="sibTrans1D1" presStyleIdx="2" presStyleCnt="14"/>
      <dgm:spPr/>
    </dgm:pt>
    <dgm:pt modelId="{80B7172C-6EFF-40CA-9046-59D57BB3A780}" type="pres">
      <dgm:prSet presAssocID="{F4C9D8F1-1853-4AB9-A102-9DE6136AE206}" presName="node" presStyleLbl="node1" presStyleIdx="3" presStyleCnt="15">
        <dgm:presLayoutVars>
          <dgm:bulletEnabled val="1"/>
        </dgm:presLayoutVars>
      </dgm:prSet>
      <dgm:spPr/>
    </dgm:pt>
    <dgm:pt modelId="{07E0CDED-2617-477A-9311-9EBCFCE29D49}" type="pres">
      <dgm:prSet presAssocID="{DD06A263-6B4B-4E03-BAF8-E6D018161D71}" presName="sibTrans" presStyleLbl="sibTrans1D1" presStyleIdx="3" presStyleCnt="14"/>
      <dgm:spPr/>
    </dgm:pt>
    <dgm:pt modelId="{F3A5DA91-3BC6-4F32-8EFE-AD18A1D3B302}" type="pres">
      <dgm:prSet presAssocID="{DD06A263-6B4B-4E03-BAF8-E6D018161D71}" presName="connectorText" presStyleLbl="sibTrans1D1" presStyleIdx="3" presStyleCnt="14"/>
      <dgm:spPr/>
    </dgm:pt>
    <dgm:pt modelId="{DDEC16C3-DED7-4ABD-B76F-B3B2DC08B487}" type="pres">
      <dgm:prSet presAssocID="{41DA90B4-87EF-4C70-96C5-C43CF28F503D}" presName="node" presStyleLbl="node1" presStyleIdx="4" presStyleCnt="15">
        <dgm:presLayoutVars>
          <dgm:bulletEnabled val="1"/>
        </dgm:presLayoutVars>
      </dgm:prSet>
      <dgm:spPr/>
    </dgm:pt>
    <dgm:pt modelId="{DCFF36E0-9B0E-4573-880F-FD533DBCD4D7}" type="pres">
      <dgm:prSet presAssocID="{208F386D-8E9C-4BD5-8F83-47AD9834ADBA}" presName="sibTrans" presStyleLbl="sibTrans1D1" presStyleIdx="4" presStyleCnt="14"/>
      <dgm:spPr/>
    </dgm:pt>
    <dgm:pt modelId="{9966AD35-980A-4FD8-A561-9F453D332C27}" type="pres">
      <dgm:prSet presAssocID="{208F386D-8E9C-4BD5-8F83-47AD9834ADBA}" presName="connectorText" presStyleLbl="sibTrans1D1" presStyleIdx="4" presStyleCnt="14"/>
      <dgm:spPr/>
    </dgm:pt>
    <dgm:pt modelId="{A7E9045F-A1CB-4CF4-B952-082EE599AEA5}" type="pres">
      <dgm:prSet presAssocID="{E2AC964A-8A07-4910-BFF6-82CC73A4ED4F}" presName="node" presStyleLbl="node1" presStyleIdx="5" presStyleCnt="15">
        <dgm:presLayoutVars>
          <dgm:bulletEnabled val="1"/>
        </dgm:presLayoutVars>
      </dgm:prSet>
      <dgm:spPr/>
    </dgm:pt>
    <dgm:pt modelId="{8F5B2734-1483-46E1-BDE8-23ADE0E6366F}" type="pres">
      <dgm:prSet presAssocID="{CBC8EF45-D2E5-4C4C-934E-25830FA90538}" presName="sibTrans" presStyleLbl="sibTrans1D1" presStyleIdx="5" presStyleCnt="14"/>
      <dgm:spPr/>
    </dgm:pt>
    <dgm:pt modelId="{D49871DA-AE76-4328-B28B-F354B9EAA112}" type="pres">
      <dgm:prSet presAssocID="{CBC8EF45-D2E5-4C4C-934E-25830FA90538}" presName="connectorText" presStyleLbl="sibTrans1D1" presStyleIdx="5" presStyleCnt="14"/>
      <dgm:spPr/>
    </dgm:pt>
    <dgm:pt modelId="{2EF2B258-3D62-436D-94A1-F8E68A82E869}" type="pres">
      <dgm:prSet presAssocID="{1F66213A-F6C2-4EFD-9089-83816C7693D6}" presName="node" presStyleLbl="node1" presStyleIdx="6" presStyleCnt="15">
        <dgm:presLayoutVars>
          <dgm:bulletEnabled val="1"/>
        </dgm:presLayoutVars>
      </dgm:prSet>
      <dgm:spPr/>
    </dgm:pt>
    <dgm:pt modelId="{557083CA-188B-4F88-9160-FDA9BA1B3437}" type="pres">
      <dgm:prSet presAssocID="{EF123D77-83E3-4AB3-9160-E6905CB311C7}" presName="sibTrans" presStyleLbl="sibTrans1D1" presStyleIdx="6" presStyleCnt="14"/>
      <dgm:spPr/>
    </dgm:pt>
    <dgm:pt modelId="{34B8387C-75AB-4E1A-A64C-05A1B32AD611}" type="pres">
      <dgm:prSet presAssocID="{EF123D77-83E3-4AB3-9160-E6905CB311C7}" presName="connectorText" presStyleLbl="sibTrans1D1" presStyleIdx="6" presStyleCnt="14"/>
      <dgm:spPr/>
    </dgm:pt>
    <dgm:pt modelId="{38893CA0-AEDF-4673-BAB9-3E485F1343EE}" type="pres">
      <dgm:prSet presAssocID="{AB7E2D3D-80D2-4B9E-8B9A-0C8117FCD08F}" presName="node" presStyleLbl="node1" presStyleIdx="7" presStyleCnt="15">
        <dgm:presLayoutVars>
          <dgm:bulletEnabled val="1"/>
        </dgm:presLayoutVars>
      </dgm:prSet>
      <dgm:spPr/>
    </dgm:pt>
    <dgm:pt modelId="{3062C4D3-FAB7-4C9C-9435-6D4AF4162D10}" type="pres">
      <dgm:prSet presAssocID="{01DB3F00-C3A3-4B98-94EC-A896BB9C1713}" presName="sibTrans" presStyleLbl="sibTrans1D1" presStyleIdx="7" presStyleCnt="14"/>
      <dgm:spPr/>
    </dgm:pt>
    <dgm:pt modelId="{4C99DB58-4C72-4A7D-AC6E-1CC6BA0A4B2A}" type="pres">
      <dgm:prSet presAssocID="{01DB3F00-C3A3-4B98-94EC-A896BB9C1713}" presName="connectorText" presStyleLbl="sibTrans1D1" presStyleIdx="7" presStyleCnt="14"/>
      <dgm:spPr/>
    </dgm:pt>
    <dgm:pt modelId="{9FDA1793-C40F-454D-9A1E-DB35B54BA868}" type="pres">
      <dgm:prSet presAssocID="{D0426FE4-DCA2-48B7-94F4-B7ADC1C5CA2C}" presName="node" presStyleLbl="node1" presStyleIdx="8" presStyleCnt="15">
        <dgm:presLayoutVars>
          <dgm:bulletEnabled val="1"/>
        </dgm:presLayoutVars>
      </dgm:prSet>
      <dgm:spPr/>
    </dgm:pt>
    <dgm:pt modelId="{539DD7A6-55BF-4ADB-B438-27D232A2B6B7}" type="pres">
      <dgm:prSet presAssocID="{4482E82D-61A5-46FA-828C-FF58192009F3}" presName="sibTrans" presStyleLbl="sibTrans1D1" presStyleIdx="8" presStyleCnt="14"/>
      <dgm:spPr/>
    </dgm:pt>
    <dgm:pt modelId="{4BA4F3A8-66B0-4F84-88A8-DF88E2BCFF49}" type="pres">
      <dgm:prSet presAssocID="{4482E82D-61A5-46FA-828C-FF58192009F3}" presName="connectorText" presStyleLbl="sibTrans1D1" presStyleIdx="8" presStyleCnt="14"/>
      <dgm:spPr/>
    </dgm:pt>
    <dgm:pt modelId="{213140E8-D4E5-4DAA-999C-A7D2EF8C0E58}" type="pres">
      <dgm:prSet presAssocID="{1D0FC80C-C792-423B-A9EB-353272C4223A}" presName="node" presStyleLbl="node1" presStyleIdx="9" presStyleCnt="15" custLinFactNeighborX="93" custLinFactNeighborY="2193">
        <dgm:presLayoutVars>
          <dgm:bulletEnabled val="1"/>
        </dgm:presLayoutVars>
      </dgm:prSet>
      <dgm:spPr/>
    </dgm:pt>
    <dgm:pt modelId="{2088EBD5-756A-44F2-B1BC-A4DF43D14317}" type="pres">
      <dgm:prSet presAssocID="{8AB2783D-7880-4D8C-A9D7-E73D5C4D2054}" presName="sibTrans" presStyleLbl="sibTrans1D1" presStyleIdx="9" presStyleCnt="14"/>
      <dgm:spPr/>
    </dgm:pt>
    <dgm:pt modelId="{1A4A0EBF-545C-48F6-B2AD-FAAA0381426D}" type="pres">
      <dgm:prSet presAssocID="{8AB2783D-7880-4D8C-A9D7-E73D5C4D2054}" presName="connectorText" presStyleLbl="sibTrans1D1" presStyleIdx="9" presStyleCnt="14"/>
      <dgm:spPr/>
    </dgm:pt>
    <dgm:pt modelId="{0C446DFA-5627-43EC-978C-95644586BF82}" type="pres">
      <dgm:prSet presAssocID="{A2FB9D48-0741-43B2-A945-7306B2CE4BFF}" presName="node" presStyleLbl="node1" presStyleIdx="10" presStyleCnt="15" custLinFactNeighborY="-1410">
        <dgm:presLayoutVars>
          <dgm:bulletEnabled val="1"/>
        </dgm:presLayoutVars>
      </dgm:prSet>
      <dgm:spPr/>
    </dgm:pt>
    <dgm:pt modelId="{2410C6EE-1C88-4A11-890B-858AEE4FABC5}" type="pres">
      <dgm:prSet presAssocID="{3F783AFD-4FC3-437C-B493-F881D141AD2C}" presName="sibTrans" presStyleLbl="sibTrans1D1" presStyleIdx="10" presStyleCnt="14"/>
      <dgm:spPr/>
    </dgm:pt>
    <dgm:pt modelId="{7273EC80-8318-4296-B4FB-11A263E790DD}" type="pres">
      <dgm:prSet presAssocID="{3F783AFD-4FC3-437C-B493-F881D141AD2C}" presName="connectorText" presStyleLbl="sibTrans1D1" presStyleIdx="10" presStyleCnt="14"/>
      <dgm:spPr/>
    </dgm:pt>
    <dgm:pt modelId="{915C506B-7C89-4032-8B79-01286F4B6B7D}" type="pres">
      <dgm:prSet presAssocID="{5A52499A-9FCE-452B-8F68-CD7CDF1AAB97}" presName="node" presStyleLbl="node1" presStyleIdx="11" presStyleCnt="15" custLinFactNeighborX="2713" custLinFactNeighborY="-1507">
        <dgm:presLayoutVars>
          <dgm:bulletEnabled val="1"/>
        </dgm:presLayoutVars>
      </dgm:prSet>
      <dgm:spPr/>
    </dgm:pt>
    <dgm:pt modelId="{E17A1491-DD0C-4E0B-B567-2C660F2131E7}" type="pres">
      <dgm:prSet presAssocID="{FAC6D037-A257-43E1-A336-3AADFD3274C7}" presName="sibTrans" presStyleLbl="sibTrans1D1" presStyleIdx="11" presStyleCnt="14"/>
      <dgm:spPr/>
    </dgm:pt>
    <dgm:pt modelId="{435DD07C-BF53-4F81-9E6A-7766750B645F}" type="pres">
      <dgm:prSet presAssocID="{FAC6D037-A257-43E1-A336-3AADFD3274C7}" presName="connectorText" presStyleLbl="sibTrans1D1" presStyleIdx="11" presStyleCnt="14"/>
      <dgm:spPr/>
    </dgm:pt>
    <dgm:pt modelId="{B3864276-1F7C-4597-983A-9AD4492A05AC}" type="pres">
      <dgm:prSet presAssocID="{3EA06C91-4D6A-49A3-96FF-C7DE20004B0A}" presName="node" presStyleLbl="node1" presStyleIdx="12" presStyleCnt="15">
        <dgm:presLayoutVars>
          <dgm:bulletEnabled val="1"/>
        </dgm:presLayoutVars>
      </dgm:prSet>
      <dgm:spPr/>
    </dgm:pt>
    <dgm:pt modelId="{7F4ADD81-E311-4FA9-98B4-C230D6803DE4}" type="pres">
      <dgm:prSet presAssocID="{2F08D027-57D1-4D93-81A1-DCBFF0FC0274}" presName="sibTrans" presStyleLbl="sibTrans1D1" presStyleIdx="12" presStyleCnt="14"/>
      <dgm:spPr/>
    </dgm:pt>
    <dgm:pt modelId="{808C05B1-51ED-446C-9142-E03EFA719784}" type="pres">
      <dgm:prSet presAssocID="{2F08D027-57D1-4D93-81A1-DCBFF0FC0274}" presName="connectorText" presStyleLbl="sibTrans1D1" presStyleIdx="12" presStyleCnt="14"/>
      <dgm:spPr/>
    </dgm:pt>
    <dgm:pt modelId="{7F797787-5BF3-4D07-881D-658A6BD8C278}" type="pres">
      <dgm:prSet presAssocID="{A8BA649D-E086-4130-8339-18A8C8578DF5}" presName="node" presStyleLbl="node1" presStyleIdx="13" presStyleCnt="15">
        <dgm:presLayoutVars>
          <dgm:bulletEnabled val="1"/>
        </dgm:presLayoutVars>
      </dgm:prSet>
      <dgm:spPr/>
    </dgm:pt>
    <dgm:pt modelId="{4C007B7C-EAFB-4C59-A2CA-38FC905E4502}" type="pres">
      <dgm:prSet presAssocID="{FEF4C419-7BC7-4F52-846F-3AF2A832B52D}" presName="sibTrans" presStyleLbl="sibTrans1D1" presStyleIdx="13" presStyleCnt="14"/>
      <dgm:spPr/>
    </dgm:pt>
    <dgm:pt modelId="{623960CE-AC37-45F3-90BE-6C61373E7B27}" type="pres">
      <dgm:prSet presAssocID="{FEF4C419-7BC7-4F52-846F-3AF2A832B52D}" presName="connectorText" presStyleLbl="sibTrans1D1" presStyleIdx="13" presStyleCnt="14"/>
      <dgm:spPr/>
    </dgm:pt>
    <dgm:pt modelId="{A90BB71B-C42F-4B69-93EC-EBC024409A26}" type="pres">
      <dgm:prSet presAssocID="{E697FEA0-FBD2-4A03-BFFF-04D19D1C5391}" presName="node" presStyleLbl="node1" presStyleIdx="14" presStyleCnt="15">
        <dgm:presLayoutVars>
          <dgm:bulletEnabled val="1"/>
        </dgm:presLayoutVars>
      </dgm:prSet>
      <dgm:spPr/>
    </dgm:pt>
  </dgm:ptLst>
  <dgm:cxnLst>
    <dgm:cxn modelId="{068D390D-DD44-4ED6-BE0D-79FFBD8EC819}" type="presOf" srcId="{CBC8EF45-D2E5-4C4C-934E-25830FA90538}" destId="{D49871DA-AE76-4328-B28B-F354B9EAA112}" srcOrd="1" destOrd="0" presId="urn:microsoft.com/office/officeart/2005/8/layout/bProcess3"/>
    <dgm:cxn modelId="{47A09513-B9AF-4FB2-917D-1CD94748FC78}" srcId="{59432163-EC24-43E3-9A24-24C7B9708F6D}" destId="{1D0FC80C-C792-423B-A9EB-353272C4223A}" srcOrd="9" destOrd="0" parTransId="{607832B8-62E6-4227-8A31-D1F4A075BFC8}" sibTransId="{8AB2783D-7880-4D8C-A9D7-E73D5C4D2054}"/>
    <dgm:cxn modelId="{ADC58B17-4B00-4E21-AEA8-05C8EB4DBB05}" srcId="{59432163-EC24-43E3-9A24-24C7B9708F6D}" destId="{C87F6C81-CBA2-44FA-B28C-EBA01C1BFCF1}" srcOrd="2" destOrd="0" parTransId="{44C6E3D6-5092-49EE-816D-86CC9DECA179}" sibTransId="{D7382CBD-CCBA-45F0-8B9C-2D9D4D47ED0F}"/>
    <dgm:cxn modelId="{362BD81B-BAC6-4540-8991-A426AE258327}" type="presOf" srcId="{E697FEA0-FBD2-4A03-BFFF-04D19D1C5391}" destId="{A90BB71B-C42F-4B69-93EC-EBC024409A26}" srcOrd="0" destOrd="0" presId="urn:microsoft.com/office/officeart/2005/8/layout/bProcess3"/>
    <dgm:cxn modelId="{C7716C1F-666C-42E0-98B0-D440543241FE}" type="presOf" srcId="{EF123D77-83E3-4AB3-9160-E6905CB311C7}" destId="{34B8387C-75AB-4E1A-A64C-05A1B32AD611}" srcOrd="1" destOrd="0" presId="urn:microsoft.com/office/officeart/2005/8/layout/bProcess3"/>
    <dgm:cxn modelId="{07C2B21F-6899-4B16-BEFC-1E88BAD27DBE}" type="presOf" srcId="{CBC8EF45-D2E5-4C4C-934E-25830FA90538}" destId="{8F5B2734-1483-46E1-BDE8-23ADE0E6366F}" srcOrd="0" destOrd="0" presId="urn:microsoft.com/office/officeart/2005/8/layout/bProcess3"/>
    <dgm:cxn modelId="{A2440B29-BABD-413A-8455-1002B9A31FC5}" type="presOf" srcId="{F43CE677-C5DC-4BE6-9984-7FF13482E1DA}" destId="{885C6357-4CFD-49C6-8624-CCBC98B84BC5}" srcOrd="1" destOrd="0" presId="urn:microsoft.com/office/officeart/2005/8/layout/bProcess3"/>
    <dgm:cxn modelId="{8E9D613D-EFCE-4BD3-9E42-5CD1CD88290E}" type="presOf" srcId="{208F386D-8E9C-4BD5-8F83-47AD9834ADBA}" destId="{DCFF36E0-9B0E-4573-880F-FD533DBCD4D7}" srcOrd="0" destOrd="0" presId="urn:microsoft.com/office/officeart/2005/8/layout/bProcess3"/>
    <dgm:cxn modelId="{3771483F-0755-434D-B7D1-EAE96557A97E}" srcId="{59432163-EC24-43E3-9A24-24C7B9708F6D}" destId="{AB7E2D3D-80D2-4B9E-8B9A-0C8117FCD08F}" srcOrd="7" destOrd="0" parTransId="{714E8470-35B1-42F1-ADA2-2DD8014CF185}" sibTransId="{01DB3F00-C3A3-4B98-94EC-A896BB9C1713}"/>
    <dgm:cxn modelId="{6A08A55D-8846-4CBF-B16E-C8EDC4FEBC54}" type="presOf" srcId="{FEF4C419-7BC7-4F52-846F-3AF2A832B52D}" destId="{623960CE-AC37-45F3-90BE-6C61373E7B27}" srcOrd="1" destOrd="0" presId="urn:microsoft.com/office/officeart/2005/8/layout/bProcess3"/>
    <dgm:cxn modelId="{9BCAE961-B256-4668-97B6-C87FA684E194}" srcId="{59432163-EC24-43E3-9A24-24C7B9708F6D}" destId="{0EF96062-C32B-4094-BDDB-03FC321089D9}" srcOrd="0" destOrd="0" parTransId="{1BCD784C-3A44-4661-83D7-2211635C02F3}" sibTransId="{5E47F8A5-5A12-405B-9A6B-ACF6FE66F785}"/>
    <dgm:cxn modelId="{A5053663-4560-445D-9961-895AABA98AF7}" type="presOf" srcId="{3F783AFD-4FC3-437C-B493-F881D141AD2C}" destId="{2410C6EE-1C88-4A11-890B-858AEE4FABC5}" srcOrd="0" destOrd="0" presId="urn:microsoft.com/office/officeart/2005/8/layout/bProcess3"/>
    <dgm:cxn modelId="{CF5E4466-4C03-46E6-A012-94F3AD6F6D2D}" srcId="{59432163-EC24-43E3-9A24-24C7B9708F6D}" destId="{1F66213A-F6C2-4EFD-9089-83816C7693D6}" srcOrd="6" destOrd="0" parTransId="{6B187966-C4E6-40E2-82DB-68228EF9ABA4}" sibTransId="{EF123D77-83E3-4AB3-9160-E6905CB311C7}"/>
    <dgm:cxn modelId="{9DA43068-C4A9-4750-9586-4558CB7740E0}" type="presOf" srcId="{8AB2783D-7880-4D8C-A9D7-E73D5C4D2054}" destId="{2088EBD5-756A-44F2-B1BC-A4DF43D14317}" srcOrd="0" destOrd="0" presId="urn:microsoft.com/office/officeart/2005/8/layout/bProcess3"/>
    <dgm:cxn modelId="{C1410C6D-FB95-495F-9491-F6FACB325028}" type="presOf" srcId="{FAC6D037-A257-43E1-A336-3AADFD3274C7}" destId="{435DD07C-BF53-4F81-9E6A-7766750B645F}" srcOrd="1" destOrd="0" presId="urn:microsoft.com/office/officeart/2005/8/layout/bProcess3"/>
    <dgm:cxn modelId="{CC681B6D-2845-49D1-AB5B-393FDCBD97C0}" srcId="{59432163-EC24-43E3-9A24-24C7B9708F6D}" destId="{E697FEA0-FBD2-4A03-BFFF-04D19D1C5391}" srcOrd="14" destOrd="0" parTransId="{ED704855-8C5F-4496-BCEA-7A6D1375E346}" sibTransId="{C61D8D40-AF31-44F5-9850-C093AFC739E0}"/>
    <dgm:cxn modelId="{EB9B274E-D92B-469F-97CE-55DC96D3C360}" srcId="{59432163-EC24-43E3-9A24-24C7B9708F6D}" destId="{3EA06C91-4D6A-49A3-96FF-C7DE20004B0A}" srcOrd="12" destOrd="0" parTransId="{EC0E88DC-3322-47B3-8C65-BBDE84C43D8E}" sibTransId="{2F08D027-57D1-4D93-81A1-DCBFF0FC0274}"/>
    <dgm:cxn modelId="{8224F157-7C58-451B-862E-377CD29F7D19}" type="presOf" srcId="{D7382CBD-CCBA-45F0-8B9C-2D9D4D47ED0F}" destId="{5B733A68-9160-469C-882E-1B06212ABBA6}" srcOrd="0" destOrd="0" presId="urn:microsoft.com/office/officeart/2005/8/layout/bProcess3"/>
    <dgm:cxn modelId="{7B008A79-22A8-4789-B9A0-9DE0489D3186}" type="presOf" srcId="{5A52499A-9FCE-452B-8F68-CD7CDF1AAB97}" destId="{915C506B-7C89-4032-8B79-01286F4B6B7D}" srcOrd="0" destOrd="0" presId="urn:microsoft.com/office/officeart/2005/8/layout/bProcess3"/>
    <dgm:cxn modelId="{AF95347A-905B-46E4-B986-050604647AB9}" type="presOf" srcId="{208F386D-8E9C-4BD5-8F83-47AD9834ADBA}" destId="{9966AD35-980A-4FD8-A561-9F453D332C27}" srcOrd="1" destOrd="0" presId="urn:microsoft.com/office/officeart/2005/8/layout/bProcess3"/>
    <dgm:cxn modelId="{959C377A-2515-4562-B363-6F531D9CDEC3}" type="presOf" srcId="{C87F6C81-CBA2-44FA-B28C-EBA01C1BFCF1}" destId="{B64A2697-4FED-43FC-AEED-078395443BDF}" srcOrd="0" destOrd="0" presId="urn:microsoft.com/office/officeart/2005/8/layout/bProcess3"/>
    <dgm:cxn modelId="{456B975A-36FF-4F0E-9C26-49970E282763}" type="presOf" srcId="{A2FB9D48-0741-43B2-A945-7306B2CE4BFF}" destId="{0C446DFA-5627-43EC-978C-95644586BF82}" srcOrd="0" destOrd="0" presId="urn:microsoft.com/office/officeart/2005/8/layout/bProcess3"/>
    <dgm:cxn modelId="{83FBBF80-5896-4B3F-94A0-874BBCA77367}" srcId="{59432163-EC24-43E3-9A24-24C7B9708F6D}" destId="{F4C9D8F1-1853-4AB9-A102-9DE6136AE206}" srcOrd="3" destOrd="0" parTransId="{027BB737-327A-44E1-894A-A1918A96E475}" sibTransId="{DD06A263-6B4B-4E03-BAF8-E6D018161D71}"/>
    <dgm:cxn modelId="{13CEB086-B6AB-44EC-B9EE-BB55658DB9FF}" type="presOf" srcId="{4482E82D-61A5-46FA-828C-FF58192009F3}" destId="{539DD7A6-55BF-4ADB-B438-27D232A2B6B7}" srcOrd="0" destOrd="0" presId="urn:microsoft.com/office/officeart/2005/8/layout/bProcess3"/>
    <dgm:cxn modelId="{18574888-56D7-4F95-97F6-BA341F7242E8}" type="presOf" srcId="{01DB3F00-C3A3-4B98-94EC-A896BB9C1713}" destId="{3062C4D3-FAB7-4C9C-9435-6D4AF4162D10}" srcOrd="0" destOrd="0" presId="urn:microsoft.com/office/officeart/2005/8/layout/bProcess3"/>
    <dgm:cxn modelId="{81DAFD8C-F5A8-4C56-BF4E-8C1921EA9B5A}" type="presOf" srcId="{D0426FE4-DCA2-48B7-94F4-B7ADC1C5CA2C}" destId="{9FDA1793-C40F-454D-9A1E-DB35B54BA868}" srcOrd="0" destOrd="0" presId="urn:microsoft.com/office/officeart/2005/8/layout/bProcess3"/>
    <dgm:cxn modelId="{1BD1128D-6B43-4943-9134-5F855DE6017C}" srcId="{59432163-EC24-43E3-9A24-24C7B9708F6D}" destId="{A2FB9D48-0741-43B2-A945-7306B2CE4BFF}" srcOrd="10" destOrd="0" parTransId="{1C3F3F10-3D8C-458A-B8DD-1C85F5E63054}" sibTransId="{3F783AFD-4FC3-437C-B493-F881D141AD2C}"/>
    <dgm:cxn modelId="{F55CD08D-C41A-484E-8DE5-EB860E965927}" type="presOf" srcId="{65A110DD-556A-44AC-ABCB-D6B53685508F}" destId="{F0A590AA-BB8D-43FC-9B64-6B94AC8BFFA3}" srcOrd="0" destOrd="0" presId="urn:microsoft.com/office/officeart/2005/8/layout/bProcess3"/>
    <dgm:cxn modelId="{F5051A90-2492-46E6-8768-AFE309107206}" type="presOf" srcId="{4482E82D-61A5-46FA-828C-FF58192009F3}" destId="{4BA4F3A8-66B0-4F84-88A8-DF88E2BCFF49}" srcOrd="1" destOrd="0" presId="urn:microsoft.com/office/officeart/2005/8/layout/bProcess3"/>
    <dgm:cxn modelId="{CA7C1E92-91FD-493F-89DD-116D633AB893}" type="presOf" srcId="{01DB3F00-C3A3-4B98-94EC-A896BB9C1713}" destId="{4C99DB58-4C72-4A7D-AC6E-1CC6BA0A4B2A}" srcOrd="1" destOrd="0" presId="urn:microsoft.com/office/officeart/2005/8/layout/bProcess3"/>
    <dgm:cxn modelId="{25C40F93-11A3-404B-8091-F7AF55893BB0}" type="presOf" srcId="{DD06A263-6B4B-4E03-BAF8-E6D018161D71}" destId="{F3A5DA91-3BC6-4F32-8EFE-AD18A1D3B302}" srcOrd="1" destOrd="0" presId="urn:microsoft.com/office/officeart/2005/8/layout/bProcess3"/>
    <dgm:cxn modelId="{3635E794-ABCF-44F3-BF6F-2F899CFF111B}" srcId="{59432163-EC24-43E3-9A24-24C7B9708F6D}" destId="{65A110DD-556A-44AC-ABCB-D6B53685508F}" srcOrd="1" destOrd="0" parTransId="{5BF31532-FFF9-4DEB-ABB0-BBC58A0930D2}" sibTransId="{F43CE677-C5DC-4BE6-9984-7FF13482E1DA}"/>
    <dgm:cxn modelId="{B2F45F96-9057-4A00-84F9-FF3FD52E02DA}" type="presOf" srcId="{41DA90B4-87EF-4C70-96C5-C43CF28F503D}" destId="{DDEC16C3-DED7-4ABD-B76F-B3B2DC08B487}" srcOrd="0" destOrd="0" presId="urn:microsoft.com/office/officeart/2005/8/layout/bProcess3"/>
    <dgm:cxn modelId="{BE1F0598-DC41-42FC-8B9E-F1D79D5F62AA}" srcId="{59432163-EC24-43E3-9A24-24C7B9708F6D}" destId="{E2AC964A-8A07-4910-BFF6-82CC73A4ED4F}" srcOrd="5" destOrd="0" parTransId="{058D5C13-853C-48B9-A38E-216F29315E03}" sibTransId="{CBC8EF45-D2E5-4C4C-934E-25830FA90538}"/>
    <dgm:cxn modelId="{E37E3E9C-A165-4634-B9D4-077F0A9EAFE5}" srcId="{59432163-EC24-43E3-9A24-24C7B9708F6D}" destId="{41DA90B4-87EF-4C70-96C5-C43CF28F503D}" srcOrd="4" destOrd="0" parTransId="{085E8EAB-D8AE-4918-8E5C-A583CB41564D}" sibTransId="{208F386D-8E9C-4BD5-8F83-47AD9834ADBA}"/>
    <dgm:cxn modelId="{FBD086A2-6129-4885-8C60-662EE0ED77B0}" srcId="{59432163-EC24-43E3-9A24-24C7B9708F6D}" destId="{D0426FE4-DCA2-48B7-94F4-B7ADC1C5CA2C}" srcOrd="8" destOrd="0" parTransId="{4F82CCA2-0542-401D-942E-059DC4BFF2F0}" sibTransId="{4482E82D-61A5-46FA-828C-FF58192009F3}"/>
    <dgm:cxn modelId="{61C28EA5-CF16-408D-8ED9-2CF317B04A25}" type="presOf" srcId="{A8BA649D-E086-4130-8339-18A8C8578DF5}" destId="{7F797787-5BF3-4D07-881D-658A6BD8C278}" srcOrd="0" destOrd="0" presId="urn:microsoft.com/office/officeart/2005/8/layout/bProcess3"/>
    <dgm:cxn modelId="{A8152FA6-9EAC-4097-A8AC-C37FA7653B55}" type="presOf" srcId="{D7382CBD-CCBA-45F0-8B9C-2D9D4D47ED0F}" destId="{70AF66E5-92AD-4DE0-B080-DB3E36F08983}" srcOrd="1" destOrd="0" presId="urn:microsoft.com/office/officeart/2005/8/layout/bProcess3"/>
    <dgm:cxn modelId="{1BD899A8-20A4-4636-BCE9-859E059ED88B}" type="presOf" srcId="{59432163-EC24-43E3-9A24-24C7B9708F6D}" destId="{4077785D-51B1-4750-ACE8-FC7A483F3DAE}" srcOrd="0" destOrd="0" presId="urn:microsoft.com/office/officeart/2005/8/layout/bProcess3"/>
    <dgm:cxn modelId="{2F1E40AB-21AD-44F9-BF4D-2BE1F5C2E09B}" type="presOf" srcId="{3EA06C91-4D6A-49A3-96FF-C7DE20004B0A}" destId="{B3864276-1F7C-4597-983A-9AD4492A05AC}" srcOrd="0" destOrd="0" presId="urn:microsoft.com/office/officeart/2005/8/layout/bProcess3"/>
    <dgm:cxn modelId="{6E91EFAD-9812-4E89-BB70-1C5298E6F87C}" type="presOf" srcId="{F4C9D8F1-1853-4AB9-A102-9DE6136AE206}" destId="{80B7172C-6EFF-40CA-9046-59D57BB3A780}" srcOrd="0" destOrd="0" presId="urn:microsoft.com/office/officeart/2005/8/layout/bProcess3"/>
    <dgm:cxn modelId="{A19D4EB4-CED5-4B3D-A311-95A1EB47C540}" type="presOf" srcId="{3F783AFD-4FC3-437C-B493-F881D141AD2C}" destId="{7273EC80-8318-4296-B4FB-11A263E790DD}" srcOrd="1" destOrd="0" presId="urn:microsoft.com/office/officeart/2005/8/layout/bProcess3"/>
    <dgm:cxn modelId="{D660B6BA-C659-4F33-B12F-A235D4F6BF49}" srcId="{59432163-EC24-43E3-9A24-24C7B9708F6D}" destId="{5A52499A-9FCE-452B-8F68-CD7CDF1AAB97}" srcOrd="11" destOrd="0" parTransId="{7E8D1D62-796B-45C0-99B1-D0EB7C703941}" sibTransId="{FAC6D037-A257-43E1-A336-3AADFD3274C7}"/>
    <dgm:cxn modelId="{30153EC0-9CB8-433C-9196-A337F7C3EAAF}" type="presOf" srcId="{FAC6D037-A257-43E1-A336-3AADFD3274C7}" destId="{E17A1491-DD0C-4E0B-B567-2C660F2131E7}" srcOrd="0" destOrd="0" presId="urn:microsoft.com/office/officeart/2005/8/layout/bProcess3"/>
    <dgm:cxn modelId="{8D2DE7C1-369A-44CA-A1E9-28B692B39418}" type="presOf" srcId="{1D0FC80C-C792-423B-A9EB-353272C4223A}" destId="{213140E8-D4E5-4DAA-999C-A7D2EF8C0E58}" srcOrd="0" destOrd="0" presId="urn:microsoft.com/office/officeart/2005/8/layout/bProcess3"/>
    <dgm:cxn modelId="{ABBC07C2-1B98-4EBF-8130-41E567103082}" srcId="{59432163-EC24-43E3-9A24-24C7B9708F6D}" destId="{A8BA649D-E086-4130-8339-18A8C8578DF5}" srcOrd="13" destOrd="0" parTransId="{4024C5C3-8B21-48B8-B146-5318D60B392A}" sibTransId="{FEF4C419-7BC7-4F52-846F-3AF2A832B52D}"/>
    <dgm:cxn modelId="{633B82C2-8917-4FCF-8E24-27CF5B82352E}" type="presOf" srcId="{AB7E2D3D-80D2-4B9E-8B9A-0C8117FCD08F}" destId="{38893CA0-AEDF-4673-BAB9-3E485F1343EE}" srcOrd="0" destOrd="0" presId="urn:microsoft.com/office/officeart/2005/8/layout/bProcess3"/>
    <dgm:cxn modelId="{993C75C4-2593-4370-9701-AA7E055CB2EF}" type="presOf" srcId="{2F08D027-57D1-4D93-81A1-DCBFF0FC0274}" destId="{7F4ADD81-E311-4FA9-98B4-C230D6803DE4}" srcOrd="0" destOrd="0" presId="urn:microsoft.com/office/officeart/2005/8/layout/bProcess3"/>
    <dgm:cxn modelId="{4B0FD0C4-1EEF-43ED-85BA-A80D2F7A5434}" type="presOf" srcId="{2F08D027-57D1-4D93-81A1-DCBFF0FC0274}" destId="{808C05B1-51ED-446C-9142-E03EFA719784}" srcOrd="1" destOrd="0" presId="urn:microsoft.com/office/officeart/2005/8/layout/bProcess3"/>
    <dgm:cxn modelId="{9D9B53C7-0868-4FE8-8C0E-892DC58C0142}" type="presOf" srcId="{DD06A263-6B4B-4E03-BAF8-E6D018161D71}" destId="{07E0CDED-2617-477A-9311-9EBCFCE29D49}" srcOrd="0" destOrd="0" presId="urn:microsoft.com/office/officeart/2005/8/layout/bProcess3"/>
    <dgm:cxn modelId="{3D437DCA-04F8-4A1E-A71D-4A677168E5EB}" type="presOf" srcId="{0EF96062-C32B-4094-BDDB-03FC321089D9}" destId="{CBFEB5D5-6655-4F11-8B22-E7F0D2EC8D09}" srcOrd="0" destOrd="0" presId="urn:microsoft.com/office/officeart/2005/8/layout/bProcess3"/>
    <dgm:cxn modelId="{D57559CB-F37F-4552-A7FB-2402CE41A489}" type="presOf" srcId="{5E47F8A5-5A12-405B-9A6B-ACF6FE66F785}" destId="{E344BFD1-21B8-4989-816A-9D6EDCF42F16}" srcOrd="0" destOrd="0" presId="urn:microsoft.com/office/officeart/2005/8/layout/bProcess3"/>
    <dgm:cxn modelId="{4726F3CC-6ECB-49BE-B417-D794857A978B}" type="presOf" srcId="{FEF4C419-7BC7-4F52-846F-3AF2A832B52D}" destId="{4C007B7C-EAFB-4C59-A2CA-38FC905E4502}" srcOrd="0" destOrd="0" presId="urn:microsoft.com/office/officeart/2005/8/layout/bProcess3"/>
    <dgm:cxn modelId="{31F5C4D8-D73B-478C-A259-057C93BD8E49}" type="presOf" srcId="{1F66213A-F6C2-4EFD-9089-83816C7693D6}" destId="{2EF2B258-3D62-436D-94A1-F8E68A82E869}" srcOrd="0" destOrd="0" presId="urn:microsoft.com/office/officeart/2005/8/layout/bProcess3"/>
    <dgm:cxn modelId="{A45E8FDC-D3D9-4B9F-9AA1-EA78D8BE84D3}" type="presOf" srcId="{E2AC964A-8A07-4910-BFF6-82CC73A4ED4F}" destId="{A7E9045F-A1CB-4CF4-B952-082EE599AEA5}" srcOrd="0" destOrd="0" presId="urn:microsoft.com/office/officeart/2005/8/layout/bProcess3"/>
    <dgm:cxn modelId="{95C981E7-4882-47F5-9DE4-D7E5BD961A53}" type="presOf" srcId="{5E47F8A5-5A12-405B-9A6B-ACF6FE66F785}" destId="{B225FF32-A9C8-4671-B22D-A530D4E49602}" srcOrd="1" destOrd="0" presId="urn:microsoft.com/office/officeart/2005/8/layout/bProcess3"/>
    <dgm:cxn modelId="{AD1B36F2-D5B5-4FEA-BCC7-12FE838465D6}" type="presOf" srcId="{F43CE677-C5DC-4BE6-9984-7FF13482E1DA}" destId="{96193A37-01D3-42DD-8A04-22E05D7D396E}" srcOrd="0" destOrd="0" presId="urn:microsoft.com/office/officeart/2005/8/layout/bProcess3"/>
    <dgm:cxn modelId="{3F2127F4-11C8-45BE-961A-F5E5D4C7A958}" type="presOf" srcId="{8AB2783D-7880-4D8C-A9D7-E73D5C4D2054}" destId="{1A4A0EBF-545C-48F6-B2AD-FAAA0381426D}" srcOrd="1" destOrd="0" presId="urn:microsoft.com/office/officeart/2005/8/layout/bProcess3"/>
    <dgm:cxn modelId="{E7F860FA-6985-40C7-AF43-3DBA4590AEC5}" type="presOf" srcId="{EF123D77-83E3-4AB3-9160-E6905CB311C7}" destId="{557083CA-188B-4F88-9160-FDA9BA1B3437}" srcOrd="0" destOrd="0" presId="urn:microsoft.com/office/officeart/2005/8/layout/bProcess3"/>
    <dgm:cxn modelId="{8742D961-8360-409C-A2CA-B84E09A936AA}" type="presParOf" srcId="{4077785D-51B1-4750-ACE8-FC7A483F3DAE}" destId="{CBFEB5D5-6655-4F11-8B22-E7F0D2EC8D09}" srcOrd="0" destOrd="0" presId="urn:microsoft.com/office/officeart/2005/8/layout/bProcess3"/>
    <dgm:cxn modelId="{47F4ED98-0D91-41F3-AB77-E79DEF1A9BAA}" type="presParOf" srcId="{4077785D-51B1-4750-ACE8-FC7A483F3DAE}" destId="{E344BFD1-21B8-4989-816A-9D6EDCF42F16}" srcOrd="1" destOrd="0" presId="urn:microsoft.com/office/officeart/2005/8/layout/bProcess3"/>
    <dgm:cxn modelId="{C3C332BC-FE9B-4AE9-BBF0-0832589A9D14}" type="presParOf" srcId="{E344BFD1-21B8-4989-816A-9D6EDCF42F16}" destId="{B225FF32-A9C8-4671-B22D-A530D4E49602}" srcOrd="0" destOrd="0" presId="urn:microsoft.com/office/officeart/2005/8/layout/bProcess3"/>
    <dgm:cxn modelId="{A518A9FD-858E-45A5-BF30-3BC6C7D3D002}" type="presParOf" srcId="{4077785D-51B1-4750-ACE8-FC7A483F3DAE}" destId="{F0A590AA-BB8D-43FC-9B64-6B94AC8BFFA3}" srcOrd="2" destOrd="0" presId="urn:microsoft.com/office/officeart/2005/8/layout/bProcess3"/>
    <dgm:cxn modelId="{0EEEBE0F-F81B-4AEC-BE61-B929E6748D8A}" type="presParOf" srcId="{4077785D-51B1-4750-ACE8-FC7A483F3DAE}" destId="{96193A37-01D3-42DD-8A04-22E05D7D396E}" srcOrd="3" destOrd="0" presId="urn:microsoft.com/office/officeart/2005/8/layout/bProcess3"/>
    <dgm:cxn modelId="{028BB12E-0A71-4C4A-B5C6-654DADBF0370}" type="presParOf" srcId="{96193A37-01D3-42DD-8A04-22E05D7D396E}" destId="{885C6357-4CFD-49C6-8624-CCBC98B84BC5}" srcOrd="0" destOrd="0" presId="urn:microsoft.com/office/officeart/2005/8/layout/bProcess3"/>
    <dgm:cxn modelId="{039195E1-FC98-4277-9AE5-6F5C4EB4BE0E}" type="presParOf" srcId="{4077785D-51B1-4750-ACE8-FC7A483F3DAE}" destId="{B64A2697-4FED-43FC-AEED-078395443BDF}" srcOrd="4" destOrd="0" presId="urn:microsoft.com/office/officeart/2005/8/layout/bProcess3"/>
    <dgm:cxn modelId="{9E3F5285-DA6D-433E-B940-13EDB76D7858}" type="presParOf" srcId="{4077785D-51B1-4750-ACE8-FC7A483F3DAE}" destId="{5B733A68-9160-469C-882E-1B06212ABBA6}" srcOrd="5" destOrd="0" presId="urn:microsoft.com/office/officeart/2005/8/layout/bProcess3"/>
    <dgm:cxn modelId="{9303C4E7-6863-4268-9FB0-8A73ADF5ADDD}" type="presParOf" srcId="{5B733A68-9160-469C-882E-1B06212ABBA6}" destId="{70AF66E5-92AD-4DE0-B080-DB3E36F08983}" srcOrd="0" destOrd="0" presId="urn:microsoft.com/office/officeart/2005/8/layout/bProcess3"/>
    <dgm:cxn modelId="{5D574A6C-EA9B-4045-9A6B-F367823D6977}" type="presParOf" srcId="{4077785D-51B1-4750-ACE8-FC7A483F3DAE}" destId="{80B7172C-6EFF-40CA-9046-59D57BB3A780}" srcOrd="6" destOrd="0" presId="urn:microsoft.com/office/officeart/2005/8/layout/bProcess3"/>
    <dgm:cxn modelId="{81E7F046-28F8-4D8A-A458-0CEFF790E568}" type="presParOf" srcId="{4077785D-51B1-4750-ACE8-FC7A483F3DAE}" destId="{07E0CDED-2617-477A-9311-9EBCFCE29D49}" srcOrd="7" destOrd="0" presId="urn:microsoft.com/office/officeart/2005/8/layout/bProcess3"/>
    <dgm:cxn modelId="{8DFAB400-DFE5-4EED-9AC1-6224A2C79741}" type="presParOf" srcId="{07E0CDED-2617-477A-9311-9EBCFCE29D49}" destId="{F3A5DA91-3BC6-4F32-8EFE-AD18A1D3B302}" srcOrd="0" destOrd="0" presId="urn:microsoft.com/office/officeart/2005/8/layout/bProcess3"/>
    <dgm:cxn modelId="{E1D939D2-0BD5-4953-AAA5-55B715F5110A}" type="presParOf" srcId="{4077785D-51B1-4750-ACE8-FC7A483F3DAE}" destId="{DDEC16C3-DED7-4ABD-B76F-B3B2DC08B487}" srcOrd="8" destOrd="0" presId="urn:microsoft.com/office/officeart/2005/8/layout/bProcess3"/>
    <dgm:cxn modelId="{2626106A-C9CD-40C6-9114-12964AC5A033}" type="presParOf" srcId="{4077785D-51B1-4750-ACE8-FC7A483F3DAE}" destId="{DCFF36E0-9B0E-4573-880F-FD533DBCD4D7}" srcOrd="9" destOrd="0" presId="urn:microsoft.com/office/officeart/2005/8/layout/bProcess3"/>
    <dgm:cxn modelId="{9EA92125-E695-4503-A811-A6AF320509A1}" type="presParOf" srcId="{DCFF36E0-9B0E-4573-880F-FD533DBCD4D7}" destId="{9966AD35-980A-4FD8-A561-9F453D332C27}" srcOrd="0" destOrd="0" presId="urn:microsoft.com/office/officeart/2005/8/layout/bProcess3"/>
    <dgm:cxn modelId="{6D88A50B-36C7-4822-8662-9593954D54FE}" type="presParOf" srcId="{4077785D-51B1-4750-ACE8-FC7A483F3DAE}" destId="{A7E9045F-A1CB-4CF4-B952-082EE599AEA5}" srcOrd="10" destOrd="0" presId="urn:microsoft.com/office/officeart/2005/8/layout/bProcess3"/>
    <dgm:cxn modelId="{4EAD8728-52C7-449D-BB4C-24476FC04001}" type="presParOf" srcId="{4077785D-51B1-4750-ACE8-FC7A483F3DAE}" destId="{8F5B2734-1483-46E1-BDE8-23ADE0E6366F}" srcOrd="11" destOrd="0" presId="urn:microsoft.com/office/officeart/2005/8/layout/bProcess3"/>
    <dgm:cxn modelId="{007F2FF9-3DB8-4C12-A744-1DF8B15D406C}" type="presParOf" srcId="{8F5B2734-1483-46E1-BDE8-23ADE0E6366F}" destId="{D49871DA-AE76-4328-B28B-F354B9EAA112}" srcOrd="0" destOrd="0" presId="urn:microsoft.com/office/officeart/2005/8/layout/bProcess3"/>
    <dgm:cxn modelId="{E18549C3-BF84-4D0E-B83E-5D83ED743CD4}" type="presParOf" srcId="{4077785D-51B1-4750-ACE8-FC7A483F3DAE}" destId="{2EF2B258-3D62-436D-94A1-F8E68A82E869}" srcOrd="12" destOrd="0" presId="urn:microsoft.com/office/officeart/2005/8/layout/bProcess3"/>
    <dgm:cxn modelId="{C9DCF3A8-3761-45C2-8946-DA74A620B2FE}" type="presParOf" srcId="{4077785D-51B1-4750-ACE8-FC7A483F3DAE}" destId="{557083CA-188B-4F88-9160-FDA9BA1B3437}" srcOrd="13" destOrd="0" presId="urn:microsoft.com/office/officeart/2005/8/layout/bProcess3"/>
    <dgm:cxn modelId="{F2C9D2D4-C760-4821-B43D-3FA20F21FA54}" type="presParOf" srcId="{557083CA-188B-4F88-9160-FDA9BA1B3437}" destId="{34B8387C-75AB-4E1A-A64C-05A1B32AD611}" srcOrd="0" destOrd="0" presId="urn:microsoft.com/office/officeart/2005/8/layout/bProcess3"/>
    <dgm:cxn modelId="{0B0DF5A9-7982-4F8C-92BB-926186DA645B}" type="presParOf" srcId="{4077785D-51B1-4750-ACE8-FC7A483F3DAE}" destId="{38893CA0-AEDF-4673-BAB9-3E485F1343EE}" srcOrd="14" destOrd="0" presId="urn:microsoft.com/office/officeart/2005/8/layout/bProcess3"/>
    <dgm:cxn modelId="{BD9857DE-2D21-428B-9402-528EEA9C917F}" type="presParOf" srcId="{4077785D-51B1-4750-ACE8-FC7A483F3DAE}" destId="{3062C4D3-FAB7-4C9C-9435-6D4AF4162D10}" srcOrd="15" destOrd="0" presId="urn:microsoft.com/office/officeart/2005/8/layout/bProcess3"/>
    <dgm:cxn modelId="{F74EED4B-5F8C-40C7-BF7F-CD06D0CD80E9}" type="presParOf" srcId="{3062C4D3-FAB7-4C9C-9435-6D4AF4162D10}" destId="{4C99DB58-4C72-4A7D-AC6E-1CC6BA0A4B2A}" srcOrd="0" destOrd="0" presId="urn:microsoft.com/office/officeart/2005/8/layout/bProcess3"/>
    <dgm:cxn modelId="{23862FA7-6C91-4228-BB7D-B13DBE683723}" type="presParOf" srcId="{4077785D-51B1-4750-ACE8-FC7A483F3DAE}" destId="{9FDA1793-C40F-454D-9A1E-DB35B54BA868}" srcOrd="16" destOrd="0" presId="urn:microsoft.com/office/officeart/2005/8/layout/bProcess3"/>
    <dgm:cxn modelId="{2A2DC057-B1DF-402E-8117-EC05281E8FF1}" type="presParOf" srcId="{4077785D-51B1-4750-ACE8-FC7A483F3DAE}" destId="{539DD7A6-55BF-4ADB-B438-27D232A2B6B7}" srcOrd="17" destOrd="0" presId="urn:microsoft.com/office/officeart/2005/8/layout/bProcess3"/>
    <dgm:cxn modelId="{AA467D91-8A3C-480B-8220-84936B5A4F34}" type="presParOf" srcId="{539DD7A6-55BF-4ADB-B438-27D232A2B6B7}" destId="{4BA4F3A8-66B0-4F84-88A8-DF88E2BCFF49}" srcOrd="0" destOrd="0" presId="urn:microsoft.com/office/officeart/2005/8/layout/bProcess3"/>
    <dgm:cxn modelId="{9DA18637-7B2A-457B-81CE-13CCA1E8CDDD}" type="presParOf" srcId="{4077785D-51B1-4750-ACE8-FC7A483F3DAE}" destId="{213140E8-D4E5-4DAA-999C-A7D2EF8C0E58}" srcOrd="18" destOrd="0" presId="urn:microsoft.com/office/officeart/2005/8/layout/bProcess3"/>
    <dgm:cxn modelId="{2F85E2F4-9F27-44CB-9610-3C4A529B3C8A}" type="presParOf" srcId="{4077785D-51B1-4750-ACE8-FC7A483F3DAE}" destId="{2088EBD5-756A-44F2-B1BC-A4DF43D14317}" srcOrd="19" destOrd="0" presId="urn:microsoft.com/office/officeart/2005/8/layout/bProcess3"/>
    <dgm:cxn modelId="{23DD4EC5-2AC8-4877-B367-882A1C1E783F}" type="presParOf" srcId="{2088EBD5-756A-44F2-B1BC-A4DF43D14317}" destId="{1A4A0EBF-545C-48F6-B2AD-FAAA0381426D}" srcOrd="0" destOrd="0" presId="urn:microsoft.com/office/officeart/2005/8/layout/bProcess3"/>
    <dgm:cxn modelId="{99197849-F6EF-41E9-8D59-1D7CFF2EE6F9}" type="presParOf" srcId="{4077785D-51B1-4750-ACE8-FC7A483F3DAE}" destId="{0C446DFA-5627-43EC-978C-95644586BF82}" srcOrd="20" destOrd="0" presId="urn:microsoft.com/office/officeart/2005/8/layout/bProcess3"/>
    <dgm:cxn modelId="{B5EE482E-AEF2-4C97-A35F-8C8450AF1086}" type="presParOf" srcId="{4077785D-51B1-4750-ACE8-FC7A483F3DAE}" destId="{2410C6EE-1C88-4A11-890B-858AEE4FABC5}" srcOrd="21" destOrd="0" presId="urn:microsoft.com/office/officeart/2005/8/layout/bProcess3"/>
    <dgm:cxn modelId="{B8B53ECD-15A5-4F9D-BBCA-7075FDD6D7B6}" type="presParOf" srcId="{2410C6EE-1C88-4A11-890B-858AEE4FABC5}" destId="{7273EC80-8318-4296-B4FB-11A263E790DD}" srcOrd="0" destOrd="0" presId="urn:microsoft.com/office/officeart/2005/8/layout/bProcess3"/>
    <dgm:cxn modelId="{BA66C560-57E5-43C2-AF3D-263BB9075149}" type="presParOf" srcId="{4077785D-51B1-4750-ACE8-FC7A483F3DAE}" destId="{915C506B-7C89-4032-8B79-01286F4B6B7D}" srcOrd="22" destOrd="0" presId="urn:microsoft.com/office/officeart/2005/8/layout/bProcess3"/>
    <dgm:cxn modelId="{5149F15A-EEFA-4DDB-A918-175EB2951138}" type="presParOf" srcId="{4077785D-51B1-4750-ACE8-FC7A483F3DAE}" destId="{E17A1491-DD0C-4E0B-B567-2C660F2131E7}" srcOrd="23" destOrd="0" presId="urn:microsoft.com/office/officeart/2005/8/layout/bProcess3"/>
    <dgm:cxn modelId="{42623EF1-78C6-4228-AB70-9ABFC7EA743D}" type="presParOf" srcId="{E17A1491-DD0C-4E0B-B567-2C660F2131E7}" destId="{435DD07C-BF53-4F81-9E6A-7766750B645F}" srcOrd="0" destOrd="0" presId="urn:microsoft.com/office/officeart/2005/8/layout/bProcess3"/>
    <dgm:cxn modelId="{08DB6DA4-B8A8-4F01-8D85-D2109EFC7317}" type="presParOf" srcId="{4077785D-51B1-4750-ACE8-FC7A483F3DAE}" destId="{B3864276-1F7C-4597-983A-9AD4492A05AC}" srcOrd="24" destOrd="0" presId="urn:microsoft.com/office/officeart/2005/8/layout/bProcess3"/>
    <dgm:cxn modelId="{498AA06D-A943-40D6-9EE8-6EA337D96D2B}" type="presParOf" srcId="{4077785D-51B1-4750-ACE8-FC7A483F3DAE}" destId="{7F4ADD81-E311-4FA9-98B4-C230D6803DE4}" srcOrd="25" destOrd="0" presId="urn:microsoft.com/office/officeart/2005/8/layout/bProcess3"/>
    <dgm:cxn modelId="{4A89CE14-46FF-426A-B571-5EF4DD9A68D5}" type="presParOf" srcId="{7F4ADD81-E311-4FA9-98B4-C230D6803DE4}" destId="{808C05B1-51ED-446C-9142-E03EFA719784}" srcOrd="0" destOrd="0" presId="urn:microsoft.com/office/officeart/2005/8/layout/bProcess3"/>
    <dgm:cxn modelId="{E6265272-F862-488F-9CE8-D513E41DE9D9}" type="presParOf" srcId="{4077785D-51B1-4750-ACE8-FC7A483F3DAE}" destId="{7F797787-5BF3-4D07-881D-658A6BD8C278}" srcOrd="26" destOrd="0" presId="urn:microsoft.com/office/officeart/2005/8/layout/bProcess3"/>
    <dgm:cxn modelId="{88BE3CAC-AB04-4217-B388-2A6286C75234}" type="presParOf" srcId="{4077785D-51B1-4750-ACE8-FC7A483F3DAE}" destId="{4C007B7C-EAFB-4C59-A2CA-38FC905E4502}" srcOrd="27" destOrd="0" presId="urn:microsoft.com/office/officeart/2005/8/layout/bProcess3"/>
    <dgm:cxn modelId="{82744519-75AB-4A8C-9942-0D541C9C8D13}" type="presParOf" srcId="{4C007B7C-EAFB-4C59-A2CA-38FC905E4502}" destId="{623960CE-AC37-45F3-90BE-6C61373E7B27}" srcOrd="0" destOrd="0" presId="urn:microsoft.com/office/officeart/2005/8/layout/bProcess3"/>
    <dgm:cxn modelId="{DBD54A9C-E78E-4C35-AB0E-014B9AD99627}" type="presParOf" srcId="{4077785D-51B1-4750-ACE8-FC7A483F3DAE}" destId="{A90BB71B-C42F-4B69-93EC-EBC024409A26}" srcOrd="28"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431765BE-5709-4056-AA43-6FFFFBEA03E6}" type="doc">
      <dgm:prSet loTypeId="urn:microsoft.com/office/officeart/2005/8/layout/hierarchy4" loCatId="relationship" qsTypeId="urn:microsoft.com/office/officeart/2005/8/quickstyle/simple1" qsCatId="simple" csTypeId="urn:microsoft.com/office/officeart/2005/8/colors/accent2_2" csCatId="accent2" phldr="1"/>
      <dgm:spPr/>
      <dgm:t>
        <a:bodyPr/>
        <a:lstStyle/>
        <a:p>
          <a:endParaRPr lang="de-DE"/>
        </a:p>
      </dgm:t>
    </dgm:pt>
    <dgm:pt modelId="{44C52308-F974-46FB-83E4-BAB79A2DC035}">
      <dgm:prSet phldrT="[Text]" custT="1"/>
      <dgm:spPr>
        <a:solidFill>
          <a:srgbClr val="008080"/>
        </a:solidFill>
      </dgm:spPr>
      <dgm:t>
        <a:bodyPr/>
        <a:lstStyle/>
        <a:p>
          <a:pPr algn="l">
            <a:lnSpc>
              <a:spcPct val="100000"/>
            </a:lnSpc>
            <a:spcBef>
              <a:spcPts val="0"/>
            </a:spcBef>
            <a:spcAft>
              <a:spcPts val="0"/>
            </a:spcAft>
          </a:pPr>
          <a:r>
            <a:rPr lang="lv-LV" sz="3200" b="0" dirty="0">
              <a:solidFill>
                <a:schemeClr val="tx1"/>
              </a:solidFill>
              <a:latin typeface="Verdana" panose="020B0604030504040204" pitchFamily="34" charset="0"/>
              <a:ea typeface="Verdana" panose="020B0604030504040204" pitchFamily="34" charset="0"/>
              <a:cs typeface="Tahoma" pitchFamily="34" charset="0"/>
            </a:rPr>
            <a:t>2. Grafiskā daļa</a:t>
          </a:r>
        </a:p>
      </dgm:t>
    </dgm:pt>
    <dgm:pt modelId="{BCE6965A-6E04-4007-8272-C14DAA5EA4D0}" type="parTrans" cxnId="{9CA33919-76F9-4D15-8B2C-7FAAEF3786D9}">
      <dgm:prSet/>
      <dgm:spPr/>
      <dgm:t>
        <a:bodyPr/>
        <a:lstStyle/>
        <a:p>
          <a:pPr>
            <a:lnSpc>
              <a:spcPct val="100000"/>
            </a:lnSpc>
            <a:spcBef>
              <a:spcPts val="0"/>
            </a:spcBef>
            <a:spcAft>
              <a:spcPts val="0"/>
            </a:spcAft>
          </a:pPr>
          <a:endParaRPr lang="de-DE" sz="2000" b="0">
            <a:solidFill>
              <a:schemeClr val="accent5">
                <a:lumMod val="75000"/>
              </a:schemeClr>
            </a:solidFill>
            <a:latin typeface="+mn-lt"/>
          </a:endParaRPr>
        </a:p>
      </dgm:t>
    </dgm:pt>
    <dgm:pt modelId="{DDA7B8ED-A50A-4BDD-807B-00E5EABF9402}" type="sibTrans" cxnId="{9CA33919-76F9-4D15-8B2C-7FAAEF3786D9}">
      <dgm:prSet/>
      <dgm:spPr/>
      <dgm:t>
        <a:bodyPr/>
        <a:lstStyle/>
        <a:p>
          <a:pPr>
            <a:lnSpc>
              <a:spcPct val="100000"/>
            </a:lnSpc>
            <a:spcBef>
              <a:spcPts val="0"/>
            </a:spcBef>
            <a:spcAft>
              <a:spcPts val="0"/>
            </a:spcAft>
          </a:pPr>
          <a:endParaRPr lang="de-DE" sz="2000" b="0">
            <a:solidFill>
              <a:schemeClr val="accent5">
                <a:lumMod val="75000"/>
              </a:schemeClr>
            </a:solidFill>
            <a:latin typeface="+mn-lt"/>
          </a:endParaRPr>
        </a:p>
      </dgm:t>
    </dgm:pt>
    <dgm:pt modelId="{5A1513F5-DBC3-4A98-BD06-7A340B7999F2}">
      <dgm:prSet phldrT="[Text]" custT="1"/>
      <dgm:spPr>
        <a:solidFill>
          <a:srgbClr val="008080"/>
        </a:solidFill>
      </dgm:spPr>
      <dgm:t>
        <a:bodyPr/>
        <a:lstStyle/>
        <a:p>
          <a:pPr algn="l">
            <a:lnSpc>
              <a:spcPct val="100000"/>
            </a:lnSpc>
            <a:spcBef>
              <a:spcPts val="0"/>
            </a:spcBef>
            <a:spcAft>
              <a:spcPts val="0"/>
            </a:spcAft>
          </a:pPr>
          <a:r>
            <a:rPr lang="lv-LV" sz="3200" b="0" dirty="0">
              <a:solidFill>
                <a:schemeClr val="tx1"/>
              </a:solidFill>
              <a:latin typeface="Verdana" panose="020B0604030504040204" pitchFamily="34" charset="0"/>
              <a:ea typeface="Verdana" panose="020B0604030504040204" pitchFamily="34" charset="0"/>
              <a:cs typeface="Tahoma" pitchFamily="34" charset="0"/>
            </a:rPr>
            <a:t>3. Teritorijas izmantošanas un apbūves </a:t>
          </a:r>
        </a:p>
        <a:p>
          <a:pPr algn="l">
            <a:lnSpc>
              <a:spcPct val="100000"/>
            </a:lnSpc>
            <a:spcBef>
              <a:spcPts val="0"/>
            </a:spcBef>
            <a:spcAft>
              <a:spcPts val="0"/>
            </a:spcAft>
          </a:pPr>
          <a:r>
            <a:rPr lang="lv-LV" sz="3200" b="0" dirty="0">
              <a:solidFill>
                <a:schemeClr val="tx1"/>
              </a:solidFill>
              <a:latin typeface="Verdana" panose="020B0604030504040204" pitchFamily="34" charset="0"/>
              <a:ea typeface="Verdana" panose="020B0604030504040204" pitchFamily="34" charset="0"/>
              <a:cs typeface="Tahoma" pitchFamily="34" charset="0"/>
            </a:rPr>
            <a:t>noteikumi</a:t>
          </a:r>
        </a:p>
      </dgm:t>
    </dgm:pt>
    <dgm:pt modelId="{541160D0-D3ED-41FB-9CC9-57517DC3C99C}" type="parTrans" cxnId="{9AC9C07B-0229-4BB0-957C-E62336AE6F58}">
      <dgm:prSet/>
      <dgm:spPr/>
      <dgm:t>
        <a:bodyPr/>
        <a:lstStyle/>
        <a:p>
          <a:pPr>
            <a:lnSpc>
              <a:spcPct val="100000"/>
            </a:lnSpc>
            <a:spcBef>
              <a:spcPts val="0"/>
            </a:spcBef>
            <a:spcAft>
              <a:spcPts val="0"/>
            </a:spcAft>
          </a:pPr>
          <a:endParaRPr lang="de-DE" sz="2000" b="0">
            <a:solidFill>
              <a:schemeClr val="accent5">
                <a:lumMod val="75000"/>
              </a:schemeClr>
            </a:solidFill>
            <a:latin typeface="+mn-lt"/>
          </a:endParaRPr>
        </a:p>
      </dgm:t>
    </dgm:pt>
    <dgm:pt modelId="{113DBF26-AE63-4B5D-8789-902AA0E130E5}" type="sibTrans" cxnId="{9AC9C07B-0229-4BB0-957C-E62336AE6F58}">
      <dgm:prSet/>
      <dgm:spPr/>
      <dgm:t>
        <a:bodyPr/>
        <a:lstStyle/>
        <a:p>
          <a:pPr>
            <a:lnSpc>
              <a:spcPct val="100000"/>
            </a:lnSpc>
            <a:spcBef>
              <a:spcPts val="0"/>
            </a:spcBef>
            <a:spcAft>
              <a:spcPts val="0"/>
            </a:spcAft>
          </a:pPr>
          <a:endParaRPr lang="de-DE" sz="2000" b="0">
            <a:solidFill>
              <a:schemeClr val="accent5">
                <a:lumMod val="75000"/>
              </a:schemeClr>
            </a:solidFill>
            <a:latin typeface="+mn-lt"/>
          </a:endParaRPr>
        </a:p>
      </dgm:t>
    </dgm:pt>
    <dgm:pt modelId="{DFBE9679-BD4A-42BB-A77B-08CBE930BD37}">
      <dgm:prSet phldrT="[Text]" custT="1"/>
      <dgm:spPr>
        <a:solidFill>
          <a:srgbClr val="008080"/>
        </a:solidFill>
      </dgm:spPr>
      <dgm:t>
        <a:bodyPr/>
        <a:lstStyle/>
        <a:p>
          <a:pPr algn="l">
            <a:lnSpc>
              <a:spcPct val="100000"/>
            </a:lnSpc>
            <a:spcBef>
              <a:spcPts val="0"/>
            </a:spcBef>
            <a:spcAft>
              <a:spcPts val="0"/>
            </a:spcAft>
          </a:pPr>
          <a:r>
            <a:rPr lang="lv-LV" sz="3200" b="0" dirty="0">
              <a:solidFill>
                <a:schemeClr val="tx1"/>
              </a:solidFill>
              <a:latin typeface="Verdana" panose="020B0604030504040204" pitchFamily="34" charset="0"/>
              <a:ea typeface="Verdana" panose="020B0604030504040204" pitchFamily="34" charset="0"/>
              <a:cs typeface="Tahoma" pitchFamily="34" charset="0"/>
            </a:rPr>
            <a:t>4. Pārskats par izstrādi</a:t>
          </a:r>
        </a:p>
      </dgm:t>
    </dgm:pt>
    <dgm:pt modelId="{AFED95D3-A52B-455F-ADD0-B788F8D8C93D}" type="parTrans" cxnId="{D84A9442-4EDA-4767-A5A8-0138F8B74249}">
      <dgm:prSet/>
      <dgm:spPr/>
      <dgm:t>
        <a:bodyPr/>
        <a:lstStyle/>
        <a:p>
          <a:pPr>
            <a:lnSpc>
              <a:spcPct val="100000"/>
            </a:lnSpc>
            <a:spcBef>
              <a:spcPts val="0"/>
            </a:spcBef>
            <a:spcAft>
              <a:spcPts val="0"/>
            </a:spcAft>
          </a:pPr>
          <a:endParaRPr lang="de-DE" sz="2000" b="0">
            <a:solidFill>
              <a:schemeClr val="accent5">
                <a:lumMod val="75000"/>
              </a:schemeClr>
            </a:solidFill>
            <a:latin typeface="+mn-lt"/>
          </a:endParaRPr>
        </a:p>
      </dgm:t>
    </dgm:pt>
    <dgm:pt modelId="{5A915DD4-9EF3-4667-AFBF-0F06C3B03100}" type="sibTrans" cxnId="{D84A9442-4EDA-4767-A5A8-0138F8B74249}">
      <dgm:prSet/>
      <dgm:spPr/>
      <dgm:t>
        <a:bodyPr/>
        <a:lstStyle/>
        <a:p>
          <a:pPr>
            <a:lnSpc>
              <a:spcPct val="100000"/>
            </a:lnSpc>
            <a:spcBef>
              <a:spcPts val="0"/>
            </a:spcBef>
            <a:spcAft>
              <a:spcPts val="0"/>
            </a:spcAft>
          </a:pPr>
          <a:endParaRPr lang="de-DE" sz="2000" b="0">
            <a:solidFill>
              <a:schemeClr val="accent5">
                <a:lumMod val="75000"/>
              </a:schemeClr>
            </a:solidFill>
            <a:latin typeface="+mn-lt"/>
          </a:endParaRPr>
        </a:p>
      </dgm:t>
    </dgm:pt>
    <dgm:pt modelId="{2C936ADD-63CF-4123-BDBA-D4913BB01A2C}">
      <dgm:prSet phldrT="[Text]" custT="1"/>
      <dgm:spPr>
        <a:solidFill>
          <a:srgbClr val="008080"/>
        </a:solidFill>
      </dgm:spPr>
      <dgm:t>
        <a:bodyPr/>
        <a:lstStyle/>
        <a:p>
          <a:pPr algn="l">
            <a:lnSpc>
              <a:spcPct val="100000"/>
            </a:lnSpc>
            <a:spcBef>
              <a:spcPts val="0"/>
            </a:spcBef>
            <a:spcAft>
              <a:spcPts val="0"/>
            </a:spcAft>
          </a:pPr>
          <a:r>
            <a:rPr lang="lv-LV" sz="3200" b="0" dirty="0">
              <a:solidFill>
                <a:schemeClr val="tx1"/>
              </a:solidFill>
              <a:latin typeface="Verdana" panose="020B0604030504040204" pitchFamily="34" charset="0"/>
              <a:ea typeface="Verdana" panose="020B0604030504040204" pitchFamily="34" charset="0"/>
              <a:cs typeface="Tahoma" pitchFamily="34" charset="0"/>
            </a:rPr>
            <a:t>1. Paskaidrojuma raksts</a:t>
          </a:r>
          <a:r>
            <a:rPr lang="lv-LV" sz="3200" b="0" baseline="0" dirty="0">
              <a:solidFill>
                <a:schemeClr val="tx1"/>
              </a:solidFill>
              <a:latin typeface="Verdana" panose="020B0604030504040204" pitchFamily="34" charset="0"/>
              <a:ea typeface="Verdana" panose="020B0604030504040204" pitchFamily="34" charset="0"/>
              <a:cs typeface="Tahoma" pitchFamily="34" charset="0"/>
            </a:rPr>
            <a:t> </a:t>
          </a:r>
          <a:endParaRPr lang="de-DE" sz="3200" b="0" dirty="0">
            <a:solidFill>
              <a:schemeClr val="tx1"/>
            </a:solidFill>
            <a:latin typeface="Verdana" panose="020B0604030504040204" pitchFamily="34" charset="0"/>
            <a:ea typeface="Verdana" panose="020B0604030504040204" pitchFamily="34" charset="0"/>
            <a:cs typeface="Tahoma" pitchFamily="34" charset="0"/>
          </a:endParaRPr>
        </a:p>
      </dgm:t>
    </dgm:pt>
    <dgm:pt modelId="{F02A8C96-21D4-4D73-99DC-5F14A0E63555}" type="parTrans" cxnId="{F1DBB621-CE8B-4E2A-A533-C238B8645E38}">
      <dgm:prSet/>
      <dgm:spPr/>
      <dgm:t>
        <a:bodyPr/>
        <a:lstStyle/>
        <a:p>
          <a:pPr>
            <a:lnSpc>
              <a:spcPct val="100000"/>
            </a:lnSpc>
            <a:spcBef>
              <a:spcPts val="0"/>
            </a:spcBef>
            <a:spcAft>
              <a:spcPts val="0"/>
            </a:spcAft>
          </a:pPr>
          <a:endParaRPr lang="lv-LV" sz="2000" b="0">
            <a:latin typeface="+mn-lt"/>
          </a:endParaRPr>
        </a:p>
      </dgm:t>
    </dgm:pt>
    <dgm:pt modelId="{88BB99AE-11B4-4992-83B8-848900E3A925}" type="sibTrans" cxnId="{F1DBB621-CE8B-4E2A-A533-C238B8645E38}">
      <dgm:prSet/>
      <dgm:spPr/>
      <dgm:t>
        <a:bodyPr/>
        <a:lstStyle/>
        <a:p>
          <a:pPr>
            <a:lnSpc>
              <a:spcPct val="100000"/>
            </a:lnSpc>
            <a:spcBef>
              <a:spcPts val="0"/>
            </a:spcBef>
            <a:spcAft>
              <a:spcPts val="0"/>
            </a:spcAft>
          </a:pPr>
          <a:endParaRPr lang="lv-LV" sz="2000" b="0">
            <a:latin typeface="+mn-lt"/>
          </a:endParaRPr>
        </a:p>
      </dgm:t>
    </dgm:pt>
    <dgm:pt modelId="{2E47EE2F-624F-4FE7-A4DE-A533FE7B10CF}">
      <dgm:prSet phldrT="[Text]" custT="1"/>
      <dgm:spPr>
        <a:solidFill>
          <a:srgbClr val="008080"/>
        </a:solidFill>
      </dgm:spPr>
      <dgm:t>
        <a:bodyPr/>
        <a:lstStyle/>
        <a:p>
          <a:pPr algn="ctr">
            <a:lnSpc>
              <a:spcPct val="100000"/>
            </a:lnSpc>
            <a:spcBef>
              <a:spcPts val="0"/>
            </a:spcBef>
            <a:spcAft>
              <a:spcPts val="0"/>
            </a:spcAft>
          </a:pPr>
          <a:r>
            <a:rPr lang="lv-LV" sz="5400" b="1" dirty="0">
              <a:latin typeface="Verdana" panose="020B0604030504040204" pitchFamily="34" charset="0"/>
              <a:ea typeface="Verdana" panose="020B0604030504040204" pitchFamily="34" charset="0"/>
              <a:cs typeface="Tahoma" pitchFamily="34" charset="0"/>
            </a:rPr>
            <a:t>Teritorijas plānojums</a:t>
          </a:r>
          <a:endParaRPr lang="de-DE" sz="5400" b="1" dirty="0">
            <a:latin typeface="Verdana" panose="020B0604030504040204" pitchFamily="34" charset="0"/>
            <a:ea typeface="Verdana" panose="020B0604030504040204" pitchFamily="34" charset="0"/>
            <a:cs typeface="Tahoma" pitchFamily="34" charset="0"/>
          </a:endParaRPr>
        </a:p>
      </dgm:t>
    </dgm:pt>
    <dgm:pt modelId="{DD196C3A-EDD0-4740-AAB4-4842FFD1F36D}" type="parTrans" cxnId="{B91D43B6-9620-42CE-945B-709CA67A5BAA}">
      <dgm:prSet/>
      <dgm:spPr/>
      <dgm:t>
        <a:bodyPr/>
        <a:lstStyle/>
        <a:p>
          <a:endParaRPr lang="en-US"/>
        </a:p>
      </dgm:t>
    </dgm:pt>
    <dgm:pt modelId="{78278F90-DBAB-4D08-BCBB-332133370148}" type="sibTrans" cxnId="{B91D43B6-9620-42CE-945B-709CA67A5BAA}">
      <dgm:prSet/>
      <dgm:spPr/>
      <dgm:t>
        <a:bodyPr/>
        <a:lstStyle/>
        <a:p>
          <a:endParaRPr lang="en-US"/>
        </a:p>
      </dgm:t>
    </dgm:pt>
    <dgm:pt modelId="{703DDF33-535E-49B9-AEDA-604C38EDAD1E}" type="pres">
      <dgm:prSet presAssocID="{431765BE-5709-4056-AA43-6FFFFBEA03E6}" presName="Name0" presStyleCnt="0">
        <dgm:presLayoutVars>
          <dgm:chPref val="1"/>
          <dgm:dir/>
          <dgm:animOne val="branch"/>
          <dgm:animLvl val="lvl"/>
          <dgm:resizeHandles/>
        </dgm:presLayoutVars>
      </dgm:prSet>
      <dgm:spPr/>
    </dgm:pt>
    <dgm:pt modelId="{1DDE3A1F-9FF0-476F-B050-D053B449B464}" type="pres">
      <dgm:prSet presAssocID="{2E47EE2F-624F-4FE7-A4DE-A533FE7B10CF}" presName="vertOne" presStyleCnt="0"/>
      <dgm:spPr/>
    </dgm:pt>
    <dgm:pt modelId="{55300909-C926-4CA0-9466-73D2157638A2}" type="pres">
      <dgm:prSet presAssocID="{2E47EE2F-624F-4FE7-A4DE-A533FE7B10CF}" presName="txOne" presStyleLbl="node0" presStyleIdx="0" presStyleCnt="1" custScaleY="90694" custLinFactNeighborY="-21270">
        <dgm:presLayoutVars>
          <dgm:chPref val="3"/>
        </dgm:presLayoutVars>
      </dgm:prSet>
      <dgm:spPr/>
    </dgm:pt>
    <dgm:pt modelId="{0312DE68-8C58-4A22-807F-A5B504E5A324}" type="pres">
      <dgm:prSet presAssocID="{2E47EE2F-624F-4FE7-A4DE-A533FE7B10CF}" presName="parTransOne" presStyleCnt="0"/>
      <dgm:spPr/>
    </dgm:pt>
    <dgm:pt modelId="{0C4AE3D9-0F0C-4872-8D85-3E17706CEAD5}" type="pres">
      <dgm:prSet presAssocID="{2E47EE2F-624F-4FE7-A4DE-A533FE7B10CF}" presName="horzOne" presStyleCnt="0"/>
      <dgm:spPr/>
    </dgm:pt>
    <dgm:pt modelId="{48043C79-331A-4D80-8D7A-7FDEAE18F3CE}" type="pres">
      <dgm:prSet presAssocID="{2C936ADD-63CF-4123-BDBA-D4913BB01A2C}" presName="vertTwo" presStyleCnt="0"/>
      <dgm:spPr/>
    </dgm:pt>
    <dgm:pt modelId="{DEF9127E-9AC4-4019-B19C-8A672F5086DB}" type="pres">
      <dgm:prSet presAssocID="{2C936ADD-63CF-4123-BDBA-D4913BB01A2C}" presName="txTwo" presStyleLbl="node2" presStyleIdx="0" presStyleCnt="4" custLinFactNeighborX="-761" custLinFactNeighborY="1589">
        <dgm:presLayoutVars>
          <dgm:chPref val="3"/>
        </dgm:presLayoutVars>
      </dgm:prSet>
      <dgm:spPr/>
    </dgm:pt>
    <dgm:pt modelId="{80325AFE-32B1-4587-8BFE-59DCF1BE6792}" type="pres">
      <dgm:prSet presAssocID="{2C936ADD-63CF-4123-BDBA-D4913BB01A2C}" presName="horzTwo" presStyleCnt="0"/>
      <dgm:spPr/>
    </dgm:pt>
    <dgm:pt modelId="{563D40ED-A63C-441D-9772-1531874D1A73}" type="pres">
      <dgm:prSet presAssocID="{88BB99AE-11B4-4992-83B8-848900E3A925}" presName="sibSpaceTwo" presStyleCnt="0"/>
      <dgm:spPr/>
    </dgm:pt>
    <dgm:pt modelId="{973F8A38-4781-40E3-9873-A468839F27DB}" type="pres">
      <dgm:prSet presAssocID="{44C52308-F974-46FB-83E4-BAB79A2DC035}" presName="vertTwo" presStyleCnt="0"/>
      <dgm:spPr/>
    </dgm:pt>
    <dgm:pt modelId="{A3F6B2BE-8E6C-4D1F-A415-88C04023B27D}" type="pres">
      <dgm:prSet presAssocID="{44C52308-F974-46FB-83E4-BAB79A2DC035}" presName="txTwo" presStyleLbl="node2" presStyleIdx="1" presStyleCnt="4" custLinFactNeighborX="1084" custLinFactNeighborY="-703">
        <dgm:presLayoutVars>
          <dgm:chPref val="3"/>
        </dgm:presLayoutVars>
      </dgm:prSet>
      <dgm:spPr/>
    </dgm:pt>
    <dgm:pt modelId="{3CC72A30-4C25-419F-A19D-7BCB4AE268D2}" type="pres">
      <dgm:prSet presAssocID="{44C52308-F974-46FB-83E4-BAB79A2DC035}" presName="horzTwo" presStyleCnt="0"/>
      <dgm:spPr/>
    </dgm:pt>
    <dgm:pt modelId="{63243A3B-E625-43FA-92BB-C7B9D766120E}" type="pres">
      <dgm:prSet presAssocID="{DDA7B8ED-A50A-4BDD-807B-00E5EABF9402}" presName="sibSpaceTwo" presStyleCnt="0"/>
      <dgm:spPr/>
    </dgm:pt>
    <dgm:pt modelId="{68D24C0C-0E6D-406F-BDF8-078B797C9720}" type="pres">
      <dgm:prSet presAssocID="{5A1513F5-DBC3-4A98-BD06-7A340B7999F2}" presName="vertTwo" presStyleCnt="0"/>
      <dgm:spPr/>
    </dgm:pt>
    <dgm:pt modelId="{02E75B81-D071-4433-A101-1FBDBC735FB6}" type="pres">
      <dgm:prSet presAssocID="{5A1513F5-DBC3-4A98-BD06-7A340B7999F2}" presName="txTwo" presStyleLbl="node2" presStyleIdx="2" presStyleCnt="4">
        <dgm:presLayoutVars>
          <dgm:chPref val="3"/>
        </dgm:presLayoutVars>
      </dgm:prSet>
      <dgm:spPr/>
    </dgm:pt>
    <dgm:pt modelId="{DA873EE4-D0F5-496C-BD6E-2C6142F88BC9}" type="pres">
      <dgm:prSet presAssocID="{5A1513F5-DBC3-4A98-BD06-7A340B7999F2}" presName="horzTwo" presStyleCnt="0"/>
      <dgm:spPr/>
    </dgm:pt>
    <dgm:pt modelId="{1BBC6435-7CAE-4043-B47A-0FB6853CCC70}" type="pres">
      <dgm:prSet presAssocID="{113DBF26-AE63-4B5D-8789-902AA0E130E5}" presName="sibSpaceTwo" presStyleCnt="0"/>
      <dgm:spPr/>
    </dgm:pt>
    <dgm:pt modelId="{FCD7457C-B612-43AE-9DD4-E8C3D425428E}" type="pres">
      <dgm:prSet presAssocID="{DFBE9679-BD4A-42BB-A77B-08CBE930BD37}" presName="vertTwo" presStyleCnt="0"/>
      <dgm:spPr/>
    </dgm:pt>
    <dgm:pt modelId="{F45E95B2-DEE0-46A6-9640-646DD0EB325F}" type="pres">
      <dgm:prSet presAssocID="{DFBE9679-BD4A-42BB-A77B-08CBE930BD37}" presName="txTwo" presStyleLbl="node2" presStyleIdx="3" presStyleCnt="4">
        <dgm:presLayoutVars>
          <dgm:chPref val="3"/>
        </dgm:presLayoutVars>
      </dgm:prSet>
      <dgm:spPr/>
    </dgm:pt>
    <dgm:pt modelId="{3BFFE985-6B5E-4FAE-A868-C26C8F878743}" type="pres">
      <dgm:prSet presAssocID="{DFBE9679-BD4A-42BB-A77B-08CBE930BD37}" presName="horzTwo" presStyleCnt="0"/>
      <dgm:spPr/>
    </dgm:pt>
  </dgm:ptLst>
  <dgm:cxnLst>
    <dgm:cxn modelId="{87072916-BA23-4687-A0F9-B5770555A6AA}" type="presOf" srcId="{2C936ADD-63CF-4123-BDBA-D4913BB01A2C}" destId="{DEF9127E-9AC4-4019-B19C-8A672F5086DB}" srcOrd="0" destOrd="0" presId="urn:microsoft.com/office/officeart/2005/8/layout/hierarchy4"/>
    <dgm:cxn modelId="{9CA33919-76F9-4D15-8B2C-7FAAEF3786D9}" srcId="{2E47EE2F-624F-4FE7-A4DE-A533FE7B10CF}" destId="{44C52308-F974-46FB-83E4-BAB79A2DC035}" srcOrd="1" destOrd="0" parTransId="{BCE6965A-6E04-4007-8272-C14DAA5EA4D0}" sibTransId="{DDA7B8ED-A50A-4BDD-807B-00E5EABF9402}"/>
    <dgm:cxn modelId="{359D0A1A-FEBA-45B8-82EE-89137D2BEC99}" type="presOf" srcId="{DFBE9679-BD4A-42BB-A77B-08CBE930BD37}" destId="{F45E95B2-DEE0-46A6-9640-646DD0EB325F}" srcOrd="0" destOrd="0" presId="urn:microsoft.com/office/officeart/2005/8/layout/hierarchy4"/>
    <dgm:cxn modelId="{399D571B-4926-405A-8266-5457FE03CC6E}" type="presOf" srcId="{44C52308-F974-46FB-83E4-BAB79A2DC035}" destId="{A3F6B2BE-8E6C-4D1F-A415-88C04023B27D}" srcOrd="0" destOrd="0" presId="urn:microsoft.com/office/officeart/2005/8/layout/hierarchy4"/>
    <dgm:cxn modelId="{F1DBB621-CE8B-4E2A-A533-C238B8645E38}" srcId="{2E47EE2F-624F-4FE7-A4DE-A533FE7B10CF}" destId="{2C936ADD-63CF-4123-BDBA-D4913BB01A2C}" srcOrd="0" destOrd="0" parTransId="{F02A8C96-21D4-4D73-99DC-5F14A0E63555}" sibTransId="{88BB99AE-11B4-4992-83B8-848900E3A925}"/>
    <dgm:cxn modelId="{D84A9442-4EDA-4767-A5A8-0138F8B74249}" srcId="{2E47EE2F-624F-4FE7-A4DE-A533FE7B10CF}" destId="{DFBE9679-BD4A-42BB-A77B-08CBE930BD37}" srcOrd="3" destOrd="0" parTransId="{AFED95D3-A52B-455F-ADD0-B788F8D8C93D}" sibTransId="{5A915DD4-9EF3-4667-AFBF-0F06C3B03100}"/>
    <dgm:cxn modelId="{9265DB63-DC3D-4A9B-AAA4-94AA38C277BC}" type="presOf" srcId="{2E47EE2F-624F-4FE7-A4DE-A533FE7B10CF}" destId="{55300909-C926-4CA0-9466-73D2157638A2}" srcOrd="0" destOrd="0" presId="urn:microsoft.com/office/officeart/2005/8/layout/hierarchy4"/>
    <dgm:cxn modelId="{9AC9C07B-0229-4BB0-957C-E62336AE6F58}" srcId="{2E47EE2F-624F-4FE7-A4DE-A533FE7B10CF}" destId="{5A1513F5-DBC3-4A98-BD06-7A340B7999F2}" srcOrd="2" destOrd="0" parTransId="{541160D0-D3ED-41FB-9CC9-57517DC3C99C}" sibTransId="{113DBF26-AE63-4B5D-8789-902AA0E130E5}"/>
    <dgm:cxn modelId="{EA0DCDA9-BDCF-4A27-AEF4-39D0A5EAA649}" type="presOf" srcId="{431765BE-5709-4056-AA43-6FFFFBEA03E6}" destId="{703DDF33-535E-49B9-AEDA-604C38EDAD1E}" srcOrd="0" destOrd="0" presId="urn:microsoft.com/office/officeart/2005/8/layout/hierarchy4"/>
    <dgm:cxn modelId="{B91D43B6-9620-42CE-945B-709CA67A5BAA}" srcId="{431765BE-5709-4056-AA43-6FFFFBEA03E6}" destId="{2E47EE2F-624F-4FE7-A4DE-A533FE7B10CF}" srcOrd="0" destOrd="0" parTransId="{DD196C3A-EDD0-4740-AAB4-4842FFD1F36D}" sibTransId="{78278F90-DBAB-4D08-BCBB-332133370148}"/>
    <dgm:cxn modelId="{CF24E9FB-8690-4059-BD93-0AD8224D8510}" type="presOf" srcId="{5A1513F5-DBC3-4A98-BD06-7A340B7999F2}" destId="{02E75B81-D071-4433-A101-1FBDBC735FB6}" srcOrd="0" destOrd="0" presId="urn:microsoft.com/office/officeart/2005/8/layout/hierarchy4"/>
    <dgm:cxn modelId="{2BF5E75E-1F74-4770-A26B-8552621A88E9}" type="presParOf" srcId="{703DDF33-535E-49B9-AEDA-604C38EDAD1E}" destId="{1DDE3A1F-9FF0-476F-B050-D053B449B464}" srcOrd="0" destOrd="0" presId="urn:microsoft.com/office/officeart/2005/8/layout/hierarchy4"/>
    <dgm:cxn modelId="{2D0E128B-20FD-4BA8-9663-8DEE93B4F7AC}" type="presParOf" srcId="{1DDE3A1F-9FF0-476F-B050-D053B449B464}" destId="{55300909-C926-4CA0-9466-73D2157638A2}" srcOrd="0" destOrd="0" presId="urn:microsoft.com/office/officeart/2005/8/layout/hierarchy4"/>
    <dgm:cxn modelId="{98C5F779-4BA8-42E4-9928-8FAFA53944F0}" type="presParOf" srcId="{1DDE3A1F-9FF0-476F-B050-D053B449B464}" destId="{0312DE68-8C58-4A22-807F-A5B504E5A324}" srcOrd="1" destOrd="0" presId="urn:microsoft.com/office/officeart/2005/8/layout/hierarchy4"/>
    <dgm:cxn modelId="{0B7CDD08-A96E-4F85-9909-BEB30A582116}" type="presParOf" srcId="{1DDE3A1F-9FF0-476F-B050-D053B449B464}" destId="{0C4AE3D9-0F0C-4872-8D85-3E17706CEAD5}" srcOrd="2" destOrd="0" presId="urn:microsoft.com/office/officeart/2005/8/layout/hierarchy4"/>
    <dgm:cxn modelId="{62A05695-6CEE-48EC-B88C-7E6A83641853}" type="presParOf" srcId="{0C4AE3D9-0F0C-4872-8D85-3E17706CEAD5}" destId="{48043C79-331A-4D80-8D7A-7FDEAE18F3CE}" srcOrd="0" destOrd="0" presId="urn:microsoft.com/office/officeart/2005/8/layout/hierarchy4"/>
    <dgm:cxn modelId="{DD34EB59-DB04-44F8-8DC2-D299B24DF305}" type="presParOf" srcId="{48043C79-331A-4D80-8D7A-7FDEAE18F3CE}" destId="{DEF9127E-9AC4-4019-B19C-8A672F5086DB}" srcOrd="0" destOrd="0" presId="urn:microsoft.com/office/officeart/2005/8/layout/hierarchy4"/>
    <dgm:cxn modelId="{05AD7694-D7D4-4EF5-A070-6D8429519106}" type="presParOf" srcId="{48043C79-331A-4D80-8D7A-7FDEAE18F3CE}" destId="{80325AFE-32B1-4587-8BFE-59DCF1BE6792}" srcOrd="1" destOrd="0" presId="urn:microsoft.com/office/officeart/2005/8/layout/hierarchy4"/>
    <dgm:cxn modelId="{A690D6AE-3CF5-4EB7-BC96-6E1F4498FF20}" type="presParOf" srcId="{0C4AE3D9-0F0C-4872-8D85-3E17706CEAD5}" destId="{563D40ED-A63C-441D-9772-1531874D1A73}" srcOrd="1" destOrd="0" presId="urn:microsoft.com/office/officeart/2005/8/layout/hierarchy4"/>
    <dgm:cxn modelId="{78FF3C33-2DBB-4D5E-9F8A-BD092562C9E7}" type="presParOf" srcId="{0C4AE3D9-0F0C-4872-8D85-3E17706CEAD5}" destId="{973F8A38-4781-40E3-9873-A468839F27DB}" srcOrd="2" destOrd="0" presId="urn:microsoft.com/office/officeart/2005/8/layout/hierarchy4"/>
    <dgm:cxn modelId="{B8E96CF5-D8BF-4FC0-888F-38610CF9FA28}" type="presParOf" srcId="{973F8A38-4781-40E3-9873-A468839F27DB}" destId="{A3F6B2BE-8E6C-4D1F-A415-88C04023B27D}" srcOrd="0" destOrd="0" presId="urn:microsoft.com/office/officeart/2005/8/layout/hierarchy4"/>
    <dgm:cxn modelId="{5690ADC4-9813-4FDE-8913-0403DB6F836B}" type="presParOf" srcId="{973F8A38-4781-40E3-9873-A468839F27DB}" destId="{3CC72A30-4C25-419F-A19D-7BCB4AE268D2}" srcOrd="1" destOrd="0" presId="urn:microsoft.com/office/officeart/2005/8/layout/hierarchy4"/>
    <dgm:cxn modelId="{DAF7236E-4DB3-44D1-B34F-2CFB6D9E5B9B}" type="presParOf" srcId="{0C4AE3D9-0F0C-4872-8D85-3E17706CEAD5}" destId="{63243A3B-E625-43FA-92BB-C7B9D766120E}" srcOrd="3" destOrd="0" presId="urn:microsoft.com/office/officeart/2005/8/layout/hierarchy4"/>
    <dgm:cxn modelId="{ECBDDE9B-DC07-4817-8377-3AF5727CE034}" type="presParOf" srcId="{0C4AE3D9-0F0C-4872-8D85-3E17706CEAD5}" destId="{68D24C0C-0E6D-406F-BDF8-078B797C9720}" srcOrd="4" destOrd="0" presId="urn:microsoft.com/office/officeart/2005/8/layout/hierarchy4"/>
    <dgm:cxn modelId="{DB8DE1EA-CDF3-4160-9F45-75664BAC4609}" type="presParOf" srcId="{68D24C0C-0E6D-406F-BDF8-078B797C9720}" destId="{02E75B81-D071-4433-A101-1FBDBC735FB6}" srcOrd="0" destOrd="0" presId="urn:microsoft.com/office/officeart/2005/8/layout/hierarchy4"/>
    <dgm:cxn modelId="{4BB24E19-C844-4323-B242-565C4A5FAD16}" type="presParOf" srcId="{68D24C0C-0E6D-406F-BDF8-078B797C9720}" destId="{DA873EE4-D0F5-496C-BD6E-2C6142F88BC9}" srcOrd="1" destOrd="0" presId="urn:microsoft.com/office/officeart/2005/8/layout/hierarchy4"/>
    <dgm:cxn modelId="{0D9B156D-82C1-43D7-9E51-2E81B1120069}" type="presParOf" srcId="{0C4AE3D9-0F0C-4872-8D85-3E17706CEAD5}" destId="{1BBC6435-7CAE-4043-B47A-0FB6853CCC70}" srcOrd="5" destOrd="0" presId="urn:microsoft.com/office/officeart/2005/8/layout/hierarchy4"/>
    <dgm:cxn modelId="{AD778FD5-5452-4EED-8C2F-EE5180631FA2}" type="presParOf" srcId="{0C4AE3D9-0F0C-4872-8D85-3E17706CEAD5}" destId="{FCD7457C-B612-43AE-9DD4-E8C3D425428E}" srcOrd="6" destOrd="0" presId="urn:microsoft.com/office/officeart/2005/8/layout/hierarchy4"/>
    <dgm:cxn modelId="{39CD75B4-62FE-497D-94B1-94C8D329AC5E}" type="presParOf" srcId="{FCD7457C-B612-43AE-9DD4-E8C3D425428E}" destId="{F45E95B2-DEE0-46A6-9640-646DD0EB325F}" srcOrd="0" destOrd="0" presId="urn:microsoft.com/office/officeart/2005/8/layout/hierarchy4"/>
    <dgm:cxn modelId="{DD5F07D9-93B9-49EC-910D-4BECA0D85FBE}" type="presParOf" srcId="{FCD7457C-B612-43AE-9DD4-E8C3D425428E}" destId="{3BFFE985-6B5E-4FAE-A868-C26C8F878743}" srcOrd="1" destOrd="0" presId="urn:microsoft.com/office/officeart/2005/8/layout/hierarchy4"/>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44BFD1-21B8-4989-816A-9D6EDCF42F16}">
      <dsp:nvSpPr>
        <dsp:cNvPr id="0" name=""/>
        <dsp:cNvSpPr/>
      </dsp:nvSpPr>
      <dsp:spPr>
        <a:xfrm>
          <a:off x="2875823" y="1310226"/>
          <a:ext cx="628734" cy="91440"/>
        </a:xfrm>
        <a:custGeom>
          <a:avLst/>
          <a:gdLst/>
          <a:ahLst/>
          <a:cxnLst/>
          <a:rect l="0" t="0" r="0" b="0"/>
          <a:pathLst>
            <a:path>
              <a:moveTo>
                <a:pt x="0" y="45720"/>
              </a:moveTo>
              <a:lnTo>
                <a:pt x="628734" y="45720"/>
              </a:lnTo>
            </a:path>
          </a:pathLst>
        </a:custGeom>
        <a:noFill/>
        <a:ln w="19050"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lv-LV" sz="500" kern="1200"/>
        </a:p>
      </dsp:txBody>
      <dsp:txXfrm>
        <a:off x="3173707" y="1352649"/>
        <a:ext cx="32966" cy="6593"/>
      </dsp:txXfrm>
    </dsp:sp>
    <dsp:sp modelId="{CBFEB5D5-6655-4F11-8B22-E7F0D2EC8D09}">
      <dsp:nvSpPr>
        <dsp:cNvPr id="0" name=""/>
        <dsp:cNvSpPr/>
      </dsp:nvSpPr>
      <dsp:spPr>
        <a:xfrm>
          <a:off x="10952" y="495944"/>
          <a:ext cx="2866671" cy="1720002"/>
        </a:xfrm>
        <a:prstGeom prst="rect">
          <a:avLst/>
        </a:prstGeom>
        <a:solidFill>
          <a:srgbClr val="00808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lv-LV" sz="2200" kern="1200" dirty="0"/>
            <a:t>Domes lēmums par izstrādes uzsākšanu un darba uzdevums</a:t>
          </a:r>
          <a:endParaRPr lang="en-GB" sz="2200" kern="1200" dirty="0"/>
        </a:p>
        <a:p>
          <a:pPr marL="0" lvl="0" indent="0" algn="ctr" defTabSz="977900">
            <a:lnSpc>
              <a:spcPct val="90000"/>
            </a:lnSpc>
            <a:spcBef>
              <a:spcPct val="0"/>
            </a:spcBef>
            <a:spcAft>
              <a:spcPct val="35000"/>
            </a:spcAft>
            <a:buNone/>
          </a:pPr>
          <a:r>
            <a:rPr lang="en-GB" sz="2200" b="1" kern="1200" dirty="0">
              <a:solidFill>
                <a:schemeClr val="tx1"/>
              </a:solidFill>
            </a:rPr>
            <a:t>2022.g. 27.aprīlis</a:t>
          </a:r>
        </a:p>
      </dsp:txBody>
      <dsp:txXfrm>
        <a:off x="10952" y="495944"/>
        <a:ext cx="2866671" cy="1720002"/>
      </dsp:txXfrm>
    </dsp:sp>
    <dsp:sp modelId="{96193A37-01D3-42DD-8A04-22E05D7D396E}">
      <dsp:nvSpPr>
        <dsp:cNvPr id="0" name=""/>
        <dsp:cNvSpPr/>
      </dsp:nvSpPr>
      <dsp:spPr>
        <a:xfrm>
          <a:off x="6401829" y="1310226"/>
          <a:ext cx="628734" cy="91440"/>
        </a:xfrm>
        <a:custGeom>
          <a:avLst/>
          <a:gdLst/>
          <a:ahLst/>
          <a:cxnLst/>
          <a:rect l="0" t="0" r="0" b="0"/>
          <a:pathLst>
            <a:path>
              <a:moveTo>
                <a:pt x="0" y="45720"/>
              </a:moveTo>
              <a:lnTo>
                <a:pt x="628734" y="45720"/>
              </a:lnTo>
            </a:path>
          </a:pathLst>
        </a:custGeom>
        <a:noFill/>
        <a:ln w="12700"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lv-LV" sz="500" kern="1200"/>
        </a:p>
      </dsp:txBody>
      <dsp:txXfrm>
        <a:off x="6699713" y="1352649"/>
        <a:ext cx="32966" cy="6593"/>
      </dsp:txXfrm>
    </dsp:sp>
    <dsp:sp modelId="{F0A590AA-BB8D-43FC-9B64-6B94AC8BFFA3}">
      <dsp:nvSpPr>
        <dsp:cNvPr id="0" name=""/>
        <dsp:cNvSpPr/>
      </dsp:nvSpPr>
      <dsp:spPr>
        <a:xfrm>
          <a:off x="3536958" y="495944"/>
          <a:ext cx="2866671" cy="1720002"/>
        </a:xfrm>
        <a:prstGeom prst="rect">
          <a:avLst/>
        </a:prstGeom>
        <a:solidFill>
          <a:srgbClr val="00808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lv-LV" sz="2200" kern="1200" dirty="0"/>
            <a:t>Iepirkums un līgums par izstrādi</a:t>
          </a:r>
          <a:endParaRPr lang="en-GB" sz="2200" kern="1200" dirty="0"/>
        </a:p>
        <a:p>
          <a:pPr marL="0" lvl="0" indent="0" algn="ctr" defTabSz="977900">
            <a:lnSpc>
              <a:spcPct val="90000"/>
            </a:lnSpc>
            <a:spcBef>
              <a:spcPct val="0"/>
            </a:spcBef>
            <a:spcAft>
              <a:spcPct val="35000"/>
            </a:spcAft>
            <a:buNone/>
          </a:pPr>
          <a:r>
            <a:rPr lang="en-GB" sz="2200" b="1" kern="1200" dirty="0"/>
            <a:t>2022.g. 26.sept.</a:t>
          </a:r>
          <a:endParaRPr lang="lv-LV" sz="2200" b="1" kern="1200" dirty="0"/>
        </a:p>
      </dsp:txBody>
      <dsp:txXfrm>
        <a:off x="3536958" y="495944"/>
        <a:ext cx="2866671" cy="1720002"/>
      </dsp:txXfrm>
    </dsp:sp>
    <dsp:sp modelId="{5B733A68-9160-469C-882E-1B06212ABBA6}">
      <dsp:nvSpPr>
        <dsp:cNvPr id="0" name=""/>
        <dsp:cNvSpPr/>
      </dsp:nvSpPr>
      <dsp:spPr>
        <a:xfrm>
          <a:off x="9927835" y="1310226"/>
          <a:ext cx="628734" cy="91440"/>
        </a:xfrm>
        <a:custGeom>
          <a:avLst/>
          <a:gdLst/>
          <a:ahLst/>
          <a:cxnLst/>
          <a:rect l="0" t="0" r="0" b="0"/>
          <a:pathLst>
            <a:path>
              <a:moveTo>
                <a:pt x="0" y="45720"/>
              </a:moveTo>
              <a:lnTo>
                <a:pt x="628734" y="45720"/>
              </a:lnTo>
            </a:path>
          </a:pathLst>
        </a:custGeom>
        <a:noFill/>
        <a:ln w="12700"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lv-LV" sz="500" kern="1200"/>
        </a:p>
      </dsp:txBody>
      <dsp:txXfrm>
        <a:off x="10225719" y="1352649"/>
        <a:ext cx="32966" cy="6593"/>
      </dsp:txXfrm>
    </dsp:sp>
    <dsp:sp modelId="{B64A2697-4FED-43FC-AEED-078395443BDF}">
      <dsp:nvSpPr>
        <dsp:cNvPr id="0" name=""/>
        <dsp:cNvSpPr/>
      </dsp:nvSpPr>
      <dsp:spPr>
        <a:xfrm>
          <a:off x="7062964" y="495944"/>
          <a:ext cx="2866671" cy="1720002"/>
        </a:xfrm>
        <a:prstGeom prst="rect">
          <a:avLst/>
        </a:prstGeom>
        <a:solidFill>
          <a:srgbClr val="00808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lv-LV" sz="2200" kern="1200" dirty="0"/>
            <a:t>Nosacījumu pieprasīšana institūcijām / datu apkopošana</a:t>
          </a:r>
        </a:p>
      </dsp:txBody>
      <dsp:txXfrm>
        <a:off x="7062964" y="495944"/>
        <a:ext cx="2866671" cy="1720002"/>
      </dsp:txXfrm>
    </dsp:sp>
    <dsp:sp modelId="{07E0CDED-2617-477A-9311-9EBCFCE29D49}">
      <dsp:nvSpPr>
        <dsp:cNvPr id="0" name=""/>
        <dsp:cNvSpPr/>
      </dsp:nvSpPr>
      <dsp:spPr>
        <a:xfrm>
          <a:off x="13453841" y="1310226"/>
          <a:ext cx="628734" cy="91440"/>
        </a:xfrm>
        <a:custGeom>
          <a:avLst/>
          <a:gdLst/>
          <a:ahLst/>
          <a:cxnLst/>
          <a:rect l="0" t="0" r="0" b="0"/>
          <a:pathLst>
            <a:path>
              <a:moveTo>
                <a:pt x="0" y="45720"/>
              </a:moveTo>
              <a:lnTo>
                <a:pt x="628734" y="45720"/>
              </a:lnTo>
            </a:path>
          </a:pathLst>
        </a:custGeom>
        <a:noFill/>
        <a:ln w="12700"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lv-LV" sz="500" kern="1200"/>
        </a:p>
      </dsp:txBody>
      <dsp:txXfrm>
        <a:off x="13751725" y="1352649"/>
        <a:ext cx="32966" cy="6593"/>
      </dsp:txXfrm>
    </dsp:sp>
    <dsp:sp modelId="{80B7172C-6EFF-40CA-9046-59D57BB3A780}">
      <dsp:nvSpPr>
        <dsp:cNvPr id="0" name=""/>
        <dsp:cNvSpPr/>
      </dsp:nvSpPr>
      <dsp:spPr>
        <a:xfrm>
          <a:off x="10588970" y="495944"/>
          <a:ext cx="2866671" cy="1720002"/>
        </a:xfrm>
        <a:prstGeom prst="rect">
          <a:avLst/>
        </a:prstGeom>
        <a:solidFill>
          <a:srgbClr val="008080"/>
        </a:solidFill>
        <a:ln w="381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lv-LV" sz="2200" kern="1200"/>
            <a:t>Tematisko plānojumu izstrāde</a:t>
          </a:r>
        </a:p>
      </dsp:txBody>
      <dsp:txXfrm>
        <a:off x="10588970" y="495944"/>
        <a:ext cx="2866671" cy="1720002"/>
      </dsp:txXfrm>
    </dsp:sp>
    <dsp:sp modelId="{DCFF36E0-9B0E-4573-880F-FD533DBCD4D7}">
      <dsp:nvSpPr>
        <dsp:cNvPr id="0" name=""/>
        <dsp:cNvSpPr/>
      </dsp:nvSpPr>
      <dsp:spPr>
        <a:xfrm>
          <a:off x="1444288" y="2214147"/>
          <a:ext cx="14104023" cy="628734"/>
        </a:xfrm>
        <a:custGeom>
          <a:avLst/>
          <a:gdLst/>
          <a:ahLst/>
          <a:cxnLst/>
          <a:rect l="0" t="0" r="0" b="0"/>
          <a:pathLst>
            <a:path>
              <a:moveTo>
                <a:pt x="14104023" y="0"/>
              </a:moveTo>
              <a:lnTo>
                <a:pt x="14104023" y="331467"/>
              </a:lnTo>
              <a:lnTo>
                <a:pt x="0" y="331467"/>
              </a:lnTo>
              <a:lnTo>
                <a:pt x="0" y="628734"/>
              </a:lnTo>
            </a:path>
          </a:pathLst>
        </a:custGeom>
        <a:noFill/>
        <a:ln w="28575" cap="flat" cmpd="sng" algn="ctr">
          <a:solidFill>
            <a:schemeClr val="tx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lv-LV" sz="500" kern="1200"/>
        </a:p>
      </dsp:txBody>
      <dsp:txXfrm>
        <a:off x="8143314" y="2525218"/>
        <a:ext cx="705971" cy="6593"/>
      </dsp:txXfrm>
    </dsp:sp>
    <dsp:sp modelId="{DDEC16C3-DED7-4ABD-B76F-B3B2DC08B487}">
      <dsp:nvSpPr>
        <dsp:cNvPr id="0" name=""/>
        <dsp:cNvSpPr/>
      </dsp:nvSpPr>
      <dsp:spPr>
        <a:xfrm>
          <a:off x="14114976" y="495944"/>
          <a:ext cx="2866671" cy="1720002"/>
        </a:xfrm>
        <a:prstGeom prst="rect">
          <a:avLst/>
        </a:prstGeom>
        <a:solidFill>
          <a:srgbClr val="00808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lv-LV" sz="2200" kern="1200"/>
            <a:t>Stratēģiskā ietekmes uz vidi novērtējuma procedūra izstrāde (Vides pārskats)</a:t>
          </a:r>
        </a:p>
      </dsp:txBody>
      <dsp:txXfrm>
        <a:off x="14114976" y="495944"/>
        <a:ext cx="2866671" cy="1720002"/>
      </dsp:txXfrm>
    </dsp:sp>
    <dsp:sp modelId="{8F5B2734-1483-46E1-BDE8-23ADE0E6366F}">
      <dsp:nvSpPr>
        <dsp:cNvPr id="0" name=""/>
        <dsp:cNvSpPr/>
      </dsp:nvSpPr>
      <dsp:spPr>
        <a:xfrm>
          <a:off x="2875823" y="3689563"/>
          <a:ext cx="628734" cy="91440"/>
        </a:xfrm>
        <a:custGeom>
          <a:avLst/>
          <a:gdLst/>
          <a:ahLst/>
          <a:cxnLst/>
          <a:rect l="0" t="0" r="0" b="0"/>
          <a:pathLst>
            <a:path>
              <a:moveTo>
                <a:pt x="0" y="45720"/>
              </a:moveTo>
              <a:lnTo>
                <a:pt x="628734" y="45720"/>
              </a:lnTo>
            </a:path>
          </a:pathLst>
        </a:custGeom>
        <a:noFill/>
        <a:ln w="12700"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lv-LV" sz="500" kern="1200"/>
        </a:p>
      </dsp:txBody>
      <dsp:txXfrm>
        <a:off x="3173707" y="3731986"/>
        <a:ext cx="32966" cy="6593"/>
      </dsp:txXfrm>
    </dsp:sp>
    <dsp:sp modelId="{A7E9045F-A1CB-4CF4-B952-082EE599AEA5}">
      <dsp:nvSpPr>
        <dsp:cNvPr id="0" name=""/>
        <dsp:cNvSpPr/>
      </dsp:nvSpPr>
      <dsp:spPr>
        <a:xfrm>
          <a:off x="10952" y="2875282"/>
          <a:ext cx="2866671" cy="1720002"/>
        </a:xfrm>
        <a:prstGeom prst="rect">
          <a:avLst/>
        </a:prstGeom>
        <a:solidFill>
          <a:srgbClr val="008080"/>
        </a:solidFill>
        <a:ln w="381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GB" sz="2200" kern="1200" dirty="0" err="1"/>
            <a:t>Tematisko</a:t>
          </a:r>
          <a:r>
            <a:rPr lang="en-GB" sz="2200" kern="1200" dirty="0"/>
            <a:t> </a:t>
          </a:r>
          <a:r>
            <a:rPr lang="en-GB" sz="2200" kern="1200" dirty="0" err="1"/>
            <a:t>plānojumu</a:t>
          </a:r>
          <a:r>
            <a:rPr lang="en-GB" sz="2200" kern="1200" dirty="0"/>
            <a:t> </a:t>
          </a:r>
          <a:r>
            <a:rPr lang="en-GB" sz="2200" kern="1200" dirty="0" err="1"/>
            <a:t>publiskā</a:t>
          </a:r>
          <a:r>
            <a:rPr lang="en-GB" sz="2200" kern="1200" dirty="0"/>
            <a:t> </a:t>
          </a:r>
          <a:r>
            <a:rPr lang="en-GB" sz="2200" kern="1200" dirty="0" err="1"/>
            <a:t>apspriešana</a:t>
          </a:r>
          <a:r>
            <a:rPr lang="en-GB" sz="2200" kern="1200" dirty="0"/>
            <a:t> </a:t>
          </a:r>
          <a:r>
            <a:rPr lang="en-GB" sz="2200" b="1" kern="1200" dirty="0">
              <a:solidFill>
                <a:schemeClr val="tx1"/>
              </a:solidFill>
            </a:rPr>
            <a:t>2023.g. 30.aug.-20.sept.</a:t>
          </a:r>
          <a:endParaRPr lang="lv-LV" sz="2200" b="1" kern="1200" dirty="0">
            <a:solidFill>
              <a:schemeClr val="tx1"/>
            </a:solidFill>
          </a:endParaRPr>
        </a:p>
      </dsp:txBody>
      <dsp:txXfrm>
        <a:off x="10952" y="2875282"/>
        <a:ext cx="2866671" cy="1720002"/>
      </dsp:txXfrm>
    </dsp:sp>
    <dsp:sp modelId="{557083CA-188B-4F88-9160-FDA9BA1B3437}">
      <dsp:nvSpPr>
        <dsp:cNvPr id="0" name=""/>
        <dsp:cNvSpPr/>
      </dsp:nvSpPr>
      <dsp:spPr>
        <a:xfrm>
          <a:off x="6401829" y="3689563"/>
          <a:ext cx="628734" cy="91440"/>
        </a:xfrm>
        <a:custGeom>
          <a:avLst/>
          <a:gdLst/>
          <a:ahLst/>
          <a:cxnLst/>
          <a:rect l="0" t="0" r="0" b="0"/>
          <a:pathLst>
            <a:path>
              <a:moveTo>
                <a:pt x="0" y="45720"/>
              </a:moveTo>
              <a:lnTo>
                <a:pt x="628734" y="45720"/>
              </a:lnTo>
            </a:path>
          </a:pathLst>
        </a:custGeom>
        <a:noFill/>
        <a:ln w="12700"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lv-LV" sz="500" kern="1200"/>
        </a:p>
      </dsp:txBody>
      <dsp:txXfrm>
        <a:off x="6699713" y="3731986"/>
        <a:ext cx="32966" cy="6593"/>
      </dsp:txXfrm>
    </dsp:sp>
    <dsp:sp modelId="{2EF2B258-3D62-436D-94A1-F8E68A82E869}">
      <dsp:nvSpPr>
        <dsp:cNvPr id="0" name=""/>
        <dsp:cNvSpPr/>
      </dsp:nvSpPr>
      <dsp:spPr>
        <a:xfrm>
          <a:off x="3536958" y="2875282"/>
          <a:ext cx="2866671" cy="1720002"/>
        </a:xfrm>
        <a:prstGeom prst="rect">
          <a:avLst/>
        </a:prstGeom>
        <a:solidFill>
          <a:srgbClr val="00808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lv-LV" sz="2200" b="1" kern="1200"/>
            <a:t>1.0 redakcija</a:t>
          </a:r>
        </a:p>
      </dsp:txBody>
      <dsp:txXfrm>
        <a:off x="3536958" y="2875282"/>
        <a:ext cx="2866671" cy="1720002"/>
      </dsp:txXfrm>
    </dsp:sp>
    <dsp:sp modelId="{3062C4D3-FAB7-4C9C-9435-6D4AF4162D10}">
      <dsp:nvSpPr>
        <dsp:cNvPr id="0" name=""/>
        <dsp:cNvSpPr/>
      </dsp:nvSpPr>
      <dsp:spPr>
        <a:xfrm>
          <a:off x="9927835" y="3689563"/>
          <a:ext cx="628734" cy="91440"/>
        </a:xfrm>
        <a:custGeom>
          <a:avLst/>
          <a:gdLst/>
          <a:ahLst/>
          <a:cxnLst/>
          <a:rect l="0" t="0" r="0" b="0"/>
          <a:pathLst>
            <a:path>
              <a:moveTo>
                <a:pt x="0" y="45720"/>
              </a:moveTo>
              <a:lnTo>
                <a:pt x="628734" y="45720"/>
              </a:lnTo>
            </a:path>
          </a:pathLst>
        </a:custGeom>
        <a:noFill/>
        <a:ln w="12700"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lv-LV" sz="500" kern="1200"/>
        </a:p>
      </dsp:txBody>
      <dsp:txXfrm>
        <a:off x="10225719" y="3731986"/>
        <a:ext cx="32966" cy="6593"/>
      </dsp:txXfrm>
    </dsp:sp>
    <dsp:sp modelId="{38893CA0-AEDF-4673-BAB9-3E485F1343EE}">
      <dsp:nvSpPr>
        <dsp:cNvPr id="0" name=""/>
        <dsp:cNvSpPr/>
      </dsp:nvSpPr>
      <dsp:spPr>
        <a:xfrm>
          <a:off x="7062964" y="2875282"/>
          <a:ext cx="2866671" cy="1720002"/>
        </a:xfrm>
        <a:prstGeom prst="rect">
          <a:avLst/>
        </a:prstGeom>
        <a:solidFill>
          <a:srgbClr val="00808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lv-LV" sz="2200" kern="1200" dirty="0"/>
            <a:t>Publiskā apspriešana, t.sk. sanāksmes un institūciju atzinumi</a:t>
          </a:r>
          <a:endParaRPr lang="en-GB" sz="2200" kern="1200" dirty="0"/>
        </a:p>
        <a:p>
          <a:pPr marL="0" lvl="0" indent="0" algn="ctr" defTabSz="977900">
            <a:lnSpc>
              <a:spcPct val="90000"/>
            </a:lnSpc>
            <a:spcBef>
              <a:spcPct val="0"/>
            </a:spcBef>
            <a:spcAft>
              <a:spcPct val="35000"/>
            </a:spcAft>
            <a:buNone/>
          </a:pPr>
          <a:r>
            <a:rPr lang="en-GB" sz="2200" b="1" kern="1200" dirty="0">
              <a:solidFill>
                <a:schemeClr val="tx1"/>
              </a:solidFill>
            </a:rPr>
            <a:t>2024.g. 10.jūn.-15.jūl.</a:t>
          </a:r>
          <a:endParaRPr lang="lv-LV" sz="2200" b="1" kern="1200" dirty="0">
            <a:solidFill>
              <a:schemeClr val="tx1"/>
            </a:solidFill>
          </a:endParaRPr>
        </a:p>
      </dsp:txBody>
      <dsp:txXfrm>
        <a:off x="7062964" y="2875282"/>
        <a:ext cx="2866671" cy="1720002"/>
      </dsp:txXfrm>
    </dsp:sp>
    <dsp:sp modelId="{539DD7A6-55BF-4ADB-B438-27D232A2B6B7}">
      <dsp:nvSpPr>
        <dsp:cNvPr id="0" name=""/>
        <dsp:cNvSpPr/>
      </dsp:nvSpPr>
      <dsp:spPr>
        <a:xfrm>
          <a:off x="13453841" y="3689563"/>
          <a:ext cx="631400" cy="91440"/>
        </a:xfrm>
        <a:custGeom>
          <a:avLst/>
          <a:gdLst/>
          <a:ahLst/>
          <a:cxnLst/>
          <a:rect l="0" t="0" r="0" b="0"/>
          <a:pathLst>
            <a:path>
              <a:moveTo>
                <a:pt x="0" y="45720"/>
              </a:moveTo>
              <a:lnTo>
                <a:pt x="332800" y="45720"/>
              </a:lnTo>
              <a:lnTo>
                <a:pt x="332800" y="83439"/>
              </a:lnTo>
              <a:lnTo>
                <a:pt x="631400" y="83439"/>
              </a:lnTo>
            </a:path>
          </a:pathLst>
        </a:custGeom>
        <a:noFill/>
        <a:ln w="12700"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lv-LV" sz="500" kern="1200"/>
        </a:p>
      </dsp:txBody>
      <dsp:txXfrm>
        <a:off x="13752965" y="3731986"/>
        <a:ext cx="33153" cy="6593"/>
      </dsp:txXfrm>
    </dsp:sp>
    <dsp:sp modelId="{9FDA1793-C40F-454D-9A1E-DB35B54BA868}">
      <dsp:nvSpPr>
        <dsp:cNvPr id="0" name=""/>
        <dsp:cNvSpPr/>
      </dsp:nvSpPr>
      <dsp:spPr>
        <a:xfrm>
          <a:off x="10588970" y="2875282"/>
          <a:ext cx="2866671" cy="1720002"/>
        </a:xfrm>
        <a:prstGeom prst="rect">
          <a:avLst/>
        </a:prstGeom>
        <a:solidFill>
          <a:srgbClr val="00808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lv-LV" sz="2200" kern="1200"/>
            <a:t>Publiskās apspriešanas rezultātu izvērtēšana</a:t>
          </a:r>
        </a:p>
      </dsp:txBody>
      <dsp:txXfrm>
        <a:off x="10588970" y="2875282"/>
        <a:ext cx="2866671" cy="1720002"/>
      </dsp:txXfrm>
    </dsp:sp>
    <dsp:sp modelId="{2088EBD5-756A-44F2-B1BC-A4DF43D14317}">
      <dsp:nvSpPr>
        <dsp:cNvPr id="0" name=""/>
        <dsp:cNvSpPr/>
      </dsp:nvSpPr>
      <dsp:spPr>
        <a:xfrm>
          <a:off x="1444288" y="4631204"/>
          <a:ext cx="14106689" cy="566762"/>
        </a:xfrm>
        <a:custGeom>
          <a:avLst/>
          <a:gdLst/>
          <a:ahLst/>
          <a:cxnLst/>
          <a:rect l="0" t="0" r="0" b="0"/>
          <a:pathLst>
            <a:path>
              <a:moveTo>
                <a:pt x="14106689" y="0"/>
              </a:moveTo>
              <a:lnTo>
                <a:pt x="14106689" y="300481"/>
              </a:lnTo>
              <a:lnTo>
                <a:pt x="0" y="300481"/>
              </a:lnTo>
              <a:lnTo>
                <a:pt x="0" y="566762"/>
              </a:lnTo>
            </a:path>
          </a:pathLst>
        </a:custGeom>
        <a:noFill/>
        <a:ln w="28575" cap="flat" cmpd="sng" algn="ctr">
          <a:solidFill>
            <a:schemeClr val="tx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lv-LV" sz="500" kern="1200"/>
        </a:p>
      </dsp:txBody>
      <dsp:txXfrm>
        <a:off x="8144649" y="4911289"/>
        <a:ext cx="705966" cy="6593"/>
      </dsp:txXfrm>
    </dsp:sp>
    <dsp:sp modelId="{213140E8-D4E5-4DAA-999C-A7D2EF8C0E58}">
      <dsp:nvSpPr>
        <dsp:cNvPr id="0" name=""/>
        <dsp:cNvSpPr/>
      </dsp:nvSpPr>
      <dsp:spPr>
        <a:xfrm>
          <a:off x="14117642" y="2913001"/>
          <a:ext cx="2866671" cy="1720002"/>
        </a:xfrm>
        <a:prstGeom prst="rect">
          <a:avLst/>
        </a:prstGeom>
        <a:solidFill>
          <a:srgbClr val="00808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lv-LV" sz="2200" kern="1200" dirty="0"/>
            <a:t>Lēmums par jaunas redakcijas izstrādi</a:t>
          </a:r>
        </a:p>
      </dsp:txBody>
      <dsp:txXfrm>
        <a:off x="14117642" y="2913001"/>
        <a:ext cx="2866671" cy="1720002"/>
      </dsp:txXfrm>
    </dsp:sp>
    <dsp:sp modelId="{2410C6EE-1C88-4A11-890B-858AEE4FABC5}">
      <dsp:nvSpPr>
        <dsp:cNvPr id="0" name=""/>
        <dsp:cNvSpPr/>
      </dsp:nvSpPr>
      <dsp:spPr>
        <a:xfrm>
          <a:off x="2875823" y="6042980"/>
          <a:ext cx="706507" cy="91440"/>
        </a:xfrm>
        <a:custGeom>
          <a:avLst/>
          <a:gdLst/>
          <a:ahLst/>
          <a:cxnLst/>
          <a:rect l="0" t="0" r="0" b="0"/>
          <a:pathLst>
            <a:path>
              <a:moveTo>
                <a:pt x="0" y="47388"/>
              </a:moveTo>
              <a:lnTo>
                <a:pt x="370353" y="47388"/>
              </a:lnTo>
              <a:lnTo>
                <a:pt x="370353" y="45720"/>
              </a:lnTo>
              <a:lnTo>
                <a:pt x="706507" y="45720"/>
              </a:lnTo>
            </a:path>
          </a:pathLst>
        </a:custGeom>
        <a:noFill/>
        <a:ln w="12700"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lv-LV" sz="500" kern="1200"/>
        </a:p>
      </dsp:txBody>
      <dsp:txXfrm>
        <a:off x="3210649" y="6085403"/>
        <a:ext cx="36855" cy="6593"/>
      </dsp:txXfrm>
    </dsp:sp>
    <dsp:sp modelId="{0C446DFA-5627-43EC-978C-95644586BF82}">
      <dsp:nvSpPr>
        <dsp:cNvPr id="0" name=""/>
        <dsp:cNvSpPr/>
      </dsp:nvSpPr>
      <dsp:spPr>
        <a:xfrm>
          <a:off x="10952" y="5230367"/>
          <a:ext cx="2866671" cy="1720002"/>
        </a:xfrm>
        <a:prstGeom prst="rect">
          <a:avLst/>
        </a:prstGeom>
        <a:solidFill>
          <a:srgbClr val="008080"/>
        </a:solidFill>
        <a:ln w="381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lv-LV" sz="2200" kern="1200"/>
            <a:t>2.0 redakcija</a:t>
          </a:r>
        </a:p>
      </dsp:txBody>
      <dsp:txXfrm>
        <a:off x="10952" y="5230367"/>
        <a:ext cx="2866671" cy="1720002"/>
      </dsp:txXfrm>
    </dsp:sp>
    <dsp:sp modelId="{E17A1491-DD0C-4E0B-B567-2C660F2131E7}">
      <dsp:nvSpPr>
        <dsp:cNvPr id="0" name=""/>
        <dsp:cNvSpPr/>
      </dsp:nvSpPr>
      <dsp:spPr>
        <a:xfrm>
          <a:off x="6479602" y="6042980"/>
          <a:ext cx="550961" cy="91440"/>
        </a:xfrm>
        <a:custGeom>
          <a:avLst/>
          <a:gdLst/>
          <a:ahLst/>
          <a:cxnLst/>
          <a:rect l="0" t="0" r="0" b="0"/>
          <a:pathLst>
            <a:path>
              <a:moveTo>
                <a:pt x="0" y="45720"/>
              </a:moveTo>
              <a:lnTo>
                <a:pt x="292580" y="45720"/>
              </a:lnTo>
              <a:lnTo>
                <a:pt x="292580" y="71640"/>
              </a:lnTo>
              <a:lnTo>
                <a:pt x="550961" y="71640"/>
              </a:lnTo>
            </a:path>
          </a:pathLst>
        </a:custGeom>
        <a:noFill/>
        <a:ln w="12700"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lv-LV" sz="500" kern="1200"/>
        </a:p>
      </dsp:txBody>
      <dsp:txXfrm>
        <a:off x="6740529" y="6085403"/>
        <a:ext cx="29106" cy="6593"/>
      </dsp:txXfrm>
    </dsp:sp>
    <dsp:sp modelId="{915C506B-7C89-4032-8B79-01286F4B6B7D}">
      <dsp:nvSpPr>
        <dsp:cNvPr id="0" name=""/>
        <dsp:cNvSpPr/>
      </dsp:nvSpPr>
      <dsp:spPr>
        <a:xfrm>
          <a:off x="3614731" y="5228698"/>
          <a:ext cx="2866671" cy="1720002"/>
        </a:xfrm>
        <a:prstGeom prst="rect">
          <a:avLst/>
        </a:prstGeom>
        <a:solidFill>
          <a:srgbClr val="008080"/>
        </a:solidFill>
        <a:ln w="381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GB" sz="2200" kern="1200" dirty="0"/>
            <a:t>2.red. </a:t>
          </a:r>
          <a:r>
            <a:rPr lang="lv-LV" sz="2200" kern="1200" dirty="0"/>
            <a:t>Publiskā apspriešana</a:t>
          </a:r>
          <a:endParaRPr lang="en-GB" sz="2200" kern="1200" dirty="0"/>
        </a:p>
        <a:p>
          <a:pPr marL="0" lvl="0" indent="0" algn="ctr" defTabSz="977900">
            <a:lnSpc>
              <a:spcPct val="90000"/>
            </a:lnSpc>
            <a:spcBef>
              <a:spcPct val="0"/>
            </a:spcBef>
            <a:spcAft>
              <a:spcPct val="35000"/>
            </a:spcAft>
            <a:buNone/>
          </a:pPr>
          <a:r>
            <a:rPr lang="en-GB" sz="2200" b="1" kern="1200" dirty="0">
              <a:solidFill>
                <a:schemeClr val="tx1"/>
              </a:solidFill>
            </a:rPr>
            <a:t>2025.g. 31.marts-25.aprīlis</a:t>
          </a:r>
          <a:endParaRPr lang="lv-LV" sz="2200" b="1" kern="1200" dirty="0">
            <a:solidFill>
              <a:schemeClr val="tx1"/>
            </a:solidFill>
          </a:endParaRPr>
        </a:p>
      </dsp:txBody>
      <dsp:txXfrm>
        <a:off x="3614731" y="5228698"/>
        <a:ext cx="2866671" cy="1720002"/>
      </dsp:txXfrm>
    </dsp:sp>
    <dsp:sp modelId="{7F4ADD81-E311-4FA9-98B4-C230D6803DE4}">
      <dsp:nvSpPr>
        <dsp:cNvPr id="0" name=""/>
        <dsp:cNvSpPr/>
      </dsp:nvSpPr>
      <dsp:spPr>
        <a:xfrm>
          <a:off x="9927835" y="6068900"/>
          <a:ext cx="628734" cy="91440"/>
        </a:xfrm>
        <a:custGeom>
          <a:avLst/>
          <a:gdLst/>
          <a:ahLst/>
          <a:cxnLst/>
          <a:rect l="0" t="0" r="0" b="0"/>
          <a:pathLst>
            <a:path>
              <a:moveTo>
                <a:pt x="0" y="45720"/>
              </a:moveTo>
              <a:lnTo>
                <a:pt x="628734" y="45720"/>
              </a:lnTo>
            </a:path>
          </a:pathLst>
        </a:custGeom>
        <a:noFill/>
        <a:ln w="12700"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lv-LV" sz="500" kern="1200"/>
        </a:p>
      </dsp:txBody>
      <dsp:txXfrm>
        <a:off x="10225719" y="6111324"/>
        <a:ext cx="32966" cy="6593"/>
      </dsp:txXfrm>
    </dsp:sp>
    <dsp:sp modelId="{B3864276-1F7C-4597-983A-9AD4492A05AC}">
      <dsp:nvSpPr>
        <dsp:cNvPr id="0" name=""/>
        <dsp:cNvSpPr/>
      </dsp:nvSpPr>
      <dsp:spPr>
        <a:xfrm>
          <a:off x="7062964" y="5254619"/>
          <a:ext cx="2866671" cy="1720002"/>
        </a:xfrm>
        <a:prstGeom prst="rect">
          <a:avLst/>
        </a:prstGeom>
        <a:solidFill>
          <a:srgbClr val="00808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lv-LV" sz="2200" kern="1200"/>
            <a:t>…..</a:t>
          </a:r>
        </a:p>
      </dsp:txBody>
      <dsp:txXfrm>
        <a:off x="7062964" y="5254619"/>
        <a:ext cx="2866671" cy="1720002"/>
      </dsp:txXfrm>
    </dsp:sp>
    <dsp:sp modelId="{4C007B7C-EAFB-4C59-A2CA-38FC905E4502}">
      <dsp:nvSpPr>
        <dsp:cNvPr id="0" name=""/>
        <dsp:cNvSpPr/>
      </dsp:nvSpPr>
      <dsp:spPr>
        <a:xfrm>
          <a:off x="13453841" y="6068900"/>
          <a:ext cx="628734" cy="91440"/>
        </a:xfrm>
        <a:custGeom>
          <a:avLst/>
          <a:gdLst/>
          <a:ahLst/>
          <a:cxnLst/>
          <a:rect l="0" t="0" r="0" b="0"/>
          <a:pathLst>
            <a:path>
              <a:moveTo>
                <a:pt x="0" y="45720"/>
              </a:moveTo>
              <a:lnTo>
                <a:pt x="628734" y="45720"/>
              </a:lnTo>
            </a:path>
          </a:pathLst>
        </a:custGeom>
        <a:noFill/>
        <a:ln w="12700"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lv-LV" sz="500" kern="1200"/>
        </a:p>
      </dsp:txBody>
      <dsp:txXfrm>
        <a:off x="13751725" y="6111324"/>
        <a:ext cx="32966" cy="6593"/>
      </dsp:txXfrm>
    </dsp:sp>
    <dsp:sp modelId="{7F797787-5BF3-4D07-881D-658A6BD8C278}">
      <dsp:nvSpPr>
        <dsp:cNvPr id="0" name=""/>
        <dsp:cNvSpPr/>
      </dsp:nvSpPr>
      <dsp:spPr>
        <a:xfrm>
          <a:off x="10588970" y="5254619"/>
          <a:ext cx="2866671" cy="1720002"/>
        </a:xfrm>
        <a:prstGeom prst="rect">
          <a:avLst/>
        </a:prstGeom>
        <a:solidFill>
          <a:srgbClr val="00808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lv-LV" sz="2200" kern="1200"/>
            <a:t>Apstiprināšana ar domes lēmumu</a:t>
          </a:r>
        </a:p>
      </dsp:txBody>
      <dsp:txXfrm>
        <a:off x="10588970" y="5254619"/>
        <a:ext cx="2866671" cy="1720002"/>
      </dsp:txXfrm>
    </dsp:sp>
    <dsp:sp modelId="{A90BB71B-C42F-4B69-93EC-EBC024409A26}">
      <dsp:nvSpPr>
        <dsp:cNvPr id="0" name=""/>
        <dsp:cNvSpPr/>
      </dsp:nvSpPr>
      <dsp:spPr>
        <a:xfrm>
          <a:off x="14114976" y="5254619"/>
          <a:ext cx="2866671" cy="1720002"/>
        </a:xfrm>
        <a:prstGeom prst="rect">
          <a:avLst/>
        </a:prstGeom>
        <a:solidFill>
          <a:srgbClr val="00808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lv-LV" sz="2200" kern="1200"/>
            <a:t>VARAM atzinums – spēkā stāšanās</a:t>
          </a:r>
        </a:p>
      </dsp:txBody>
      <dsp:txXfrm>
        <a:off x="14114976" y="5254619"/>
        <a:ext cx="2866671" cy="17200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300909-C926-4CA0-9466-73D2157638A2}">
      <dsp:nvSpPr>
        <dsp:cNvPr id="0" name=""/>
        <dsp:cNvSpPr/>
      </dsp:nvSpPr>
      <dsp:spPr>
        <a:xfrm>
          <a:off x="2749" y="0"/>
          <a:ext cx="17007881" cy="2219787"/>
        </a:xfrm>
        <a:prstGeom prst="roundRect">
          <a:avLst>
            <a:gd name="adj" fmla="val 10000"/>
          </a:avLst>
        </a:prstGeom>
        <a:solidFill>
          <a:srgbClr val="00808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ctr" defTabSz="2400300">
            <a:lnSpc>
              <a:spcPct val="100000"/>
            </a:lnSpc>
            <a:spcBef>
              <a:spcPts val="0"/>
            </a:spcBef>
            <a:spcAft>
              <a:spcPts val="0"/>
            </a:spcAft>
            <a:buNone/>
          </a:pPr>
          <a:r>
            <a:rPr lang="lv-LV" sz="5400" b="1" kern="1200" dirty="0">
              <a:latin typeface="Verdana" panose="020B0604030504040204" pitchFamily="34" charset="0"/>
              <a:ea typeface="Verdana" panose="020B0604030504040204" pitchFamily="34" charset="0"/>
              <a:cs typeface="Tahoma" pitchFamily="34" charset="0"/>
            </a:rPr>
            <a:t>Teritorijas plānojums</a:t>
          </a:r>
          <a:endParaRPr lang="de-DE" sz="5400" b="1" kern="1200" dirty="0">
            <a:latin typeface="Verdana" panose="020B0604030504040204" pitchFamily="34" charset="0"/>
            <a:ea typeface="Verdana" panose="020B0604030504040204" pitchFamily="34" charset="0"/>
            <a:cs typeface="Tahoma" pitchFamily="34" charset="0"/>
          </a:endParaRPr>
        </a:p>
      </dsp:txBody>
      <dsp:txXfrm>
        <a:off x="67764" y="65015"/>
        <a:ext cx="16877851" cy="2089757"/>
      </dsp:txXfrm>
    </dsp:sp>
    <dsp:sp modelId="{DEF9127E-9AC4-4019-B19C-8A672F5086DB}">
      <dsp:nvSpPr>
        <dsp:cNvPr id="0" name=""/>
        <dsp:cNvSpPr/>
      </dsp:nvSpPr>
      <dsp:spPr>
        <a:xfrm>
          <a:off x="0" y="2677797"/>
          <a:ext cx="3999972" cy="2447557"/>
        </a:xfrm>
        <a:prstGeom prst="roundRect">
          <a:avLst>
            <a:gd name="adj" fmla="val 10000"/>
          </a:avLst>
        </a:prstGeom>
        <a:solidFill>
          <a:srgbClr val="00808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100000"/>
            </a:lnSpc>
            <a:spcBef>
              <a:spcPts val="0"/>
            </a:spcBef>
            <a:spcAft>
              <a:spcPts val="0"/>
            </a:spcAft>
            <a:buNone/>
          </a:pPr>
          <a:r>
            <a:rPr lang="lv-LV" sz="3200" b="0" kern="1200" dirty="0">
              <a:solidFill>
                <a:schemeClr val="tx1"/>
              </a:solidFill>
              <a:latin typeface="Verdana" panose="020B0604030504040204" pitchFamily="34" charset="0"/>
              <a:ea typeface="Verdana" panose="020B0604030504040204" pitchFamily="34" charset="0"/>
              <a:cs typeface="Tahoma" pitchFamily="34" charset="0"/>
            </a:rPr>
            <a:t>1. Paskaidrojuma raksts</a:t>
          </a:r>
          <a:r>
            <a:rPr lang="lv-LV" sz="3200" b="0" kern="1200" baseline="0" dirty="0">
              <a:solidFill>
                <a:schemeClr val="tx1"/>
              </a:solidFill>
              <a:latin typeface="Verdana" panose="020B0604030504040204" pitchFamily="34" charset="0"/>
              <a:ea typeface="Verdana" panose="020B0604030504040204" pitchFamily="34" charset="0"/>
              <a:cs typeface="Tahoma" pitchFamily="34" charset="0"/>
            </a:rPr>
            <a:t> </a:t>
          </a:r>
          <a:endParaRPr lang="de-DE" sz="3200" b="0" kern="1200" dirty="0">
            <a:solidFill>
              <a:schemeClr val="tx1"/>
            </a:solidFill>
            <a:latin typeface="Verdana" panose="020B0604030504040204" pitchFamily="34" charset="0"/>
            <a:ea typeface="Verdana" panose="020B0604030504040204" pitchFamily="34" charset="0"/>
            <a:cs typeface="Tahoma" pitchFamily="34" charset="0"/>
          </a:endParaRPr>
        </a:p>
      </dsp:txBody>
      <dsp:txXfrm>
        <a:off x="71686" y="2749483"/>
        <a:ext cx="3856600" cy="2304185"/>
      </dsp:txXfrm>
    </dsp:sp>
    <dsp:sp modelId="{A3F6B2BE-8E6C-4D1F-A415-88C04023B27D}">
      <dsp:nvSpPr>
        <dsp:cNvPr id="0" name=""/>
        <dsp:cNvSpPr/>
      </dsp:nvSpPr>
      <dsp:spPr>
        <a:xfrm>
          <a:off x="4382079" y="2659073"/>
          <a:ext cx="3999972" cy="2447557"/>
        </a:xfrm>
        <a:prstGeom prst="roundRect">
          <a:avLst>
            <a:gd name="adj" fmla="val 10000"/>
          </a:avLst>
        </a:prstGeom>
        <a:solidFill>
          <a:srgbClr val="00808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100000"/>
            </a:lnSpc>
            <a:spcBef>
              <a:spcPts val="0"/>
            </a:spcBef>
            <a:spcAft>
              <a:spcPts val="0"/>
            </a:spcAft>
            <a:buNone/>
          </a:pPr>
          <a:r>
            <a:rPr lang="lv-LV" sz="3200" b="0" kern="1200" dirty="0">
              <a:solidFill>
                <a:schemeClr val="tx1"/>
              </a:solidFill>
              <a:latin typeface="Verdana" panose="020B0604030504040204" pitchFamily="34" charset="0"/>
              <a:ea typeface="Verdana" panose="020B0604030504040204" pitchFamily="34" charset="0"/>
              <a:cs typeface="Tahoma" pitchFamily="34" charset="0"/>
            </a:rPr>
            <a:t>2. Grafiskā daļa</a:t>
          </a:r>
        </a:p>
      </dsp:txBody>
      <dsp:txXfrm>
        <a:off x="4453765" y="2730759"/>
        <a:ext cx="3856600" cy="2304185"/>
      </dsp:txXfrm>
    </dsp:sp>
    <dsp:sp modelId="{02E75B81-D071-4433-A101-1FBDBC735FB6}">
      <dsp:nvSpPr>
        <dsp:cNvPr id="0" name=""/>
        <dsp:cNvSpPr/>
      </dsp:nvSpPr>
      <dsp:spPr>
        <a:xfrm>
          <a:off x="8674689" y="2676280"/>
          <a:ext cx="3999972" cy="2447557"/>
        </a:xfrm>
        <a:prstGeom prst="roundRect">
          <a:avLst>
            <a:gd name="adj" fmla="val 10000"/>
          </a:avLst>
        </a:prstGeom>
        <a:solidFill>
          <a:srgbClr val="00808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100000"/>
            </a:lnSpc>
            <a:spcBef>
              <a:spcPts val="0"/>
            </a:spcBef>
            <a:spcAft>
              <a:spcPts val="0"/>
            </a:spcAft>
            <a:buNone/>
          </a:pPr>
          <a:r>
            <a:rPr lang="lv-LV" sz="3200" b="0" kern="1200" dirty="0">
              <a:solidFill>
                <a:schemeClr val="tx1"/>
              </a:solidFill>
              <a:latin typeface="Verdana" panose="020B0604030504040204" pitchFamily="34" charset="0"/>
              <a:ea typeface="Verdana" panose="020B0604030504040204" pitchFamily="34" charset="0"/>
              <a:cs typeface="Tahoma" pitchFamily="34" charset="0"/>
            </a:rPr>
            <a:t>3. Teritorijas izmantošanas un apbūves </a:t>
          </a:r>
        </a:p>
        <a:p>
          <a:pPr marL="0" lvl="0" indent="0" algn="l" defTabSz="1422400">
            <a:lnSpc>
              <a:spcPct val="100000"/>
            </a:lnSpc>
            <a:spcBef>
              <a:spcPts val="0"/>
            </a:spcBef>
            <a:spcAft>
              <a:spcPts val="0"/>
            </a:spcAft>
            <a:buNone/>
          </a:pPr>
          <a:r>
            <a:rPr lang="lv-LV" sz="3200" b="0" kern="1200" dirty="0">
              <a:solidFill>
                <a:schemeClr val="tx1"/>
              </a:solidFill>
              <a:latin typeface="Verdana" panose="020B0604030504040204" pitchFamily="34" charset="0"/>
              <a:ea typeface="Verdana" panose="020B0604030504040204" pitchFamily="34" charset="0"/>
              <a:cs typeface="Tahoma" pitchFamily="34" charset="0"/>
            </a:rPr>
            <a:t>noteikumi</a:t>
          </a:r>
        </a:p>
      </dsp:txBody>
      <dsp:txXfrm>
        <a:off x="8746375" y="2747966"/>
        <a:ext cx="3856600" cy="2304185"/>
      </dsp:txXfrm>
    </dsp:sp>
    <dsp:sp modelId="{F45E95B2-DEE0-46A6-9640-646DD0EB325F}">
      <dsp:nvSpPr>
        <dsp:cNvPr id="0" name=""/>
        <dsp:cNvSpPr/>
      </dsp:nvSpPr>
      <dsp:spPr>
        <a:xfrm>
          <a:off x="13010659" y="2676280"/>
          <a:ext cx="3999972" cy="2447557"/>
        </a:xfrm>
        <a:prstGeom prst="roundRect">
          <a:avLst>
            <a:gd name="adj" fmla="val 10000"/>
          </a:avLst>
        </a:prstGeom>
        <a:solidFill>
          <a:srgbClr val="00808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100000"/>
            </a:lnSpc>
            <a:spcBef>
              <a:spcPts val="0"/>
            </a:spcBef>
            <a:spcAft>
              <a:spcPts val="0"/>
            </a:spcAft>
            <a:buNone/>
          </a:pPr>
          <a:r>
            <a:rPr lang="lv-LV" sz="3200" b="0" kern="1200" dirty="0">
              <a:solidFill>
                <a:schemeClr val="tx1"/>
              </a:solidFill>
              <a:latin typeface="Verdana" panose="020B0604030504040204" pitchFamily="34" charset="0"/>
              <a:ea typeface="Verdana" panose="020B0604030504040204" pitchFamily="34" charset="0"/>
              <a:cs typeface="Tahoma" pitchFamily="34" charset="0"/>
            </a:rPr>
            <a:t>4. Pārskats par izstrādi</a:t>
          </a:r>
        </a:p>
      </dsp:txBody>
      <dsp:txXfrm>
        <a:off x="13082345" y="2747966"/>
        <a:ext cx="3856600" cy="2304185"/>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56F060-7C7D-4063-9865-8B35CE126B1B}" type="datetimeFigureOut">
              <a:rPr lang="en-GB" smtClean="0"/>
              <a:t>11/04/2025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E532C8-FC6C-4E21-9FE4-8874277CECC8}" type="slidenum">
              <a:rPr lang="en-GB" smtClean="0"/>
              <a:t>‹#›</a:t>
            </a:fld>
            <a:endParaRPr lang="en-GB"/>
          </a:p>
        </p:txBody>
      </p:sp>
    </p:spTree>
    <p:extLst>
      <p:ext uri="{BB962C8B-B14F-4D97-AF65-F5344CB8AC3E}">
        <p14:creationId xmlns:p14="http://schemas.microsoft.com/office/powerpoint/2010/main" val="3606190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EE532C8-FC6C-4E21-9FE4-8874277CECC8}" type="slidenum">
              <a:rPr lang="en-GB" smtClean="0"/>
              <a:t>3</a:t>
            </a:fld>
            <a:endParaRPr lang="en-GB"/>
          </a:p>
        </p:txBody>
      </p:sp>
    </p:spTree>
    <p:extLst>
      <p:ext uri="{BB962C8B-B14F-4D97-AF65-F5344CB8AC3E}">
        <p14:creationId xmlns:p14="http://schemas.microsoft.com/office/powerpoint/2010/main" val="197553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b="0" i="0">
                <a:solidFill>
                  <a:srgbClr val="414142"/>
                </a:solidFill>
                <a:effectLst/>
                <a:latin typeface="Arial" panose="020B0604020202020204" pitchFamily="34" charset="0"/>
              </a:rPr>
              <a:t>Attīstību plāno ilgtermiņā (līdz 25 gadiem) – Attīstības plānošanas sistēmas likums</a:t>
            </a:r>
            <a:endParaRPr lang="lv-LV"/>
          </a:p>
        </p:txBody>
      </p:sp>
    </p:spTree>
    <p:extLst>
      <p:ext uri="{BB962C8B-B14F-4D97-AF65-F5344CB8AC3E}">
        <p14:creationId xmlns:p14="http://schemas.microsoft.com/office/powerpoint/2010/main" val="2819221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F207BA2-B13B-0963-2DD6-41ADEEB0FD36}"/>
              </a:ext>
            </a:extLst>
          </p:cNvPr>
          <p:cNvSpPr>
            <a:spLocks noGrp="1"/>
          </p:cNvSpPr>
          <p:nvPr>
            <p:ph type="dt" sz="half" idx="10"/>
          </p:nvPr>
        </p:nvSpPr>
        <p:spPr/>
        <p:txBody>
          <a:bodyPr/>
          <a:lstStyle>
            <a:lvl1pPr>
              <a:defRPr/>
            </a:lvl1pPr>
          </a:lstStyle>
          <a:p>
            <a:pPr>
              <a:defRPr/>
            </a:pPr>
            <a:fld id="{2DDD4E3A-E59E-483A-9079-219795A845B4}" type="datetimeFigureOut">
              <a:rPr lang="en-US"/>
              <a:pPr>
                <a:defRPr/>
              </a:pPr>
              <a:t>4/11/2025</a:t>
            </a:fld>
            <a:endParaRPr lang="en-US"/>
          </a:p>
        </p:txBody>
      </p:sp>
      <p:sp>
        <p:nvSpPr>
          <p:cNvPr id="5" name="Footer Placeholder 4">
            <a:extLst>
              <a:ext uri="{FF2B5EF4-FFF2-40B4-BE49-F238E27FC236}">
                <a16:creationId xmlns:a16="http://schemas.microsoft.com/office/drawing/2014/main" id="{DC47DEC2-3DD2-FF9B-15E6-73E1C66D071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06F459A-EE4D-B810-3266-FEAA9CA9B4CF}"/>
              </a:ext>
            </a:extLst>
          </p:cNvPr>
          <p:cNvSpPr>
            <a:spLocks noGrp="1"/>
          </p:cNvSpPr>
          <p:nvPr>
            <p:ph type="sldNum" sz="quarter" idx="12"/>
          </p:nvPr>
        </p:nvSpPr>
        <p:spPr/>
        <p:txBody>
          <a:bodyPr/>
          <a:lstStyle>
            <a:lvl1pPr>
              <a:defRPr/>
            </a:lvl1pPr>
          </a:lstStyle>
          <a:p>
            <a:pPr>
              <a:defRPr/>
            </a:pPr>
            <a:fld id="{55DC1E16-1595-4CCB-880C-6947BC55BB4C}" type="slidenum">
              <a:rPr lang="en-US"/>
              <a:pPr>
                <a:defRPr/>
              </a:pPr>
              <a:t>‹#›</a:t>
            </a:fld>
            <a:endParaRPr lang="en-US"/>
          </a:p>
        </p:txBody>
      </p:sp>
    </p:spTree>
    <p:extLst>
      <p:ext uri="{BB962C8B-B14F-4D97-AF65-F5344CB8AC3E}">
        <p14:creationId xmlns:p14="http://schemas.microsoft.com/office/powerpoint/2010/main" val="2560075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37F68E-96D2-7660-6C60-C0995FAB07A3}"/>
              </a:ext>
            </a:extLst>
          </p:cNvPr>
          <p:cNvSpPr>
            <a:spLocks noGrp="1"/>
          </p:cNvSpPr>
          <p:nvPr>
            <p:ph type="dt" sz="half" idx="10"/>
          </p:nvPr>
        </p:nvSpPr>
        <p:spPr/>
        <p:txBody>
          <a:bodyPr/>
          <a:lstStyle>
            <a:lvl1pPr>
              <a:defRPr/>
            </a:lvl1pPr>
          </a:lstStyle>
          <a:p>
            <a:pPr>
              <a:defRPr/>
            </a:pPr>
            <a:fld id="{69B1D417-F279-4124-885F-0D622EDA29AB}" type="datetimeFigureOut">
              <a:rPr lang="en-US"/>
              <a:pPr>
                <a:defRPr/>
              </a:pPr>
              <a:t>4/11/2025</a:t>
            </a:fld>
            <a:endParaRPr lang="en-US"/>
          </a:p>
        </p:txBody>
      </p:sp>
      <p:sp>
        <p:nvSpPr>
          <p:cNvPr id="5" name="Footer Placeholder 4">
            <a:extLst>
              <a:ext uri="{FF2B5EF4-FFF2-40B4-BE49-F238E27FC236}">
                <a16:creationId xmlns:a16="http://schemas.microsoft.com/office/drawing/2014/main" id="{93F19E55-BAAF-EB99-3721-BB30614F9E8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0B09D9B-AD1F-2B80-BB56-AF43926AF9DA}"/>
              </a:ext>
            </a:extLst>
          </p:cNvPr>
          <p:cNvSpPr>
            <a:spLocks noGrp="1"/>
          </p:cNvSpPr>
          <p:nvPr>
            <p:ph type="sldNum" sz="quarter" idx="12"/>
          </p:nvPr>
        </p:nvSpPr>
        <p:spPr/>
        <p:txBody>
          <a:bodyPr/>
          <a:lstStyle>
            <a:lvl1pPr>
              <a:defRPr/>
            </a:lvl1pPr>
          </a:lstStyle>
          <a:p>
            <a:pPr>
              <a:defRPr/>
            </a:pPr>
            <a:fld id="{C23FCA8D-3CB5-48AE-9713-5506624E9779}" type="slidenum">
              <a:rPr lang="en-US"/>
              <a:pPr>
                <a:defRPr/>
              </a:pPr>
              <a:t>‹#›</a:t>
            </a:fld>
            <a:endParaRPr lang="en-US"/>
          </a:p>
        </p:txBody>
      </p:sp>
    </p:spTree>
    <p:extLst>
      <p:ext uri="{BB962C8B-B14F-4D97-AF65-F5344CB8AC3E}">
        <p14:creationId xmlns:p14="http://schemas.microsoft.com/office/powerpoint/2010/main" val="3387180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2CD40C-BC9B-5A9F-A123-259D333C1F05}"/>
              </a:ext>
            </a:extLst>
          </p:cNvPr>
          <p:cNvSpPr>
            <a:spLocks noGrp="1"/>
          </p:cNvSpPr>
          <p:nvPr>
            <p:ph type="dt" sz="half" idx="10"/>
          </p:nvPr>
        </p:nvSpPr>
        <p:spPr/>
        <p:txBody>
          <a:bodyPr/>
          <a:lstStyle>
            <a:lvl1pPr>
              <a:defRPr/>
            </a:lvl1pPr>
          </a:lstStyle>
          <a:p>
            <a:pPr>
              <a:defRPr/>
            </a:pPr>
            <a:fld id="{A9385CC5-BB80-46C7-A097-D1285A2518A4}" type="datetimeFigureOut">
              <a:rPr lang="en-US"/>
              <a:pPr>
                <a:defRPr/>
              </a:pPr>
              <a:t>4/11/2025</a:t>
            </a:fld>
            <a:endParaRPr lang="en-US"/>
          </a:p>
        </p:txBody>
      </p:sp>
      <p:sp>
        <p:nvSpPr>
          <p:cNvPr id="5" name="Footer Placeholder 4">
            <a:extLst>
              <a:ext uri="{FF2B5EF4-FFF2-40B4-BE49-F238E27FC236}">
                <a16:creationId xmlns:a16="http://schemas.microsoft.com/office/drawing/2014/main" id="{CF71F53B-0D22-5B1B-EEAC-4086BA16BFE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A0D8A9F-7721-D774-F27B-1F43CCAEB24A}"/>
              </a:ext>
            </a:extLst>
          </p:cNvPr>
          <p:cNvSpPr>
            <a:spLocks noGrp="1"/>
          </p:cNvSpPr>
          <p:nvPr>
            <p:ph type="sldNum" sz="quarter" idx="12"/>
          </p:nvPr>
        </p:nvSpPr>
        <p:spPr/>
        <p:txBody>
          <a:bodyPr/>
          <a:lstStyle>
            <a:lvl1pPr>
              <a:defRPr/>
            </a:lvl1pPr>
          </a:lstStyle>
          <a:p>
            <a:pPr>
              <a:defRPr/>
            </a:pPr>
            <a:fld id="{481C7214-392D-42AF-9B9E-8705735FBEED}" type="slidenum">
              <a:rPr lang="en-US"/>
              <a:pPr>
                <a:defRPr/>
              </a:pPr>
              <a:t>‹#›</a:t>
            </a:fld>
            <a:endParaRPr lang="en-US"/>
          </a:p>
        </p:txBody>
      </p:sp>
    </p:spTree>
    <p:extLst>
      <p:ext uri="{BB962C8B-B14F-4D97-AF65-F5344CB8AC3E}">
        <p14:creationId xmlns:p14="http://schemas.microsoft.com/office/powerpoint/2010/main" val="4231333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759CE-C184-B783-7ED1-BB65B27A951F}"/>
              </a:ext>
            </a:extLst>
          </p:cNvPr>
          <p:cNvSpPr>
            <a:spLocks noGrp="1"/>
          </p:cNvSpPr>
          <p:nvPr>
            <p:ph type="dt" sz="half" idx="10"/>
          </p:nvPr>
        </p:nvSpPr>
        <p:spPr/>
        <p:txBody>
          <a:bodyPr/>
          <a:lstStyle>
            <a:lvl1pPr>
              <a:defRPr/>
            </a:lvl1pPr>
          </a:lstStyle>
          <a:p>
            <a:pPr>
              <a:defRPr/>
            </a:pPr>
            <a:fld id="{8C10A678-AA21-472A-A8DD-A7C171551E5E}" type="datetimeFigureOut">
              <a:rPr lang="en-US"/>
              <a:pPr>
                <a:defRPr/>
              </a:pPr>
              <a:t>4/11/2025</a:t>
            </a:fld>
            <a:endParaRPr lang="en-US"/>
          </a:p>
        </p:txBody>
      </p:sp>
      <p:sp>
        <p:nvSpPr>
          <p:cNvPr id="5" name="Footer Placeholder 4">
            <a:extLst>
              <a:ext uri="{FF2B5EF4-FFF2-40B4-BE49-F238E27FC236}">
                <a16:creationId xmlns:a16="http://schemas.microsoft.com/office/drawing/2014/main" id="{4EF8E1C9-8E63-E267-AA6E-F2E37548172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293E499-0DDE-9FB3-4CE8-C3B17BA6C2E9}"/>
              </a:ext>
            </a:extLst>
          </p:cNvPr>
          <p:cNvSpPr>
            <a:spLocks noGrp="1"/>
          </p:cNvSpPr>
          <p:nvPr>
            <p:ph type="sldNum" sz="quarter" idx="12"/>
          </p:nvPr>
        </p:nvSpPr>
        <p:spPr/>
        <p:txBody>
          <a:bodyPr/>
          <a:lstStyle>
            <a:lvl1pPr>
              <a:defRPr/>
            </a:lvl1pPr>
          </a:lstStyle>
          <a:p>
            <a:pPr>
              <a:defRPr/>
            </a:pPr>
            <a:fld id="{91A8A37C-4D63-43F0-94AD-FCD1F5F20F50}" type="slidenum">
              <a:rPr lang="en-US"/>
              <a:pPr>
                <a:defRPr/>
              </a:pPr>
              <a:t>‹#›</a:t>
            </a:fld>
            <a:endParaRPr lang="en-US"/>
          </a:p>
        </p:txBody>
      </p:sp>
    </p:spTree>
    <p:extLst>
      <p:ext uri="{BB962C8B-B14F-4D97-AF65-F5344CB8AC3E}">
        <p14:creationId xmlns:p14="http://schemas.microsoft.com/office/powerpoint/2010/main" val="2369232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CE650D-060E-07B2-CD8E-5A5D1A13442E}"/>
              </a:ext>
            </a:extLst>
          </p:cNvPr>
          <p:cNvSpPr>
            <a:spLocks noGrp="1"/>
          </p:cNvSpPr>
          <p:nvPr>
            <p:ph type="dt" sz="half" idx="10"/>
          </p:nvPr>
        </p:nvSpPr>
        <p:spPr/>
        <p:txBody>
          <a:bodyPr/>
          <a:lstStyle>
            <a:lvl1pPr>
              <a:defRPr/>
            </a:lvl1pPr>
          </a:lstStyle>
          <a:p>
            <a:pPr>
              <a:defRPr/>
            </a:pPr>
            <a:fld id="{12389698-4792-4E93-A401-0BAA09A9169C}" type="datetimeFigureOut">
              <a:rPr lang="en-US"/>
              <a:pPr>
                <a:defRPr/>
              </a:pPr>
              <a:t>4/11/2025</a:t>
            </a:fld>
            <a:endParaRPr lang="en-US"/>
          </a:p>
        </p:txBody>
      </p:sp>
      <p:sp>
        <p:nvSpPr>
          <p:cNvPr id="5" name="Footer Placeholder 4">
            <a:extLst>
              <a:ext uri="{FF2B5EF4-FFF2-40B4-BE49-F238E27FC236}">
                <a16:creationId xmlns:a16="http://schemas.microsoft.com/office/drawing/2014/main" id="{830816FA-47AA-3BF0-BB91-B5314E1FEA4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32223A5-D0EB-4908-C386-7C5008B25BFE}"/>
              </a:ext>
            </a:extLst>
          </p:cNvPr>
          <p:cNvSpPr>
            <a:spLocks noGrp="1"/>
          </p:cNvSpPr>
          <p:nvPr>
            <p:ph type="sldNum" sz="quarter" idx="12"/>
          </p:nvPr>
        </p:nvSpPr>
        <p:spPr/>
        <p:txBody>
          <a:bodyPr/>
          <a:lstStyle>
            <a:lvl1pPr>
              <a:defRPr/>
            </a:lvl1pPr>
          </a:lstStyle>
          <a:p>
            <a:pPr>
              <a:defRPr/>
            </a:pPr>
            <a:fld id="{1941EC8A-D162-4CA7-83EA-E09BB369B832}" type="slidenum">
              <a:rPr lang="en-US"/>
              <a:pPr>
                <a:defRPr/>
              </a:pPr>
              <a:t>‹#›</a:t>
            </a:fld>
            <a:endParaRPr lang="en-US"/>
          </a:p>
        </p:txBody>
      </p:sp>
    </p:spTree>
    <p:extLst>
      <p:ext uri="{BB962C8B-B14F-4D97-AF65-F5344CB8AC3E}">
        <p14:creationId xmlns:p14="http://schemas.microsoft.com/office/powerpoint/2010/main" val="4281522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7085F78F-25B1-B117-88F7-7CEBFD35F3DF}"/>
              </a:ext>
            </a:extLst>
          </p:cNvPr>
          <p:cNvSpPr>
            <a:spLocks noGrp="1"/>
          </p:cNvSpPr>
          <p:nvPr>
            <p:ph type="dt" sz="half" idx="10"/>
          </p:nvPr>
        </p:nvSpPr>
        <p:spPr/>
        <p:txBody>
          <a:bodyPr/>
          <a:lstStyle>
            <a:lvl1pPr>
              <a:defRPr/>
            </a:lvl1pPr>
          </a:lstStyle>
          <a:p>
            <a:pPr>
              <a:defRPr/>
            </a:pPr>
            <a:fld id="{22FB525A-5F13-48A6-AE90-05130017D6D0}" type="datetimeFigureOut">
              <a:rPr lang="en-US"/>
              <a:pPr>
                <a:defRPr/>
              </a:pPr>
              <a:t>4/11/2025</a:t>
            </a:fld>
            <a:endParaRPr lang="en-US"/>
          </a:p>
        </p:txBody>
      </p:sp>
      <p:sp>
        <p:nvSpPr>
          <p:cNvPr id="6" name="Footer Placeholder 4">
            <a:extLst>
              <a:ext uri="{FF2B5EF4-FFF2-40B4-BE49-F238E27FC236}">
                <a16:creationId xmlns:a16="http://schemas.microsoft.com/office/drawing/2014/main" id="{BBCC7BB1-88CE-B217-DF3D-CF50B03A519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004C014-140B-859E-25E3-1398A838675A}"/>
              </a:ext>
            </a:extLst>
          </p:cNvPr>
          <p:cNvSpPr>
            <a:spLocks noGrp="1"/>
          </p:cNvSpPr>
          <p:nvPr>
            <p:ph type="sldNum" sz="quarter" idx="12"/>
          </p:nvPr>
        </p:nvSpPr>
        <p:spPr/>
        <p:txBody>
          <a:bodyPr/>
          <a:lstStyle>
            <a:lvl1pPr>
              <a:defRPr/>
            </a:lvl1pPr>
          </a:lstStyle>
          <a:p>
            <a:pPr>
              <a:defRPr/>
            </a:pPr>
            <a:fld id="{8794B3E3-25D5-44F5-8B93-5A55A230BB47}" type="slidenum">
              <a:rPr lang="en-US"/>
              <a:pPr>
                <a:defRPr/>
              </a:pPr>
              <a:t>‹#›</a:t>
            </a:fld>
            <a:endParaRPr lang="en-US"/>
          </a:p>
        </p:txBody>
      </p:sp>
    </p:spTree>
    <p:extLst>
      <p:ext uri="{BB962C8B-B14F-4D97-AF65-F5344CB8AC3E}">
        <p14:creationId xmlns:p14="http://schemas.microsoft.com/office/powerpoint/2010/main" val="434145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AFD0AE5-8711-C5EF-024C-82EBF4BA923D}"/>
              </a:ext>
            </a:extLst>
          </p:cNvPr>
          <p:cNvSpPr>
            <a:spLocks noGrp="1"/>
          </p:cNvSpPr>
          <p:nvPr>
            <p:ph type="dt" sz="half" idx="10"/>
          </p:nvPr>
        </p:nvSpPr>
        <p:spPr/>
        <p:txBody>
          <a:bodyPr/>
          <a:lstStyle>
            <a:lvl1pPr>
              <a:defRPr/>
            </a:lvl1pPr>
          </a:lstStyle>
          <a:p>
            <a:pPr>
              <a:defRPr/>
            </a:pPr>
            <a:fld id="{69B4997C-1BCC-4BF4-A53F-6E9BB0EFE540}" type="datetimeFigureOut">
              <a:rPr lang="en-US"/>
              <a:pPr>
                <a:defRPr/>
              </a:pPr>
              <a:t>4/11/2025</a:t>
            </a:fld>
            <a:endParaRPr lang="en-US"/>
          </a:p>
        </p:txBody>
      </p:sp>
      <p:sp>
        <p:nvSpPr>
          <p:cNvPr id="8" name="Footer Placeholder 4">
            <a:extLst>
              <a:ext uri="{FF2B5EF4-FFF2-40B4-BE49-F238E27FC236}">
                <a16:creationId xmlns:a16="http://schemas.microsoft.com/office/drawing/2014/main" id="{C183139D-338C-CF12-3F17-B9268A44E0A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A17E1F7C-FB90-3533-A019-E7070F28F7A1}"/>
              </a:ext>
            </a:extLst>
          </p:cNvPr>
          <p:cNvSpPr>
            <a:spLocks noGrp="1"/>
          </p:cNvSpPr>
          <p:nvPr>
            <p:ph type="sldNum" sz="quarter" idx="12"/>
          </p:nvPr>
        </p:nvSpPr>
        <p:spPr/>
        <p:txBody>
          <a:bodyPr/>
          <a:lstStyle>
            <a:lvl1pPr>
              <a:defRPr/>
            </a:lvl1pPr>
          </a:lstStyle>
          <a:p>
            <a:pPr>
              <a:defRPr/>
            </a:pPr>
            <a:fld id="{09CDE31B-DFE0-425E-9CF3-3AA5EF55DEF1}" type="slidenum">
              <a:rPr lang="en-US"/>
              <a:pPr>
                <a:defRPr/>
              </a:pPr>
              <a:t>‹#›</a:t>
            </a:fld>
            <a:endParaRPr lang="en-US"/>
          </a:p>
        </p:txBody>
      </p:sp>
    </p:spTree>
    <p:extLst>
      <p:ext uri="{BB962C8B-B14F-4D97-AF65-F5344CB8AC3E}">
        <p14:creationId xmlns:p14="http://schemas.microsoft.com/office/powerpoint/2010/main" val="1819392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50200FD-2EF9-7FC2-CA78-CFF07C590D88}"/>
              </a:ext>
            </a:extLst>
          </p:cNvPr>
          <p:cNvSpPr>
            <a:spLocks noGrp="1"/>
          </p:cNvSpPr>
          <p:nvPr>
            <p:ph type="dt" sz="half" idx="10"/>
          </p:nvPr>
        </p:nvSpPr>
        <p:spPr/>
        <p:txBody>
          <a:bodyPr/>
          <a:lstStyle>
            <a:lvl1pPr>
              <a:defRPr/>
            </a:lvl1pPr>
          </a:lstStyle>
          <a:p>
            <a:pPr>
              <a:defRPr/>
            </a:pPr>
            <a:fld id="{BAA2FE2E-2A81-4AF8-AB69-117BFF2CAE25}" type="datetimeFigureOut">
              <a:rPr lang="en-US"/>
              <a:pPr>
                <a:defRPr/>
              </a:pPr>
              <a:t>4/11/2025</a:t>
            </a:fld>
            <a:endParaRPr lang="en-US"/>
          </a:p>
        </p:txBody>
      </p:sp>
      <p:sp>
        <p:nvSpPr>
          <p:cNvPr id="4" name="Footer Placeholder 4">
            <a:extLst>
              <a:ext uri="{FF2B5EF4-FFF2-40B4-BE49-F238E27FC236}">
                <a16:creationId xmlns:a16="http://schemas.microsoft.com/office/drawing/2014/main" id="{2AD2F7B3-ACE2-20E6-6228-9D02FF6D432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E08C877-EC00-E3C0-2463-24C834DD13B4}"/>
              </a:ext>
            </a:extLst>
          </p:cNvPr>
          <p:cNvSpPr>
            <a:spLocks noGrp="1"/>
          </p:cNvSpPr>
          <p:nvPr>
            <p:ph type="sldNum" sz="quarter" idx="12"/>
          </p:nvPr>
        </p:nvSpPr>
        <p:spPr/>
        <p:txBody>
          <a:bodyPr/>
          <a:lstStyle>
            <a:lvl1pPr>
              <a:defRPr/>
            </a:lvl1pPr>
          </a:lstStyle>
          <a:p>
            <a:pPr>
              <a:defRPr/>
            </a:pPr>
            <a:fld id="{64D2BDBB-8BA4-4879-A8E4-1C2E0723E605}" type="slidenum">
              <a:rPr lang="en-US"/>
              <a:pPr>
                <a:defRPr/>
              </a:pPr>
              <a:t>‹#›</a:t>
            </a:fld>
            <a:endParaRPr lang="en-US"/>
          </a:p>
        </p:txBody>
      </p:sp>
    </p:spTree>
    <p:extLst>
      <p:ext uri="{BB962C8B-B14F-4D97-AF65-F5344CB8AC3E}">
        <p14:creationId xmlns:p14="http://schemas.microsoft.com/office/powerpoint/2010/main" val="949045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8FC5371-FD5F-4AE5-FACF-1AEB46F0AB97}"/>
              </a:ext>
            </a:extLst>
          </p:cNvPr>
          <p:cNvSpPr>
            <a:spLocks noGrp="1"/>
          </p:cNvSpPr>
          <p:nvPr>
            <p:ph type="dt" sz="half" idx="10"/>
          </p:nvPr>
        </p:nvSpPr>
        <p:spPr/>
        <p:txBody>
          <a:bodyPr/>
          <a:lstStyle>
            <a:lvl1pPr>
              <a:defRPr/>
            </a:lvl1pPr>
          </a:lstStyle>
          <a:p>
            <a:pPr>
              <a:defRPr/>
            </a:pPr>
            <a:fld id="{4978C004-159D-4316-86CD-3E66733E87D9}" type="datetimeFigureOut">
              <a:rPr lang="en-US"/>
              <a:pPr>
                <a:defRPr/>
              </a:pPr>
              <a:t>4/11/2025</a:t>
            </a:fld>
            <a:endParaRPr lang="en-US"/>
          </a:p>
        </p:txBody>
      </p:sp>
      <p:sp>
        <p:nvSpPr>
          <p:cNvPr id="3" name="Footer Placeholder 4">
            <a:extLst>
              <a:ext uri="{FF2B5EF4-FFF2-40B4-BE49-F238E27FC236}">
                <a16:creationId xmlns:a16="http://schemas.microsoft.com/office/drawing/2014/main" id="{36CA1D72-E19B-1E55-BA4C-242A8E121AB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97F8409-FC26-B906-3E60-5C88C8C86E94}"/>
              </a:ext>
            </a:extLst>
          </p:cNvPr>
          <p:cNvSpPr>
            <a:spLocks noGrp="1"/>
          </p:cNvSpPr>
          <p:nvPr>
            <p:ph type="sldNum" sz="quarter" idx="12"/>
          </p:nvPr>
        </p:nvSpPr>
        <p:spPr/>
        <p:txBody>
          <a:bodyPr/>
          <a:lstStyle>
            <a:lvl1pPr>
              <a:defRPr/>
            </a:lvl1pPr>
          </a:lstStyle>
          <a:p>
            <a:pPr>
              <a:defRPr/>
            </a:pPr>
            <a:fld id="{CC851483-21AA-4185-AB17-0364AF6EFC8D}" type="slidenum">
              <a:rPr lang="en-US"/>
              <a:pPr>
                <a:defRPr/>
              </a:pPr>
              <a:t>‹#›</a:t>
            </a:fld>
            <a:endParaRPr lang="en-US"/>
          </a:p>
        </p:txBody>
      </p:sp>
    </p:spTree>
    <p:extLst>
      <p:ext uri="{BB962C8B-B14F-4D97-AF65-F5344CB8AC3E}">
        <p14:creationId xmlns:p14="http://schemas.microsoft.com/office/powerpoint/2010/main" val="2772392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79E394B-4FE7-695B-B1AB-A04457131D76}"/>
              </a:ext>
            </a:extLst>
          </p:cNvPr>
          <p:cNvSpPr>
            <a:spLocks noGrp="1"/>
          </p:cNvSpPr>
          <p:nvPr>
            <p:ph type="dt" sz="half" idx="10"/>
          </p:nvPr>
        </p:nvSpPr>
        <p:spPr/>
        <p:txBody>
          <a:bodyPr/>
          <a:lstStyle>
            <a:lvl1pPr>
              <a:defRPr/>
            </a:lvl1pPr>
          </a:lstStyle>
          <a:p>
            <a:pPr>
              <a:defRPr/>
            </a:pPr>
            <a:fld id="{88373ADD-8277-442E-B5D4-8715C500C51E}" type="datetimeFigureOut">
              <a:rPr lang="en-US"/>
              <a:pPr>
                <a:defRPr/>
              </a:pPr>
              <a:t>4/11/2025</a:t>
            </a:fld>
            <a:endParaRPr lang="en-US"/>
          </a:p>
        </p:txBody>
      </p:sp>
      <p:sp>
        <p:nvSpPr>
          <p:cNvPr id="6" name="Footer Placeholder 4">
            <a:extLst>
              <a:ext uri="{FF2B5EF4-FFF2-40B4-BE49-F238E27FC236}">
                <a16:creationId xmlns:a16="http://schemas.microsoft.com/office/drawing/2014/main" id="{88158008-787E-4593-33D1-90D76537797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0D02708-23B6-8B0B-A54E-EE3F09F25062}"/>
              </a:ext>
            </a:extLst>
          </p:cNvPr>
          <p:cNvSpPr>
            <a:spLocks noGrp="1"/>
          </p:cNvSpPr>
          <p:nvPr>
            <p:ph type="sldNum" sz="quarter" idx="12"/>
          </p:nvPr>
        </p:nvSpPr>
        <p:spPr/>
        <p:txBody>
          <a:bodyPr/>
          <a:lstStyle>
            <a:lvl1pPr>
              <a:defRPr/>
            </a:lvl1pPr>
          </a:lstStyle>
          <a:p>
            <a:pPr>
              <a:defRPr/>
            </a:pPr>
            <a:fld id="{F3C4D45D-E300-4685-BBA7-4ACE2A1FA34D}" type="slidenum">
              <a:rPr lang="en-US"/>
              <a:pPr>
                <a:defRPr/>
              </a:pPr>
              <a:t>‹#›</a:t>
            </a:fld>
            <a:endParaRPr lang="en-US"/>
          </a:p>
        </p:txBody>
      </p:sp>
    </p:spTree>
    <p:extLst>
      <p:ext uri="{BB962C8B-B14F-4D97-AF65-F5344CB8AC3E}">
        <p14:creationId xmlns:p14="http://schemas.microsoft.com/office/powerpoint/2010/main" val="1401190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84C45E6-A1D9-B3A0-1ADD-A9846C469D9C}"/>
              </a:ext>
            </a:extLst>
          </p:cNvPr>
          <p:cNvSpPr>
            <a:spLocks noGrp="1"/>
          </p:cNvSpPr>
          <p:nvPr>
            <p:ph type="dt" sz="half" idx="10"/>
          </p:nvPr>
        </p:nvSpPr>
        <p:spPr/>
        <p:txBody>
          <a:bodyPr/>
          <a:lstStyle>
            <a:lvl1pPr>
              <a:defRPr/>
            </a:lvl1pPr>
          </a:lstStyle>
          <a:p>
            <a:pPr>
              <a:defRPr/>
            </a:pPr>
            <a:fld id="{EAF43A46-05DC-4A49-B7D7-15737590DF19}" type="datetimeFigureOut">
              <a:rPr lang="en-US"/>
              <a:pPr>
                <a:defRPr/>
              </a:pPr>
              <a:t>4/11/2025</a:t>
            </a:fld>
            <a:endParaRPr lang="en-US"/>
          </a:p>
        </p:txBody>
      </p:sp>
      <p:sp>
        <p:nvSpPr>
          <p:cNvPr id="6" name="Footer Placeholder 4">
            <a:extLst>
              <a:ext uri="{FF2B5EF4-FFF2-40B4-BE49-F238E27FC236}">
                <a16:creationId xmlns:a16="http://schemas.microsoft.com/office/drawing/2014/main" id="{63A79B6A-C573-7765-2EDE-A4B5296D401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F09FD3D-117D-F6B7-3F54-8FC1842CA24C}"/>
              </a:ext>
            </a:extLst>
          </p:cNvPr>
          <p:cNvSpPr>
            <a:spLocks noGrp="1"/>
          </p:cNvSpPr>
          <p:nvPr>
            <p:ph type="sldNum" sz="quarter" idx="12"/>
          </p:nvPr>
        </p:nvSpPr>
        <p:spPr/>
        <p:txBody>
          <a:bodyPr/>
          <a:lstStyle>
            <a:lvl1pPr>
              <a:defRPr/>
            </a:lvl1pPr>
          </a:lstStyle>
          <a:p>
            <a:pPr>
              <a:defRPr/>
            </a:pPr>
            <a:fld id="{A4559223-528B-4363-8F88-82E9DF0A3697}" type="slidenum">
              <a:rPr lang="en-US"/>
              <a:pPr>
                <a:defRPr/>
              </a:pPr>
              <a:t>‹#›</a:t>
            </a:fld>
            <a:endParaRPr lang="en-US"/>
          </a:p>
        </p:txBody>
      </p:sp>
    </p:spTree>
    <p:extLst>
      <p:ext uri="{BB962C8B-B14F-4D97-AF65-F5344CB8AC3E}">
        <p14:creationId xmlns:p14="http://schemas.microsoft.com/office/powerpoint/2010/main" val="1812947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8A9F748-78A4-B9BC-6853-747481068454}"/>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lv-LV"/>
              <a:t>Click to edit Master title style</a:t>
            </a:r>
          </a:p>
        </p:txBody>
      </p:sp>
      <p:sp>
        <p:nvSpPr>
          <p:cNvPr id="1027" name="Text Placeholder 2">
            <a:extLst>
              <a:ext uri="{FF2B5EF4-FFF2-40B4-BE49-F238E27FC236}">
                <a16:creationId xmlns:a16="http://schemas.microsoft.com/office/drawing/2014/main" id="{C7960C37-4A44-B10B-5235-25C11976C77E}"/>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lv-LV"/>
              <a:t>Click to edit Master text styles</a:t>
            </a:r>
          </a:p>
          <a:p>
            <a:pPr lvl="1"/>
            <a:r>
              <a:rPr lang="en-US" altLang="lv-LV"/>
              <a:t>Second level</a:t>
            </a:r>
          </a:p>
          <a:p>
            <a:pPr lvl="2"/>
            <a:r>
              <a:rPr lang="en-US" altLang="lv-LV"/>
              <a:t>Third level</a:t>
            </a:r>
          </a:p>
          <a:p>
            <a:pPr lvl="3"/>
            <a:r>
              <a:rPr lang="en-US" altLang="lv-LV"/>
              <a:t>Fourth level</a:t>
            </a:r>
          </a:p>
          <a:p>
            <a:pPr lvl="4"/>
            <a:r>
              <a:rPr lang="en-US" altLang="lv-LV"/>
              <a:t>Fifth level</a:t>
            </a:r>
          </a:p>
        </p:txBody>
      </p:sp>
      <p:sp>
        <p:nvSpPr>
          <p:cNvPr id="4" name="Date Placeholder 3">
            <a:extLst>
              <a:ext uri="{FF2B5EF4-FFF2-40B4-BE49-F238E27FC236}">
                <a16:creationId xmlns:a16="http://schemas.microsoft.com/office/drawing/2014/main" id="{062E5204-5A24-EDA7-277B-F9E487C8F082}"/>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3163B6EA-2A81-46A9-8BFE-B6F7F34D73D9}" type="datetimeFigureOut">
              <a:rPr lang="en-US"/>
              <a:pPr>
                <a:defRPr/>
              </a:pPr>
              <a:t>4/11/2025</a:t>
            </a:fld>
            <a:endParaRPr lang="en-US"/>
          </a:p>
        </p:txBody>
      </p:sp>
      <p:sp>
        <p:nvSpPr>
          <p:cNvPr id="5" name="Footer Placeholder 4">
            <a:extLst>
              <a:ext uri="{FF2B5EF4-FFF2-40B4-BE49-F238E27FC236}">
                <a16:creationId xmlns:a16="http://schemas.microsoft.com/office/drawing/2014/main" id="{008B32BF-5D36-2985-3249-5844E30CC74A}"/>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58EDECE2-1633-5921-B18E-E2C59187E26A}"/>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076CEDBD-11C2-4B2D-97D8-2D16633D96C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4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0" name="Group 11">
            <a:extLst>
              <a:ext uri="{FF2B5EF4-FFF2-40B4-BE49-F238E27FC236}">
                <a16:creationId xmlns:a16="http://schemas.microsoft.com/office/drawing/2014/main" id="{225AD157-E436-7134-85C6-671D0155BD8D}"/>
              </a:ext>
            </a:extLst>
          </p:cNvPr>
          <p:cNvGrpSpPr>
            <a:grpSpLocks/>
          </p:cNvGrpSpPr>
          <p:nvPr/>
        </p:nvGrpSpPr>
        <p:grpSpPr bwMode="auto">
          <a:xfrm>
            <a:off x="1011238" y="1011238"/>
            <a:ext cx="16219487" cy="8229600"/>
            <a:chOff x="0" y="0"/>
            <a:chExt cx="21626923" cy="10972800"/>
          </a:xfrm>
        </p:grpSpPr>
        <p:pic>
          <p:nvPicPr>
            <p:cNvPr id="2064" name="Picture 12">
              <a:extLst>
                <a:ext uri="{FF2B5EF4-FFF2-40B4-BE49-F238E27FC236}">
                  <a16:creationId xmlns:a16="http://schemas.microsoft.com/office/drawing/2014/main" id="{B5264BD0-EFEF-8E8B-54F3-35EBDCE3D6D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21626923" cy="1097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extBox 10">
            <a:extLst>
              <a:ext uri="{FF2B5EF4-FFF2-40B4-BE49-F238E27FC236}">
                <a16:creationId xmlns:a16="http://schemas.microsoft.com/office/drawing/2014/main" id="{50820722-E104-D96F-FCF7-CB246835A79D}"/>
              </a:ext>
            </a:extLst>
          </p:cNvPr>
          <p:cNvSpPr txBox="1"/>
          <p:nvPr/>
        </p:nvSpPr>
        <p:spPr>
          <a:xfrm>
            <a:off x="12611171" y="7651274"/>
            <a:ext cx="4399685" cy="1477328"/>
          </a:xfrm>
          <a:prstGeom prst="rect">
            <a:avLst/>
          </a:prstGeom>
        </p:spPr>
        <p:txBody>
          <a:bodyPr wrap="square" lIns="0" tIns="0" rIns="0" bIns="0" anchor="t">
            <a:spAutoFit/>
          </a:bodyPr>
          <a:lstStyle/>
          <a:p>
            <a:pPr eaLnBrk="1" fontAlgn="auto" hangingPunct="1">
              <a:spcAft>
                <a:spcPts val="0"/>
              </a:spcAft>
              <a:defRPr/>
            </a:pPr>
            <a:r>
              <a:rPr lang="lv-LV" sz="2400" b="1" dirty="0">
                <a:solidFill>
                  <a:srgbClr val="FFFFFF"/>
                </a:solidFill>
                <a:latin typeface="Verdana" panose="020B0604030504040204" pitchFamily="34" charset="0"/>
                <a:ea typeface="Verdana" panose="020B0604030504040204" pitchFamily="34" charset="0"/>
                <a:cs typeface="Garet Light"/>
              </a:rPr>
              <a:t>Inga Tramdaha</a:t>
            </a:r>
            <a:endParaRPr lang="en-GB" sz="2400" b="1" dirty="0">
              <a:solidFill>
                <a:srgbClr val="FFFFFF"/>
              </a:solidFill>
              <a:latin typeface="Verdana" panose="020B0604030504040204" pitchFamily="34" charset="0"/>
              <a:ea typeface="Verdana" panose="020B0604030504040204" pitchFamily="34" charset="0"/>
              <a:cs typeface="Garet Light"/>
            </a:endParaRPr>
          </a:p>
          <a:p>
            <a:pPr eaLnBrk="1" fontAlgn="auto" hangingPunct="1">
              <a:spcAft>
                <a:spcPts val="0"/>
              </a:spcAft>
              <a:defRPr/>
            </a:pPr>
            <a:r>
              <a:rPr lang="en-GB" sz="2400" dirty="0">
                <a:solidFill>
                  <a:srgbClr val="FFFFFF"/>
                </a:solidFill>
                <a:latin typeface="Verdana" panose="020B0604030504040204" pitchFamily="34" charset="0"/>
                <a:ea typeface="Verdana" panose="020B0604030504040204" pitchFamily="34" charset="0"/>
                <a:cs typeface="Garet Light"/>
              </a:rPr>
              <a:t>Tukuma novada </a:t>
            </a:r>
            <a:r>
              <a:rPr lang="en-GB" sz="2400" dirty="0" err="1">
                <a:solidFill>
                  <a:srgbClr val="FFFFFF"/>
                </a:solidFill>
                <a:latin typeface="Verdana" panose="020B0604030504040204" pitchFamily="34" charset="0"/>
                <a:ea typeface="Verdana" panose="020B0604030504040204" pitchFamily="34" charset="0"/>
                <a:cs typeface="Garet Light"/>
              </a:rPr>
              <a:t>pašvaldība</a:t>
            </a:r>
            <a:endParaRPr lang="en-GB" sz="2400" dirty="0">
              <a:solidFill>
                <a:srgbClr val="FFFFFF"/>
              </a:solidFill>
              <a:latin typeface="Verdana" panose="020B0604030504040204" pitchFamily="34" charset="0"/>
              <a:ea typeface="Verdana" panose="020B0604030504040204" pitchFamily="34" charset="0"/>
              <a:cs typeface="Garet Light"/>
            </a:endParaRPr>
          </a:p>
          <a:p>
            <a:pPr eaLnBrk="1" fontAlgn="auto" hangingPunct="1">
              <a:spcAft>
                <a:spcPts val="0"/>
              </a:spcAft>
              <a:defRPr/>
            </a:pPr>
            <a:r>
              <a:rPr lang="en-GB" sz="2400" dirty="0" err="1">
                <a:solidFill>
                  <a:srgbClr val="FFFFFF"/>
                </a:solidFill>
                <a:latin typeface="Verdana" panose="020B0604030504040204" pitchFamily="34" charset="0"/>
                <a:ea typeface="Verdana" panose="020B0604030504040204" pitchFamily="34" charset="0"/>
                <a:cs typeface="Garet Light"/>
              </a:rPr>
              <a:t>Attīstības</a:t>
            </a:r>
            <a:r>
              <a:rPr lang="en-GB" sz="2400" dirty="0">
                <a:solidFill>
                  <a:srgbClr val="FFFFFF"/>
                </a:solidFill>
                <a:latin typeface="Verdana" panose="020B0604030504040204" pitchFamily="34" charset="0"/>
                <a:ea typeface="Verdana" panose="020B0604030504040204" pitchFamily="34" charset="0"/>
                <a:cs typeface="Garet Light"/>
              </a:rPr>
              <a:t> </a:t>
            </a:r>
            <a:r>
              <a:rPr lang="en-GB" sz="2400" dirty="0" err="1">
                <a:solidFill>
                  <a:srgbClr val="FFFFFF"/>
                </a:solidFill>
                <a:latin typeface="Verdana" panose="020B0604030504040204" pitchFamily="34" charset="0"/>
                <a:ea typeface="Verdana" panose="020B0604030504040204" pitchFamily="34" charset="0"/>
                <a:cs typeface="Garet Light"/>
              </a:rPr>
              <a:t>nodaļa</a:t>
            </a:r>
            <a:endParaRPr lang="en-GB" sz="2400" dirty="0">
              <a:solidFill>
                <a:srgbClr val="FFFFFF"/>
              </a:solidFill>
              <a:latin typeface="Verdana" panose="020B0604030504040204" pitchFamily="34" charset="0"/>
              <a:ea typeface="Verdana" panose="020B0604030504040204" pitchFamily="34" charset="0"/>
              <a:cs typeface="Garet Light"/>
            </a:endParaRPr>
          </a:p>
          <a:p>
            <a:pPr eaLnBrk="1" fontAlgn="auto" hangingPunct="1">
              <a:spcAft>
                <a:spcPts val="0"/>
              </a:spcAft>
              <a:defRPr/>
            </a:pPr>
            <a:r>
              <a:rPr lang="lv-LV" sz="2400" dirty="0">
                <a:solidFill>
                  <a:srgbClr val="FFFFFF"/>
                </a:solidFill>
                <a:latin typeface="Verdana" panose="020B0604030504040204" pitchFamily="34" charset="0"/>
                <a:ea typeface="Verdana" panose="020B0604030504040204" pitchFamily="34" charset="0"/>
                <a:cs typeface="Garet Light"/>
              </a:rPr>
              <a:t>teritorijas plānotāja</a:t>
            </a:r>
            <a:endParaRPr lang="en-US" dirty="0">
              <a:latin typeface="Verdana" panose="020B0604030504040204" pitchFamily="34" charset="0"/>
              <a:ea typeface="Verdana" panose="020B0604030504040204" pitchFamily="34" charset="0"/>
            </a:endParaRPr>
          </a:p>
        </p:txBody>
      </p:sp>
      <p:grpSp>
        <p:nvGrpSpPr>
          <p:cNvPr id="2053" name="Group 13">
            <a:extLst>
              <a:ext uri="{FF2B5EF4-FFF2-40B4-BE49-F238E27FC236}">
                <a16:creationId xmlns:a16="http://schemas.microsoft.com/office/drawing/2014/main" id="{7A5848F5-339C-8F76-D610-78D3DAFC9118}"/>
              </a:ext>
            </a:extLst>
          </p:cNvPr>
          <p:cNvGrpSpPr>
            <a:grpSpLocks/>
          </p:cNvGrpSpPr>
          <p:nvPr/>
        </p:nvGrpSpPr>
        <p:grpSpPr bwMode="auto">
          <a:xfrm>
            <a:off x="-14288" y="4894263"/>
            <a:ext cx="11634788" cy="3495675"/>
            <a:chOff x="0" y="0"/>
            <a:chExt cx="9193482" cy="2761417"/>
          </a:xfrm>
          <a:solidFill>
            <a:srgbClr val="008080"/>
          </a:solidFill>
        </p:grpSpPr>
        <p:sp>
          <p:nvSpPr>
            <p:cNvPr id="2060" name="Freeform 14">
              <a:extLst>
                <a:ext uri="{FF2B5EF4-FFF2-40B4-BE49-F238E27FC236}">
                  <a16:creationId xmlns:a16="http://schemas.microsoft.com/office/drawing/2014/main" id="{9BE775ED-4800-3AEB-266D-4CECCB0ACB15}"/>
                </a:ext>
              </a:extLst>
            </p:cNvPr>
            <p:cNvSpPr>
              <a:spLocks/>
            </p:cNvSpPr>
            <p:nvPr/>
          </p:nvSpPr>
          <p:spPr bwMode="auto">
            <a:xfrm>
              <a:off x="0" y="0"/>
              <a:ext cx="9193482" cy="2761417"/>
            </a:xfrm>
            <a:custGeom>
              <a:avLst/>
              <a:gdLst>
                <a:gd name="T0" fmla="*/ 0 w 9193482"/>
                <a:gd name="T1" fmla="*/ 0 h 2761417"/>
                <a:gd name="T2" fmla="*/ 9193482 w 9193482"/>
                <a:gd name="T3" fmla="*/ 0 h 2761417"/>
                <a:gd name="T4" fmla="*/ 9193482 w 9193482"/>
                <a:gd name="T5" fmla="*/ 2761417 h 2761417"/>
                <a:gd name="T6" fmla="*/ 0 w 9193482"/>
                <a:gd name="T7" fmla="*/ 2761417 h 2761417"/>
                <a:gd name="T8" fmla="*/ 0 w 9193482"/>
                <a:gd name="T9" fmla="*/ 0 h 2761417"/>
              </a:gdLst>
              <a:ahLst/>
              <a:cxnLst>
                <a:cxn ang="0">
                  <a:pos x="T0" y="T1"/>
                </a:cxn>
                <a:cxn ang="0">
                  <a:pos x="T2" y="T3"/>
                </a:cxn>
                <a:cxn ang="0">
                  <a:pos x="T4" y="T5"/>
                </a:cxn>
                <a:cxn ang="0">
                  <a:pos x="T6" y="T7"/>
                </a:cxn>
                <a:cxn ang="0">
                  <a:pos x="T8" y="T9"/>
                </a:cxn>
              </a:cxnLst>
              <a:rect l="0" t="0" r="r" b="b"/>
              <a:pathLst>
                <a:path w="9193482" h="2761417">
                  <a:moveTo>
                    <a:pt x="0" y="0"/>
                  </a:moveTo>
                  <a:lnTo>
                    <a:pt x="9193482" y="0"/>
                  </a:lnTo>
                  <a:lnTo>
                    <a:pt x="9193482" y="2761417"/>
                  </a:lnTo>
                  <a:lnTo>
                    <a:pt x="0" y="2761417"/>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lv-LV" noProof="0" dirty="0"/>
            </a:p>
          </p:txBody>
        </p:sp>
        <p:sp>
          <p:nvSpPr>
            <p:cNvPr id="2061" name="TextBox 15">
              <a:extLst>
                <a:ext uri="{FF2B5EF4-FFF2-40B4-BE49-F238E27FC236}">
                  <a16:creationId xmlns:a16="http://schemas.microsoft.com/office/drawing/2014/main" id="{6B063241-BF90-7725-A412-CC50ECDBAC30}"/>
                </a:ext>
              </a:extLst>
            </p:cNvPr>
            <p:cNvSpPr txBox="1">
              <a:spLocks noChangeArrowheads="1"/>
            </p:cNvSpPr>
            <p:nvPr/>
          </p:nvSpPr>
          <p:spPr bwMode="auto">
            <a:xfrm>
              <a:off x="0" y="-38100"/>
              <a:ext cx="9193482" cy="27995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2663"/>
                </a:lnSpc>
              </a:pPr>
              <a:endParaRPr lang="lv-LV" noProof="0" dirty="0"/>
            </a:p>
          </p:txBody>
        </p:sp>
      </p:grpSp>
      <p:grpSp>
        <p:nvGrpSpPr>
          <p:cNvPr id="2054" name="Group 16">
            <a:extLst>
              <a:ext uri="{FF2B5EF4-FFF2-40B4-BE49-F238E27FC236}">
                <a16:creationId xmlns:a16="http://schemas.microsoft.com/office/drawing/2014/main" id="{3DA3F37F-73D9-CC7D-0F4E-25C0F299554A}"/>
              </a:ext>
            </a:extLst>
          </p:cNvPr>
          <p:cNvGrpSpPr>
            <a:grpSpLocks/>
          </p:cNvGrpSpPr>
          <p:nvPr/>
        </p:nvGrpSpPr>
        <p:grpSpPr bwMode="auto">
          <a:xfrm>
            <a:off x="11501438" y="0"/>
            <a:ext cx="6786562" cy="1028700"/>
            <a:chOff x="0" y="0"/>
            <a:chExt cx="5362779" cy="812800"/>
          </a:xfrm>
          <a:solidFill>
            <a:srgbClr val="008080"/>
          </a:solidFill>
        </p:grpSpPr>
        <p:sp>
          <p:nvSpPr>
            <p:cNvPr id="2058" name="Freeform 17">
              <a:extLst>
                <a:ext uri="{FF2B5EF4-FFF2-40B4-BE49-F238E27FC236}">
                  <a16:creationId xmlns:a16="http://schemas.microsoft.com/office/drawing/2014/main" id="{A5AEEC40-00C5-FBB5-BDE4-297EEBC62DB0}"/>
                </a:ext>
              </a:extLst>
            </p:cNvPr>
            <p:cNvSpPr>
              <a:spLocks/>
            </p:cNvSpPr>
            <p:nvPr/>
          </p:nvSpPr>
          <p:spPr bwMode="auto">
            <a:xfrm>
              <a:off x="0" y="0"/>
              <a:ext cx="5362779" cy="812800"/>
            </a:xfrm>
            <a:custGeom>
              <a:avLst/>
              <a:gdLst>
                <a:gd name="T0" fmla="*/ 0 w 5362779"/>
                <a:gd name="T1" fmla="*/ 0 h 812800"/>
                <a:gd name="T2" fmla="*/ 5362779 w 5362779"/>
                <a:gd name="T3" fmla="*/ 0 h 812800"/>
                <a:gd name="T4" fmla="*/ 5362779 w 5362779"/>
                <a:gd name="T5" fmla="*/ 812800 h 812800"/>
                <a:gd name="T6" fmla="*/ 0 w 5362779"/>
                <a:gd name="T7" fmla="*/ 812800 h 812800"/>
                <a:gd name="T8" fmla="*/ 0 w 5362779"/>
                <a:gd name="T9" fmla="*/ 0 h 812800"/>
              </a:gdLst>
              <a:ahLst/>
              <a:cxnLst>
                <a:cxn ang="0">
                  <a:pos x="T0" y="T1"/>
                </a:cxn>
                <a:cxn ang="0">
                  <a:pos x="T2" y="T3"/>
                </a:cxn>
                <a:cxn ang="0">
                  <a:pos x="T4" y="T5"/>
                </a:cxn>
                <a:cxn ang="0">
                  <a:pos x="T6" y="T7"/>
                </a:cxn>
                <a:cxn ang="0">
                  <a:pos x="T8" y="T9"/>
                </a:cxn>
              </a:cxnLst>
              <a:rect l="0" t="0" r="r" b="b"/>
              <a:pathLst>
                <a:path w="5362779" h="812800">
                  <a:moveTo>
                    <a:pt x="0" y="0"/>
                  </a:moveTo>
                  <a:lnTo>
                    <a:pt x="5362779" y="0"/>
                  </a:lnTo>
                  <a:lnTo>
                    <a:pt x="5362779" y="812800"/>
                  </a:lnTo>
                  <a:lnTo>
                    <a:pt x="0" y="81280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lv-LV" noProof="0" dirty="0"/>
            </a:p>
          </p:txBody>
        </p:sp>
        <p:sp>
          <p:nvSpPr>
            <p:cNvPr id="2059" name="TextBox 18">
              <a:extLst>
                <a:ext uri="{FF2B5EF4-FFF2-40B4-BE49-F238E27FC236}">
                  <a16:creationId xmlns:a16="http://schemas.microsoft.com/office/drawing/2014/main" id="{29BDEA3A-B2DB-E54D-CE05-BEF8509BC1D8}"/>
                </a:ext>
              </a:extLst>
            </p:cNvPr>
            <p:cNvSpPr txBox="1">
              <a:spLocks noChangeArrowheads="1"/>
            </p:cNvSpPr>
            <p:nvPr/>
          </p:nvSpPr>
          <p:spPr bwMode="auto">
            <a:xfrm>
              <a:off x="0" y="-38100"/>
              <a:ext cx="5362779" cy="8509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2663"/>
                </a:lnSpc>
              </a:pPr>
              <a:endParaRPr lang="lv-LV" noProof="0" dirty="0"/>
            </a:p>
          </p:txBody>
        </p:sp>
      </p:grpSp>
      <p:sp>
        <p:nvSpPr>
          <p:cNvPr id="2056" name="TextBox 20">
            <a:extLst>
              <a:ext uri="{FF2B5EF4-FFF2-40B4-BE49-F238E27FC236}">
                <a16:creationId xmlns:a16="http://schemas.microsoft.com/office/drawing/2014/main" id="{F6C22A7B-B126-B04F-8766-505D7E741471}"/>
              </a:ext>
            </a:extLst>
          </p:cNvPr>
          <p:cNvSpPr txBox="1">
            <a:spLocks noChangeArrowheads="1"/>
          </p:cNvSpPr>
          <p:nvPr/>
        </p:nvSpPr>
        <p:spPr bwMode="auto">
          <a:xfrm>
            <a:off x="-273050" y="5163532"/>
            <a:ext cx="11755438" cy="2645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ct val="150000"/>
              </a:lnSpc>
            </a:pPr>
            <a:r>
              <a:rPr lang="en-GB" sz="4000" b="1" noProof="0" dirty="0" err="1">
                <a:solidFill>
                  <a:srgbClr val="FFFFFF"/>
                </a:solidFill>
                <a:latin typeface="Verdana" panose="020B0604030504040204" pitchFamily="34" charset="0"/>
                <a:ea typeface="Verdana" panose="020B0604030504040204" pitchFamily="34" charset="0"/>
                <a:cs typeface="Inter Bold" charset="0"/>
                <a:sym typeface="Inter Bold" charset="0"/>
              </a:rPr>
              <a:t>Tematiskie</a:t>
            </a:r>
            <a:r>
              <a:rPr lang="en-GB" sz="4000" b="1" noProof="0" dirty="0">
                <a:solidFill>
                  <a:srgbClr val="FFFFFF"/>
                </a:solidFill>
                <a:latin typeface="Verdana" panose="020B0604030504040204" pitchFamily="34" charset="0"/>
                <a:ea typeface="Verdana" panose="020B0604030504040204" pitchFamily="34" charset="0"/>
                <a:cs typeface="Inter Bold" charset="0"/>
                <a:sym typeface="Inter Bold" charset="0"/>
              </a:rPr>
              <a:t> </a:t>
            </a:r>
            <a:r>
              <a:rPr lang="en-GB" sz="4000" b="1" noProof="0" dirty="0" err="1">
                <a:solidFill>
                  <a:srgbClr val="FFFFFF"/>
                </a:solidFill>
                <a:latin typeface="Verdana" panose="020B0604030504040204" pitchFamily="34" charset="0"/>
                <a:ea typeface="Verdana" panose="020B0604030504040204" pitchFamily="34" charset="0"/>
                <a:cs typeface="Inter Bold" charset="0"/>
                <a:sym typeface="Inter Bold" charset="0"/>
              </a:rPr>
              <a:t>plānojumi</a:t>
            </a:r>
            <a:r>
              <a:rPr lang="en-GB" sz="4000" b="1" noProof="0" dirty="0">
                <a:solidFill>
                  <a:srgbClr val="FFFFFF"/>
                </a:solidFill>
                <a:latin typeface="Verdana" panose="020B0604030504040204" pitchFamily="34" charset="0"/>
                <a:ea typeface="Verdana" panose="020B0604030504040204" pitchFamily="34" charset="0"/>
                <a:cs typeface="Inter Bold" charset="0"/>
                <a:sym typeface="Inter Bold" charset="0"/>
              </a:rPr>
              <a:t> </a:t>
            </a:r>
            <a:r>
              <a:rPr lang="en-GB" sz="4000" b="1" noProof="0" dirty="0" err="1">
                <a:solidFill>
                  <a:srgbClr val="FFFFFF"/>
                </a:solidFill>
                <a:latin typeface="Verdana" panose="020B0604030504040204" pitchFamily="34" charset="0"/>
                <a:ea typeface="Verdana" panose="020B0604030504040204" pitchFamily="34" charset="0"/>
                <a:cs typeface="Inter Bold" charset="0"/>
                <a:sym typeface="Inter Bold" charset="0"/>
              </a:rPr>
              <a:t>kā</a:t>
            </a:r>
            <a:r>
              <a:rPr lang="en-GB" sz="4000" b="1" noProof="0" dirty="0">
                <a:solidFill>
                  <a:srgbClr val="FFFFFF"/>
                </a:solidFill>
                <a:latin typeface="Verdana" panose="020B0604030504040204" pitchFamily="34" charset="0"/>
                <a:ea typeface="Verdana" panose="020B0604030504040204" pitchFamily="34" charset="0"/>
                <a:cs typeface="Inter Bold" charset="0"/>
                <a:sym typeface="Inter Bold" charset="0"/>
              </a:rPr>
              <a:t> instruments </a:t>
            </a:r>
            <a:r>
              <a:rPr lang="en-GB" sz="4000" b="1" noProof="0" dirty="0" err="1">
                <a:solidFill>
                  <a:srgbClr val="FFFFFF"/>
                </a:solidFill>
                <a:latin typeface="Verdana" panose="020B0604030504040204" pitchFamily="34" charset="0"/>
                <a:ea typeface="Verdana" panose="020B0604030504040204" pitchFamily="34" charset="0"/>
                <a:cs typeface="Inter Bold" charset="0"/>
                <a:sym typeface="Inter Bold" charset="0"/>
              </a:rPr>
              <a:t>teritorijas</a:t>
            </a:r>
            <a:r>
              <a:rPr lang="en-GB" sz="4000" b="1" noProof="0" dirty="0">
                <a:solidFill>
                  <a:srgbClr val="FFFFFF"/>
                </a:solidFill>
                <a:latin typeface="Verdana" panose="020B0604030504040204" pitchFamily="34" charset="0"/>
                <a:ea typeface="Verdana" panose="020B0604030504040204" pitchFamily="34" charset="0"/>
                <a:cs typeface="Inter Bold" charset="0"/>
                <a:sym typeface="Inter Bold" charset="0"/>
              </a:rPr>
              <a:t> </a:t>
            </a:r>
            <a:r>
              <a:rPr lang="en-GB" sz="4000" b="1" noProof="0" dirty="0" err="1">
                <a:solidFill>
                  <a:srgbClr val="FFFFFF"/>
                </a:solidFill>
                <a:latin typeface="Verdana" panose="020B0604030504040204" pitchFamily="34" charset="0"/>
                <a:ea typeface="Verdana" panose="020B0604030504040204" pitchFamily="34" charset="0"/>
                <a:cs typeface="Inter Bold" charset="0"/>
                <a:sym typeface="Inter Bold" charset="0"/>
              </a:rPr>
              <a:t>plānošanā</a:t>
            </a:r>
            <a:r>
              <a:rPr lang="en-GB" sz="4000" b="1" noProof="0" dirty="0">
                <a:solidFill>
                  <a:srgbClr val="FFFFFF"/>
                </a:solidFill>
                <a:latin typeface="Verdana" panose="020B0604030504040204" pitchFamily="34" charset="0"/>
                <a:ea typeface="Verdana" panose="020B0604030504040204" pitchFamily="34" charset="0"/>
                <a:cs typeface="Inter Bold" charset="0"/>
                <a:sym typeface="Inter Bold" charset="0"/>
              </a:rPr>
              <a:t> – Tukuma novada </a:t>
            </a:r>
            <a:r>
              <a:rPr lang="en-GB" sz="4000" b="1" noProof="0" dirty="0" err="1">
                <a:solidFill>
                  <a:srgbClr val="FFFFFF"/>
                </a:solidFill>
                <a:latin typeface="Verdana" panose="020B0604030504040204" pitchFamily="34" charset="0"/>
                <a:ea typeface="Verdana" panose="020B0604030504040204" pitchFamily="34" charset="0"/>
                <a:cs typeface="Inter Bold" charset="0"/>
                <a:sym typeface="Inter Bold" charset="0"/>
              </a:rPr>
              <a:t>pašvaldības</a:t>
            </a:r>
            <a:r>
              <a:rPr lang="en-GB" sz="4000" b="1" noProof="0" dirty="0">
                <a:solidFill>
                  <a:srgbClr val="FFFFFF"/>
                </a:solidFill>
                <a:latin typeface="Verdana" panose="020B0604030504040204" pitchFamily="34" charset="0"/>
                <a:ea typeface="Verdana" panose="020B0604030504040204" pitchFamily="34" charset="0"/>
                <a:cs typeface="Inter Bold" charset="0"/>
                <a:sym typeface="Inter Bold" charset="0"/>
              </a:rPr>
              <a:t> </a:t>
            </a:r>
            <a:r>
              <a:rPr lang="en-GB" sz="4000" b="1" noProof="0" dirty="0" err="1">
                <a:solidFill>
                  <a:srgbClr val="FFFFFF"/>
                </a:solidFill>
                <a:latin typeface="Verdana" panose="020B0604030504040204" pitchFamily="34" charset="0"/>
                <a:ea typeface="Verdana" panose="020B0604030504040204" pitchFamily="34" charset="0"/>
                <a:cs typeface="Inter Bold" charset="0"/>
                <a:sym typeface="Inter Bold" charset="0"/>
              </a:rPr>
              <a:t>piemērs</a:t>
            </a:r>
            <a:endParaRPr lang="lv-LV" sz="4000" b="1" noProof="0" dirty="0">
              <a:solidFill>
                <a:srgbClr val="FFFFFF"/>
              </a:solidFill>
              <a:latin typeface="Verdana" panose="020B0604030504040204" pitchFamily="34" charset="0"/>
              <a:ea typeface="Verdana" panose="020B0604030504040204" pitchFamily="34" charset="0"/>
              <a:cs typeface="Inter Bold" charset="0"/>
              <a:sym typeface="Inter Bold" charset="0"/>
            </a:endParaRPr>
          </a:p>
        </p:txBody>
      </p:sp>
      <p:sp>
        <p:nvSpPr>
          <p:cNvPr id="21" name="TextBox 21">
            <a:extLst>
              <a:ext uri="{FF2B5EF4-FFF2-40B4-BE49-F238E27FC236}">
                <a16:creationId xmlns:a16="http://schemas.microsoft.com/office/drawing/2014/main" id="{65C868E6-95EC-EF41-DFBC-649C76BC55CB}"/>
              </a:ext>
            </a:extLst>
          </p:cNvPr>
          <p:cNvSpPr txBox="1"/>
          <p:nvPr/>
        </p:nvSpPr>
        <p:spPr>
          <a:xfrm>
            <a:off x="12893675" y="334963"/>
            <a:ext cx="8243888" cy="300037"/>
          </a:xfrm>
          <a:prstGeom prst="rect">
            <a:avLst/>
          </a:prstGeom>
        </p:spPr>
        <p:txBody>
          <a:bodyPr lIns="0" tIns="0" rIns="0" bIns="0">
            <a:spAutoFit/>
          </a:bodyPr>
          <a:lstStyle/>
          <a:p>
            <a:pPr eaLnBrk="1" fontAlgn="auto" hangingPunct="1">
              <a:lnSpc>
                <a:spcPts val="2633"/>
              </a:lnSpc>
              <a:spcAft>
                <a:spcPts val="0"/>
              </a:spcAft>
              <a:defRPr/>
            </a:pPr>
            <a:r>
              <a:rPr lang="lv-LV" sz="1881" spc="1505" noProof="0" dirty="0">
                <a:solidFill>
                  <a:srgbClr val="D9D9D9"/>
                </a:solidFill>
                <a:latin typeface="Verdana" panose="020B0604030504040204" pitchFamily="34" charset="0"/>
                <a:ea typeface="Verdana" panose="020B0604030504040204" pitchFamily="34" charset="0"/>
                <a:cs typeface="Open Sans"/>
                <a:sym typeface="Open Sans"/>
              </a:rPr>
              <a:t>WWW.TUKUMS.LV</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4319A-62B8-8A2E-4606-E86DE1ABE79F}"/>
            </a:ext>
          </a:extLst>
        </p:cNvPr>
        <p:cNvGrpSpPr/>
        <p:nvPr/>
      </p:nvGrpSpPr>
      <p:grpSpPr>
        <a:xfrm>
          <a:off x="0" y="0"/>
          <a:ext cx="0" cy="0"/>
          <a:chOff x="0" y="0"/>
          <a:chExt cx="0" cy="0"/>
        </a:xfrm>
      </p:grpSpPr>
      <p:sp>
        <p:nvSpPr>
          <p:cNvPr id="2" name="Virsraksts 1">
            <a:extLst>
              <a:ext uri="{FF2B5EF4-FFF2-40B4-BE49-F238E27FC236}">
                <a16:creationId xmlns:a16="http://schemas.microsoft.com/office/drawing/2014/main" id="{E252F1A2-24C3-33DC-8970-46CEFB95FCD3}"/>
              </a:ext>
            </a:extLst>
          </p:cNvPr>
          <p:cNvSpPr>
            <a:spLocks noGrp="1"/>
          </p:cNvSpPr>
          <p:nvPr>
            <p:ph type="title"/>
          </p:nvPr>
        </p:nvSpPr>
        <p:spPr>
          <a:xfrm>
            <a:off x="-304800" y="870188"/>
            <a:ext cx="17032898" cy="1528202"/>
          </a:xfrm>
          <a:solidFill>
            <a:srgbClr val="008080"/>
          </a:solidFill>
        </p:spPr>
        <p:txBody>
          <a:bodyPr>
            <a:normAutofit/>
          </a:bodyPr>
          <a:lstStyle/>
          <a:p>
            <a:r>
              <a:rPr lang="en-GB" b="1" dirty="0">
                <a:solidFill>
                  <a:schemeClr val="bg1"/>
                </a:solidFill>
                <a:latin typeface="Verdana" panose="020B0604030504040204" pitchFamily="34" charset="0"/>
                <a:ea typeface="Verdana" panose="020B0604030504040204" pitchFamily="34" charset="0"/>
              </a:rPr>
              <a:t>2. Tukuma novada </a:t>
            </a:r>
            <a:r>
              <a:rPr lang="en-GB" b="1" dirty="0" err="1">
                <a:solidFill>
                  <a:schemeClr val="bg1"/>
                </a:solidFill>
                <a:latin typeface="Verdana" panose="020B0604030504040204" pitchFamily="34" charset="0"/>
                <a:ea typeface="Verdana" panose="020B0604030504040204" pitchFamily="34" charset="0"/>
              </a:rPr>
              <a:t>piekrastes</a:t>
            </a:r>
            <a:r>
              <a:rPr lang="en-GB" b="1" dirty="0">
                <a:solidFill>
                  <a:schemeClr val="bg1"/>
                </a:solidFill>
                <a:latin typeface="Verdana" panose="020B0604030504040204" pitchFamily="34" charset="0"/>
                <a:ea typeface="Verdana" panose="020B0604030504040204" pitchFamily="34" charset="0"/>
              </a:rPr>
              <a:t> </a:t>
            </a:r>
            <a:r>
              <a:rPr lang="en-GB" b="1" dirty="0" err="1">
                <a:solidFill>
                  <a:schemeClr val="bg1"/>
                </a:solidFill>
                <a:latin typeface="Verdana" panose="020B0604030504040204" pitchFamily="34" charset="0"/>
                <a:ea typeface="Verdana" panose="020B0604030504040204" pitchFamily="34" charset="0"/>
              </a:rPr>
              <a:t>attīstības</a:t>
            </a:r>
            <a:r>
              <a:rPr lang="en-GB" b="1" dirty="0">
                <a:solidFill>
                  <a:schemeClr val="bg1"/>
                </a:solidFill>
                <a:latin typeface="Verdana" panose="020B0604030504040204" pitchFamily="34" charset="0"/>
                <a:ea typeface="Verdana" panose="020B0604030504040204" pitchFamily="34" charset="0"/>
              </a:rPr>
              <a:t> </a:t>
            </a:r>
            <a:r>
              <a:rPr lang="en-GB" b="1" dirty="0" err="1">
                <a:solidFill>
                  <a:schemeClr val="bg1"/>
                </a:solidFill>
                <a:latin typeface="Verdana" panose="020B0604030504040204" pitchFamily="34" charset="0"/>
                <a:ea typeface="Verdana" panose="020B0604030504040204" pitchFamily="34" charset="0"/>
              </a:rPr>
              <a:t>plāns</a:t>
            </a:r>
            <a:endParaRPr lang="lv-LV" b="1" dirty="0">
              <a:solidFill>
                <a:schemeClr val="bg1"/>
              </a:solidFill>
              <a:latin typeface="Verdana" panose="020B0604030504040204" pitchFamily="34" charset="0"/>
              <a:ea typeface="Verdana" panose="020B0604030504040204" pitchFamily="34" charset="0"/>
            </a:endParaRPr>
          </a:p>
        </p:txBody>
      </p:sp>
      <p:sp>
        <p:nvSpPr>
          <p:cNvPr id="7" name="Satura vietturis 7">
            <a:extLst>
              <a:ext uri="{FF2B5EF4-FFF2-40B4-BE49-F238E27FC236}">
                <a16:creationId xmlns:a16="http://schemas.microsoft.com/office/drawing/2014/main" id="{AE2B6EB0-B13A-D70D-3E08-FF0CE9E512D9}"/>
              </a:ext>
            </a:extLst>
          </p:cNvPr>
          <p:cNvSpPr>
            <a:spLocks noGrp="1"/>
          </p:cNvSpPr>
          <p:nvPr>
            <p:ph sz="half" idx="1"/>
          </p:nvPr>
        </p:nvSpPr>
        <p:spPr>
          <a:xfrm>
            <a:off x="1066800" y="2405816"/>
            <a:ext cx="16535400" cy="2356684"/>
          </a:xfrm>
        </p:spPr>
        <p:txBody>
          <a:bodyPr>
            <a:normAutofit fontScale="55000" lnSpcReduction="20000"/>
          </a:bodyPr>
          <a:lstStyle/>
          <a:p>
            <a:pPr marL="0" indent="0" algn="ctr">
              <a:buNone/>
            </a:pPr>
            <a:endParaRPr lang="lv-LV" sz="2400" dirty="0"/>
          </a:p>
          <a:p>
            <a:pPr marL="0" indent="0" algn="ctr">
              <a:buNone/>
            </a:pPr>
            <a:endParaRPr lang="lv-LV" sz="2400" dirty="0"/>
          </a:p>
          <a:p>
            <a:pPr marL="0" indent="0" algn="ctr">
              <a:buNone/>
            </a:pPr>
            <a:r>
              <a:rPr lang="en-GB" sz="6600" dirty="0"/>
              <a:t>I</a:t>
            </a:r>
            <a:r>
              <a:rPr lang="lv-LV" sz="6600" dirty="0" err="1"/>
              <a:t>zvērtēt</a:t>
            </a:r>
            <a:r>
              <a:rPr lang="lv-LV" sz="6600" dirty="0"/>
              <a:t> piekrastes tūrisma, dabas un rekreācijas resursu</a:t>
            </a:r>
            <a:r>
              <a:rPr lang="en-GB" sz="6600" dirty="0"/>
              <a:t>s</a:t>
            </a:r>
            <a:r>
              <a:rPr lang="lv-LV" sz="6600" dirty="0"/>
              <a:t>, piekrastes publiskās infrastruktūras tīklu, nodrošināt </a:t>
            </a:r>
            <a:r>
              <a:rPr lang="lv-LV" sz="6600" b="1" dirty="0"/>
              <a:t>kompleksu skatījumu par piekrasti</a:t>
            </a:r>
            <a:r>
              <a:rPr lang="lv-LV" sz="6600" dirty="0"/>
              <a:t>, lai līdzsvarotu dabas aizsardzības un ekonomikas intereses, kā arī veicinātu labu pārvaldību piekrastē</a:t>
            </a:r>
          </a:p>
        </p:txBody>
      </p:sp>
      <p:pic>
        <p:nvPicPr>
          <p:cNvPr id="10" name="Picture 12" descr="Target ">
            <a:extLst>
              <a:ext uri="{FF2B5EF4-FFF2-40B4-BE49-F238E27FC236}">
                <a16:creationId xmlns:a16="http://schemas.microsoft.com/office/drawing/2014/main" id="{7A44A772-5EC1-3B36-F12E-BA0983AA6B8F}"/>
              </a:ext>
            </a:extLst>
          </p:cNvPr>
          <p:cNvPicPr>
            <a:picLocks noChangeAspect="1" noChangeArrowheads="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1450" y="3079726"/>
            <a:ext cx="1214437" cy="12144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2A9447A-6FCE-D605-8D0B-5FEB81B0D426}"/>
              </a:ext>
            </a:extLst>
          </p:cNvPr>
          <p:cNvSpPr txBox="1"/>
          <p:nvPr/>
        </p:nvSpPr>
        <p:spPr>
          <a:xfrm>
            <a:off x="1752600" y="4610100"/>
            <a:ext cx="16840200" cy="6463308"/>
          </a:xfrm>
          <a:prstGeom prst="rect">
            <a:avLst/>
          </a:prstGeom>
          <a:noFill/>
        </p:spPr>
        <p:txBody>
          <a:bodyPr wrap="square" rtlCol="0">
            <a:spAutoFit/>
          </a:bodyPr>
          <a:lstStyle/>
          <a:p>
            <a:pPr marL="742950" indent="-742950">
              <a:buAutoNum type="arabicPeriod"/>
            </a:pPr>
            <a:r>
              <a:rPr lang="lv-LV" sz="3600" dirty="0"/>
              <a:t>priekšlikumus aizsargjoslu noteikšanai un attēlošanai Teritorijas plānojumā</a:t>
            </a:r>
            <a:endParaRPr lang="en-GB" sz="3600" dirty="0"/>
          </a:p>
          <a:p>
            <a:pPr marL="742950" indent="-742950">
              <a:buAutoNum type="arabicPeriod"/>
            </a:pPr>
            <a:endParaRPr lang="lv-LV" sz="3600" dirty="0"/>
          </a:p>
          <a:p>
            <a:r>
              <a:rPr lang="en-GB" sz="3600" dirty="0"/>
              <a:t>2.    </a:t>
            </a:r>
            <a:r>
              <a:rPr lang="lv-LV" sz="3600" dirty="0"/>
              <a:t>pludmales zonējumu</a:t>
            </a:r>
            <a:endParaRPr lang="en-GB" sz="3600" dirty="0"/>
          </a:p>
          <a:p>
            <a:endParaRPr lang="lv-LV" sz="3600" dirty="0"/>
          </a:p>
          <a:p>
            <a:r>
              <a:rPr lang="en-GB" sz="3600" dirty="0"/>
              <a:t>3.    </a:t>
            </a:r>
            <a:r>
              <a:rPr lang="lv-LV" sz="3600" dirty="0"/>
              <a:t>piekļuves vietas kājāmgājējiem, transportam</a:t>
            </a:r>
            <a:endParaRPr lang="en-GB" sz="3600" dirty="0"/>
          </a:p>
          <a:p>
            <a:endParaRPr lang="lv-LV" sz="3600" dirty="0"/>
          </a:p>
          <a:p>
            <a:r>
              <a:rPr lang="en-GB" sz="3600" dirty="0"/>
              <a:t>4.    </a:t>
            </a:r>
            <a:r>
              <a:rPr lang="lv-LV" sz="3600" dirty="0"/>
              <a:t>auto novietnes</a:t>
            </a:r>
            <a:endParaRPr lang="en-GB" sz="3600" dirty="0"/>
          </a:p>
          <a:p>
            <a:endParaRPr lang="lv-LV" sz="3600" dirty="0"/>
          </a:p>
          <a:p>
            <a:pPr marL="742950" indent="-742950">
              <a:buAutoNum type="arabicPeriod" startAt="5"/>
            </a:pPr>
            <a:r>
              <a:rPr lang="en-GB" sz="3600" dirty="0"/>
              <a:t>r</a:t>
            </a:r>
            <a:r>
              <a:rPr lang="lv-LV" sz="3600" dirty="0" err="1"/>
              <a:t>aksturīgās</a:t>
            </a:r>
            <a:r>
              <a:rPr lang="lv-LV" sz="3600" dirty="0"/>
              <a:t> kultūrvides un piekrastes tradicionālās apbūves </a:t>
            </a:r>
            <a:endParaRPr lang="en-GB" sz="3600" dirty="0"/>
          </a:p>
          <a:p>
            <a:r>
              <a:rPr lang="en-GB" sz="3600" dirty="0"/>
              <a:t>       </a:t>
            </a:r>
            <a:r>
              <a:rPr lang="lv-LV" sz="3600" dirty="0"/>
              <a:t>saglabāšanas priekšlikumus </a:t>
            </a:r>
          </a:p>
          <a:p>
            <a:endParaRPr lang="lv-LV" sz="3600" dirty="0"/>
          </a:p>
          <a:p>
            <a:endParaRPr lang="en-GB" dirty="0"/>
          </a:p>
        </p:txBody>
      </p:sp>
      <p:sp>
        <p:nvSpPr>
          <p:cNvPr id="4" name="Oval 3">
            <a:extLst>
              <a:ext uri="{FF2B5EF4-FFF2-40B4-BE49-F238E27FC236}">
                <a16:creationId xmlns:a16="http://schemas.microsoft.com/office/drawing/2014/main" id="{6981E6DA-A413-6FCA-B85A-3A362CE7A88F}"/>
              </a:ext>
            </a:extLst>
          </p:cNvPr>
          <p:cNvSpPr/>
          <p:nvPr/>
        </p:nvSpPr>
        <p:spPr>
          <a:xfrm>
            <a:off x="1524000" y="4532307"/>
            <a:ext cx="914400" cy="838200"/>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a:p>
        </p:txBody>
      </p:sp>
      <p:sp>
        <p:nvSpPr>
          <p:cNvPr id="5" name="Oval 4">
            <a:extLst>
              <a:ext uri="{FF2B5EF4-FFF2-40B4-BE49-F238E27FC236}">
                <a16:creationId xmlns:a16="http://schemas.microsoft.com/office/drawing/2014/main" id="{BEF7C0BD-3114-4628-B0AD-3DAF65CB2C3A}"/>
              </a:ext>
            </a:extLst>
          </p:cNvPr>
          <p:cNvSpPr/>
          <p:nvPr/>
        </p:nvSpPr>
        <p:spPr>
          <a:xfrm>
            <a:off x="1519237" y="5534027"/>
            <a:ext cx="914400" cy="838200"/>
          </a:xfrm>
          <a:prstGeom prst="ellipse">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a:p>
        </p:txBody>
      </p:sp>
      <p:sp>
        <p:nvSpPr>
          <p:cNvPr id="6" name="Oval 5">
            <a:extLst>
              <a:ext uri="{FF2B5EF4-FFF2-40B4-BE49-F238E27FC236}">
                <a16:creationId xmlns:a16="http://schemas.microsoft.com/office/drawing/2014/main" id="{A41CE753-5CCB-088A-65A4-C878D5F4B823}"/>
              </a:ext>
            </a:extLst>
          </p:cNvPr>
          <p:cNvSpPr/>
          <p:nvPr/>
        </p:nvSpPr>
        <p:spPr>
          <a:xfrm>
            <a:off x="1519237" y="6685780"/>
            <a:ext cx="914400" cy="838200"/>
          </a:xfrm>
          <a:prstGeom prst="ellipse">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a:p>
        </p:txBody>
      </p:sp>
      <p:sp>
        <p:nvSpPr>
          <p:cNvPr id="8" name="Oval 7">
            <a:extLst>
              <a:ext uri="{FF2B5EF4-FFF2-40B4-BE49-F238E27FC236}">
                <a16:creationId xmlns:a16="http://schemas.microsoft.com/office/drawing/2014/main" id="{FBC8E164-8642-22F7-8283-8016DF87BB96}"/>
              </a:ext>
            </a:extLst>
          </p:cNvPr>
          <p:cNvSpPr/>
          <p:nvPr/>
        </p:nvSpPr>
        <p:spPr>
          <a:xfrm>
            <a:off x="1519237" y="7813720"/>
            <a:ext cx="914400" cy="838200"/>
          </a:xfrm>
          <a:prstGeom prst="ellipse">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a:p>
        </p:txBody>
      </p:sp>
      <p:sp>
        <p:nvSpPr>
          <p:cNvPr id="11" name="Oval 10">
            <a:extLst>
              <a:ext uri="{FF2B5EF4-FFF2-40B4-BE49-F238E27FC236}">
                <a16:creationId xmlns:a16="http://schemas.microsoft.com/office/drawing/2014/main" id="{334DEFA8-A470-F810-1249-1183F764AB9F}"/>
              </a:ext>
            </a:extLst>
          </p:cNvPr>
          <p:cNvSpPr/>
          <p:nvPr/>
        </p:nvSpPr>
        <p:spPr>
          <a:xfrm>
            <a:off x="1519237" y="8890064"/>
            <a:ext cx="914400" cy="838200"/>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733251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Virsraksts 1">
            <a:extLst>
              <a:ext uri="{FF2B5EF4-FFF2-40B4-BE49-F238E27FC236}">
                <a16:creationId xmlns:a16="http://schemas.microsoft.com/office/drawing/2014/main" id="{AE1CE67D-E1DD-07CD-5231-C6C13DA645CE}"/>
              </a:ext>
            </a:extLst>
          </p:cNvPr>
          <p:cNvSpPr txBox="1">
            <a:spLocks/>
          </p:cNvSpPr>
          <p:nvPr/>
        </p:nvSpPr>
        <p:spPr bwMode="auto">
          <a:xfrm>
            <a:off x="-20058" y="253809"/>
            <a:ext cx="8686800" cy="1510665"/>
          </a:xfrm>
          <a:prstGeom prst="rect">
            <a:avLst/>
          </a:prstGeom>
          <a:solidFill>
            <a:srgbClr val="0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endParaRPr lang="lv-LV" sz="4800" b="1" dirty="0">
              <a:solidFill>
                <a:schemeClr val="bg1"/>
              </a:solidFill>
              <a:latin typeface="Verdana" panose="020B0604030504040204" pitchFamily="34" charset="0"/>
              <a:ea typeface="Verdana" panose="020B0604030504040204" pitchFamily="34" charset="0"/>
            </a:endParaRPr>
          </a:p>
        </p:txBody>
      </p:sp>
      <p:sp>
        <p:nvSpPr>
          <p:cNvPr id="4" name="Slaida numura vietturis 3">
            <a:extLst>
              <a:ext uri="{FF2B5EF4-FFF2-40B4-BE49-F238E27FC236}">
                <a16:creationId xmlns:a16="http://schemas.microsoft.com/office/drawing/2014/main" id="{3650C1A9-0A86-E795-DC43-67B73A80A993}"/>
              </a:ext>
            </a:extLst>
          </p:cNvPr>
          <p:cNvSpPr>
            <a:spLocks noGrp="1"/>
          </p:cNvSpPr>
          <p:nvPr>
            <p:ph type="sldNum" sz="quarter" idx="12"/>
          </p:nvPr>
        </p:nvSpPr>
        <p:spPr/>
        <p:txBody>
          <a:bodyPr/>
          <a:lstStyle/>
          <a:p>
            <a:fld id="{A8B431F6-7705-4C3C-AC00-AF4373C849D8}" type="slidenum">
              <a:rPr lang="en-US" smtClean="0"/>
              <a:t>11</a:t>
            </a:fld>
            <a:endParaRPr lang="en-US"/>
          </a:p>
        </p:txBody>
      </p:sp>
      <p:pic>
        <p:nvPicPr>
          <p:cNvPr id="7" name="Attēls 6">
            <a:extLst>
              <a:ext uri="{FF2B5EF4-FFF2-40B4-BE49-F238E27FC236}">
                <a16:creationId xmlns:a16="http://schemas.microsoft.com/office/drawing/2014/main" id="{012B740C-A0C5-3D88-ED5C-F9FE3370050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0731" r="33006" b="17254"/>
          <a:stretch/>
        </p:blipFill>
        <p:spPr>
          <a:xfrm>
            <a:off x="8494629" y="1"/>
            <a:ext cx="9495264" cy="10435622"/>
          </a:xfrm>
          <a:prstGeom prst="rect">
            <a:avLst/>
          </a:prstGeom>
        </p:spPr>
      </p:pic>
      <p:sp>
        <p:nvSpPr>
          <p:cNvPr id="5" name="Satura vietturis 4">
            <a:extLst>
              <a:ext uri="{FF2B5EF4-FFF2-40B4-BE49-F238E27FC236}">
                <a16:creationId xmlns:a16="http://schemas.microsoft.com/office/drawing/2014/main" id="{22CFC00A-86FA-B61F-4E64-0646BA736D92}"/>
              </a:ext>
            </a:extLst>
          </p:cNvPr>
          <p:cNvSpPr>
            <a:spLocks noGrp="1"/>
          </p:cNvSpPr>
          <p:nvPr>
            <p:ph sz="half" idx="1"/>
          </p:nvPr>
        </p:nvSpPr>
        <p:spPr>
          <a:xfrm>
            <a:off x="317157" y="1954308"/>
            <a:ext cx="10351119" cy="6527007"/>
          </a:xfrm>
        </p:spPr>
        <p:txBody>
          <a:bodyPr>
            <a:normAutofit/>
          </a:bodyPr>
          <a:lstStyle/>
          <a:p>
            <a:r>
              <a:rPr lang="lv-LV" sz="3600" dirty="0"/>
              <a:t>Tukuma novadā 11 labiekārtotas peldvietas</a:t>
            </a:r>
            <a:endParaRPr lang="lv-LV" sz="3600" b="1" dirty="0"/>
          </a:p>
        </p:txBody>
      </p:sp>
      <p:sp>
        <p:nvSpPr>
          <p:cNvPr id="2" name="Virsraksts 1">
            <a:extLst>
              <a:ext uri="{FF2B5EF4-FFF2-40B4-BE49-F238E27FC236}">
                <a16:creationId xmlns:a16="http://schemas.microsoft.com/office/drawing/2014/main" id="{117F769D-AFFD-9CF1-BC2E-3B1A880BEFE2}"/>
              </a:ext>
            </a:extLst>
          </p:cNvPr>
          <p:cNvSpPr>
            <a:spLocks noGrp="1"/>
          </p:cNvSpPr>
          <p:nvPr>
            <p:ph type="title"/>
          </p:nvPr>
        </p:nvSpPr>
        <p:spPr>
          <a:xfrm>
            <a:off x="-2286000" y="331620"/>
            <a:ext cx="11658600" cy="1205613"/>
          </a:xfrm>
        </p:spPr>
        <p:txBody>
          <a:bodyPr/>
          <a:lstStyle/>
          <a:p>
            <a:r>
              <a:rPr lang="lv-LV" b="1" dirty="0">
                <a:solidFill>
                  <a:schemeClr val="bg1"/>
                </a:solidFill>
                <a:latin typeface="Verdana" panose="020B0604030504040204" pitchFamily="34" charset="0"/>
                <a:ea typeface="Verdana" panose="020B0604030504040204" pitchFamily="34" charset="0"/>
              </a:rPr>
              <a:t>Peldvietas</a:t>
            </a:r>
          </a:p>
        </p:txBody>
      </p:sp>
      <p:graphicFrame>
        <p:nvGraphicFramePr>
          <p:cNvPr id="3" name="Tabula 2">
            <a:extLst>
              <a:ext uri="{FF2B5EF4-FFF2-40B4-BE49-F238E27FC236}">
                <a16:creationId xmlns:a16="http://schemas.microsoft.com/office/drawing/2014/main" id="{80F9E223-9484-66AA-E626-3C57D75FB0FA}"/>
              </a:ext>
            </a:extLst>
          </p:cNvPr>
          <p:cNvGraphicFramePr>
            <a:graphicFrameLocks noGrp="1"/>
          </p:cNvGraphicFramePr>
          <p:nvPr>
            <p:extLst>
              <p:ext uri="{D42A27DB-BD31-4B8C-83A1-F6EECF244321}">
                <p14:modId xmlns:p14="http://schemas.microsoft.com/office/powerpoint/2010/main" val="1959258427"/>
              </p:ext>
            </p:extLst>
          </p:nvPr>
        </p:nvGraphicFramePr>
        <p:xfrm>
          <a:off x="278142" y="2792765"/>
          <a:ext cx="10108869" cy="7162615"/>
        </p:xfrm>
        <a:graphic>
          <a:graphicData uri="http://schemas.openxmlformats.org/drawingml/2006/table">
            <a:tbl>
              <a:tblPr firstRow="1" firstCol="1" bandRow="1">
                <a:tableStyleId>{21E4AEA4-8DFA-4A89-87EB-49C32662AFE0}</a:tableStyleId>
              </a:tblPr>
              <a:tblGrid>
                <a:gridCol w="3625860">
                  <a:extLst>
                    <a:ext uri="{9D8B030D-6E8A-4147-A177-3AD203B41FA5}">
                      <a16:colId xmlns:a16="http://schemas.microsoft.com/office/drawing/2014/main" val="3857430660"/>
                    </a:ext>
                  </a:extLst>
                </a:gridCol>
                <a:gridCol w="3595604">
                  <a:extLst>
                    <a:ext uri="{9D8B030D-6E8A-4147-A177-3AD203B41FA5}">
                      <a16:colId xmlns:a16="http://schemas.microsoft.com/office/drawing/2014/main" val="4233388974"/>
                    </a:ext>
                  </a:extLst>
                </a:gridCol>
                <a:gridCol w="2887405">
                  <a:extLst>
                    <a:ext uri="{9D8B030D-6E8A-4147-A177-3AD203B41FA5}">
                      <a16:colId xmlns:a16="http://schemas.microsoft.com/office/drawing/2014/main" val="3623739921"/>
                    </a:ext>
                  </a:extLst>
                </a:gridCol>
              </a:tblGrid>
              <a:tr h="777722">
                <a:tc>
                  <a:txBody>
                    <a:bodyPr/>
                    <a:lstStyle/>
                    <a:p>
                      <a:pPr algn="just">
                        <a:lnSpc>
                          <a:spcPct val="107000"/>
                        </a:lnSpc>
                        <a:spcAft>
                          <a:spcPts val="800"/>
                        </a:spcAft>
                      </a:pPr>
                      <a:r>
                        <a:rPr lang="lv-LV" sz="1700" dirty="0">
                          <a:effectLst/>
                        </a:rPr>
                        <a:t>Nosaukums</a:t>
                      </a:r>
                      <a:endParaRPr lang="lv-LV"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solidFill>
                      <a:srgbClr val="008080"/>
                    </a:solidFill>
                  </a:tcPr>
                </a:tc>
                <a:tc>
                  <a:txBody>
                    <a:bodyPr/>
                    <a:lstStyle/>
                    <a:p>
                      <a:pPr algn="just">
                        <a:lnSpc>
                          <a:spcPct val="107000"/>
                        </a:lnSpc>
                        <a:spcAft>
                          <a:spcPts val="800"/>
                        </a:spcAft>
                      </a:pPr>
                      <a:r>
                        <a:rPr lang="lv-LV" sz="1700" dirty="0">
                          <a:effectLst/>
                        </a:rPr>
                        <a:t>Atrašanās vieta</a:t>
                      </a:r>
                      <a:endParaRPr lang="lv-LV"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solidFill>
                      <a:srgbClr val="008080"/>
                    </a:solidFill>
                  </a:tcPr>
                </a:tc>
                <a:tc>
                  <a:txBody>
                    <a:bodyPr/>
                    <a:lstStyle/>
                    <a:p>
                      <a:pPr algn="just">
                        <a:lnSpc>
                          <a:spcPct val="107000"/>
                        </a:lnSpc>
                        <a:spcAft>
                          <a:spcPts val="800"/>
                        </a:spcAft>
                      </a:pPr>
                      <a:r>
                        <a:rPr lang="lv-LV" sz="1700" dirty="0">
                          <a:effectLst/>
                        </a:rPr>
                        <a:t>Statuss (peldvietu reģistrs) </a:t>
                      </a:r>
                      <a:endParaRPr lang="lv-LV"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solidFill>
                      <a:srgbClr val="008080"/>
                    </a:solidFill>
                  </a:tcPr>
                </a:tc>
                <a:extLst>
                  <a:ext uri="{0D108BD9-81ED-4DB2-BD59-A6C34878D82A}">
                    <a16:rowId xmlns:a16="http://schemas.microsoft.com/office/drawing/2014/main" val="4149864504"/>
                  </a:ext>
                </a:extLst>
              </a:tr>
              <a:tr h="635157">
                <a:tc>
                  <a:txBody>
                    <a:bodyPr/>
                    <a:lstStyle/>
                    <a:p>
                      <a:pPr algn="just">
                        <a:lnSpc>
                          <a:spcPct val="107000"/>
                        </a:lnSpc>
                        <a:spcAft>
                          <a:spcPts val="800"/>
                        </a:spcAft>
                      </a:pPr>
                      <a:r>
                        <a:rPr lang="lv-LV" sz="1700" dirty="0" err="1">
                          <a:effectLst/>
                        </a:rPr>
                        <a:t>Abragciema</a:t>
                      </a:r>
                      <a:r>
                        <a:rPr lang="lv-LV" sz="1700" dirty="0">
                          <a:effectLst/>
                        </a:rPr>
                        <a:t> peldvieta</a:t>
                      </a:r>
                      <a:endParaRPr lang="lv-LV"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solidFill>
                      <a:srgbClr val="008080"/>
                    </a:solidFill>
                  </a:tcPr>
                </a:tc>
                <a:tc>
                  <a:txBody>
                    <a:bodyPr/>
                    <a:lstStyle/>
                    <a:p>
                      <a:pPr algn="just">
                        <a:lnSpc>
                          <a:spcPct val="107000"/>
                        </a:lnSpc>
                        <a:spcAft>
                          <a:spcPts val="800"/>
                        </a:spcAft>
                      </a:pPr>
                      <a:r>
                        <a:rPr lang="lv-LV" sz="1700" dirty="0">
                          <a:effectLst/>
                        </a:rPr>
                        <a:t>Kempings “</a:t>
                      </a:r>
                      <a:r>
                        <a:rPr lang="lv-LV" sz="1700" dirty="0" err="1">
                          <a:effectLst/>
                        </a:rPr>
                        <a:t>Abragciems</a:t>
                      </a:r>
                      <a:r>
                        <a:rPr lang="lv-LV" sz="1700" dirty="0">
                          <a:effectLst/>
                        </a:rPr>
                        <a:t>”, </a:t>
                      </a:r>
                      <a:r>
                        <a:rPr lang="lv-LV" sz="1700" dirty="0" err="1">
                          <a:effectLst/>
                        </a:rPr>
                        <a:t>Abragciems</a:t>
                      </a:r>
                      <a:endParaRPr lang="lv-LV"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solidFill>
                      <a:schemeClr val="accent1">
                        <a:lumMod val="20000"/>
                        <a:lumOff val="80000"/>
                      </a:schemeClr>
                    </a:solidFill>
                  </a:tcPr>
                </a:tc>
                <a:tc>
                  <a:txBody>
                    <a:bodyPr/>
                    <a:lstStyle/>
                    <a:p>
                      <a:pPr algn="just">
                        <a:lnSpc>
                          <a:spcPct val="107000"/>
                        </a:lnSpc>
                        <a:spcAft>
                          <a:spcPts val="800"/>
                        </a:spcAft>
                      </a:pPr>
                      <a:r>
                        <a:rPr lang="lv-LV" sz="1700" dirty="0">
                          <a:effectLst/>
                        </a:rPr>
                        <a:t>Oficiāla peldvieta</a:t>
                      </a:r>
                      <a:endParaRPr lang="lv-LV"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solidFill>
                      <a:schemeClr val="accent1">
                        <a:lumMod val="20000"/>
                        <a:lumOff val="80000"/>
                      </a:schemeClr>
                    </a:solidFill>
                  </a:tcPr>
                </a:tc>
                <a:extLst>
                  <a:ext uri="{0D108BD9-81ED-4DB2-BD59-A6C34878D82A}">
                    <a16:rowId xmlns:a16="http://schemas.microsoft.com/office/drawing/2014/main" val="3671249778"/>
                  </a:ext>
                </a:extLst>
              </a:tr>
              <a:tr h="635157">
                <a:tc>
                  <a:txBody>
                    <a:bodyPr/>
                    <a:lstStyle/>
                    <a:p>
                      <a:pPr algn="just">
                        <a:lnSpc>
                          <a:spcPct val="107000"/>
                        </a:lnSpc>
                        <a:spcAft>
                          <a:spcPts val="800"/>
                        </a:spcAft>
                      </a:pPr>
                      <a:r>
                        <a:rPr lang="lv-LV" sz="1700" dirty="0">
                          <a:effectLst/>
                        </a:rPr>
                        <a:t>Engures pludmale</a:t>
                      </a:r>
                      <a:endParaRPr lang="lv-LV"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solidFill>
                      <a:srgbClr val="008080"/>
                    </a:solidFill>
                  </a:tcPr>
                </a:tc>
                <a:tc>
                  <a:txBody>
                    <a:bodyPr/>
                    <a:lstStyle/>
                    <a:p>
                      <a:pPr algn="just">
                        <a:lnSpc>
                          <a:spcPct val="107000"/>
                        </a:lnSpc>
                        <a:spcAft>
                          <a:spcPts val="800"/>
                        </a:spcAft>
                      </a:pPr>
                      <a:r>
                        <a:rPr lang="lv-LV" sz="1700" dirty="0">
                          <a:effectLst/>
                        </a:rPr>
                        <a:t>Aiz Veselības centra “Engure”, Engure</a:t>
                      </a:r>
                      <a:endParaRPr lang="lv-LV"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solidFill>
                      <a:schemeClr val="accent1">
                        <a:lumMod val="40000"/>
                        <a:lumOff val="60000"/>
                      </a:schemeClr>
                    </a:solidFill>
                  </a:tcPr>
                </a:tc>
                <a:tc>
                  <a:txBody>
                    <a:bodyPr/>
                    <a:lstStyle/>
                    <a:p>
                      <a:pPr algn="just">
                        <a:lnSpc>
                          <a:spcPct val="107000"/>
                        </a:lnSpc>
                        <a:spcAft>
                          <a:spcPts val="800"/>
                        </a:spcAft>
                      </a:pPr>
                      <a:r>
                        <a:rPr lang="lv-LV" sz="1700" dirty="0">
                          <a:effectLst/>
                        </a:rPr>
                        <a:t>Neoficiāla peldvieta [1]</a:t>
                      </a:r>
                      <a:endParaRPr lang="lv-LV"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solidFill>
                      <a:schemeClr val="accent1">
                        <a:lumMod val="40000"/>
                        <a:lumOff val="60000"/>
                      </a:schemeClr>
                    </a:solidFill>
                  </a:tcPr>
                </a:tc>
                <a:extLst>
                  <a:ext uri="{0D108BD9-81ED-4DB2-BD59-A6C34878D82A}">
                    <a16:rowId xmlns:a16="http://schemas.microsoft.com/office/drawing/2014/main" val="1844998066"/>
                  </a:ext>
                </a:extLst>
              </a:tr>
              <a:tr h="777722">
                <a:tc>
                  <a:txBody>
                    <a:bodyPr/>
                    <a:lstStyle/>
                    <a:p>
                      <a:pPr algn="just">
                        <a:lnSpc>
                          <a:spcPct val="107000"/>
                        </a:lnSpc>
                        <a:spcAft>
                          <a:spcPts val="800"/>
                        </a:spcAft>
                      </a:pPr>
                      <a:r>
                        <a:rPr lang="lv-LV" sz="1700" dirty="0">
                          <a:effectLst/>
                        </a:rPr>
                        <a:t>Engures promenādes pludmale</a:t>
                      </a:r>
                      <a:endParaRPr lang="lv-LV"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solidFill>
                      <a:srgbClr val="008080"/>
                    </a:solidFill>
                  </a:tcPr>
                </a:tc>
                <a:tc>
                  <a:txBody>
                    <a:bodyPr/>
                    <a:lstStyle/>
                    <a:p>
                      <a:pPr algn="just">
                        <a:lnSpc>
                          <a:spcPct val="107000"/>
                        </a:lnSpc>
                        <a:spcAft>
                          <a:spcPts val="800"/>
                        </a:spcAft>
                      </a:pPr>
                      <a:r>
                        <a:rPr lang="lv-LV" sz="1700" dirty="0">
                          <a:effectLst/>
                        </a:rPr>
                        <a:t>Pie Dienvidu mola, </a:t>
                      </a:r>
                      <a:r>
                        <a:rPr lang="lv-LV" sz="1700" dirty="0" err="1">
                          <a:effectLst/>
                        </a:rPr>
                        <a:t>Labiešu</a:t>
                      </a:r>
                      <a:r>
                        <a:rPr lang="lv-LV" sz="1700" dirty="0">
                          <a:effectLst/>
                        </a:rPr>
                        <a:t> ielas galā, Engure</a:t>
                      </a:r>
                      <a:endParaRPr lang="lv-LV"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solidFill>
                      <a:schemeClr val="accent1">
                        <a:lumMod val="20000"/>
                        <a:lumOff val="80000"/>
                      </a:schemeClr>
                    </a:solidFill>
                  </a:tcPr>
                </a:tc>
                <a:tc>
                  <a:txBody>
                    <a:bodyPr/>
                    <a:lstStyle/>
                    <a:p>
                      <a:pPr algn="just">
                        <a:lnSpc>
                          <a:spcPct val="107000"/>
                        </a:lnSpc>
                        <a:spcAft>
                          <a:spcPts val="800"/>
                        </a:spcAft>
                      </a:pPr>
                      <a:r>
                        <a:rPr lang="lv-LV" sz="1700" dirty="0">
                          <a:effectLst/>
                        </a:rPr>
                        <a:t>Neoficiāla peldvieta</a:t>
                      </a:r>
                      <a:endParaRPr lang="lv-LV"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solidFill>
                      <a:schemeClr val="accent1">
                        <a:lumMod val="20000"/>
                        <a:lumOff val="80000"/>
                      </a:schemeClr>
                    </a:solidFill>
                  </a:tcPr>
                </a:tc>
                <a:extLst>
                  <a:ext uri="{0D108BD9-81ED-4DB2-BD59-A6C34878D82A}">
                    <a16:rowId xmlns:a16="http://schemas.microsoft.com/office/drawing/2014/main" val="2951177857"/>
                  </a:ext>
                </a:extLst>
              </a:tr>
              <a:tr h="379849">
                <a:tc>
                  <a:txBody>
                    <a:bodyPr/>
                    <a:lstStyle/>
                    <a:p>
                      <a:pPr algn="just">
                        <a:lnSpc>
                          <a:spcPct val="107000"/>
                        </a:lnSpc>
                        <a:spcAft>
                          <a:spcPts val="800"/>
                        </a:spcAft>
                      </a:pPr>
                      <a:r>
                        <a:rPr lang="lv-LV" sz="1700" dirty="0">
                          <a:effectLst/>
                        </a:rPr>
                        <a:t>Ķesterciema peldvieta</a:t>
                      </a:r>
                      <a:endParaRPr lang="lv-LV"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solidFill>
                      <a:srgbClr val="008080"/>
                    </a:solidFill>
                  </a:tcPr>
                </a:tc>
                <a:tc>
                  <a:txBody>
                    <a:bodyPr/>
                    <a:lstStyle/>
                    <a:p>
                      <a:pPr algn="just">
                        <a:lnSpc>
                          <a:spcPct val="107000"/>
                        </a:lnSpc>
                        <a:spcAft>
                          <a:spcPts val="800"/>
                        </a:spcAft>
                      </a:pPr>
                      <a:r>
                        <a:rPr lang="lv-LV" sz="1700" dirty="0">
                          <a:effectLst/>
                        </a:rPr>
                        <a:t>“Albatross”, Ķesterciems,</a:t>
                      </a:r>
                      <a:endParaRPr lang="lv-LV"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solidFill>
                      <a:schemeClr val="accent1">
                        <a:lumMod val="40000"/>
                        <a:lumOff val="60000"/>
                      </a:schemeClr>
                    </a:solidFill>
                  </a:tcPr>
                </a:tc>
                <a:tc>
                  <a:txBody>
                    <a:bodyPr/>
                    <a:lstStyle/>
                    <a:p>
                      <a:pPr algn="just">
                        <a:lnSpc>
                          <a:spcPct val="107000"/>
                        </a:lnSpc>
                        <a:spcAft>
                          <a:spcPts val="800"/>
                        </a:spcAft>
                      </a:pPr>
                      <a:r>
                        <a:rPr lang="lv-LV" sz="1700" dirty="0">
                          <a:effectLst/>
                        </a:rPr>
                        <a:t>Oficiāla peldvieta</a:t>
                      </a:r>
                      <a:endParaRPr lang="lv-LV"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solidFill>
                      <a:schemeClr val="accent1">
                        <a:lumMod val="40000"/>
                        <a:lumOff val="60000"/>
                      </a:schemeClr>
                    </a:solidFill>
                  </a:tcPr>
                </a:tc>
                <a:extLst>
                  <a:ext uri="{0D108BD9-81ED-4DB2-BD59-A6C34878D82A}">
                    <a16:rowId xmlns:a16="http://schemas.microsoft.com/office/drawing/2014/main" val="3747601416"/>
                  </a:ext>
                </a:extLst>
              </a:tr>
              <a:tr h="379849">
                <a:tc>
                  <a:txBody>
                    <a:bodyPr/>
                    <a:lstStyle/>
                    <a:p>
                      <a:pPr algn="just">
                        <a:lnSpc>
                          <a:spcPct val="107000"/>
                        </a:lnSpc>
                        <a:spcAft>
                          <a:spcPts val="800"/>
                        </a:spcAft>
                      </a:pPr>
                      <a:r>
                        <a:rPr lang="lv-LV" sz="1700" dirty="0" err="1">
                          <a:effectLst/>
                        </a:rPr>
                        <a:t>Plieņciema</a:t>
                      </a:r>
                      <a:r>
                        <a:rPr lang="lv-LV" sz="1700" dirty="0">
                          <a:effectLst/>
                        </a:rPr>
                        <a:t> pludmale</a:t>
                      </a:r>
                      <a:endParaRPr lang="lv-LV"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solidFill>
                      <a:srgbClr val="008080"/>
                    </a:solidFill>
                  </a:tcPr>
                </a:tc>
                <a:tc>
                  <a:txBody>
                    <a:bodyPr/>
                    <a:lstStyle/>
                    <a:p>
                      <a:pPr algn="just">
                        <a:lnSpc>
                          <a:spcPct val="107000"/>
                        </a:lnSpc>
                        <a:spcAft>
                          <a:spcPts val="800"/>
                        </a:spcAft>
                      </a:pPr>
                      <a:r>
                        <a:rPr lang="lv-LV" sz="1700" dirty="0" err="1">
                          <a:effectLst/>
                        </a:rPr>
                        <a:t>Plieņciema</a:t>
                      </a:r>
                      <a:r>
                        <a:rPr lang="lv-LV" sz="1700" dirty="0">
                          <a:effectLst/>
                        </a:rPr>
                        <a:t> kapi, </a:t>
                      </a:r>
                      <a:r>
                        <a:rPr lang="lv-LV" sz="1700" dirty="0" err="1">
                          <a:effectLst/>
                        </a:rPr>
                        <a:t>Plieņciems</a:t>
                      </a:r>
                      <a:endParaRPr lang="lv-LV"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solidFill>
                      <a:schemeClr val="accent1">
                        <a:lumMod val="20000"/>
                        <a:lumOff val="80000"/>
                      </a:schemeClr>
                    </a:solidFill>
                  </a:tcPr>
                </a:tc>
                <a:tc>
                  <a:txBody>
                    <a:bodyPr/>
                    <a:lstStyle/>
                    <a:p>
                      <a:pPr algn="just">
                        <a:lnSpc>
                          <a:spcPct val="107000"/>
                        </a:lnSpc>
                        <a:spcAft>
                          <a:spcPts val="800"/>
                        </a:spcAft>
                      </a:pPr>
                      <a:r>
                        <a:rPr lang="lv-LV" sz="1700" dirty="0">
                          <a:effectLst/>
                        </a:rPr>
                        <a:t>Neoficiāla peldvieta</a:t>
                      </a:r>
                      <a:endParaRPr lang="lv-LV"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solidFill>
                      <a:schemeClr val="accent1">
                        <a:lumMod val="20000"/>
                        <a:lumOff val="80000"/>
                      </a:schemeClr>
                    </a:solidFill>
                  </a:tcPr>
                </a:tc>
                <a:extLst>
                  <a:ext uri="{0D108BD9-81ED-4DB2-BD59-A6C34878D82A}">
                    <a16:rowId xmlns:a16="http://schemas.microsoft.com/office/drawing/2014/main" val="1020636491"/>
                  </a:ext>
                </a:extLst>
              </a:tr>
              <a:tr h="777722">
                <a:tc>
                  <a:txBody>
                    <a:bodyPr/>
                    <a:lstStyle/>
                    <a:p>
                      <a:pPr algn="just">
                        <a:lnSpc>
                          <a:spcPct val="107000"/>
                        </a:lnSpc>
                        <a:spcAft>
                          <a:spcPts val="800"/>
                        </a:spcAft>
                      </a:pPr>
                      <a:r>
                        <a:rPr lang="lv-LV" sz="1700" dirty="0">
                          <a:effectLst/>
                        </a:rPr>
                        <a:t>Apšuciema pludmale</a:t>
                      </a:r>
                      <a:endParaRPr lang="lv-LV"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solidFill>
                      <a:srgbClr val="008080"/>
                    </a:solidFill>
                  </a:tcPr>
                </a:tc>
                <a:tc>
                  <a:txBody>
                    <a:bodyPr/>
                    <a:lstStyle/>
                    <a:p>
                      <a:pPr algn="just">
                        <a:lnSpc>
                          <a:spcPct val="107000"/>
                        </a:lnSpc>
                        <a:spcAft>
                          <a:spcPts val="800"/>
                        </a:spcAft>
                      </a:pPr>
                      <a:r>
                        <a:rPr lang="lv-LV" sz="1700" dirty="0">
                          <a:effectLst/>
                        </a:rPr>
                        <a:t>“Apšuciema </a:t>
                      </a:r>
                      <a:r>
                        <a:rPr lang="lv-LV" sz="1700" dirty="0" err="1">
                          <a:effectLst/>
                        </a:rPr>
                        <a:t>feldšerpunkts</a:t>
                      </a:r>
                      <a:r>
                        <a:rPr lang="lv-LV" sz="1700" dirty="0">
                          <a:effectLst/>
                        </a:rPr>
                        <a:t>”, Apšuciems</a:t>
                      </a:r>
                      <a:endParaRPr lang="lv-LV"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solidFill>
                      <a:schemeClr val="accent1">
                        <a:lumMod val="40000"/>
                        <a:lumOff val="60000"/>
                      </a:schemeClr>
                    </a:solidFill>
                  </a:tcPr>
                </a:tc>
                <a:tc>
                  <a:txBody>
                    <a:bodyPr/>
                    <a:lstStyle/>
                    <a:p>
                      <a:pPr algn="just">
                        <a:lnSpc>
                          <a:spcPct val="107000"/>
                        </a:lnSpc>
                        <a:spcAft>
                          <a:spcPts val="800"/>
                        </a:spcAft>
                      </a:pPr>
                      <a:r>
                        <a:rPr lang="lv-LV" sz="1700" dirty="0">
                          <a:effectLst/>
                        </a:rPr>
                        <a:t>Neoficiāla peldvieta</a:t>
                      </a:r>
                      <a:endParaRPr lang="lv-LV"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solidFill>
                      <a:schemeClr val="accent1">
                        <a:lumMod val="40000"/>
                        <a:lumOff val="60000"/>
                      </a:schemeClr>
                    </a:solidFill>
                  </a:tcPr>
                </a:tc>
                <a:extLst>
                  <a:ext uri="{0D108BD9-81ED-4DB2-BD59-A6C34878D82A}">
                    <a16:rowId xmlns:a16="http://schemas.microsoft.com/office/drawing/2014/main" val="687810102"/>
                  </a:ext>
                </a:extLst>
              </a:tr>
              <a:tr h="379849">
                <a:tc>
                  <a:txBody>
                    <a:bodyPr/>
                    <a:lstStyle/>
                    <a:p>
                      <a:pPr algn="just">
                        <a:lnSpc>
                          <a:spcPct val="107000"/>
                        </a:lnSpc>
                        <a:spcAft>
                          <a:spcPts val="800"/>
                        </a:spcAft>
                      </a:pPr>
                      <a:r>
                        <a:rPr lang="lv-LV" sz="1700" dirty="0">
                          <a:effectLst/>
                        </a:rPr>
                        <a:t>Klapkalnciema peldvieta</a:t>
                      </a:r>
                      <a:endParaRPr lang="lv-LV"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solidFill>
                      <a:srgbClr val="008080"/>
                    </a:solidFill>
                  </a:tcPr>
                </a:tc>
                <a:tc>
                  <a:txBody>
                    <a:bodyPr/>
                    <a:lstStyle/>
                    <a:p>
                      <a:pPr algn="just">
                        <a:lnSpc>
                          <a:spcPct val="107000"/>
                        </a:lnSpc>
                        <a:spcAft>
                          <a:spcPts val="800"/>
                        </a:spcAft>
                      </a:pPr>
                      <a:r>
                        <a:rPr lang="lv-LV" sz="1700" dirty="0">
                          <a:effectLst/>
                        </a:rPr>
                        <a:t>Klapkalnciems</a:t>
                      </a:r>
                      <a:endParaRPr lang="lv-LV"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solidFill>
                      <a:schemeClr val="accent1">
                        <a:lumMod val="20000"/>
                        <a:lumOff val="80000"/>
                      </a:schemeClr>
                    </a:solidFill>
                  </a:tcPr>
                </a:tc>
                <a:tc>
                  <a:txBody>
                    <a:bodyPr/>
                    <a:lstStyle/>
                    <a:p>
                      <a:pPr algn="just">
                        <a:lnSpc>
                          <a:spcPct val="107000"/>
                        </a:lnSpc>
                        <a:spcAft>
                          <a:spcPts val="800"/>
                        </a:spcAft>
                      </a:pPr>
                      <a:r>
                        <a:rPr lang="lv-LV" sz="1700" dirty="0">
                          <a:effectLst/>
                        </a:rPr>
                        <a:t>Oficiāla peldvieta</a:t>
                      </a:r>
                      <a:endParaRPr lang="lv-LV"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solidFill>
                      <a:schemeClr val="accent1">
                        <a:lumMod val="20000"/>
                        <a:lumOff val="80000"/>
                      </a:schemeClr>
                    </a:solidFill>
                  </a:tcPr>
                </a:tc>
                <a:extLst>
                  <a:ext uri="{0D108BD9-81ED-4DB2-BD59-A6C34878D82A}">
                    <a16:rowId xmlns:a16="http://schemas.microsoft.com/office/drawing/2014/main" val="242872825"/>
                  </a:ext>
                </a:extLst>
              </a:tr>
              <a:tr h="585217">
                <a:tc>
                  <a:txBody>
                    <a:bodyPr/>
                    <a:lstStyle/>
                    <a:p>
                      <a:pPr algn="just">
                        <a:lnSpc>
                          <a:spcPct val="107000"/>
                        </a:lnSpc>
                        <a:spcAft>
                          <a:spcPts val="800"/>
                        </a:spcAft>
                      </a:pPr>
                      <a:r>
                        <a:rPr lang="lv-LV" sz="1700" b="1" dirty="0">
                          <a:solidFill>
                            <a:schemeClr val="bg1"/>
                          </a:solidFill>
                          <a:effectLst/>
                        </a:rPr>
                        <a:t>Kuplās priedes pludmale</a:t>
                      </a:r>
                      <a:endParaRPr lang="lv-LV" sz="1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solidFill>
                      <a:srgbClr val="008080"/>
                    </a:solidFill>
                  </a:tcPr>
                </a:tc>
                <a:tc>
                  <a:txBody>
                    <a:bodyPr/>
                    <a:lstStyle/>
                    <a:p>
                      <a:pPr algn="just">
                        <a:lnSpc>
                          <a:spcPct val="107000"/>
                        </a:lnSpc>
                        <a:spcAft>
                          <a:spcPts val="800"/>
                        </a:spcAft>
                      </a:pPr>
                      <a:r>
                        <a:rPr lang="lv-LV" sz="1700" b="0" dirty="0">
                          <a:solidFill>
                            <a:srgbClr val="000000"/>
                          </a:solidFill>
                          <a:effectLst/>
                        </a:rPr>
                        <a:t>“Kuplā priede”, Lapmežciema pagasts</a:t>
                      </a:r>
                      <a:endParaRPr lang="lv-LV" sz="1700" b="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solidFill>
                      <a:schemeClr val="accent1">
                        <a:lumMod val="40000"/>
                        <a:lumOff val="60000"/>
                      </a:schemeClr>
                    </a:solidFill>
                  </a:tcPr>
                </a:tc>
                <a:tc>
                  <a:txBody>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lv-LV" sz="1700" b="0" dirty="0">
                          <a:effectLst/>
                        </a:rPr>
                        <a:t>Neoficiāla peldvieta [1]</a:t>
                      </a:r>
                      <a:endParaRPr lang="lv-LV" sz="1700" b="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solidFill>
                      <a:schemeClr val="accent1">
                        <a:lumMod val="40000"/>
                        <a:lumOff val="60000"/>
                      </a:schemeClr>
                    </a:solidFill>
                  </a:tcPr>
                </a:tc>
                <a:extLst>
                  <a:ext uri="{0D108BD9-81ED-4DB2-BD59-A6C34878D82A}">
                    <a16:rowId xmlns:a16="http://schemas.microsoft.com/office/drawing/2014/main" val="2639714266"/>
                  </a:ext>
                </a:extLst>
              </a:tr>
              <a:tr h="585217">
                <a:tc>
                  <a:txBody>
                    <a:bodyPr/>
                    <a:lstStyle/>
                    <a:p>
                      <a:pPr algn="just">
                        <a:lnSpc>
                          <a:spcPct val="107000"/>
                        </a:lnSpc>
                        <a:spcAft>
                          <a:spcPts val="800"/>
                        </a:spcAft>
                      </a:pPr>
                      <a:r>
                        <a:rPr lang="lv-LV" sz="1700" b="1" dirty="0">
                          <a:solidFill>
                            <a:schemeClr val="bg1"/>
                          </a:solidFill>
                          <a:effectLst/>
                        </a:rPr>
                        <a:t>Ragaciema peldvieta</a:t>
                      </a:r>
                      <a:endParaRPr lang="lv-LV" sz="1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solidFill>
                      <a:srgbClr val="008080"/>
                    </a:solidFill>
                  </a:tcPr>
                </a:tc>
                <a:tc>
                  <a:txBody>
                    <a:bodyPr/>
                    <a:lstStyle/>
                    <a:p>
                      <a:pPr algn="just">
                        <a:lnSpc>
                          <a:spcPct val="107000"/>
                        </a:lnSpc>
                        <a:spcAft>
                          <a:spcPts val="800"/>
                        </a:spcAft>
                      </a:pPr>
                      <a:r>
                        <a:rPr lang="lv-LV" sz="1700" b="0" dirty="0">
                          <a:solidFill>
                            <a:srgbClr val="000000"/>
                          </a:solidFill>
                          <a:effectLst/>
                        </a:rPr>
                        <a:t>Stāvlaukums “</a:t>
                      </a:r>
                      <a:r>
                        <a:rPr lang="lv-LV" sz="1700" b="0" dirty="0" err="1">
                          <a:solidFill>
                            <a:srgbClr val="000000"/>
                          </a:solidFill>
                          <a:effectLst/>
                        </a:rPr>
                        <a:t>Aizrags</a:t>
                      </a:r>
                      <a:r>
                        <a:rPr lang="lv-LV" sz="1700" b="0" dirty="0">
                          <a:solidFill>
                            <a:srgbClr val="000000"/>
                          </a:solidFill>
                          <a:effectLst/>
                        </a:rPr>
                        <a:t>”, Lapmežciema pagasts</a:t>
                      </a:r>
                      <a:endParaRPr lang="lv-LV" sz="1700" b="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solidFill>
                      <a:schemeClr val="accent1">
                        <a:lumMod val="20000"/>
                        <a:lumOff val="80000"/>
                      </a:schemeClr>
                    </a:solidFill>
                  </a:tcPr>
                </a:tc>
                <a:tc>
                  <a:txBody>
                    <a:bodyPr/>
                    <a:lstStyle/>
                    <a:p>
                      <a:pPr algn="just">
                        <a:lnSpc>
                          <a:spcPct val="107000"/>
                        </a:lnSpc>
                        <a:spcAft>
                          <a:spcPts val="800"/>
                        </a:spcAft>
                      </a:pPr>
                      <a:r>
                        <a:rPr lang="lv-LV" sz="1700" b="0" dirty="0">
                          <a:solidFill>
                            <a:srgbClr val="000000"/>
                          </a:solidFill>
                          <a:effectLst/>
                        </a:rPr>
                        <a:t>Oficiāla peldvieta</a:t>
                      </a:r>
                      <a:endParaRPr lang="lv-LV" sz="1700" b="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solidFill>
                      <a:schemeClr val="accent1">
                        <a:lumMod val="20000"/>
                        <a:lumOff val="80000"/>
                      </a:schemeClr>
                    </a:solidFill>
                  </a:tcPr>
                </a:tc>
                <a:extLst>
                  <a:ext uri="{0D108BD9-81ED-4DB2-BD59-A6C34878D82A}">
                    <a16:rowId xmlns:a16="http://schemas.microsoft.com/office/drawing/2014/main" val="4289935194"/>
                  </a:ext>
                </a:extLst>
              </a:tr>
              <a:tr h="379849">
                <a:tc>
                  <a:txBody>
                    <a:bodyPr/>
                    <a:lstStyle/>
                    <a:p>
                      <a:pPr algn="just">
                        <a:lnSpc>
                          <a:spcPct val="107000"/>
                        </a:lnSpc>
                        <a:spcAft>
                          <a:spcPts val="800"/>
                        </a:spcAft>
                      </a:pPr>
                      <a:r>
                        <a:rPr lang="lv-LV" sz="1700" b="1" dirty="0">
                          <a:solidFill>
                            <a:schemeClr val="bg1"/>
                          </a:solidFill>
                          <a:effectLst/>
                        </a:rPr>
                        <a:t>Ragaciema pludmale</a:t>
                      </a:r>
                      <a:endParaRPr lang="lv-LV" sz="1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solidFill>
                      <a:srgbClr val="008080"/>
                    </a:solidFill>
                  </a:tcPr>
                </a:tc>
                <a:tc>
                  <a:txBody>
                    <a:bodyPr/>
                    <a:lstStyle/>
                    <a:p>
                      <a:pPr algn="just">
                        <a:lnSpc>
                          <a:spcPct val="107000"/>
                        </a:lnSpc>
                        <a:spcAft>
                          <a:spcPts val="800"/>
                        </a:spcAft>
                      </a:pPr>
                      <a:r>
                        <a:rPr lang="lv-LV" sz="1700" b="0" dirty="0">
                          <a:effectLst/>
                        </a:rPr>
                        <a:t>Zvejnieku ielas galā, Ragaciems</a:t>
                      </a:r>
                      <a:endParaRPr lang="lv-LV" sz="1700" b="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solidFill>
                      <a:schemeClr val="accent1">
                        <a:lumMod val="40000"/>
                        <a:lumOff val="60000"/>
                      </a:schemeClr>
                    </a:solidFill>
                  </a:tcPr>
                </a:tc>
                <a:tc>
                  <a:txBody>
                    <a:bodyPr/>
                    <a:lstStyle/>
                    <a:p>
                      <a:pPr algn="just">
                        <a:lnSpc>
                          <a:spcPct val="107000"/>
                        </a:lnSpc>
                        <a:spcAft>
                          <a:spcPts val="800"/>
                        </a:spcAft>
                      </a:pPr>
                      <a:r>
                        <a:rPr lang="lv-LV" sz="1700" b="0" dirty="0">
                          <a:solidFill>
                            <a:srgbClr val="000000"/>
                          </a:solidFill>
                          <a:effectLst/>
                        </a:rPr>
                        <a:t>Neoficiāla peldvieta</a:t>
                      </a:r>
                      <a:endParaRPr lang="lv-LV" sz="1700" b="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solidFill>
                      <a:schemeClr val="accent1">
                        <a:lumMod val="40000"/>
                        <a:lumOff val="60000"/>
                      </a:schemeClr>
                    </a:solidFill>
                  </a:tcPr>
                </a:tc>
                <a:extLst>
                  <a:ext uri="{0D108BD9-81ED-4DB2-BD59-A6C34878D82A}">
                    <a16:rowId xmlns:a16="http://schemas.microsoft.com/office/drawing/2014/main" val="1961667285"/>
                  </a:ext>
                </a:extLst>
              </a:tr>
              <a:tr h="869305">
                <a:tc>
                  <a:txBody>
                    <a:bodyPr/>
                    <a:lstStyle/>
                    <a:p>
                      <a:pPr algn="just">
                        <a:lnSpc>
                          <a:spcPct val="107000"/>
                        </a:lnSpc>
                        <a:spcAft>
                          <a:spcPts val="800"/>
                        </a:spcAft>
                      </a:pPr>
                      <a:r>
                        <a:rPr lang="lv-LV" sz="1700" b="1" dirty="0">
                          <a:solidFill>
                            <a:schemeClr val="bg1"/>
                          </a:solidFill>
                          <a:effectLst/>
                        </a:rPr>
                        <a:t>Lapmežciema – </a:t>
                      </a:r>
                      <a:r>
                        <a:rPr lang="lv-LV" sz="1700" b="1" dirty="0" err="1">
                          <a:solidFill>
                            <a:schemeClr val="bg1"/>
                          </a:solidFill>
                          <a:effectLst/>
                        </a:rPr>
                        <a:t>Bigauņciema</a:t>
                      </a:r>
                      <a:r>
                        <a:rPr lang="lv-LV" sz="1700" b="1" dirty="0">
                          <a:solidFill>
                            <a:schemeClr val="bg1"/>
                          </a:solidFill>
                          <a:effectLst/>
                        </a:rPr>
                        <a:t> pludmale jeb </a:t>
                      </a:r>
                      <a:r>
                        <a:rPr lang="lv-LV" sz="1700" b="1" dirty="0" err="1">
                          <a:solidFill>
                            <a:schemeClr val="bg1"/>
                          </a:solidFill>
                          <a:effectLst/>
                        </a:rPr>
                        <a:t>Kupskalnu</a:t>
                      </a:r>
                      <a:r>
                        <a:rPr lang="lv-LV" sz="1700" b="1" dirty="0">
                          <a:solidFill>
                            <a:schemeClr val="bg1"/>
                          </a:solidFill>
                          <a:effectLst/>
                        </a:rPr>
                        <a:t> pludmale</a:t>
                      </a:r>
                      <a:endParaRPr lang="lv-LV" sz="1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solidFill>
                      <a:srgbClr val="008080"/>
                    </a:solidFill>
                  </a:tcPr>
                </a:tc>
                <a:tc>
                  <a:txBody>
                    <a:bodyPr/>
                    <a:lstStyle/>
                    <a:p>
                      <a:pPr algn="just">
                        <a:lnSpc>
                          <a:spcPct val="107000"/>
                        </a:lnSpc>
                        <a:spcAft>
                          <a:spcPts val="800"/>
                        </a:spcAft>
                      </a:pPr>
                      <a:r>
                        <a:rPr lang="lv-LV" sz="1700" b="0" dirty="0" err="1">
                          <a:solidFill>
                            <a:srgbClr val="000000"/>
                          </a:solidFill>
                          <a:effectLst/>
                        </a:rPr>
                        <a:t>Bigauņciems</a:t>
                      </a:r>
                      <a:r>
                        <a:rPr lang="lv-LV" sz="1700" b="0" dirty="0">
                          <a:solidFill>
                            <a:srgbClr val="000000"/>
                          </a:solidFill>
                          <a:effectLst/>
                        </a:rPr>
                        <a:t>, pie </a:t>
                      </a:r>
                      <a:r>
                        <a:rPr lang="lv-LV" sz="1700" b="0" dirty="0" err="1">
                          <a:solidFill>
                            <a:srgbClr val="000000"/>
                          </a:solidFill>
                          <a:effectLst/>
                        </a:rPr>
                        <a:t>Siliņupes</a:t>
                      </a:r>
                      <a:endParaRPr lang="lv-LV" sz="1700" b="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solidFill>
                      <a:schemeClr val="accent1">
                        <a:lumMod val="20000"/>
                        <a:lumOff val="80000"/>
                      </a:schemeClr>
                    </a:solidFill>
                  </a:tcPr>
                </a:tc>
                <a:tc>
                  <a:txBody>
                    <a:bodyPr/>
                    <a:lstStyle/>
                    <a:p>
                      <a:pPr algn="just">
                        <a:lnSpc>
                          <a:spcPct val="107000"/>
                        </a:lnSpc>
                        <a:spcAft>
                          <a:spcPts val="800"/>
                        </a:spcAft>
                      </a:pPr>
                      <a:r>
                        <a:rPr lang="lv-LV" sz="1700" b="0" dirty="0">
                          <a:effectLst/>
                        </a:rPr>
                        <a:t>Neoficiāla peldvieta</a:t>
                      </a:r>
                      <a:endParaRPr lang="lv-LV" sz="1700" b="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solidFill>
                      <a:schemeClr val="accent1">
                        <a:lumMod val="20000"/>
                        <a:lumOff val="80000"/>
                      </a:schemeClr>
                    </a:solidFill>
                  </a:tcPr>
                </a:tc>
                <a:extLst>
                  <a:ext uri="{0D108BD9-81ED-4DB2-BD59-A6C34878D82A}">
                    <a16:rowId xmlns:a16="http://schemas.microsoft.com/office/drawing/2014/main" val="1117081200"/>
                  </a:ext>
                </a:extLst>
              </a:tr>
            </a:tbl>
          </a:graphicData>
        </a:graphic>
      </p:graphicFrame>
      <p:sp>
        <p:nvSpPr>
          <p:cNvPr id="6" name="Rectangle 1">
            <a:extLst>
              <a:ext uri="{FF2B5EF4-FFF2-40B4-BE49-F238E27FC236}">
                <a16:creationId xmlns:a16="http://schemas.microsoft.com/office/drawing/2014/main" id="{78F3AD84-5A3D-A429-2E0B-6DA2794CFE80}"/>
              </a:ext>
            </a:extLst>
          </p:cNvPr>
          <p:cNvSpPr>
            <a:spLocks noChangeArrowheads="1"/>
          </p:cNvSpPr>
          <p:nvPr/>
        </p:nvSpPr>
        <p:spPr bwMode="auto">
          <a:xfrm>
            <a:off x="4184810" y="1929805"/>
            <a:ext cx="277064" cy="969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60" tIns="68580" rIns="137160" bIns="68580" numCol="1" anchor="ctr" anchorCtr="0" compatLnSpc="1">
            <a:prstTxWarp prst="textNoShape">
              <a:avLst/>
            </a:prstTxWarp>
            <a:spAutoFit/>
          </a:bodyPr>
          <a:lstStyle/>
          <a:p>
            <a:pPr defTabSz="1371600"/>
            <a:br>
              <a:rPr lang="lv-LV" altLang="lv-LV" sz="2700">
                <a:latin typeface="Arial" panose="020B0604020202020204" pitchFamily="34" charset="0"/>
              </a:rPr>
            </a:br>
            <a:endParaRPr lang="lv-LV" altLang="lv-LV" sz="2700">
              <a:latin typeface="Arial" panose="020B0604020202020204" pitchFamily="34" charset="0"/>
            </a:endParaRPr>
          </a:p>
        </p:txBody>
      </p:sp>
      <p:grpSp>
        <p:nvGrpSpPr>
          <p:cNvPr id="10" name="Grupa 9">
            <a:extLst>
              <a:ext uri="{FF2B5EF4-FFF2-40B4-BE49-F238E27FC236}">
                <a16:creationId xmlns:a16="http://schemas.microsoft.com/office/drawing/2014/main" id="{CF7B7663-453F-CEF3-F514-6E206B481813}"/>
              </a:ext>
            </a:extLst>
          </p:cNvPr>
          <p:cNvGrpSpPr/>
          <p:nvPr/>
        </p:nvGrpSpPr>
        <p:grpSpPr>
          <a:xfrm>
            <a:off x="13042143" y="253809"/>
            <a:ext cx="5245857" cy="4718136"/>
            <a:chOff x="8888444" y="1184138"/>
            <a:chExt cx="3497238" cy="3145424"/>
          </a:xfrm>
        </p:grpSpPr>
        <p:pic>
          <p:nvPicPr>
            <p:cNvPr id="12" name="Attēls 11">
              <a:extLst>
                <a:ext uri="{FF2B5EF4-FFF2-40B4-BE49-F238E27FC236}">
                  <a16:creationId xmlns:a16="http://schemas.microsoft.com/office/drawing/2014/main" id="{C36DF080-49BF-9931-293C-D664406235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6110" t="73142" r="197" b="-840"/>
            <a:stretch/>
          </p:blipFill>
          <p:spPr>
            <a:xfrm>
              <a:off x="8888444" y="1184138"/>
              <a:ext cx="3497238" cy="3138078"/>
            </a:xfrm>
            <a:prstGeom prst="rect">
              <a:avLst/>
            </a:prstGeom>
          </p:spPr>
        </p:pic>
        <p:sp>
          <p:nvSpPr>
            <p:cNvPr id="13" name="Taisnstūris 12">
              <a:extLst>
                <a:ext uri="{FF2B5EF4-FFF2-40B4-BE49-F238E27FC236}">
                  <a16:creationId xmlns:a16="http://schemas.microsoft.com/office/drawing/2014/main" id="{11807652-D73B-0653-4C3F-6A157DEF8CFA}"/>
                </a:ext>
              </a:extLst>
            </p:cNvPr>
            <p:cNvSpPr/>
            <p:nvPr/>
          </p:nvSpPr>
          <p:spPr>
            <a:xfrm>
              <a:off x="8888444" y="3490401"/>
              <a:ext cx="1596276" cy="8391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grpSp>
      <p:pic>
        <p:nvPicPr>
          <p:cNvPr id="11" name="Attēls 10">
            <a:extLst>
              <a:ext uri="{FF2B5EF4-FFF2-40B4-BE49-F238E27FC236}">
                <a16:creationId xmlns:a16="http://schemas.microsoft.com/office/drawing/2014/main" id="{69B7CE7A-BA02-6D95-DFF7-527D827C8BF1}"/>
              </a:ext>
            </a:extLst>
          </p:cNvPr>
          <p:cNvPicPr>
            <a:picLocks noChangeAspect="1"/>
          </p:cNvPicPr>
          <p:nvPr/>
        </p:nvPicPr>
        <p:blipFill rotWithShape="1">
          <a:blip r:embed="rId3"/>
          <a:srcRect t="3897" r="6858"/>
          <a:stretch/>
        </p:blipFill>
        <p:spPr>
          <a:xfrm>
            <a:off x="14440229" y="5325354"/>
            <a:ext cx="2949498" cy="1756317"/>
          </a:xfrm>
          <a:prstGeom prst="rect">
            <a:avLst/>
          </a:prstGeom>
        </p:spPr>
      </p:pic>
    </p:spTree>
    <p:extLst>
      <p:ext uri="{BB962C8B-B14F-4D97-AF65-F5344CB8AC3E}">
        <p14:creationId xmlns:p14="http://schemas.microsoft.com/office/powerpoint/2010/main" val="30043662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irsraksts 1">
            <a:extLst>
              <a:ext uri="{FF2B5EF4-FFF2-40B4-BE49-F238E27FC236}">
                <a16:creationId xmlns:a16="http://schemas.microsoft.com/office/drawing/2014/main" id="{D7CAE5D6-807F-8FCC-3AE4-363D1D766DAB}"/>
              </a:ext>
            </a:extLst>
          </p:cNvPr>
          <p:cNvSpPr txBox="1">
            <a:spLocks/>
          </p:cNvSpPr>
          <p:nvPr/>
        </p:nvSpPr>
        <p:spPr bwMode="auto">
          <a:xfrm>
            <a:off x="0" y="0"/>
            <a:ext cx="12192000" cy="1528202"/>
          </a:xfrm>
          <a:prstGeom prst="rect">
            <a:avLst/>
          </a:prstGeom>
          <a:solidFill>
            <a:srgbClr val="0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endParaRPr lang="lv-LV" b="1" dirty="0">
              <a:solidFill>
                <a:schemeClr val="bg1"/>
              </a:solidFill>
              <a:latin typeface="Verdana" panose="020B0604030504040204" pitchFamily="34" charset="0"/>
              <a:ea typeface="Verdana" panose="020B0604030504040204" pitchFamily="34" charset="0"/>
            </a:endParaRPr>
          </a:p>
        </p:txBody>
      </p:sp>
      <p:sp>
        <p:nvSpPr>
          <p:cNvPr id="2" name="Title 1">
            <a:extLst>
              <a:ext uri="{FF2B5EF4-FFF2-40B4-BE49-F238E27FC236}">
                <a16:creationId xmlns:a16="http://schemas.microsoft.com/office/drawing/2014/main" id="{21A7BAB1-2547-ADE5-632C-074A2BA416B5}"/>
              </a:ext>
            </a:extLst>
          </p:cNvPr>
          <p:cNvSpPr>
            <a:spLocks noGrp="1"/>
          </p:cNvSpPr>
          <p:nvPr>
            <p:ph type="title"/>
          </p:nvPr>
        </p:nvSpPr>
        <p:spPr>
          <a:xfrm>
            <a:off x="-2133600" y="63619"/>
            <a:ext cx="17718764" cy="1988345"/>
          </a:xfrm>
        </p:spPr>
        <p:txBody>
          <a:bodyPr>
            <a:normAutofit/>
          </a:bodyPr>
          <a:lstStyle/>
          <a:p>
            <a:r>
              <a:rPr lang="lv-LV" b="1" dirty="0">
                <a:solidFill>
                  <a:schemeClr val="bg1"/>
                </a:solidFill>
                <a:latin typeface="Verdana" panose="020B0604030504040204" pitchFamily="34" charset="0"/>
                <a:ea typeface="Verdana" panose="020B0604030504040204" pitchFamily="34" charset="0"/>
              </a:rPr>
              <a:t>Pludmales teritorijas zonas</a:t>
            </a:r>
            <a:br>
              <a:rPr lang="en-US" sz="2700" dirty="0"/>
            </a:br>
            <a:endParaRPr lang="lv-LV" dirty="0"/>
          </a:p>
        </p:txBody>
      </p:sp>
      <p:graphicFrame>
        <p:nvGraphicFramePr>
          <p:cNvPr id="4" name="Tabula 3">
            <a:extLst>
              <a:ext uri="{FF2B5EF4-FFF2-40B4-BE49-F238E27FC236}">
                <a16:creationId xmlns:a16="http://schemas.microsoft.com/office/drawing/2014/main" id="{5092DFE7-9969-F32C-FAEA-E62F35BDB7B2}"/>
              </a:ext>
            </a:extLst>
          </p:cNvPr>
          <p:cNvGraphicFramePr>
            <a:graphicFrameLocks noGrp="1"/>
          </p:cNvGraphicFramePr>
          <p:nvPr>
            <p:extLst>
              <p:ext uri="{D42A27DB-BD31-4B8C-83A1-F6EECF244321}">
                <p14:modId xmlns:p14="http://schemas.microsoft.com/office/powerpoint/2010/main" val="2362607925"/>
              </p:ext>
            </p:extLst>
          </p:nvPr>
        </p:nvGraphicFramePr>
        <p:xfrm>
          <a:off x="337186" y="1714500"/>
          <a:ext cx="17613628" cy="8457976"/>
        </p:xfrm>
        <a:graphic>
          <a:graphicData uri="http://schemas.openxmlformats.org/drawingml/2006/table">
            <a:tbl>
              <a:tblPr firstRow="1" firstCol="1" bandRow="1">
                <a:tableStyleId>{21E4AEA4-8DFA-4A89-87EB-49C32662AFE0}</a:tableStyleId>
              </a:tblPr>
              <a:tblGrid>
                <a:gridCol w="2578441">
                  <a:extLst>
                    <a:ext uri="{9D8B030D-6E8A-4147-A177-3AD203B41FA5}">
                      <a16:colId xmlns:a16="http://schemas.microsoft.com/office/drawing/2014/main" val="1582109976"/>
                    </a:ext>
                  </a:extLst>
                </a:gridCol>
                <a:gridCol w="7969373">
                  <a:extLst>
                    <a:ext uri="{9D8B030D-6E8A-4147-A177-3AD203B41FA5}">
                      <a16:colId xmlns:a16="http://schemas.microsoft.com/office/drawing/2014/main" val="2396555139"/>
                    </a:ext>
                  </a:extLst>
                </a:gridCol>
                <a:gridCol w="7065814">
                  <a:extLst>
                    <a:ext uri="{9D8B030D-6E8A-4147-A177-3AD203B41FA5}">
                      <a16:colId xmlns:a16="http://schemas.microsoft.com/office/drawing/2014/main" val="4102786554"/>
                    </a:ext>
                  </a:extLst>
                </a:gridCol>
              </a:tblGrid>
              <a:tr h="320529">
                <a:tc>
                  <a:txBody>
                    <a:bodyPr/>
                    <a:lstStyle/>
                    <a:p>
                      <a:pPr algn="just">
                        <a:lnSpc>
                          <a:spcPct val="107000"/>
                        </a:lnSpc>
                        <a:spcAft>
                          <a:spcPts val="800"/>
                        </a:spcAft>
                      </a:pPr>
                      <a:r>
                        <a:rPr lang="lv-LV" sz="2100" dirty="0">
                          <a:effectLst/>
                        </a:rPr>
                        <a:t>Nosaukums</a:t>
                      </a:r>
                      <a:endParaRPr lang="lv-LV"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66345" marR="66345" marT="0" marB="0">
                    <a:solidFill>
                      <a:srgbClr val="008080"/>
                    </a:solidFill>
                  </a:tcPr>
                </a:tc>
                <a:tc>
                  <a:txBody>
                    <a:bodyPr/>
                    <a:lstStyle/>
                    <a:p>
                      <a:pPr algn="just">
                        <a:lnSpc>
                          <a:spcPct val="107000"/>
                        </a:lnSpc>
                        <a:spcAft>
                          <a:spcPts val="800"/>
                        </a:spcAft>
                      </a:pPr>
                      <a:r>
                        <a:rPr lang="lv-LV" sz="2100" dirty="0">
                          <a:effectLst/>
                        </a:rPr>
                        <a:t>Raksturojums</a:t>
                      </a:r>
                      <a:endParaRPr lang="lv-LV"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66345" marR="66345" marT="0" marB="0">
                    <a:solidFill>
                      <a:srgbClr val="008080"/>
                    </a:solidFill>
                  </a:tcPr>
                </a:tc>
                <a:tc>
                  <a:txBody>
                    <a:bodyPr/>
                    <a:lstStyle/>
                    <a:p>
                      <a:pPr algn="just">
                        <a:lnSpc>
                          <a:spcPct val="107000"/>
                        </a:lnSpc>
                        <a:spcAft>
                          <a:spcPts val="800"/>
                        </a:spcAft>
                      </a:pPr>
                      <a:r>
                        <a:rPr lang="lv-LV" sz="2100" dirty="0">
                          <a:effectLst/>
                        </a:rPr>
                        <a:t>Atļautā izmantošana</a:t>
                      </a:r>
                      <a:endParaRPr lang="lv-LV"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66345" marR="66345" marT="0" marB="0">
                    <a:solidFill>
                      <a:srgbClr val="008080"/>
                    </a:solidFill>
                  </a:tcPr>
                </a:tc>
                <a:extLst>
                  <a:ext uri="{0D108BD9-81ED-4DB2-BD59-A6C34878D82A}">
                    <a16:rowId xmlns:a16="http://schemas.microsoft.com/office/drawing/2014/main" val="3411779640"/>
                  </a:ext>
                </a:extLst>
              </a:tr>
              <a:tr h="1525717">
                <a:tc>
                  <a:txBody>
                    <a:bodyPr/>
                    <a:lstStyle/>
                    <a:p>
                      <a:pPr algn="just">
                        <a:lnSpc>
                          <a:spcPct val="107000"/>
                        </a:lnSpc>
                        <a:spcAft>
                          <a:spcPts val="800"/>
                        </a:spcAft>
                      </a:pPr>
                      <a:r>
                        <a:rPr lang="lv-LV" sz="2100" dirty="0">
                          <a:solidFill>
                            <a:schemeClr val="bg1"/>
                          </a:solidFill>
                          <a:effectLst/>
                        </a:rPr>
                        <a:t>Neitrālā zona</a:t>
                      </a:r>
                      <a:endParaRPr lang="lv-LV" sz="2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345" marR="66345" marT="0" marB="0">
                    <a:solidFill>
                      <a:srgbClr val="008080"/>
                    </a:solidFill>
                  </a:tcPr>
                </a:tc>
                <a:tc gridSpan="2">
                  <a:txBody>
                    <a:bodyPr/>
                    <a:lstStyle/>
                    <a:p>
                      <a:pPr algn="just">
                        <a:lnSpc>
                          <a:spcPct val="107000"/>
                        </a:lnSpc>
                        <a:spcAft>
                          <a:spcPts val="800"/>
                        </a:spcAft>
                      </a:pPr>
                      <a:endParaRPr lang="lv-LV" sz="2100" dirty="0">
                        <a:effectLst/>
                      </a:endParaRPr>
                    </a:p>
                    <a:p>
                      <a:pPr algn="just">
                        <a:lnSpc>
                          <a:spcPct val="107000"/>
                        </a:lnSpc>
                        <a:spcAft>
                          <a:spcPts val="800"/>
                        </a:spcAft>
                      </a:pPr>
                      <a:r>
                        <a:rPr lang="lv-LV" sz="2100" dirty="0">
                          <a:effectLst/>
                        </a:rPr>
                        <a:t>Pludmales daļa, kas paredzēta dabisko procesu norisei, mazāk ietekmētā teritorija. Pludmales zonas lielākā daļa, bez labiekārtojuma vai ar minimālu labiekārtojumu (informācijas zīmes). </a:t>
                      </a:r>
                    </a:p>
                    <a:p>
                      <a:pPr algn="just">
                        <a:lnSpc>
                          <a:spcPct val="107000"/>
                        </a:lnSpc>
                        <a:spcAft>
                          <a:spcPts val="800"/>
                        </a:spcAft>
                      </a:pPr>
                      <a:endParaRPr lang="lv-LV"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66345" marR="66345" marT="0" marB="0">
                    <a:solidFill>
                      <a:schemeClr val="accent1">
                        <a:lumMod val="20000"/>
                        <a:lumOff val="80000"/>
                      </a:schemeClr>
                    </a:solidFill>
                  </a:tcPr>
                </a:tc>
                <a:tc hMerge="1">
                  <a:txBody>
                    <a:bodyPr/>
                    <a:lstStyle/>
                    <a:p>
                      <a:pPr marL="265430" algn="just">
                        <a:lnSpc>
                          <a:spcPct val="107000"/>
                        </a:lnSpc>
                        <a:spcAft>
                          <a:spcPts val="800"/>
                        </a:spcAft>
                      </a:pPr>
                      <a:r>
                        <a:rPr lang="lv-LV" sz="1400">
                          <a:effectLst/>
                        </a:rPr>
                        <a:t> </a:t>
                      </a:r>
                      <a:endParaRPr lang="lv-LV" sz="1400">
                        <a:effectLst/>
                        <a:latin typeface="Calibri" panose="020F0502020204030204" pitchFamily="34" charset="0"/>
                        <a:ea typeface="Calibri" panose="020F0502020204030204" pitchFamily="34" charset="0"/>
                        <a:cs typeface="Times New Roman" panose="02020603050405020304" pitchFamily="18" charset="0"/>
                      </a:endParaRPr>
                    </a:p>
                  </a:txBody>
                  <a:tcPr marL="44230" marR="44230" marT="0" marB="0"/>
                </a:tc>
                <a:extLst>
                  <a:ext uri="{0D108BD9-81ED-4DB2-BD59-A6C34878D82A}">
                    <a16:rowId xmlns:a16="http://schemas.microsoft.com/office/drawing/2014/main" val="1715730606"/>
                  </a:ext>
                </a:extLst>
              </a:tr>
              <a:tr h="1810384">
                <a:tc>
                  <a:txBody>
                    <a:bodyPr/>
                    <a:lstStyle/>
                    <a:p>
                      <a:pPr algn="just">
                        <a:lnSpc>
                          <a:spcPct val="107000"/>
                        </a:lnSpc>
                        <a:spcAft>
                          <a:spcPts val="800"/>
                        </a:spcAft>
                      </a:pPr>
                      <a:r>
                        <a:rPr lang="lv-LV" sz="2100" dirty="0">
                          <a:solidFill>
                            <a:schemeClr val="bg1"/>
                          </a:solidFill>
                          <a:effectLst/>
                        </a:rPr>
                        <a:t>Mierīgās atpūtas zona</a:t>
                      </a:r>
                      <a:endParaRPr lang="lv-LV" sz="2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345" marR="66345" marT="0" marB="0">
                    <a:solidFill>
                      <a:srgbClr val="008080"/>
                    </a:solidFill>
                  </a:tcPr>
                </a:tc>
                <a:tc>
                  <a:txBody>
                    <a:bodyPr/>
                    <a:lstStyle/>
                    <a:p>
                      <a:pPr algn="just">
                        <a:lnSpc>
                          <a:spcPct val="107000"/>
                        </a:lnSpc>
                        <a:spcAft>
                          <a:spcPts val="800"/>
                        </a:spcAft>
                      </a:pPr>
                      <a:r>
                        <a:rPr lang="lv-LV" sz="2100" dirty="0">
                          <a:effectLst/>
                        </a:rPr>
                        <a:t>Pludmales daļa, kuras mērķis ir nodrošināt brīvdabas atpūtu pie jūras un tās labiekārtojums ir minimāls – norādes, informācijas zīmes un stendi, soli, atkritumu urnas. Mierīgās atpūtas zonās pēc attiecīgas pašvaldības atļaujas saņemšanas pieļaujama arī publisku pasākumu organizēšana.</a:t>
                      </a:r>
                      <a:endParaRPr lang="lv-LV"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66345" marR="66345" marT="0" marB="0">
                    <a:solidFill>
                      <a:schemeClr val="accent1">
                        <a:lumMod val="40000"/>
                        <a:lumOff val="60000"/>
                      </a:schemeClr>
                    </a:solidFill>
                  </a:tcPr>
                </a:tc>
                <a:tc>
                  <a:txBody>
                    <a:bodyPr/>
                    <a:lstStyle/>
                    <a:p>
                      <a:pPr marL="342900" lvl="0" indent="-342900" algn="just">
                        <a:lnSpc>
                          <a:spcPct val="107000"/>
                        </a:lnSpc>
                        <a:spcBef>
                          <a:spcPts val="600"/>
                        </a:spcBef>
                        <a:spcAft>
                          <a:spcPts val="800"/>
                        </a:spcAft>
                        <a:buFont typeface="Calibri" panose="020F0502020204030204" pitchFamily="34" charset="0"/>
                        <a:buChar char="-"/>
                      </a:pPr>
                      <a:r>
                        <a:rPr lang="lv-LV" sz="2100" dirty="0">
                          <a:effectLst/>
                        </a:rPr>
                        <a:t>bērnu rotaļu laukumi;</a:t>
                      </a:r>
                    </a:p>
                    <a:p>
                      <a:pPr marL="342900" lvl="0" indent="-342900" algn="just">
                        <a:lnSpc>
                          <a:spcPct val="107000"/>
                        </a:lnSpc>
                        <a:spcAft>
                          <a:spcPts val="800"/>
                        </a:spcAft>
                        <a:buFont typeface="Calibri" panose="020F0502020204030204" pitchFamily="34" charset="0"/>
                        <a:buChar char="-"/>
                      </a:pPr>
                      <a:r>
                        <a:rPr lang="lv-LV" sz="2100" dirty="0">
                          <a:effectLst/>
                        </a:rPr>
                        <a:t>iespējamas īslaicīgas lietošanas būves, pārvietojamas (demontējamas) sezonas rakstura būves un tml. labiekārtojuma elementi.</a:t>
                      </a:r>
                      <a:endParaRPr lang="lv-LV"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66345" marR="66345" marT="0" marB="0">
                    <a:solidFill>
                      <a:schemeClr val="accent1">
                        <a:lumMod val="40000"/>
                        <a:lumOff val="60000"/>
                      </a:schemeClr>
                    </a:solidFill>
                  </a:tcPr>
                </a:tc>
                <a:extLst>
                  <a:ext uri="{0D108BD9-81ED-4DB2-BD59-A6C34878D82A}">
                    <a16:rowId xmlns:a16="http://schemas.microsoft.com/office/drawing/2014/main" val="3243967262"/>
                  </a:ext>
                </a:extLst>
              </a:tr>
              <a:tr h="2963766">
                <a:tc>
                  <a:txBody>
                    <a:bodyPr/>
                    <a:lstStyle/>
                    <a:p>
                      <a:pPr algn="just">
                        <a:lnSpc>
                          <a:spcPct val="107000"/>
                        </a:lnSpc>
                        <a:spcAft>
                          <a:spcPts val="800"/>
                        </a:spcAft>
                      </a:pPr>
                      <a:r>
                        <a:rPr lang="lv-LV" sz="2100" dirty="0">
                          <a:solidFill>
                            <a:schemeClr val="bg1"/>
                          </a:solidFill>
                          <a:effectLst/>
                        </a:rPr>
                        <a:t>Aktīvās atpūtas zona</a:t>
                      </a:r>
                      <a:endParaRPr lang="lv-LV" sz="2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345" marR="66345" marT="0" marB="0">
                    <a:solidFill>
                      <a:srgbClr val="008080"/>
                    </a:solidFill>
                  </a:tcPr>
                </a:tc>
                <a:tc>
                  <a:txBody>
                    <a:bodyPr/>
                    <a:lstStyle/>
                    <a:p>
                      <a:pPr algn="just">
                        <a:lnSpc>
                          <a:spcPct val="107000"/>
                        </a:lnSpc>
                        <a:spcAft>
                          <a:spcPts val="800"/>
                        </a:spcAft>
                      </a:pPr>
                      <a:r>
                        <a:rPr lang="lv-LV" sz="2100" dirty="0">
                          <a:effectLst/>
                        </a:rPr>
                        <a:t>Labiekārtotās pludmales teritorijas, kuru izmantošana ir saistīta ar būtisku pludmales apmeklētāju noslodzi.</a:t>
                      </a:r>
                    </a:p>
                    <a:p>
                      <a:pPr algn="just">
                        <a:lnSpc>
                          <a:spcPct val="107000"/>
                        </a:lnSpc>
                        <a:spcAft>
                          <a:spcPts val="800"/>
                        </a:spcAft>
                      </a:pPr>
                      <a:r>
                        <a:rPr lang="lv-LV" sz="2100" dirty="0">
                          <a:effectLst/>
                        </a:rPr>
                        <a:t>Pēc attiecīgas pašvaldības  atļaujas saņemšanas pieļaujama arī publisku pasākumu organizēšana (diskotēkas, vasaras koncerti, sporta sacensības un citas aktivitātes un pasākumi).</a:t>
                      </a:r>
                      <a:endParaRPr lang="lv-LV"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66345" marR="66345" marT="0" marB="0">
                    <a:solidFill>
                      <a:schemeClr val="accent1">
                        <a:lumMod val="20000"/>
                        <a:lumOff val="80000"/>
                      </a:schemeClr>
                    </a:solidFill>
                  </a:tcPr>
                </a:tc>
                <a:tc>
                  <a:txBody>
                    <a:bodyPr/>
                    <a:lstStyle/>
                    <a:p>
                      <a:pPr marL="342900" lvl="0" indent="-342900" algn="just">
                        <a:lnSpc>
                          <a:spcPct val="107000"/>
                        </a:lnSpc>
                        <a:spcBef>
                          <a:spcPts val="600"/>
                        </a:spcBef>
                        <a:spcAft>
                          <a:spcPts val="0"/>
                        </a:spcAft>
                        <a:buFont typeface="Calibri" panose="020F0502020204030204" pitchFamily="34" charset="0"/>
                        <a:buChar char="-"/>
                      </a:pPr>
                      <a:r>
                        <a:rPr lang="lv-LV" sz="2100" dirty="0">
                          <a:effectLst/>
                        </a:rPr>
                        <a:t>bērnu rotaļu laukumi (konstrukcijas);</a:t>
                      </a:r>
                    </a:p>
                    <a:p>
                      <a:pPr marL="342900" lvl="0" indent="-342900" algn="just">
                        <a:lnSpc>
                          <a:spcPct val="107000"/>
                        </a:lnSpc>
                        <a:spcAft>
                          <a:spcPts val="0"/>
                        </a:spcAft>
                        <a:buFont typeface="Calibri" panose="020F0502020204030204" pitchFamily="34" charset="0"/>
                        <a:buChar char="-"/>
                      </a:pPr>
                      <a:r>
                        <a:rPr lang="lv-LV" sz="2100" dirty="0">
                          <a:effectLst/>
                        </a:rPr>
                        <a:t>īpaši aprīkotas sporta zonas (trenažieri, volejbola, futbola laukumi, tribīnes, laukumi sporta spēļu spēlēšanai un citām sporta aktivitātēm);</a:t>
                      </a:r>
                    </a:p>
                    <a:p>
                      <a:pPr marL="342900" lvl="0" indent="-342900" algn="just">
                        <a:lnSpc>
                          <a:spcPct val="107000"/>
                        </a:lnSpc>
                        <a:spcAft>
                          <a:spcPts val="0"/>
                        </a:spcAft>
                        <a:buFont typeface="Calibri" panose="020F0502020204030204" pitchFamily="34" charset="0"/>
                        <a:buChar char="-"/>
                      </a:pPr>
                      <a:r>
                        <a:rPr lang="lv-LV" sz="2100" dirty="0">
                          <a:effectLst/>
                        </a:rPr>
                        <a:t>vieglas </a:t>
                      </a:r>
                      <a:r>
                        <a:rPr lang="lv-LV" sz="2100" dirty="0" err="1">
                          <a:effectLst/>
                        </a:rPr>
                        <a:t>bezpamatu</a:t>
                      </a:r>
                      <a:r>
                        <a:rPr lang="lv-LV" sz="2100" dirty="0">
                          <a:effectLst/>
                        </a:rPr>
                        <a:t> konstrukcijas brīvdabas sporta spēlēm un kultūras un izklaides pasākumiem;</a:t>
                      </a:r>
                    </a:p>
                    <a:p>
                      <a:pPr marL="342900" lvl="0" indent="-342900" algn="just">
                        <a:lnSpc>
                          <a:spcPct val="107000"/>
                        </a:lnSpc>
                        <a:spcAft>
                          <a:spcPts val="0"/>
                        </a:spcAft>
                        <a:buFont typeface="Calibri" panose="020F0502020204030204" pitchFamily="34" charset="0"/>
                        <a:buChar char="-"/>
                      </a:pPr>
                      <a:r>
                        <a:rPr lang="lv-LV" sz="2100" dirty="0">
                          <a:effectLst/>
                        </a:rPr>
                        <a:t>īslaicīgas lietošanas būves, pārvietojamas (demontējamas) sezonas rakstura būves un tml. labiekārtojuma elementi.</a:t>
                      </a:r>
                      <a:endParaRPr lang="lv-LV"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66345" marR="66345" marT="0" marB="0">
                    <a:solidFill>
                      <a:schemeClr val="accent1">
                        <a:lumMod val="20000"/>
                        <a:lumOff val="80000"/>
                      </a:schemeClr>
                    </a:solidFill>
                  </a:tcPr>
                </a:tc>
                <a:extLst>
                  <a:ext uri="{0D108BD9-81ED-4DB2-BD59-A6C34878D82A}">
                    <a16:rowId xmlns:a16="http://schemas.microsoft.com/office/drawing/2014/main" val="2257658554"/>
                  </a:ext>
                </a:extLst>
              </a:tr>
              <a:tr h="1761604">
                <a:tc>
                  <a:txBody>
                    <a:bodyPr/>
                    <a:lstStyle/>
                    <a:p>
                      <a:pPr algn="just">
                        <a:lnSpc>
                          <a:spcPct val="107000"/>
                        </a:lnSpc>
                        <a:spcAft>
                          <a:spcPts val="800"/>
                        </a:spcAft>
                      </a:pPr>
                      <a:r>
                        <a:rPr lang="lv-LV" sz="2100" dirty="0">
                          <a:solidFill>
                            <a:schemeClr val="bg1"/>
                          </a:solidFill>
                          <a:effectLst/>
                        </a:rPr>
                        <a:t>Aktīvās atpūtas zona uz ūdens</a:t>
                      </a:r>
                      <a:endParaRPr lang="lv-LV" sz="2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345" marR="66345" marT="0" marB="0">
                    <a:solidFill>
                      <a:srgbClr val="008080"/>
                    </a:solidFill>
                  </a:tcPr>
                </a:tc>
                <a:tc>
                  <a:txBody>
                    <a:bodyPr/>
                    <a:lstStyle/>
                    <a:p>
                      <a:pPr algn="just">
                        <a:lnSpc>
                          <a:spcPct val="107000"/>
                        </a:lnSpc>
                        <a:spcAft>
                          <a:spcPts val="800"/>
                        </a:spcAft>
                      </a:pPr>
                      <a:r>
                        <a:rPr lang="lv-LV" sz="2100" dirty="0">
                          <a:effectLst/>
                        </a:rPr>
                        <a:t>Pludmales un ūdens daļa paredzēta aktīvai atpūtai ar ūdens motocikliem, </a:t>
                      </a:r>
                      <a:r>
                        <a:rPr lang="lv-LV" sz="2100" dirty="0" err="1">
                          <a:effectLst/>
                        </a:rPr>
                        <a:t>ūdensslēpošanai</a:t>
                      </a:r>
                      <a:r>
                        <a:rPr lang="lv-LV" sz="2100" dirty="0">
                          <a:effectLst/>
                        </a:rPr>
                        <a:t>, </a:t>
                      </a:r>
                      <a:r>
                        <a:rPr lang="lv-LV" sz="2100" dirty="0" err="1">
                          <a:effectLst/>
                        </a:rPr>
                        <a:t>veikbordam</a:t>
                      </a:r>
                      <a:r>
                        <a:rPr lang="lv-LV" sz="2100" dirty="0">
                          <a:effectLst/>
                        </a:rPr>
                        <a:t> un citām saistītām nodarbēm. Ikdienā teritorija tiek izmantota prioritāri ūdenssportam, pieļaujams rīkot sacensības.</a:t>
                      </a:r>
                    </a:p>
                    <a:p>
                      <a:pPr algn="just">
                        <a:lnSpc>
                          <a:spcPct val="107000"/>
                        </a:lnSpc>
                        <a:spcAft>
                          <a:spcPts val="800"/>
                        </a:spcAft>
                      </a:pPr>
                      <a:endParaRPr lang="lv-LV"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66345" marR="66345" marT="0" marB="0">
                    <a:solidFill>
                      <a:schemeClr val="accent1">
                        <a:lumMod val="40000"/>
                        <a:lumOff val="60000"/>
                      </a:schemeClr>
                    </a:solidFill>
                  </a:tcPr>
                </a:tc>
                <a:tc>
                  <a:txBody>
                    <a:bodyPr/>
                    <a:lstStyle/>
                    <a:p>
                      <a:pPr algn="just">
                        <a:lnSpc>
                          <a:spcPct val="107000"/>
                        </a:lnSpc>
                        <a:spcAft>
                          <a:spcPts val="800"/>
                        </a:spcAft>
                      </a:pPr>
                      <a:r>
                        <a:rPr lang="lv-LV" sz="2100" dirty="0">
                          <a:effectLst/>
                        </a:rPr>
                        <a:t> </a:t>
                      </a:r>
                      <a:endParaRPr lang="lv-LV"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66345" marR="66345" marT="0" marB="0">
                    <a:solidFill>
                      <a:schemeClr val="accent1">
                        <a:lumMod val="40000"/>
                        <a:lumOff val="60000"/>
                      </a:schemeClr>
                    </a:solidFill>
                  </a:tcPr>
                </a:tc>
                <a:extLst>
                  <a:ext uri="{0D108BD9-81ED-4DB2-BD59-A6C34878D82A}">
                    <a16:rowId xmlns:a16="http://schemas.microsoft.com/office/drawing/2014/main" val="2296643606"/>
                  </a:ext>
                </a:extLst>
              </a:tr>
            </a:tbl>
          </a:graphicData>
        </a:graphic>
      </p:graphicFrame>
      <p:pic>
        <p:nvPicPr>
          <p:cNvPr id="2051" name="Attēls 17" descr="Seaside ">
            <a:extLst>
              <a:ext uri="{FF2B5EF4-FFF2-40B4-BE49-F238E27FC236}">
                <a16:creationId xmlns:a16="http://schemas.microsoft.com/office/drawing/2014/main" id="{DFC6241B-D263-7C17-7EAC-0F5DF154FF61}"/>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rot="21286093">
            <a:off x="961677" y="4221061"/>
            <a:ext cx="1145262" cy="1145262"/>
          </a:xfrm>
          <a:prstGeom prst="rect">
            <a:avLst/>
          </a:prstGeom>
          <a:noFill/>
          <a:extLst>
            <a:ext uri="{909E8E84-426E-40DD-AFC4-6F175D3DCCD1}">
              <a14:hiddenFill xmlns:a14="http://schemas.microsoft.com/office/drawing/2010/main">
                <a:solidFill>
                  <a:srgbClr val="FFFFFF"/>
                </a:solidFill>
              </a14:hiddenFill>
            </a:ext>
          </a:extLst>
        </p:spPr>
      </p:pic>
      <p:pic>
        <p:nvPicPr>
          <p:cNvPr id="2050" name="Attēls 18" descr="Volleyball ">
            <a:extLst>
              <a:ext uri="{FF2B5EF4-FFF2-40B4-BE49-F238E27FC236}">
                <a16:creationId xmlns:a16="http://schemas.microsoft.com/office/drawing/2014/main" id="{72834FCD-91C3-C2A7-F3CF-03196741E536}"/>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147203" y="6142255"/>
            <a:ext cx="965078" cy="965078"/>
          </a:xfrm>
          <a:prstGeom prst="rect">
            <a:avLst/>
          </a:prstGeom>
          <a:noFill/>
          <a:extLst>
            <a:ext uri="{909E8E84-426E-40DD-AFC4-6F175D3DCCD1}">
              <a14:hiddenFill xmlns:a14="http://schemas.microsoft.com/office/drawing/2010/main">
                <a:solidFill>
                  <a:srgbClr val="FFFFFF"/>
                </a:solidFill>
              </a14:hiddenFill>
            </a:ext>
          </a:extLst>
        </p:spPr>
      </p:pic>
      <p:pic>
        <p:nvPicPr>
          <p:cNvPr id="2049" name="Attēls 19" descr="Windsurfing ">
            <a:extLst>
              <a:ext uri="{FF2B5EF4-FFF2-40B4-BE49-F238E27FC236}">
                <a16:creationId xmlns:a16="http://schemas.microsoft.com/office/drawing/2014/main" id="{FD018AE8-85A6-02BC-809C-3AAE83EAA23D}"/>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534308" y="8758214"/>
            <a:ext cx="1150029" cy="11500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Attēls 16" descr="Pollution ">
            <a:extLst>
              <a:ext uri="{FF2B5EF4-FFF2-40B4-BE49-F238E27FC236}">
                <a16:creationId xmlns:a16="http://schemas.microsoft.com/office/drawing/2014/main" id="{C769ECD4-BE22-0D70-C1DA-AB22AD7C60F2}"/>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1158353" y="2368703"/>
            <a:ext cx="1145264" cy="1145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10876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irsraksts 1">
            <a:extLst>
              <a:ext uri="{FF2B5EF4-FFF2-40B4-BE49-F238E27FC236}">
                <a16:creationId xmlns:a16="http://schemas.microsoft.com/office/drawing/2014/main" id="{5BCDD7EE-467E-878F-7EE6-34BFAD411DAF}"/>
              </a:ext>
            </a:extLst>
          </p:cNvPr>
          <p:cNvSpPr txBox="1">
            <a:spLocks/>
          </p:cNvSpPr>
          <p:nvPr/>
        </p:nvSpPr>
        <p:spPr bwMode="auto">
          <a:xfrm>
            <a:off x="-228600" y="191971"/>
            <a:ext cx="11049000" cy="1528202"/>
          </a:xfrm>
          <a:prstGeom prst="rect">
            <a:avLst/>
          </a:prstGeom>
          <a:solidFill>
            <a:srgbClr val="0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endParaRPr lang="lv-LV" b="1" dirty="0">
              <a:solidFill>
                <a:schemeClr val="bg1"/>
              </a:solidFill>
              <a:latin typeface="Verdana" panose="020B0604030504040204" pitchFamily="34" charset="0"/>
              <a:ea typeface="Verdana" panose="020B0604030504040204" pitchFamily="34" charset="0"/>
            </a:endParaRPr>
          </a:p>
        </p:txBody>
      </p:sp>
      <p:sp>
        <p:nvSpPr>
          <p:cNvPr id="2" name="Title 1">
            <a:extLst>
              <a:ext uri="{FF2B5EF4-FFF2-40B4-BE49-F238E27FC236}">
                <a16:creationId xmlns:a16="http://schemas.microsoft.com/office/drawing/2014/main" id="{21A7BAB1-2547-ADE5-632C-074A2BA416B5}"/>
              </a:ext>
            </a:extLst>
          </p:cNvPr>
          <p:cNvSpPr>
            <a:spLocks noGrp="1"/>
          </p:cNvSpPr>
          <p:nvPr>
            <p:ph type="title"/>
          </p:nvPr>
        </p:nvSpPr>
        <p:spPr>
          <a:xfrm>
            <a:off x="-3505200" y="-90547"/>
            <a:ext cx="17718764" cy="1988345"/>
          </a:xfrm>
        </p:spPr>
        <p:txBody>
          <a:bodyPr>
            <a:normAutofit/>
          </a:bodyPr>
          <a:lstStyle/>
          <a:p>
            <a:r>
              <a:rPr lang="lv-LV" b="1" dirty="0">
                <a:solidFill>
                  <a:schemeClr val="bg1"/>
                </a:solidFill>
                <a:latin typeface="Verdana" panose="020B0604030504040204" pitchFamily="34" charset="0"/>
                <a:ea typeface="Verdana" panose="020B0604030504040204" pitchFamily="34" charset="0"/>
              </a:rPr>
              <a:t>Piekļuves vietas jūrai </a:t>
            </a:r>
          </a:p>
        </p:txBody>
      </p:sp>
      <p:graphicFrame>
        <p:nvGraphicFramePr>
          <p:cNvPr id="4" name="Tabula 3">
            <a:extLst>
              <a:ext uri="{FF2B5EF4-FFF2-40B4-BE49-F238E27FC236}">
                <a16:creationId xmlns:a16="http://schemas.microsoft.com/office/drawing/2014/main" id="{D2D27542-BF6E-0CC6-9423-F46D3F1A847B}"/>
              </a:ext>
            </a:extLst>
          </p:cNvPr>
          <p:cNvGraphicFramePr>
            <a:graphicFrameLocks noGrp="1"/>
          </p:cNvGraphicFramePr>
          <p:nvPr>
            <p:extLst>
              <p:ext uri="{D42A27DB-BD31-4B8C-83A1-F6EECF244321}">
                <p14:modId xmlns:p14="http://schemas.microsoft.com/office/powerpoint/2010/main" val="3599137280"/>
              </p:ext>
            </p:extLst>
          </p:nvPr>
        </p:nvGraphicFramePr>
        <p:xfrm>
          <a:off x="958452" y="2002691"/>
          <a:ext cx="16371096" cy="7620001"/>
        </p:xfrm>
        <a:graphic>
          <a:graphicData uri="http://schemas.openxmlformats.org/drawingml/2006/table">
            <a:tbl>
              <a:tblPr firstRow="1" firstCol="1" bandRow="1">
                <a:tableStyleId>{21E4AEA4-8DFA-4A89-87EB-49C32662AFE0}</a:tableStyleId>
              </a:tblPr>
              <a:tblGrid>
                <a:gridCol w="1294145">
                  <a:extLst>
                    <a:ext uri="{9D8B030D-6E8A-4147-A177-3AD203B41FA5}">
                      <a16:colId xmlns:a16="http://schemas.microsoft.com/office/drawing/2014/main" val="912956505"/>
                    </a:ext>
                  </a:extLst>
                </a:gridCol>
                <a:gridCol w="2907710">
                  <a:extLst>
                    <a:ext uri="{9D8B030D-6E8A-4147-A177-3AD203B41FA5}">
                      <a16:colId xmlns:a16="http://schemas.microsoft.com/office/drawing/2014/main" val="1423116634"/>
                    </a:ext>
                  </a:extLst>
                </a:gridCol>
                <a:gridCol w="12169241">
                  <a:extLst>
                    <a:ext uri="{9D8B030D-6E8A-4147-A177-3AD203B41FA5}">
                      <a16:colId xmlns:a16="http://schemas.microsoft.com/office/drawing/2014/main" val="2591986233"/>
                    </a:ext>
                  </a:extLst>
                </a:gridCol>
              </a:tblGrid>
              <a:tr h="389208">
                <a:tc gridSpan="2">
                  <a:txBody>
                    <a:bodyPr/>
                    <a:lstStyle/>
                    <a:p>
                      <a:pPr algn="just">
                        <a:lnSpc>
                          <a:spcPct val="107000"/>
                        </a:lnSpc>
                        <a:spcAft>
                          <a:spcPts val="800"/>
                        </a:spcAft>
                      </a:pPr>
                      <a:r>
                        <a:rPr lang="lv-LV" sz="2400" dirty="0"/>
                        <a:t>Kategorijas Nr.</a:t>
                      </a:r>
                    </a:p>
                  </a:txBody>
                  <a:tcPr marL="102870" marR="102870" marT="0" marB="0">
                    <a:solidFill>
                      <a:srgbClr val="008080"/>
                    </a:solidFill>
                  </a:tcPr>
                </a:tc>
                <a:tc hMerge="1">
                  <a:txBody>
                    <a:bodyPr/>
                    <a:lstStyle/>
                    <a:p>
                      <a:endParaRPr lang="lv-LV"/>
                    </a:p>
                  </a:txBody>
                  <a:tcPr/>
                </a:tc>
                <a:tc>
                  <a:txBody>
                    <a:bodyPr/>
                    <a:lstStyle/>
                    <a:p>
                      <a:pPr algn="just">
                        <a:lnSpc>
                          <a:spcPct val="107000"/>
                        </a:lnSpc>
                        <a:spcAft>
                          <a:spcPts val="800"/>
                        </a:spcAft>
                      </a:pPr>
                      <a:r>
                        <a:rPr lang="lv-LV" sz="2400" dirty="0"/>
                        <a:t>Raksturojums</a:t>
                      </a:r>
                    </a:p>
                  </a:txBody>
                  <a:tcPr marL="102870" marR="102870" marT="0" marB="0">
                    <a:solidFill>
                      <a:srgbClr val="008080"/>
                    </a:solidFill>
                  </a:tcPr>
                </a:tc>
                <a:extLst>
                  <a:ext uri="{0D108BD9-81ED-4DB2-BD59-A6C34878D82A}">
                    <a16:rowId xmlns:a16="http://schemas.microsoft.com/office/drawing/2014/main" val="3886264686"/>
                  </a:ext>
                </a:extLst>
              </a:tr>
              <a:tr h="3855416">
                <a:tc>
                  <a:txBody>
                    <a:bodyPr/>
                    <a:lstStyle/>
                    <a:p>
                      <a:pPr algn="just">
                        <a:lnSpc>
                          <a:spcPct val="107000"/>
                        </a:lnSpc>
                        <a:spcAft>
                          <a:spcPts val="800"/>
                        </a:spcAft>
                      </a:pPr>
                      <a:endParaRPr lang="lv-LV" sz="2400" dirty="0"/>
                    </a:p>
                  </a:txBody>
                  <a:tcPr marL="102870" marR="102870" marT="0" marB="0">
                    <a:solidFill>
                      <a:srgbClr val="008080"/>
                    </a:solidFill>
                  </a:tcPr>
                </a:tc>
                <a:tc>
                  <a:txBody>
                    <a:bodyPr/>
                    <a:lstStyle/>
                    <a:p>
                      <a:pPr algn="just">
                        <a:lnSpc>
                          <a:spcPct val="107000"/>
                        </a:lnSpc>
                        <a:spcAft>
                          <a:spcPts val="0"/>
                        </a:spcAft>
                      </a:pPr>
                      <a:r>
                        <a:rPr lang="lv-LV" sz="2400" dirty="0"/>
                        <a:t>1.kategorija</a:t>
                      </a:r>
                    </a:p>
                    <a:p>
                      <a:pPr algn="just">
                        <a:lnSpc>
                          <a:spcPct val="107000"/>
                        </a:lnSpc>
                        <a:spcAft>
                          <a:spcPts val="0"/>
                        </a:spcAft>
                      </a:pPr>
                      <a:r>
                        <a:rPr lang="lv-LV" sz="2400" b="1" dirty="0"/>
                        <a:t>Galvenā noeja un nobrauktuve</a:t>
                      </a:r>
                    </a:p>
                  </a:txBody>
                  <a:tcPr marL="102870" marR="102870" marT="0" marB="0">
                    <a:solidFill>
                      <a:schemeClr val="accent1">
                        <a:lumMod val="20000"/>
                        <a:lumOff val="80000"/>
                      </a:schemeClr>
                    </a:solidFill>
                  </a:tcPr>
                </a:tc>
                <a:tc>
                  <a:txBody>
                    <a:bodyPr/>
                    <a:lstStyle/>
                    <a:p>
                      <a:pPr algn="just">
                        <a:lnSpc>
                          <a:spcPct val="107000"/>
                        </a:lnSpc>
                        <a:spcAft>
                          <a:spcPts val="800"/>
                        </a:spcAft>
                      </a:pPr>
                      <a:r>
                        <a:rPr lang="lv-LV" sz="2400" dirty="0"/>
                        <a:t>Publiska, labiekārtota noeja ar vides pieejamību plašām funkcijām un lietotāju lokam:</a:t>
                      </a:r>
                    </a:p>
                    <a:p>
                      <a:pPr algn="just">
                        <a:lnSpc>
                          <a:spcPct val="107000"/>
                        </a:lnSpc>
                        <a:spcAft>
                          <a:spcPts val="0"/>
                        </a:spcAft>
                      </a:pPr>
                      <a:r>
                        <a:rPr lang="lv-LV" sz="2400" dirty="0"/>
                        <a:t>- aktīvās atpūtas zonas un mierīgās atpūtas zonas pludmales apsaimniekošanai un uzturēšanai;</a:t>
                      </a:r>
                    </a:p>
                    <a:p>
                      <a:pPr algn="just">
                        <a:lnSpc>
                          <a:spcPct val="107000"/>
                        </a:lnSpc>
                        <a:spcAft>
                          <a:spcPts val="0"/>
                        </a:spcAft>
                      </a:pPr>
                      <a:r>
                        <a:rPr lang="lv-LV" sz="2400" dirty="0"/>
                        <a:t>- operatīviem transportlīdzekļiem;</a:t>
                      </a:r>
                    </a:p>
                    <a:p>
                      <a:pPr algn="just">
                        <a:lnSpc>
                          <a:spcPct val="107000"/>
                        </a:lnSpc>
                        <a:spcAft>
                          <a:spcPts val="0"/>
                        </a:spcAft>
                      </a:pPr>
                      <a:r>
                        <a:rPr lang="lv-LV" sz="2400" dirty="0"/>
                        <a:t>- sezonas objektu apkalpošanai;</a:t>
                      </a:r>
                    </a:p>
                    <a:p>
                      <a:pPr algn="just">
                        <a:lnSpc>
                          <a:spcPct val="107000"/>
                        </a:lnSpc>
                        <a:spcAft>
                          <a:spcPts val="0"/>
                        </a:spcAft>
                      </a:pPr>
                      <a:r>
                        <a:rPr lang="lv-LV" sz="2400" dirty="0"/>
                        <a:t>- motorizētiem transportlīdzekļiem; </a:t>
                      </a:r>
                    </a:p>
                    <a:p>
                      <a:pPr algn="just">
                        <a:lnSpc>
                          <a:spcPct val="107000"/>
                        </a:lnSpc>
                        <a:spcAft>
                          <a:spcPts val="0"/>
                        </a:spcAft>
                      </a:pPr>
                      <a:r>
                        <a:rPr lang="lv-LV" sz="2400" dirty="0"/>
                        <a:t>- gājējiem;</a:t>
                      </a:r>
                    </a:p>
                    <a:p>
                      <a:pPr algn="just">
                        <a:lnSpc>
                          <a:spcPct val="107000"/>
                        </a:lnSpc>
                        <a:spcAft>
                          <a:spcPts val="0"/>
                        </a:spcAft>
                      </a:pPr>
                      <a:r>
                        <a:rPr lang="lv-LV" sz="2400" dirty="0"/>
                        <a:t>- velobraucējiem.</a:t>
                      </a:r>
                    </a:p>
                  </a:txBody>
                  <a:tcPr marL="102870" marR="102870" marT="0" marB="0">
                    <a:solidFill>
                      <a:schemeClr val="accent1">
                        <a:lumMod val="20000"/>
                        <a:lumOff val="80000"/>
                      </a:schemeClr>
                    </a:solidFill>
                  </a:tcPr>
                </a:tc>
                <a:extLst>
                  <a:ext uri="{0D108BD9-81ED-4DB2-BD59-A6C34878D82A}">
                    <a16:rowId xmlns:a16="http://schemas.microsoft.com/office/drawing/2014/main" val="1607734811"/>
                  </a:ext>
                </a:extLst>
              </a:tr>
              <a:tr h="1503105">
                <a:tc>
                  <a:txBody>
                    <a:bodyPr/>
                    <a:lstStyle/>
                    <a:p>
                      <a:pPr algn="just">
                        <a:lnSpc>
                          <a:spcPct val="107000"/>
                        </a:lnSpc>
                        <a:spcAft>
                          <a:spcPts val="800"/>
                        </a:spcAft>
                      </a:pPr>
                      <a:endParaRPr lang="lv-LV" sz="2400" dirty="0"/>
                    </a:p>
                  </a:txBody>
                  <a:tcPr marL="102870" marR="102870" marT="0" marB="0">
                    <a:solidFill>
                      <a:srgbClr val="008080"/>
                    </a:solidFill>
                  </a:tcPr>
                </a:tc>
                <a:tc>
                  <a:txBody>
                    <a:bodyPr/>
                    <a:lstStyle/>
                    <a:p>
                      <a:pPr algn="just">
                        <a:lnSpc>
                          <a:spcPct val="107000"/>
                        </a:lnSpc>
                        <a:spcAft>
                          <a:spcPts val="0"/>
                        </a:spcAft>
                      </a:pPr>
                      <a:r>
                        <a:rPr lang="lv-LV" sz="2400" dirty="0"/>
                        <a:t>2.kategorija</a:t>
                      </a:r>
                    </a:p>
                    <a:p>
                      <a:pPr algn="just">
                        <a:lnSpc>
                          <a:spcPct val="107000"/>
                        </a:lnSpc>
                        <a:spcAft>
                          <a:spcPts val="0"/>
                        </a:spcAft>
                      </a:pPr>
                      <a:r>
                        <a:rPr lang="lv-LV" sz="2400" b="1" dirty="0"/>
                        <a:t>Publiska noeja ar vides pieejamību</a:t>
                      </a:r>
                    </a:p>
                  </a:txBody>
                  <a:tcPr marL="102870" marR="102870" marT="0" marB="0">
                    <a:solidFill>
                      <a:schemeClr val="accent1">
                        <a:lumMod val="20000"/>
                        <a:lumOff val="80000"/>
                      </a:schemeClr>
                    </a:solidFill>
                  </a:tcPr>
                </a:tc>
                <a:tc>
                  <a:txBody>
                    <a:bodyPr/>
                    <a:lstStyle/>
                    <a:p>
                      <a:pPr algn="just">
                        <a:lnSpc>
                          <a:spcPct val="107000"/>
                        </a:lnSpc>
                        <a:spcAft>
                          <a:spcPts val="800"/>
                        </a:spcAft>
                      </a:pPr>
                      <a:r>
                        <a:rPr lang="lv-LV" sz="2400" dirty="0"/>
                        <a:t>Publiska, labiekārtota noeja ar vides pieejamību. Cietais segums vai laipas līdz pludmalei. Piemērota cilvēkiem ar kustību traucējumiem un ģimenēm ar bērnu ratiem.</a:t>
                      </a:r>
                    </a:p>
                  </a:txBody>
                  <a:tcPr marL="102870" marR="102870" marT="0" marB="0">
                    <a:solidFill>
                      <a:schemeClr val="accent1">
                        <a:lumMod val="20000"/>
                        <a:lumOff val="80000"/>
                      </a:schemeClr>
                    </a:solidFill>
                  </a:tcPr>
                </a:tc>
                <a:extLst>
                  <a:ext uri="{0D108BD9-81ED-4DB2-BD59-A6C34878D82A}">
                    <a16:rowId xmlns:a16="http://schemas.microsoft.com/office/drawing/2014/main" val="3313342215"/>
                  </a:ext>
                </a:extLst>
              </a:tr>
              <a:tr h="1075816">
                <a:tc>
                  <a:txBody>
                    <a:bodyPr/>
                    <a:lstStyle/>
                    <a:p>
                      <a:pPr algn="just">
                        <a:lnSpc>
                          <a:spcPct val="107000"/>
                        </a:lnSpc>
                        <a:spcAft>
                          <a:spcPts val="800"/>
                        </a:spcAft>
                      </a:pPr>
                      <a:endParaRPr lang="lv-LV" sz="2400" dirty="0"/>
                    </a:p>
                  </a:txBody>
                  <a:tcPr marL="102870" marR="102870" marT="0" marB="0">
                    <a:solidFill>
                      <a:srgbClr val="008080"/>
                    </a:solidFill>
                  </a:tcPr>
                </a:tc>
                <a:tc>
                  <a:txBody>
                    <a:bodyPr/>
                    <a:lstStyle/>
                    <a:p>
                      <a:pPr algn="just">
                        <a:lnSpc>
                          <a:spcPct val="107000"/>
                        </a:lnSpc>
                        <a:spcAft>
                          <a:spcPts val="0"/>
                        </a:spcAft>
                      </a:pPr>
                      <a:r>
                        <a:rPr lang="lv-LV" sz="2400" dirty="0"/>
                        <a:t>3.kategorija</a:t>
                      </a:r>
                    </a:p>
                    <a:p>
                      <a:pPr algn="just">
                        <a:lnSpc>
                          <a:spcPct val="107000"/>
                        </a:lnSpc>
                        <a:spcAft>
                          <a:spcPts val="0"/>
                        </a:spcAft>
                      </a:pPr>
                      <a:r>
                        <a:rPr lang="lv-LV" sz="2400" b="1" dirty="0"/>
                        <a:t>Publiska noeja</a:t>
                      </a:r>
                    </a:p>
                  </a:txBody>
                  <a:tcPr marL="102870" marR="102870" marT="0" marB="0">
                    <a:solidFill>
                      <a:schemeClr val="accent1">
                        <a:lumMod val="20000"/>
                        <a:lumOff val="80000"/>
                      </a:schemeClr>
                    </a:solidFill>
                  </a:tcPr>
                </a:tc>
                <a:tc>
                  <a:txBody>
                    <a:bodyPr/>
                    <a:lstStyle/>
                    <a:p>
                      <a:pPr algn="just">
                        <a:lnSpc>
                          <a:spcPct val="107000"/>
                        </a:lnSpc>
                        <a:spcAft>
                          <a:spcPts val="800"/>
                        </a:spcAft>
                      </a:pPr>
                      <a:r>
                        <a:rPr lang="lv-LV" sz="2400" dirty="0"/>
                        <a:t>Publiska noeja gājējiem ar mīksto segumu. Nav piemērota cilvēkiem ar kustību traucējumiem un ģimenēm ar bērnu ratiem.</a:t>
                      </a:r>
                    </a:p>
                  </a:txBody>
                  <a:tcPr marL="102870" marR="102870" marT="0" marB="0">
                    <a:solidFill>
                      <a:schemeClr val="accent1">
                        <a:lumMod val="20000"/>
                        <a:lumOff val="80000"/>
                      </a:schemeClr>
                    </a:solidFill>
                  </a:tcPr>
                </a:tc>
                <a:extLst>
                  <a:ext uri="{0D108BD9-81ED-4DB2-BD59-A6C34878D82A}">
                    <a16:rowId xmlns:a16="http://schemas.microsoft.com/office/drawing/2014/main" val="3022661949"/>
                  </a:ext>
                </a:extLst>
              </a:tr>
              <a:tr h="796456">
                <a:tc>
                  <a:txBody>
                    <a:bodyPr/>
                    <a:lstStyle/>
                    <a:p>
                      <a:pPr algn="just">
                        <a:lnSpc>
                          <a:spcPct val="107000"/>
                        </a:lnSpc>
                        <a:spcAft>
                          <a:spcPts val="800"/>
                        </a:spcAft>
                      </a:pPr>
                      <a:endParaRPr lang="lv-LV" sz="2400" dirty="0"/>
                    </a:p>
                  </a:txBody>
                  <a:tcPr marL="102870" marR="102870" marT="0" marB="0">
                    <a:solidFill>
                      <a:srgbClr val="008080"/>
                    </a:solidFill>
                  </a:tcPr>
                </a:tc>
                <a:tc>
                  <a:txBody>
                    <a:bodyPr/>
                    <a:lstStyle/>
                    <a:p>
                      <a:pPr algn="just">
                        <a:lnSpc>
                          <a:spcPct val="107000"/>
                        </a:lnSpc>
                        <a:spcAft>
                          <a:spcPts val="0"/>
                        </a:spcAft>
                      </a:pPr>
                      <a:r>
                        <a:rPr lang="lv-LV" sz="2400" dirty="0"/>
                        <a:t>4.kategorija</a:t>
                      </a:r>
                    </a:p>
                    <a:p>
                      <a:pPr algn="just">
                        <a:lnSpc>
                          <a:spcPct val="107000"/>
                        </a:lnSpc>
                        <a:spcAft>
                          <a:spcPts val="0"/>
                        </a:spcAft>
                      </a:pPr>
                      <a:r>
                        <a:rPr lang="lv-LV" sz="2400" b="1" dirty="0"/>
                        <a:t>Noeja iedzīvotājiem</a:t>
                      </a:r>
                    </a:p>
                  </a:txBody>
                  <a:tcPr marL="102870" marR="102870" marT="0" marB="0">
                    <a:solidFill>
                      <a:schemeClr val="accent1">
                        <a:lumMod val="20000"/>
                        <a:lumOff val="80000"/>
                      </a:schemeClr>
                    </a:solidFill>
                  </a:tcPr>
                </a:tc>
                <a:tc>
                  <a:txBody>
                    <a:bodyPr/>
                    <a:lstStyle/>
                    <a:p>
                      <a:pPr algn="just">
                        <a:lnSpc>
                          <a:spcPct val="107000"/>
                        </a:lnSpc>
                        <a:spcAft>
                          <a:spcPts val="800"/>
                        </a:spcAft>
                      </a:pPr>
                      <a:r>
                        <a:rPr lang="lv-LV" sz="2400" dirty="0"/>
                        <a:t>Noeja tikai vietējiem iedzīvotājiem, gājējiem</a:t>
                      </a:r>
                    </a:p>
                  </a:txBody>
                  <a:tcPr marL="102870" marR="102870" marT="0" marB="0">
                    <a:solidFill>
                      <a:schemeClr val="accent1">
                        <a:lumMod val="20000"/>
                        <a:lumOff val="80000"/>
                      </a:schemeClr>
                    </a:solidFill>
                  </a:tcPr>
                </a:tc>
                <a:extLst>
                  <a:ext uri="{0D108BD9-81ED-4DB2-BD59-A6C34878D82A}">
                    <a16:rowId xmlns:a16="http://schemas.microsoft.com/office/drawing/2014/main" val="123299694"/>
                  </a:ext>
                </a:extLst>
              </a:tr>
            </a:tbl>
          </a:graphicData>
        </a:graphic>
      </p:graphicFrame>
      <p:pic>
        <p:nvPicPr>
          <p:cNvPr id="2052" name="Attēls 57">
            <a:extLst>
              <a:ext uri="{FF2B5EF4-FFF2-40B4-BE49-F238E27FC236}">
                <a16:creationId xmlns:a16="http://schemas.microsoft.com/office/drawing/2014/main" id="{21B0C2EF-890A-05A4-C67C-BED771CF616E}"/>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220628" y="3118562"/>
            <a:ext cx="864000" cy="864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Attēls 58">
            <a:extLst>
              <a:ext uri="{FF2B5EF4-FFF2-40B4-BE49-F238E27FC236}">
                <a16:creationId xmlns:a16="http://schemas.microsoft.com/office/drawing/2014/main" id="{DB8A08D9-8D1C-6918-FDD6-29B89C703AD3}"/>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220628" y="6591300"/>
            <a:ext cx="864000" cy="864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Attēls 59">
            <a:extLst>
              <a:ext uri="{FF2B5EF4-FFF2-40B4-BE49-F238E27FC236}">
                <a16:creationId xmlns:a16="http://schemas.microsoft.com/office/drawing/2014/main" id="{6E3F3436-CEED-4FE8-6C6E-EE4DC7FB250A}"/>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220628" y="7823299"/>
            <a:ext cx="864000" cy="864000"/>
          </a:xfrm>
          <a:prstGeom prst="rect">
            <a:avLst/>
          </a:prstGeom>
          <a:noFill/>
          <a:extLst>
            <a:ext uri="{909E8E84-426E-40DD-AFC4-6F175D3DCCD1}">
              <a14:hiddenFill xmlns:a14="http://schemas.microsoft.com/office/drawing/2010/main">
                <a:solidFill>
                  <a:srgbClr val="FFFFFF"/>
                </a:solidFill>
              </a14:hiddenFill>
            </a:ext>
          </a:extLst>
        </p:spPr>
      </p:pic>
      <p:pic>
        <p:nvPicPr>
          <p:cNvPr id="2049" name="Attēls 60">
            <a:extLst>
              <a:ext uri="{FF2B5EF4-FFF2-40B4-BE49-F238E27FC236}">
                <a16:creationId xmlns:a16="http://schemas.microsoft.com/office/drawing/2014/main" id="{92786D7A-77FB-2548-2CAA-6005D99642CD}"/>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1220628" y="8758692"/>
            <a:ext cx="864000" cy="86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7546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irsraksts 1">
            <a:extLst>
              <a:ext uri="{FF2B5EF4-FFF2-40B4-BE49-F238E27FC236}">
                <a16:creationId xmlns:a16="http://schemas.microsoft.com/office/drawing/2014/main" id="{BF558A4F-8DB8-4BB6-924B-F52433E5B280}"/>
              </a:ext>
            </a:extLst>
          </p:cNvPr>
          <p:cNvSpPr txBox="1">
            <a:spLocks/>
          </p:cNvSpPr>
          <p:nvPr/>
        </p:nvSpPr>
        <p:spPr bwMode="auto">
          <a:xfrm>
            <a:off x="0" y="108930"/>
            <a:ext cx="13106400" cy="1528202"/>
          </a:xfrm>
          <a:prstGeom prst="rect">
            <a:avLst/>
          </a:prstGeom>
          <a:solidFill>
            <a:srgbClr val="0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endParaRPr lang="lv-LV" b="1" dirty="0">
              <a:solidFill>
                <a:schemeClr val="bg1"/>
              </a:solidFill>
              <a:latin typeface="Verdana" panose="020B0604030504040204" pitchFamily="34" charset="0"/>
              <a:ea typeface="Verdana" panose="020B0604030504040204" pitchFamily="34" charset="0"/>
            </a:endParaRPr>
          </a:p>
        </p:txBody>
      </p:sp>
      <p:sp>
        <p:nvSpPr>
          <p:cNvPr id="2" name="Title 1">
            <a:extLst>
              <a:ext uri="{FF2B5EF4-FFF2-40B4-BE49-F238E27FC236}">
                <a16:creationId xmlns:a16="http://schemas.microsoft.com/office/drawing/2014/main" id="{21A7BAB1-2547-ADE5-632C-074A2BA416B5}"/>
              </a:ext>
            </a:extLst>
          </p:cNvPr>
          <p:cNvSpPr>
            <a:spLocks noGrp="1"/>
          </p:cNvSpPr>
          <p:nvPr>
            <p:ph type="title"/>
          </p:nvPr>
        </p:nvSpPr>
        <p:spPr>
          <a:xfrm>
            <a:off x="-2209800" y="-218492"/>
            <a:ext cx="17718764" cy="1988345"/>
          </a:xfrm>
        </p:spPr>
        <p:txBody>
          <a:bodyPr>
            <a:normAutofit/>
          </a:bodyPr>
          <a:lstStyle/>
          <a:p>
            <a:r>
              <a:rPr lang="lv-LV" b="1" dirty="0">
                <a:solidFill>
                  <a:schemeClr val="bg1"/>
                </a:solidFill>
                <a:latin typeface="Verdana" panose="020B0604030504040204" pitchFamily="34" charset="0"/>
                <a:ea typeface="Verdana" panose="020B0604030504040204" pitchFamily="34" charset="0"/>
              </a:rPr>
              <a:t>Nobraukšanas pie jūras </a:t>
            </a:r>
          </a:p>
        </p:txBody>
      </p:sp>
      <p:graphicFrame>
        <p:nvGraphicFramePr>
          <p:cNvPr id="3" name="Tabula 2">
            <a:extLst>
              <a:ext uri="{FF2B5EF4-FFF2-40B4-BE49-F238E27FC236}">
                <a16:creationId xmlns:a16="http://schemas.microsoft.com/office/drawing/2014/main" id="{C567A7CD-C5F0-B8B0-A1DD-5B8159D755C0}"/>
              </a:ext>
            </a:extLst>
          </p:cNvPr>
          <p:cNvGraphicFramePr>
            <a:graphicFrameLocks noGrp="1"/>
          </p:cNvGraphicFramePr>
          <p:nvPr>
            <p:extLst>
              <p:ext uri="{D42A27DB-BD31-4B8C-83A1-F6EECF244321}">
                <p14:modId xmlns:p14="http://schemas.microsoft.com/office/powerpoint/2010/main" val="763586253"/>
              </p:ext>
            </p:extLst>
          </p:nvPr>
        </p:nvGraphicFramePr>
        <p:xfrm>
          <a:off x="1066800" y="1760330"/>
          <a:ext cx="15544800" cy="8685913"/>
        </p:xfrm>
        <a:graphic>
          <a:graphicData uri="http://schemas.openxmlformats.org/drawingml/2006/table">
            <a:tbl>
              <a:tblPr firstRow="1" firstCol="1" bandRow="1">
                <a:tableStyleId>{21E4AEA4-8DFA-4A89-87EB-49C32662AFE0}</a:tableStyleId>
              </a:tblPr>
              <a:tblGrid>
                <a:gridCol w="2992292">
                  <a:extLst>
                    <a:ext uri="{9D8B030D-6E8A-4147-A177-3AD203B41FA5}">
                      <a16:colId xmlns:a16="http://schemas.microsoft.com/office/drawing/2014/main" val="3697644732"/>
                    </a:ext>
                  </a:extLst>
                </a:gridCol>
                <a:gridCol w="12552508">
                  <a:extLst>
                    <a:ext uri="{9D8B030D-6E8A-4147-A177-3AD203B41FA5}">
                      <a16:colId xmlns:a16="http://schemas.microsoft.com/office/drawing/2014/main" val="2344715829"/>
                    </a:ext>
                  </a:extLst>
                </a:gridCol>
              </a:tblGrid>
              <a:tr h="606279">
                <a:tc>
                  <a:txBody>
                    <a:bodyPr/>
                    <a:lstStyle/>
                    <a:p>
                      <a:pPr algn="just">
                        <a:lnSpc>
                          <a:spcPct val="107000"/>
                        </a:lnSpc>
                        <a:spcAft>
                          <a:spcPts val="600"/>
                        </a:spcAft>
                      </a:pPr>
                      <a:r>
                        <a:rPr lang="lv-LV" sz="2400" dirty="0" err="1">
                          <a:effectLst/>
                        </a:rPr>
                        <a:t>Mērķgrupa</a:t>
                      </a:r>
                      <a:endParaRPr lang="lv-LV"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solidFill>
                      <a:srgbClr val="008080"/>
                    </a:solidFill>
                  </a:tcPr>
                </a:tc>
                <a:tc>
                  <a:txBody>
                    <a:bodyPr/>
                    <a:lstStyle/>
                    <a:p>
                      <a:pPr algn="just">
                        <a:lnSpc>
                          <a:spcPct val="107000"/>
                        </a:lnSpc>
                        <a:spcAft>
                          <a:spcPts val="600"/>
                        </a:spcAft>
                      </a:pPr>
                      <a:r>
                        <a:rPr lang="lv-LV" sz="2400" dirty="0">
                          <a:effectLst/>
                        </a:rPr>
                        <a:t>Raksturojums</a:t>
                      </a:r>
                    </a:p>
                    <a:p>
                      <a:pPr algn="just">
                        <a:lnSpc>
                          <a:spcPct val="107000"/>
                        </a:lnSpc>
                        <a:spcAft>
                          <a:spcPts val="600"/>
                        </a:spcAft>
                      </a:pP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solidFill>
                      <a:srgbClr val="008080"/>
                    </a:solidFill>
                  </a:tcPr>
                </a:tc>
                <a:extLst>
                  <a:ext uri="{0D108BD9-81ED-4DB2-BD59-A6C34878D82A}">
                    <a16:rowId xmlns:a16="http://schemas.microsoft.com/office/drawing/2014/main" val="2000893208"/>
                  </a:ext>
                </a:extLst>
              </a:tr>
              <a:tr h="2135864">
                <a:tc>
                  <a:txBody>
                    <a:bodyPr/>
                    <a:lstStyle/>
                    <a:p>
                      <a:pPr algn="just">
                        <a:lnSpc>
                          <a:spcPct val="107000"/>
                        </a:lnSpc>
                        <a:spcAft>
                          <a:spcPts val="600"/>
                        </a:spcAft>
                      </a:pPr>
                      <a:r>
                        <a:rPr lang="lv-LV" sz="2400" dirty="0">
                          <a:effectLst/>
                        </a:rPr>
                        <a:t>Operatīvais transports</a:t>
                      </a:r>
                      <a:endParaRPr lang="lv-LV"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solidFill>
                      <a:srgbClr val="008080"/>
                    </a:solidFill>
                  </a:tcPr>
                </a:tc>
                <a:tc>
                  <a:txBody>
                    <a:bodyPr/>
                    <a:lstStyle/>
                    <a:p>
                      <a:pPr algn="l">
                        <a:lnSpc>
                          <a:spcPct val="107000"/>
                        </a:lnSpc>
                        <a:spcAft>
                          <a:spcPts val="600"/>
                        </a:spcAft>
                      </a:pPr>
                      <a:r>
                        <a:rPr lang="lv-LV" sz="2400" dirty="0">
                          <a:effectLst/>
                        </a:rPr>
                        <a:t>Lai veiktu glābšanas darbus pludmalē vai ūdenī. Ņemot vērā dažāda veida operatīvo transportlīdzekļu gabarītus un spēju pārvietoties pa smiltīm, meža zemsedzi u.tml., perspektīvā turpināms attīstīt nobrauktuves operatīvajam transportam. Operatīvajam transportam prioritāri pielāgojamas 1. kategorijas noejas, un publiskās peldvietas (oficiālās un neoficiālās), kur ir vislielākā apmeklētāju koncentrācija. </a:t>
                      </a:r>
                    </a:p>
                    <a:p>
                      <a:pPr algn="l">
                        <a:lnSpc>
                          <a:spcPct val="107000"/>
                        </a:lnSpc>
                        <a:spcAft>
                          <a:spcPts val="600"/>
                        </a:spcAft>
                      </a:pPr>
                      <a:endParaRPr lang="lv-LV"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nchor="ctr">
                    <a:solidFill>
                      <a:schemeClr val="accent1">
                        <a:lumMod val="20000"/>
                        <a:lumOff val="80000"/>
                      </a:schemeClr>
                    </a:solidFill>
                  </a:tcPr>
                </a:tc>
                <a:extLst>
                  <a:ext uri="{0D108BD9-81ED-4DB2-BD59-A6C34878D82A}">
                    <a16:rowId xmlns:a16="http://schemas.microsoft.com/office/drawing/2014/main" val="2903470078"/>
                  </a:ext>
                </a:extLst>
              </a:tr>
              <a:tr h="1764553">
                <a:tc>
                  <a:txBody>
                    <a:bodyPr/>
                    <a:lstStyle/>
                    <a:p>
                      <a:pPr algn="just">
                        <a:lnSpc>
                          <a:spcPct val="107000"/>
                        </a:lnSpc>
                        <a:spcAft>
                          <a:spcPts val="600"/>
                        </a:spcAft>
                      </a:pPr>
                      <a:r>
                        <a:rPr lang="lv-LV" sz="2400" dirty="0">
                          <a:effectLst/>
                        </a:rPr>
                        <a:t>Tehniskais transports </a:t>
                      </a:r>
                      <a:endParaRPr lang="lv-LV"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solidFill>
                      <a:srgbClr val="008080"/>
                    </a:solidFill>
                  </a:tcPr>
                </a:tc>
                <a:tc>
                  <a:txBody>
                    <a:bodyPr/>
                    <a:lstStyle/>
                    <a:p>
                      <a:pPr algn="l">
                        <a:lnSpc>
                          <a:spcPct val="107000"/>
                        </a:lnSpc>
                        <a:spcAft>
                          <a:spcPts val="600"/>
                        </a:spcAft>
                      </a:pPr>
                      <a:r>
                        <a:rPr lang="lv-LV" sz="2400" dirty="0">
                          <a:effectLst/>
                        </a:rPr>
                        <a:t>Sezonas objektu apkalpošanai (pludmales labiekārtojuma ikgadēja uzstādīšana/novākšana, atkritumu savākšana, pakalpojumu objekta (piemēram, kafejnīcas) apkalpošanai, beigto dzīvnieku aizvākšanai u.tml.). Lielākoties teritorijas </a:t>
                      </a:r>
                      <a:r>
                        <a:rPr lang="lv-LV" sz="2400" dirty="0" err="1">
                          <a:effectLst/>
                        </a:rPr>
                        <a:t>apsaimniekotāja</a:t>
                      </a:r>
                      <a:r>
                        <a:rPr lang="lv-LV" sz="2400" dirty="0">
                          <a:effectLst/>
                        </a:rPr>
                        <a:t> vai pašvaldības transports, citos gadījumos – ar atļaujām.</a:t>
                      </a:r>
                    </a:p>
                    <a:p>
                      <a:pPr algn="l">
                        <a:lnSpc>
                          <a:spcPct val="107000"/>
                        </a:lnSpc>
                        <a:spcAft>
                          <a:spcPts val="600"/>
                        </a:spcAft>
                      </a:pPr>
                      <a:endParaRPr lang="lv-LV"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nchor="ctr">
                    <a:solidFill>
                      <a:schemeClr val="accent1">
                        <a:lumMod val="20000"/>
                        <a:lumOff val="80000"/>
                      </a:schemeClr>
                    </a:solidFill>
                  </a:tcPr>
                </a:tc>
                <a:extLst>
                  <a:ext uri="{0D108BD9-81ED-4DB2-BD59-A6C34878D82A}">
                    <a16:rowId xmlns:a16="http://schemas.microsoft.com/office/drawing/2014/main" val="469152801"/>
                  </a:ext>
                </a:extLst>
              </a:tr>
              <a:tr h="1422764">
                <a:tc>
                  <a:txBody>
                    <a:bodyPr/>
                    <a:lstStyle/>
                    <a:p>
                      <a:pPr algn="just">
                        <a:lnSpc>
                          <a:spcPct val="107000"/>
                        </a:lnSpc>
                        <a:spcAft>
                          <a:spcPts val="600"/>
                        </a:spcAft>
                      </a:pPr>
                      <a:r>
                        <a:rPr lang="lv-LV" sz="2400" dirty="0">
                          <a:effectLst/>
                        </a:rPr>
                        <a:t>Zvejnieki </a:t>
                      </a:r>
                      <a:endParaRPr lang="lv-LV"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solidFill>
                      <a:srgbClr val="008080"/>
                    </a:solidFill>
                  </a:tcPr>
                </a:tc>
                <a:tc>
                  <a:txBody>
                    <a:bodyPr/>
                    <a:lstStyle/>
                    <a:p>
                      <a:pPr algn="l">
                        <a:lnSpc>
                          <a:spcPct val="107000"/>
                        </a:lnSpc>
                        <a:spcAft>
                          <a:spcPts val="600"/>
                        </a:spcAft>
                      </a:pPr>
                      <a:r>
                        <a:rPr lang="lv-LV" sz="2400" dirty="0">
                          <a:effectLst/>
                        </a:rPr>
                        <a:t>Tehniskais transports vietējiem – zvejas laivas ielaišanai un izvilkšanai no ūdens saskaņā ar pašvaldības izsniegtajām licencēm, atļaujām. Nobrauktuvēm vēlams grants segums, lai smiltīs haotiski neizplestos nobrauktuves.</a:t>
                      </a:r>
                    </a:p>
                    <a:p>
                      <a:pPr algn="l">
                        <a:lnSpc>
                          <a:spcPct val="107000"/>
                        </a:lnSpc>
                        <a:spcAft>
                          <a:spcPts val="600"/>
                        </a:spcAft>
                      </a:pPr>
                      <a:endParaRPr lang="lv-LV"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nchor="ctr">
                    <a:solidFill>
                      <a:schemeClr val="accent1">
                        <a:lumMod val="20000"/>
                        <a:lumOff val="80000"/>
                      </a:schemeClr>
                    </a:solidFill>
                  </a:tcPr>
                </a:tc>
                <a:extLst>
                  <a:ext uri="{0D108BD9-81ED-4DB2-BD59-A6C34878D82A}">
                    <a16:rowId xmlns:a16="http://schemas.microsoft.com/office/drawing/2014/main" val="1533630976"/>
                  </a:ext>
                </a:extLst>
              </a:tr>
              <a:tr h="2311668">
                <a:tc>
                  <a:txBody>
                    <a:bodyPr/>
                    <a:lstStyle/>
                    <a:p>
                      <a:pPr algn="just">
                        <a:lnSpc>
                          <a:spcPct val="107000"/>
                        </a:lnSpc>
                        <a:spcAft>
                          <a:spcPts val="600"/>
                        </a:spcAft>
                      </a:pPr>
                      <a:r>
                        <a:rPr lang="lv-LV" sz="2400" dirty="0">
                          <a:effectLst/>
                        </a:rPr>
                        <a:t>Atpūtnieki, pakalpojumu sniedzēji, sportisti </a:t>
                      </a:r>
                      <a:endParaRPr lang="lv-LV"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solidFill>
                      <a:srgbClr val="008080"/>
                    </a:solidFill>
                  </a:tcPr>
                </a:tc>
                <a:tc>
                  <a:txBody>
                    <a:bodyPr/>
                    <a:lstStyle/>
                    <a:p>
                      <a:pPr algn="l">
                        <a:lnSpc>
                          <a:spcPct val="107000"/>
                        </a:lnSpc>
                        <a:spcAft>
                          <a:spcPts val="600"/>
                        </a:spcAft>
                      </a:pPr>
                      <a:r>
                        <a:rPr lang="lv-LV" sz="2400" dirty="0">
                          <a:effectLst/>
                        </a:rPr>
                        <a:t>Ūdens motorizēto transportlīdzekļu ielaišanai (ūdens motociklu, atpūtas laivu u.tml.) ielaišanai un izvilkšanai no ūdens atsevišķās vietās. Atsevišķas atļaujas saņemamas pašvaldībā. Šo transportlīdzekļu kustība atļauta tikai pludmales zonā – aktīvās atpūtas uz ūdens zonā, kur attiecīgi arī plānotas nobraukšanas iespējas.</a:t>
                      </a:r>
                    </a:p>
                    <a:p>
                      <a:pPr algn="l">
                        <a:lnSpc>
                          <a:spcPct val="107000"/>
                        </a:lnSpc>
                        <a:spcAft>
                          <a:spcPts val="600"/>
                        </a:spcAft>
                      </a:pPr>
                      <a:endParaRPr lang="lv-LV" sz="2400" dirty="0">
                        <a:effectLst/>
                      </a:endParaRPr>
                    </a:p>
                    <a:p>
                      <a:pPr algn="l">
                        <a:lnSpc>
                          <a:spcPct val="107000"/>
                        </a:lnSpc>
                        <a:spcAft>
                          <a:spcPts val="600"/>
                        </a:spcAft>
                      </a:pPr>
                      <a:endParaRPr lang="lv-LV"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nchor="ctr">
                    <a:solidFill>
                      <a:schemeClr val="accent1">
                        <a:lumMod val="20000"/>
                        <a:lumOff val="80000"/>
                      </a:schemeClr>
                    </a:solidFill>
                  </a:tcPr>
                </a:tc>
                <a:extLst>
                  <a:ext uri="{0D108BD9-81ED-4DB2-BD59-A6C34878D82A}">
                    <a16:rowId xmlns:a16="http://schemas.microsoft.com/office/drawing/2014/main" val="3826758607"/>
                  </a:ext>
                </a:extLst>
              </a:tr>
            </a:tbl>
          </a:graphicData>
        </a:graphic>
      </p:graphicFrame>
      <p:pic>
        <p:nvPicPr>
          <p:cNvPr id="3078" name="Picture 6">
            <a:extLst>
              <a:ext uri="{FF2B5EF4-FFF2-40B4-BE49-F238E27FC236}">
                <a16:creationId xmlns:a16="http://schemas.microsoft.com/office/drawing/2014/main" id="{3FC0FD0B-B4A0-0F1F-997B-94BB63798E77}"/>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937455" y="3075954"/>
            <a:ext cx="1079999"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077" name="Attēls 1">
            <a:extLst>
              <a:ext uri="{FF2B5EF4-FFF2-40B4-BE49-F238E27FC236}">
                <a16:creationId xmlns:a16="http://schemas.microsoft.com/office/drawing/2014/main" id="{FB5A4E7B-8949-9764-BD85-1595B12619CE}"/>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776777" y="5190048"/>
            <a:ext cx="1401353" cy="918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upa 4">
            <a:extLst>
              <a:ext uri="{FF2B5EF4-FFF2-40B4-BE49-F238E27FC236}">
                <a16:creationId xmlns:a16="http://schemas.microsoft.com/office/drawing/2014/main" id="{420AF540-4A45-3272-4832-72DDA11014DE}"/>
              </a:ext>
            </a:extLst>
          </p:cNvPr>
          <p:cNvGrpSpPr>
            <a:grpSpLocks noChangeAspect="1"/>
          </p:cNvGrpSpPr>
          <p:nvPr/>
        </p:nvGrpSpPr>
        <p:grpSpPr>
          <a:xfrm>
            <a:off x="1395596" y="6854252"/>
            <a:ext cx="2028120" cy="1134000"/>
            <a:chOff x="0" y="0"/>
            <a:chExt cx="899160" cy="503555"/>
          </a:xfrm>
        </p:grpSpPr>
        <p:pic>
          <p:nvPicPr>
            <p:cNvPr id="6" name="Attēls 5">
              <a:extLst>
                <a:ext uri="{FF2B5EF4-FFF2-40B4-BE49-F238E27FC236}">
                  <a16:creationId xmlns:a16="http://schemas.microsoft.com/office/drawing/2014/main" id="{5E676449-E247-7417-71DE-4489F011307E}"/>
                </a:ext>
              </a:extLst>
            </p:cNvPr>
            <p:cNvPicPr>
              <a:picLocks noChangeAspect="1"/>
            </p:cNvPicPr>
            <p:nvPr/>
          </p:nvPicPr>
          <p:blipFill>
            <a:blip r:embed="rId4" cstate="print">
              <a:lum bright="70000" contrast="-70000"/>
              <a:extLst>
                <a:ext uri="{28A0092B-C50C-407E-A947-70E740481C1C}">
                  <a14:useLocalDpi xmlns:a14="http://schemas.microsoft.com/office/drawing/2010/main"/>
                </a:ext>
              </a:extLst>
            </a:blip>
            <a:stretch>
              <a:fillRect/>
            </a:stretch>
          </p:blipFill>
          <p:spPr>
            <a:xfrm>
              <a:off x="539750" y="31750"/>
              <a:ext cx="359410" cy="359410"/>
            </a:xfrm>
            <a:prstGeom prst="rect">
              <a:avLst/>
            </a:prstGeom>
          </p:spPr>
        </p:pic>
        <p:pic>
          <p:nvPicPr>
            <p:cNvPr id="7" name="Attēls 6">
              <a:extLst>
                <a:ext uri="{FF2B5EF4-FFF2-40B4-BE49-F238E27FC236}">
                  <a16:creationId xmlns:a16="http://schemas.microsoft.com/office/drawing/2014/main" id="{43E790C8-B724-5C9C-6EAE-386BE4F4DF5C}"/>
                </a:ext>
              </a:extLst>
            </p:cNvPr>
            <p:cNvPicPr>
              <a:picLocks noChangeAspect="1"/>
            </p:cNvPicPr>
            <p:nvPr/>
          </p:nvPicPr>
          <p:blipFill>
            <a:blip r:embed="rId5" cstate="print">
              <a:lum bright="70000" contrast="-70000"/>
              <a:extLst>
                <a:ext uri="{28A0092B-C50C-407E-A947-70E740481C1C}">
                  <a14:useLocalDpi xmlns:a14="http://schemas.microsoft.com/office/drawing/2010/main"/>
                </a:ext>
              </a:extLst>
            </a:blip>
            <a:stretch>
              <a:fillRect/>
            </a:stretch>
          </p:blipFill>
          <p:spPr>
            <a:xfrm>
              <a:off x="0" y="0"/>
              <a:ext cx="503555" cy="503555"/>
            </a:xfrm>
            <a:prstGeom prst="rect">
              <a:avLst/>
            </a:prstGeom>
          </p:spPr>
        </p:pic>
      </p:grpSp>
      <p:pic>
        <p:nvPicPr>
          <p:cNvPr id="3073" name="Attēls 62">
            <a:extLst>
              <a:ext uri="{FF2B5EF4-FFF2-40B4-BE49-F238E27FC236}">
                <a16:creationId xmlns:a16="http://schemas.microsoft.com/office/drawing/2014/main" id="{04BA576E-1EB3-18E3-AF29-7EAAE71DB37C}"/>
              </a:ext>
            </a:extLst>
          </p:cNvPr>
          <p:cNvPicPr>
            <a:picLocks noChangeAspect="1" noChangeArrowheads="1"/>
          </p:cNvPicPr>
          <p:nvPr/>
        </p:nvPicPr>
        <p:blipFill>
          <a:blip r:embed="rId6" cstate="print">
            <a:lum bright="70000" contrast="-70000"/>
            <a:extLst>
              <a:ext uri="{28A0092B-C50C-407E-A947-70E740481C1C}">
                <a14:useLocalDpi xmlns:a14="http://schemas.microsoft.com/office/drawing/2010/main" val="0"/>
              </a:ext>
            </a:extLst>
          </a:blip>
          <a:srcRect/>
          <a:stretch>
            <a:fillRect/>
          </a:stretch>
        </p:blipFill>
        <p:spPr bwMode="auto">
          <a:xfrm>
            <a:off x="1356170" y="9143014"/>
            <a:ext cx="2067546" cy="11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30273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89C816-F276-7F30-A60F-8A1146466328}"/>
              </a:ext>
            </a:extLst>
          </p:cNvPr>
          <p:cNvSpPr/>
          <p:nvPr/>
        </p:nvSpPr>
        <p:spPr>
          <a:xfrm>
            <a:off x="0" y="571500"/>
            <a:ext cx="8991600" cy="1485900"/>
          </a:xfrm>
          <a:prstGeom prst="rect">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Virsraksts 1">
            <a:extLst>
              <a:ext uri="{FF2B5EF4-FFF2-40B4-BE49-F238E27FC236}">
                <a16:creationId xmlns:a16="http://schemas.microsoft.com/office/drawing/2014/main" id="{07670187-7B00-A565-504F-2774C7ECE998}"/>
              </a:ext>
            </a:extLst>
          </p:cNvPr>
          <p:cNvSpPr>
            <a:spLocks noGrp="1"/>
          </p:cNvSpPr>
          <p:nvPr>
            <p:ph type="title"/>
          </p:nvPr>
        </p:nvSpPr>
        <p:spPr>
          <a:xfrm>
            <a:off x="609600" y="731838"/>
            <a:ext cx="8229600" cy="1143000"/>
          </a:xfrm>
          <a:ln>
            <a:noFill/>
          </a:ln>
        </p:spPr>
        <p:txBody>
          <a:bodyPr/>
          <a:lstStyle/>
          <a:p>
            <a:r>
              <a:rPr lang="en-GB" b="1" dirty="0" err="1">
                <a:solidFill>
                  <a:schemeClr val="bg1"/>
                </a:solidFill>
                <a:latin typeface="Verdana" panose="020B0604030504040204" pitchFamily="34" charset="0"/>
                <a:ea typeface="Verdana" panose="020B0604030504040204" pitchFamily="34" charset="0"/>
              </a:rPr>
              <a:t>Kopsavilkums</a:t>
            </a:r>
            <a:r>
              <a:rPr lang="en-GB" b="1" dirty="0">
                <a:solidFill>
                  <a:schemeClr val="bg1"/>
                </a:solidFill>
                <a:latin typeface="Verdana" panose="020B0604030504040204" pitchFamily="34" charset="0"/>
                <a:ea typeface="Verdana" panose="020B0604030504040204" pitchFamily="34" charset="0"/>
              </a:rPr>
              <a:t>, </a:t>
            </a:r>
            <a:r>
              <a:rPr lang="en-GB" b="1" dirty="0" err="1">
                <a:solidFill>
                  <a:schemeClr val="bg1"/>
                </a:solidFill>
                <a:latin typeface="Verdana" panose="020B0604030504040204" pitchFamily="34" charset="0"/>
                <a:ea typeface="Verdana" panose="020B0604030504040204" pitchFamily="34" charset="0"/>
              </a:rPr>
              <a:t>secinājumi</a:t>
            </a:r>
            <a:endParaRPr lang="lv-LV" b="1" dirty="0">
              <a:solidFill>
                <a:schemeClr val="bg1"/>
              </a:solidFill>
              <a:latin typeface="Verdana" panose="020B0604030504040204" pitchFamily="34" charset="0"/>
              <a:ea typeface="Verdana" panose="020B0604030504040204" pitchFamily="34" charset="0"/>
            </a:endParaRPr>
          </a:p>
        </p:txBody>
      </p:sp>
      <p:sp>
        <p:nvSpPr>
          <p:cNvPr id="3" name="Satura vietturis 2">
            <a:extLst>
              <a:ext uri="{FF2B5EF4-FFF2-40B4-BE49-F238E27FC236}">
                <a16:creationId xmlns:a16="http://schemas.microsoft.com/office/drawing/2014/main" id="{FD20EE64-48E3-866D-EDA2-3EE9F3D7036E}"/>
              </a:ext>
            </a:extLst>
          </p:cNvPr>
          <p:cNvSpPr>
            <a:spLocks noGrp="1"/>
          </p:cNvSpPr>
          <p:nvPr>
            <p:ph idx="1"/>
          </p:nvPr>
        </p:nvSpPr>
        <p:spPr>
          <a:xfrm>
            <a:off x="457200" y="2514600"/>
            <a:ext cx="17449800" cy="7658100"/>
          </a:xfrm>
        </p:spPr>
        <p:txBody>
          <a:bodyPr>
            <a:noAutofit/>
          </a:bodyPr>
          <a:lstStyle/>
          <a:p>
            <a:r>
              <a:rPr lang="lv-LV" sz="2800" dirty="0">
                <a:latin typeface="Verdana" panose="020B0604030504040204" pitchFamily="34" charset="0"/>
                <a:ea typeface="Verdana" panose="020B0604030504040204" pitchFamily="34" charset="0"/>
              </a:rPr>
              <a:t>Publisku bezmaksas stāvlaukumu nepietiekamība,</a:t>
            </a:r>
          </a:p>
          <a:p>
            <a:r>
              <a:rPr lang="lv-LV" sz="2800" dirty="0">
                <a:latin typeface="Verdana" panose="020B0604030504040204" pitchFamily="34" charset="0"/>
                <a:ea typeface="Verdana" panose="020B0604030504040204" pitchFamily="34" charset="0"/>
              </a:rPr>
              <a:t>Informācijas un norāžu trūkums par esošajām iespējām un atļauto </a:t>
            </a:r>
            <a:r>
              <a:rPr lang="lv-LV" sz="2800" dirty="0" err="1">
                <a:latin typeface="Verdana" panose="020B0604030504040204" pitchFamily="34" charset="0"/>
                <a:ea typeface="Verdana" panose="020B0604030504040204" pitchFamily="34" charset="0"/>
              </a:rPr>
              <a:t>autonovietošanu</a:t>
            </a:r>
            <a:r>
              <a:rPr lang="lv-LV" sz="2800" dirty="0">
                <a:latin typeface="Verdana" panose="020B0604030504040204" pitchFamily="34" charset="0"/>
                <a:ea typeface="Verdana" panose="020B0604030504040204" pitchFamily="34" charset="0"/>
              </a:rPr>
              <a:t> stāvēšanai ceļu un ielu malās</a:t>
            </a:r>
          </a:p>
          <a:p>
            <a:r>
              <a:rPr lang="lv-LV" sz="2800" dirty="0">
                <a:latin typeface="Verdana" panose="020B0604030504040204" pitchFamily="34" charset="0"/>
                <a:ea typeface="Verdana" panose="020B0604030504040204" pitchFamily="34" charset="0"/>
              </a:rPr>
              <a:t>Automašīnu novietošana iespējama gar lielākajiem autoceļiem un esošās </a:t>
            </a:r>
            <a:r>
              <a:rPr lang="lv-LV" sz="2800" dirty="0" err="1">
                <a:latin typeface="Verdana" panose="020B0604030504040204" pitchFamily="34" charset="0"/>
                <a:ea typeface="Verdana" panose="020B0604030504040204" pitchFamily="34" charset="0"/>
              </a:rPr>
              <a:t>autonovietnēs</a:t>
            </a:r>
            <a:r>
              <a:rPr lang="lv-LV" sz="2800" dirty="0">
                <a:latin typeface="Verdana" panose="020B0604030504040204" pitchFamily="34" charset="0"/>
                <a:ea typeface="Verdana" panose="020B0604030504040204" pitchFamily="34" charset="0"/>
              </a:rPr>
              <a:t>, kurās ir atšķirīgs labiekārtojums, izmantošanas nosacījumi u.tml. </a:t>
            </a:r>
          </a:p>
          <a:p>
            <a:r>
              <a:rPr lang="lv-LV" sz="2800" dirty="0">
                <a:latin typeface="Verdana" panose="020B0604030504040204" pitchFamily="34" charset="0"/>
                <a:ea typeface="Verdana" panose="020B0604030504040204" pitchFamily="34" charset="0"/>
              </a:rPr>
              <a:t>Apkopota i</a:t>
            </a:r>
            <a:r>
              <a:rPr lang="en-US" sz="2800" dirty="0" err="1">
                <a:latin typeface="Verdana" panose="020B0604030504040204" pitchFamily="34" charset="0"/>
                <a:ea typeface="Verdana" panose="020B0604030504040204" pitchFamily="34" charset="0"/>
              </a:rPr>
              <a:t>nformācija</a:t>
            </a:r>
            <a:r>
              <a:rPr lang="en-US" sz="2800" dirty="0">
                <a:latin typeface="Verdana" panose="020B0604030504040204" pitchFamily="34" charset="0"/>
                <a:ea typeface="Verdana" panose="020B0604030504040204" pitchFamily="34" charset="0"/>
              </a:rPr>
              <a:t> par </a:t>
            </a:r>
            <a:r>
              <a:rPr lang="lv-LV" sz="2800" dirty="0">
                <a:latin typeface="Verdana" panose="020B0604030504040204" pitchFamily="34" charset="0"/>
                <a:ea typeface="Verdana" panose="020B0604030504040204" pitchFamily="34" charset="0"/>
              </a:rPr>
              <a:t>49</a:t>
            </a:r>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stāvlaukumiem</a:t>
            </a:r>
            <a:r>
              <a:rPr lang="lv-LV" sz="2800" dirty="0">
                <a:latin typeface="Verdana" panose="020B0604030504040204" pitchFamily="34" charset="0"/>
                <a:ea typeface="Verdana" panose="020B0604030504040204" pitchFamily="34" charset="0"/>
              </a:rPr>
              <a:t> Engures pagastā, 25</a:t>
            </a:r>
            <a:r>
              <a:rPr lang="en-US" sz="2800" dirty="0">
                <a:latin typeface="Verdana" panose="020B0604030504040204" pitchFamily="34" charset="0"/>
                <a:ea typeface="Verdana" panose="020B0604030504040204" pitchFamily="34" charset="0"/>
              </a:rPr>
              <a:t> </a:t>
            </a:r>
            <a:r>
              <a:rPr lang="lv-LV" sz="2800" dirty="0">
                <a:latin typeface="Verdana" panose="020B0604030504040204" pitchFamily="34" charset="0"/>
                <a:ea typeface="Verdana" panose="020B0604030504040204" pitchFamily="34" charset="0"/>
              </a:rPr>
              <a:t>Lapmežciema pagastā – esošas, plānotas un perspektīvā plānojamas novietnes</a:t>
            </a:r>
          </a:p>
          <a:p>
            <a:r>
              <a:rPr lang="lv-LV" sz="2800" dirty="0">
                <a:latin typeface="Verdana" panose="020B0604030504040204" pitchFamily="34" charset="0"/>
                <a:ea typeface="Verdana" panose="020B0604030504040204" pitchFamily="34" charset="0"/>
              </a:rPr>
              <a:t>Informācija no Valsts piekrastes plāna un pēc </a:t>
            </a:r>
            <a:r>
              <a:rPr lang="lv-LV" sz="2800" dirty="0" err="1">
                <a:latin typeface="Verdana" panose="020B0604030504040204" pitchFamily="34" charset="0"/>
                <a:ea typeface="Verdana" panose="020B0604030504040204" pitchFamily="34" charset="0"/>
              </a:rPr>
              <a:t>apsekojuma</a:t>
            </a:r>
            <a:r>
              <a:rPr lang="lv-LV" sz="2800" dirty="0">
                <a:latin typeface="Verdana" panose="020B0604030504040204" pitchFamily="34" charset="0"/>
                <a:ea typeface="Verdana" panose="020B0604030504040204" pitchFamily="34" charset="0"/>
              </a:rPr>
              <a:t> dabā – konstatētas vietas, kur iespējams plānot auto novietošanu</a:t>
            </a:r>
            <a:endParaRPr lang="en-GB" sz="2800" dirty="0">
              <a:latin typeface="Verdana" panose="020B0604030504040204" pitchFamily="34" charset="0"/>
              <a:ea typeface="Verdana" panose="020B0604030504040204" pitchFamily="34" charset="0"/>
            </a:endParaRPr>
          </a:p>
          <a:p>
            <a:r>
              <a:rPr lang="lv-LV" sz="2800" dirty="0">
                <a:latin typeface="Verdana" panose="020B0604030504040204" pitchFamily="34" charset="0"/>
                <a:ea typeface="Verdana" panose="020B0604030504040204" pitchFamily="34" charset="0"/>
              </a:rPr>
              <a:t>Apkopota informācija par 85 esošām un plānotām noejām un nobrauktuvēm piekrastē Engures pagastā  un 50 Lapmežciema pagastā</a:t>
            </a:r>
          </a:p>
          <a:p>
            <a:r>
              <a:rPr lang="lv-LV" sz="2800" dirty="0">
                <a:latin typeface="Verdana" panose="020B0604030504040204" pitchFamily="34" charset="0"/>
                <a:ea typeface="Verdana" panose="020B0604030504040204" pitchFamily="34" charset="0"/>
              </a:rPr>
              <a:t>Iedalītas noejas pēc kategorijām </a:t>
            </a:r>
          </a:p>
          <a:p>
            <a:r>
              <a:rPr lang="lv-LV" sz="2800" dirty="0">
                <a:latin typeface="Verdana" panose="020B0604030504040204" pitchFamily="34" charset="0"/>
                <a:ea typeface="Verdana" panose="020B0604030504040204" pitchFamily="34" charset="0"/>
              </a:rPr>
              <a:t>Iedalītas nobrauktuves</a:t>
            </a:r>
          </a:p>
          <a:p>
            <a:r>
              <a:rPr lang="lv-LV" sz="2800" dirty="0">
                <a:latin typeface="Verdana" panose="020B0604030504040204" pitchFamily="34" charset="0"/>
                <a:ea typeface="Verdana" panose="020B0604030504040204" pitchFamily="34" charset="0"/>
              </a:rPr>
              <a:t>Norādīta atrašanās vieta un tuvākā piekļuve no publiskas ielas, ceļa</a:t>
            </a:r>
          </a:p>
          <a:p>
            <a:r>
              <a:rPr lang="lv-LV" sz="2800" dirty="0">
                <a:latin typeface="Verdana" panose="020B0604030504040204" pitchFamily="34" charset="0"/>
                <a:ea typeface="Verdana" panose="020B0604030504040204" pitchFamily="34" charset="0"/>
              </a:rPr>
              <a:t>Informācija par līdzšinējo Teritorijas plānojumu</a:t>
            </a:r>
          </a:p>
          <a:p>
            <a:endParaRPr lang="en-US" sz="36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274827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1E704-1668-5C52-BA5D-2E0CC6C9D476}"/>
            </a:ext>
          </a:extLst>
        </p:cNvPr>
        <p:cNvGrpSpPr/>
        <p:nvPr/>
      </p:nvGrpSpPr>
      <p:grpSpPr>
        <a:xfrm>
          <a:off x="0" y="0"/>
          <a:ext cx="0" cy="0"/>
          <a:chOff x="0" y="0"/>
          <a:chExt cx="0" cy="0"/>
        </a:xfrm>
      </p:grpSpPr>
      <p:sp>
        <p:nvSpPr>
          <p:cNvPr id="2" name="Virsraksts 1">
            <a:extLst>
              <a:ext uri="{FF2B5EF4-FFF2-40B4-BE49-F238E27FC236}">
                <a16:creationId xmlns:a16="http://schemas.microsoft.com/office/drawing/2014/main" id="{D37CB47C-8697-D122-651F-6520272CB3D8}"/>
              </a:ext>
            </a:extLst>
          </p:cNvPr>
          <p:cNvSpPr>
            <a:spLocks noGrp="1"/>
          </p:cNvSpPr>
          <p:nvPr>
            <p:ph type="title"/>
          </p:nvPr>
        </p:nvSpPr>
        <p:spPr>
          <a:xfrm>
            <a:off x="-304800" y="870188"/>
            <a:ext cx="17032898" cy="1528202"/>
          </a:xfrm>
          <a:solidFill>
            <a:srgbClr val="008080"/>
          </a:solidFill>
        </p:spPr>
        <p:txBody>
          <a:bodyPr>
            <a:normAutofit/>
          </a:bodyPr>
          <a:lstStyle/>
          <a:p>
            <a:r>
              <a:rPr lang="en-GB" b="1" dirty="0">
                <a:solidFill>
                  <a:schemeClr val="bg1"/>
                </a:solidFill>
                <a:latin typeface="Verdana" panose="020B0604030504040204" pitchFamily="34" charset="0"/>
                <a:ea typeface="Verdana" panose="020B0604030504040204" pitchFamily="34" charset="0"/>
              </a:rPr>
              <a:t>3. Tukuma novada </a:t>
            </a:r>
            <a:r>
              <a:rPr lang="en-GB" b="1" dirty="0" err="1">
                <a:solidFill>
                  <a:schemeClr val="bg1"/>
                </a:solidFill>
                <a:latin typeface="Verdana" panose="020B0604030504040204" pitchFamily="34" charset="0"/>
                <a:ea typeface="Verdana" panose="020B0604030504040204" pitchFamily="34" charset="0"/>
              </a:rPr>
              <a:t>transporta</a:t>
            </a:r>
            <a:r>
              <a:rPr lang="en-GB" b="1" dirty="0">
                <a:solidFill>
                  <a:schemeClr val="bg1"/>
                </a:solidFill>
                <a:latin typeface="Verdana" panose="020B0604030504040204" pitchFamily="34" charset="0"/>
                <a:ea typeface="Verdana" panose="020B0604030504040204" pitchFamily="34" charset="0"/>
              </a:rPr>
              <a:t> </a:t>
            </a:r>
            <a:r>
              <a:rPr lang="en-GB" b="1" dirty="0" err="1">
                <a:solidFill>
                  <a:schemeClr val="bg1"/>
                </a:solidFill>
                <a:latin typeface="Verdana" panose="020B0604030504040204" pitchFamily="34" charset="0"/>
                <a:ea typeface="Verdana" panose="020B0604030504040204" pitchFamily="34" charset="0"/>
              </a:rPr>
              <a:t>infrastruktūras</a:t>
            </a:r>
            <a:r>
              <a:rPr lang="en-GB" b="1" dirty="0">
                <a:solidFill>
                  <a:schemeClr val="bg1"/>
                </a:solidFill>
                <a:latin typeface="Verdana" panose="020B0604030504040204" pitchFamily="34" charset="0"/>
                <a:ea typeface="Verdana" panose="020B0604030504040204" pitchFamily="34" charset="0"/>
              </a:rPr>
              <a:t> </a:t>
            </a:r>
            <a:r>
              <a:rPr lang="en-GB" b="1" dirty="0" err="1">
                <a:solidFill>
                  <a:schemeClr val="bg1"/>
                </a:solidFill>
                <a:latin typeface="Verdana" panose="020B0604030504040204" pitchFamily="34" charset="0"/>
                <a:ea typeface="Verdana" panose="020B0604030504040204" pitchFamily="34" charset="0"/>
              </a:rPr>
              <a:t>attīstības</a:t>
            </a:r>
            <a:r>
              <a:rPr lang="en-GB" b="1" dirty="0">
                <a:solidFill>
                  <a:schemeClr val="bg1"/>
                </a:solidFill>
                <a:latin typeface="Verdana" panose="020B0604030504040204" pitchFamily="34" charset="0"/>
                <a:ea typeface="Verdana" panose="020B0604030504040204" pitchFamily="34" charset="0"/>
              </a:rPr>
              <a:t> </a:t>
            </a:r>
            <a:r>
              <a:rPr lang="en-GB" b="1" dirty="0" err="1">
                <a:solidFill>
                  <a:schemeClr val="bg1"/>
                </a:solidFill>
                <a:latin typeface="Verdana" panose="020B0604030504040204" pitchFamily="34" charset="0"/>
                <a:ea typeface="Verdana" panose="020B0604030504040204" pitchFamily="34" charset="0"/>
              </a:rPr>
              <a:t>plāns</a:t>
            </a:r>
            <a:endParaRPr lang="lv-LV" b="1" dirty="0">
              <a:solidFill>
                <a:schemeClr val="bg1"/>
              </a:solidFill>
              <a:latin typeface="Verdana" panose="020B0604030504040204" pitchFamily="34" charset="0"/>
              <a:ea typeface="Verdana" panose="020B0604030504040204" pitchFamily="34" charset="0"/>
            </a:endParaRPr>
          </a:p>
        </p:txBody>
      </p:sp>
      <p:sp>
        <p:nvSpPr>
          <p:cNvPr id="7" name="Satura vietturis 7">
            <a:extLst>
              <a:ext uri="{FF2B5EF4-FFF2-40B4-BE49-F238E27FC236}">
                <a16:creationId xmlns:a16="http://schemas.microsoft.com/office/drawing/2014/main" id="{71605F33-3894-40D2-EC62-2FCB0096E585}"/>
              </a:ext>
            </a:extLst>
          </p:cNvPr>
          <p:cNvSpPr>
            <a:spLocks noGrp="1"/>
          </p:cNvSpPr>
          <p:nvPr>
            <p:ph sz="half" idx="1"/>
          </p:nvPr>
        </p:nvSpPr>
        <p:spPr>
          <a:xfrm>
            <a:off x="1399397" y="2628900"/>
            <a:ext cx="6934200" cy="5480884"/>
          </a:xfrm>
        </p:spPr>
        <p:txBody>
          <a:bodyPr>
            <a:normAutofit fontScale="77500" lnSpcReduction="20000"/>
          </a:bodyPr>
          <a:lstStyle/>
          <a:p>
            <a:pPr marL="0" indent="0" algn="ctr">
              <a:buNone/>
            </a:pPr>
            <a:endParaRPr lang="lv-LV" sz="2400" dirty="0"/>
          </a:p>
          <a:p>
            <a:pPr marL="0" indent="0" algn="ctr">
              <a:buNone/>
            </a:pPr>
            <a:endParaRPr lang="lv-LV" sz="2400" dirty="0"/>
          </a:p>
          <a:p>
            <a:pPr marL="0" indent="0" algn="ctr">
              <a:buNone/>
            </a:pPr>
            <a:r>
              <a:rPr lang="en-GB" sz="6600" dirty="0"/>
              <a:t>I</a:t>
            </a:r>
            <a:r>
              <a:rPr lang="lv-LV" sz="6600" dirty="0" err="1"/>
              <a:t>zvērtē</a:t>
            </a:r>
            <a:r>
              <a:rPr lang="en-GB" sz="6600" dirty="0"/>
              <a:t>t</a:t>
            </a:r>
            <a:r>
              <a:rPr lang="lv-LV" sz="6600" dirty="0"/>
              <a:t> Tukuma novada transporta infrastruktūru, nodrošināt kompleksu skatījumu par transporta sistēmu, kas nodrošina drošu, efektīvu, un ilgtspējīgu mobilitāti</a:t>
            </a:r>
          </a:p>
        </p:txBody>
      </p:sp>
      <p:pic>
        <p:nvPicPr>
          <p:cNvPr id="10" name="Picture 12" descr="Target ">
            <a:extLst>
              <a:ext uri="{FF2B5EF4-FFF2-40B4-BE49-F238E27FC236}">
                <a16:creationId xmlns:a16="http://schemas.microsoft.com/office/drawing/2014/main" id="{4F51350F-8FF0-F853-EC12-9ACD31AC0DD5}"/>
              </a:ext>
            </a:extLst>
          </p:cNvPr>
          <p:cNvPicPr>
            <a:picLocks noChangeAspect="1" noChangeArrowheads="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5762" y="4636682"/>
            <a:ext cx="1013635" cy="10136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3A8D1ED-2441-3C74-D692-FC63D1EC56E3}"/>
              </a:ext>
            </a:extLst>
          </p:cNvPr>
          <p:cNvSpPr txBox="1"/>
          <p:nvPr/>
        </p:nvSpPr>
        <p:spPr>
          <a:xfrm>
            <a:off x="1752600" y="4610100"/>
            <a:ext cx="16840200" cy="923330"/>
          </a:xfrm>
          <a:prstGeom prst="rect">
            <a:avLst/>
          </a:prstGeom>
          <a:noFill/>
        </p:spPr>
        <p:txBody>
          <a:bodyPr wrap="square" rtlCol="0">
            <a:spAutoFit/>
          </a:bodyPr>
          <a:lstStyle/>
          <a:p>
            <a:endParaRPr lang="lv-LV" sz="3600" dirty="0"/>
          </a:p>
          <a:p>
            <a:endParaRPr lang="en-GB" dirty="0"/>
          </a:p>
        </p:txBody>
      </p:sp>
      <p:pic>
        <p:nvPicPr>
          <p:cNvPr id="9" name="Attēls 4">
            <a:extLst>
              <a:ext uri="{FF2B5EF4-FFF2-40B4-BE49-F238E27FC236}">
                <a16:creationId xmlns:a16="http://schemas.microsoft.com/office/drawing/2014/main" id="{37EAA074-063B-5D36-D21A-377AAC5C1D7D}"/>
              </a:ext>
            </a:extLst>
          </p:cNvPr>
          <p:cNvPicPr>
            <a:picLocks noChangeAspect="1"/>
          </p:cNvPicPr>
          <p:nvPr/>
        </p:nvPicPr>
        <p:blipFill>
          <a:blip r:embed="rId3"/>
          <a:srcRect l="11157" b="43106"/>
          <a:stretch/>
        </p:blipFill>
        <p:spPr>
          <a:xfrm>
            <a:off x="8334133" y="2686256"/>
            <a:ext cx="9656002" cy="7181644"/>
          </a:xfrm>
          <a:prstGeom prst="rect">
            <a:avLst/>
          </a:prstGeom>
        </p:spPr>
      </p:pic>
    </p:spTree>
    <p:extLst>
      <p:ext uri="{BB962C8B-B14F-4D97-AF65-F5344CB8AC3E}">
        <p14:creationId xmlns:p14="http://schemas.microsoft.com/office/powerpoint/2010/main" val="3282463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irsraksts 1">
            <a:extLst>
              <a:ext uri="{FF2B5EF4-FFF2-40B4-BE49-F238E27FC236}">
                <a16:creationId xmlns:a16="http://schemas.microsoft.com/office/drawing/2014/main" id="{AE60EEDD-2D06-F09C-9801-D706174FEC30}"/>
              </a:ext>
            </a:extLst>
          </p:cNvPr>
          <p:cNvSpPr txBox="1">
            <a:spLocks/>
          </p:cNvSpPr>
          <p:nvPr/>
        </p:nvSpPr>
        <p:spPr bwMode="auto">
          <a:xfrm>
            <a:off x="-304800" y="870187"/>
            <a:ext cx="6934200" cy="1920637"/>
          </a:xfrm>
          <a:prstGeom prst="rect">
            <a:avLst/>
          </a:prstGeom>
          <a:solidFill>
            <a:srgbClr val="0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endParaRPr lang="lv-LV" b="1" dirty="0">
              <a:solidFill>
                <a:schemeClr val="bg1"/>
              </a:solidFill>
              <a:latin typeface="Verdana" panose="020B0604030504040204" pitchFamily="34" charset="0"/>
              <a:ea typeface="Verdana" panose="020B0604030504040204" pitchFamily="34" charset="0"/>
            </a:endParaRPr>
          </a:p>
        </p:txBody>
      </p:sp>
      <p:sp>
        <p:nvSpPr>
          <p:cNvPr id="4" name="Slaida numura vietturis 3">
            <a:extLst>
              <a:ext uri="{FF2B5EF4-FFF2-40B4-BE49-F238E27FC236}">
                <a16:creationId xmlns:a16="http://schemas.microsoft.com/office/drawing/2014/main" id="{530919FD-52B0-B29B-CF3A-21C6458B0535}"/>
              </a:ext>
            </a:extLst>
          </p:cNvPr>
          <p:cNvSpPr>
            <a:spLocks noGrp="1"/>
          </p:cNvSpPr>
          <p:nvPr>
            <p:ph type="sldNum" sz="quarter" idx="12"/>
          </p:nvPr>
        </p:nvSpPr>
        <p:spPr/>
        <p:txBody>
          <a:bodyPr/>
          <a:lstStyle/>
          <a:p>
            <a:fld id="{A8B431F6-7705-4C3C-AC00-AF4373C849D8}" type="slidenum">
              <a:rPr lang="en-US" smtClean="0"/>
              <a:t>17</a:t>
            </a:fld>
            <a:endParaRPr lang="en-US"/>
          </a:p>
        </p:txBody>
      </p:sp>
      <p:sp>
        <p:nvSpPr>
          <p:cNvPr id="2" name="Virsraksts 1">
            <a:extLst>
              <a:ext uri="{FF2B5EF4-FFF2-40B4-BE49-F238E27FC236}">
                <a16:creationId xmlns:a16="http://schemas.microsoft.com/office/drawing/2014/main" id="{7CEE4A9D-B6DC-3708-9BA0-C45D12EAAD5C}"/>
              </a:ext>
            </a:extLst>
          </p:cNvPr>
          <p:cNvSpPr>
            <a:spLocks noGrp="1"/>
          </p:cNvSpPr>
          <p:nvPr>
            <p:ph type="title"/>
          </p:nvPr>
        </p:nvSpPr>
        <p:spPr>
          <a:xfrm>
            <a:off x="-120946" y="310246"/>
            <a:ext cx="6837590" cy="3040517"/>
          </a:xfrm>
        </p:spPr>
        <p:txBody>
          <a:bodyPr>
            <a:normAutofit/>
          </a:bodyPr>
          <a:lstStyle/>
          <a:p>
            <a:r>
              <a:rPr lang="lv-LV" b="1" dirty="0">
                <a:solidFill>
                  <a:schemeClr val="bg1"/>
                </a:solidFill>
                <a:latin typeface="Verdana" panose="020B0604030504040204" pitchFamily="34" charset="0"/>
                <a:ea typeface="Verdana" panose="020B0604030504040204" pitchFamily="34" charset="0"/>
              </a:rPr>
              <a:t>Kopējā transporta infrastruktūra</a:t>
            </a:r>
          </a:p>
        </p:txBody>
      </p:sp>
      <p:pic>
        <p:nvPicPr>
          <p:cNvPr id="6" name="Attēls 5">
            <a:extLst>
              <a:ext uri="{FF2B5EF4-FFF2-40B4-BE49-F238E27FC236}">
                <a16:creationId xmlns:a16="http://schemas.microsoft.com/office/drawing/2014/main" id="{60E96BD2-B472-5535-FF98-05367748794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80087" y="0"/>
            <a:ext cx="9602747" cy="10287000"/>
          </a:xfrm>
          <a:prstGeom prst="rect">
            <a:avLst/>
          </a:prstGeom>
        </p:spPr>
      </p:pic>
    </p:spTree>
    <p:extLst>
      <p:ext uri="{BB962C8B-B14F-4D97-AF65-F5344CB8AC3E}">
        <p14:creationId xmlns:p14="http://schemas.microsoft.com/office/powerpoint/2010/main" val="39318726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irsraksts 1">
            <a:extLst>
              <a:ext uri="{FF2B5EF4-FFF2-40B4-BE49-F238E27FC236}">
                <a16:creationId xmlns:a16="http://schemas.microsoft.com/office/drawing/2014/main" id="{100FF774-4F2E-D81D-1AAC-7B220F0EF6BE}"/>
              </a:ext>
            </a:extLst>
          </p:cNvPr>
          <p:cNvSpPr txBox="1">
            <a:spLocks/>
          </p:cNvSpPr>
          <p:nvPr/>
        </p:nvSpPr>
        <p:spPr bwMode="auto">
          <a:xfrm>
            <a:off x="-304800" y="870187"/>
            <a:ext cx="6934200" cy="1920637"/>
          </a:xfrm>
          <a:prstGeom prst="rect">
            <a:avLst/>
          </a:prstGeom>
          <a:solidFill>
            <a:srgbClr val="0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endParaRPr lang="lv-LV" b="1" dirty="0">
              <a:solidFill>
                <a:schemeClr val="bg1"/>
              </a:solidFill>
              <a:latin typeface="Verdana" panose="020B0604030504040204" pitchFamily="34" charset="0"/>
              <a:ea typeface="Verdana" panose="020B0604030504040204" pitchFamily="34" charset="0"/>
            </a:endParaRPr>
          </a:p>
        </p:txBody>
      </p:sp>
      <p:sp>
        <p:nvSpPr>
          <p:cNvPr id="2" name="Virsraksts 1">
            <a:extLst>
              <a:ext uri="{FF2B5EF4-FFF2-40B4-BE49-F238E27FC236}">
                <a16:creationId xmlns:a16="http://schemas.microsoft.com/office/drawing/2014/main" id="{7CEE4A9D-B6DC-3708-9BA0-C45D12EAAD5C}"/>
              </a:ext>
            </a:extLst>
          </p:cNvPr>
          <p:cNvSpPr>
            <a:spLocks noGrp="1"/>
          </p:cNvSpPr>
          <p:nvPr>
            <p:ph type="title"/>
          </p:nvPr>
        </p:nvSpPr>
        <p:spPr>
          <a:xfrm>
            <a:off x="-208190" y="310246"/>
            <a:ext cx="6837590" cy="3040517"/>
          </a:xfrm>
        </p:spPr>
        <p:txBody>
          <a:bodyPr>
            <a:normAutofit/>
          </a:bodyPr>
          <a:lstStyle/>
          <a:p>
            <a:r>
              <a:rPr lang="lv-LV" b="1" dirty="0">
                <a:solidFill>
                  <a:schemeClr val="bg1"/>
                </a:solidFill>
                <a:latin typeface="Verdana" panose="020B0604030504040204" pitchFamily="34" charset="0"/>
                <a:ea typeface="Verdana" panose="020B0604030504040204" pitchFamily="34" charset="0"/>
              </a:rPr>
              <a:t>Mobilitātes punkti</a:t>
            </a:r>
          </a:p>
        </p:txBody>
      </p:sp>
      <p:sp>
        <p:nvSpPr>
          <p:cNvPr id="4" name="Slaida numura vietturis 3">
            <a:extLst>
              <a:ext uri="{FF2B5EF4-FFF2-40B4-BE49-F238E27FC236}">
                <a16:creationId xmlns:a16="http://schemas.microsoft.com/office/drawing/2014/main" id="{530919FD-52B0-B29B-CF3A-21C6458B0535}"/>
              </a:ext>
            </a:extLst>
          </p:cNvPr>
          <p:cNvSpPr>
            <a:spLocks noGrp="1"/>
          </p:cNvSpPr>
          <p:nvPr>
            <p:ph type="sldNum" sz="quarter" idx="12"/>
          </p:nvPr>
        </p:nvSpPr>
        <p:spPr/>
        <p:txBody>
          <a:bodyPr/>
          <a:lstStyle/>
          <a:p>
            <a:fld id="{A8B431F6-7705-4C3C-AC00-AF4373C849D8}" type="slidenum">
              <a:rPr lang="en-US" smtClean="0"/>
              <a:t>18</a:t>
            </a:fld>
            <a:endParaRPr lang="en-US"/>
          </a:p>
        </p:txBody>
      </p:sp>
      <p:pic>
        <p:nvPicPr>
          <p:cNvPr id="5" name="Attēls 4">
            <a:extLst>
              <a:ext uri="{FF2B5EF4-FFF2-40B4-BE49-F238E27FC236}">
                <a16:creationId xmlns:a16="http://schemas.microsoft.com/office/drawing/2014/main" id="{3CEDFC45-1576-51BF-1199-E396E0CB25B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30465" y="0"/>
            <a:ext cx="9604911" cy="10287000"/>
          </a:xfrm>
          <a:prstGeom prst="rect">
            <a:avLst/>
          </a:prstGeom>
        </p:spPr>
      </p:pic>
    </p:spTree>
    <p:extLst>
      <p:ext uri="{BB962C8B-B14F-4D97-AF65-F5344CB8AC3E}">
        <p14:creationId xmlns:p14="http://schemas.microsoft.com/office/powerpoint/2010/main" val="21747233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irsraksts 1">
            <a:extLst>
              <a:ext uri="{FF2B5EF4-FFF2-40B4-BE49-F238E27FC236}">
                <a16:creationId xmlns:a16="http://schemas.microsoft.com/office/drawing/2014/main" id="{86CF47E5-5A79-1A21-D35F-9CE65937B4D9}"/>
              </a:ext>
            </a:extLst>
          </p:cNvPr>
          <p:cNvSpPr txBox="1">
            <a:spLocks/>
          </p:cNvSpPr>
          <p:nvPr/>
        </p:nvSpPr>
        <p:spPr bwMode="auto">
          <a:xfrm>
            <a:off x="-304800" y="870187"/>
            <a:ext cx="6934200" cy="1920637"/>
          </a:xfrm>
          <a:prstGeom prst="rect">
            <a:avLst/>
          </a:prstGeom>
          <a:solidFill>
            <a:srgbClr val="0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endParaRPr lang="lv-LV" b="1" dirty="0">
              <a:solidFill>
                <a:schemeClr val="bg1"/>
              </a:solidFill>
              <a:latin typeface="Verdana" panose="020B0604030504040204" pitchFamily="34" charset="0"/>
              <a:ea typeface="Verdana" panose="020B0604030504040204" pitchFamily="34" charset="0"/>
            </a:endParaRPr>
          </a:p>
        </p:txBody>
      </p:sp>
      <p:sp>
        <p:nvSpPr>
          <p:cNvPr id="4" name="Slaida numura vietturis 3">
            <a:extLst>
              <a:ext uri="{FF2B5EF4-FFF2-40B4-BE49-F238E27FC236}">
                <a16:creationId xmlns:a16="http://schemas.microsoft.com/office/drawing/2014/main" id="{530919FD-52B0-B29B-CF3A-21C6458B0535}"/>
              </a:ext>
            </a:extLst>
          </p:cNvPr>
          <p:cNvSpPr>
            <a:spLocks noGrp="1"/>
          </p:cNvSpPr>
          <p:nvPr>
            <p:ph type="sldNum" sz="quarter" idx="12"/>
          </p:nvPr>
        </p:nvSpPr>
        <p:spPr/>
        <p:txBody>
          <a:bodyPr/>
          <a:lstStyle/>
          <a:p>
            <a:fld id="{A8B431F6-7705-4C3C-AC00-AF4373C849D8}" type="slidenum">
              <a:rPr lang="en-US" smtClean="0"/>
              <a:t>19</a:t>
            </a:fld>
            <a:endParaRPr lang="en-US"/>
          </a:p>
        </p:txBody>
      </p:sp>
      <p:sp>
        <p:nvSpPr>
          <p:cNvPr id="2" name="Virsraksts 1">
            <a:extLst>
              <a:ext uri="{FF2B5EF4-FFF2-40B4-BE49-F238E27FC236}">
                <a16:creationId xmlns:a16="http://schemas.microsoft.com/office/drawing/2014/main" id="{7CEE4A9D-B6DC-3708-9BA0-C45D12EAAD5C}"/>
              </a:ext>
            </a:extLst>
          </p:cNvPr>
          <p:cNvSpPr>
            <a:spLocks noGrp="1"/>
          </p:cNvSpPr>
          <p:nvPr>
            <p:ph type="title"/>
          </p:nvPr>
        </p:nvSpPr>
        <p:spPr>
          <a:xfrm>
            <a:off x="-208190" y="310246"/>
            <a:ext cx="6837590" cy="3040517"/>
          </a:xfrm>
        </p:spPr>
        <p:txBody>
          <a:bodyPr>
            <a:normAutofit/>
          </a:bodyPr>
          <a:lstStyle/>
          <a:p>
            <a:r>
              <a:rPr lang="lv-LV" b="1" dirty="0">
                <a:solidFill>
                  <a:schemeClr val="bg1"/>
                </a:solidFill>
                <a:latin typeface="Verdana" panose="020B0604030504040204" pitchFamily="34" charset="0"/>
                <a:ea typeface="Verdana" panose="020B0604030504040204" pitchFamily="34" charset="0"/>
              </a:rPr>
              <a:t>Sabiedriskais transports</a:t>
            </a:r>
          </a:p>
        </p:txBody>
      </p:sp>
      <p:pic>
        <p:nvPicPr>
          <p:cNvPr id="6" name="Attēls 5">
            <a:extLst>
              <a:ext uri="{FF2B5EF4-FFF2-40B4-BE49-F238E27FC236}">
                <a16:creationId xmlns:a16="http://schemas.microsoft.com/office/drawing/2014/main" id="{161FA0CC-0537-F652-4FD5-2C54F9FFBF0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425789" y="0"/>
            <a:ext cx="9604911" cy="10287000"/>
          </a:xfrm>
          <a:prstGeom prst="rect">
            <a:avLst/>
          </a:prstGeom>
        </p:spPr>
      </p:pic>
    </p:spTree>
    <p:extLst>
      <p:ext uri="{BB962C8B-B14F-4D97-AF65-F5344CB8AC3E}">
        <p14:creationId xmlns:p14="http://schemas.microsoft.com/office/powerpoint/2010/main" val="38062351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29715" y="-185744"/>
            <a:ext cx="19023468" cy="6300313"/>
            <a:chOff x="0" y="0"/>
            <a:chExt cx="25364624" cy="8400418"/>
          </a:xfrm>
        </p:grpSpPr>
        <p:pic>
          <p:nvPicPr>
            <p:cNvPr id="3" name="Picture 3"/>
            <p:cNvPicPr>
              <a:picLocks noChangeAspect="1"/>
            </p:cNvPicPr>
            <p:nvPr/>
          </p:nvPicPr>
          <p:blipFill>
            <a:blip r:embed="rId2"/>
            <a:srcRect l="2786" r="2786"/>
            <a:stretch>
              <a:fillRect/>
            </a:stretch>
          </p:blipFill>
          <p:spPr>
            <a:xfrm>
              <a:off x="0" y="0"/>
              <a:ext cx="25364624" cy="8400418"/>
            </a:xfrm>
            <a:prstGeom prst="rect">
              <a:avLst/>
            </a:prstGeom>
          </p:spPr>
        </p:pic>
      </p:grpSp>
      <p:sp>
        <p:nvSpPr>
          <p:cNvPr id="4" name="Freeform 4"/>
          <p:cNvSpPr/>
          <p:nvPr/>
        </p:nvSpPr>
        <p:spPr>
          <a:xfrm>
            <a:off x="8994544" y="6076284"/>
            <a:ext cx="1348279" cy="1348279"/>
          </a:xfrm>
          <a:custGeom>
            <a:avLst/>
            <a:gdLst/>
            <a:ahLst/>
            <a:cxnLst/>
            <a:rect l="l" t="t" r="r" b="b"/>
            <a:pathLst>
              <a:path w="1348279" h="1348279">
                <a:moveTo>
                  <a:pt x="0" y="0"/>
                </a:moveTo>
                <a:lnTo>
                  <a:pt x="1348280" y="0"/>
                </a:lnTo>
                <a:lnTo>
                  <a:pt x="1348280" y="1348279"/>
                </a:lnTo>
                <a:lnTo>
                  <a:pt x="0" y="13482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2328826" y="6076284"/>
            <a:ext cx="1348279" cy="1348279"/>
          </a:xfrm>
          <a:custGeom>
            <a:avLst/>
            <a:gdLst/>
            <a:ahLst/>
            <a:cxnLst/>
            <a:rect l="l" t="t" r="r" b="b"/>
            <a:pathLst>
              <a:path w="1348279" h="1348279">
                <a:moveTo>
                  <a:pt x="0" y="0"/>
                </a:moveTo>
                <a:lnTo>
                  <a:pt x="1348280" y="0"/>
                </a:lnTo>
                <a:lnTo>
                  <a:pt x="1348280" y="1348279"/>
                </a:lnTo>
                <a:lnTo>
                  <a:pt x="0" y="13482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15105936" y="6054245"/>
            <a:ext cx="1348279" cy="1348279"/>
          </a:xfrm>
          <a:custGeom>
            <a:avLst/>
            <a:gdLst/>
            <a:ahLst/>
            <a:cxnLst/>
            <a:rect l="l" t="t" r="r" b="b"/>
            <a:pathLst>
              <a:path w="1348279" h="1348279">
                <a:moveTo>
                  <a:pt x="0" y="0"/>
                </a:moveTo>
                <a:lnTo>
                  <a:pt x="1348279" y="0"/>
                </a:lnTo>
                <a:lnTo>
                  <a:pt x="1348279" y="1348279"/>
                </a:lnTo>
                <a:lnTo>
                  <a:pt x="0" y="13482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7" name="Group 7"/>
          <p:cNvGrpSpPr/>
          <p:nvPr/>
        </p:nvGrpSpPr>
        <p:grpSpPr>
          <a:xfrm>
            <a:off x="424736" y="5480900"/>
            <a:ext cx="7707756" cy="1013675"/>
            <a:chOff x="0" y="0"/>
            <a:chExt cx="2030026" cy="266976"/>
          </a:xfrm>
        </p:grpSpPr>
        <p:sp>
          <p:nvSpPr>
            <p:cNvPr id="8" name="Freeform 8"/>
            <p:cNvSpPr/>
            <p:nvPr/>
          </p:nvSpPr>
          <p:spPr>
            <a:xfrm>
              <a:off x="0" y="0"/>
              <a:ext cx="2030026" cy="266976"/>
            </a:xfrm>
            <a:custGeom>
              <a:avLst/>
              <a:gdLst/>
              <a:ahLst/>
              <a:cxnLst/>
              <a:rect l="l" t="t" r="r" b="b"/>
              <a:pathLst>
                <a:path w="2030026" h="266976">
                  <a:moveTo>
                    <a:pt x="0" y="0"/>
                  </a:moveTo>
                  <a:lnTo>
                    <a:pt x="2030026" y="0"/>
                  </a:lnTo>
                  <a:lnTo>
                    <a:pt x="2030026" y="266976"/>
                  </a:lnTo>
                  <a:lnTo>
                    <a:pt x="0" y="266976"/>
                  </a:lnTo>
                  <a:close/>
                </a:path>
              </a:pathLst>
            </a:custGeom>
            <a:solidFill>
              <a:srgbClr val="FFFFFF"/>
            </a:solidFill>
          </p:spPr>
        </p:sp>
        <p:sp>
          <p:nvSpPr>
            <p:cNvPr id="9" name="TextBox 9"/>
            <p:cNvSpPr txBox="1"/>
            <p:nvPr/>
          </p:nvSpPr>
          <p:spPr>
            <a:xfrm>
              <a:off x="0" y="-38100"/>
              <a:ext cx="2030026" cy="305076"/>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572375" y="6114570"/>
            <a:ext cx="18966128" cy="6942477"/>
            <a:chOff x="0" y="0"/>
            <a:chExt cx="4995194" cy="1828471"/>
          </a:xfrm>
        </p:grpSpPr>
        <p:sp>
          <p:nvSpPr>
            <p:cNvPr id="11" name="Freeform 11"/>
            <p:cNvSpPr/>
            <p:nvPr/>
          </p:nvSpPr>
          <p:spPr>
            <a:xfrm>
              <a:off x="0" y="0"/>
              <a:ext cx="4995194" cy="1828471"/>
            </a:xfrm>
            <a:custGeom>
              <a:avLst/>
              <a:gdLst/>
              <a:ahLst/>
              <a:cxnLst/>
              <a:rect l="l" t="t" r="r" b="b"/>
              <a:pathLst>
                <a:path w="4995194" h="1828471">
                  <a:moveTo>
                    <a:pt x="0" y="0"/>
                  </a:moveTo>
                  <a:lnTo>
                    <a:pt x="4995194" y="0"/>
                  </a:lnTo>
                  <a:lnTo>
                    <a:pt x="4995194" y="1828471"/>
                  </a:lnTo>
                  <a:lnTo>
                    <a:pt x="0" y="1828471"/>
                  </a:lnTo>
                  <a:close/>
                </a:path>
              </a:pathLst>
            </a:custGeom>
            <a:solidFill>
              <a:srgbClr val="D9D9D9">
                <a:alpha val="26667"/>
              </a:srgbClr>
            </a:solidFill>
          </p:spPr>
        </p:sp>
        <p:sp>
          <p:nvSpPr>
            <p:cNvPr id="12" name="TextBox 12"/>
            <p:cNvSpPr txBox="1"/>
            <p:nvPr/>
          </p:nvSpPr>
          <p:spPr>
            <a:xfrm>
              <a:off x="0" y="-38100"/>
              <a:ext cx="4995194" cy="1866571"/>
            </a:xfrm>
            <a:prstGeom prst="rect">
              <a:avLst/>
            </a:prstGeom>
          </p:spPr>
          <p:txBody>
            <a:bodyPr lIns="50800" tIns="50800" rIns="50800" bIns="50800" rtlCol="0" anchor="ctr"/>
            <a:lstStyle/>
            <a:p>
              <a:pPr algn="ctr">
                <a:lnSpc>
                  <a:spcPts val="2659"/>
                </a:lnSpc>
              </a:pPr>
              <a:endParaRPr/>
            </a:p>
          </p:txBody>
        </p:sp>
      </p:grpSp>
      <p:pic>
        <p:nvPicPr>
          <p:cNvPr id="13" name="Picture 13"/>
          <p:cNvPicPr>
            <a:picLocks noChangeAspect="1"/>
          </p:cNvPicPr>
          <p:nvPr/>
        </p:nvPicPr>
        <p:blipFill>
          <a:blip r:embed="rId5"/>
          <a:stretch>
            <a:fillRect/>
          </a:stretch>
        </p:blipFill>
        <p:spPr>
          <a:xfrm>
            <a:off x="-482602" y="5481170"/>
            <a:ext cx="9011539" cy="5270957"/>
          </a:xfrm>
          <a:prstGeom prst="rect">
            <a:avLst/>
          </a:prstGeom>
        </p:spPr>
      </p:pic>
      <p:sp>
        <p:nvSpPr>
          <p:cNvPr id="14" name="Freeform 14"/>
          <p:cNvSpPr/>
          <p:nvPr/>
        </p:nvSpPr>
        <p:spPr>
          <a:xfrm>
            <a:off x="7794065" y="6335083"/>
            <a:ext cx="10489172" cy="3656802"/>
          </a:xfrm>
          <a:custGeom>
            <a:avLst/>
            <a:gdLst/>
            <a:ahLst/>
            <a:cxnLst/>
            <a:rect l="l" t="t" r="r" b="b"/>
            <a:pathLst>
              <a:path w="9249701" h="2011810">
                <a:moveTo>
                  <a:pt x="0" y="0"/>
                </a:moveTo>
                <a:lnTo>
                  <a:pt x="9249701" y="0"/>
                </a:lnTo>
                <a:lnTo>
                  <a:pt x="9249701" y="2011810"/>
                </a:lnTo>
                <a:lnTo>
                  <a:pt x="0" y="20118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TextBox 15"/>
          <p:cNvSpPr txBox="1"/>
          <p:nvPr/>
        </p:nvSpPr>
        <p:spPr>
          <a:xfrm>
            <a:off x="8051285" y="6639236"/>
            <a:ext cx="10140062" cy="4384534"/>
          </a:xfrm>
          <a:prstGeom prst="rect">
            <a:avLst/>
          </a:prstGeom>
        </p:spPr>
        <p:txBody>
          <a:bodyPr wrap="square" lIns="0" tIns="0" rIns="0" bIns="0" rtlCol="0" anchor="t">
            <a:spAutoFit/>
          </a:bodyPr>
          <a:lstStyle/>
          <a:p>
            <a:pPr marL="457200" indent="-457200" algn="ctr">
              <a:lnSpc>
                <a:spcPts val="4325"/>
              </a:lnSpc>
              <a:buFont typeface="Wingdings" panose="05000000000000000000" pitchFamily="2" charset="2"/>
              <a:buChar char="ü"/>
            </a:pPr>
            <a:r>
              <a:rPr lang="en-US" sz="2800" dirty="0" err="1">
                <a:solidFill>
                  <a:srgbClr val="00694D"/>
                </a:solidFill>
                <a:latin typeface="Verdana" panose="020B0604030504040204" pitchFamily="34" charset="0"/>
                <a:ea typeface="Verdana" panose="020B0604030504040204" pitchFamily="34" charset="0"/>
                <a:cs typeface="Poppins"/>
                <a:sym typeface="Poppins"/>
              </a:rPr>
              <a:t>Iedzīvotāju</a:t>
            </a:r>
            <a:r>
              <a:rPr lang="en-US" sz="2800" dirty="0">
                <a:solidFill>
                  <a:srgbClr val="00694D"/>
                </a:solidFill>
                <a:latin typeface="Verdana" panose="020B0604030504040204" pitchFamily="34" charset="0"/>
                <a:ea typeface="Verdana" panose="020B0604030504040204" pitchFamily="34" charset="0"/>
                <a:cs typeface="Poppins"/>
                <a:sym typeface="Poppins"/>
              </a:rPr>
              <a:t> </a:t>
            </a:r>
            <a:r>
              <a:rPr lang="en-US" sz="2800" dirty="0" err="1">
                <a:solidFill>
                  <a:srgbClr val="00694D"/>
                </a:solidFill>
                <a:latin typeface="Verdana" panose="020B0604030504040204" pitchFamily="34" charset="0"/>
                <a:ea typeface="Verdana" panose="020B0604030504040204" pitchFamily="34" charset="0"/>
                <a:cs typeface="Poppins"/>
                <a:sym typeface="Poppins"/>
              </a:rPr>
              <a:t>skaits</a:t>
            </a:r>
            <a:r>
              <a:rPr lang="en-US" sz="2800" dirty="0">
                <a:solidFill>
                  <a:srgbClr val="00694D"/>
                </a:solidFill>
                <a:latin typeface="Verdana" panose="020B0604030504040204" pitchFamily="34" charset="0"/>
                <a:ea typeface="Verdana" panose="020B0604030504040204" pitchFamily="34" charset="0"/>
                <a:cs typeface="Poppins"/>
                <a:sym typeface="Poppins"/>
              </a:rPr>
              <a:t> </a:t>
            </a:r>
            <a:r>
              <a:rPr lang="en-US" sz="2800" b="1" dirty="0">
                <a:solidFill>
                  <a:srgbClr val="00694D"/>
                </a:solidFill>
                <a:latin typeface="Verdana" panose="020B0604030504040204" pitchFamily="34" charset="0"/>
                <a:ea typeface="Verdana" panose="020B0604030504040204" pitchFamily="34" charset="0"/>
                <a:cs typeface="Poppins Bold"/>
                <a:sym typeface="Poppins Bold"/>
              </a:rPr>
              <a:t>45 028 </a:t>
            </a:r>
            <a:r>
              <a:rPr lang="en-US" sz="2800" dirty="0">
                <a:solidFill>
                  <a:srgbClr val="00694D"/>
                </a:solidFill>
                <a:latin typeface="Verdana" panose="020B0604030504040204" pitchFamily="34" charset="0"/>
                <a:ea typeface="Verdana" panose="020B0604030504040204" pitchFamily="34" charset="0"/>
                <a:cs typeface="Poppins"/>
                <a:sym typeface="Poppins"/>
              </a:rPr>
              <a:t>(PMLP </a:t>
            </a:r>
            <a:r>
              <a:rPr lang="en-US" sz="2800" dirty="0" err="1">
                <a:solidFill>
                  <a:srgbClr val="00694D"/>
                </a:solidFill>
                <a:latin typeface="Verdana" panose="020B0604030504040204" pitchFamily="34" charset="0"/>
                <a:ea typeface="Verdana" panose="020B0604030504040204" pitchFamily="34" charset="0"/>
                <a:cs typeface="Poppins"/>
                <a:sym typeface="Poppins"/>
              </a:rPr>
              <a:t>dati</a:t>
            </a:r>
            <a:r>
              <a:rPr lang="en-US" sz="2800" dirty="0">
                <a:solidFill>
                  <a:srgbClr val="00694D"/>
                </a:solidFill>
                <a:latin typeface="Verdana" panose="020B0604030504040204" pitchFamily="34" charset="0"/>
                <a:ea typeface="Verdana" panose="020B0604030504040204" pitchFamily="34" charset="0"/>
                <a:cs typeface="Poppins"/>
                <a:sym typeface="Poppins"/>
              </a:rPr>
              <a:t> 01.01.2025.)</a:t>
            </a:r>
          </a:p>
          <a:p>
            <a:pPr marL="457200" indent="-457200" algn="ctr">
              <a:lnSpc>
                <a:spcPts val="4325"/>
              </a:lnSpc>
              <a:spcBef>
                <a:spcPct val="0"/>
              </a:spcBef>
              <a:buFont typeface="Wingdings" panose="05000000000000000000" pitchFamily="2" charset="2"/>
              <a:buChar char="ü"/>
            </a:pPr>
            <a:r>
              <a:rPr lang="en-US" sz="2800" dirty="0" err="1">
                <a:solidFill>
                  <a:srgbClr val="00694D"/>
                </a:solidFill>
                <a:latin typeface="Verdana" panose="020B0604030504040204" pitchFamily="34" charset="0"/>
                <a:ea typeface="Verdana" panose="020B0604030504040204" pitchFamily="34" charset="0"/>
                <a:cs typeface="Poppins"/>
                <a:sym typeface="Poppins"/>
              </a:rPr>
              <a:t>Trešais</a:t>
            </a:r>
            <a:r>
              <a:rPr lang="en-US" sz="2800" dirty="0">
                <a:solidFill>
                  <a:srgbClr val="00694D"/>
                </a:solidFill>
                <a:latin typeface="Verdana" panose="020B0604030504040204" pitchFamily="34" charset="0"/>
                <a:ea typeface="Verdana" panose="020B0604030504040204" pitchFamily="34" charset="0"/>
                <a:cs typeface="Poppins"/>
                <a:sym typeface="Poppins"/>
              </a:rPr>
              <a:t> </a:t>
            </a:r>
            <a:r>
              <a:rPr lang="en-US" sz="2800" dirty="0" err="1">
                <a:solidFill>
                  <a:srgbClr val="00694D"/>
                </a:solidFill>
                <a:latin typeface="Verdana" panose="020B0604030504040204" pitchFamily="34" charset="0"/>
                <a:ea typeface="Verdana" panose="020B0604030504040204" pitchFamily="34" charset="0"/>
                <a:cs typeface="Poppins"/>
                <a:sym typeface="Poppins"/>
              </a:rPr>
              <a:t>lielākais</a:t>
            </a:r>
            <a:r>
              <a:rPr lang="en-US" sz="2800" dirty="0">
                <a:solidFill>
                  <a:srgbClr val="00694D"/>
                </a:solidFill>
                <a:latin typeface="Verdana" panose="020B0604030504040204" pitchFamily="34" charset="0"/>
                <a:ea typeface="Verdana" panose="020B0604030504040204" pitchFamily="34" charset="0"/>
                <a:cs typeface="Poppins"/>
                <a:sym typeface="Poppins"/>
              </a:rPr>
              <a:t> </a:t>
            </a:r>
            <a:r>
              <a:rPr lang="en-US" sz="2800" dirty="0" err="1">
                <a:solidFill>
                  <a:srgbClr val="00694D"/>
                </a:solidFill>
                <a:latin typeface="Verdana" panose="020B0604030504040204" pitchFamily="34" charset="0"/>
                <a:ea typeface="Verdana" panose="020B0604030504040204" pitchFamily="34" charset="0"/>
                <a:cs typeface="Poppins"/>
                <a:sym typeface="Poppins"/>
              </a:rPr>
              <a:t>novads</a:t>
            </a:r>
            <a:r>
              <a:rPr lang="en-US" sz="2800" dirty="0">
                <a:solidFill>
                  <a:srgbClr val="00694D"/>
                </a:solidFill>
                <a:latin typeface="Verdana" panose="020B0604030504040204" pitchFamily="34" charset="0"/>
                <a:ea typeface="Verdana" panose="020B0604030504040204" pitchFamily="34" charset="0"/>
                <a:cs typeface="Poppins"/>
                <a:sym typeface="Poppins"/>
              </a:rPr>
              <a:t> </a:t>
            </a:r>
            <a:r>
              <a:rPr lang="en-US" sz="2800" dirty="0" err="1">
                <a:solidFill>
                  <a:srgbClr val="00694D"/>
                </a:solidFill>
                <a:latin typeface="Verdana" panose="020B0604030504040204" pitchFamily="34" charset="0"/>
                <a:ea typeface="Verdana" panose="020B0604030504040204" pitchFamily="34" charset="0"/>
                <a:cs typeface="Poppins"/>
                <a:sym typeface="Poppins"/>
              </a:rPr>
              <a:t>pēc</a:t>
            </a:r>
            <a:r>
              <a:rPr lang="en-US" sz="2800" dirty="0">
                <a:solidFill>
                  <a:srgbClr val="00694D"/>
                </a:solidFill>
                <a:latin typeface="Verdana" panose="020B0604030504040204" pitchFamily="34" charset="0"/>
                <a:ea typeface="Verdana" panose="020B0604030504040204" pitchFamily="34" charset="0"/>
                <a:cs typeface="Poppins"/>
                <a:sym typeface="Poppins"/>
              </a:rPr>
              <a:t> </a:t>
            </a:r>
            <a:r>
              <a:rPr lang="en-US" sz="2800" dirty="0" err="1">
                <a:solidFill>
                  <a:srgbClr val="00694D"/>
                </a:solidFill>
                <a:latin typeface="Verdana" panose="020B0604030504040204" pitchFamily="34" charset="0"/>
                <a:ea typeface="Verdana" panose="020B0604030504040204" pitchFamily="34" charset="0"/>
                <a:cs typeface="Poppins"/>
                <a:sym typeface="Poppins"/>
              </a:rPr>
              <a:t>platības</a:t>
            </a:r>
            <a:r>
              <a:rPr lang="en-US" sz="2800" dirty="0">
                <a:solidFill>
                  <a:srgbClr val="00694D"/>
                </a:solidFill>
                <a:latin typeface="Verdana" panose="020B0604030504040204" pitchFamily="34" charset="0"/>
                <a:ea typeface="Verdana" panose="020B0604030504040204" pitchFamily="34" charset="0"/>
                <a:cs typeface="Poppins"/>
                <a:sym typeface="Poppins"/>
              </a:rPr>
              <a:t> (2 450 km²)</a:t>
            </a:r>
          </a:p>
          <a:p>
            <a:pPr marL="457200" indent="-457200" algn="ctr">
              <a:lnSpc>
                <a:spcPts val="4325"/>
              </a:lnSpc>
              <a:spcBef>
                <a:spcPct val="0"/>
              </a:spcBef>
              <a:buFont typeface="Wingdings" panose="05000000000000000000" pitchFamily="2" charset="2"/>
              <a:buChar char="ü"/>
            </a:pPr>
            <a:r>
              <a:rPr lang="en-US" sz="2800" dirty="0">
                <a:solidFill>
                  <a:srgbClr val="00694D"/>
                </a:solidFill>
                <a:latin typeface="Verdana" panose="020B0604030504040204" pitchFamily="34" charset="0"/>
                <a:ea typeface="Verdana" panose="020B0604030504040204" pitchFamily="34" charset="0"/>
                <a:cs typeface="Poppins"/>
                <a:sym typeface="Poppins"/>
              </a:rPr>
              <a:t>2 </a:t>
            </a:r>
            <a:r>
              <a:rPr lang="en-US" sz="2800" dirty="0" err="1">
                <a:solidFill>
                  <a:srgbClr val="00694D"/>
                </a:solidFill>
                <a:latin typeface="Verdana" panose="020B0604030504040204" pitchFamily="34" charset="0"/>
                <a:ea typeface="Verdana" panose="020B0604030504040204" pitchFamily="34" charset="0"/>
                <a:cs typeface="Poppins"/>
                <a:sym typeface="Poppins"/>
              </a:rPr>
              <a:t>pilsētas</a:t>
            </a:r>
            <a:r>
              <a:rPr lang="en-US" sz="2800" dirty="0">
                <a:solidFill>
                  <a:srgbClr val="00694D"/>
                </a:solidFill>
                <a:latin typeface="Verdana" panose="020B0604030504040204" pitchFamily="34" charset="0"/>
                <a:ea typeface="Verdana" panose="020B0604030504040204" pitchFamily="34" charset="0"/>
                <a:cs typeface="Poppins"/>
                <a:sym typeface="Poppins"/>
              </a:rPr>
              <a:t> un 21 pagasts</a:t>
            </a:r>
          </a:p>
          <a:p>
            <a:pPr marL="457200" indent="-457200" algn="ctr">
              <a:lnSpc>
                <a:spcPts val="4325"/>
              </a:lnSpc>
              <a:spcBef>
                <a:spcPct val="0"/>
              </a:spcBef>
              <a:buFont typeface="Wingdings" panose="05000000000000000000" pitchFamily="2" charset="2"/>
              <a:buChar char="ü"/>
            </a:pPr>
            <a:r>
              <a:rPr lang="en-US" sz="2800" dirty="0">
                <a:solidFill>
                  <a:srgbClr val="00694D"/>
                </a:solidFill>
                <a:latin typeface="Verdana" panose="020B0604030504040204" pitchFamily="34" charset="0"/>
                <a:ea typeface="Verdana" panose="020B0604030504040204" pitchFamily="34" charset="0"/>
                <a:cs typeface="Poppins"/>
                <a:sym typeface="Poppins"/>
              </a:rPr>
              <a:t>56 km </a:t>
            </a:r>
            <a:r>
              <a:rPr lang="en-US" sz="2800" dirty="0" err="1">
                <a:solidFill>
                  <a:srgbClr val="00694D"/>
                </a:solidFill>
                <a:latin typeface="Verdana" panose="020B0604030504040204" pitchFamily="34" charset="0"/>
                <a:ea typeface="Verdana" panose="020B0604030504040204" pitchFamily="34" charset="0"/>
                <a:cs typeface="Poppins"/>
                <a:sym typeface="Poppins"/>
              </a:rPr>
              <a:t>gara</a:t>
            </a:r>
            <a:r>
              <a:rPr lang="en-US" sz="2800" dirty="0">
                <a:solidFill>
                  <a:srgbClr val="00694D"/>
                </a:solidFill>
                <a:latin typeface="Verdana" panose="020B0604030504040204" pitchFamily="34" charset="0"/>
                <a:ea typeface="Verdana" panose="020B0604030504040204" pitchFamily="34" charset="0"/>
                <a:cs typeface="Poppins"/>
                <a:sym typeface="Poppins"/>
              </a:rPr>
              <a:t> </a:t>
            </a:r>
            <a:r>
              <a:rPr lang="en-US" sz="2800" dirty="0" err="1">
                <a:solidFill>
                  <a:srgbClr val="00694D"/>
                </a:solidFill>
                <a:latin typeface="Verdana" panose="020B0604030504040204" pitchFamily="34" charset="0"/>
                <a:ea typeface="Verdana" panose="020B0604030504040204" pitchFamily="34" charset="0"/>
                <a:cs typeface="Poppins"/>
                <a:sym typeface="Poppins"/>
              </a:rPr>
              <a:t>jūras</a:t>
            </a:r>
            <a:r>
              <a:rPr lang="en-US" sz="2800" dirty="0">
                <a:solidFill>
                  <a:srgbClr val="00694D"/>
                </a:solidFill>
                <a:latin typeface="Verdana" panose="020B0604030504040204" pitchFamily="34" charset="0"/>
                <a:ea typeface="Verdana" panose="020B0604030504040204" pitchFamily="34" charset="0"/>
                <a:cs typeface="Poppins"/>
                <a:sym typeface="Poppins"/>
              </a:rPr>
              <a:t> </a:t>
            </a:r>
            <a:r>
              <a:rPr lang="en-US" sz="2800" dirty="0" err="1">
                <a:solidFill>
                  <a:srgbClr val="00694D"/>
                </a:solidFill>
                <a:latin typeface="Verdana" panose="020B0604030504040204" pitchFamily="34" charset="0"/>
                <a:ea typeface="Verdana" panose="020B0604030504040204" pitchFamily="34" charset="0"/>
                <a:cs typeface="Poppins"/>
                <a:sym typeface="Poppins"/>
              </a:rPr>
              <a:t>piekraste</a:t>
            </a:r>
            <a:endParaRPr lang="en-US" sz="2800" dirty="0">
              <a:solidFill>
                <a:srgbClr val="00694D"/>
              </a:solidFill>
              <a:latin typeface="Verdana" panose="020B0604030504040204" pitchFamily="34" charset="0"/>
              <a:ea typeface="Verdana" panose="020B0604030504040204" pitchFamily="34" charset="0"/>
              <a:cs typeface="Poppins"/>
              <a:sym typeface="Poppins"/>
            </a:endParaRPr>
          </a:p>
          <a:p>
            <a:pPr marL="457200" indent="-457200" algn="ctr">
              <a:lnSpc>
                <a:spcPts val="4325"/>
              </a:lnSpc>
              <a:spcBef>
                <a:spcPct val="0"/>
              </a:spcBef>
              <a:buFont typeface="Wingdings" panose="05000000000000000000" pitchFamily="2" charset="2"/>
              <a:buChar char="ü"/>
            </a:pPr>
            <a:r>
              <a:rPr lang="en-US" sz="2800" dirty="0">
                <a:solidFill>
                  <a:srgbClr val="00694D"/>
                </a:solidFill>
                <a:latin typeface="Verdana" panose="020B0604030504040204" pitchFamily="34" charset="0"/>
                <a:ea typeface="Verdana" panose="020B0604030504040204" pitchFamily="34" charset="0"/>
                <a:cs typeface="Poppins"/>
                <a:sym typeface="Poppins"/>
              </a:rPr>
              <a:t>ĪADT “</a:t>
            </a:r>
            <a:r>
              <a:rPr lang="en-US" sz="2800" dirty="0" err="1">
                <a:solidFill>
                  <a:srgbClr val="00694D"/>
                </a:solidFill>
                <a:latin typeface="Verdana" panose="020B0604030504040204" pitchFamily="34" charset="0"/>
                <a:ea typeface="Verdana" panose="020B0604030504040204" pitchFamily="34" charset="0"/>
                <a:cs typeface="Poppins"/>
                <a:sym typeface="Poppins"/>
              </a:rPr>
              <a:t>Ķemeru</a:t>
            </a:r>
            <a:r>
              <a:rPr lang="en-US" sz="2800" dirty="0">
                <a:solidFill>
                  <a:srgbClr val="00694D"/>
                </a:solidFill>
                <a:latin typeface="Verdana" panose="020B0604030504040204" pitchFamily="34" charset="0"/>
                <a:ea typeface="Verdana" panose="020B0604030504040204" pitchFamily="34" charset="0"/>
                <a:cs typeface="Poppins"/>
                <a:sym typeface="Poppins"/>
              </a:rPr>
              <a:t> </a:t>
            </a:r>
            <a:r>
              <a:rPr lang="en-US" sz="2800" dirty="0" err="1">
                <a:solidFill>
                  <a:srgbClr val="00694D"/>
                </a:solidFill>
                <a:latin typeface="Verdana" panose="020B0604030504040204" pitchFamily="34" charset="0"/>
                <a:ea typeface="Verdana" panose="020B0604030504040204" pitchFamily="34" charset="0"/>
                <a:cs typeface="Poppins"/>
                <a:sym typeface="Poppins"/>
              </a:rPr>
              <a:t>nacionālais</a:t>
            </a:r>
            <a:r>
              <a:rPr lang="en-US" sz="2800" dirty="0">
                <a:solidFill>
                  <a:srgbClr val="00694D"/>
                </a:solidFill>
                <a:latin typeface="Verdana" panose="020B0604030504040204" pitchFamily="34" charset="0"/>
                <a:ea typeface="Verdana" panose="020B0604030504040204" pitchFamily="34" charset="0"/>
                <a:cs typeface="Poppins"/>
                <a:sym typeface="Poppins"/>
              </a:rPr>
              <a:t> parks”, “</a:t>
            </a:r>
            <a:r>
              <a:rPr lang="en-US" sz="2800" dirty="0" err="1">
                <a:solidFill>
                  <a:srgbClr val="00694D"/>
                </a:solidFill>
                <a:latin typeface="Verdana" panose="020B0604030504040204" pitchFamily="34" charset="0"/>
                <a:ea typeface="Verdana" panose="020B0604030504040204" pitchFamily="34" charset="0"/>
                <a:cs typeface="Poppins"/>
                <a:sym typeface="Poppins"/>
              </a:rPr>
              <a:t>Abavas</a:t>
            </a:r>
            <a:r>
              <a:rPr lang="en-US" sz="2800" dirty="0">
                <a:solidFill>
                  <a:srgbClr val="00694D"/>
                </a:solidFill>
                <a:latin typeface="Verdana" panose="020B0604030504040204" pitchFamily="34" charset="0"/>
                <a:ea typeface="Verdana" panose="020B0604030504040204" pitchFamily="34" charset="0"/>
                <a:cs typeface="Poppins"/>
                <a:sym typeface="Poppins"/>
              </a:rPr>
              <a:t> </a:t>
            </a:r>
            <a:r>
              <a:rPr lang="en-US" sz="2800" dirty="0" err="1">
                <a:solidFill>
                  <a:srgbClr val="00694D"/>
                </a:solidFill>
                <a:latin typeface="Verdana" panose="020B0604030504040204" pitchFamily="34" charset="0"/>
                <a:ea typeface="Verdana" panose="020B0604030504040204" pitchFamily="34" charset="0"/>
                <a:cs typeface="Poppins"/>
                <a:sym typeface="Poppins"/>
              </a:rPr>
              <a:t>senleja</a:t>
            </a:r>
            <a:r>
              <a:rPr lang="en-US" sz="2800" dirty="0">
                <a:solidFill>
                  <a:srgbClr val="00694D"/>
                </a:solidFill>
                <a:latin typeface="Verdana" panose="020B0604030504040204" pitchFamily="34" charset="0"/>
                <a:ea typeface="Verdana" panose="020B0604030504040204" pitchFamily="34" charset="0"/>
                <a:cs typeface="Poppins"/>
                <a:sym typeface="Poppins"/>
              </a:rPr>
              <a:t>”, “Engures </a:t>
            </a:r>
            <a:r>
              <a:rPr lang="en-US" sz="2800" dirty="0" err="1">
                <a:solidFill>
                  <a:srgbClr val="00694D"/>
                </a:solidFill>
                <a:latin typeface="Verdana" panose="020B0604030504040204" pitchFamily="34" charset="0"/>
                <a:ea typeface="Verdana" panose="020B0604030504040204" pitchFamily="34" charset="0"/>
                <a:cs typeface="Poppins"/>
                <a:sym typeface="Poppins"/>
              </a:rPr>
              <a:t>ezers</a:t>
            </a:r>
            <a:r>
              <a:rPr lang="en-US" sz="2800" dirty="0">
                <a:solidFill>
                  <a:srgbClr val="00694D"/>
                </a:solidFill>
                <a:latin typeface="Verdana" panose="020B0604030504040204" pitchFamily="34" charset="0"/>
                <a:ea typeface="Verdana" panose="020B0604030504040204" pitchFamily="34" charset="0"/>
                <a:cs typeface="Poppins"/>
                <a:sym typeface="Poppins"/>
              </a:rPr>
              <a:t>” </a:t>
            </a:r>
            <a:r>
              <a:rPr lang="en-US" sz="2800" dirty="0" err="1">
                <a:solidFill>
                  <a:srgbClr val="00694D"/>
                </a:solidFill>
                <a:latin typeface="Verdana" panose="020B0604030504040204" pitchFamily="34" charset="0"/>
                <a:ea typeface="Verdana" panose="020B0604030504040204" pitchFamily="34" charset="0"/>
                <a:cs typeface="Poppins"/>
                <a:sym typeface="Poppins"/>
              </a:rPr>
              <a:t>u.c.</a:t>
            </a:r>
            <a:endParaRPr lang="en-US" sz="2800" dirty="0">
              <a:solidFill>
                <a:srgbClr val="00694D"/>
              </a:solidFill>
              <a:latin typeface="Verdana" panose="020B0604030504040204" pitchFamily="34" charset="0"/>
              <a:ea typeface="Verdana" panose="020B0604030504040204" pitchFamily="34" charset="0"/>
              <a:cs typeface="Poppins"/>
              <a:sym typeface="Poppins"/>
            </a:endParaRPr>
          </a:p>
          <a:p>
            <a:pPr marL="457200" indent="-457200" algn="ctr">
              <a:lnSpc>
                <a:spcPts val="4325"/>
              </a:lnSpc>
              <a:spcBef>
                <a:spcPct val="0"/>
              </a:spcBef>
              <a:buFont typeface="Wingdings" panose="05000000000000000000" pitchFamily="2" charset="2"/>
              <a:buChar char="ü"/>
            </a:pPr>
            <a:endParaRPr lang="en-US" sz="3089" dirty="0">
              <a:solidFill>
                <a:srgbClr val="00694D"/>
              </a:solidFill>
              <a:latin typeface="Poppins"/>
              <a:ea typeface="Poppins"/>
              <a:cs typeface="Poppins"/>
              <a:sym typeface="Poppins"/>
            </a:endParaRPr>
          </a:p>
          <a:p>
            <a:pPr marL="457200" indent="-457200" algn="ctr">
              <a:lnSpc>
                <a:spcPts val="4325"/>
              </a:lnSpc>
              <a:spcBef>
                <a:spcPct val="0"/>
              </a:spcBef>
              <a:buFont typeface="Wingdings" panose="05000000000000000000" pitchFamily="2" charset="2"/>
              <a:buChar char="ü"/>
            </a:pPr>
            <a:endParaRPr lang="en-US" sz="3089" dirty="0">
              <a:solidFill>
                <a:srgbClr val="00694D"/>
              </a:solidFill>
              <a:latin typeface="Poppins"/>
              <a:ea typeface="Poppins"/>
              <a:cs typeface="Poppins"/>
              <a:sym typeface="Poppins"/>
            </a:endParaRPr>
          </a:p>
        </p:txBody>
      </p:sp>
      <p:sp>
        <p:nvSpPr>
          <p:cNvPr id="16" name="TextBox 15">
            <a:extLst>
              <a:ext uri="{FF2B5EF4-FFF2-40B4-BE49-F238E27FC236}">
                <a16:creationId xmlns:a16="http://schemas.microsoft.com/office/drawing/2014/main" id="{E9D59355-D15C-9166-E5F8-2616FB8FA186}"/>
              </a:ext>
            </a:extLst>
          </p:cNvPr>
          <p:cNvSpPr txBox="1"/>
          <p:nvPr/>
        </p:nvSpPr>
        <p:spPr>
          <a:xfrm>
            <a:off x="0" y="571500"/>
            <a:ext cx="3810000" cy="769441"/>
          </a:xfrm>
          <a:prstGeom prst="rect">
            <a:avLst/>
          </a:prstGeom>
          <a:noFill/>
        </p:spPr>
        <p:txBody>
          <a:bodyPr wrap="square" rtlCol="0">
            <a:spAutoFit/>
          </a:bodyPr>
          <a:lstStyle/>
          <a:p>
            <a:r>
              <a:rPr lang="en-GB" sz="4400" b="1" dirty="0">
                <a:solidFill>
                  <a:srgbClr val="339966"/>
                </a:solidFill>
                <a:latin typeface="Verdana" panose="020B0604030504040204" pitchFamily="34" charset="0"/>
                <a:ea typeface="Verdana" panose="020B0604030504040204" pitchFamily="34" charset="0"/>
              </a:rPr>
              <a:t>2021.gads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irsraksts 1">
            <a:extLst>
              <a:ext uri="{FF2B5EF4-FFF2-40B4-BE49-F238E27FC236}">
                <a16:creationId xmlns:a16="http://schemas.microsoft.com/office/drawing/2014/main" id="{856B3C9F-3A99-CD52-4343-D8A178EA1EBA}"/>
              </a:ext>
            </a:extLst>
          </p:cNvPr>
          <p:cNvSpPr txBox="1">
            <a:spLocks/>
          </p:cNvSpPr>
          <p:nvPr/>
        </p:nvSpPr>
        <p:spPr bwMode="auto">
          <a:xfrm>
            <a:off x="-304800" y="870187"/>
            <a:ext cx="6934200" cy="1920637"/>
          </a:xfrm>
          <a:prstGeom prst="rect">
            <a:avLst/>
          </a:prstGeom>
          <a:solidFill>
            <a:srgbClr val="0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endParaRPr lang="lv-LV" b="1" dirty="0">
              <a:solidFill>
                <a:schemeClr val="bg1"/>
              </a:solidFill>
              <a:latin typeface="Verdana" panose="020B0604030504040204" pitchFamily="34" charset="0"/>
              <a:ea typeface="Verdana" panose="020B0604030504040204" pitchFamily="34" charset="0"/>
            </a:endParaRPr>
          </a:p>
        </p:txBody>
      </p:sp>
      <p:sp>
        <p:nvSpPr>
          <p:cNvPr id="4" name="Slaida numura vietturis 3">
            <a:extLst>
              <a:ext uri="{FF2B5EF4-FFF2-40B4-BE49-F238E27FC236}">
                <a16:creationId xmlns:a16="http://schemas.microsoft.com/office/drawing/2014/main" id="{530919FD-52B0-B29B-CF3A-21C6458B0535}"/>
              </a:ext>
            </a:extLst>
          </p:cNvPr>
          <p:cNvSpPr>
            <a:spLocks noGrp="1"/>
          </p:cNvSpPr>
          <p:nvPr>
            <p:ph type="sldNum" sz="quarter" idx="12"/>
          </p:nvPr>
        </p:nvSpPr>
        <p:spPr/>
        <p:txBody>
          <a:bodyPr/>
          <a:lstStyle/>
          <a:p>
            <a:fld id="{A8B431F6-7705-4C3C-AC00-AF4373C849D8}" type="slidenum">
              <a:rPr lang="en-US" smtClean="0"/>
              <a:t>20</a:t>
            </a:fld>
            <a:endParaRPr lang="en-US"/>
          </a:p>
        </p:txBody>
      </p:sp>
      <p:sp>
        <p:nvSpPr>
          <p:cNvPr id="2" name="Virsraksts 1">
            <a:extLst>
              <a:ext uri="{FF2B5EF4-FFF2-40B4-BE49-F238E27FC236}">
                <a16:creationId xmlns:a16="http://schemas.microsoft.com/office/drawing/2014/main" id="{7CEE4A9D-B6DC-3708-9BA0-C45D12EAAD5C}"/>
              </a:ext>
            </a:extLst>
          </p:cNvPr>
          <p:cNvSpPr>
            <a:spLocks noGrp="1"/>
          </p:cNvSpPr>
          <p:nvPr>
            <p:ph type="title"/>
          </p:nvPr>
        </p:nvSpPr>
        <p:spPr>
          <a:xfrm>
            <a:off x="-28575" y="310246"/>
            <a:ext cx="6837590" cy="3040517"/>
          </a:xfrm>
        </p:spPr>
        <p:txBody>
          <a:bodyPr>
            <a:normAutofit/>
          </a:bodyPr>
          <a:lstStyle/>
          <a:p>
            <a:r>
              <a:rPr lang="lv-LV" b="1" dirty="0">
                <a:solidFill>
                  <a:schemeClr val="bg1"/>
                </a:solidFill>
                <a:latin typeface="Verdana" panose="020B0604030504040204" pitchFamily="34" charset="0"/>
                <a:ea typeface="Verdana" panose="020B0604030504040204" pitchFamily="34" charset="0"/>
              </a:rPr>
              <a:t>Sabiedriskais transports Kandavā</a:t>
            </a:r>
          </a:p>
        </p:txBody>
      </p:sp>
      <p:pic>
        <p:nvPicPr>
          <p:cNvPr id="6" name="Attēls 5">
            <a:extLst>
              <a:ext uri="{FF2B5EF4-FFF2-40B4-BE49-F238E27FC236}">
                <a16:creationId xmlns:a16="http://schemas.microsoft.com/office/drawing/2014/main" id="{86FED69C-465C-E6D2-913E-A4828381A8B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96173" y="0"/>
            <a:ext cx="9290615" cy="10287000"/>
          </a:xfrm>
          <a:prstGeom prst="rect">
            <a:avLst/>
          </a:prstGeom>
        </p:spPr>
      </p:pic>
    </p:spTree>
    <p:extLst>
      <p:ext uri="{BB962C8B-B14F-4D97-AF65-F5344CB8AC3E}">
        <p14:creationId xmlns:p14="http://schemas.microsoft.com/office/powerpoint/2010/main" val="20808453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ida numura vietturis 3">
            <a:extLst>
              <a:ext uri="{FF2B5EF4-FFF2-40B4-BE49-F238E27FC236}">
                <a16:creationId xmlns:a16="http://schemas.microsoft.com/office/drawing/2014/main" id="{530919FD-52B0-B29B-CF3A-21C6458B0535}"/>
              </a:ext>
            </a:extLst>
          </p:cNvPr>
          <p:cNvSpPr>
            <a:spLocks noGrp="1"/>
          </p:cNvSpPr>
          <p:nvPr>
            <p:ph type="sldNum" sz="quarter" idx="12"/>
          </p:nvPr>
        </p:nvSpPr>
        <p:spPr/>
        <p:txBody>
          <a:bodyPr/>
          <a:lstStyle/>
          <a:p>
            <a:fld id="{A8B431F6-7705-4C3C-AC00-AF4373C849D8}" type="slidenum">
              <a:rPr lang="en-US" smtClean="0"/>
              <a:t>21</a:t>
            </a:fld>
            <a:endParaRPr lang="en-US"/>
          </a:p>
        </p:txBody>
      </p:sp>
      <p:pic>
        <p:nvPicPr>
          <p:cNvPr id="5" name="Attēls 4">
            <a:extLst>
              <a:ext uri="{FF2B5EF4-FFF2-40B4-BE49-F238E27FC236}">
                <a16:creationId xmlns:a16="http://schemas.microsoft.com/office/drawing/2014/main" id="{731FD6D4-9389-491D-BF98-A4CE8EC89B6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352800" y="0"/>
            <a:ext cx="14699973" cy="10287000"/>
          </a:xfrm>
          <a:prstGeom prst="rect">
            <a:avLst/>
          </a:prstGeom>
        </p:spPr>
      </p:pic>
      <p:sp>
        <p:nvSpPr>
          <p:cNvPr id="3" name="Virsraksts 1">
            <a:extLst>
              <a:ext uri="{FF2B5EF4-FFF2-40B4-BE49-F238E27FC236}">
                <a16:creationId xmlns:a16="http://schemas.microsoft.com/office/drawing/2014/main" id="{1DE80883-A8CE-B2A5-4A99-334E89D615E6}"/>
              </a:ext>
            </a:extLst>
          </p:cNvPr>
          <p:cNvSpPr txBox="1">
            <a:spLocks/>
          </p:cNvSpPr>
          <p:nvPr/>
        </p:nvSpPr>
        <p:spPr bwMode="auto">
          <a:xfrm>
            <a:off x="-304800" y="870187"/>
            <a:ext cx="6934200" cy="1920637"/>
          </a:xfrm>
          <a:prstGeom prst="rect">
            <a:avLst/>
          </a:prstGeom>
          <a:solidFill>
            <a:srgbClr val="0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endParaRPr lang="lv-LV" b="1" dirty="0">
              <a:solidFill>
                <a:schemeClr val="bg1"/>
              </a:solidFill>
              <a:latin typeface="Verdana" panose="020B0604030504040204" pitchFamily="34" charset="0"/>
              <a:ea typeface="Verdana" panose="020B0604030504040204" pitchFamily="34" charset="0"/>
            </a:endParaRPr>
          </a:p>
        </p:txBody>
      </p:sp>
      <p:sp>
        <p:nvSpPr>
          <p:cNvPr id="2" name="Virsraksts 1">
            <a:extLst>
              <a:ext uri="{FF2B5EF4-FFF2-40B4-BE49-F238E27FC236}">
                <a16:creationId xmlns:a16="http://schemas.microsoft.com/office/drawing/2014/main" id="{7CEE4A9D-B6DC-3708-9BA0-C45D12EAAD5C}"/>
              </a:ext>
            </a:extLst>
          </p:cNvPr>
          <p:cNvSpPr>
            <a:spLocks noGrp="1"/>
          </p:cNvSpPr>
          <p:nvPr>
            <p:ph type="title"/>
          </p:nvPr>
        </p:nvSpPr>
        <p:spPr>
          <a:xfrm>
            <a:off x="-208190" y="310246"/>
            <a:ext cx="6837590" cy="3040517"/>
          </a:xfrm>
        </p:spPr>
        <p:txBody>
          <a:bodyPr>
            <a:normAutofit/>
          </a:bodyPr>
          <a:lstStyle/>
          <a:p>
            <a:r>
              <a:rPr lang="lv-LV" b="1" dirty="0">
                <a:solidFill>
                  <a:schemeClr val="bg1"/>
                </a:solidFill>
                <a:latin typeface="Verdana" panose="020B0604030504040204" pitchFamily="34" charset="0"/>
                <a:ea typeface="Verdana" panose="020B0604030504040204" pitchFamily="34" charset="0"/>
              </a:rPr>
              <a:t>Sabiedriskais transports Tukumā</a:t>
            </a:r>
          </a:p>
        </p:txBody>
      </p:sp>
    </p:spTree>
    <p:extLst>
      <p:ext uri="{BB962C8B-B14F-4D97-AF65-F5344CB8AC3E}">
        <p14:creationId xmlns:p14="http://schemas.microsoft.com/office/powerpoint/2010/main" val="14594928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ida numura vietturis 3">
            <a:extLst>
              <a:ext uri="{FF2B5EF4-FFF2-40B4-BE49-F238E27FC236}">
                <a16:creationId xmlns:a16="http://schemas.microsoft.com/office/drawing/2014/main" id="{530919FD-52B0-B29B-CF3A-21C6458B0535}"/>
              </a:ext>
            </a:extLst>
          </p:cNvPr>
          <p:cNvSpPr>
            <a:spLocks noGrp="1"/>
          </p:cNvSpPr>
          <p:nvPr>
            <p:ph type="sldNum" sz="quarter" idx="12"/>
          </p:nvPr>
        </p:nvSpPr>
        <p:spPr/>
        <p:txBody>
          <a:bodyPr/>
          <a:lstStyle/>
          <a:p>
            <a:fld id="{A8B431F6-7705-4C3C-AC00-AF4373C849D8}" type="slidenum">
              <a:rPr lang="en-US" smtClean="0"/>
              <a:t>22</a:t>
            </a:fld>
            <a:endParaRPr lang="en-US"/>
          </a:p>
        </p:txBody>
      </p:sp>
      <p:pic>
        <p:nvPicPr>
          <p:cNvPr id="8" name="Attēls 7">
            <a:extLst>
              <a:ext uri="{FF2B5EF4-FFF2-40B4-BE49-F238E27FC236}">
                <a16:creationId xmlns:a16="http://schemas.microsoft.com/office/drawing/2014/main" id="{5462E994-20CF-53AE-B6E5-ED4F71095F6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97645" y="0"/>
            <a:ext cx="10774017" cy="10287000"/>
          </a:xfrm>
          <a:prstGeom prst="rect">
            <a:avLst/>
          </a:prstGeom>
        </p:spPr>
      </p:pic>
      <p:sp>
        <p:nvSpPr>
          <p:cNvPr id="3" name="Virsraksts 1">
            <a:extLst>
              <a:ext uri="{FF2B5EF4-FFF2-40B4-BE49-F238E27FC236}">
                <a16:creationId xmlns:a16="http://schemas.microsoft.com/office/drawing/2014/main" id="{D1EA41F4-BD10-59EE-5FBA-A67D168283DF}"/>
              </a:ext>
            </a:extLst>
          </p:cNvPr>
          <p:cNvSpPr txBox="1">
            <a:spLocks/>
          </p:cNvSpPr>
          <p:nvPr/>
        </p:nvSpPr>
        <p:spPr bwMode="auto">
          <a:xfrm>
            <a:off x="-304800" y="870187"/>
            <a:ext cx="6934200" cy="2063513"/>
          </a:xfrm>
          <a:prstGeom prst="rect">
            <a:avLst/>
          </a:prstGeom>
          <a:solidFill>
            <a:srgbClr val="0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endParaRPr lang="lv-LV" b="1" dirty="0">
              <a:solidFill>
                <a:schemeClr val="bg1"/>
              </a:solidFill>
              <a:latin typeface="Verdana" panose="020B0604030504040204" pitchFamily="34" charset="0"/>
              <a:ea typeface="Verdana" panose="020B0604030504040204" pitchFamily="34" charset="0"/>
            </a:endParaRPr>
          </a:p>
        </p:txBody>
      </p:sp>
      <p:sp>
        <p:nvSpPr>
          <p:cNvPr id="2" name="Virsraksts 1">
            <a:extLst>
              <a:ext uri="{FF2B5EF4-FFF2-40B4-BE49-F238E27FC236}">
                <a16:creationId xmlns:a16="http://schemas.microsoft.com/office/drawing/2014/main" id="{7CEE4A9D-B6DC-3708-9BA0-C45D12EAAD5C}"/>
              </a:ext>
            </a:extLst>
          </p:cNvPr>
          <p:cNvSpPr>
            <a:spLocks noGrp="1"/>
          </p:cNvSpPr>
          <p:nvPr>
            <p:ph type="title"/>
          </p:nvPr>
        </p:nvSpPr>
        <p:spPr>
          <a:xfrm>
            <a:off x="-457200" y="419100"/>
            <a:ext cx="6837590" cy="3414712"/>
          </a:xfrm>
        </p:spPr>
        <p:txBody>
          <a:bodyPr>
            <a:normAutofit/>
          </a:bodyPr>
          <a:lstStyle/>
          <a:p>
            <a:r>
              <a:rPr lang="lv-LV" b="1" dirty="0">
                <a:solidFill>
                  <a:schemeClr val="bg1"/>
                </a:solidFill>
                <a:latin typeface="Verdana" panose="020B0604030504040204" pitchFamily="34" charset="0"/>
                <a:ea typeface="Verdana" panose="020B0604030504040204" pitchFamily="34" charset="0"/>
              </a:rPr>
              <a:t>Transporta infrastruktūra pagastos</a:t>
            </a:r>
            <a:br>
              <a:rPr lang="lv-LV" b="1" dirty="0">
                <a:solidFill>
                  <a:schemeClr val="bg1"/>
                </a:solidFill>
                <a:latin typeface="Verdana" panose="020B0604030504040204" pitchFamily="34" charset="0"/>
                <a:ea typeface="Verdana" panose="020B0604030504040204" pitchFamily="34" charset="0"/>
              </a:rPr>
            </a:br>
            <a:endParaRPr lang="lv-LV"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2460727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irsraksts 1">
            <a:extLst>
              <a:ext uri="{FF2B5EF4-FFF2-40B4-BE49-F238E27FC236}">
                <a16:creationId xmlns:a16="http://schemas.microsoft.com/office/drawing/2014/main" id="{5E8B95B0-BA13-CFD1-4AE9-568C45BC1E0E}"/>
              </a:ext>
            </a:extLst>
          </p:cNvPr>
          <p:cNvSpPr txBox="1">
            <a:spLocks/>
          </p:cNvSpPr>
          <p:nvPr/>
        </p:nvSpPr>
        <p:spPr bwMode="auto">
          <a:xfrm>
            <a:off x="-304800" y="870187"/>
            <a:ext cx="6934200" cy="2063513"/>
          </a:xfrm>
          <a:prstGeom prst="rect">
            <a:avLst/>
          </a:prstGeom>
          <a:solidFill>
            <a:srgbClr val="0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endParaRPr lang="lv-LV" b="1" dirty="0">
              <a:solidFill>
                <a:schemeClr val="bg1"/>
              </a:solidFill>
              <a:latin typeface="Verdana" panose="020B0604030504040204" pitchFamily="34" charset="0"/>
              <a:ea typeface="Verdana" panose="020B0604030504040204" pitchFamily="34" charset="0"/>
            </a:endParaRPr>
          </a:p>
        </p:txBody>
      </p:sp>
      <p:sp>
        <p:nvSpPr>
          <p:cNvPr id="4" name="Slaida numura vietturis 3">
            <a:extLst>
              <a:ext uri="{FF2B5EF4-FFF2-40B4-BE49-F238E27FC236}">
                <a16:creationId xmlns:a16="http://schemas.microsoft.com/office/drawing/2014/main" id="{530919FD-52B0-B29B-CF3A-21C6458B0535}"/>
              </a:ext>
            </a:extLst>
          </p:cNvPr>
          <p:cNvSpPr>
            <a:spLocks noGrp="1"/>
          </p:cNvSpPr>
          <p:nvPr>
            <p:ph type="sldNum" sz="quarter" idx="12"/>
          </p:nvPr>
        </p:nvSpPr>
        <p:spPr/>
        <p:txBody>
          <a:bodyPr/>
          <a:lstStyle/>
          <a:p>
            <a:fld id="{A8B431F6-7705-4C3C-AC00-AF4373C849D8}" type="slidenum">
              <a:rPr lang="en-US" smtClean="0"/>
              <a:t>23</a:t>
            </a:fld>
            <a:endParaRPr lang="en-US"/>
          </a:p>
        </p:txBody>
      </p:sp>
      <p:sp>
        <p:nvSpPr>
          <p:cNvPr id="2" name="Virsraksts 1">
            <a:extLst>
              <a:ext uri="{FF2B5EF4-FFF2-40B4-BE49-F238E27FC236}">
                <a16:creationId xmlns:a16="http://schemas.microsoft.com/office/drawing/2014/main" id="{7CEE4A9D-B6DC-3708-9BA0-C45D12EAAD5C}"/>
              </a:ext>
            </a:extLst>
          </p:cNvPr>
          <p:cNvSpPr>
            <a:spLocks noGrp="1"/>
          </p:cNvSpPr>
          <p:nvPr>
            <p:ph type="title"/>
          </p:nvPr>
        </p:nvSpPr>
        <p:spPr>
          <a:xfrm>
            <a:off x="0" y="381684"/>
            <a:ext cx="6837590" cy="3040517"/>
          </a:xfrm>
        </p:spPr>
        <p:txBody>
          <a:bodyPr>
            <a:normAutofit/>
          </a:bodyPr>
          <a:lstStyle/>
          <a:p>
            <a:r>
              <a:rPr lang="lv-LV" b="1" dirty="0">
                <a:solidFill>
                  <a:schemeClr val="bg1"/>
                </a:solidFill>
                <a:latin typeface="Verdana" panose="020B0604030504040204" pitchFamily="34" charset="0"/>
                <a:ea typeface="Verdana" panose="020B0604030504040204" pitchFamily="34" charset="0"/>
              </a:rPr>
              <a:t>Velomaršruti</a:t>
            </a:r>
          </a:p>
        </p:txBody>
      </p:sp>
      <p:pic>
        <p:nvPicPr>
          <p:cNvPr id="6" name="Attēls 5">
            <a:extLst>
              <a:ext uri="{FF2B5EF4-FFF2-40B4-BE49-F238E27FC236}">
                <a16:creationId xmlns:a16="http://schemas.microsoft.com/office/drawing/2014/main" id="{145D3324-31AD-780C-F62F-EDE7D38B497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79105" y="0"/>
            <a:ext cx="9604911" cy="10287000"/>
          </a:xfrm>
          <a:prstGeom prst="rect">
            <a:avLst/>
          </a:prstGeom>
        </p:spPr>
      </p:pic>
    </p:spTree>
    <p:extLst>
      <p:ext uri="{BB962C8B-B14F-4D97-AF65-F5344CB8AC3E}">
        <p14:creationId xmlns:p14="http://schemas.microsoft.com/office/powerpoint/2010/main" val="36717837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irsraksts 1">
            <a:extLst>
              <a:ext uri="{FF2B5EF4-FFF2-40B4-BE49-F238E27FC236}">
                <a16:creationId xmlns:a16="http://schemas.microsoft.com/office/drawing/2014/main" id="{121A726A-BF36-31DD-9C42-C7EB3CA3E00C}"/>
              </a:ext>
            </a:extLst>
          </p:cNvPr>
          <p:cNvSpPr txBox="1">
            <a:spLocks/>
          </p:cNvSpPr>
          <p:nvPr/>
        </p:nvSpPr>
        <p:spPr bwMode="auto">
          <a:xfrm>
            <a:off x="-304800" y="870187"/>
            <a:ext cx="6934200" cy="1920637"/>
          </a:xfrm>
          <a:prstGeom prst="rect">
            <a:avLst/>
          </a:prstGeom>
          <a:solidFill>
            <a:srgbClr val="0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endParaRPr lang="lv-LV" b="1" dirty="0">
              <a:solidFill>
                <a:schemeClr val="bg1"/>
              </a:solidFill>
              <a:latin typeface="Verdana" panose="020B0604030504040204" pitchFamily="34" charset="0"/>
              <a:ea typeface="Verdana" panose="020B0604030504040204" pitchFamily="34" charset="0"/>
            </a:endParaRPr>
          </a:p>
        </p:txBody>
      </p:sp>
      <p:sp>
        <p:nvSpPr>
          <p:cNvPr id="4" name="Slaida numura vietturis 3">
            <a:extLst>
              <a:ext uri="{FF2B5EF4-FFF2-40B4-BE49-F238E27FC236}">
                <a16:creationId xmlns:a16="http://schemas.microsoft.com/office/drawing/2014/main" id="{530919FD-52B0-B29B-CF3A-21C6458B0535}"/>
              </a:ext>
            </a:extLst>
          </p:cNvPr>
          <p:cNvSpPr>
            <a:spLocks noGrp="1"/>
          </p:cNvSpPr>
          <p:nvPr>
            <p:ph type="sldNum" sz="quarter" idx="12"/>
          </p:nvPr>
        </p:nvSpPr>
        <p:spPr/>
        <p:txBody>
          <a:bodyPr/>
          <a:lstStyle/>
          <a:p>
            <a:fld id="{A8B431F6-7705-4C3C-AC00-AF4373C849D8}" type="slidenum">
              <a:rPr lang="en-US" smtClean="0"/>
              <a:t>24</a:t>
            </a:fld>
            <a:endParaRPr lang="en-US"/>
          </a:p>
        </p:txBody>
      </p:sp>
      <p:sp>
        <p:nvSpPr>
          <p:cNvPr id="2" name="Virsraksts 1">
            <a:extLst>
              <a:ext uri="{FF2B5EF4-FFF2-40B4-BE49-F238E27FC236}">
                <a16:creationId xmlns:a16="http://schemas.microsoft.com/office/drawing/2014/main" id="{7CEE4A9D-B6DC-3708-9BA0-C45D12EAAD5C}"/>
              </a:ext>
            </a:extLst>
          </p:cNvPr>
          <p:cNvSpPr>
            <a:spLocks noGrp="1"/>
          </p:cNvSpPr>
          <p:nvPr>
            <p:ph type="title"/>
          </p:nvPr>
        </p:nvSpPr>
        <p:spPr>
          <a:xfrm>
            <a:off x="-110515" y="1333500"/>
            <a:ext cx="6837590" cy="7133273"/>
          </a:xfrm>
        </p:spPr>
        <p:txBody>
          <a:bodyPr>
            <a:normAutofit fontScale="90000"/>
          </a:bodyPr>
          <a:lstStyle/>
          <a:p>
            <a:r>
              <a:rPr lang="lv-LV" sz="4900" b="1" dirty="0">
                <a:solidFill>
                  <a:schemeClr val="bg1"/>
                </a:solidFill>
                <a:latin typeface="Verdana" panose="020B0604030504040204" pitchFamily="34" charset="0"/>
                <a:ea typeface="Verdana" panose="020B0604030504040204" pitchFamily="34" charset="0"/>
              </a:rPr>
              <a:t>Ielu un ceļu </a:t>
            </a:r>
            <a:br>
              <a:rPr lang="en-GB" sz="4900" b="1" dirty="0">
                <a:solidFill>
                  <a:schemeClr val="bg1"/>
                </a:solidFill>
                <a:latin typeface="Verdana" panose="020B0604030504040204" pitchFamily="34" charset="0"/>
                <a:ea typeface="Verdana" panose="020B0604030504040204" pitchFamily="34" charset="0"/>
              </a:rPr>
            </a:br>
            <a:r>
              <a:rPr lang="lv-LV" sz="4900" b="1" dirty="0">
                <a:solidFill>
                  <a:schemeClr val="bg1"/>
                </a:solidFill>
                <a:latin typeface="Verdana" panose="020B0604030504040204" pitchFamily="34" charset="0"/>
                <a:ea typeface="Verdana" panose="020B0604030504040204" pitchFamily="34" charset="0"/>
              </a:rPr>
              <a:t>kategorijas </a:t>
            </a:r>
            <a:br>
              <a:rPr lang="en-GB" sz="5400" dirty="0"/>
            </a:br>
            <a:br>
              <a:rPr lang="en-GB" sz="5400" dirty="0"/>
            </a:br>
            <a:r>
              <a:rPr lang="lv-LV" sz="2700" dirty="0"/>
              <a:t>tranzīta iela (B kategorija) </a:t>
            </a:r>
            <a:br>
              <a:rPr lang="en-GB" sz="2700" dirty="0"/>
            </a:br>
            <a:br>
              <a:rPr lang="lv-LV" sz="2700" dirty="0"/>
            </a:br>
            <a:r>
              <a:rPr lang="lv-LV" sz="2700" dirty="0"/>
              <a:t>maģistrālā iela (C kategorija)</a:t>
            </a:r>
            <a:br>
              <a:rPr lang="en-GB" sz="2700" dirty="0"/>
            </a:br>
            <a:r>
              <a:rPr lang="lv-LV" sz="2700" dirty="0"/>
              <a:t> </a:t>
            </a:r>
            <a:br>
              <a:rPr lang="en-GB" sz="2700" dirty="0"/>
            </a:br>
            <a:r>
              <a:rPr lang="lv-LV" sz="2700" dirty="0"/>
              <a:t>pilsētas vai ciema nozīmes iela (D kategorija)</a:t>
            </a:r>
            <a:br>
              <a:rPr lang="en-GB" sz="2700" dirty="0"/>
            </a:br>
            <a:r>
              <a:rPr lang="lv-LV" sz="2700" dirty="0"/>
              <a:t> </a:t>
            </a:r>
            <a:br>
              <a:rPr lang="en-GB" sz="2700" dirty="0"/>
            </a:br>
            <a:r>
              <a:rPr lang="lv-LV" sz="2700" dirty="0"/>
              <a:t>vietējas nozīmes iela (E kategorija)</a:t>
            </a:r>
            <a:br>
              <a:rPr lang="lv-LV" sz="2100" dirty="0"/>
            </a:br>
            <a:br>
              <a:rPr lang="lv-LV" sz="5400" dirty="0"/>
            </a:br>
            <a:br>
              <a:rPr lang="lv-LV" sz="5400" dirty="0"/>
            </a:br>
            <a:br>
              <a:rPr lang="lv-LV" sz="5400" dirty="0"/>
            </a:br>
            <a:endParaRPr lang="lv-LV" sz="5400" dirty="0"/>
          </a:p>
        </p:txBody>
      </p:sp>
      <p:pic>
        <p:nvPicPr>
          <p:cNvPr id="6" name="Attēls 5">
            <a:extLst>
              <a:ext uri="{FF2B5EF4-FFF2-40B4-BE49-F238E27FC236}">
                <a16:creationId xmlns:a16="http://schemas.microsoft.com/office/drawing/2014/main" id="{344C5F9D-5AF7-DC8E-7997-A96A1502268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900949" y="0"/>
            <a:ext cx="9606743" cy="10287000"/>
          </a:xfrm>
          <a:prstGeom prst="rect">
            <a:avLst/>
          </a:prstGeom>
        </p:spPr>
      </p:pic>
    </p:spTree>
    <p:extLst>
      <p:ext uri="{BB962C8B-B14F-4D97-AF65-F5344CB8AC3E}">
        <p14:creationId xmlns:p14="http://schemas.microsoft.com/office/powerpoint/2010/main" val="7920865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a 2">
            <a:extLst>
              <a:ext uri="{FF2B5EF4-FFF2-40B4-BE49-F238E27FC236}">
                <a16:creationId xmlns:a16="http://schemas.microsoft.com/office/drawing/2014/main" id="{A2F1576A-9740-0B00-9212-DEB6F723F7B9}"/>
              </a:ext>
            </a:extLst>
          </p:cNvPr>
          <p:cNvGrpSpPr/>
          <p:nvPr/>
        </p:nvGrpSpPr>
        <p:grpSpPr>
          <a:xfrm>
            <a:off x="637310" y="3333757"/>
            <a:ext cx="17013381" cy="5125355"/>
            <a:chOff x="424873" y="3178714"/>
            <a:chExt cx="11342254" cy="3416903"/>
          </a:xfrm>
          <a:solidFill>
            <a:srgbClr val="008080"/>
          </a:solidFill>
        </p:grpSpPr>
        <p:graphicFrame>
          <p:nvGraphicFramePr>
            <p:cNvPr id="4" name="Diagramm 59">
              <a:extLst>
                <a:ext uri="{FF2B5EF4-FFF2-40B4-BE49-F238E27FC236}">
                  <a16:creationId xmlns:a16="http://schemas.microsoft.com/office/drawing/2014/main" id="{D9B868F8-59F8-E43B-9006-A1A2A1E2AAD4}"/>
                </a:ext>
              </a:extLst>
            </p:cNvPr>
            <p:cNvGraphicFramePr/>
            <p:nvPr>
              <p:extLst>
                <p:ext uri="{D42A27DB-BD31-4B8C-83A1-F6EECF244321}">
                  <p14:modId xmlns:p14="http://schemas.microsoft.com/office/powerpoint/2010/main" val="4099749784"/>
                </p:ext>
              </p:extLst>
            </p:nvPr>
          </p:nvGraphicFramePr>
          <p:xfrm>
            <a:off x="424873" y="3178714"/>
            <a:ext cx="11342254" cy="34169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34166" y="5077965"/>
              <a:ext cx="432000" cy="384169"/>
            </a:xfrm>
            <a:prstGeom prst="rect">
              <a:avLst/>
            </a:prstGeom>
            <a:grpFill/>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55368" y="5077965"/>
              <a:ext cx="432000" cy="384169"/>
            </a:xfrm>
            <a:prstGeom prst="rect">
              <a:avLst/>
            </a:prstGeom>
            <a:grpFill/>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86949" y="5077965"/>
              <a:ext cx="432000" cy="384169"/>
            </a:xfrm>
            <a:prstGeom prst="rect">
              <a:avLst/>
            </a:prstGeom>
            <a:grpFill/>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07458" y="5079250"/>
              <a:ext cx="432000" cy="384169"/>
            </a:xfrm>
            <a:prstGeom prst="rect">
              <a:avLst/>
            </a:prstGeom>
            <a:grpFill/>
          </p:spPr>
        </p:pic>
      </p:grpSp>
      <p:sp>
        <p:nvSpPr>
          <p:cNvPr id="7" name="Taisnstūris: ar noapaļotiem stūriem 6">
            <a:extLst>
              <a:ext uri="{FF2B5EF4-FFF2-40B4-BE49-F238E27FC236}">
                <a16:creationId xmlns:a16="http://schemas.microsoft.com/office/drawing/2014/main" id="{6DC399F1-0B5E-376E-3488-EE809A05B5B4}"/>
              </a:ext>
            </a:extLst>
          </p:cNvPr>
          <p:cNvSpPr/>
          <p:nvPr/>
        </p:nvSpPr>
        <p:spPr>
          <a:xfrm>
            <a:off x="717872" y="8837480"/>
            <a:ext cx="16932818" cy="1229687"/>
          </a:xfrm>
          <a:prstGeom prst="round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sz="3200" dirty="0">
                <a:latin typeface="Verdana" panose="020B0604030504040204" pitchFamily="34" charset="0"/>
                <a:ea typeface="Verdana" panose="020B0604030504040204" pitchFamily="34" charset="0"/>
              </a:rPr>
              <a:t>Vides pārskats (Stratēģiskā ietekmes uz vidi novērtējuma ietvaros)</a:t>
            </a:r>
          </a:p>
        </p:txBody>
      </p:sp>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303850" y="9035365"/>
            <a:ext cx="648000" cy="576254"/>
          </a:xfrm>
          <a:prstGeom prst="rect">
            <a:avLst/>
          </a:prstGeom>
        </p:spPr>
      </p:pic>
      <p:sp>
        <p:nvSpPr>
          <p:cNvPr id="9" name="Bultiņa: uz leju 8">
            <a:extLst>
              <a:ext uri="{FF2B5EF4-FFF2-40B4-BE49-F238E27FC236}">
                <a16:creationId xmlns:a16="http://schemas.microsoft.com/office/drawing/2014/main" id="{234F6CCE-6333-61E5-A6DE-4607896D9DD6}"/>
              </a:ext>
            </a:extLst>
          </p:cNvPr>
          <p:cNvSpPr/>
          <p:nvPr/>
        </p:nvSpPr>
        <p:spPr>
          <a:xfrm>
            <a:off x="8387817" y="2811780"/>
            <a:ext cx="1263063" cy="1331604"/>
          </a:xfrm>
          <a:prstGeom prst="downArrow">
            <a:avLst>
              <a:gd name="adj1" fmla="val 39141"/>
              <a:gd name="adj2" fmla="val 50000"/>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4" name="Taisnstūris: ar noapaļotiem stūriem 13">
            <a:extLst>
              <a:ext uri="{FF2B5EF4-FFF2-40B4-BE49-F238E27FC236}">
                <a16:creationId xmlns:a16="http://schemas.microsoft.com/office/drawing/2014/main" id="{612F27F4-80C1-4AE1-1F20-DAB0EA388701}"/>
              </a:ext>
            </a:extLst>
          </p:cNvPr>
          <p:cNvSpPr/>
          <p:nvPr/>
        </p:nvSpPr>
        <p:spPr>
          <a:xfrm>
            <a:off x="7172600" y="1257300"/>
            <a:ext cx="4023360" cy="1554480"/>
          </a:xfrm>
          <a:prstGeom prst="round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sz="3200" dirty="0">
                <a:latin typeface="Verdana" panose="020B0604030504040204" pitchFamily="34" charset="0"/>
                <a:ea typeface="Verdana" panose="020B0604030504040204" pitchFamily="34" charset="0"/>
              </a:rPr>
              <a:t>Piekrastes attīstības plāns</a:t>
            </a:r>
          </a:p>
        </p:txBody>
      </p:sp>
      <p:sp>
        <p:nvSpPr>
          <p:cNvPr id="15" name="Taisnstūris: ar noapaļotiem stūriem 14">
            <a:extLst>
              <a:ext uri="{FF2B5EF4-FFF2-40B4-BE49-F238E27FC236}">
                <a16:creationId xmlns:a16="http://schemas.microsoft.com/office/drawing/2014/main" id="{DF50D5E1-BA09-CFB0-9CE5-DF96B205B912}"/>
              </a:ext>
            </a:extLst>
          </p:cNvPr>
          <p:cNvSpPr/>
          <p:nvPr/>
        </p:nvSpPr>
        <p:spPr>
          <a:xfrm>
            <a:off x="2230124" y="1257300"/>
            <a:ext cx="4023360" cy="1554480"/>
          </a:xfrm>
          <a:prstGeom prst="round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sz="3200" dirty="0" err="1">
                <a:latin typeface="Verdana" panose="020B0604030504040204" pitchFamily="34" charset="0"/>
                <a:ea typeface="Verdana" panose="020B0604030504040204" pitchFamily="34" charset="0"/>
              </a:rPr>
              <a:t>Apdzīvojuma</a:t>
            </a:r>
            <a:r>
              <a:rPr lang="lv-LV" sz="3200" dirty="0">
                <a:latin typeface="Verdana" panose="020B0604030504040204" pitchFamily="34" charset="0"/>
                <a:ea typeface="Verdana" panose="020B0604030504040204" pitchFamily="34" charset="0"/>
              </a:rPr>
              <a:t> attīstības plāns</a:t>
            </a:r>
          </a:p>
        </p:txBody>
      </p:sp>
      <p:sp>
        <p:nvSpPr>
          <p:cNvPr id="16" name="Taisnstūris: ar noapaļotiem stūriem 15">
            <a:extLst>
              <a:ext uri="{FF2B5EF4-FFF2-40B4-BE49-F238E27FC236}">
                <a16:creationId xmlns:a16="http://schemas.microsoft.com/office/drawing/2014/main" id="{06E1B546-EB0D-0890-B1FD-1E054759F384}"/>
              </a:ext>
            </a:extLst>
          </p:cNvPr>
          <p:cNvSpPr/>
          <p:nvPr/>
        </p:nvSpPr>
        <p:spPr>
          <a:xfrm>
            <a:off x="12115076" y="1257300"/>
            <a:ext cx="4023360" cy="1554480"/>
          </a:xfrm>
          <a:prstGeom prst="round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sz="3200" dirty="0">
                <a:latin typeface="Verdana" panose="020B0604030504040204" pitchFamily="34" charset="0"/>
                <a:ea typeface="Verdana" panose="020B0604030504040204" pitchFamily="34" charset="0"/>
              </a:rPr>
              <a:t>Transporta infrastruktūras attīstības plāns</a:t>
            </a:r>
          </a:p>
        </p:txBody>
      </p:sp>
      <p:sp>
        <p:nvSpPr>
          <p:cNvPr id="17" name="Bultiņa: uz leju 16">
            <a:extLst>
              <a:ext uri="{FF2B5EF4-FFF2-40B4-BE49-F238E27FC236}">
                <a16:creationId xmlns:a16="http://schemas.microsoft.com/office/drawing/2014/main" id="{AFCE4E9E-455D-6FA9-B41C-398E1A0AF3A7}"/>
              </a:ext>
            </a:extLst>
          </p:cNvPr>
          <p:cNvSpPr/>
          <p:nvPr/>
        </p:nvSpPr>
        <p:spPr>
          <a:xfrm>
            <a:off x="3525522" y="2811780"/>
            <a:ext cx="1263063" cy="1331604"/>
          </a:xfrm>
          <a:prstGeom prst="downArrow">
            <a:avLst>
              <a:gd name="adj1" fmla="val 39141"/>
              <a:gd name="adj2" fmla="val 50000"/>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8" name="Bultiņa: uz leju 17">
            <a:extLst>
              <a:ext uri="{FF2B5EF4-FFF2-40B4-BE49-F238E27FC236}">
                <a16:creationId xmlns:a16="http://schemas.microsoft.com/office/drawing/2014/main" id="{E51A31DE-DF5E-BF2C-7CB9-8959222A8CAD}"/>
              </a:ext>
            </a:extLst>
          </p:cNvPr>
          <p:cNvSpPr/>
          <p:nvPr/>
        </p:nvSpPr>
        <p:spPr>
          <a:xfrm>
            <a:off x="13475447" y="2811780"/>
            <a:ext cx="1263063" cy="1331604"/>
          </a:xfrm>
          <a:prstGeom prst="downArrow">
            <a:avLst>
              <a:gd name="adj1" fmla="val 39141"/>
              <a:gd name="adj2" fmla="val 50000"/>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Tree>
    <p:extLst>
      <p:ext uri="{BB962C8B-B14F-4D97-AF65-F5344CB8AC3E}">
        <p14:creationId xmlns:p14="http://schemas.microsoft.com/office/powerpoint/2010/main" val="14816437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BF3E8-A82F-9D50-0AE2-40031F4A9FE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4B0B117-5935-3F66-70E9-A2F2971A5C2B}"/>
              </a:ext>
            </a:extLst>
          </p:cNvPr>
          <p:cNvSpPr/>
          <p:nvPr/>
        </p:nvSpPr>
        <p:spPr>
          <a:xfrm>
            <a:off x="0" y="571500"/>
            <a:ext cx="8991600" cy="1485900"/>
          </a:xfrm>
          <a:prstGeom prst="rect">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Virsraksts 1">
            <a:extLst>
              <a:ext uri="{FF2B5EF4-FFF2-40B4-BE49-F238E27FC236}">
                <a16:creationId xmlns:a16="http://schemas.microsoft.com/office/drawing/2014/main" id="{9A90E135-43DE-8221-301D-26096885AB76}"/>
              </a:ext>
            </a:extLst>
          </p:cNvPr>
          <p:cNvSpPr>
            <a:spLocks noGrp="1"/>
          </p:cNvSpPr>
          <p:nvPr>
            <p:ph type="title"/>
          </p:nvPr>
        </p:nvSpPr>
        <p:spPr>
          <a:xfrm>
            <a:off x="609600" y="731838"/>
            <a:ext cx="8229600" cy="1143000"/>
          </a:xfrm>
          <a:ln>
            <a:noFill/>
          </a:ln>
        </p:spPr>
        <p:txBody>
          <a:bodyPr/>
          <a:lstStyle/>
          <a:p>
            <a:r>
              <a:rPr lang="en-GB" b="1" dirty="0" err="1">
                <a:solidFill>
                  <a:schemeClr val="bg1"/>
                </a:solidFill>
                <a:latin typeface="Verdana" panose="020B0604030504040204" pitchFamily="34" charset="0"/>
                <a:ea typeface="Verdana" panose="020B0604030504040204" pitchFamily="34" charset="0"/>
              </a:rPr>
              <a:t>Kopsavilkums</a:t>
            </a:r>
            <a:r>
              <a:rPr lang="en-GB" b="1" dirty="0">
                <a:solidFill>
                  <a:schemeClr val="bg1"/>
                </a:solidFill>
                <a:latin typeface="Verdana" panose="020B0604030504040204" pitchFamily="34" charset="0"/>
                <a:ea typeface="Verdana" panose="020B0604030504040204" pitchFamily="34" charset="0"/>
              </a:rPr>
              <a:t>, </a:t>
            </a:r>
            <a:r>
              <a:rPr lang="en-GB" b="1" dirty="0" err="1">
                <a:solidFill>
                  <a:schemeClr val="bg1"/>
                </a:solidFill>
                <a:latin typeface="Verdana" panose="020B0604030504040204" pitchFamily="34" charset="0"/>
                <a:ea typeface="Verdana" panose="020B0604030504040204" pitchFamily="34" charset="0"/>
              </a:rPr>
              <a:t>secinājumi</a:t>
            </a:r>
            <a:endParaRPr lang="lv-LV" b="1" dirty="0">
              <a:solidFill>
                <a:schemeClr val="bg1"/>
              </a:solidFill>
              <a:latin typeface="Verdana" panose="020B0604030504040204" pitchFamily="34" charset="0"/>
              <a:ea typeface="Verdana" panose="020B0604030504040204" pitchFamily="34" charset="0"/>
            </a:endParaRPr>
          </a:p>
        </p:txBody>
      </p:sp>
      <p:sp>
        <p:nvSpPr>
          <p:cNvPr id="3" name="Satura vietturis 2">
            <a:extLst>
              <a:ext uri="{FF2B5EF4-FFF2-40B4-BE49-F238E27FC236}">
                <a16:creationId xmlns:a16="http://schemas.microsoft.com/office/drawing/2014/main" id="{CFBE3AC6-5EC2-2F6D-E4F0-D5B12FF0DEA0}"/>
              </a:ext>
            </a:extLst>
          </p:cNvPr>
          <p:cNvSpPr>
            <a:spLocks noGrp="1"/>
          </p:cNvSpPr>
          <p:nvPr>
            <p:ph idx="1"/>
          </p:nvPr>
        </p:nvSpPr>
        <p:spPr>
          <a:xfrm>
            <a:off x="457200" y="2514600"/>
            <a:ext cx="17449800" cy="7658100"/>
          </a:xfrm>
        </p:spPr>
        <p:txBody>
          <a:bodyPr>
            <a:noAutofit/>
          </a:bodyPr>
          <a:lstStyle/>
          <a:p>
            <a:pPr algn="just"/>
            <a:r>
              <a:rPr lang="en-GB" sz="2800" dirty="0" err="1">
                <a:latin typeface="Verdana" panose="020B0604030504040204" pitchFamily="34" charset="0"/>
                <a:ea typeface="Verdana" panose="020B0604030504040204" pitchFamily="34" charset="0"/>
              </a:rPr>
              <a:t>Esošās</a:t>
            </a:r>
            <a:r>
              <a:rPr lang="en-GB" sz="2800" dirty="0">
                <a:latin typeface="Verdana" panose="020B0604030504040204" pitchFamily="34" charset="0"/>
                <a:ea typeface="Verdana" panose="020B0604030504040204" pitchFamily="34" charset="0"/>
              </a:rPr>
              <a:t> </a:t>
            </a:r>
            <a:r>
              <a:rPr lang="en-GB" sz="2800" dirty="0" err="1">
                <a:latin typeface="Verdana" panose="020B0604030504040204" pitchFamily="34" charset="0"/>
                <a:ea typeface="Verdana" panose="020B0604030504040204" pitchFamily="34" charset="0"/>
              </a:rPr>
              <a:t>informācijas</a:t>
            </a:r>
            <a:r>
              <a:rPr lang="en-GB" sz="2800" dirty="0">
                <a:latin typeface="Verdana" panose="020B0604030504040204" pitchFamily="34" charset="0"/>
                <a:ea typeface="Verdana" panose="020B0604030504040204" pitchFamily="34" charset="0"/>
              </a:rPr>
              <a:t> </a:t>
            </a:r>
            <a:r>
              <a:rPr lang="en-GB" sz="2800" dirty="0" err="1">
                <a:latin typeface="Verdana" panose="020B0604030504040204" pitchFamily="34" charset="0"/>
                <a:ea typeface="Verdana" panose="020B0604030504040204" pitchFamily="34" charset="0"/>
              </a:rPr>
              <a:t>apkopojums</a:t>
            </a:r>
            <a:endParaRPr lang="en-GB" sz="2800" dirty="0">
              <a:latin typeface="Verdana" panose="020B0604030504040204" pitchFamily="34" charset="0"/>
              <a:ea typeface="Verdana" panose="020B0604030504040204" pitchFamily="34" charset="0"/>
            </a:endParaRPr>
          </a:p>
          <a:p>
            <a:pPr algn="just"/>
            <a:endParaRPr lang="en-GB" sz="2800" dirty="0">
              <a:latin typeface="Verdana" panose="020B0604030504040204" pitchFamily="34" charset="0"/>
              <a:ea typeface="Verdana" panose="020B0604030504040204" pitchFamily="34" charset="0"/>
            </a:endParaRPr>
          </a:p>
          <a:p>
            <a:pPr algn="just"/>
            <a:r>
              <a:rPr lang="en-GB" sz="2800" dirty="0" err="1">
                <a:latin typeface="Verdana" panose="020B0604030504040204" pitchFamily="34" charset="0"/>
                <a:ea typeface="Verdana" panose="020B0604030504040204" pitchFamily="34" charset="0"/>
              </a:rPr>
              <a:t>Esošās</a:t>
            </a:r>
            <a:r>
              <a:rPr lang="en-GB" sz="2800" dirty="0">
                <a:latin typeface="Verdana" panose="020B0604030504040204" pitchFamily="34" charset="0"/>
                <a:ea typeface="Verdana" panose="020B0604030504040204" pitchFamily="34" charset="0"/>
              </a:rPr>
              <a:t> </a:t>
            </a:r>
            <a:r>
              <a:rPr lang="en-GB" sz="2800" dirty="0" err="1">
                <a:latin typeface="Verdana" panose="020B0604030504040204" pitchFamily="34" charset="0"/>
                <a:ea typeface="Verdana" panose="020B0604030504040204" pitchFamily="34" charset="0"/>
              </a:rPr>
              <a:t>situācijas</a:t>
            </a:r>
            <a:r>
              <a:rPr lang="en-GB" sz="2800" dirty="0">
                <a:latin typeface="Verdana" panose="020B0604030504040204" pitchFamily="34" charset="0"/>
                <a:ea typeface="Verdana" panose="020B0604030504040204" pitchFamily="34" charset="0"/>
              </a:rPr>
              <a:t> </a:t>
            </a:r>
            <a:r>
              <a:rPr lang="en-GB" sz="2800" dirty="0" err="1">
                <a:latin typeface="Verdana" panose="020B0604030504040204" pitchFamily="34" charset="0"/>
                <a:ea typeface="Verdana" panose="020B0604030504040204" pitchFamily="34" charset="0"/>
              </a:rPr>
              <a:t>izvērtējums</a:t>
            </a:r>
            <a:endParaRPr lang="en-GB" sz="2800" dirty="0">
              <a:latin typeface="Verdana" panose="020B0604030504040204" pitchFamily="34" charset="0"/>
              <a:ea typeface="Verdana" panose="020B0604030504040204" pitchFamily="34" charset="0"/>
            </a:endParaRPr>
          </a:p>
          <a:p>
            <a:pPr algn="just"/>
            <a:endParaRPr lang="en-GB" sz="2800" dirty="0">
              <a:latin typeface="Verdana" panose="020B0604030504040204" pitchFamily="34" charset="0"/>
              <a:ea typeface="Verdana" panose="020B0604030504040204" pitchFamily="34" charset="0"/>
            </a:endParaRPr>
          </a:p>
          <a:p>
            <a:pPr algn="just"/>
            <a:r>
              <a:rPr lang="en-GB" sz="2800" dirty="0" err="1">
                <a:latin typeface="Verdana" panose="020B0604030504040204" pitchFamily="34" charset="0"/>
                <a:ea typeface="Verdana" panose="020B0604030504040204" pitchFamily="34" charset="0"/>
              </a:rPr>
              <a:t>Būtiska</a:t>
            </a:r>
            <a:r>
              <a:rPr lang="en-GB" sz="2800" dirty="0">
                <a:latin typeface="Verdana" panose="020B0604030504040204" pitchFamily="34" charset="0"/>
                <a:ea typeface="Verdana" panose="020B0604030504040204" pitchFamily="34" charset="0"/>
              </a:rPr>
              <a:t> datu </a:t>
            </a:r>
            <a:r>
              <a:rPr lang="en-GB" sz="2800" dirty="0" err="1">
                <a:latin typeface="Verdana" panose="020B0604030504040204" pitchFamily="34" charset="0"/>
                <a:ea typeface="Verdana" panose="020B0604030504040204" pitchFamily="34" charset="0"/>
              </a:rPr>
              <a:t>ieguve</a:t>
            </a:r>
            <a:r>
              <a:rPr lang="en-GB" sz="2800" dirty="0">
                <a:latin typeface="Verdana" panose="020B0604030504040204" pitchFamily="34" charset="0"/>
                <a:ea typeface="Verdana" panose="020B0604030504040204" pitchFamily="34" charset="0"/>
              </a:rPr>
              <a:t>, </a:t>
            </a:r>
            <a:r>
              <a:rPr lang="en-GB" sz="2800" dirty="0" err="1">
                <a:latin typeface="Verdana" panose="020B0604030504040204" pitchFamily="34" charset="0"/>
                <a:ea typeface="Verdana" panose="020B0604030504040204" pitchFamily="34" charset="0"/>
              </a:rPr>
              <a:t>apstrāde</a:t>
            </a:r>
            <a:r>
              <a:rPr lang="en-GB" sz="2800" dirty="0">
                <a:latin typeface="Verdana" panose="020B0604030504040204" pitchFamily="34" charset="0"/>
                <a:ea typeface="Verdana" panose="020B0604030504040204" pitchFamily="34" charset="0"/>
              </a:rPr>
              <a:t> un </a:t>
            </a:r>
            <a:r>
              <a:rPr lang="en-GB" sz="2800" dirty="0" err="1">
                <a:latin typeface="Verdana" panose="020B0604030504040204" pitchFamily="34" charset="0"/>
                <a:ea typeface="Verdana" panose="020B0604030504040204" pitchFamily="34" charset="0"/>
              </a:rPr>
              <a:t>saglabāšana</a:t>
            </a:r>
            <a:endParaRPr lang="en-GB" sz="2800" dirty="0">
              <a:latin typeface="Verdana" panose="020B0604030504040204" pitchFamily="34" charset="0"/>
              <a:ea typeface="Verdana" panose="020B0604030504040204" pitchFamily="34" charset="0"/>
            </a:endParaRPr>
          </a:p>
          <a:p>
            <a:pPr algn="just"/>
            <a:endParaRPr lang="en-GB" sz="2800" dirty="0">
              <a:latin typeface="Verdana" panose="020B0604030504040204" pitchFamily="34" charset="0"/>
              <a:ea typeface="Verdana" panose="020B0604030504040204" pitchFamily="34" charset="0"/>
            </a:endParaRPr>
          </a:p>
          <a:p>
            <a:pPr algn="just"/>
            <a:r>
              <a:rPr lang="en-GB" sz="2800" dirty="0" err="1">
                <a:latin typeface="Verdana" panose="020B0604030504040204" pitchFamily="34" charset="0"/>
                <a:ea typeface="Verdana" panose="020B0604030504040204" pitchFamily="34" charset="0"/>
              </a:rPr>
              <a:t>Darīt</a:t>
            </a:r>
            <a:r>
              <a:rPr lang="en-GB" sz="2800" dirty="0">
                <a:latin typeface="Verdana" panose="020B0604030504040204" pitchFamily="34" charset="0"/>
                <a:ea typeface="Verdana" panose="020B0604030504040204" pitchFamily="34" charset="0"/>
              </a:rPr>
              <a:t> </a:t>
            </a:r>
            <a:r>
              <a:rPr lang="en-GB" sz="2800" dirty="0" err="1">
                <a:latin typeface="Verdana" panose="020B0604030504040204" pitchFamily="34" charset="0"/>
                <a:ea typeface="Verdana" panose="020B0604030504040204" pitchFamily="34" charset="0"/>
              </a:rPr>
              <a:t>darbu</a:t>
            </a:r>
            <a:r>
              <a:rPr lang="en-GB" sz="2800" dirty="0">
                <a:latin typeface="Verdana" panose="020B0604030504040204" pitchFamily="34" charset="0"/>
                <a:ea typeface="Verdana" panose="020B0604030504040204" pitchFamily="34" charset="0"/>
              </a:rPr>
              <a:t> pa “</a:t>
            </a:r>
            <a:r>
              <a:rPr lang="en-GB" sz="2800" dirty="0" err="1">
                <a:latin typeface="Verdana" panose="020B0604030504040204" pitchFamily="34" charset="0"/>
                <a:ea typeface="Verdana" panose="020B0604030504040204" pitchFamily="34" charset="0"/>
              </a:rPr>
              <a:t>soļiem</a:t>
            </a:r>
            <a:r>
              <a:rPr lang="en-GB" sz="2800" dirty="0">
                <a:latin typeface="Verdana" panose="020B0604030504040204" pitchFamily="34" charset="0"/>
                <a:ea typeface="Verdana" panose="020B0604030504040204" pitchFamily="34" charset="0"/>
              </a:rPr>
              <a:t>” </a:t>
            </a:r>
          </a:p>
          <a:p>
            <a:pPr algn="just"/>
            <a:endParaRPr lang="en-GB" sz="2800" dirty="0">
              <a:latin typeface="Verdana" panose="020B0604030504040204" pitchFamily="34" charset="0"/>
              <a:ea typeface="Verdana" panose="020B0604030504040204" pitchFamily="34" charset="0"/>
            </a:endParaRPr>
          </a:p>
          <a:p>
            <a:pPr algn="just"/>
            <a:r>
              <a:rPr lang="en-GB" sz="2800" dirty="0" err="1">
                <a:latin typeface="Verdana" panose="020B0604030504040204" pitchFamily="34" charset="0"/>
                <a:ea typeface="Verdana" panose="020B0604030504040204" pitchFamily="34" charset="0"/>
              </a:rPr>
              <a:t>Risinājumu</a:t>
            </a:r>
            <a:r>
              <a:rPr lang="en-GB" sz="2800" dirty="0">
                <a:latin typeface="Verdana" panose="020B0604030504040204" pitchFamily="34" charset="0"/>
                <a:ea typeface="Verdana" panose="020B0604030504040204" pitchFamily="34" charset="0"/>
              </a:rPr>
              <a:t> </a:t>
            </a:r>
            <a:r>
              <a:rPr lang="en-GB" sz="2800" dirty="0" err="1">
                <a:latin typeface="Verdana" panose="020B0604030504040204" pitchFamily="34" charset="0"/>
                <a:ea typeface="Verdana" panose="020B0604030504040204" pitchFamily="34" charset="0"/>
              </a:rPr>
              <a:t>integrēšana</a:t>
            </a:r>
            <a:r>
              <a:rPr lang="en-GB" sz="2800" dirty="0">
                <a:latin typeface="Verdana" panose="020B0604030504040204" pitchFamily="34" charset="0"/>
                <a:ea typeface="Verdana" panose="020B0604030504040204" pitchFamily="34" charset="0"/>
              </a:rPr>
              <a:t> </a:t>
            </a:r>
            <a:r>
              <a:rPr lang="en-GB" sz="2800" dirty="0" err="1">
                <a:latin typeface="Verdana" panose="020B0604030504040204" pitchFamily="34" charset="0"/>
                <a:ea typeface="Verdana" panose="020B0604030504040204" pitchFamily="34" charset="0"/>
              </a:rPr>
              <a:t>teritorijas</a:t>
            </a:r>
            <a:r>
              <a:rPr lang="en-GB" sz="2800" dirty="0">
                <a:latin typeface="Verdana" panose="020B0604030504040204" pitchFamily="34" charset="0"/>
                <a:ea typeface="Verdana" panose="020B0604030504040204" pitchFamily="34" charset="0"/>
              </a:rPr>
              <a:t> </a:t>
            </a:r>
            <a:r>
              <a:rPr lang="en-GB" sz="2800" dirty="0" err="1">
                <a:latin typeface="Verdana" panose="020B0604030504040204" pitchFamily="34" charset="0"/>
                <a:ea typeface="Verdana" panose="020B0604030504040204" pitchFamily="34" charset="0"/>
              </a:rPr>
              <a:t>plānojumā</a:t>
            </a:r>
            <a:endParaRPr lang="en-GB" sz="2800" dirty="0">
              <a:latin typeface="Verdana" panose="020B0604030504040204" pitchFamily="34" charset="0"/>
              <a:ea typeface="Verdana" panose="020B0604030504040204" pitchFamily="34" charset="0"/>
            </a:endParaRPr>
          </a:p>
          <a:p>
            <a:pPr algn="just"/>
            <a:endParaRPr lang="en-GB" sz="2800" dirty="0">
              <a:latin typeface="Verdana" panose="020B0604030504040204" pitchFamily="34" charset="0"/>
              <a:ea typeface="Verdana" panose="020B0604030504040204" pitchFamily="34" charset="0"/>
            </a:endParaRPr>
          </a:p>
          <a:p>
            <a:pPr algn="just"/>
            <a:r>
              <a:rPr lang="en-GB" sz="2800" dirty="0">
                <a:latin typeface="Verdana" panose="020B0604030504040204" pitchFamily="34" charset="0"/>
                <a:ea typeface="Verdana" panose="020B0604030504040204" pitchFamily="34" charset="0"/>
              </a:rPr>
              <a:t>Labs </a:t>
            </a:r>
            <a:r>
              <a:rPr lang="en-GB" sz="2800" dirty="0" err="1">
                <a:latin typeface="Verdana" panose="020B0604030504040204" pitchFamily="34" charset="0"/>
                <a:ea typeface="Verdana" panose="020B0604030504040204" pitchFamily="34" charset="0"/>
              </a:rPr>
              <a:t>pamats</a:t>
            </a:r>
            <a:r>
              <a:rPr lang="en-GB" sz="2800" dirty="0">
                <a:latin typeface="Verdana" panose="020B0604030504040204" pitchFamily="34" charset="0"/>
                <a:ea typeface="Verdana" panose="020B0604030504040204" pitchFamily="34" charset="0"/>
              </a:rPr>
              <a:t> </a:t>
            </a:r>
            <a:r>
              <a:rPr lang="en-GB" sz="2800" dirty="0" err="1">
                <a:latin typeface="Verdana" panose="020B0604030504040204" pitchFamily="34" charset="0"/>
                <a:ea typeface="Verdana" panose="020B0604030504040204" pitchFamily="34" charset="0"/>
              </a:rPr>
              <a:t>citu</a:t>
            </a:r>
            <a:r>
              <a:rPr lang="en-GB" sz="2800" dirty="0">
                <a:latin typeface="Verdana" panose="020B0604030504040204" pitchFamily="34" charset="0"/>
                <a:ea typeface="Verdana" panose="020B0604030504040204" pitchFamily="34" charset="0"/>
              </a:rPr>
              <a:t> </a:t>
            </a:r>
            <a:r>
              <a:rPr lang="en-GB" sz="2800" dirty="0" err="1">
                <a:latin typeface="Verdana" panose="020B0604030504040204" pitchFamily="34" charset="0"/>
                <a:ea typeface="Verdana" panose="020B0604030504040204" pitchFamily="34" charset="0"/>
              </a:rPr>
              <a:t>dokumentu</a:t>
            </a:r>
            <a:r>
              <a:rPr lang="en-GB" sz="2800" dirty="0">
                <a:latin typeface="Verdana" panose="020B0604030504040204" pitchFamily="34" charset="0"/>
                <a:ea typeface="Verdana" panose="020B0604030504040204" pitchFamily="34" charset="0"/>
              </a:rPr>
              <a:t> </a:t>
            </a:r>
            <a:r>
              <a:rPr lang="en-GB" sz="2800" dirty="0" err="1">
                <a:latin typeface="Verdana" panose="020B0604030504040204" pitchFamily="34" charset="0"/>
                <a:ea typeface="Verdana" panose="020B0604030504040204" pitchFamily="34" charset="0"/>
              </a:rPr>
              <a:t>izstrādei</a:t>
            </a:r>
            <a:r>
              <a:rPr lang="en-GB" sz="2800" dirty="0">
                <a:latin typeface="Verdana" panose="020B0604030504040204" pitchFamily="34" charset="0"/>
                <a:ea typeface="Verdana" panose="020B0604030504040204" pitchFamily="34" charset="0"/>
              </a:rPr>
              <a:t>, </a:t>
            </a:r>
            <a:r>
              <a:rPr lang="en-GB" sz="2800" dirty="0" err="1">
                <a:latin typeface="Verdana" panose="020B0604030504040204" pitchFamily="34" charset="0"/>
                <a:ea typeface="Verdana" panose="020B0604030504040204" pitchFamily="34" charset="0"/>
              </a:rPr>
              <a:t>piemēram</a:t>
            </a:r>
            <a:r>
              <a:rPr lang="en-GB" sz="2800" dirty="0">
                <a:latin typeface="Verdana" panose="020B0604030504040204" pitchFamily="34" charset="0"/>
                <a:ea typeface="Verdana" panose="020B0604030504040204" pitchFamily="34" charset="0"/>
              </a:rPr>
              <a:t>, </a:t>
            </a:r>
            <a:r>
              <a:rPr lang="en-GB" sz="2800" i="1" dirty="0" err="1">
                <a:latin typeface="Verdana" panose="020B0604030504040204" pitchFamily="34" charset="0"/>
                <a:ea typeface="Verdana" panose="020B0604030504040204" pitchFamily="34" charset="0"/>
              </a:rPr>
              <a:t>Piekrastes</a:t>
            </a:r>
            <a:r>
              <a:rPr lang="en-GB" sz="2800" i="1" dirty="0">
                <a:latin typeface="Verdana" panose="020B0604030504040204" pitchFamily="34" charset="0"/>
                <a:ea typeface="Verdana" panose="020B0604030504040204" pitchFamily="34" charset="0"/>
              </a:rPr>
              <a:t> </a:t>
            </a:r>
            <a:r>
              <a:rPr lang="en-GB" sz="2800" i="1" dirty="0" err="1">
                <a:latin typeface="Verdana" panose="020B0604030504040204" pitchFamily="34" charset="0"/>
                <a:ea typeface="Verdana" panose="020B0604030504040204" pitchFamily="34" charset="0"/>
              </a:rPr>
              <a:t>apsaimniekošanas</a:t>
            </a:r>
            <a:r>
              <a:rPr lang="en-GB" sz="2800" i="1" dirty="0">
                <a:latin typeface="Verdana" panose="020B0604030504040204" pitchFamily="34" charset="0"/>
                <a:ea typeface="Verdana" panose="020B0604030504040204" pitchFamily="34" charset="0"/>
              </a:rPr>
              <a:t> </a:t>
            </a:r>
            <a:r>
              <a:rPr lang="en-GB" sz="2800" i="1" dirty="0" err="1">
                <a:latin typeface="Verdana" panose="020B0604030504040204" pitchFamily="34" charset="0"/>
                <a:ea typeface="Verdana" panose="020B0604030504040204" pitchFamily="34" charset="0"/>
              </a:rPr>
              <a:t>plāns</a:t>
            </a:r>
            <a:r>
              <a:rPr lang="en-GB" sz="2800" i="1" dirty="0">
                <a:latin typeface="Verdana" panose="020B0604030504040204" pitchFamily="34" charset="0"/>
                <a:ea typeface="Verdana" panose="020B0604030504040204" pitchFamily="34" charset="0"/>
              </a:rPr>
              <a:t> </a:t>
            </a:r>
            <a:r>
              <a:rPr lang="en-GB" sz="2800" dirty="0" err="1">
                <a:latin typeface="Verdana" panose="020B0604030504040204" pitchFamily="34" charset="0"/>
                <a:ea typeface="Verdana" panose="020B0604030504040204" pitchFamily="34" charset="0"/>
              </a:rPr>
              <a:t>vai</a:t>
            </a:r>
            <a:r>
              <a:rPr lang="en-GB" sz="2800" dirty="0">
                <a:latin typeface="Verdana" panose="020B0604030504040204" pitchFamily="34" charset="0"/>
                <a:ea typeface="Verdana" panose="020B0604030504040204" pitchFamily="34" charset="0"/>
              </a:rPr>
              <a:t> </a:t>
            </a:r>
            <a:r>
              <a:rPr lang="en-GB" sz="2800" i="1" dirty="0">
                <a:latin typeface="Verdana" panose="020B0604030504040204" pitchFamily="34" charset="0"/>
                <a:ea typeface="Verdana" panose="020B0604030504040204" pitchFamily="34" charset="0"/>
              </a:rPr>
              <a:t>Tukuma </a:t>
            </a:r>
            <a:r>
              <a:rPr lang="en-GB" sz="2800" i="1" dirty="0" err="1">
                <a:latin typeface="Verdana" panose="020B0604030504040204" pitchFamily="34" charset="0"/>
                <a:ea typeface="Verdana" panose="020B0604030504040204" pitchFamily="34" charset="0"/>
              </a:rPr>
              <a:t>pilsētas</a:t>
            </a:r>
            <a:r>
              <a:rPr lang="en-GB" sz="2800" i="1" dirty="0">
                <a:latin typeface="Verdana" panose="020B0604030504040204" pitchFamily="34" charset="0"/>
                <a:ea typeface="Verdana" panose="020B0604030504040204" pitchFamily="34" charset="0"/>
              </a:rPr>
              <a:t> </a:t>
            </a:r>
            <a:r>
              <a:rPr lang="en-GB" sz="2800" i="1" dirty="0" err="1">
                <a:latin typeface="Verdana" panose="020B0604030504040204" pitchFamily="34" charset="0"/>
                <a:ea typeface="Verdana" panose="020B0604030504040204" pitchFamily="34" charset="0"/>
              </a:rPr>
              <a:t>satiksmes</a:t>
            </a:r>
            <a:r>
              <a:rPr lang="en-GB" sz="2800" i="1" dirty="0">
                <a:latin typeface="Verdana" panose="020B0604030504040204" pitchFamily="34" charset="0"/>
                <a:ea typeface="Verdana" panose="020B0604030504040204" pitchFamily="34" charset="0"/>
              </a:rPr>
              <a:t> </a:t>
            </a:r>
            <a:r>
              <a:rPr lang="en-GB" sz="2800" i="1" dirty="0" err="1">
                <a:latin typeface="Verdana" panose="020B0604030504040204" pitchFamily="34" charset="0"/>
                <a:ea typeface="Verdana" panose="020B0604030504040204" pitchFamily="34" charset="0"/>
              </a:rPr>
              <a:t>koncepcija</a:t>
            </a:r>
            <a:endParaRPr lang="en-GB" sz="2800" i="1" dirty="0">
              <a:latin typeface="Verdana" panose="020B0604030504040204" pitchFamily="34" charset="0"/>
              <a:ea typeface="Verdana" panose="020B0604030504040204" pitchFamily="34" charset="0"/>
            </a:endParaRPr>
          </a:p>
          <a:p>
            <a:pPr marL="0" indent="0" algn="just">
              <a:buNone/>
            </a:pPr>
            <a:endParaRPr lang="en-GB" sz="2800" i="1" dirty="0">
              <a:latin typeface="Verdana" panose="020B0604030504040204" pitchFamily="34" charset="0"/>
              <a:ea typeface="Verdana" panose="020B0604030504040204" pitchFamily="34" charset="0"/>
            </a:endParaRPr>
          </a:p>
          <a:p>
            <a:pPr algn="just"/>
            <a:r>
              <a:rPr lang="en-GB" sz="2800" dirty="0" err="1">
                <a:latin typeface="Verdana" panose="020B0604030504040204" pitchFamily="34" charset="0"/>
                <a:ea typeface="Verdana" panose="020B0604030504040204" pitchFamily="34" charset="0"/>
              </a:rPr>
              <a:t>Vadlīnijas</a:t>
            </a:r>
            <a:r>
              <a:rPr lang="en-GB" sz="2800" dirty="0">
                <a:latin typeface="Verdana" panose="020B0604030504040204" pitchFamily="34" charset="0"/>
                <a:ea typeface="Verdana" panose="020B0604030504040204" pitchFamily="34" charset="0"/>
              </a:rPr>
              <a:t> </a:t>
            </a:r>
            <a:r>
              <a:rPr lang="en-GB" sz="2800" dirty="0" err="1">
                <a:latin typeface="Verdana" panose="020B0604030504040204" pitchFamily="34" charset="0"/>
                <a:ea typeface="Verdana" panose="020B0604030504040204" pitchFamily="34" charset="0"/>
              </a:rPr>
              <a:t>tālakam</a:t>
            </a:r>
            <a:r>
              <a:rPr lang="en-GB" sz="2800" dirty="0">
                <a:latin typeface="Verdana" panose="020B0604030504040204" pitchFamily="34" charset="0"/>
                <a:ea typeface="Verdana" panose="020B0604030504040204" pitchFamily="34" charset="0"/>
              </a:rPr>
              <a:t> </a:t>
            </a:r>
            <a:r>
              <a:rPr lang="en-GB" sz="2800" dirty="0" err="1">
                <a:latin typeface="Verdana" panose="020B0604030504040204" pitchFamily="34" charset="0"/>
                <a:ea typeface="Verdana" panose="020B0604030504040204" pitchFamily="34" charset="0"/>
              </a:rPr>
              <a:t>planošanas</a:t>
            </a:r>
            <a:r>
              <a:rPr lang="en-GB" sz="2800" dirty="0">
                <a:latin typeface="Verdana" panose="020B0604030504040204" pitchFamily="34" charset="0"/>
                <a:ea typeface="Verdana" panose="020B0604030504040204" pitchFamily="34" charset="0"/>
              </a:rPr>
              <a:t> </a:t>
            </a:r>
            <a:r>
              <a:rPr lang="en-GB" sz="2800" dirty="0" err="1">
                <a:latin typeface="Verdana" panose="020B0604030504040204" pitchFamily="34" charset="0"/>
                <a:ea typeface="Verdana" panose="020B0604030504040204" pitchFamily="34" charset="0"/>
              </a:rPr>
              <a:t>procesam</a:t>
            </a:r>
            <a:r>
              <a:rPr lang="en-GB" sz="2800" dirty="0">
                <a:latin typeface="Verdana" panose="020B0604030504040204" pitchFamily="34" charset="0"/>
                <a:ea typeface="Verdana" panose="020B0604030504040204" pitchFamily="34" charset="0"/>
              </a:rPr>
              <a:t> </a:t>
            </a:r>
            <a:r>
              <a:rPr lang="en-GB" sz="2800" dirty="0" err="1">
                <a:latin typeface="Verdana" panose="020B0604030504040204" pitchFamily="34" charset="0"/>
                <a:ea typeface="Verdana" panose="020B0604030504040204" pitchFamily="34" charset="0"/>
              </a:rPr>
              <a:t>u.c.</a:t>
            </a:r>
            <a:endParaRPr lang="en-GB" sz="2800" dirty="0">
              <a:latin typeface="Verdana" panose="020B0604030504040204" pitchFamily="34" charset="0"/>
              <a:ea typeface="Verdana" panose="020B0604030504040204" pitchFamily="34" charset="0"/>
            </a:endParaRPr>
          </a:p>
          <a:p>
            <a:endParaRPr lang="en-GB" sz="2800" dirty="0">
              <a:latin typeface="Verdana" panose="020B0604030504040204" pitchFamily="34" charset="0"/>
              <a:ea typeface="Verdana" panose="020B0604030504040204" pitchFamily="34" charset="0"/>
            </a:endParaRPr>
          </a:p>
          <a:p>
            <a:endParaRPr lang="en-GB" sz="2800" dirty="0">
              <a:latin typeface="Verdana" panose="020B0604030504040204" pitchFamily="34" charset="0"/>
              <a:ea typeface="Verdana" panose="020B0604030504040204" pitchFamily="34" charset="0"/>
            </a:endParaRPr>
          </a:p>
          <a:p>
            <a:endParaRPr lang="lv-LV" sz="2800" dirty="0">
              <a:latin typeface="Verdana" panose="020B0604030504040204" pitchFamily="34" charset="0"/>
              <a:ea typeface="Verdana" panose="020B0604030504040204" pitchFamily="34" charset="0"/>
            </a:endParaRPr>
          </a:p>
          <a:p>
            <a:endParaRPr lang="en-US" sz="36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2617290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78B9F-3DFB-E58A-7086-ACA3FF120A17}"/>
            </a:ext>
          </a:extLst>
        </p:cNvPr>
        <p:cNvGrpSpPr/>
        <p:nvPr/>
      </p:nvGrpSpPr>
      <p:grpSpPr>
        <a:xfrm>
          <a:off x="0" y="0"/>
          <a:ext cx="0" cy="0"/>
          <a:chOff x="0" y="0"/>
          <a:chExt cx="0" cy="0"/>
        </a:xfrm>
      </p:grpSpPr>
      <p:grpSp>
        <p:nvGrpSpPr>
          <p:cNvPr id="3075" name="Group 2">
            <a:extLst>
              <a:ext uri="{FF2B5EF4-FFF2-40B4-BE49-F238E27FC236}">
                <a16:creationId xmlns:a16="http://schemas.microsoft.com/office/drawing/2014/main" id="{C4DE276B-ABE3-7DF8-8CA9-5123FD9013FA}"/>
              </a:ext>
            </a:extLst>
          </p:cNvPr>
          <p:cNvGrpSpPr>
            <a:grpSpLocks/>
          </p:cNvGrpSpPr>
          <p:nvPr/>
        </p:nvGrpSpPr>
        <p:grpSpPr bwMode="auto">
          <a:xfrm>
            <a:off x="0" y="3393360"/>
            <a:ext cx="18302820" cy="3264205"/>
            <a:chOff x="0" y="-38100"/>
            <a:chExt cx="5805808" cy="2602189"/>
          </a:xfrm>
          <a:solidFill>
            <a:srgbClr val="008080"/>
          </a:solidFill>
        </p:grpSpPr>
        <p:sp>
          <p:nvSpPr>
            <p:cNvPr id="3090" name="Freeform 3">
              <a:extLst>
                <a:ext uri="{FF2B5EF4-FFF2-40B4-BE49-F238E27FC236}">
                  <a16:creationId xmlns:a16="http://schemas.microsoft.com/office/drawing/2014/main" id="{E92B956A-639C-EA28-363F-EC2E11CCEEB2}"/>
                </a:ext>
              </a:extLst>
            </p:cNvPr>
            <p:cNvSpPr>
              <a:spLocks/>
            </p:cNvSpPr>
            <p:nvPr/>
          </p:nvSpPr>
          <p:spPr bwMode="auto">
            <a:xfrm>
              <a:off x="0" y="0"/>
              <a:ext cx="5798377" cy="2564089"/>
            </a:xfrm>
            <a:custGeom>
              <a:avLst/>
              <a:gdLst>
                <a:gd name="T0" fmla="*/ 0 w 5798377"/>
                <a:gd name="T1" fmla="*/ 0 h 2564089"/>
                <a:gd name="T2" fmla="*/ 5798377 w 5798377"/>
                <a:gd name="T3" fmla="*/ 0 h 2564089"/>
                <a:gd name="T4" fmla="*/ 5798377 w 5798377"/>
                <a:gd name="T5" fmla="*/ 2564089 h 2564089"/>
                <a:gd name="T6" fmla="*/ 0 w 5798377"/>
                <a:gd name="T7" fmla="*/ 2564089 h 2564089"/>
                <a:gd name="T8" fmla="*/ 0 w 5798377"/>
                <a:gd name="T9" fmla="*/ 0 h 2564089"/>
              </a:gdLst>
              <a:ahLst/>
              <a:cxnLst>
                <a:cxn ang="0">
                  <a:pos x="T0" y="T1"/>
                </a:cxn>
                <a:cxn ang="0">
                  <a:pos x="T2" y="T3"/>
                </a:cxn>
                <a:cxn ang="0">
                  <a:pos x="T4" y="T5"/>
                </a:cxn>
                <a:cxn ang="0">
                  <a:pos x="T6" y="T7"/>
                </a:cxn>
                <a:cxn ang="0">
                  <a:pos x="T8" y="T9"/>
                </a:cxn>
              </a:cxnLst>
              <a:rect l="0" t="0" r="r" b="b"/>
              <a:pathLst>
                <a:path w="5798377" h="2564089">
                  <a:moveTo>
                    <a:pt x="0" y="0"/>
                  </a:moveTo>
                  <a:lnTo>
                    <a:pt x="5798377" y="0"/>
                  </a:lnTo>
                  <a:lnTo>
                    <a:pt x="5798377" y="2564089"/>
                  </a:lnTo>
                  <a:lnTo>
                    <a:pt x="0" y="2564089"/>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lv-LV" noProof="0" dirty="0"/>
            </a:p>
          </p:txBody>
        </p:sp>
        <p:sp>
          <p:nvSpPr>
            <p:cNvPr id="3091" name="TextBox 4">
              <a:extLst>
                <a:ext uri="{FF2B5EF4-FFF2-40B4-BE49-F238E27FC236}">
                  <a16:creationId xmlns:a16="http://schemas.microsoft.com/office/drawing/2014/main" id="{513BEE0E-C944-CB9B-4781-5AC2A17EBB3D}"/>
                </a:ext>
              </a:extLst>
            </p:cNvPr>
            <p:cNvSpPr txBox="1">
              <a:spLocks noChangeArrowheads="1"/>
            </p:cNvSpPr>
            <p:nvPr/>
          </p:nvSpPr>
          <p:spPr bwMode="auto">
            <a:xfrm>
              <a:off x="0" y="-38100"/>
              <a:ext cx="5805808" cy="26021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2663"/>
                </a:lnSpc>
              </a:pPr>
              <a:endParaRPr lang="lv-LV" noProof="0" dirty="0"/>
            </a:p>
          </p:txBody>
        </p:sp>
      </p:grpSp>
      <p:sp>
        <p:nvSpPr>
          <p:cNvPr id="8" name="TextBox 8">
            <a:extLst>
              <a:ext uri="{FF2B5EF4-FFF2-40B4-BE49-F238E27FC236}">
                <a16:creationId xmlns:a16="http://schemas.microsoft.com/office/drawing/2014/main" id="{C81C7C0A-9223-0496-C366-1053ABF9806E}"/>
              </a:ext>
            </a:extLst>
          </p:cNvPr>
          <p:cNvSpPr txBox="1"/>
          <p:nvPr/>
        </p:nvSpPr>
        <p:spPr>
          <a:xfrm>
            <a:off x="3022237" y="4456565"/>
            <a:ext cx="12714288" cy="958596"/>
          </a:xfrm>
          <a:prstGeom prst="rect">
            <a:avLst/>
          </a:prstGeom>
        </p:spPr>
        <p:txBody>
          <a:bodyPr lIns="0" tIns="0" rIns="0" bIns="0" anchor="t">
            <a:spAutoFit/>
          </a:bodyPr>
          <a:lstStyle/>
          <a:p>
            <a:pPr algn="ctr" eaLnBrk="1" fontAlgn="auto" hangingPunct="1">
              <a:lnSpc>
                <a:spcPct val="150000"/>
              </a:lnSpc>
              <a:spcBef>
                <a:spcPts val="0"/>
              </a:spcBef>
              <a:spcAft>
                <a:spcPts val="0"/>
              </a:spcAft>
              <a:defRPr/>
            </a:pPr>
            <a:r>
              <a:rPr lang="lv-LV" sz="4800" b="1" dirty="0">
                <a:solidFill>
                  <a:srgbClr val="FFFAF5"/>
                </a:solidFill>
                <a:latin typeface="Verdana"/>
                <a:ea typeface="Verdana"/>
                <a:cs typeface="Garet Bold"/>
                <a:sym typeface="Garet Bold"/>
              </a:rPr>
              <a:t>Paldies </a:t>
            </a:r>
            <a:r>
              <a:rPr lang="en-GB" sz="4800" b="1" dirty="0">
                <a:solidFill>
                  <a:srgbClr val="FFFAF5"/>
                </a:solidFill>
                <a:latin typeface="Verdana"/>
                <a:ea typeface="Verdana"/>
                <a:cs typeface="Garet Bold"/>
                <a:sym typeface="Garet Bold"/>
              </a:rPr>
              <a:t>par </a:t>
            </a:r>
            <a:r>
              <a:rPr lang="en-GB" sz="4800" b="1" dirty="0" err="1">
                <a:solidFill>
                  <a:srgbClr val="FFFAF5"/>
                </a:solidFill>
                <a:latin typeface="Verdana"/>
                <a:ea typeface="Verdana"/>
                <a:cs typeface="Garet Bold"/>
                <a:sym typeface="Garet Bold"/>
              </a:rPr>
              <a:t>uzmanību</a:t>
            </a:r>
            <a:r>
              <a:rPr lang="en-GB" sz="4800" b="1" dirty="0">
                <a:solidFill>
                  <a:srgbClr val="FFFAF5"/>
                </a:solidFill>
                <a:latin typeface="Verdana"/>
                <a:ea typeface="Verdana"/>
                <a:cs typeface="Garet Bold"/>
                <a:sym typeface="Garet Bold"/>
              </a:rPr>
              <a:t>!</a:t>
            </a:r>
            <a:endParaRPr lang="lv-LV" sz="4800" b="1" noProof="0" dirty="0">
              <a:solidFill>
                <a:srgbClr val="FFFAF5"/>
              </a:solidFill>
              <a:latin typeface="Verdana" panose="020B0604030504040204" pitchFamily="34" charset="0"/>
              <a:ea typeface="Verdana" panose="020B0604030504040204" pitchFamily="34" charset="0"/>
              <a:cs typeface="Garet Bold"/>
            </a:endParaRPr>
          </a:p>
        </p:txBody>
      </p:sp>
      <p:grpSp>
        <p:nvGrpSpPr>
          <p:cNvPr id="3077" name="Group 10">
            <a:extLst>
              <a:ext uri="{FF2B5EF4-FFF2-40B4-BE49-F238E27FC236}">
                <a16:creationId xmlns:a16="http://schemas.microsoft.com/office/drawing/2014/main" id="{D63C8088-BC17-4AE9-710D-F99EA250EAE3}"/>
              </a:ext>
            </a:extLst>
          </p:cNvPr>
          <p:cNvGrpSpPr>
            <a:grpSpLocks/>
          </p:cNvGrpSpPr>
          <p:nvPr/>
        </p:nvGrpSpPr>
        <p:grpSpPr bwMode="auto">
          <a:xfrm>
            <a:off x="15233650" y="-3068638"/>
            <a:ext cx="5578475" cy="5578476"/>
            <a:chOff x="0" y="0"/>
            <a:chExt cx="812800" cy="812800"/>
          </a:xfrm>
        </p:grpSpPr>
        <p:sp>
          <p:nvSpPr>
            <p:cNvPr id="3088" name="Freeform 11">
              <a:extLst>
                <a:ext uri="{FF2B5EF4-FFF2-40B4-BE49-F238E27FC236}">
                  <a16:creationId xmlns:a16="http://schemas.microsoft.com/office/drawing/2014/main" id="{B6A4166A-2A7E-D08C-EDC4-0C45E0D97A51}"/>
                </a:ext>
              </a:extLst>
            </p:cNvPr>
            <p:cNvSpPr>
              <a:spLocks/>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FDFBFB">
                  <a:alpha val="29803"/>
                </a:srgbClr>
              </a:solidFill>
              <a:prstDash val="solid"/>
              <a:miter lim="800000"/>
              <a:headEnd/>
              <a:tailEnd/>
            </a:ln>
          </p:spPr>
          <p:txBody>
            <a:bodyPr/>
            <a:lstStyle/>
            <a:p>
              <a:endParaRPr lang="lv-LV" noProof="0" dirty="0"/>
            </a:p>
          </p:txBody>
        </p:sp>
        <p:sp>
          <p:nvSpPr>
            <p:cNvPr id="3089" name="TextBox 12">
              <a:extLst>
                <a:ext uri="{FF2B5EF4-FFF2-40B4-BE49-F238E27FC236}">
                  <a16:creationId xmlns:a16="http://schemas.microsoft.com/office/drawing/2014/main" id="{F334E027-0A2E-725B-975F-F988848F7447}"/>
                </a:ext>
              </a:extLst>
            </p:cNvPr>
            <p:cNvSpPr txBox="1">
              <a:spLocks noChangeArrowheads="1"/>
            </p:cNvSpPr>
            <p:nvPr/>
          </p:nvSpPr>
          <p:spPr bwMode="auto">
            <a:xfrm>
              <a:off x="76200" y="38100"/>
              <a:ext cx="6604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2750"/>
                </a:lnSpc>
              </a:pPr>
              <a:endParaRPr lang="lv-LV" noProof="0" dirty="0"/>
            </a:p>
          </p:txBody>
        </p:sp>
      </p:grpSp>
      <p:grpSp>
        <p:nvGrpSpPr>
          <p:cNvPr id="3078" name="Group 13">
            <a:extLst>
              <a:ext uri="{FF2B5EF4-FFF2-40B4-BE49-F238E27FC236}">
                <a16:creationId xmlns:a16="http://schemas.microsoft.com/office/drawing/2014/main" id="{A2CF03F6-7BFF-7D50-5CA8-AFB4FC788A0D}"/>
              </a:ext>
            </a:extLst>
          </p:cNvPr>
          <p:cNvGrpSpPr>
            <a:grpSpLocks/>
          </p:cNvGrpSpPr>
          <p:nvPr/>
        </p:nvGrpSpPr>
        <p:grpSpPr bwMode="auto">
          <a:xfrm>
            <a:off x="-3390900" y="3884613"/>
            <a:ext cx="5578475" cy="5578475"/>
            <a:chOff x="0" y="0"/>
            <a:chExt cx="812800" cy="812800"/>
          </a:xfrm>
        </p:grpSpPr>
        <p:sp>
          <p:nvSpPr>
            <p:cNvPr id="3086" name="Freeform 14">
              <a:extLst>
                <a:ext uri="{FF2B5EF4-FFF2-40B4-BE49-F238E27FC236}">
                  <a16:creationId xmlns:a16="http://schemas.microsoft.com/office/drawing/2014/main" id="{EBACF494-A63A-7D5B-686B-9F64AD9182DD}"/>
                </a:ext>
              </a:extLst>
            </p:cNvPr>
            <p:cNvSpPr>
              <a:spLocks/>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FDFBFB">
                  <a:alpha val="29803"/>
                </a:srgbClr>
              </a:solidFill>
              <a:prstDash val="solid"/>
              <a:miter lim="800000"/>
              <a:headEnd/>
              <a:tailEnd/>
            </a:ln>
          </p:spPr>
          <p:txBody>
            <a:bodyPr/>
            <a:lstStyle/>
            <a:p>
              <a:endParaRPr lang="lv-LV" noProof="0" dirty="0"/>
            </a:p>
          </p:txBody>
        </p:sp>
        <p:sp>
          <p:nvSpPr>
            <p:cNvPr id="3087" name="TextBox 15">
              <a:extLst>
                <a:ext uri="{FF2B5EF4-FFF2-40B4-BE49-F238E27FC236}">
                  <a16:creationId xmlns:a16="http://schemas.microsoft.com/office/drawing/2014/main" id="{4A3F738E-26B0-9AD2-708F-E7EEBB3D91A0}"/>
                </a:ext>
              </a:extLst>
            </p:cNvPr>
            <p:cNvSpPr txBox="1">
              <a:spLocks noChangeArrowheads="1"/>
            </p:cNvSpPr>
            <p:nvPr/>
          </p:nvSpPr>
          <p:spPr bwMode="auto">
            <a:xfrm>
              <a:off x="76200" y="38100"/>
              <a:ext cx="6604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2750"/>
                </a:lnSpc>
              </a:pPr>
              <a:endParaRPr lang="lv-LV" noProof="0" dirty="0"/>
            </a:p>
          </p:txBody>
        </p:sp>
      </p:grpSp>
      <p:grpSp>
        <p:nvGrpSpPr>
          <p:cNvPr id="3080" name="Group 23">
            <a:extLst>
              <a:ext uri="{FF2B5EF4-FFF2-40B4-BE49-F238E27FC236}">
                <a16:creationId xmlns:a16="http://schemas.microsoft.com/office/drawing/2014/main" id="{2B65448C-26BE-5248-890C-87A148A1BE9B}"/>
              </a:ext>
            </a:extLst>
          </p:cNvPr>
          <p:cNvGrpSpPr>
            <a:grpSpLocks/>
          </p:cNvGrpSpPr>
          <p:nvPr/>
        </p:nvGrpSpPr>
        <p:grpSpPr bwMode="auto">
          <a:xfrm>
            <a:off x="456754" y="5600700"/>
            <a:ext cx="452437" cy="452437"/>
            <a:chOff x="0" y="0"/>
            <a:chExt cx="812800" cy="812800"/>
          </a:xfrm>
        </p:grpSpPr>
        <p:sp>
          <p:nvSpPr>
            <p:cNvPr id="3082" name="Freeform 24">
              <a:extLst>
                <a:ext uri="{FF2B5EF4-FFF2-40B4-BE49-F238E27FC236}">
                  <a16:creationId xmlns:a16="http://schemas.microsoft.com/office/drawing/2014/main" id="{712654D7-8B6A-0307-F305-6DC882D20CBA}"/>
                </a:ext>
              </a:extLst>
            </p:cNvPr>
            <p:cNvSpPr>
              <a:spLocks/>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06861"/>
            </a:solidFill>
            <a:ln w="742950" cap="sq">
              <a:solidFill>
                <a:srgbClr val="106861"/>
              </a:solidFill>
              <a:prstDash val="solid"/>
              <a:miter lim="800000"/>
              <a:headEnd/>
              <a:tailEnd/>
            </a:ln>
          </p:spPr>
          <p:txBody>
            <a:bodyPr/>
            <a:lstStyle/>
            <a:p>
              <a:endParaRPr lang="lv-LV" noProof="0" dirty="0"/>
            </a:p>
          </p:txBody>
        </p:sp>
        <p:sp>
          <p:nvSpPr>
            <p:cNvPr id="3083" name="TextBox 25">
              <a:extLst>
                <a:ext uri="{FF2B5EF4-FFF2-40B4-BE49-F238E27FC236}">
                  <a16:creationId xmlns:a16="http://schemas.microsoft.com/office/drawing/2014/main" id="{91CEB597-F034-FA81-1CA3-F3C744BD8928}"/>
                </a:ext>
              </a:extLst>
            </p:cNvPr>
            <p:cNvSpPr txBox="1">
              <a:spLocks noChangeArrowheads="1"/>
            </p:cNvSpPr>
            <p:nvPr/>
          </p:nvSpPr>
          <p:spPr bwMode="auto">
            <a:xfrm>
              <a:off x="76200" y="38100"/>
              <a:ext cx="6604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2750"/>
                </a:lnSpc>
              </a:pPr>
              <a:endParaRPr lang="lv-LV" noProof="0" dirty="0"/>
            </a:p>
          </p:txBody>
        </p:sp>
      </p:grpSp>
      <p:sp>
        <p:nvSpPr>
          <p:cNvPr id="2" name="TextBox 1">
            <a:extLst>
              <a:ext uri="{FF2B5EF4-FFF2-40B4-BE49-F238E27FC236}">
                <a16:creationId xmlns:a16="http://schemas.microsoft.com/office/drawing/2014/main" id="{751787AC-E65A-112F-6DC7-73C0724087E7}"/>
              </a:ext>
            </a:extLst>
          </p:cNvPr>
          <p:cNvSpPr txBox="1"/>
          <p:nvPr/>
        </p:nvSpPr>
        <p:spPr>
          <a:xfrm>
            <a:off x="4862608" y="8998422"/>
            <a:ext cx="12968638" cy="1107996"/>
          </a:xfrm>
          <a:prstGeom prst="rect">
            <a:avLst/>
          </a:prstGeom>
          <a:noFill/>
        </p:spPr>
        <p:txBody>
          <a:bodyPr wrap="square" rtlCol="0">
            <a:spAutoFit/>
          </a:bodyPr>
          <a:lstStyle/>
          <a:p>
            <a:pPr algn="just"/>
            <a:r>
              <a:rPr lang="lv-LV" sz="1600" i="1" dirty="0">
                <a:effectLst/>
                <a:latin typeface="Aptos" panose="020B0004020202020204" pitchFamily="34" charset="0"/>
                <a:ea typeface="Calibri" panose="020F0502020204030204" pitchFamily="34" charset="0"/>
                <a:cs typeface="Aptos" panose="020B0004020202020204" pitchFamily="34" charset="0"/>
              </a:rPr>
              <a:t>Seminārs notiek Ministrijas īstenotā Eiropas Savienības kohēzijas politikas programmas 2021.–2027. gadam 5.1.1. specifiskā atbalsta mērķa “Vietējās teritorijas integrētās sociālās, ekonomiskās un vides attīstības un kultūras mantojuma, tūrisma un drošības veicināšana pilsētu funkcionālajās teritorijās” 5.1.1.2. pasākuma projekta Nr. 5.1.1.2/1/23/I/001 “Pašvaldību un plānošanas reģionu kapacitātes uzlabošana” ietvaros.</a:t>
            </a:r>
            <a:endParaRPr lang="en-GB" sz="1600" dirty="0">
              <a:effectLst/>
              <a:latin typeface="Aptos" panose="020B0004020202020204" pitchFamily="34" charset="0"/>
              <a:ea typeface="Calibri" panose="020F0502020204030204" pitchFamily="34" charset="0"/>
              <a:cs typeface="Aptos" panose="020B0004020202020204" pitchFamily="34" charset="0"/>
            </a:endParaRPr>
          </a:p>
          <a:p>
            <a:endParaRPr lang="en-GB" dirty="0"/>
          </a:p>
        </p:txBody>
      </p:sp>
      <p:pic>
        <p:nvPicPr>
          <p:cNvPr id="4" name="Picture 3">
            <a:extLst>
              <a:ext uri="{FF2B5EF4-FFF2-40B4-BE49-F238E27FC236}">
                <a16:creationId xmlns:a16="http://schemas.microsoft.com/office/drawing/2014/main" id="{31460B8D-AC2F-3DD0-8CE6-D0C1CEF3E3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754" y="8555322"/>
            <a:ext cx="4085179" cy="1522521"/>
          </a:xfrm>
          <a:prstGeom prst="rect">
            <a:avLst/>
          </a:prstGeom>
        </p:spPr>
      </p:pic>
      <p:pic>
        <p:nvPicPr>
          <p:cNvPr id="5" name="Attēls 2">
            <a:extLst>
              <a:ext uri="{FF2B5EF4-FFF2-40B4-BE49-F238E27FC236}">
                <a16:creationId xmlns:a16="http://schemas.microsoft.com/office/drawing/2014/main" id="{09F37D41-79F3-3AE4-838A-1AA68F43AA7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869" y="478267"/>
            <a:ext cx="1308496" cy="1518114"/>
          </a:xfrm>
          <a:prstGeom prst="rect">
            <a:avLst/>
          </a:prstGeom>
          <a:noFill/>
          <a:ln>
            <a:noFill/>
          </a:ln>
        </p:spPr>
      </p:pic>
      <p:pic>
        <p:nvPicPr>
          <p:cNvPr id="6" name="Picture 5">
            <a:extLst>
              <a:ext uri="{FF2B5EF4-FFF2-40B4-BE49-F238E27FC236}">
                <a16:creationId xmlns:a16="http://schemas.microsoft.com/office/drawing/2014/main" id="{31D578C9-C00A-521F-257C-F900F633212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343347" y="718134"/>
            <a:ext cx="2729019" cy="785370"/>
          </a:xfrm>
          <a:prstGeom prst="rect">
            <a:avLst/>
          </a:prstGeom>
        </p:spPr>
      </p:pic>
    </p:spTree>
    <p:extLst>
      <p:ext uri="{BB962C8B-B14F-4D97-AF65-F5344CB8AC3E}">
        <p14:creationId xmlns:p14="http://schemas.microsoft.com/office/powerpoint/2010/main" val="3894240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5" name="Group 10">
            <a:extLst>
              <a:ext uri="{FF2B5EF4-FFF2-40B4-BE49-F238E27FC236}">
                <a16:creationId xmlns:a16="http://schemas.microsoft.com/office/drawing/2014/main" id="{45CEBB61-D9B6-35AF-FC02-AE3DBFFFF628}"/>
              </a:ext>
            </a:extLst>
          </p:cNvPr>
          <p:cNvGrpSpPr>
            <a:grpSpLocks/>
          </p:cNvGrpSpPr>
          <p:nvPr/>
        </p:nvGrpSpPr>
        <p:grpSpPr bwMode="auto">
          <a:xfrm>
            <a:off x="533400" y="379413"/>
            <a:ext cx="9450388" cy="2230437"/>
            <a:chOff x="0" y="0"/>
            <a:chExt cx="2489137" cy="491694"/>
          </a:xfrm>
          <a:solidFill>
            <a:srgbClr val="008080"/>
          </a:solidFill>
        </p:grpSpPr>
        <p:sp>
          <p:nvSpPr>
            <p:cNvPr id="5144" name="Freeform 11">
              <a:extLst>
                <a:ext uri="{FF2B5EF4-FFF2-40B4-BE49-F238E27FC236}">
                  <a16:creationId xmlns:a16="http://schemas.microsoft.com/office/drawing/2014/main" id="{A92462AC-6F42-2165-64D0-AF87DD387EA5}"/>
                </a:ext>
              </a:extLst>
            </p:cNvPr>
            <p:cNvSpPr>
              <a:spLocks/>
            </p:cNvSpPr>
            <p:nvPr/>
          </p:nvSpPr>
          <p:spPr bwMode="auto">
            <a:xfrm>
              <a:off x="0" y="0"/>
              <a:ext cx="2489137" cy="491694"/>
            </a:xfrm>
            <a:custGeom>
              <a:avLst/>
              <a:gdLst>
                <a:gd name="T0" fmla="*/ 49150 w 2489137"/>
                <a:gd name="T1" fmla="*/ 0 h 491694"/>
                <a:gd name="T2" fmla="*/ 2439987 w 2489137"/>
                <a:gd name="T3" fmla="*/ 0 h 491694"/>
                <a:gd name="T4" fmla="*/ 2489137 w 2489137"/>
                <a:gd name="T5" fmla="*/ 49150 h 491694"/>
                <a:gd name="T6" fmla="*/ 2489137 w 2489137"/>
                <a:gd name="T7" fmla="*/ 442544 h 491694"/>
                <a:gd name="T8" fmla="*/ 2439987 w 2489137"/>
                <a:gd name="T9" fmla="*/ 491694 h 491694"/>
                <a:gd name="T10" fmla="*/ 49150 w 2489137"/>
                <a:gd name="T11" fmla="*/ 491694 h 491694"/>
                <a:gd name="T12" fmla="*/ 0 w 2489137"/>
                <a:gd name="T13" fmla="*/ 442544 h 491694"/>
                <a:gd name="T14" fmla="*/ 0 w 2489137"/>
                <a:gd name="T15" fmla="*/ 49150 h 491694"/>
                <a:gd name="T16" fmla="*/ 49150 w 2489137"/>
                <a:gd name="T17" fmla="*/ 0 h 49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89137" h="491694">
                  <a:moveTo>
                    <a:pt x="49150" y="0"/>
                  </a:moveTo>
                  <a:lnTo>
                    <a:pt x="2439987" y="0"/>
                  </a:lnTo>
                  <a:cubicBezTo>
                    <a:pt x="2467132" y="0"/>
                    <a:pt x="2489137" y="22005"/>
                    <a:pt x="2489137" y="49150"/>
                  </a:cubicBezTo>
                  <a:lnTo>
                    <a:pt x="2489137" y="442544"/>
                  </a:lnTo>
                  <a:cubicBezTo>
                    <a:pt x="2489137" y="469689"/>
                    <a:pt x="2467132" y="491694"/>
                    <a:pt x="2439987" y="491694"/>
                  </a:cubicBezTo>
                  <a:lnTo>
                    <a:pt x="49150" y="491694"/>
                  </a:lnTo>
                  <a:cubicBezTo>
                    <a:pt x="22005" y="491694"/>
                    <a:pt x="0" y="469689"/>
                    <a:pt x="0" y="442544"/>
                  </a:cubicBezTo>
                  <a:lnTo>
                    <a:pt x="0" y="49150"/>
                  </a:lnTo>
                  <a:cubicBezTo>
                    <a:pt x="0" y="22005"/>
                    <a:pt x="22005" y="0"/>
                    <a:pt x="49150" y="0"/>
                  </a:cubicBezTo>
                  <a:close/>
                </a:path>
              </a:pathLst>
            </a:custGeom>
            <a:grpFill/>
            <a:ln>
              <a:noFill/>
            </a:ln>
            <a:extLst>
              <a:ext uri="{91240B29-F687-4F45-9708-019B960494DF}">
                <a14:hiddenLine xmlns:a14="http://schemas.microsoft.com/office/drawing/2010/main" w="9525" cap="rnd">
                  <a:solidFill>
                    <a:srgbClr val="000000"/>
                  </a:solidFill>
                  <a:prstDash val="solid"/>
                  <a:round/>
                  <a:headEnd/>
                  <a:tailEnd/>
                </a14:hiddenLine>
              </a:ext>
            </a:extLst>
          </p:spPr>
          <p:txBody>
            <a:bodyPr/>
            <a:lstStyle/>
            <a:p>
              <a:endParaRPr lang="lv-LV" noProof="0" dirty="0"/>
            </a:p>
          </p:txBody>
        </p:sp>
        <p:sp>
          <p:nvSpPr>
            <p:cNvPr id="5145" name="TextBox 12">
              <a:extLst>
                <a:ext uri="{FF2B5EF4-FFF2-40B4-BE49-F238E27FC236}">
                  <a16:creationId xmlns:a16="http://schemas.microsoft.com/office/drawing/2014/main" id="{B2861F18-554C-BDBF-F08E-4F9FE27BC1A4}"/>
                </a:ext>
              </a:extLst>
            </p:cNvPr>
            <p:cNvSpPr txBox="1">
              <a:spLocks noChangeArrowheads="1"/>
            </p:cNvSpPr>
            <p:nvPr/>
          </p:nvSpPr>
          <p:spPr bwMode="auto">
            <a:xfrm>
              <a:off x="0" y="-38100"/>
              <a:ext cx="2489137" cy="52979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2663"/>
                </a:lnSpc>
              </a:pPr>
              <a:endParaRPr lang="lv-LV" noProof="0" dirty="0"/>
            </a:p>
          </p:txBody>
        </p:sp>
      </p:grpSp>
      <p:sp>
        <p:nvSpPr>
          <p:cNvPr id="5129" name="TextBox 27">
            <a:extLst>
              <a:ext uri="{FF2B5EF4-FFF2-40B4-BE49-F238E27FC236}">
                <a16:creationId xmlns:a16="http://schemas.microsoft.com/office/drawing/2014/main" id="{323596F9-3591-B011-3F0F-D1FEA0B8E47F}"/>
              </a:ext>
            </a:extLst>
          </p:cNvPr>
          <p:cNvSpPr txBox="1">
            <a:spLocks noChangeArrowheads="1"/>
          </p:cNvSpPr>
          <p:nvPr/>
        </p:nvSpPr>
        <p:spPr bwMode="auto">
          <a:xfrm>
            <a:off x="409575" y="581387"/>
            <a:ext cx="9588500" cy="165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6813"/>
              </a:lnSpc>
            </a:pPr>
            <a:r>
              <a:rPr lang="lv-LV" sz="4800" b="1" noProof="0" dirty="0">
                <a:solidFill>
                  <a:srgbClr val="FFFFFF"/>
                </a:solidFill>
                <a:latin typeface="Verdana" panose="020B0604030504040204" pitchFamily="34" charset="0"/>
                <a:ea typeface="Verdana" panose="020B0604030504040204" pitchFamily="34" charset="0"/>
                <a:cs typeface="Garet Bold" charset="0"/>
                <a:sym typeface="Garet Bold" charset="0"/>
              </a:rPr>
              <a:t>Tukuma novada TP izstrādes gaita</a:t>
            </a:r>
            <a:r>
              <a:rPr lang="en-GB" sz="4800" b="1" noProof="0" dirty="0">
                <a:solidFill>
                  <a:srgbClr val="FFFFFF"/>
                </a:solidFill>
                <a:latin typeface="Verdana" panose="020B0604030504040204" pitchFamily="34" charset="0"/>
                <a:ea typeface="Verdana" panose="020B0604030504040204" pitchFamily="34" charset="0"/>
                <a:cs typeface="Garet Bold" charset="0"/>
                <a:sym typeface="Garet Bold" charset="0"/>
              </a:rPr>
              <a:t> un process</a:t>
            </a:r>
            <a:endParaRPr lang="lv-LV" sz="4800" b="1" noProof="0" dirty="0">
              <a:solidFill>
                <a:srgbClr val="FFFFFF"/>
              </a:solidFill>
              <a:latin typeface="Verdana" panose="020B0604030504040204" pitchFamily="34" charset="0"/>
              <a:ea typeface="Verdana" panose="020B0604030504040204" pitchFamily="34" charset="0"/>
              <a:cs typeface="Garet Bold" charset="0"/>
              <a:sym typeface="Garet Bold" charset="0"/>
            </a:endParaRPr>
          </a:p>
        </p:txBody>
      </p:sp>
      <p:graphicFrame>
        <p:nvGraphicFramePr>
          <p:cNvPr id="2" name="Satura vietturis 3">
            <a:extLst>
              <a:ext uri="{FF2B5EF4-FFF2-40B4-BE49-F238E27FC236}">
                <a16:creationId xmlns:a16="http://schemas.microsoft.com/office/drawing/2014/main" id="{BB141B44-B527-3CD1-DE5F-A0D50AF3826C}"/>
              </a:ext>
            </a:extLst>
          </p:cNvPr>
          <p:cNvGraphicFramePr>
            <a:graphicFrameLocks/>
          </p:cNvGraphicFramePr>
          <p:nvPr>
            <p:extLst>
              <p:ext uri="{D42A27DB-BD31-4B8C-83A1-F6EECF244321}">
                <p14:modId xmlns:p14="http://schemas.microsoft.com/office/powerpoint/2010/main" val="2250132699"/>
              </p:ext>
            </p:extLst>
          </p:nvPr>
        </p:nvGraphicFramePr>
        <p:xfrm>
          <a:off x="533400" y="2609849"/>
          <a:ext cx="16992600" cy="74705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atura vietturis 7">
            <a:extLst>
              <a:ext uri="{FF2B5EF4-FFF2-40B4-BE49-F238E27FC236}">
                <a16:creationId xmlns:a16="http://schemas.microsoft.com/office/drawing/2014/main" id="{13EC3C36-DF8D-0B67-C7BA-F74681844E51}"/>
              </a:ext>
            </a:extLst>
          </p:cNvPr>
          <p:cNvSpPr>
            <a:spLocks noGrp="1"/>
          </p:cNvSpPr>
          <p:nvPr>
            <p:ph sz="half" idx="1"/>
          </p:nvPr>
        </p:nvSpPr>
        <p:spPr>
          <a:xfrm>
            <a:off x="3962400" y="2705100"/>
            <a:ext cx="9004812" cy="6527007"/>
          </a:xfrm>
        </p:spPr>
        <p:txBody>
          <a:bodyPr>
            <a:normAutofit/>
          </a:bodyPr>
          <a:lstStyle/>
          <a:p>
            <a:pPr marL="0" indent="0" algn="ctr">
              <a:buNone/>
            </a:pPr>
            <a:endParaRPr lang="lv-LV" dirty="0"/>
          </a:p>
          <a:p>
            <a:pPr marL="0" indent="0" algn="ctr">
              <a:buNone/>
            </a:pPr>
            <a:r>
              <a:rPr lang="en-GB" sz="3600" dirty="0"/>
              <a:t>T</a:t>
            </a:r>
            <a:r>
              <a:rPr lang="lv-LV" sz="3600" dirty="0" err="1"/>
              <a:t>eritorijas</a:t>
            </a:r>
            <a:r>
              <a:rPr lang="lv-LV" sz="3600" dirty="0"/>
              <a:t> attīstības plānošanas dokuments, kurā atbilstoši plānošanas līmenim risināti </a:t>
            </a:r>
            <a:r>
              <a:rPr lang="lv-LV" sz="3600" b="1" dirty="0"/>
              <a:t>specifiski jautājumi</a:t>
            </a:r>
            <a:r>
              <a:rPr lang="lv-LV" sz="3600" dirty="0"/>
              <a:t>, kas saistīti ar atsevišķu nozaru attīstību. </a:t>
            </a:r>
          </a:p>
        </p:txBody>
      </p:sp>
      <p:sp>
        <p:nvSpPr>
          <p:cNvPr id="2" name="Virsraksts 1">
            <a:extLst>
              <a:ext uri="{FF2B5EF4-FFF2-40B4-BE49-F238E27FC236}">
                <a16:creationId xmlns:a16="http://schemas.microsoft.com/office/drawing/2014/main" id="{117F769D-AFFD-9CF1-BC2E-3B1A880BEFE2}"/>
              </a:ext>
            </a:extLst>
          </p:cNvPr>
          <p:cNvSpPr>
            <a:spLocks noGrp="1"/>
          </p:cNvSpPr>
          <p:nvPr>
            <p:ph type="title"/>
          </p:nvPr>
        </p:nvSpPr>
        <p:spPr>
          <a:xfrm>
            <a:off x="1" y="509857"/>
            <a:ext cx="17032898" cy="1528202"/>
          </a:xfrm>
          <a:solidFill>
            <a:srgbClr val="008080"/>
          </a:solidFill>
        </p:spPr>
        <p:txBody>
          <a:bodyPr>
            <a:normAutofit/>
          </a:bodyPr>
          <a:lstStyle/>
          <a:p>
            <a:r>
              <a:rPr lang="lv-LV" b="1" dirty="0">
                <a:solidFill>
                  <a:schemeClr val="bg1"/>
                </a:solidFill>
              </a:rPr>
              <a:t> </a:t>
            </a:r>
            <a:r>
              <a:rPr lang="lv-LV" sz="4800" b="1" dirty="0">
                <a:solidFill>
                  <a:schemeClr val="bg1"/>
                </a:solidFill>
              </a:rPr>
              <a:t>Kas ir tematiskais plānojums?</a:t>
            </a:r>
          </a:p>
        </p:txBody>
      </p:sp>
      <p:sp>
        <p:nvSpPr>
          <p:cNvPr id="3" name="Taisnstūris: ar noapaļotiem stūriem 13">
            <a:extLst>
              <a:ext uri="{FF2B5EF4-FFF2-40B4-BE49-F238E27FC236}">
                <a16:creationId xmlns:a16="http://schemas.microsoft.com/office/drawing/2014/main" id="{606B0620-EEFE-BF45-84B5-40583D417106}"/>
              </a:ext>
            </a:extLst>
          </p:cNvPr>
          <p:cNvSpPr/>
          <p:nvPr/>
        </p:nvSpPr>
        <p:spPr>
          <a:xfrm>
            <a:off x="6629400" y="6586907"/>
            <a:ext cx="3962400" cy="1985592"/>
          </a:xfrm>
          <a:prstGeom prst="round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latin typeface="Verdana" panose="020B0604030504040204" pitchFamily="34" charset="0"/>
                <a:ea typeface="Verdana" panose="020B0604030504040204" pitchFamily="34" charset="0"/>
              </a:rPr>
              <a:t>Tukuma novada </a:t>
            </a:r>
            <a:r>
              <a:rPr lang="lv-LV" sz="3200" dirty="0">
                <a:latin typeface="Verdana" panose="020B0604030504040204" pitchFamily="34" charset="0"/>
                <a:ea typeface="Verdana" panose="020B0604030504040204" pitchFamily="34" charset="0"/>
              </a:rPr>
              <a:t>Piekrastes attīstības plāns</a:t>
            </a:r>
          </a:p>
        </p:txBody>
      </p:sp>
      <p:sp>
        <p:nvSpPr>
          <p:cNvPr id="5" name="Taisnstūris: ar noapaļotiem stūriem 15">
            <a:extLst>
              <a:ext uri="{FF2B5EF4-FFF2-40B4-BE49-F238E27FC236}">
                <a16:creationId xmlns:a16="http://schemas.microsoft.com/office/drawing/2014/main" id="{1C55491A-A28B-4475-5FA5-AD752015A1A8}"/>
              </a:ext>
            </a:extLst>
          </p:cNvPr>
          <p:cNvSpPr/>
          <p:nvPr/>
        </p:nvSpPr>
        <p:spPr>
          <a:xfrm>
            <a:off x="11430000" y="6595731"/>
            <a:ext cx="3962400" cy="1976767"/>
          </a:xfrm>
          <a:prstGeom prst="round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latin typeface="Verdana" panose="020B0604030504040204" pitchFamily="34" charset="0"/>
                <a:ea typeface="Verdana" panose="020B0604030504040204" pitchFamily="34" charset="0"/>
              </a:rPr>
              <a:t>Tukuma novada </a:t>
            </a:r>
            <a:r>
              <a:rPr lang="lv-LV" sz="3200" dirty="0">
                <a:latin typeface="Verdana" panose="020B0604030504040204" pitchFamily="34" charset="0"/>
                <a:ea typeface="Verdana" panose="020B0604030504040204" pitchFamily="34" charset="0"/>
              </a:rPr>
              <a:t>Transporta infrastruktūras attīstības plāns</a:t>
            </a:r>
          </a:p>
        </p:txBody>
      </p:sp>
      <p:sp>
        <p:nvSpPr>
          <p:cNvPr id="6" name="Taisnstūris: ar noapaļotiem stūriem 14">
            <a:extLst>
              <a:ext uri="{FF2B5EF4-FFF2-40B4-BE49-F238E27FC236}">
                <a16:creationId xmlns:a16="http://schemas.microsoft.com/office/drawing/2014/main" id="{6179077D-9AE1-5D49-D0FD-0177BC060962}"/>
              </a:ext>
            </a:extLst>
          </p:cNvPr>
          <p:cNvSpPr/>
          <p:nvPr/>
        </p:nvSpPr>
        <p:spPr>
          <a:xfrm>
            <a:off x="1930764" y="6586906"/>
            <a:ext cx="4023360" cy="1985593"/>
          </a:xfrm>
          <a:prstGeom prst="round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latin typeface="Verdana" panose="020B0604030504040204" pitchFamily="34" charset="0"/>
                <a:ea typeface="Verdana" panose="020B0604030504040204" pitchFamily="34" charset="0"/>
              </a:rPr>
              <a:t>Tukuma novada </a:t>
            </a:r>
            <a:r>
              <a:rPr lang="lv-LV" sz="3200" dirty="0" err="1">
                <a:latin typeface="Verdana" panose="020B0604030504040204" pitchFamily="34" charset="0"/>
                <a:ea typeface="Verdana" panose="020B0604030504040204" pitchFamily="34" charset="0"/>
              </a:rPr>
              <a:t>Apdzīvojuma</a:t>
            </a:r>
            <a:r>
              <a:rPr lang="lv-LV" sz="3200" dirty="0">
                <a:latin typeface="Verdana" panose="020B0604030504040204" pitchFamily="34" charset="0"/>
                <a:ea typeface="Verdana" panose="020B0604030504040204" pitchFamily="34" charset="0"/>
              </a:rPr>
              <a:t> attīstības plāns</a:t>
            </a:r>
          </a:p>
        </p:txBody>
      </p:sp>
    </p:spTree>
    <p:extLst>
      <p:ext uri="{BB962C8B-B14F-4D97-AF65-F5344CB8AC3E}">
        <p14:creationId xmlns:p14="http://schemas.microsoft.com/office/powerpoint/2010/main" val="2820005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4A0C7-CA5C-B31F-47F5-CF1399A2673F}"/>
            </a:ext>
          </a:extLst>
        </p:cNvPr>
        <p:cNvGrpSpPr/>
        <p:nvPr/>
      </p:nvGrpSpPr>
      <p:grpSpPr>
        <a:xfrm>
          <a:off x="0" y="0"/>
          <a:ext cx="0" cy="0"/>
          <a:chOff x="0" y="0"/>
          <a:chExt cx="0" cy="0"/>
        </a:xfrm>
      </p:grpSpPr>
      <p:sp>
        <p:nvSpPr>
          <p:cNvPr id="2" name="Virsraksts 1">
            <a:extLst>
              <a:ext uri="{FF2B5EF4-FFF2-40B4-BE49-F238E27FC236}">
                <a16:creationId xmlns:a16="http://schemas.microsoft.com/office/drawing/2014/main" id="{F51CF5D6-0D6D-1C3F-555C-162E55DCAE37}"/>
              </a:ext>
            </a:extLst>
          </p:cNvPr>
          <p:cNvSpPr>
            <a:spLocks noGrp="1"/>
          </p:cNvSpPr>
          <p:nvPr>
            <p:ph type="title"/>
          </p:nvPr>
        </p:nvSpPr>
        <p:spPr>
          <a:xfrm>
            <a:off x="1" y="509857"/>
            <a:ext cx="17032898" cy="1528202"/>
          </a:xfrm>
          <a:solidFill>
            <a:srgbClr val="008080"/>
          </a:solidFill>
        </p:spPr>
        <p:txBody>
          <a:bodyPr>
            <a:normAutofit/>
          </a:bodyPr>
          <a:lstStyle/>
          <a:p>
            <a:r>
              <a:rPr lang="en-GB" b="1" dirty="0">
                <a:solidFill>
                  <a:schemeClr val="bg1"/>
                </a:solidFill>
                <a:latin typeface="Verdana" panose="020B0604030504040204" pitchFamily="34" charset="0"/>
                <a:ea typeface="Verdana" panose="020B0604030504040204" pitchFamily="34" charset="0"/>
              </a:rPr>
              <a:t>1. Tukuma novada </a:t>
            </a:r>
            <a:r>
              <a:rPr lang="en-GB" b="1" dirty="0" err="1">
                <a:solidFill>
                  <a:schemeClr val="bg1"/>
                </a:solidFill>
                <a:latin typeface="Verdana" panose="020B0604030504040204" pitchFamily="34" charset="0"/>
                <a:ea typeface="Verdana" panose="020B0604030504040204" pitchFamily="34" charset="0"/>
              </a:rPr>
              <a:t>apdzīvojuma</a:t>
            </a:r>
            <a:r>
              <a:rPr lang="en-GB" b="1" dirty="0">
                <a:solidFill>
                  <a:schemeClr val="bg1"/>
                </a:solidFill>
                <a:latin typeface="Verdana" panose="020B0604030504040204" pitchFamily="34" charset="0"/>
                <a:ea typeface="Verdana" panose="020B0604030504040204" pitchFamily="34" charset="0"/>
              </a:rPr>
              <a:t> </a:t>
            </a:r>
            <a:r>
              <a:rPr lang="en-GB" b="1" dirty="0" err="1">
                <a:solidFill>
                  <a:schemeClr val="bg1"/>
                </a:solidFill>
                <a:latin typeface="Verdana" panose="020B0604030504040204" pitchFamily="34" charset="0"/>
                <a:ea typeface="Verdana" panose="020B0604030504040204" pitchFamily="34" charset="0"/>
              </a:rPr>
              <a:t>attīstības</a:t>
            </a:r>
            <a:r>
              <a:rPr lang="en-GB" b="1" dirty="0">
                <a:solidFill>
                  <a:schemeClr val="bg1"/>
                </a:solidFill>
                <a:latin typeface="Verdana" panose="020B0604030504040204" pitchFamily="34" charset="0"/>
                <a:ea typeface="Verdana" panose="020B0604030504040204" pitchFamily="34" charset="0"/>
              </a:rPr>
              <a:t> </a:t>
            </a:r>
            <a:r>
              <a:rPr lang="en-GB" b="1" dirty="0" err="1">
                <a:solidFill>
                  <a:schemeClr val="bg1"/>
                </a:solidFill>
                <a:latin typeface="Verdana" panose="020B0604030504040204" pitchFamily="34" charset="0"/>
                <a:ea typeface="Verdana" panose="020B0604030504040204" pitchFamily="34" charset="0"/>
              </a:rPr>
              <a:t>plāns</a:t>
            </a:r>
            <a:endParaRPr lang="lv-LV" b="1" dirty="0">
              <a:solidFill>
                <a:schemeClr val="bg1"/>
              </a:solidFill>
              <a:latin typeface="Verdana" panose="020B0604030504040204" pitchFamily="34" charset="0"/>
              <a:ea typeface="Verdana" panose="020B0604030504040204" pitchFamily="34" charset="0"/>
            </a:endParaRPr>
          </a:p>
        </p:txBody>
      </p:sp>
      <p:sp>
        <p:nvSpPr>
          <p:cNvPr id="7" name="Satura vietturis 7">
            <a:extLst>
              <a:ext uri="{FF2B5EF4-FFF2-40B4-BE49-F238E27FC236}">
                <a16:creationId xmlns:a16="http://schemas.microsoft.com/office/drawing/2014/main" id="{BB2E55E1-0457-7304-4327-BFB6B27FE227}"/>
              </a:ext>
            </a:extLst>
          </p:cNvPr>
          <p:cNvSpPr>
            <a:spLocks noGrp="1"/>
          </p:cNvSpPr>
          <p:nvPr>
            <p:ph sz="half" idx="1"/>
          </p:nvPr>
        </p:nvSpPr>
        <p:spPr>
          <a:xfrm>
            <a:off x="1981200" y="2449062"/>
            <a:ext cx="14681002" cy="1666875"/>
          </a:xfrm>
        </p:spPr>
        <p:txBody>
          <a:bodyPr>
            <a:normAutofit fontScale="62500" lnSpcReduction="20000"/>
          </a:bodyPr>
          <a:lstStyle/>
          <a:p>
            <a:pPr marL="0" indent="0" algn="ctr">
              <a:buNone/>
            </a:pPr>
            <a:endParaRPr lang="lv-LV" sz="2400" dirty="0"/>
          </a:p>
          <a:p>
            <a:pPr marL="0" indent="0" algn="ctr">
              <a:buNone/>
            </a:pPr>
            <a:endParaRPr lang="lv-LV" sz="2400" dirty="0"/>
          </a:p>
          <a:p>
            <a:pPr marL="0" indent="0" algn="ctr">
              <a:buNone/>
            </a:pPr>
            <a:r>
              <a:rPr lang="en-GB" sz="6500" dirty="0"/>
              <a:t>I</a:t>
            </a:r>
            <a:r>
              <a:rPr lang="lv-LV" sz="6500" dirty="0" err="1"/>
              <a:t>zvērtēt</a:t>
            </a:r>
            <a:r>
              <a:rPr lang="lv-LV" sz="6500" dirty="0"/>
              <a:t> Tukuma novada esošo apdzīvojuma struktūru un sniegt priekšlikumus apdzīvojuma struktūras un statusa izmaiņām</a:t>
            </a:r>
          </a:p>
        </p:txBody>
      </p:sp>
      <p:pic>
        <p:nvPicPr>
          <p:cNvPr id="9" name="Attēls 6">
            <a:extLst>
              <a:ext uri="{FF2B5EF4-FFF2-40B4-BE49-F238E27FC236}">
                <a16:creationId xmlns:a16="http://schemas.microsoft.com/office/drawing/2014/main" id="{5064C488-E66F-4553-20DE-04758E7D990B}"/>
              </a:ext>
            </a:extLst>
          </p:cNvPr>
          <p:cNvPicPr>
            <a:picLocks noChangeAspect="1"/>
          </p:cNvPicPr>
          <p:nvPr/>
        </p:nvPicPr>
        <p:blipFill>
          <a:blip r:embed="rId2">
            <a:extLst>
              <a:ext uri="{28A0092B-C50C-407E-A947-70E740481C1C}">
                <a14:useLocalDpi xmlns:a14="http://schemas.microsoft.com/office/drawing/2010/main" val="0"/>
              </a:ext>
            </a:extLst>
          </a:blip>
          <a:srcRect l="13238" b="49229"/>
          <a:stretch/>
        </p:blipFill>
        <p:spPr>
          <a:xfrm>
            <a:off x="1849427" y="4526940"/>
            <a:ext cx="15272351" cy="3652084"/>
          </a:xfrm>
          <a:prstGeom prst="rect">
            <a:avLst/>
          </a:prstGeom>
        </p:spPr>
      </p:pic>
      <p:pic>
        <p:nvPicPr>
          <p:cNvPr id="10" name="Picture 12" descr="Target ">
            <a:extLst>
              <a:ext uri="{FF2B5EF4-FFF2-40B4-BE49-F238E27FC236}">
                <a16:creationId xmlns:a16="http://schemas.microsoft.com/office/drawing/2014/main" id="{AF5D5D9E-8901-D1C5-AC20-CFB3EC2F4F4B}"/>
              </a:ext>
            </a:extLst>
          </p:cNvPr>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04668" y="2785285"/>
            <a:ext cx="1442260" cy="1442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39660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ida numura vietturis 3">
            <a:extLst>
              <a:ext uri="{FF2B5EF4-FFF2-40B4-BE49-F238E27FC236}">
                <a16:creationId xmlns:a16="http://schemas.microsoft.com/office/drawing/2014/main" id="{530919FD-52B0-B29B-CF3A-21C6458B0535}"/>
              </a:ext>
            </a:extLst>
          </p:cNvPr>
          <p:cNvSpPr>
            <a:spLocks noGrp="1"/>
          </p:cNvSpPr>
          <p:nvPr>
            <p:ph type="sldNum" sz="quarter" idx="12"/>
          </p:nvPr>
        </p:nvSpPr>
        <p:spPr/>
        <p:txBody>
          <a:bodyPr/>
          <a:lstStyle/>
          <a:p>
            <a:fld id="{A8B431F6-7705-4C3C-AC00-AF4373C849D8}" type="slidenum">
              <a:rPr lang="en-US" smtClean="0"/>
              <a:t>6</a:t>
            </a:fld>
            <a:endParaRPr lang="en-US"/>
          </a:p>
        </p:txBody>
      </p:sp>
      <p:pic>
        <p:nvPicPr>
          <p:cNvPr id="3" name="Attēls 2">
            <a:extLst>
              <a:ext uri="{FF2B5EF4-FFF2-40B4-BE49-F238E27FC236}">
                <a16:creationId xmlns:a16="http://schemas.microsoft.com/office/drawing/2014/main" id="{8E24898C-17EE-37FC-3827-58383535F1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78041" y="-887912"/>
            <a:ext cx="10985846" cy="11766123"/>
          </a:xfrm>
          <a:prstGeom prst="rect">
            <a:avLst/>
          </a:prstGeom>
        </p:spPr>
      </p:pic>
      <p:pic>
        <p:nvPicPr>
          <p:cNvPr id="6" name="Attēls 5">
            <a:extLst>
              <a:ext uri="{FF2B5EF4-FFF2-40B4-BE49-F238E27FC236}">
                <a16:creationId xmlns:a16="http://schemas.microsoft.com/office/drawing/2014/main" id="{181A7B40-BC71-C945-6304-16DD162592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1" y="2702059"/>
            <a:ext cx="6445148" cy="3428040"/>
          </a:xfrm>
          <a:prstGeom prst="rect">
            <a:avLst/>
          </a:prstGeom>
        </p:spPr>
      </p:pic>
      <p:sp>
        <p:nvSpPr>
          <p:cNvPr id="11" name="Taisnstūris 10">
            <a:extLst>
              <a:ext uri="{FF2B5EF4-FFF2-40B4-BE49-F238E27FC236}">
                <a16:creationId xmlns:a16="http://schemas.microsoft.com/office/drawing/2014/main" id="{FB594416-DCB7-ED3B-E237-88894E4B35D7}"/>
              </a:ext>
            </a:extLst>
          </p:cNvPr>
          <p:cNvSpPr/>
          <p:nvPr/>
        </p:nvSpPr>
        <p:spPr>
          <a:xfrm>
            <a:off x="7178041" y="-887912"/>
            <a:ext cx="4132163" cy="223970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 name="Virsraksts 1">
            <a:extLst>
              <a:ext uri="{FF2B5EF4-FFF2-40B4-BE49-F238E27FC236}">
                <a16:creationId xmlns:a16="http://schemas.microsoft.com/office/drawing/2014/main" id="{7CEE4A9D-B6DC-3708-9BA0-C45D12EAAD5C}"/>
              </a:ext>
            </a:extLst>
          </p:cNvPr>
          <p:cNvSpPr>
            <a:spLocks noGrp="1"/>
          </p:cNvSpPr>
          <p:nvPr>
            <p:ph type="title"/>
          </p:nvPr>
        </p:nvSpPr>
        <p:spPr>
          <a:xfrm>
            <a:off x="1" y="451543"/>
            <a:ext cx="9327581" cy="1800494"/>
          </a:xfrm>
          <a:solidFill>
            <a:srgbClr val="008080"/>
          </a:solidFill>
        </p:spPr>
        <p:txBody>
          <a:bodyPr>
            <a:normAutofit/>
          </a:bodyPr>
          <a:lstStyle/>
          <a:p>
            <a:r>
              <a:rPr lang="lv-LV" b="1" dirty="0">
                <a:solidFill>
                  <a:schemeClr val="bg1"/>
                </a:solidFill>
                <a:latin typeface="Verdana" panose="020B0604030504040204" pitchFamily="34" charset="0"/>
                <a:ea typeface="Verdana" panose="020B0604030504040204" pitchFamily="34" charset="0"/>
              </a:rPr>
              <a:t>Pašreizējā apdzīvojuma struktūra</a:t>
            </a:r>
          </a:p>
        </p:txBody>
      </p:sp>
      <p:sp>
        <p:nvSpPr>
          <p:cNvPr id="14" name="TextBox 13">
            <a:extLst>
              <a:ext uri="{FF2B5EF4-FFF2-40B4-BE49-F238E27FC236}">
                <a16:creationId xmlns:a16="http://schemas.microsoft.com/office/drawing/2014/main" id="{F3B8B801-424E-3CF5-97E4-22C8EF1FA980}"/>
              </a:ext>
            </a:extLst>
          </p:cNvPr>
          <p:cNvSpPr txBox="1"/>
          <p:nvPr/>
        </p:nvSpPr>
        <p:spPr>
          <a:xfrm>
            <a:off x="554356" y="6538912"/>
            <a:ext cx="7451168" cy="1815882"/>
          </a:xfrm>
          <a:prstGeom prst="rect">
            <a:avLst/>
          </a:prstGeom>
          <a:noFill/>
        </p:spPr>
        <p:txBody>
          <a:bodyPr wrap="square" rtlCol="0">
            <a:spAutoFit/>
          </a:bodyPr>
          <a:lstStyle/>
          <a:p>
            <a:pPr marL="428625" indent="-428625">
              <a:buFont typeface="Arial" panose="020B0604020202020204" pitchFamily="34" charset="0"/>
              <a:buChar char="•"/>
            </a:pPr>
            <a:r>
              <a:rPr lang="lv-LV" sz="2800" dirty="0"/>
              <a:t>2 pilsētas</a:t>
            </a:r>
          </a:p>
          <a:p>
            <a:pPr marL="428625" indent="-428625">
              <a:buFont typeface="Arial" panose="020B0604020202020204" pitchFamily="34" charset="0"/>
              <a:buChar char="•"/>
            </a:pPr>
            <a:r>
              <a:rPr lang="lv-LV" sz="2800" dirty="0"/>
              <a:t>21 pagasts</a:t>
            </a:r>
          </a:p>
          <a:p>
            <a:pPr marL="428625" indent="-428625">
              <a:buFont typeface="Arial" panose="020B0604020202020204" pitchFamily="34" charset="0"/>
              <a:buChar char="•"/>
            </a:pPr>
            <a:r>
              <a:rPr lang="lv-LV" sz="2800" dirty="0"/>
              <a:t>45 ciemi</a:t>
            </a:r>
          </a:p>
          <a:p>
            <a:pPr marL="428625" indent="-428625">
              <a:buFont typeface="Arial" panose="020B0604020202020204" pitchFamily="34" charset="0"/>
              <a:buChar char="•"/>
            </a:pPr>
            <a:r>
              <a:rPr lang="lv-LV" sz="2800" dirty="0"/>
              <a:t>2023. gada sākumā – 44 005 iedzīvotāji</a:t>
            </a:r>
          </a:p>
        </p:txBody>
      </p:sp>
    </p:spTree>
    <p:extLst>
      <p:ext uri="{BB962C8B-B14F-4D97-AF65-F5344CB8AC3E}">
        <p14:creationId xmlns:p14="http://schemas.microsoft.com/office/powerpoint/2010/main" val="774401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irsraksts 1">
            <a:extLst>
              <a:ext uri="{FF2B5EF4-FFF2-40B4-BE49-F238E27FC236}">
                <a16:creationId xmlns:a16="http://schemas.microsoft.com/office/drawing/2014/main" id="{685853F4-F624-3D2D-4A41-76BFCF8293EE}"/>
              </a:ext>
            </a:extLst>
          </p:cNvPr>
          <p:cNvSpPr txBox="1">
            <a:spLocks/>
          </p:cNvSpPr>
          <p:nvPr/>
        </p:nvSpPr>
        <p:spPr bwMode="auto">
          <a:xfrm>
            <a:off x="0" y="108930"/>
            <a:ext cx="6996896" cy="3288326"/>
          </a:xfrm>
          <a:prstGeom prst="rect">
            <a:avLst/>
          </a:prstGeom>
          <a:solidFill>
            <a:srgbClr val="0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endParaRPr lang="lv-LV" b="1" dirty="0">
              <a:solidFill>
                <a:schemeClr val="bg1"/>
              </a:solidFill>
              <a:latin typeface="Verdana" panose="020B0604030504040204" pitchFamily="34" charset="0"/>
              <a:ea typeface="Verdana" panose="020B0604030504040204" pitchFamily="34" charset="0"/>
            </a:endParaRPr>
          </a:p>
        </p:txBody>
      </p:sp>
      <p:sp>
        <p:nvSpPr>
          <p:cNvPr id="4" name="Slaida numura vietturis 3">
            <a:extLst>
              <a:ext uri="{FF2B5EF4-FFF2-40B4-BE49-F238E27FC236}">
                <a16:creationId xmlns:a16="http://schemas.microsoft.com/office/drawing/2014/main" id="{530919FD-52B0-B29B-CF3A-21C6458B0535}"/>
              </a:ext>
            </a:extLst>
          </p:cNvPr>
          <p:cNvSpPr>
            <a:spLocks noGrp="1"/>
          </p:cNvSpPr>
          <p:nvPr>
            <p:ph type="sldNum" sz="quarter" idx="12"/>
          </p:nvPr>
        </p:nvSpPr>
        <p:spPr/>
        <p:txBody>
          <a:bodyPr/>
          <a:lstStyle/>
          <a:p>
            <a:fld id="{A8B431F6-7705-4C3C-AC00-AF4373C849D8}" type="slidenum">
              <a:rPr lang="en-US" smtClean="0"/>
              <a:t>7</a:t>
            </a:fld>
            <a:endParaRPr lang="en-US"/>
          </a:p>
        </p:txBody>
      </p:sp>
      <p:grpSp>
        <p:nvGrpSpPr>
          <p:cNvPr id="10" name="Grupa 9">
            <a:extLst>
              <a:ext uri="{FF2B5EF4-FFF2-40B4-BE49-F238E27FC236}">
                <a16:creationId xmlns:a16="http://schemas.microsoft.com/office/drawing/2014/main" id="{1FA55ABE-1CC8-B3EF-434A-D6235313DEA7}"/>
              </a:ext>
            </a:extLst>
          </p:cNvPr>
          <p:cNvGrpSpPr/>
          <p:nvPr/>
        </p:nvGrpSpPr>
        <p:grpSpPr>
          <a:xfrm>
            <a:off x="7174848" y="-807482"/>
            <a:ext cx="11113152" cy="11901963"/>
            <a:chOff x="4432712" y="-609599"/>
            <a:chExt cx="7408768" cy="7934642"/>
          </a:xfrm>
        </p:grpSpPr>
        <p:pic>
          <p:nvPicPr>
            <p:cNvPr id="7" name="Attēls 6">
              <a:extLst>
                <a:ext uri="{FF2B5EF4-FFF2-40B4-BE49-F238E27FC236}">
                  <a16:creationId xmlns:a16="http://schemas.microsoft.com/office/drawing/2014/main" id="{DEF21F50-C24B-9ECE-146C-DBDA2FBEA8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2712" y="-609599"/>
              <a:ext cx="7408768" cy="7934642"/>
            </a:xfrm>
            <a:prstGeom prst="rect">
              <a:avLst/>
            </a:prstGeom>
          </p:spPr>
        </p:pic>
        <p:sp>
          <p:nvSpPr>
            <p:cNvPr id="9" name="Taisnstūris 8">
              <a:extLst>
                <a:ext uri="{FF2B5EF4-FFF2-40B4-BE49-F238E27FC236}">
                  <a16:creationId xmlns:a16="http://schemas.microsoft.com/office/drawing/2014/main" id="{042A336A-442D-4779-8219-B8AE0EBAAE56}"/>
                </a:ext>
              </a:extLst>
            </p:cNvPr>
            <p:cNvSpPr/>
            <p:nvPr/>
          </p:nvSpPr>
          <p:spPr>
            <a:xfrm>
              <a:off x="4434840" y="-594360"/>
              <a:ext cx="2575560" cy="1828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grpSp>
      <p:graphicFrame>
        <p:nvGraphicFramePr>
          <p:cNvPr id="15" name="Tabula 14">
            <a:extLst>
              <a:ext uri="{FF2B5EF4-FFF2-40B4-BE49-F238E27FC236}">
                <a16:creationId xmlns:a16="http://schemas.microsoft.com/office/drawing/2014/main" id="{A40DF64C-0BE4-6E8E-1F5C-C334136B0E56}"/>
              </a:ext>
            </a:extLst>
          </p:cNvPr>
          <p:cNvGraphicFramePr>
            <a:graphicFrameLocks noGrp="1"/>
          </p:cNvGraphicFramePr>
          <p:nvPr>
            <p:extLst>
              <p:ext uri="{D42A27DB-BD31-4B8C-83A1-F6EECF244321}">
                <p14:modId xmlns:p14="http://schemas.microsoft.com/office/powerpoint/2010/main" val="343012419"/>
              </p:ext>
            </p:extLst>
          </p:nvPr>
        </p:nvGraphicFramePr>
        <p:xfrm>
          <a:off x="130942" y="3711770"/>
          <a:ext cx="6865955" cy="5286819"/>
        </p:xfrm>
        <a:graphic>
          <a:graphicData uri="http://schemas.openxmlformats.org/drawingml/2006/table">
            <a:tbl>
              <a:tblPr firstRow="1" firstCol="1" bandRow="1">
                <a:tableStyleId>{5C22544A-7EE6-4342-B048-85BDC9FD1C3A}</a:tableStyleId>
              </a:tblPr>
              <a:tblGrid>
                <a:gridCol w="2091398">
                  <a:extLst>
                    <a:ext uri="{9D8B030D-6E8A-4147-A177-3AD203B41FA5}">
                      <a16:colId xmlns:a16="http://schemas.microsoft.com/office/drawing/2014/main" val="1249650057"/>
                    </a:ext>
                  </a:extLst>
                </a:gridCol>
                <a:gridCol w="4774557">
                  <a:extLst>
                    <a:ext uri="{9D8B030D-6E8A-4147-A177-3AD203B41FA5}">
                      <a16:colId xmlns:a16="http://schemas.microsoft.com/office/drawing/2014/main" val="405723160"/>
                    </a:ext>
                  </a:extLst>
                </a:gridCol>
              </a:tblGrid>
              <a:tr h="634997">
                <a:tc>
                  <a:txBody>
                    <a:bodyPr/>
                    <a:lstStyle/>
                    <a:p>
                      <a:pPr algn="just">
                        <a:lnSpc>
                          <a:spcPct val="107000"/>
                        </a:lnSpc>
                        <a:spcBef>
                          <a:spcPts val="600"/>
                        </a:spcBef>
                        <a:spcAft>
                          <a:spcPts val="600"/>
                        </a:spcAft>
                      </a:pPr>
                      <a:r>
                        <a:rPr lang="lv-LV" sz="1700" dirty="0">
                          <a:effectLst/>
                        </a:rPr>
                        <a:t>Attīstības centra līmenis</a:t>
                      </a:r>
                      <a:endParaRPr lang="lv-LV"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nchor="ctr">
                    <a:solidFill>
                      <a:srgbClr val="008080"/>
                    </a:solidFill>
                  </a:tcPr>
                </a:tc>
                <a:tc>
                  <a:txBody>
                    <a:bodyPr/>
                    <a:lstStyle/>
                    <a:p>
                      <a:pPr algn="just">
                        <a:lnSpc>
                          <a:spcPct val="107000"/>
                        </a:lnSpc>
                        <a:spcBef>
                          <a:spcPts val="600"/>
                        </a:spcBef>
                        <a:spcAft>
                          <a:spcPts val="600"/>
                        </a:spcAft>
                      </a:pPr>
                      <a:r>
                        <a:rPr lang="lv-LV" sz="1700" dirty="0">
                          <a:effectLst/>
                        </a:rPr>
                        <a:t>Apdzīvotā vieta (pilsēta, ciems)</a:t>
                      </a:r>
                      <a:endParaRPr lang="lv-LV"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nchor="ctr">
                    <a:solidFill>
                      <a:srgbClr val="008080"/>
                    </a:solidFill>
                  </a:tcPr>
                </a:tc>
                <a:extLst>
                  <a:ext uri="{0D108BD9-81ED-4DB2-BD59-A6C34878D82A}">
                    <a16:rowId xmlns:a16="http://schemas.microsoft.com/office/drawing/2014/main" val="3891054928"/>
                  </a:ext>
                </a:extLst>
              </a:tr>
              <a:tr h="526257">
                <a:tc>
                  <a:txBody>
                    <a:bodyPr/>
                    <a:lstStyle/>
                    <a:p>
                      <a:pPr algn="just">
                        <a:lnSpc>
                          <a:spcPct val="107000"/>
                        </a:lnSpc>
                        <a:spcAft>
                          <a:spcPts val="600"/>
                        </a:spcAft>
                      </a:pPr>
                      <a:r>
                        <a:rPr lang="lv-LV" sz="1700" dirty="0">
                          <a:effectLst/>
                        </a:rPr>
                        <a:t>Reģionālas nozīmes attīstības centrs</a:t>
                      </a:r>
                      <a:endParaRPr lang="lv-LV"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solidFill>
                      <a:srgbClr val="008080"/>
                    </a:solidFill>
                  </a:tcPr>
                </a:tc>
                <a:tc>
                  <a:txBody>
                    <a:bodyPr/>
                    <a:lstStyle/>
                    <a:p>
                      <a:pPr algn="just">
                        <a:lnSpc>
                          <a:spcPct val="107000"/>
                        </a:lnSpc>
                        <a:spcAft>
                          <a:spcPts val="600"/>
                        </a:spcAft>
                      </a:pPr>
                      <a:r>
                        <a:rPr lang="lv-LV" sz="1700" dirty="0">
                          <a:effectLst/>
                        </a:rPr>
                        <a:t>Tukums</a:t>
                      </a:r>
                      <a:endParaRPr lang="lv-LV"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solidFill>
                      <a:schemeClr val="accent1">
                        <a:lumMod val="20000"/>
                        <a:lumOff val="80000"/>
                      </a:schemeClr>
                    </a:solidFill>
                  </a:tcPr>
                </a:tc>
                <a:extLst>
                  <a:ext uri="{0D108BD9-81ED-4DB2-BD59-A6C34878D82A}">
                    <a16:rowId xmlns:a16="http://schemas.microsoft.com/office/drawing/2014/main" val="3667813551"/>
                  </a:ext>
                </a:extLst>
              </a:tr>
              <a:tr h="795338">
                <a:tc>
                  <a:txBody>
                    <a:bodyPr/>
                    <a:lstStyle/>
                    <a:p>
                      <a:pPr algn="just">
                        <a:lnSpc>
                          <a:spcPct val="107000"/>
                        </a:lnSpc>
                        <a:spcAft>
                          <a:spcPts val="600"/>
                        </a:spcAft>
                      </a:pPr>
                      <a:r>
                        <a:rPr lang="lv-LV" sz="1700" dirty="0">
                          <a:effectLst/>
                        </a:rPr>
                        <a:t>Novada nozīmes attīstības centra pilsēta</a:t>
                      </a:r>
                      <a:endParaRPr lang="lv-LV"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solidFill>
                      <a:srgbClr val="008080"/>
                    </a:solidFill>
                  </a:tcPr>
                </a:tc>
                <a:tc>
                  <a:txBody>
                    <a:bodyPr/>
                    <a:lstStyle/>
                    <a:p>
                      <a:pPr algn="just">
                        <a:lnSpc>
                          <a:spcPct val="107000"/>
                        </a:lnSpc>
                        <a:spcAft>
                          <a:spcPts val="600"/>
                        </a:spcAft>
                      </a:pPr>
                      <a:r>
                        <a:rPr lang="lv-LV" sz="1700" dirty="0">
                          <a:effectLst/>
                        </a:rPr>
                        <a:t>Kandava</a:t>
                      </a:r>
                      <a:endParaRPr lang="lv-LV"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extLst>
                  <a:ext uri="{0D108BD9-81ED-4DB2-BD59-A6C34878D82A}">
                    <a16:rowId xmlns:a16="http://schemas.microsoft.com/office/drawing/2014/main" val="2556630232"/>
                  </a:ext>
                </a:extLst>
              </a:tr>
              <a:tr h="526257">
                <a:tc>
                  <a:txBody>
                    <a:bodyPr/>
                    <a:lstStyle/>
                    <a:p>
                      <a:pPr algn="just">
                        <a:lnSpc>
                          <a:spcPct val="107000"/>
                        </a:lnSpc>
                        <a:spcAft>
                          <a:spcPts val="600"/>
                        </a:spcAft>
                      </a:pPr>
                      <a:r>
                        <a:rPr lang="lv-LV" sz="1700" dirty="0">
                          <a:effectLst/>
                        </a:rPr>
                        <a:t>Novada nozīmes attīstības centrs</a:t>
                      </a:r>
                      <a:endParaRPr lang="lv-LV"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solidFill>
                      <a:srgbClr val="008080"/>
                    </a:solidFill>
                  </a:tcPr>
                </a:tc>
                <a:tc>
                  <a:txBody>
                    <a:bodyPr/>
                    <a:lstStyle/>
                    <a:p>
                      <a:pPr algn="just">
                        <a:lnSpc>
                          <a:spcPct val="107000"/>
                        </a:lnSpc>
                        <a:spcAft>
                          <a:spcPts val="600"/>
                        </a:spcAft>
                      </a:pPr>
                      <a:r>
                        <a:rPr lang="lv-LV" sz="1700" dirty="0">
                          <a:effectLst/>
                        </a:rPr>
                        <a:t>Pūre, Slampe, Irlava, Jaunpils, Smārde, Engure, Lapmežciems</a:t>
                      </a:r>
                      <a:endParaRPr lang="lv-LV"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solidFill>
                      <a:schemeClr val="accent1">
                        <a:lumMod val="20000"/>
                        <a:lumOff val="80000"/>
                      </a:schemeClr>
                    </a:solidFill>
                  </a:tcPr>
                </a:tc>
                <a:extLst>
                  <a:ext uri="{0D108BD9-81ED-4DB2-BD59-A6C34878D82A}">
                    <a16:rowId xmlns:a16="http://schemas.microsoft.com/office/drawing/2014/main" val="446237251"/>
                  </a:ext>
                </a:extLst>
              </a:tr>
              <a:tr h="795338">
                <a:tc>
                  <a:txBody>
                    <a:bodyPr/>
                    <a:lstStyle/>
                    <a:p>
                      <a:pPr algn="just">
                        <a:lnSpc>
                          <a:spcPct val="107000"/>
                        </a:lnSpc>
                        <a:spcAft>
                          <a:spcPts val="600"/>
                        </a:spcAft>
                      </a:pPr>
                      <a:r>
                        <a:rPr lang="lv-LV" sz="1700" dirty="0">
                          <a:effectLst/>
                        </a:rPr>
                        <a:t>Vietējas nozīmes attīstības centrs</a:t>
                      </a:r>
                      <a:endParaRPr lang="lv-LV"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solidFill>
                      <a:srgbClr val="008080"/>
                    </a:solidFill>
                  </a:tcPr>
                </a:tc>
                <a:tc>
                  <a:txBody>
                    <a:bodyPr/>
                    <a:lstStyle/>
                    <a:p>
                      <a:pPr algn="just">
                        <a:lnSpc>
                          <a:spcPct val="107000"/>
                        </a:lnSpc>
                        <a:spcAft>
                          <a:spcPts val="600"/>
                        </a:spcAft>
                      </a:pPr>
                      <a:r>
                        <a:rPr lang="lv-LV" sz="1700" dirty="0">
                          <a:effectLst/>
                        </a:rPr>
                        <a:t>Tume, Vienība, Džūkste, Sēme, Zentene, Lestene, </a:t>
                      </a:r>
                      <a:r>
                        <a:rPr lang="lv-LV" sz="1700" dirty="0" err="1">
                          <a:effectLst/>
                        </a:rPr>
                        <a:t>Abavnieki</a:t>
                      </a:r>
                      <a:r>
                        <a:rPr lang="lv-LV" sz="1700" dirty="0">
                          <a:effectLst/>
                        </a:rPr>
                        <a:t> Cēre, Vāne, Matkule, Zemīte, Zante, </a:t>
                      </a:r>
                      <a:r>
                        <a:rPr lang="lv-LV" sz="1700" dirty="0" err="1">
                          <a:effectLst/>
                        </a:rPr>
                        <a:t>Viesatas</a:t>
                      </a:r>
                      <a:endParaRPr lang="lv-LV"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extLst>
                  <a:ext uri="{0D108BD9-81ED-4DB2-BD59-A6C34878D82A}">
                    <a16:rowId xmlns:a16="http://schemas.microsoft.com/office/drawing/2014/main" val="2148763478"/>
                  </a:ext>
                </a:extLst>
              </a:tr>
              <a:tr h="1871663">
                <a:tc>
                  <a:txBody>
                    <a:bodyPr/>
                    <a:lstStyle/>
                    <a:p>
                      <a:pPr algn="just">
                        <a:lnSpc>
                          <a:spcPct val="107000"/>
                        </a:lnSpc>
                        <a:spcAft>
                          <a:spcPts val="600"/>
                        </a:spcAft>
                      </a:pPr>
                      <a:r>
                        <a:rPr lang="lv-LV" sz="1700" dirty="0">
                          <a:effectLst/>
                        </a:rPr>
                        <a:t>Citas apdzīvotas vietas</a:t>
                      </a:r>
                      <a:endParaRPr lang="lv-LV"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solidFill>
                      <a:srgbClr val="008080"/>
                    </a:solidFill>
                  </a:tcPr>
                </a:tc>
                <a:tc>
                  <a:txBody>
                    <a:bodyPr/>
                    <a:lstStyle/>
                    <a:p>
                      <a:pPr algn="just">
                        <a:lnSpc>
                          <a:spcPct val="107000"/>
                        </a:lnSpc>
                        <a:spcAft>
                          <a:spcPts val="600"/>
                        </a:spcAft>
                      </a:pPr>
                      <a:r>
                        <a:rPr lang="lv-LV" sz="1700" dirty="0" err="1">
                          <a:effectLst/>
                        </a:rPr>
                        <a:t>Abragciems</a:t>
                      </a:r>
                      <a:r>
                        <a:rPr lang="lv-LV" sz="1700" dirty="0">
                          <a:effectLst/>
                        </a:rPr>
                        <a:t>, </a:t>
                      </a:r>
                      <a:r>
                        <a:rPr lang="lv-LV" sz="1700" dirty="0" err="1">
                          <a:effectLst/>
                        </a:rPr>
                        <a:t>Antiņciems</a:t>
                      </a:r>
                      <a:r>
                        <a:rPr lang="lv-LV" sz="1700" dirty="0">
                          <a:effectLst/>
                        </a:rPr>
                        <a:t>, Apšuciems, Bērzciems, </a:t>
                      </a:r>
                      <a:r>
                        <a:rPr lang="lv-LV" sz="1700" dirty="0" err="1">
                          <a:effectLst/>
                        </a:rPr>
                        <a:t>Bigauņciems</a:t>
                      </a:r>
                      <a:r>
                        <a:rPr lang="lv-LV" sz="1700" dirty="0">
                          <a:effectLst/>
                        </a:rPr>
                        <a:t>, </a:t>
                      </a:r>
                      <a:r>
                        <a:rPr lang="lv-LV" sz="1700" dirty="0" err="1">
                          <a:effectLst/>
                        </a:rPr>
                        <a:t>Čaukciems</a:t>
                      </a:r>
                      <a:r>
                        <a:rPr lang="lv-LV" sz="1700" dirty="0">
                          <a:effectLst/>
                        </a:rPr>
                        <a:t>, Degole, Ezernieki, Klapkalnciems, Ķesterciems, Milzkalne, </a:t>
                      </a:r>
                      <a:r>
                        <a:rPr lang="lv-LV" sz="1700" dirty="0" err="1">
                          <a:effectLst/>
                        </a:rPr>
                        <a:t>Plieņciems</a:t>
                      </a:r>
                      <a:r>
                        <a:rPr lang="lv-LV" sz="1700" dirty="0">
                          <a:effectLst/>
                        </a:rPr>
                        <a:t>, Ragaciems, Rauda, </a:t>
                      </a:r>
                      <a:r>
                        <a:rPr lang="lv-LV" sz="1700" dirty="0" err="1">
                          <a:effectLst/>
                        </a:rPr>
                        <a:t>Grenči</a:t>
                      </a:r>
                      <a:r>
                        <a:rPr lang="lv-LV" sz="1700" dirty="0">
                          <a:effectLst/>
                        </a:rPr>
                        <a:t>, Aizupe, Pūces, Valdeķi, </a:t>
                      </a:r>
                      <a:r>
                        <a:rPr lang="lv-LV" sz="1700" dirty="0" err="1">
                          <a:effectLst/>
                        </a:rPr>
                        <a:t>Mustene</a:t>
                      </a:r>
                      <a:r>
                        <a:rPr lang="lv-LV" sz="1700" dirty="0">
                          <a:effectLst/>
                        </a:rPr>
                        <a:t>, </a:t>
                      </a:r>
                      <a:r>
                        <a:rPr lang="lv-LV" sz="1700" dirty="0" err="1">
                          <a:effectLst/>
                        </a:rPr>
                        <a:t>Rūmene</a:t>
                      </a:r>
                      <a:r>
                        <a:rPr lang="lv-LV" sz="1700" dirty="0">
                          <a:effectLst/>
                        </a:rPr>
                        <a:t>, Jurģi, </a:t>
                      </a:r>
                      <a:r>
                        <a:rPr lang="lv-LV" sz="1700" dirty="0" err="1">
                          <a:effectLst/>
                        </a:rPr>
                        <a:t>Leveste</a:t>
                      </a:r>
                      <a:r>
                        <a:rPr lang="lv-LV" sz="1700" dirty="0">
                          <a:effectLst/>
                        </a:rPr>
                        <a:t>, </a:t>
                      </a:r>
                      <a:r>
                        <a:rPr lang="lv-LV" sz="1700" dirty="0" err="1">
                          <a:effectLst/>
                        </a:rPr>
                        <a:t>Lancenieki</a:t>
                      </a:r>
                      <a:r>
                        <a:rPr lang="lv-LV" sz="1700" dirty="0">
                          <a:effectLst/>
                        </a:rPr>
                        <a:t>, Pienava, Sāti, Vaski, Kukšas, </a:t>
                      </a:r>
                      <a:r>
                        <a:rPr lang="lv-LV" sz="1700" dirty="0" err="1">
                          <a:effectLst/>
                        </a:rPr>
                        <a:t>Lamiņi</a:t>
                      </a:r>
                      <a:r>
                        <a:rPr lang="lv-LV" sz="1700" dirty="0">
                          <a:effectLst/>
                        </a:rPr>
                        <a:t>, Dzintars, Kaive, Ozolnieki u.c.</a:t>
                      </a:r>
                      <a:endParaRPr lang="lv-LV"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solidFill>
                      <a:schemeClr val="accent1">
                        <a:lumMod val="20000"/>
                        <a:lumOff val="80000"/>
                      </a:schemeClr>
                    </a:solidFill>
                  </a:tcPr>
                </a:tc>
                <a:extLst>
                  <a:ext uri="{0D108BD9-81ED-4DB2-BD59-A6C34878D82A}">
                    <a16:rowId xmlns:a16="http://schemas.microsoft.com/office/drawing/2014/main" val="2006282658"/>
                  </a:ext>
                </a:extLst>
              </a:tr>
            </a:tbl>
          </a:graphicData>
        </a:graphic>
      </p:graphicFrame>
      <p:grpSp>
        <p:nvGrpSpPr>
          <p:cNvPr id="17" name="Grupa 16">
            <a:extLst>
              <a:ext uri="{FF2B5EF4-FFF2-40B4-BE49-F238E27FC236}">
                <a16:creationId xmlns:a16="http://schemas.microsoft.com/office/drawing/2014/main" id="{87879B2E-7206-78F2-A47D-341B958BC70F}"/>
              </a:ext>
            </a:extLst>
          </p:cNvPr>
          <p:cNvGrpSpPr/>
          <p:nvPr/>
        </p:nvGrpSpPr>
        <p:grpSpPr>
          <a:xfrm>
            <a:off x="6996896" y="-266631"/>
            <a:ext cx="6729509" cy="3349373"/>
            <a:chOff x="4836638" y="-538320"/>
            <a:chExt cx="4486339" cy="2232915"/>
          </a:xfrm>
        </p:grpSpPr>
        <p:grpSp>
          <p:nvGrpSpPr>
            <p:cNvPr id="14" name="Grupa 13">
              <a:extLst>
                <a:ext uri="{FF2B5EF4-FFF2-40B4-BE49-F238E27FC236}">
                  <a16:creationId xmlns:a16="http://schemas.microsoft.com/office/drawing/2014/main" id="{E3F2A778-8389-FDC0-E85E-C1B8881215D7}"/>
                </a:ext>
              </a:extLst>
            </p:cNvPr>
            <p:cNvGrpSpPr/>
            <p:nvPr/>
          </p:nvGrpSpPr>
          <p:grpSpPr>
            <a:xfrm>
              <a:off x="4836639" y="-538320"/>
              <a:ext cx="4486338" cy="2035108"/>
              <a:chOff x="130861" y="2589804"/>
              <a:chExt cx="4486338" cy="2035108"/>
            </a:xfrm>
          </p:grpSpPr>
          <p:pic>
            <p:nvPicPr>
              <p:cNvPr id="8" name="Attēls 7">
                <a:extLst>
                  <a:ext uri="{FF2B5EF4-FFF2-40B4-BE49-F238E27FC236}">
                    <a16:creationId xmlns:a16="http://schemas.microsoft.com/office/drawing/2014/main" id="{11DF1D75-7724-CFC1-D6DB-C22637763D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30861" y="2589804"/>
                <a:ext cx="3288789" cy="1840873"/>
              </a:xfrm>
              <a:prstGeom prst="rect">
                <a:avLst/>
              </a:prstGeom>
            </p:spPr>
          </p:pic>
          <p:sp>
            <p:nvSpPr>
              <p:cNvPr id="12" name="TextBox 11">
                <a:extLst>
                  <a:ext uri="{FF2B5EF4-FFF2-40B4-BE49-F238E27FC236}">
                    <a16:creationId xmlns:a16="http://schemas.microsoft.com/office/drawing/2014/main" id="{EE424AF5-DC68-7779-6C07-8AE9C2FCEBFD}"/>
                  </a:ext>
                </a:extLst>
              </p:cNvPr>
              <p:cNvSpPr txBox="1"/>
              <p:nvPr/>
            </p:nvSpPr>
            <p:spPr>
              <a:xfrm>
                <a:off x="2873743" y="4169067"/>
                <a:ext cx="1743456" cy="230833"/>
              </a:xfrm>
              <a:prstGeom prst="rect">
                <a:avLst/>
              </a:prstGeom>
              <a:noFill/>
            </p:spPr>
            <p:txBody>
              <a:bodyPr wrap="square" rtlCol="0">
                <a:spAutoFit/>
              </a:bodyPr>
              <a:lstStyle/>
              <a:p>
                <a:r>
                  <a:rPr lang="lv-LV" sz="1650" dirty="0">
                    <a:sym typeface="Wingdings" panose="05000000000000000000" pitchFamily="2" charset="2"/>
                  </a:rPr>
                  <a:t> </a:t>
                </a:r>
                <a:r>
                  <a:rPr lang="lv-LV" sz="1650" dirty="0"/>
                  <a:t>ciems</a:t>
                </a:r>
              </a:p>
            </p:txBody>
          </p:sp>
          <p:sp>
            <p:nvSpPr>
              <p:cNvPr id="13" name="TextBox 12">
                <a:extLst>
                  <a:ext uri="{FF2B5EF4-FFF2-40B4-BE49-F238E27FC236}">
                    <a16:creationId xmlns:a16="http://schemas.microsoft.com/office/drawing/2014/main" id="{63C6EFC0-60C6-BD2E-97A0-7CA97C7FDC17}"/>
                  </a:ext>
                </a:extLst>
              </p:cNvPr>
              <p:cNvSpPr txBox="1"/>
              <p:nvPr/>
            </p:nvSpPr>
            <p:spPr>
              <a:xfrm>
                <a:off x="2002015" y="4394079"/>
                <a:ext cx="1743456" cy="230833"/>
              </a:xfrm>
              <a:prstGeom prst="rect">
                <a:avLst/>
              </a:prstGeom>
              <a:noFill/>
            </p:spPr>
            <p:txBody>
              <a:bodyPr wrap="square" rtlCol="0">
                <a:spAutoFit/>
              </a:bodyPr>
              <a:lstStyle/>
              <a:p>
                <a:r>
                  <a:rPr lang="lv-LV" sz="1650" dirty="0">
                    <a:sym typeface="Wingdings" panose="05000000000000000000" pitchFamily="2" charset="2"/>
                  </a:rPr>
                  <a:t> </a:t>
                </a:r>
                <a:r>
                  <a:rPr lang="lv-LV" sz="1650" dirty="0"/>
                  <a:t>ciems, </a:t>
                </a:r>
                <a:r>
                  <a:rPr lang="lv-LV" sz="1650" dirty="0" err="1"/>
                  <a:t>mazciems</a:t>
                </a:r>
                <a:endParaRPr lang="lv-LV" sz="1650" dirty="0"/>
              </a:p>
            </p:txBody>
          </p:sp>
        </p:grpSp>
        <p:pic>
          <p:nvPicPr>
            <p:cNvPr id="16" name="Attēls 15">
              <a:extLst>
                <a:ext uri="{FF2B5EF4-FFF2-40B4-BE49-F238E27FC236}">
                  <a16:creationId xmlns:a16="http://schemas.microsoft.com/office/drawing/2014/main" id="{51AC5E69-5656-4486-89AE-4E01DDCA81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836638" y="1265954"/>
              <a:ext cx="1953235" cy="428641"/>
            </a:xfrm>
            <a:prstGeom prst="rect">
              <a:avLst/>
            </a:prstGeom>
          </p:spPr>
        </p:pic>
      </p:grpSp>
      <p:sp>
        <p:nvSpPr>
          <p:cNvPr id="2" name="Virsraksts 1">
            <a:extLst>
              <a:ext uri="{FF2B5EF4-FFF2-40B4-BE49-F238E27FC236}">
                <a16:creationId xmlns:a16="http://schemas.microsoft.com/office/drawing/2014/main" id="{7CEE4A9D-B6DC-3708-9BA0-C45D12EAAD5C}"/>
              </a:ext>
            </a:extLst>
          </p:cNvPr>
          <p:cNvSpPr>
            <a:spLocks noGrp="1"/>
          </p:cNvSpPr>
          <p:nvPr>
            <p:ph type="title"/>
          </p:nvPr>
        </p:nvSpPr>
        <p:spPr>
          <a:xfrm>
            <a:off x="59189" y="356739"/>
            <a:ext cx="7252376" cy="3040517"/>
          </a:xfrm>
        </p:spPr>
        <p:txBody>
          <a:bodyPr>
            <a:normAutofit/>
          </a:bodyPr>
          <a:lstStyle/>
          <a:p>
            <a:r>
              <a:rPr lang="lv-LV" b="1" dirty="0">
                <a:solidFill>
                  <a:schemeClr val="bg1"/>
                </a:solidFill>
                <a:latin typeface="Verdana" panose="020B0604030504040204" pitchFamily="34" charset="0"/>
                <a:ea typeface="Verdana" panose="020B0604030504040204" pitchFamily="34" charset="0"/>
              </a:rPr>
              <a:t>Tukuma novada attīstības centri pēc </a:t>
            </a:r>
            <a:r>
              <a:rPr lang="en-GB" b="1" dirty="0">
                <a:solidFill>
                  <a:schemeClr val="bg1"/>
                </a:solidFill>
                <a:latin typeface="Verdana" panose="020B0604030504040204" pitchFamily="34" charset="0"/>
                <a:ea typeface="Verdana" panose="020B0604030504040204" pitchFamily="34" charset="0"/>
              </a:rPr>
              <a:t>IAS*</a:t>
            </a:r>
            <a:endParaRPr lang="lv-LV" b="1" dirty="0">
              <a:solidFill>
                <a:schemeClr val="bg1"/>
              </a:solidFill>
              <a:latin typeface="Verdana" panose="020B0604030504040204" pitchFamily="34" charset="0"/>
              <a:ea typeface="Verdana" panose="020B0604030504040204" pitchFamily="34" charset="0"/>
            </a:endParaRPr>
          </a:p>
        </p:txBody>
      </p:sp>
      <p:sp>
        <p:nvSpPr>
          <p:cNvPr id="18" name="TextBox 17">
            <a:extLst>
              <a:ext uri="{FF2B5EF4-FFF2-40B4-BE49-F238E27FC236}">
                <a16:creationId xmlns:a16="http://schemas.microsoft.com/office/drawing/2014/main" id="{3C21B89A-C73B-146B-FCAF-76B87469AB65}"/>
              </a:ext>
            </a:extLst>
          </p:cNvPr>
          <p:cNvSpPr txBox="1"/>
          <p:nvPr/>
        </p:nvSpPr>
        <p:spPr>
          <a:xfrm>
            <a:off x="736898" y="9574382"/>
            <a:ext cx="5654040" cy="461665"/>
          </a:xfrm>
          <a:prstGeom prst="rect">
            <a:avLst/>
          </a:prstGeom>
          <a:noFill/>
        </p:spPr>
        <p:txBody>
          <a:bodyPr wrap="square" rtlCol="0">
            <a:spAutoFit/>
          </a:bodyPr>
          <a:lstStyle/>
          <a:p>
            <a:r>
              <a:rPr lang="lv-LV" sz="2400" i="1" dirty="0">
                <a:solidFill>
                  <a:schemeClr val="bg1">
                    <a:lumMod val="50000"/>
                  </a:schemeClr>
                </a:solidFill>
              </a:rPr>
              <a:t>* Apstiprināta 30.03.2022.</a:t>
            </a:r>
          </a:p>
        </p:txBody>
      </p:sp>
    </p:spTree>
    <p:extLst>
      <p:ext uri="{BB962C8B-B14F-4D97-AF65-F5344CB8AC3E}">
        <p14:creationId xmlns:p14="http://schemas.microsoft.com/office/powerpoint/2010/main" val="12361273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a 8">
            <a:extLst>
              <a:ext uri="{FF2B5EF4-FFF2-40B4-BE49-F238E27FC236}">
                <a16:creationId xmlns:a16="http://schemas.microsoft.com/office/drawing/2014/main" id="{27A92C34-4D8F-7399-B2F0-73C3608F6FFB}"/>
              </a:ext>
            </a:extLst>
          </p:cNvPr>
          <p:cNvGrpSpPr/>
          <p:nvPr/>
        </p:nvGrpSpPr>
        <p:grpSpPr>
          <a:xfrm>
            <a:off x="0" y="571500"/>
            <a:ext cx="12248314" cy="10287000"/>
            <a:chOff x="-20546" y="0"/>
            <a:chExt cx="8095767" cy="6858000"/>
          </a:xfrm>
        </p:grpSpPr>
        <p:pic>
          <p:nvPicPr>
            <p:cNvPr id="4" name="Attēls 3">
              <a:extLst>
                <a:ext uri="{FF2B5EF4-FFF2-40B4-BE49-F238E27FC236}">
                  <a16:creationId xmlns:a16="http://schemas.microsoft.com/office/drawing/2014/main" id="{E9672C35-29EB-3C08-F59C-59E45150CE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46" y="0"/>
              <a:ext cx="8095767" cy="6858000"/>
            </a:xfrm>
            <a:prstGeom prst="rect">
              <a:avLst/>
            </a:prstGeom>
          </p:spPr>
        </p:pic>
        <p:sp>
          <p:nvSpPr>
            <p:cNvPr id="8" name="Taisnstūris 7">
              <a:extLst>
                <a:ext uri="{FF2B5EF4-FFF2-40B4-BE49-F238E27FC236}">
                  <a16:creationId xmlns:a16="http://schemas.microsoft.com/office/drawing/2014/main" id="{5BDF2895-4573-6EAF-C5E2-D93795E68892}"/>
                </a:ext>
              </a:extLst>
            </p:cNvPr>
            <p:cNvSpPr/>
            <p:nvPr/>
          </p:nvSpPr>
          <p:spPr>
            <a:xfrm>
              <a:off x="1793240" y="182880"/>
              <a:ext cx="375920" cy="370840"/>
            </a:xfrm>
            <a:prstGeom prst="rect">
              <a:avLst/>
            </a:prstGeom>
            <a:solidFill>
              <a:srgbClr val="8B84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grpSp>
      <p:sp>
        <p:nvSpPr>
          <p:cNvPr id="6" name="Slaida numura vietturis 5">
            <a:extLst>
              <a:ext uri="{FF2B5EF4-FFF2-40B4-BE49-F238E27FC236}">
                <a16:creationId xmlns:a16="http://schemas.microsoft.com/office/drawing/2014/main" id="{DF5B969A-3AE5-B2AE-4FDB-D6FCCF7CB149}"/>
              </a:ext>
            </a:extLst>
          </p:cNvPr>
          <p:cNvSpPr>
            <a:spLocks noGrp="1"/>
          </p:cNvSpPr>
          <p:nvPr>
            <p:ph type="sldNum" sz="quarter" idx="12"/>
          </p:nvPr>
        </p:nvSpPr>
        <p:spPr/>
        <p:txBody>
          <a:bodyPr/>
          <a:lstStyle/>
          <a:p>
            <a:fld id="{A8B431F6-7705-4C3C-AC00-AF4373C849D8}" type="slidenum">
              <a:rPr lang="en-US" smtClean="0"/>
              <a:t>8</a:t>
            </a:fld>
            <a:endParaRPr lang="en-US"/>
          </a:p>
        </p:txBody>
      </p:sp>
      <p:sp>
        <p:nvSpPr>
          <p:cNvPr id="5" name="Satura vietturis 2">
            <a:extLst>
              <a:ext uri="{FF2B5EF4-FFF2-40B4-BE49-F238E27FC236}">
                <a16:creationId xmlns:a16="http://schemas.microsoft.com/office/drawing/2014/main" id="{306DA597-6092-61FC-A210-B0E3E0CF40E6}"/>
              </a:ext>
            </a:extLst>
          </p:cNvPr>
          <p:cNvSpPr>
            <a:spLocks noGrp="1"/>
          </p:cNvSpPr>
          <p:nvPr>
            <p:ph idx="1"/>
          </p:nvPr>
        </p:nvSpPr>
        <p:spPr>
          <a:xfrm>
            <a:off x="12248314" y="204788"/>
            <a:ext cx="6039686" cy="9914571"/>
          </a:xfrm>
        </p:spPr>
        <p:txBody>
          <a:bodyPr>
            <a:normAutofit lnSpcReduction="10000"/>
          </a:bodyPr>
          <a:lstStyle/>
          <a:p>
            <a:pPr marL="0" indent="0" algn="just">
              <a:lnSpc>
                <a:spcPct val="107000"/>
              </a:lnSpc>
              <a:spcAft>
                <a:spcPts val="1200"/>
              </a:spcAft>
              <a:buNone/>
            </a:pPr>
            <a:r>
              <a:rPr lang="lv-LV" sz="2400" dirty="0">
                <a:ea typeface="Calibri" panose="020F0502020204030204" pitchFamily="34" charset="0"/>
                <a:cs typeface="Calibri" panose="020F0502020204030204" pitchFamily="34" charset="0"/>
              </a:rPr>
              <a:t>Tukuma pilsētas robežu paplašināšana, pilsētai pievienojot vairākus areālus no Tumes un Smārdes pagasta:</a:t>
            </a:r>
          </a:p>
          <a:p>
            <a:pPr marL="514350" indent="-514350" algn="just">
              <a:lnSpc>
                <a:spcPct val="107000"/>
              </a:lnSpc>
              <a:buFont typeface="Symbol" panose="05050102010706020507" pitchFamily="18" charset="2"/>
              <a:buChar char=""/>
            </a:pPr>
            <a:r>
              <a:rPr lang="lv-LV" sz="1950" dirty="0">
                <a:ea typeface="Calibri" panose="020F0502020204030204" pitchFamily="34" charset="0"/>
                <a:cs typeface="Times New Roman" panose="02020603050405020304" pitchFamily="18" charset="0"/>
              </a:rPr>
              <a:t>esošos vasarnīcu/dārzkopības ciemus Līdumu un Pārupi, kuros ir sadalītas apbūves zemes vienības un daļā nekustamo īpašumu iedzīvotāju dzīvo patstāvīgi (arī ziemas sezonā);</a:t>
            </a:r>
          </a:p>
          <a:p>
            <a:pPr marL="514350" indent="-514350" algn="just">
              <a:lnSpc>
                <a:spcPct val="107000"/>
              </a:lnSpc>
              <a:buFont typeface="Symbol" panose="05050102010706020507" pitchFamily="18" charset="2"/>
              <a:buChar char=""/>
            </a:pPr>
            <a:r>
              <a:rPr lang="lv-LV" sz="1950" dirty="0">
                <a:ea typeface="Calibri" panose="020F0502020204030204" pitchFamily="34" charset="0"/>
                <a:cs typeface="Times New Roman" panose="02020603050405020304" pitchFamily="18" charset="0"/>
              </a:rPr>
              <a:t>Straumes rūpnieciskās apbūves teritorijas;</a:t>
            </a:r>
          </a:p>
          <a:p>
            <a:pPr marL="514350" indent="-514350" algn="just">
              <a:lnSpc>
                <a:spcPct val="107000"/>
              </a:lnSpc>
              <a:buFont typeface="Symbol" panose="05050102010706020507" pitchFamily="18" charset="2"/>
              <a:buChar char=""/>
            </a:pPr>
            <a:r>
              <a:rPr lang="lv-LV" sz="1950" dirty="0">
                <a:ea typeface="Calibri" panose="020F0502020204030204" pitchFamily="34" charset="0"/>
                <a:cs typeface="Times New Roman" panose="02020603050405020304" pitchFamily="18" charset="0"/>
              </a:rPr>
              <a:t>apbūvētās teritorijas starp autoceļiem V1443 Tukums – Jaunmokas un V1442 Tukums – Lazdas, radot priekšnoteikumus savrupmāju apbūves attīstībai;</a:t>
            </a:r>
          </a:p>
          <a:p>
            <a:pPr marL="514350" indent="-514350" algn="just">
              <a:lnSpc>
                <a:spcPct val="107000"/>
              </a:lnSpc>
              <a:buFont typeface="Symbol" panose="05050102010706020507" pitchFamily="18" charset="2"/>
              <a:buChar char=""/>
            </a:pPr>
            <a:r>
              <a:rPr lang="lv-LV" sz="1950" dirty="0">
                <a:ea typeface="Calibri" panose="020F0502020204030204" pitchFamily="34" charset="0"/>
                <a:cs typeface="Times New Roman" panose="02020603050405020304" pitchFamily="18" charset="0"/>
              </a:rPr>
              <a:t>mazāk sadalītās teritorijas starp autoceļu V1442 Tukums – Lazdas un </a:t>
            </a:r>
            <a:r>
              <a:rPr lang="lv-LV" sz="1950" dirty="0" err="1">
                <a:ea typeface="Calibri" panose="020F0502020204030204" pitchFamily="34" charset="0"/>
                <a:cs typeface="Times New Roman" panose="02020603050405020304" pitchFamily="18" charset="0"/>
              </a:rPr>
              <a:t>Liepkalniem</a:t>
            </a:r>
            <a:r>
              <a:rPr lang="lv-LV" sz="1950" dirty="0">
                <a:ea typeface="Calibri" panose="020F0502020204030204" pitchFamily="34" charset="0"/>
                <a:cs typeface="Times New Roman" panose="02020603050405020304" pitchFamily="18" charset="0"/>
              </a:rPr>
              <a:t>, veidojot vienmērīgu pilsētas robežu;</a:t>
            </a:r>
          </a:p>
          <a:p>
            <a:pPr marL="514350" indent="-514350" algn="just">
              <a:lnSpc>
                <a:spcPct val="107000"/>
              </a:lnSpc>
              <a:buFont typeface="Symbol" panose="05050102010706020507" pitchFamily="18" charset="2"/>
              <a:buChar char=""/>
            </a:pPr>
            <a:r>
              <a:rPr lang="lv-LV" sz="1950" dirty="0">
                <a:ea typeface="Calibri" panose="020F0502020204030204" pitchFamily="34" charset="0"/>
                <a:cs typeface="Times New Roman" panose="02020603050405020304" pitchFamily="18" charset="0"/>
              </a:rPr>
              <a:t>apbūvētās un mazāk sadalītās </a:t>
            </a:r>
            <a:r>
              <a:rPr lang="lv-LV" sz="1950" dirty="0" err="1">
                <a:ea typeface="Calibri" panose="020F0502020204030204" pitchFamily="34" charset="0"/>
                <a:cs typeface="Times New Roman" panose="02020603050405020304" pitchFamily="18" charset="0"/>
              </a:rPr>
              <a:t>Liepkalnu</a:t>
            </a:r>
            <a:r>
              <a:rPr lang="lv-LV" sz="1950" dirty="0">
                <a:ea typeface="Calibri" panose="020F0502020204030204" pitchFamily="34" charset="0"/>
                <a:cs typeface="Times New Roman" panose="02020603050405020304" pitchFamily="18" charset="0"/>
              </a:rPr>
              <a:t> areāla teritorijas Ozoliņu apkaimes pievārtē;</a:t>
            </a:r>
          </a:p>
          <a:p>
            <a:pPr marL="514350" indent="-514350" algn="just">
              <a:lnSpc>
                <a:spcPct val="107000"/>
              </a:lnSpc>
              <a:buFont typeface="Symbol" panose="05050102010706020507" pitchFamily="18" charset="2"/>
              <a:buChar char=""/>
            </a:pPr>
            <a:r>
              <a:rPr lang="lv-LV" sz="1950" dirty="0">
                <a:ea typeface="Calibri" panose="020F0502020204030204" pitchFamily="34" charset="0"/>
                <a:cs typeface="Times New Roman" panose="02020603050405020304" pitchFamily="18" charset="0"/>
              </a:rPr>
              <a:t>Ozoliņu kapus;</a:t>
            </a:r>
          </a:p>
          <a:p>
            <a:pPr marL="514350" indent="-514350" algn="just">
              <a:lnSpc>
                <a:spcPct val="107000"/>
              </a:lnSpc>
              <a:buFont typeface="Symbol" panose="05050102010706020507" pitchFamily="18" charset="2"/>
              <a:buChar char=""/>
            </a:pPr>
            <a:r>
              <a:rPr lang="lv-LV" sz="1950" dirty="0">
                <a:ea typeface="Calibri" panose="020F0502020204030204" pitchFamily="34" charset="0"/>
                <a:cs typeface="Times New Roman" panose="02020603050405020304" pitchFamily="18" charset="0"/>
              </a:rPr>
              <a:t>AS “Latvijas valsts meži” piederošās zemes vienības ar </a:t>
            </a:r>
            <a:r>
              <a:rPr lang="lv-LV" sz="1950" dirty="0" err="1">
                <a:ea typeface="Calibri" panose="020F0502020204030204" pitchFamily="34" charset="0"/>
                <a:cs typeface="Times New Roman" panose="02020603050405020304" pitchFamily="18" charset="0"/>
              </a:rPr>
              <a:t>kad.apz</a:t>
            </a:r>
            <a:r>
              <a:rPr lang="lv-LV" sz="1950" dirty="0">
                <a:ea typeface="Calibri" panose="020F0502020204030204" pitchFamily="34" charset="0"/>
                <a:cs typeface="Times New Roman" panose="02020603050405020304" pitchFamily="18" charset="0"/>
              </a:rPr>
              <a:t>. 90820010072 un 90820010074 ~130 ha platībā, kas iekļauj esošo un attīstāmo atpūtas vietu </a:t>
            </a:r>
            <a:r>
              <a:rPr lang="lv-LV" sz="1950" dirty="0" err="1">
                <a:ea typeface="Calibri" panose="020F0502020204030204" pitchFamily="34" charset="0"/>
                <a:cs typeface="Times New Roman" panose="02020603050405020304" pitchFamily="18" charset="0"/>
              </a:rPr>
              <a:t>Melnezers</a:t>
            </a:r>
            <a:r>
              <a:rPr lang="lv-LV" sz="1950" dirty="0">
                <a:ea typeface="Calibri" panose="020F0502020204030204" pitchFamily="34" charset="0"/>
                <a:cs typeface="Times New Roman" panose="02020603050405020304" pitchFamily="18" charset="0"/>
              </a:rPr>
              <a:t>, ko perspektīvā apsaimniekos pašvaldība;</a:t>
            </a:r>
          </a:p>
          <a:p>
            <a:pPr marL="514350" indent="-514350" algn="just">
              <a:lnSpc>
                <a:spcPct val="107000"/>
              </a:lnSpc>
              <a:buFont typeface="Symbol" panose="05050102010706020507" pitchFamily="18" charset="2"/>
              <a:buChar char=""/>
            </a:pPr>
            <a:r>
              <a:rPr lang="lv-LV" sz="1950" dirty="0">
                <a:ea typeface="Calibri" panose="020F0502020204030204" pitchFamily="34" charset="0"/>
                <a:cs typeface="Times New Roman" panose="02020603050405020304" pitchFamily="18" charset="0"/>
              </a:rPr>
              <a:t>teritoriju pie AS “Tukuma ūdens”, notekūdeņu attīrīšanas iekārtām un Tīles fermu;</a:t>
            </a:r>
          </a:p>
          <a:p>
            <a:pPr marL="514350" indent="-514350" algn="just">
              <a:lnSpc>
                <a:spcPct val="107000"/>
              </a:lnSpc>
              <a:buFont typeface="Symbol" panose="05050102010706020507" pitchFamily="18" charset="2"/>
              <a:buChar char=""/>
            </a:pPr>
            <a:r>
              <a:rPr lang="lv-LV" sz="1950" dirty="0">
                <a:ea typeface="Calibri" panose="020F0502020204030204" pitchFamily="34" charset="0"/>
                <a:cs typeface="Times New Roman" panose="02020603050405020304" pitchFamily="18" charset="0"/>
              </a:rPr>
              <a:t>apbūvētās teritorijas starp dzelzceļa līniju Rīga – Ventspils un autoceļu V1476 Kalēji – Durbe;</a:t>
            </a:r>
          </a:p>
          <a:p>
            <a:pPr marL="514350" indent="-514350" algn="just">
              <a:lnSpc>
                <a:spcPct val="107000"/>
              </a:lnSpc>
              <a:spcAft>
                <a:spcPts val="1200"/>
              </a:spcAft>
              <a:buFont typeface="Symbol" panose="05050102010706020507" pitchFamily="18" charset="2"/>
              <a:buChar char=""/>
            </a:pPr>
            <a:r>
              <a:rPr lang="lv-LV" sz="1950" dirty="0">
                <a:ea typeface="Calibri" panose="020F0502020204030204" pitchFamily="34" charset="0"/>
                <a:cs typeface="Times New Roman" panose="02020603050405020304" pitchFamily="18" charset="0"/>
              </a:rPr>
              <a:t>apbūvētās un mazāk sadalītās teritorijas starp dzelzceļa līniju Tukums II – Jelgava, autoceļu Jelgava (</a:t>
            </a:r>
            <a:r>
              <a:rPr lang="lv-LV" sz="1950" dirty="0" err="1">
                <a:ea typeface="Calibri" panose="020F0502020204030204" pitchFamily="34" charset="0"/>
                <a:cs typeface="Times New Roman" panose="02020603050405020304" pitchFamily="18" charset="0"/>
              </a:rPr>
              <a:t>Tušķi</a:t>
            </a:r>
            <a:r>
              <a:rPr lang="lv-LV" sz="1950" dirty="0">
                <a:ea typeface="Calibri" panose="020F0502020204030204" pitchFamily="34" charset="0"/>
                <a:cs typeface="Times New Roman" panose="02020603050405020304" pitchFamily="18" charset="0"/>
              </a:rPr>
              <a:t>)—Tukums un lidostas teritoriju.</a:t>
            </a:r>
            <a:endParaRPr lang="lv-LV" sz="3000" dirty="0"/>
          </a:p>
        </p:txBody>
      </p:sp>
      <p:pic>
        <p:nvPicPr>
          <p:cNvPr id="11" name="Attēls 10">
            <a:extLst>
              <a:ext uri="{FF2B5EF4-FFF2-40B4-BE49-F238E27FC236}">
                <a16:creationId xmlns:a16="http://schemas.microsoft.com/office/drawing/2014/main" id="{F9E45685-61DD-97F2-EA6E-56F466A0C433}"/>
              </a:ext>
            </a:extLst>
          </p:cNvPr>
          <p:cNvPicPr>
            <a:picLocks noChangeAspect="1"/>
          </p:cNvPicPr>
          <p:nvPr/>
        </p:nvPicPr>
        <p:blipFill>
          <a:blip r:embed="rId3"/>
          <a:stretch>
            <a:fillRect/>
          </a:stretch>
        </p:blipFill>
        <p:spPr>
          <a:xfrm>
            <a:off x="-50629" y="8616315"/>
            <a:ext cx="3304370" cy="1670685"/>
          </a:xfrm>
          <a:prstGeom prst="rect">
            <a:avLst/>
          </a:prstGeom>
        </p:spPr>
      </p:pic>
      <p:sp>
        <p:nvSpPr>
          <p:cNvPr id="3" name="Virsraksts 1">
            <a:extLst>
              <a:ext uri="{FF2B5EF4-FFF2-40B4-BE49-F238E27FC236}">
                <a16:creationId xmlns:a16="http://schemas.microsoft.com/office/drawing/2014/main" id="{854C06C7-7A03-8B1E-DE71-DDF6A7D3F83A}"/>
              </a:ext>
            </a:extLst>
          </p:cNvPr>
          <p:cNvSpPr txBox="1">
            <a:spLocks/>
          </p:cNvSpPr>
          <p:nvPr/>
        </p:nvSpPr>
        <p:spPr bwMode="auto">
          <a:xfrm>
            <a:off x="19050" y="0"/>
            <a:ext cx="12229264" cy="1510665"/>
          </a:xfrm>
          <a:prstGeom prst="rect">
            <a:avLst/>
          </a:prstGeom>
          <a:solidFill>
            <a:srgbClr val="0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endParaRPr lang="lv-LV" sz="4800" b="1" dirty="0">
              <a:solidFill>
                <a:schemeClr val="bg1"/>
              </a:solidFill>
              <a:latin typeface="Verdana" panose="020B0604030504040204" pitchFamily="34" charset="0"/>
              <a:ea typeface="Verdana" panose="020B0604030504040204" pitchFamily="34" charset="0"/>
            </a:endParaRPr>
          </a:p>
        </p:txBody>
      </p:sp>
      <p:sp>
        <p:nvSpPr>
          <p:cNvPr id="2" name="Virsraksts 1">
            <a:extLst>
              <a:ext uri="{FF2B5EF4-FFF2-40B4-BE49-F238E27FC236}">
                <a16:creationId xmlns:a16="http://schemas.microsoft.com/office/drawing/2014/main" id="{A51559FF-779E-062C-22CE-04158229DF00}"/>
              </a:ext>
            </a:extLst>
          </p:cNvPr>
          <p:cNvSpPr>
            <a:spLocks noGrp="1"/>
          </p:cNvSpPr>
          <p:nvPr>
            <p:ph type="title"/>
          </p:nvPr>
        </p:nvSpPr>
        <p:spPr>
          <a:xfrm>
            <a:off x="457200" y="264795"/>
            <a:ext cx="10972800" cy="971550"/>
          </a:xfrm>
        </p:spPr>
        <p:txBody>
          <a:bodyPr>
            <a:normAutofit fontScale="90000"/>
          </a:bodyPr>
          <a:lstStyle/>
          <a:p>
            <a:r>
              <a:rPr lang="en-US" b="1" dirty="0" err="1">
                <a:solidFill>
                  <a:schemeClr val="bg1"/>
                </a:solidFill>
                <a:latin typeface="Verdana" panose="020B0604030504040204" pitchFamily="34" charset="0"/>
                <a:ea typeface="Verdana" panose="020B0604030504040204" pitchFamily="34" charset="0"/>
              </a:rPr>
              <a:t>Tukuma</a:t>
            </a:r>
            <a:r>
              <a:rPr lang="en-US" b="1" dirty="0">
                <a:solidFill>
                  <a:schemeClr val="bg1"/>
                </a:solidFill>
                <a:latin typeface="Verdana" panose="020B0604030504040204" pitchFamily="34" charset="0"/>
                <a:ea typeface="Verdana" panose="020B0604030504040204" pitchFamily="34" charset="0"/>
              </a:rPr>
              <a:t> </a:t>
            </a:r>
            <a:r>
              <a:rPr lang="en-US" b="1" dirty="0" err="1">
                <a:solidFill>
                  <a:schemeClr val="bg1"/>
                </a:solidFill>
                <a:latin typeface="Verdana" panose="020B0604030504040204" pitchFamily="34" charset="0"/>
                <a:ea typeface="Verdana" panose="020B0604030504040204" pitchFamily="34" charset="0"/>
              </a:rPr>
              <a:t>pilsētas</a:t>
            </a:r>
            <a:r>
              <a:rPr lang="en-US" b="1" dirty="0">
                <a:solidFill>
                  <a:schemeClr val="bg1"/>
                </a:solidFill>
                <a:latin typeface="Verdana" panose="020B0604030504040204" pitchFamily="34" charset="0"/>
                <a:ea typeface="Verdana" panose="020B0604030504040204" pitchFamily="34" charset="0"/>
              </a:rPr>
              <a:t> </a:t>
            </a:r>
            <a:r>
              <a:rPr lang="en-US" b="1" dirty="0" err="1">
                <a:solidFill>
                  <a:schemeClr val="bg1"/>
                </a:solidFill>
                <a:latin typeface="Verdana" panose="020B0604030504040204" pitchFamily="34" charset="0"/>
                <a:ea typeface="Verdana" panose="020B0604030504040204" pitchFamily="34" charset="0"/>
              </a:rPr>
              <a:t>robežas</a:t>
            </a:r>
            <a:r>
              <a:rPr lang="en-US" b="1" dirty="0">
                <a:solidFill>
                  <a:schemeClr val="bg1"/>
                </a:solidFill>
                <a:latin typeface="Verdana" panose="020B0604030504040204" pitchFamily="34" charset="0"/>
                <a:ea typeface="Verdana" panose="020B0604030504040204" pitchFamily="34" charset="0"/>
              </a:rPr>
              <a:t> </a:t>
            </a:r>
            <a:r>
              <a:rPr lang="en-US" b="1" dirty="0" err="1">
                <a:solidFill>
                  <a:schemeClr val="bg1"/>
                </a:solidFill>
                <a:latin typeface="Verdana" panose="020B0604030504040204" pitchFamily="34" charset="0"/>
                <a:ea typeface="Verdana" panose="020B0604030504040204" pitchFamily="34" charset="0"/>
              </a:rPr>
              <a:t>grozījumi</a:t>
            </a:r>
            <a:endParaRPr lang="lv-LV"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7446797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56C411F3-2369-4B1E-1E0E-89F80163DA2F}"/>
              </a:ext>
            </a:extLst>
          </p:cNvPr>
          <p:cNvSpPr>
            <a:spLocks noGrp="1"/>
          </p:cNvSpPr>
          <p:nvPr>
            <p:ph type="title"/>
          </p:nvPr>
        </p:nvSpPr>
        <p:spPr>
          <a:xfrm>
            <a:off x="0" y="792956"/>
            <a:ext cx="8686800" cy="1510665"/>
          </a:xfrm>
          <a:solidFill>
            <a:srgbClr val="008080"/>
          </a:solidFill>
        </p:spPr>
        <p:txBody>
          <a:bodyPr/>
          <a:lstStyle/>
          <a:p>
            <a:r>
              <a:rPr lang="lv-LV" sz="4800" b="1" dirty="0">
                <a:solidFill>
                  <a:schemeClr val="bg1"/>
                </a:solidFill>
                <a:latin typeface="Verdana" panose="020B0604030504040204" pitchFamily="34" charset="0"/>
                <a:ea typeface="Verdana" panose="020B0604030504040204" pitchFamily="34" charset="0"/>
              </a:rPr>
              <a:t>Kopsavilkums</a:t>
            </a:r>
          </a:p>
        </p:txBody>
      </p:sp>
      <p:sp>
        <p:nvSpPr>
          <p:cNvPr id="3" name="Satura vietturis 2">
            <a:extLst>
              <a:ext uri="{FF2B5EF4-FFF2-40B4-BE49-F238E27FC236}">
                <a16:creationId xmlns:a16="http://schemas.microsoft.com/office/drawing/2014/main" id="{7518AB4D-42D8-CE29-86BE-63A8C1FD506D}"/>
              </a:ext>
            </a:extLst>
          </p:cNvPr>
          <p:cNvSpPr>
            <a:spLocks noGrp="1"/>
          </p:cNvSpPr>
          <p:nvPr>
            <p:ph idx="1"/>
          </p:nvPr>
        </p:nvSpPr>
        <p:spPr>
          <a:xfrm>
            <a:off x="1257300" y="3212306"/>
            <a:ext cx="15773400" cy="5664993"/>
          </a:xfrm>
        </p:spPr>
        <p:txBody>
          <a:bodyPr/>
          <a:lstStyle/>
          <a:p>
            <a:r>
              <a:rPr lang="lv-LV" sz="4000" dirty="0"/>
              <a:t>Apdzīvojuma attīstības plāns – </a:t>
            </a:r>
            <a:r>
              <a:rPr lang="lv-LV" sz="4000" b="1" dirty="0"/>
              <a:t>vienošanās</a:t>
            </a:r>
            <a:r>
              <a:rPr lang="lv-LV" sz="4000" dirty="0"/>
              <a:t> par apdzīvoto vietu robežām statusiem</a:t>
            </a:r>
          </a:p>
          <a:p>
            <a:r>
              <a:rPr lang="lv-LV" sz="4000" dirty="0"/>
              <a:t>Pašreizējā </a:t>
            </a:r>
            <a:r>
              <a:rPr lang="lv-LV" sz="4000" b="1" dirty="0"/>
              <a:t>apdzīvojuma struktūra </a:t>
            </a:r>
            <a:r>
              <a:rPr lang="lv-LV" sz="4000" dirty="0"/>
              <a:t>– pilsētas un ciemi</a:t>
            </a:r>
          </a:p>
          <a:p>
            <a:r>
              <a:rPr lang="lv-LV" sz="4000" dirty="0"/>
              <a:t>Pilsētu </a:t>
            </a:r>
            <a:r>
              <a:rPr lang="lv-LV" sz="4000" b="1" dirty="0"/>
              <a:t>robežu grozījumi</a:t>
            </a:r>
            <a:r>
              <a:rPr lang="lv-LV" sz="4000" dirty="0"/>
              <a:t>, paplašinot Tukum</a:t>
            </a:r>
            <a:r>
              <a:rPr lang="en-GB" sz="4000" dirty="0"/>
              <a:t>a</a:t>
            </a:r>
            <a:r>
              <a:rPr lang="lv-LV" sz="4000" dirty="0"/>
              <a:t> un </a:t>
            </a:r>
            <a:r>
              <a:rPr lang="lv-LV" sz="4000" dirty="0" err="1"/>
              <a:t>Kandav</a:t>
            </a:r>
            <a:r>
              <a:rPr lang="en-GB" sz="4000" dirty="0"/>
              <a:t>as </a:t>
            </a:r>
            <a:r>
              <a:rPr lang="en-GB" sz="4000" dirty="0" err="1"/>
              <a:t>robežas</a:t>
            </a:r>
            <a:endParaRPr lang="lv-LV" sz="4000" dirty="0"/>
          </a:p>
          <a:p>
            <a:r>
              <a:rPr lang="lv-LV" sz="4000" dirty="0"/>
              <a:t>Pagastu robežu grozījumi četrās vietās</a:t>
            </a:r>
          </a:p>
          <a:p>
            <a:r>
              <a:rPr lang="lv-LV" sz="4000" dirty="0"/>
              <a:t>Ciemu robežas – izmaiņas </a:t>
            </a:r>
            <a:r>
              <a:rPr lang="en-GB" sz="4000" dirty="0"/>
              <a:t>27 </a:t>
            </a:r>
            <a:r>
              <a:rPr lang="lv-LV" sz="4000" dirty="0"/>
              <a:t>ciem</a:t>
            </a:r>
            <a:r>
              <a:rPr lang="en-GB" sz="4000" dirty="0" err="1"/>
              <a:t>iem</a:t>
            </a:r>
            <a:r>
              <a:rPr lang="lv-LV" sz="4000" dirty="0"/>
              <a:t>, </a:t>
            </a:r>
            <a:r>
              <a:rPr lang="en-GB" sz="4000" dirty="0" err="1"/>
              <a:t>izveidoti</a:t>
            </a:r>
            <a:r>
              <a:rPr lang="en-GB" sz="4000" dirty="0"/>
              <a:t> 2</a:t>
            </a:r>
            <a:r>
              <a:rPr lang="lv-LV" sz="4000" dirty="0"/>
              <a:t> jauni ciemi</a:t>
            </a:r>
          </a:p>
          <a:p>
            <a:r>
              <a:rPr lang="lv-LV" sz="4000" b="1" dirty="0" err="1"/>
              <a:t>Mazciemi</a:t>
            </a:r>
            <a:r>
              <a:rPr lang="lv-LV" sz="4000" dirty="0"/>
              <a:t> – nosakāmi 118 </a:t>
            </a:r>
            <a:r>
              <a:rPr lang="lv-LV" sz="4000" dirty="0" err="1"/>
              <a:t>mazciemi</a:t>
            </a:r>
            <a:r>
              <a:rPr lang="lv-LV" sz="4000" dirty="0"/>
              <a:t> vēsturisko adrešu saglabāšanai</a:t>
            </a:r>
          </a:p>
          <a:p>
            <a:endParaRPr lang="lv-LV" dirty="0"/>
          </a:p>
        </p:txBody>
      </p:sp>
      <p:sp>
        <p:nvSpPr>
          <p:cNvPr id="4" name="Slaida numura vietturis 3">
            <a:extLst>
              <a:ext uri="{FF2B5EF4-FFF2-40B4-BE49-F238E27FC236}">
                <a16:creationId xmlns:a16="http://schemas.microsoft.com/office/drawing/2014/main" id="{4472055A-55C0-35A4-94C8-8FC0BFCD4B3F}"/>
              </a:ext>
            </a:extLst>
          </p:cNvPr>
          <p:cNvSpPr>
            <a:spLocks noGrp="1"/>
          </p:cNvSpPr>
          <p:nvPr>
            <p:ph type="sldNum" sz="quarter" idx="12"/>
          </p:nvPr>
        </p:nvSpPr>
        <p:spPr/>
        <p:txBody>
          <a:bodyPr/>
          <a:lstStyle/>
          <a:p>
            <a:fld id="{A8B431F6-7705-4C3C-AC00-AF4373C849D8}" type="slidenum">
              <a:rPr lang="en-US" smtClean="0"/>
              <a:t>9</a:t>
            </a:fld>
            <a:endParaRPr lang="en-US"/>
          </a:p>
        </p:txBody>
      </p:sp>
      <p:sp>
        <p:nvSpPr>
          <p:cNvPr id="5" name="Satura vietturis 2">
            <a:extLst>
              <a:ext uri="{FF2B5EF4-FFF2-40B4-BE49-F238E27FC236}">
                <a16:creationId xmlns:a16="http://schemas.microsoft.com/office/drawing/2014/main" id="{6320096E-9579-9792-B8B8-256E63C1454D}"/>
              </a:ext>
            </a:extLst>
          </p:cNvPr>
          <p:cNvSpPr txBox="1">
            <a:spLocks/>
          </p:cNvSpPr>
          <p:nvPr/>
        </p:nvSpPr>
        <p:spPr>
          <a:xfrm>
            <a:off x="1485900" y="2967038"/>
            <a:ext cx="15773400" cy="6527007"/>
          </a:xfrm>
          <a:prstGeom prst="rect">
            <a:avLst/>
          </a:prstGeom>
        </p:spPr>
        <p:txBody>
          <a:bodyPr vert="horz" lIns="137160" tIns="68580" rIns="137160" bIns="6858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71525" indent="-771525">
              <a:buFont typeface="+mj-lt"/>
              <a:buAutoNum type="arabicPeriod"/>
            </a:pPr>
            <a:endParaRPr lang="lv-LV" sz="4200" dirty="0"/>
          </a:p>
        </p:txBody>
      </p:sp>
    </p:spTree>
    <p:extLst>
      <p:ext uri="{BB962C8B-B14F-4D97-AF65-F5344CB8AC3E}">
        <p14:creationId xmlns:p14="http://schemas.microsoft.com/office/powerpoint/2010/main" val="3079655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s" ma:contentTypeID="0x010100DD3ED15BC299664399E2D3C105435F1C" ma:contentTypeVersion="18" ma:contentTypeDescription="Izveidot jaunu dokumentu." ma:contentTypeScope="" ma:versionID="802a13430d7cbf2dec2320290ca716a2">
  <xsd:schema xmlns:xsd="http://www.w3.org/2001/XMLSchema" xmlns:xs="http://www.w3.org/2001/XMLSchema" xmlns:p="http://schemas.microsoft.com/office/2006/metadata/properties" xmlns:ns2="60686a28-206e-40ba-a490-d2cdfca46c0c" xmlns:ns3="4dcb3448-f0e0-4369-8617-a51b8d6cee36" targetNamespace="http://schemas.microsoft.com/office/2006/metadata/properties" ma:root="true" ma:fieldsID="436ce2db4510bfdc7ce61cdafa7b75a0" ns2:_="" ns3:_="">
    <xsd:import namespace="60686a28-206e-40ba-a490-d2cdfca46c0c"/>
    <xsd:import namespace="4dcb3448-f0e0-4369-8617-a51b8d6cee3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686a28-206e-40ba-a490-d2cdfca46c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ttēlu atzīmes" ma:readOnly="false" ma:fieldId="{5cf76f15-5ced-4ddc-b409-7134ff3c332f}" ma:taxonomyMulti="true" ma:sspId="550e1e53-5410-4bdb-8c8a-c3d0be1f470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dcb3448-f0e0-4369-8617-a51b8d6cee36" elementFormDefault="qualified">
    <xsd:import namespace="http://schemas.microsoft.com/office/2006/documentManagement/types"/>
    <xsd:import namespace="http://schemas.microsoft.com/office/infopath/2007/PartnerControls"/>
    <xsd:element name="SharedWithUsers" ma:index="10" nillable="true" ma:displayName="Koplietots a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Koplietots ar: detalizēti" ma:internalName="SharedWithDetails" ma:readOnly="true">
      <xsd:simpleType>
        <xsd:restriction base="dms:Note">
          <xsd:maxLength value="255"/>
        </xsd:restriction>
      </xsd:simpleType>
    </xsd:element>
    <xsd:element name="TaxCatchAll" ma:index="23" nillable="true" ma:displayName="Taxonomy Catch All Column" ma:hidden="true" ma:list="{d5719444-0d2f-4846-b8f3-8c9131ddaaeb}" ma:internalName="TaxCatchAll" ma:showField="CatchAllData" ma:web="4dcb3448-f0e0-4369-8617-a51b8d6cee3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atura tips"/>
        <xsd:element ref="dc:title" minOccurs="0" maxOccurs="1" ma:index="4" ma:displayName="Virsrakst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dcb3448-f0e0-4369-8617-a51b8d6cee36" xsi:nil="true"/>
    <lcf76f155ced4ddcb4097134ff3c332f xmlns="60686a28-206e-40ba-a490-d2cdfca46c0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8A08DF0-43E4-4019-86A8-96840DFEABF5}"/>
</file>

<file path=customXml/itemProps2.xml><?xml version="1.0" encoding="utf-8"?>
<ds:datastoreItem xmlns:ds="http://schemas.openxmlformats.org/officeDocument/2006/customXml" ds:itemID="{0C5DB847-512D-43A6-87DD-583F9C33F89E}">
  <ds:schemaRefs>
    <ds:schemaRef ds:uri="http://schemas.microsoft.com/sharepoint/v3/contenttype/forms"/>
  </ds:schemaRefs>
</ds:datastoreItem>
</file>

<file path=customXml/itemProps3.xml><?xml version="1.0" encoding="utf-8"?>
<ds:datastoreItem xmlns:ds="http://schemas.openxmlformats.org/officeDocument/2006/customXml" ds:itemID="{9F945A83-BA03-408A-960C-B6BD7287139B}">
  <ds:schemaRefs>
    <ds:schemaRef ds:uri="http://schemas.microsoft.com/office/2006/metadata/properties"/>
    <ds:schemaRef ds:uri="http://schemas.microsoft.com/office/infopath/2007/PartnerControls"/>
    <ds:schemaRef ds:uri="cd752573-3659-432c-8585-7a8671e7eb30"/>
    <ds:schemaRef ds:uri="d79146ef-05f0-4f82-9fab-308043e7c500"/>
  </ds:schemaRefs>
</ds:datastoreItem>
</file>

<file path=docProps/app.xml><?xml version="1.0" encoding="utf-8"?>
<Properties xmlns="http://schemas.openxmlformats.org/officeDocument/2006/extended-properties" xmlns:vt="http://schemas.openxmlformats.org/officeDocument/2006/docPropsVTypes">
  <TotalTime>3911</TotalTime>
  <Words>1854</Words>
  <Application>Microsoft Office PowerPoint</Application>
  <PresentationFormat>Custom</PresentationFormat>
  <Paragraphs>254</Paragraphs>
  <Slides>27</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Calibri</vt:lpstr>
      <vt:lpstr>Verdana</vt:lpstr>
      <vt:lpstr>Aptos</vt:lpstr>
      <vt:lpstr>Poppins</vt:lpstr>
      <vt:lpstr>Wingdings</vt:lpstr>
      <vt:lpstr>Arial</vt:lpstr>
      <vt:lpstr>Symbol</vt:lpstr>
      <vt:lpstr>Office Theme</vt:lpstr>
      <vt:lpstr>PowerPoint Presentation</vt:lpstr>
      <vt:lpstr>PowerPoint Presentation</vt:lpstr>
      <vt:lpstr>PowerPoint Presentation</vt:lpstr>
      <vt:lpstr> Kas ir tematiskais plānojums?</vt:lpstr>
      <vt:lpstr>1. Tukuma novada apdzīvojuma attīstības plāns</vt:lpstr>
      <vt:lpstr>Pašreizējā apdzīvojuma struktūra</vt:lpstr>
      <vt:lpstr>Tukuma novada attīstības centri pēc IAS*</vt:lpstr>
      <vt:lpstr>Tukuma pilsētas robežas grozījumi</vt:lpstr>
      <vt:lpstr>Kopsavilkums</vt:lpstr>
      <vt:lpstr>2. Tukuma novada piekrastes attīstības plāns</vt:lpstr>
      <vt:lpstr>Peldvietas</vt:lpstr>
      <vt:lpstr>Pludmales teritorijas zonas </vt:lpstr>
      <vt:lpstr>Piekļuves vietas jūrai </vt:lpstr>
      <vt:lpstr>Nobraukšanas pie jūras </vt:lpstr>
      <vt:lpstr>Kopsavilkums, secinājumi</vt:lpstr>
      <vt:lpstr>3. Tukuma novada transporta infrastruktūras attīstības plāns</vt:lpstr>
      <vt:lpstr>Kopējā transporta infrastruktūra</vt:lpstr>
      <vt:lpstr>Mobilitātes punkti</vt:lpstr>
      <vt:lpstr>Sabiedriskais transports</vt:lpstr>
      <vt:lpstr>Sabiedriskais transports Kandavā</vt:lpstr>
      <vt:lpstr>Sabiedriskais transports Tukumā</vt:lpstr>
      <vt:lpstr>Transporta infrastruktūra pagastos </vt:lpstr>
      <vt:lpstr>Velomaršruti</vt:lpstr>
      <vt:lpstr>Ielu un ceļu  kategorijas   tranzīta iela (B kategorija)   maģistrālā iela (C kategorija)   pilsētas vai ciema nozīmes iela (D kategorija)   vietējas nozīmes iela (E kategorija)    </vt:lpstr>
      <vt:lpstr>PowerPoint Presentation</vt:lpstr>
      <vt:lpstr>Kopsavilkums, secinājumi</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Tukuma_novads</dc:title>
  <dc:creator>Inga.Tramdaha</dc:creator>
  <cp:lastModifiedBy>Inga Tramdaha</cp:lastModifiedBy>
  <cp:revision>198</cp:revision>
  <dcterms:created xsi:type="dcterms:W3CDTF">2006-08-16T00:00:00Z</dcterms:created>
  <dcterms:modified xsi:type="dcterms:W3CDTF">2025-04-11T07:50:49Z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0x010100DD3ED15BC299664399E2D3C105435F1C</vt:lpwstr>
  </property>
  <property fmtid="{D5CDD505-2E9C-101B-9397-08002B2CF9AE}" pid="3" name="MediaServiceImageTags">
    <vt:lpwstr/>
  </property>
</Properties>
</file>