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3"/>
  </p:notesMasterIdLst>
  <p:handoutMasterIdLst>
    <p:handoutMasterId r:id="rId24"/>
  </p:handoutMasterIdLst>
  <p:sldIdLst>
    <p:sldId id="256" r:id="rId5"/>
    <p:sldId id="644" r:id="rId6"/>
    <p:sldId id="619" r:id="rId7"/>
    <p:sldId id="640" r:id="rId8"/>
    <p:sldId id="634" r:id="rId9"/>
    <p:sldId id="632" r:id="rId10"/>
    <p:sldId id="635" r:id="rId11"/>
    <p:sldId id="636" r:id="rId12"/>
    <p:sldId id="628" r:id="rId13"/>
    <p:sldId id="637" r:id="rId14"/>
    <p:sldId id="641" r:id="rId15"/>
    <p:sldId id="643" r:id="rId16"/>
    <p:sldId id="639" r:id="rId17"/>
    <p:sldId id="638" r:id="rId18"/>
    <p:sldId id="646" r:id="rId19"/>
    <p:sldId id="648" r:id="rId20"/>
    <p:sldId id="649" r:id="rId21"/>
    <p:sldId id="647" r:id="rId2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705162-66E3-C893-4706-BCAD0653B115}" name="Marta Štube" initials="MŠ" userId="S::marta.stube@varam.gov.lv::25b32457-cf16-4f64-87fe-8c9b38e2ee12" providerId="AD"/>
  <p188:author id="{AC25B0C2-034D-74C2-B4B9-1AA0639907D1}" name="Anete Bērziņa" initials="AB" userId="S::anete.berzina@varam.gov.lv::e08d0557-15fa-4b0e-8475-6c735a3a30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12A"/>
    <a:srgbClr val="D0CF01"/>
    <a:srgbClr val="E5EEED"/>
    <a:srgbClr val="4A7EBB"/>
    <a:srgbClr val="F6F5EE"/>
    <a:srgbClr val="CDEBFF"/>
    <a:srgbClr val="FFFFE1"/>
    <a:srgbClr val="D2E6B4"/>
    <a:srgbClr val="AAFF2D"/>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7A82B-E3A3-5BD1-AB4C-05A4E8722429}" v="116" dt="2025-04-23T11:09:45.556"/>
    <p1510:client id="{8A2F974E-A3ED-4951-9A10-286557A0D67B}" v="407" dt="2025-04-24T06:19:38.251"/>
    <p1510:client id="{9D3E5EB0-8916-4DF0-9CA7-EB23DB4CC841}" v="410" dt="2025-04-24T06:14:56.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vīns Kāpostiņš" userId="S::edvinskapostins@varam.gov.lv::ddeaab5e-d734-4529-a70a-3a6abac13806" providerId="AD" clId="Web-{75BFEBE4-76AD-D604-6C95-A33123FFCF0B}"/>
    <pc:docChg chg="modSld sldOrd">
      <pc:chgData name="Edvīns Kāpostiņš" userId="S::edvinskapostins@varam.gov.lv::ddeaab5e-d734-4529-a70a-3a6abac13806" providerId="AD" clId="Web-{75BFEBE4-76AD-D604-6C95-A33123FFCF0B}" dt="2025-02-26T14:22:43.585" v="87" actId="1076"/>
      <pc:docMkLst>
        <pc:docMk/>
      </pc:docMkLst>
      <pc:sldChg chg="modSp">
        <pc:chgData name="Edvīns Kāpostiņš" userId="S::edvinskapostins@varam.gov.lv::ddeaab5e-d734-4529-a70a-3a6abac13806" providerId="AD" clId="Web-{75BFEBE4-76AD-D604-6C95-A33123FFCF0B}" dt="2025-02-26T13:54:36.136" v="33" actId="20577"/>
        <pc:sldMkLst>
          <pc:docMk/>
          <pc:sldMk cId="0" sldId="620"/>
        </pc:sldMkLst>
      </pc:sldChg>
      <pc:sldChg chg="modSp">
        <pc:chgData name="Edvīns Kāpostiņš" userId="S::edvinskapostins@varam.gov.lv::ddeaab5e-d734-4529-a70a-3a6abac13806" providerId="AD" clId="Web-{75BFEBE4-76AD-D604-6C95-A33123FFCF0B}" dt="2025-02-26T13:59:02.222" v="73" actId="14100"/>
        <pc:sldMkLst>
          <pc:docMk/>
          <pc:sldMk cId="4285836490" sldId="621"/>
        </pc:sldMkLst>
      </pc:sldChg>
      <pc:sldChg chg="addSp delSp modSp ord">
        <pc:chgData name="Edvīns Kāpostiņš" userId="S::edvinskapostins@varam.gov.lv::ddeaab5e-d734-4529-a70a-3a6abac13806" providerId="AD" clId="Web-{75BFEBE4-76AD-D604-6C95-A33123FFCF0B}" dt="2025-02-26T14:22:43.585" v="87" actId="1076"/>
        <pc:sldMkLst>
          <pc:docMk/>
          <pc:sldMk cId="260869532" sldId="623"/>
        </pc:sldMkLst>
      </pc:sldChg>
    </pc:docChg>
  </pc:docChgLst>
  <pc:docChgLst>
    <pc:chgData name="Anete Bērziņa" userId="S::anete.berzina@varam.gov.lv::e08d0557-15fa-4b0e-8475-6c735a3a302b" providerId="AD" clId="Web-{F70BCDFA-B2BF-9D61-6204-062C8C1A7BD5}"/>
    <pc:docChg chg="modSld">
      <pc:chgData name="Anete Bērziņa" userId="S::anete.berzina@varam.gov.lv::e08d0557-15fa-4b0e-8475-6c735a3a302b" providerId="AD" clId="Web-{F70BCDFA-B2BF-9D61-6204-062C8C1A7BD5}" dt="2025-04-04T05:37:28.688" v="58" actId="20577"/>
      <pc:docMkLst>
        <pc:docMk/>
      </pc:docMkLst>
      <pc:sldChg chg="modSp">
        <pc:chgData name="Anete Bērziņa" userId="S::anete.berzina@varam.gov.lv::e08d0557-15fa-4b0e-8475-6c735a3a302b" providerId="AD" clId="Web-{F70BCDFA-B2BF-9D61-6204-062C8C1A7BD5}" dt="2025-04-04T05:37:28.688" v="58" actId="20577"/>
        <pc:sldMkLst>
          <pc:docMk/>
          <pc:sldMk cId="1105988560" sldId="639"/>
        </pc:sldMkLst>
        <pc:spChg chg="mod">
          <ac:chgData name="Anete Bērziņa" userId="S::anete.berzina@varam.gov.lv::e08d0557-15fa-4b0e-8475-6c735a3a302b" providerId="AD" clId="Web-{F70BCDFA-B2BF-9D61-6204-062C8C1A7BD5}" dt="2025-04-04T05:37:28.688" v="58" actId="20577"/>
          <ac:spMkLst>
            <pc:docMk/>
            <pc:sldMk cId="1105988560" sldId="639"/>
            <ac:spMk id="3" creationId="{CF9ACCC3-7780-AB2F-2A8B-13CDBB2F493F}"/>
          </ac:spMkLst>
        </pc:spChg>
      </pc:sldChg>
    </pc:docChg>
  </pc:docChgLst>
  <pc:docChgLst>
    <pc:chgData name="Anete Bērziņa" userId="S::anete.berzina@varam.gov.lv::e08d0557-15fa-4b0e-8475-6c735a3a302b" providerId="AD" clId="Web-{B524BF0E-F209-4D74-2327-20EFAA4E7BE9}"/>
    <pc:docChg chg="addSld modSld sldOrd">
      <pc:chgData name="Anete Bērziņa" userId="S::anete.berzina@varam.gov.lv::e08d0557-15fa-4b0e-8475-6c735a3a302b" providerId="AD" clId="Web-{B524BF0E-F209-4D74-2327-20EFAA4E7BE9}" dt="2025-02-28T08:26:35.390" v="235" actId="20577"/>
      <pc:docMkLst>
        <pc:docMk/>
      </pc:docMkLst>
      <pc:sldChg chg="modSp">
        <pc:chgData name="Anete Bērziņa" userId="S::anete.berzina@varam.gov.lv::e08d0557-15fa-4b0e-8475-6c735a3a302b" providerId="AD" clId="Web-{B524BF0E-F209-4D74-2327-20EFAA4E7BE9}" dt="2025-02-28T08:18:17.896" v="162" actId="20577"/>
        <pc:sldMkLst>
          <pc:docMk/>
          <pc:sldMk cId="2188335515" sldId="292"/>
        </pc:sldMkLst>
      </pc:sldChg>
      <pc:sldChg chg="modSp">
        <pc:chgData name="Anete Bērziņa" userId="S::anete.berzina@varam.gov.lv::e08d0557-15fa-4b0e-8475-6c735a3a302b" providerId="AD" clId="Web-{B524BF0E-F209-4D74-2327-20EFAA4E7BE9}" dt="2025-02-28T08:13:34.172" v="28" actId="20577"/>
        <pc:sldMkLst>
          <pc:docMk/>
          <pc:sldMk cId="0" sldId="619"/>
        </pc:sldMkLst>
        <pc:spChg chg="mod">
          <ac:chgData name="Anete Bērziņa" userId="S::anete.berzina@varam.gov.lv::e08d0557-15fa-4b0e-8475-6c735a3a302b" providerId="AD" clId="Web-{B524BF0E-F209-4D74-2327-20EFAA4E7BE9}" dt="2025-02-28T08:13:34.172" v="28" actId="20577"/>
          <ac:spMkLst>
            <pc:docMk/>
            <pc:sldMk cId="0" sldId="619"/>
            <ac:spMk id="12291" creationId="{9C4C4168-1664-40F9-913D-5774AD39AD7A}"/>
          </ac:spMkLst>
        </pc:spChg>
      </pc:sldChg>
      <pc:sldChg chg="modSp">
        <pc:chgData name="Anete Bērziņa" userId="S::anete.berzina@varam.gov.lv::e08d0557-15fa-4b0e-8475-6c735a3a302b" providerId="AD" clId="Web-{B524BF0E-F209-4D74-2327-20EFAA4E7BE9}" dt="2025-02-27T14:19:15.963" v="1" actId="20577"/>
        <pc:sldMkLst>
          <pc:docMk/>
          <pc:sldMk cId="4285836490" sldId="621"/>
        </pc:sldMkLst>
      </pc:sldChg>
      <pc:sldChg chg="modSp">
        <pc:chgData name="Anete Bērziņa" userId="S::anete.berzina@varam.gov.lv::e08d0557-15fa-4b0e-8475-6c735a3a302b" providerId="AD" clId="Web-{B524BF0E-F209-4D74-2327-20EFAA4E7BE9}" dt="2025-02-27T14:19:52.855" v="7" actId="20577"/>
        <pc:sldMkLst>
          <pc:docMk/>
          <pc:sldMk cId="4001062973" sldId="622"/>
        </pc:sldMkLst>
      </pc:sldChg>
      <pc:sldChg chg="modSp">
        <pc:chgData name="Anete Bērziņa" userId="S::anete.berzina@varam.gov.lv::e08d0557-15fa-4b0e-8475-6c735a3a302b" providerId="AD" clId="Web-{B524BF0E-F209-4D74-2327-20EFAA4E7BE9}" dt="2025-02-27T14:20:12.809" v="13" actId="1076"/>
        <pc:sldMkLst>
          <pc:docMk/>
          <pc:sldMk cId="1047964644" sldId="626"/>
        </pc:sldMkLst>
      </pc:sldChg>
      <pc:sldChg chg="modSp">
        <pc:chgData name="Anete Bērziņa" userId="S::anete.berzina@varam.gov.lv::e08d0557-15fa-4b0e-8475-6c735a3a302b" providerId="AD" clId="Web-{B524BF0E-F209-4D74-2327-20EFAA4E7BE9}" dt="2025-02-28T07:46:30.528" v="22" actId="14100"/>
        <pc:sldMkLst>
          <pc:docMk/>
          <pc:sldMk cId="3819902810" sldId="627"/>
        </pc:sldMkLst>
      </pc:sldChg>
      <pc:sldChg chg="modSp add replId">
        <pc:chgData name="Anete Bērziņa" userId="S::anete.berzina@varam.gov.lv::e08d0557-15fa-4b0e-8475-6c735a3a302b" providerId="AD" clId="Web-{B524BF0E-F209-4D74-2327-20EFAA4E7BE9}" dt="2025-02-28T08:14:31.220" v="70" actId="20577"/>
        <pc:sldMkLst>
          <pc:docMk/>
          <pc:sldMk cId="577179972" sldId="628"/>
        </pc:sldMkLst>
        <pc:spChg chg="mod">
          <ac:chgData name="Anete Bērziņa" userId="S::anete.berzina@varam.gov.lv::e08d0557-15fa-4b0e-8475-6c735a3a302b" providerId="AD" clId="Web-{B524BF0E-F209-4D74-2327-20EFAA4E7BE9}" dt="2025-02-28T08:14:18.954" v="66" actId="20577"/>
          <ac:spMkLst>
            <pc:docMk/>
            <pc:sldMk cId="577179972" sldId="628"/>
            <ac:spMk id="4" creationId="{24D19650-AC9D-710E-8CBE-D79E2A29E688}"/>
          </ac:spMkLst>
        </pc:spChg>
        <pc:spChg chg="mod">
          <ac:chgData name="Anete Bērziņa" userId="S::anete.berzina@varam.gov.lv::e08d0557-15fa-4b0e-8475-6c735a3a302b" providerId="AD" clId="Web-{B524BF0E-F209-4D74-2327-20EFAA4E7BE9}" dt="2025-02-28T08:14:31.220" v="70" actId="20577"/>
          <ac:spMkLst>
            <pc:docMk/>
            <pc:sldMk cId="577179972" sldId="628"/>
            <ac:spMk id="13315" creationId="{F030D716-84D5-35FC-DEC8-746B933EFD15}"/>
          </ac:spMkLst>
        </pc:spChg>
      </pc:sldChg>
      <pc:sldChg chg="modSp add ord replId">
        <pc:chgData name="Anete Bērziņa" userId="S::anete.berzina@varam.gov.lv::e08d0557-15fa-4b0e-8475-6c735a3a302b" providerId="AD" clId="Web-{B524BF0E-F209-4D74-2327-20EFAA4E7BE9}" dt="2025-02-28T08:16:47.738" v="85"/>
        <pc:sldMkLst>
          <pc:docMk/>
          <pc:sldMk cId="3829645189" sldId="629"/>
        </pc:sldMkLst>
      </pc:sldChg>
      <pc:sldChg chg="modSp add replId">
        <pc:chgData name="Anete Bērziņa" userId="S::anete.berzina@varam.gov.lv::e08d0557-15fa-4b0e-8475-6c735a3a302b" providerId="AD" clId="Web-{B524BF0E-F209-4D74-2327-20EFAA4E7BE9}" dt="2025-02-28T08:26:35.390" v="235" actId="20577"/>
        <pc:sldMkLst>
          <pc:docMk/>
          <pc:sldMk cId="4019951473" sldId="630"/>
        </pc:sldMkLst>
      </pc:sldChg>
    </pc:docChg>
  </pc:docChgLst>
  <pc:docChgLst>
    <pc:chgData name="Anete Bērziņa" userId="e08d0557-15fa-4b0e-8475-6c735a3a302b" providerId="ADAL" clId="{8A2F974E-A3ED-4951-9A10-286557A0D67B}"/>
    <pc:docChg chg="undo custSel modSld">
      <pc:chgData name="Anete Bērziņa" userId="e08d0557-15fa-4b0e-8475-6c735a3a302b" providerId="ADAL" clId="{8A2F974E-A3ED-4951-9A10-286557A0D67B}" dt="2025-04-24T06:19:38.251" v="554" actId="404"/>
      <pc:docMkLst>
        <pc:docMk/>
      </pc:docMkLst>
      <pc:sldChg chg="modNotesTx">
        <pc:chgData name="Anete Bērziņa" userId="e08d0557-15fa-4b0e-8475-6c735a3a302b" providerId="ADAL" clId="{8A2F974E-A3ED-4951-9A10-286557A0D67B}" dt="2025-04-24T04:17:58.781" v="26" actId="113"/>
        <pc:sldMkLst>
          <pc:docMk/>
          <pc:sldMk cId="0" sldId="619"/>
        </pc:sldMkLst>
      </pc:sldChg>
      <pc:sldChg chg="modSp mod modNotesTx">
        <pc:chgData name="Anete Bērziņa" userId="e08d0557-15fa-4b0e-8475-6c735a3a302b" providerId="ADAL" clId="{8A2F974E-A3ED-4951-9A10-286557A0D67B}" dt="2025-04-24T04:28:41.752" v="108" actId="403"/>
        <pc:sldMkLst>
          <pc:docMk/>
          <pc:sldMk cId="577179972" sldId="628"/>
        </pc:sldMkLst>
        <pc:spChg chg="mod">
          <ac:chgData name="Anete Bērziņa" userId="e08d0557-15fa-4b0e-8475-6c735a3a302b" providerId="ADAL" clId="{8A2F974E-A3ED-4951-9A10-286557A0D67B}" dt="2025-04-24T04:28:33.479" v="106" actId="27636"/>
          <ac:spMkLst>
            <pc:docMk/>
            <pc:sldMk cId="577179972" sldId="628"/>
            <ac:spMk id="6" creationId="{85206CA3-C6EE-F35B-F2D6-2D72929F86CB}"/>
          </ac:spMkLst>
        </pc:spChg>
        <pc:spChg chg="mod">
          <ac:chgData name="Anete Bērziņa" userId="e08d0557-15fa-4b0e-8475-6c735a3a302b" providerId="ADAL" clId="{8A2F974E-A3ED-4951-9A10-286557A0D67B}" dt="2025-04-24T04:28:41.752" v="108" actId="403"/>
          <ac:spMkLst>
            <pc:docMk/>
            <pc:sldMk cId="577179972" sldId="628"/>
            <ac:spMk id="13315" creationId="{F030D716-84D5-35FC-DEC8-746B933EFD15}"/>
          </ac:spMkLst>
        </pc:spChg>
        <pc:picChg chg="mod">
          <ac:chgData name="Anete Bērziņa" userId="e08d0557-15fa-4b0e-8475-6c735a3a302b" providerId="ADAL" clId="{8A2F974E-A3ED-4951-9A10-286557A0D67B}" dt="2025-04-24T04:28:38.429" v="107" actId="1076"/>
          <ac:picMkLst>
            <pc:docMk/>
            <pc:sldMk cId="577179972" sldId="628"/>
            <ac:picMk id="3" creationId="{5939126D-01A9-94F0-24D4-9AE177D1D3D4}"/>
          </ac:picMkLst>
        </pc:picChg>
      </pc:sldChg>
      <pc:sldChg chg="modNotesTx">
        <pc:chgData name="Anete Bērziņa" userId="e08d0557-15fa-4b0e-8475-6c735a3a302b" providerId="ADAL" clId="{8A2F974E-A3ED-4951-9A10-286557A0D67B}" dt="2025-04-24T04:24:38.591" v="88" actId="20577"/>
        <pc:sldMkLst>
          <pc:docMk/>
          <pc:sldMk cId="3862010991" sldId="632"/>
        </pc:sldMkLst>
      </pc:sldChg>
      <pc:sldChg chg="modSp mod modNotesTx">
        <pc:chgData name="Anete Bērziņa" userId="e08d0557-15fa-4b0e-8475-6c735a3a302b" providerId="ADAL" clId="{8A2F974E-A3ED-4951-9A10-286557A0D67B}" dt="2025-04-24T04:21:10.756" v="70" actId="20577"/>
        <pc:sldMkLst>
          <pc:docMk/>
          <pc:sldMk cId="3655990931" sldId="634"/>
        </pc:sldMkLst>
        <pc:spChg chg="mod">
          <ac:chgData name="Anete Bērziņa" userId="e08d0557-15fa-4b0e-8475-6c735a3a302b" providerId="ADAL" clId="{8A2F974E-A3ED-4951-9A10-286557A0D67B}" dt="2025-04-24T04:21:10.756" v="70" actId="20577"/>
          <ac:spMkLst>
            <pc:docMk/>
            <pc:sldMk cId="3655990931" sldId="634"/>
            <ac:spMk id="12" creationId="{3DC27F06-BB28-0618-234C-3FAD08ACC7D9}"/>
          </ac:spMkLst>
        </pc:spChg>
      </pc:sldChg>
      <pc:sldChg chg="modNotesTx">
        <pc:chgData name="Anete Bērziņa" userId="e08d0557-15fa-4b0e-8475-6c735a3a302b" providerId="ADAL" clId="{8A2F974E-A3ED-4951-9A10-286557A0D67B}" dt="2025-04-24T04:23:51.504" v="74" actId="6549"/>
        <pc:sldMkLst>
          <pc:docMk/>
          <pc:sldMk cId="370627076" sldId="635"/>
        </pc:sldMkLst>
      </pc:sldChg>
      <pc:sldChg chg="modNotesTx">
        <pc:chgData name="Anete Bērziņa" userId="e08d0557-15fa-4b0e-8475-6c735a3a302b" providerId="ADAL" clId="{8A2F974E-A3ED-4951-9A10-286557A0D67B}" dt="2025-04-24T04:24:12.468" v="86" actId="20577"/>
        <pc:sldMkLst>
          <pc:docMk/>
          <pc:sldMk cId="793623833" sldId="636"/>
        </pc:sldMkLst>
      </pc:sldChg>
      <pc:sldChg chg="modSp mod">
        <pc:chgData name="Anete Bērziņa" userId="e08d0557-15fa-4b0e-8475-6c735a3a302b" providerId="ADAL" clId="{8A2F974E-A3ED-4951-9A10-286557A0D67B}" dt="2025-04-24T04:32:49.698" v="149" actId="20577"/>
        <pc:sldMkLst>
          <pc:docMk/>
          <pc:sldMk cId="3333035739" sldId="637"/>
        </pc:sldMkLst>
        <pc:spChg chg="mod">
          <ac:chgData name="Anete Bērziņa" userId="e08d0557-15fa-4b0e-8475-6c735a3a302b" providerId="ADAL" clId="{8A2F974E-A3ED-4951-9A10-286557A0D67B}" dt="2025-04-24T04:32:49.698" v="149" actId="20577"/>
          <ac:spMkLst>
            <pc:docMk/>
            <pc:sldMk cId="3333035739" sldId="637"/>
            <ac:spMk id="13315" creationId="{ACF96C27-6BF6-9675-AAF7-A8D98D260B23}"/>
          </ac:spMkLst>
        </pc:spChg>
      </pc:sldChg>
      <pc:sldChg chg="modSp mod">
        <pc:chgData name="Anete Bērziņa" userId="e08d0557-15fa-4b0e-8475-6c735a3a302b" providerId="ADAL" clId="{8A2F974E-A3ED-4951-9A10-286557A0D67B}" dt="2025-04-24T04:02:04.099" v="4" actId="20577"/>
        <pc:sldMkLst>
          <pc:docMk/>
          <pc:sldMk cId="4256940776" sldId="638"/>
        </pc:sldMkLst>
        <pc:spChg chg="mod">
          <ac:chgData name="Anete Bērziņa" userId="e08d0557-15fa-4b0e-8475-6c735a3a302b" providerId="ADAL" clId="{8A2F974E-A3ED-4951-9A10-286557A0D67B}" dt="2025-04-24T04:02:04.099" v="4" actId="20577"/>
          <ac:spMkLst>
            <pc:docMk/>
            <pc:sldMk cId="4256940776" sldId="638"/>
            <ac:spMk id="13315" creationId="{567FB321-289E-D64F-2113-5E141CDD2DA5}"/>
          </ac:spMkLst>
        </pc:spChg>
      </pc:sldChg>
      <pc:sldChg chg="modSp mod modNotesTx">
        <pc:chgData name="Anete Bērziņa" userId="e08d0557-15fa-4b0e-8475-6c735a3a302b" providerId="ADAL" clId="{8A2F974E-A3ED-4951-9A10-286557A0D67B}" dt="2025-04-24T04:41:14.088" v="151" actId="6549"/>
        <pc:sldMkLst>
          <pc:docMk/>
          <pc:sldMk cId="1105988560" sldId="639"/>
        </pc:sldMkLst>
        <pc:spChg chg="mod">
          <ac:chgData name="Anete Bērziņa" userId="e08d0557-15fa-4b0e-8475-6c735a3a302b" providerId="ADAL" clId="{8A2F974E-A3ED-4951-9A10-286557A0D67B}" dt="2025-04-24T04:07:09.439" v="13" actId="790"/>
          <ac:spMkLst>
            <pc:docMk/>
            <pc:sldMk cId="1105988560" sldId="639"/>
            <ac:spMk id="2" creationId="{65B0CC72-9FAA-3A99-78F5-72F7106AEE67}"/>
          </ac:spMkLst>
        </pc:spChg>
        <pc:spChg chg="mod">
          <ac:chgData name="Anete Bērziņa" userId="e08d0557-15fa-4b0e-8475-6c735a3a302b" providerId="ADAL" clId="{8A2F974E-A3ED-4951-9A10-286557A0D67B}" dt="2025-04-24T04:07:02.036" v="12" actId="790"/>
          <ac:spMkLst>
            <pc:docMk/>
            <pc:sldMk cId="1105988560" sldId="639"/>
            <ac:spMk id="3" creationId="{CF9ACCC3-7780-AB2F-2A8B-13CDBB2F493F}"/>
          </ac:spMkLst>
        </pc:spChg>
      </pc:sldChg>
      <pc:sldChg chg="modNotesTx">
        <pc:chgData name="Anete Bērziņa" userId="e08d0557-15fa-4b0e-8475-6c735a3a302b" providerId="ADAL" clId="{8A2F974E-A3ED-4951-9A10-286557A0D67B}" dt="2025-04-24T05:53:10.340" v="152" actId="20577"/>
        <pc:sldMkLst>
          <pc:docMk/>
          <pc:sldMk cId="641547407" sldId="641"/>
        </pc:sldMkLst>
      </pc:sldChg>
      <pc:sldChg chg="modSp mod modNotesTx">
        <pc:chgData name="Anete Bērziņa" userId="e08d0557-15fa-4b0e-8475-6c735a3a302b" providerId="ADAL" clId="{8A2F974E-A3ED-4951-9A10-286557A0D67B}" dt="2025-04-24T06:19:38.251" v="554" actId="404"/>
        <pc:sldMkLst>
          <pc:docMk/>
          <pc:sldMk cId="3828400337" sldId="643"/>
        </pc:sldMkLst>
        <pc:spChg chg="mod">
          <ac:chgData name="Anete Bērziņa" userId="e08d0557-15fa-4b0e-8475-6c735a3a302b" providerId="ADAL" clId="{8A2F974E-A3ED-4951-9A10-286557A0D67B}" dt="2025-04-24T06:19:38.251" v="554" actId="404"/>
          <ac:spMkLst>
            <pc:docMk/>
            <pc:sldMk cId="3828400337" sldId="643"/>
            <ac:spMk id="13315" creationId="{DE140879-3BD6-D341-437E-DFAFDDE35435}"/>
          </ac:spMkLst>
        </pc:spChg>
      </pc:sldChg>
      <pc:sldChg chg="modSp mod">
        <pc:chgData name="Anete Bērziņa" userId="e08d0557-15fa-4b0e-8475-6c735a3a302b" providerId="ADAL" clId="{8A2F974E-A3ED-4951-9A10-286557A0D67B}" dt="2025-04-24T04:06:24.628" v="11" actId="27636"/>
        <pc:sldMkLst>
          <pc:docMk/>
          <pc:sldMk cId="2678319467" sldId="648"/>
        </pc:sldMkLst>
        <pc:spChg chg="mod">
          <ac:chgData name="Anete Bērziņa" userId="e08d0557-15fa-4b0e-8475-6c735a3a302b" providerId="ADAL" clId="{8A2F974E-A3ED-4951-9A10-286557A0D67B}" dt="2025-04-24T04:06:24.628" v="11" actId="27636"/>
          <ac:spMkLst>
            <pc:docMk/>
            <pc:sldMk cId="2678319467" sldId="648"/>
            <ac:spMk id="3" creationId="{E377B808-5445-CA82-CF84-B68AD6F4610E}"/>
          </ac:spMkLst>
        </pc:spChg>
      </pc:sldChg>
    </pc:docChg>
  </pc:docChgLst>
  <pc:docChgLst>
    <pc:chgData name="Anete Bērziņa" userId="S::anete.berzina@varam.gov.lv::e08d0557-15fa-4b0e-8475-6c735a3a302b" providerId="AD" clId="Web-{01622DB1-3BC5-D5F0-8707-A3D2A847CE9F}"/>
    <pc:docChg chg="modSld">
      <pc:chgData name="Anete Bērziņa" userId="S::anete.berzina@varam.gov.lv::e08d0557-15fa-4b0e-8475-6c735a3a302b" providerId="AD" clId="Web-{01622DB1-3BC5-D5F0-8707-A3D2A847CE9F}" dt="2025-04-14T07:47:26.436" v="48" actId="20577"/>
      <pc:docMkLst>
        <pc:docMk/>
      </pc:docMkLst>
      <pc:sldChg chg="modSp modCm">
        <pc:chgData name="Anete Bērziņa" userId="S::anete.berzina@varam.gov.lv::e08d0557-15fa-4b0e-8475-6c735a3a302b" providerId="AD" clId="Web-{01622DB1-3BC5-D5F0-8707-A3D2A847CE9F}" dt="2025-04-14T07:02:25.157" v="43" actId="20577"/>
        <pc:sldMkLst>
          <pc:docMk/>
          <pc:sldMk cId="0" sldId="619"/>
        </pc:sldMkLst>
        <pc:spChg chg="mod">
          <ac:chgData name="Anete Bērziņa" userId="S::anete.berzina@varam.gov.lv::e08d0557-15fa-4b0e-8475-6c735a3a302b" providerId="AD" clId="Web-{01622DB1-3BC5-D5F0-8707-A3D2A847CE9F}" dt="2025-04-14T07:02:25.157" v="43" actId="20577"/>
          <ac:spMkLst>
            <pc:docMk/>
            <pc:sldMk cId="0" sldId="619"/>
            <ac:spMk id="12291" creationId="{9C4C4168-1664-40F9-913D-5774AD39AD7A}"/>
          </ac:spMkLst>
        </pc:spChg>
        <pc:extLst>
          <p:ext xmlns:p="http://schemas.openxmlformats.org/presentationml/2006/main" uri="{D6D511B9-2390-475A-947B-AFAB55BFBCF1}">
            <pc226:cmChg xmlns:pc226="http://schemas.microsoft.com/office/powerpoint/2022/06/main/command" chg="mod">
              <pc226:chgData name="Anete Bērziņa" userId="S::anete.berzina@varam.gov.lv::e08d0557-15fa-4b0e-8475-6c735a3a302b" providerId="AD" clId="Web-{01622DB1-3BC5-D5F0-8707-A3D2A847CE9F}" dt="2025-04-14T07:02:19.594" v="42" actId="20577"/>
              <pc2:cmMkLst xmlns:pc2="http://schemas.microsoft.com/office/powerpoint/2019/9/main/command">
                <pc:docMk/>
                <pc:sldMk cId="0" sldId="619"/>
                <pc2:cmMk id="{23B7B7B6-4B71-4F28-9074-A6214B75541D}"/>
              </pc2:cmMkLst>
            </pc226:cmChg>
          </p:ext>
        </pc:extLst>
      </pc:sldChg>
      <pc:sldChg chg="addSp modSp modCm">
        <pc:chgData name="Anete Bērziņa" userId="S::anete.berzina@varam.gov.lv::e08d0557-15fa-4b0e-8475-6c735a3a302b" providerId="AD" clId="Web-{01622DB1-3BC5-D5F0-8707-A3D2A847CE9F}" dt="2025-04-14T07:47:26.436" v="48" actId="20577"/>
        <pc:sldMkLst>
          <pc:docMk/>
          <pc:sldMk cId="4256940776" sldId="638"/>
        </pc:sldMkLst>
        <pc:spChg chg="mod">
          <ac:chgData name="Anete Bērziņa" userId="S::anete.berzina@varam.gov.lv::e08d0557-15fa-4b0e-8475-6c735a3a302b" providerId="AD" clId="Web-{01622DB1-3BC5-D5F0-8707-A3D2A847CE9F}" dt="2025-04-14T07:47:26.436" v="48" actId="20577"/>
          <ac:spMkLst>
            <pc:docMk/>
            <pc:sldMk cId="4256940776" sldId="638"/>
            <ac:spMk id="4" creationId="{60FEF950-A931-8D47-71D1-4DC69A0A792B}"/>
          </ac:spMkLst>
        </pc:spChg>
        <pc:spChg chg="mod">
          <ac:chgData name="Anete Bērziņa" userId="S::anete.berzina@varam.gov.lv::e08d0557-15fa-4b0e-8475-6c735a3a302b" providerId="AD" clId="Web-{01622DB1-3BC5-D5F0-8707-A3D2A847CE9F}" dt="2025-04-14T07:46:30.263" v="44" actId="14100"/>
          <ac:spMkLst>
            <pc:docMk/>
            <pc:sldMk cId="4256940776" sldId="638"/>
            <ac:spMk id="13315" creationId="{567FB321-289E-D64F-2113-5E141CDD2DA5}"/>
          </ac:spMkLst>
        </pc:spChg>
        <pc:extLst>
          <p:ext xmlns:p="http://schemas.openxmlformats.org/presentationml/2006/main" uri="{D6D511B9-2390-475A-947B-AFAB55BFBCF1}">
            <pc226:cmChg xmlns:pc226="http://schemas.microsoft.com/office/powerpoint/2022/06/main/command" chg="mod">
              <pc226:chgData name="Anete Bērziņa" userId="S::anete.berzina@varam.gov.lv::e08d0557-15fa-4b0e-8475-6c735a3a302b" providerId="AD" clId="Web-{01622DB1-3BC5-D5F0-8707-A3D2A847CE9F}" dt="2025-04-14T06:54:28.522" v="21" actId="20577"/>
              <pc2:cmMkLst xmlns:pc2="http://schemas.microsoft.com/office/powerpoint/2019/9/main/command">
                <pc:docMk/>
                <pc:sldMk cId="4256940776" sldId="638"/>
                <pc2:cmMk id="{79BE3932-1631-45AE-B9CD-62B08B0A0B9D}"/>
              </pc2:cmMkLst>
            </pc226:cmChg>
          </p:ext>
        </pc:extLst>
      </pc:sldChg>
    </pc:docChg>
  </pc:docChgLst>
  <pc:docChgLst>
    <pc:chgData name="Anete Bērziņa" userId="S::anete.berzina@varam.gov.lv::e08d0557-15fa-4b0e-8475-6c735a3a302b" providerId="AD" clId="Web-{4E5411D1-3325-A919-249D-C1E9A1F56BAE}"/>
    <pc:docChg chg="modSld">
      <pc:chgData name="Anete Bērziņa" userId="S::anete.berzina@varam.gov.lv::e08d0557-15fa-4b0e-8475-6c735a3a302b" providerId="AD" clId="Web-{4E5411D1-3325-A919-249D-C1E9A1F56BAE}" dt="2025-03-03T13:22:36.261" v="37" actId="20577"/>
      <pc:docMkLst>
        <pc:docMk/>
      </pc:docMkLst>
      <pc:sldChg chg="modSp">
        <pc:chgData name="Anete Bērziņa" userId="S::anete.berzina@varam.gov.lv::e08d0557-15fa-4b0e-8475-6c735a3a302b" providerId="AD" clId="Web-{4E5411D1-3325-A919-249D-C1E9A1F56BAE}" dt="2025-03-03T13:22:36.261" v="37" actId="20577"/>
        <pc:sldMkLst>
          <pc:docMk/>
          <pc:sldMk cId="0" sldId="619"/>
        </pc:sldMkLst>
        <pc:spChg chg="mod">
          <ac:chgData name="Anete Bērziņa" userId="S::anete.berzina@varam.gov.lv::e08d0557-15fa-4b0e-8475-6c735a3a302b" providerId="AD" clId="Web-{4E5411D1-3325-A919-249D-C1E9A1F56BAE}" dt="2025-03-03T13:22:36.261" v="37" actId="20577"/>
          <ac:spMkLst>
            <pc:docMk/>
            <pc:sldMk cId="0" sldId="619"/>
            <ac:spMk id="12291" creationId="{9C4C4168-1664-40F9-913D-5774AD39AD7A}"/>
          </ac:spMkLst>
        </pc:spChg>
      </pc:sldChg>
    </pc:docChg>
  </pc:docChgLst>
  <pc:docChgLst>
    <pc:chgData name="Anete Bērziņa" userId="S::anete.berzina@varam.gov.lv::e08d0557-15fa-4b0e-8475-6c735a3a302b" providerId="AD" clId="Web-{6B497BB9-7DC4-9B35-03EF-55C9220CF416}"/>
    <pc:docChg chg="addSld delSld modSld sldOrd">
      <pc:chgData name="Anete Bērziņa" userId="S::anete.berzina@varam.gov.lv::e08d0557-15fa-4b0e-8475-6c735a3a302b" providerId="AD" clId="Web-{6B497BB9-7DC4-9B35-03EF-55C9220CF416}" dt="2025-04-01T13:49:37.734" v="1065" actId="14100"/>
      <pc:docMkLst>
        <pc:docMk/>
      </pc:docMkLst>
      <pc:sldChg chg="modSp del ord modNotes">
        <pc:chgData name="Anete Bērziņa" userId="S::anete.berzina@varam.gov.lv::e08d0557-15fa-4b0e-8475-6c735a3a302b" providerId="AD" clId="Web-{6B497BB9-7DC4-9B35-03EF-55C9220CF416}" dt="2025-03-28T14:54:06.893" v="673"/>
        <pc:sldMkLst>
          <pc:docMk/>
          <pc:sldMk cId="2188335515" sldId="292"/>
        </pc:sldMkLst>
      </pc:sldChg>
      <pc:sldChg chg="modNotes">
        <pc:chgData name="Anete Bērziņa" userId="S::anete.berzina@varam.gov.lv::e08d0557-15fa-4b0e-8475-6c735a3a302b" providerId="AD" clId="Web-{6B497BB9-7DC4-9B35-03EF-55C9220CF416}" dt="2025-03-31T12:34:26.022" v="857"/>
        <pc:sldMkLst>
          <pc:docMk/>
          <pc:sldMk cId="0" sldId="619"/>
        </pc:sldMkLst>
      </pc:sldChg>
      <pc:sldChg chg="addSp delSp modSp ord modNotes">
        <pc:chgData name="Anete Bērziņa" userId="S::anete.berzina@varam.gov.lv::e08d0557-15fa-4b0e-8475-6c735a3a302b" providerId="AD" clId="Web-{6B497BB9-7DC4-9B35-03EF-55C9220CF416}" dt="2025-03-31T12:36:46.196" v="878"/>
        <pc:sldMkLst>
          <pc:docMk/>
          <pc:sldMk cId="577179972" sldId="628"/>
        </pc:sldMkLst>
        <pc:spChg chg="mod">
          <ac:chgData name="Anete Bērziņa" userId="S::anete.berzina@varam.gov.lv::e08d0557-15fa-4b0e-8475-6c735a3a302b" providerId="AD" clId="Web-{6B497BB9-7DC4-9B35-03EF-55C9220CF416}" dt="2025-03-28T14:20:30.607" v="251" actId="1076"/>
          <ac:spMkLst>
            <pc:docMk/>
            <pc:sldMk cId="577179972" sldId="628"/>
            <ac:spMk id="4" creationId="{24D19650-AC9D-710E-8CBE-D79E2A29E688}"/>
          </ac:spMkLst>
        </pc:spChg>
        <pc:spChg chg="add mod">
          <ac:chgData name="Anete Bērziņa" userId="S::anete.berzina@varam.gov.lv::e08d0557-15fa-4b0e-8475-6c735a3a302b" providerId="AD" clId="Web-{6B497BB9-7DC4-9B35-03EF-55C9220CF416}" dt="2025-03-28T14:27:16.834" v="341" actId="20577"/>
          <ac:spMkLst>
            <pc:docMk/>
            <pc:sldMk cId="577179972" sldId="628"/>
            <ac:spMk id="6" creationId="{85206CA3-C6EE-F35B-F2D6-2D72929F86CB}"/>
          </ac:spMkLst>
        </pc:spChg>
        <pc:spChg chg="mod">
          <ac:chgData name="Anete Bērziņa" userId="S::anete.berzina@varam.gov.lv::e08d0557-15fa-4b0e-8475-6c735a3a302b" providerId="AD" clId="Web-{6B497BB9-7DC4-9B35-03EF-55C9220CF416}" dt="2025-03-28T14:26:16.130" v="336" actId="20577"/>
          <ac:spMkLst>
            <pc:docMk/>
            <pc:sldMk cId="577179972" sldId="628"/>
            <ac:spMk id="13315" creationId="{F030D716-84D5-35FC-DEC8-746B933EFD15}"/>
          </ac:spMkLst>
        </pc:spChg>
        <pc:picChg chg="add mod">
          <ac:chgData name="Anete Bērziņa" userId="S::anete.berzina@varam.gov.lv::e08d0557-15fa-4b0e-8475-6c735a3a302b" providerId="AD" clId="Web-{6B497BB9-7DC4-9B35-03EF-55C9220CF416}" dt="2025-03-28T14:25:12.472" v="324" actId="14100"/>
          <ac:picMkLst>
            <pc:docMk/>
            <pc:sldMk cId="577179972" sldId="628"/>
            <ac:picMk id="3" creationId="{5939126D-01A9-94F0-24D4-9AE177D1D3D4}"/>
          </ac:picMkLst>
        </pc:picChg>
      </pc:sldChg>
      <pc:sldChg chg="del ord">
        <pc:chgData name="Anete Bērziņa" userId="S::anete.berzina@varam.gov.lv::e08d0557-15fa-4b0e-8475-6c735a3a302b" providerId="AD" clId="Web-{6B497BB9-7DC4-9B35-03EF-55C9220CF416}" dt="2025-03-28T14:17:14.915" v="228"/>
        <pc:sldMkLst>
          <pc:docMk/>
          <pc:sldMk cId="3829645189" sldId="629"/>
        </pc:sldMkLst>
      </pc:sldChg>
      <pc:sldChg chg="modSp ord modNotes">
        <pc:chgData name="Anete Bērziņa" userId="S::anete.berzina@varam.gov.lv::e08d0557-15fa-4b0e-8475-6c735a3a302b" providerId="AD" clId="Web-{6B497BB9-7DC4-9B35-03EF-55C9220CF416}" dt="2025-03-31T12:41:47.483" v="1011" actId="20577"/>
        <pc:sldMkLst>
          <pc:docMk/>
          <pc:sldMk cId="3333035739" sldId="637"/>
        </pc:sldMkLst>
        <pc:spChg chg="mod">
          <ac:chgData name="Anete Bērziņa" userId="S::anete.berzina@varam.gov.lv::e08d0557-15fa-4b0e-8475-6c735a3a302b" providerId="AD" clId="Web-{6B497BB9-7DC4-9B35-03EF-55C9220CF416}" dt="2025-03-31T12:41:47.483" v="1011" actId="20577"/>
          <ac:spMkLst>
            <pc:docMk/>
            <pc:sldMk cId="3333035739" sldId="637"/>
            <ac:spMk id="4" creationId="{29DEC21C-F408-31AA-AF69-1FFC7C65F502}"/>
          </ac:spMkLst>
        </pc:spChg>
        <pc:spChg chg="mod">
          <ac:chgData name="Anete Bērziņa" userId="S::anete.berzina@varam.gov.lv::e08d0557-15fa-4b0e-8475-6c735a3a302b" providerId="AD" clId="Web-{6B497BB9-7DC4-9B35-03EF-55C9220CF416}" dt="2025-03-28T13:32:30.478" v="120" actId="20577"/>
          <ac:spMkLst>
            <pc:docMk/>
            <pc:sldMk cId="3333035739" sldId="637"/>
            <ac:spMk id="13315" creationId="{ACF96C27-6BF6-9675-AAF7-A8D98D260B23}"/>
          </ac:spMkLst>
        </pc:spChg>
      </pc:sldChg>
      <pc:sldChg chg="ord">
        <pc:chgData name="Anete Bērziņa" userId="S::anete.berzina@varam.gov.lv::e08d0557-15fa-4b0e-8475-6c735a3a302b" providerId="AD" clId="Web-{6B497BB9-7DC4-9B35-03EF-55C9220CF416}" dt="2025-03-28T13:36:43.730" v="196"/>
        <pc:sldMkLst>
          <pc:docMk/>
          <pc:sldMk cId="4256940776" sldId="638"/>
        </pc:sldMkLst>
      </pc:sldChg>
      <pc:sldChg chg="modSp">
        <pc:chgData name="Anete Bērziņa" userId="S::anete.berzina@varam.gov.lv::e08d0557-15fa-4b0e-8475-6c735a3a302b" providerId="AD" clId="Web-{6B497BB9-7DC4-9B35-03EF-55C9220CF416}" dt="2025-04-01T13:39:54.973" v="1054" actId="20577"/>
        <pc:sldMkLst>
          <pc:docMk/>
          <pc:sldMk cId="1105988560" sldId="639"/>
        </pc:sldMkLst>
        <pc:spChg chg="mod">
          <ac:chgData name="Anete Bērziņa" userId="S::anete.berzina@varam.gov.lv::e08d0557-15fa-4b0e-8475-6c735a3a302b" providerId="AD" clId="Web-{6B497BB9-7DC4-9B35-03EF-55C9220CF416}" dt="2025-04-01T13:39:48.707" v="1053" actId="20577"/>
          <ac:spMkLst>
            <pc:docMk/>
            <pc:sldMk cId="1105988560" sldId="639"/>
            <ac:spMk id="2" creationId="{65B0CC72-9FAA-3A99-78F5-72F7106AEE67}"/>
          </ac:spMkLst>
        </pc:spChg>
        <pc:spChg chg="mod">
          <ac:chgData name="Anete Bērziņa" userId="S::anete.berzina@varam.gov.lv::e08d0557-15fa-4b0e-8475-6c735a3a302b" providerId="AD" clId="Web-{6B497BB9-7DC4-9B35-03EF-55C9220CF416}" dt="2025-04-01T13:39:54.973" v="1054" actId="20577"/>
          <ac:spMkLst>
            <pc:docMk/>
            <pc:sldMk cId="1105988560" sldId="639"/>
            <ac:spMk id="3" creationId="{CF9ACCC3-7780-AB2F-2A8B-13CDBB2F493F}"/>
          </ac:spMkLst>
        </pc:spChg>
      </pc:sldChg>
      <pc:sldChg chg="addSp modSp add replId modNotes">
        <pc:chgData name="Anete Bērziņa" userId="S::anete.berzina@varam.gov.lv::e08d0557-15fa-4b0e-8475-6c735a3a302b" providerId="AD" clId="Web-{6B497BB9-7DC4-9B35-03EF-55C9220CF416}" dt="2025-03-28T14:51:26.625" v="625" actId="14100"/>
        <pc:sldMkLst>
          <pc:docMk/>
          <pc:sldMk cId="1563546113" sldId="640"/>
        </pc:sldMkLst>
        <pc:spChg chg="mod">
          <ac:chgData name="Anete Bērziņa" userId="S::anete.berzina@varam.gov.lv::e08d0557-15fa-4b0e-8475-6c735a3a302b" providerId="AD" clId="Web-{6B497BB9-7DC4-9B35-03EF-55C9220CF416}" dt="2025-03-28T14:48:44.903" v="580" actId="1076"/>
          <ac:spMkLst>
            <pc:docMk/>
            <pc:sldMk cId="1563546113" sldId="640"/>
            <ac:spMk id="4" creationId="{7D0CEA85-EBBC-A32D-033D-496668957739}"/>
          </ac:spMkLst>
        </pc:spChg>
        <pc:spChg chg="mod">
          <ac:chgData name="Anete Bērziņa" userId="S::anete.berzina@varam.gov.lv::e08d0557-15fa-4b0e-8475-6c735a3a302b" providerId="AD" clId="Web-{6B497BB9-7DC4-9B35-03EF-55C9220CF416}" dt="2025-03-28T14:51:26.625" v="625" actId="14100"/>
          <ac:spMkLst>
            <pc:docMk/>
            <pc:sldMk cId="1563546113" sldId="640"/>
            <ac:spMk id="13315" creationId="{8FABEFE0-8027-5EA2-767C-F9F59937AE4C}"/>
          </ac:spMkLst>
        </pc:spChg>
        <pc:picChg chg="add mod">
          <ac:chgData name="Anete Bērziņa" userId="S::anete.berzina@varam.gov.lv::e08d0557-15fa-4b0e-8475-6c735a3a302b" providerId="AD" clId="Web-{6B497BB9-7DC4-9B35-03EF-55C9220CF416}" dt="2025-03-28T14:48:14.418" v="575" actId="1076"/>
          <ac:picMkLst>
            <pc:docMk/>
            <pc:sldMk cId="1563546113" sldId="640"/>
            <ac:picMk id="2" creationId="{87CDA4A5-FBAA-3463-ACF4-88DA1F773B5D}"/>
          </ac:picMkLst>
        </pc:picChg>
      </pc:sldChg>
      <pc:sldChg chg="addSp modSp add replId modNotes">
        <pc:chgData name="Anete Bērziņa" userId="S::anete.berzina@varam.gov.lv::e08d0557-15fa-4b0e-8475-6c735a3a302b" providerId="AD" clId="Web-{6B497BB9-7DC4-9B35-03EF-55C9220CF416}" dt="2025-04-01T13:49:37.734" v="1065" actId="14100"/>
        <pc:sldMkLst>
          <pc:docMk/>
          <pc:sldMk cId="641547407" sldId="641"/>
        </pc:sldMkLst>
        <pc:spChg chg="mod">
          <ac:chgData name="Anete Bērziņa" userId="S::anete.berzina@varam.gov.lv::e08d0557-15fa-4b0e-8475-6c735a3a302b" providerId="AD" clId="Web-{6B497BB9-7DC4-9B35-03EF-55C9220CF416}" dt="2025-03-28T14:53:39.799" v="663" actId="20577"/>
          <ac:spMkLst>
            <pc:docMk/>
            <pc:sldMk cId="641547407" sldId="641"/>
            <ac:spMk id="4" creationId="{EF49FCCB-CFB6-42FC-3256-EC5A8EF70A11}"/>
          </ac:spMkLst>
        </pc:spChg>
        <pc:spChg chg="mod">
          <ac:chgData name="Anete Bērziņa" userId="S::anete.berzina@varam.gov.lv::e08d0557-15fa-4b0e-8475-6c735a3a302b" providerId="AD" clId="Web-{6B497BB9-7DC4-9B35-03EF-55C9220CF416}" dt="2025-04-01T13:49:28.218" v="1063" actId="14100"/>
          <ac:spMkLst>
            <pc:docMk/>
            <pc:sldMk cId="641547407" sldId="641"/>
            <ac:spMk id="13315" creationId="{6D122EDA-8B97-E461-166E-6679CA2464E5}"/>
          </ac:spMkLst>
        </pc:spChg>
        <pc:picChg chg="add mod">
          <ac:chgData name="Anete Bērziņa" userId="S::anete.berzina@varam.gov.lv::e08d0557-15fa-4b0e-8475-6c735a3a302b" providerId="AD" clId="Web-{6B497BB9-7DC4-9B35-03EF-55C9220CF416}" dt="2025-04-01T13:49:37.734" v="1065" actId="14100"/>
          <ac:picMkLst>
            <pc:docMk/>
            <pc:sldMk cId="641547407" sldId="641"/>
            <ac:picMk id="2" creationId="{04D5148E-4A3D-FE08-7132-FFAB2F2A25A2}"/>
          </ac:picMkLst>
        </pc:picChg>
      </pc:sldChg>
      <pc:sldChg chg="modSp add del replId modNotes">
        <pc:chgData name="Anete Bērziņa" userId="S::anete.berzina@varam.gov.lv::e08d0557-15fa-4b0e-8475-6c735a3a302b" providerId="AD" clId="Web-{6B497BB9-7DC4-9B35-03EF-55C9220CF416}" dt="2025-03-28T14:53:17.299" v="644"/>
        <pc:sldMkLst>
          <pc:docMk/>
          <pc:sldMk cId="1827251188" sldId="641"/>
        </pc:sldMkLst>
      </pc:sldChg>
      <pc:sldChg chg="add del replId">
        <pc:chgData name="Anete Bērziņa" userId="S::anete.berzina@varam.gov.lv::e08d0557-15fa-4b0e-8475-6c735a3a302b" providerId="AD" clId="Web-{6B497BB9-7DC4-9B35-03EF-55C9220CF416}" dt="2025-03-28T14:54:07.987" v="674"/>
        <pc:sldMkLst>
          <pc:docMk/>
          <pc:sldMk cId="950504851" sldId="642"/>
        </pc:sldMkLst>
      </pc:sldChg>
      <pc:sldChg chg="modSp add replId">
        <pc:chgData name="Anete Bērziņa" userId="S::anete.berzina@varam.gov.lv::e08d0557-15fa-4b0e-8475-6c735a3a302b" providerId="AD" clId="Web-{6B497BB9-7DC4-9B35-03EF-55C9220CF416}" dt="2025-03-31T12:42:50.516" v="1020" actId="1076"/>
        <pc:sldMkLst>
          <pc:docMk/>
          <pc:sldMk cId="3828400337" sldId="643"/>
        </pc:sldMkLst>
        <pc:spChg chg="mod">
          <ac:chgData name="Anete Bērziņa" userId="S::anete.berzina@varam.gov.lv::e08d0557-15fa-4b0e-8475-6c735a3a302b" providerId="AD" clId="Web-{6B497BB9-7DC4-9B35-03EF-55C9220CF416}" dt="2025-03-31T12:42:50.516" v="1020" actId="1076"/>
          <ac:spMkLst>
            <pc:docMk/>
            <pc:sldMk cId="3828400337" sldId="643"/>
            <ac:spMk id="13315" creationId="{DE140879-3BD6-D341-437E-DFAFDDE35435}"/>
          </ac:spMkLst>
        </pc:spChg>
      </pc:sldChg>
    </pc:docChg>
  </pc:docChgLst>
  <pc:docChgLst>
    <pc:chgData name="Anete Bērziņa" userId="S::anete.berzina@varam.gov.lv::e08d0557-15fa-4b0e-8475-6c735a3a302b" providerId="AD" clId="Web-{284FDF29-04C1-A716-55EE-81CFC61D6B9C}"/>
    <pc:docChg chg="addSld delSld modSld">
      <pc:chgData name="Anete Bērziņa" userId="S::anete.berzina@varam.gov.lv::e08d0557-15fa-4b0e-8475-6c735a3a302b" providerId="AD" clId="Web-{284FDF29-04C1-A716-55EE-81CFC61D6B9C}" dt="2025-04-15T13:59:32.139" v="230" actId="20577"/>
      <pc:docMkLst>
        <pc:docMk/>
      </pc:docMkLst>
      <pc:sldChg chg="addSp delSp modSp modCm modNotes">
        <pc:chgData name="Anete Bērziņa" userId="S::anete.berzina@varam.gov.lv::e08d0557-15fa-4b0e-8475-6c735a3a302b" providerId="AD" clId="Web-{284FDF29-04C1-A716-55EE-81CFC61D6B9C}" dt="2025-04-15T13:56:09.134" v="189" actId="1076"/>
        <pc:sldMkLst>
          <pc:docMk/>
          <pc:sldMk cId="4256940776" sldId="638"/>
        </pc:sldMkLst>
        <pc:spChg chg="mod">
          <ac:chgData name="Anete Bērziņa" userId="S::anete.berzina@varam.gov.lv::e08d0557-15fa-4b0e-8475-6c735a3a302b" providerId="AD" clId="Web-{284FDF29-04C1-A716-55EE-81CFC61D6B9C}" dt="2025-04-15T13:53:13.614" v="97" actId="20577"/>
          <ac:spMkLst>
            <pc:docMk/>
            <pc:sldMk cId="4256940776" sldId="638"/>
            <ac:spMk id="4" creationId="{60FEF950-A931-8D47-71D1-4DC69A0A792B}"/>
          </ac:spMkLst>
        </pc:spChg>
        <pc:spChg chg="mod">
          <ac:chgData name="Anete Bērziņa" userId="S::anete.berzina@varam.gov.lv::e08d0557-15fa-4b0e-8475-6c735a3a302b" providerId="AD" clId="Web-{284FDF29-04C1-A716-55EE-81CFC61D6B9C}" dt="2025-04-15T13:56:09.134" v="189" actId="1076"/>
          <ac:spMkLst>
            <pc:docMk/>
            <pc:sldMk cId="4256940776" sldId="638"/>
            <ac:spMk id="13315" creationId="{567FB321-289E-D64F-2113-5E141CDD2DA5}"/>
          </ac:spMkLst>
        </pc:spChg>
        <pc:picChg chg="add mod">
          <ac:chgData name="Anete Bērziņa" userId="S::anete.berzina@varam.gov.lv::e08d0557-15fa-4b0e-8475-6c735a3a302b" providerId="AD" clId="Web-{284FDF29-04C1-A716-55EE-81CFC61D6B9C}" dt="2025-04-15T13:54:59.413" v="178" actId="1076"/>
          <ac:picMkLst>
            <pc:docMk/>
            <pc:sldMk cId="4256940776" sldId="638"/>
            <ac:picMk id="3" creationId="{46E192F0-7984-A0B2-D427-E81CAEE16F33}"/>
          </ac:picMkLst>
        </pc:picChg>
        <pc:extLst>
          <p:ext xmlns:p="http://schemas.openxmlformats.org/presentationml/2006/main" uri="{D6D511B9-2390-475A-947B-AFAB55BFBCF1}">
            <pc226:cmChg xmlns:pc226="http://schemas.microsoft.com/office/powerpoint/2022/06/main/command" chg="mod">
              <pc226:chgData name="Anete Bērziņa" userId="S::anete.berzina@varam.gov.lv::e08d0557-15fa-4b0e-8475-6c735a3a302b" providerId="AD" clId="Web-{284FDF29-04C1-A716-55EE-81CFC61D6B9C}" dt="2025-04-15T13:46:24.540" v="46" actId="20577"/>
              <pc2:cmMkLst xmlns:pc2="http://schemas.microsoft.com/office/powerpoint/2019/9/main/command">
                <pc:docMk/>
                <pc:sldMk cId="4256940776" sldId="638"/>
                <pc2:cmMk id="{79BE3932-1631-45AE-B9CD-62B08B0A0B9D}"/>
              </pc2:cmMkLst>
            </pc226:cmChg>
          </p:ext>
        </pc:extLst>
      </pc:sldChg>
      <pc:sldChg chg="modSp modNotes">
        <pc:chgData name="Anete Bērziņa" userId="S::anete.berzina@varam.gov.lv::e08d0557-15fa-4b0e-8475-6c735a3a302b" providerId="AD" clId="Web-{284FDF29-04C1-A716-55EE-81CFC61D6B9C}" dt="2025-04-15T13:51:51.377" v="78"/>
        <pc:sldMkLst>
          <pc:docMk/>
          <pc:sldMk cId="1105988560" sldId="639"/>
        </pc:sldMkLst>
        <pc:spChg chg="mod">
          <ac:chgData name="Anete Bērziņa" userId="S::anete.berzina@varam.gov.lv::e08d0557-15fa-4b0e-8475-6c735a3a302b" providerId="AD" clId="Web-{284FDF29-04C1-A716-55EE-81CFC61D6B9C}" dt="2025-04-15T13:51:38.392" v="75" actId="20577"/>
          <ac:spMkLst>
            <pc:docMk/>
            <pc:sldMk cId="1105988560" sldId="639"/>
            <ac:spMk id="2" creationId="{65B0CC72-9FAA-3A99-78F5-72F7106AEE67}"/>
          </ac:spMkLst>
        </pc:spChg>
      </pc:sldChg>
      <pc:sldChg chg="new del">
        <pc:chgData name="Anete Bērziņa" userId="S::anete.berzina@varam.gov.lv::e08d0557-15fa-4b0e-8475-6c735a3a302b" providerId="AD" clId="Web-{284FDF29-04C1-A716-55EE-81CFC61D6B9C}" dt="2025-04-15T13:57:41.824" v="192"/>
        <pc:sldMkLst>
          <pc:docMk/>
          <pc:sldMk cId="63765086" sldId="645"/>
        </pc:sldMkLst>
      </pc:sldChg>
      <pc:sldChg chg="modSp add">
        <pc:chgData name="Anete Bērziņa" userId="S::anete.berzina@varam.gov.lv::e08d0557-15fa-4b0e-8475-6c735a3a302b" providerId="AD" clId="Web-{284FDF29-04C1-A716-55EE-81CFC61D6B9C}" dt="2025-04-15T13:59:32.139" v="230" actId="20577"/>
        <pc:sldMkLst>
          <pc:docMk/>
          <pc:sldMk cId="2970733929" sldId="646"/>
        </pc:sldMkLst>
        <pc:spChg chg="mod">
          <ac:chgData name="Anete Bērziņa" userId="S::anete.berzina@varam.gov.lv::e08d0557-15fa-4b0e-8475-6c735a3a302b" providerId="AD" clId="Web-{284FDF29-04C1-A716-55EE-81CFC61D6B9C}" dt="2025-04-15T13:59:32.139" v="230" actId="20577"/>
          <ac:spMkLst>
            <pc:docMk/>
            <pc:sldMk cId="2970733929" sldId="646"/>
            <ac:spMk id="49154" creationId="{D4D032CC-B37D-4872-AE6D-92FB801452C9}"/>
          </ac:spMkLst>
        </pc:spChg>
      </pc:sldChg>
      <pc:sldMasterChg chg="addSldLayout">
        <pc:chgData name="Anete Bērziņa" userId="S::anete.berzina@varam.gov.lv::e08d0557-15fa-4b0e-8475-6c735a3a302b" providerId="AD" clId="Web-{284FDF29-04C1-A716-55EE-81CFC61D6B9C}" dt="2025-04-15T13:57:35.417" v="191"/>
        <pc:sldMasterMkLst>
          <pc:docMk/>
          <pc:sldMasterMk cId="1124281557" sldId="2147483684"/>
        </pc:sldMasterMkLst>
        <pc:sldLayoutChg chg="add">
          <pc:chgData name="Anete Bērziņa" userId="S::anete.berzina@varam.gov.lv::e08d0557-15fa-4b0e-8475-6c735a3a302b" providerId="AD" clId="Web-{284FDF29-04C1-A716-55EE-81CFC61D6B9C}" dt="2025-04-15T13:57:35.417" v="191"/>
          <pc:sldLayoutMkLst>
            <pc:docMk/>
            <pc:sldMasterMk cId="1124281557" sldId="2147483684"/>
            <pc:sldLayoutMk cId="2486022096" sldId="2147483698"/>
          </pc:sldLayoutMkLst>
        </pc:sldLayoutChg>
      </pc:sldMasterChg>
    </pc:docChg>
  </pc:docChgLst>
  <pc:docChgLst>
    <pc:chgData name="Anete Bērziņa" userId="S::anete.berzina@varam.gov.lv::e08d0557-15fa-4b0e-8475-6c735a3a302b" providerId="AD" clId="Web-{3A57A82B-E3A3-5BD1-AB4C-05A4E8722429}"/>
    <pc:docChg chg="modSld">
      <pc:chgData name="Anete Bērziņa" userId="S::anete.berzina@varam.gov.lv::e08d0557-15fa-4b0e-8475-6c735a3a302b" providerId="AD" clId="Web-{3A57A82B-E3A3-5BD1-AB4C-05A4E8722429}" dt="2025-04-23T11:07:38.272" v="115" actId="20577"/>
      <pc:docMkLst>
        <pc:docMk/>
      </pc:docMkLst>
      <pc:sldChg chg="modSp">
        <pc:chgData name="Anete Bērziņa" userId="S::anete.berzina@varam.gov.lv::e08d0557-15fa-4b0e-8475-6c735a3a302b" providerId="AD" clId="Web-{3A57A82B-E3A3-5BD1-AB4C-05A4E8722429}" dt="2025-04-23T11:07:38.272" v="115" actId="20577"/>
        <pc:sldMkLst>
          <pc:docMk/>
          <pc:sldMk cId="3655990931" sldId="634"/>
        </pc:sldMkLst>
        <pc:spChg chg="mod">
          <ac:chgData name="Anete Bērziņa" userId="S::anete.berzina@varam.gov.lv::e08d0557-15fa-4b0e-8475-6c735a3a302b" providerId="AD" clId="Web-{3A57A82B-E3A3-5BD1-AB4C-05A4E8722429}" dt="2025-04-23T11:07:38.272" v="115" actId="20577"/>
          <ac:spMkLst>
            <pc:docMk/>
            <pc:sldMk cId="3655990931" sldId="634"/>
            <ac:spMk id="12" creationId="{3DC27F06-BB28-0618-234C-3FAD08ACC7D9}"/>
          </ac:spMkLst>
        </pc:spChg>
      </pc:sldChg>
      <pc:sldChg chg="addSp delSp modSp">
        <pc:chgData name="Anete Bērziņa" userId="S::anete.berzina@varam.gov.lv::e08d0557-15fa-4b0e-8475-6c735a3a302b" providerId="AD" clId="Web-{3A57A82B-E3A3-5BD1-AB4C-05A4E8722429}" dt="2025-04-23T11:03:46.877" v="64" actId="1076"/>
        <pc:sldMkLst>
          <pc:docMk/>
          <pc:sldMk cId="3333035739" sldId="637"/>
        </pc:sldMkLst>
        <pc:spChg chg="add del mod">
          <ac:chgData name="Anete Bērziņa" userId="S::anete.berzina@varam.gov.lv::e08d0557-15fa-4b0e-8475-6c735a3a302b" providerId="AD" clId="Web-{3A57A82B-E3A3-5BD1-AB4C-05A4E8722429}" dt="2025-04-23T11:03:39.705" v="63"/>
          <ac:spMkLst>
            <pc:docMk/>
            <pc:sldMk cId="3333035739" sldId="637"/>
            <ac:spMk id="2" creationId="{C41438F1-3903-EBD1-B288-484651D9F943}"/>
          </ac:spMkLst>
        </pc:spChg>
        <pc:spChg chg="add mod">
          <ac:chgData name="Anete Bērziņa" userId="S::anete.berzina@varam.gov.lv::e08d0557-15fa-4b0e-8475-6c735a3a302b" providerId="AD" clId="Web-{3A57A82B-E3A3-5BD1-AB4C-05A4E8722429}" dt="2025-04-23T11:03:46.877" v="64" actId="1076"/>
          <ac:spMkLst>
            <pc:docMk/>
            <pc:sldMk cId="3333035739" sldId="637"/>
            <ac:spMk id="5" creationId="{88888B60-49FD-97AB-4725-20A86F06C969}"/>
          </ac:spMkLst>
        </pc:spChg>
        <pc:spChg chg="mod">
          <ac:chgData name="Anete Bērziņa" userId="S::anete.berzina@varam.gov.lv::e08d0557-15fa-4b0e-8475-6c735a3a302b" providerId="AD" clId="Web-{3A57A82B-E3A3-5BD1-AB4C-05A4E8722429}" dt="2025-04-23T11:02:22.109" v="9" actId="14100"/>
          <ac:spMkLst>
            <pc:docMk/>
            <pc:sldMk cId="3333035739" sldId="637"/>
            <ac:spMk id="13315" creationId="{ACF96C27-6BF6-9675-AAF7-A8D98D260B23}"/>
          </ac:spMkLst>
        </pc:spChg>
      </pc:sldChg>
    </pc:docChg>
  </pc:docChgLst>
  <pc:docChgLst>
    <pc:chgData name="Daina Pētersone" userId="761a9cfd-3670-45c7-8354-17dfd7a70302" providerId="ADAL" clId="{ACF7B1A3-7233-4A7D-9175-1A4BAF0BF3D6}"/>
    <pc:docChg chg="undo custSel addSld delSld modSld sldOrd">
      <pc:chgData name="Daina Pētersone" userId="761a9cfd-3670-45c7-8354-17dfd7a70302" providerId="ADAL" clId="{ACF7B1A3-7233-4A7D-9175-1A4BAF0BF3D6}" dt="2025-02-26T13:39:14.493" v="182" actId="47"/>
      <pc:docMkLst>
        <pc:docMk/>
      </pc:docMkLst>
      <pc:sldChg chg="addSp delSp modSp mod">
        <pc:chgData name="Daina Pētersone" userId="761a9cfd-3670-45c7-8354-17dfd7a70302" providerId="ADAL" clId="{ACF7B1A3-7233-4A7D-9175-1A4BAF0BF3D6}" dt="2025-02-26T13:31:47.317" v="157" actId="404"/>
        <pc:sldMkLst>
          <pc:docMk/>
          <pc:sldMk cId="0" sldId="256"/>
        </pc:sldMkLst>
        <pc:spChg chg="add mod">
          <ac:chgData name="Daina Pētersone" userId="761a9cfd-3670-45c7-8354-17dfd7a70302" providerId="ADAL" clId="{ACF7B1A3-7233-4A7D-9175-1A4BAF0BF3D6}" dt="2025-02-26T13:26:13.353" v="151" actId="1076"/>
          <ac:spMkLst>
            <pc:docMk/>
            <pc:sldMk cId="0" sldId="256"/>
            <ac:spMk id="6" creationId="{01B059E0-2FDD-4F9B-65F7-22744948FB97}"/>
          </ac:spMkLst>
        </pc:spChg>
        <pc:spChg chg="mod">
          <ac:chgData name="Daina Pētersone" userId="761a9cfd-3670-45c7-8354-17dfd7a70302" providerId="ADAL" clId="{ACF7B1A3-7233-4A7D-9175-1A4BAF0BF3D6}" dt="2025-02-26T13:31:47.317" v="157" actId="404"/>
          <ac:spMkLst>
            <pc:docMk/>
            <pc:sldMk cId="0" sldId="256"/>
            <ac:spMk id="12291" creationId="{9C4C4168-1664-40F9-913D-5774AD39AD7A}"/>
          </ac:spMkLst>
        </pc:spChg>
        <pc:picChg chg="add mod">
          <ac:chgData name="Daina Pētersone" userId="761a9cfd-3670-45c7-8354-17dfd7a70302" providerId="ADAL" clId="{ACF7B1A3-7233-4A7D-9175-1A4BAF0BF3D6}" dt="2025-02-26T13:26:20.198" v="152" actId="1076"/>
          <ac:picMkLst>
            <pc:docMk/>
            <pc:sldMk cId="0" sldId="256"/>
            <ac:picMk id="2" creationId="{4CBD8A98-737B-DAE6-14E7-E0FB89904DA6}"/>
          </ac:picMkLst>
        </pc:picChg>
      </pc:sldChg>
      <pc:sldChg chg="del">
        <pc:chgData name="Daina Pētersone" userId="761a9cfd-3670-45c7-8354-17dfd7a70302" providerId="ADAL" clId="{ACF7B1A3-7233-4A7D-9175-1A4BAF0BF3D6}" dt="2025-02-26T13:19:30.298" v="0" actId="47"/>
        <pc:sldMkLst>
          <pc:docMk/>
          <pc:sldMk cId="2576830712" sldId="257"/>
        </pc:sldMkLst>
      </pc:sldChg>
      <pc:sldChg chg="del">
        <pc:chgData name="Daina Pētersone" userId="761a9cfd-3670-45c7-8354-17dfd7a70302" providerId="ADAL" clId="{ACF7B1A3-7233-4A7D-9175-1A4BAF0BF3D6}" dt="2025-02-26T13:19:30.298" v="0" actId="47"/>
        <pc:sldMkLst>
          <pc:docMk/>
          <pc:sldMk cId="3572036316" sldId="260"/>
        </pc:sldMkLst>
      </pc:sldChg>
      <pc:sldChg chg="del">
        <pc:chgData name="Daina Pētersone" userId="761a9cfd-3670-45c7-8354-17dfd7a70302" providerId="ADAL" clId="{ACF7B1A3-7233-4A7D-9175-1A4BAF0BF3D6}" dt="2025-02-26T13:19:30.298" v="0" actId="47"/>
        <pc:sldMkLst>
          <pc:docMk/>
          <pc:sldMk cId="2199526334" sldId="261"/>
        </pc:sldMkLst>
      </pc:sldChg>
      <pc:sldChg chg="del">
        <pc:chgData name="Daina Pētersone" userId="761a9cfd-3670-45c7-8354-17dfd7a70302" providerId="ADAL" clId="{ACF7B1A3-7233-4A7D-9175-1A4BAF0BF3D6}" dt="2025-02-26T13:19:30.298" v="0" actId="47"/>
        <pc:sldMkLst>
          <pc:docMk/>
          <pc:sldMk cId="3803495742" sldId="262"/>
        </pc:sldMkLst>
      </pc:sldChg>
      <pc:sldChg chg="del">
        <pc:chgData name="Daina Pētersone" userId="761a9cfd-3670-45c7-8354-17dfd7a70302" providerId="ADAL" clId="{ACF7B1A3-7233-4A7D-9175-1A4BAF0BF3D6}" dt="2025-02-26T13:19:30.298" v="0" actId="47"/>
        <pc:sldMkLst>
          <pc:docMk/>
          <pc:sldMk cId="3088353134" sldId="263"/>
        </pc:sldMkLst>
      </pc:sldChg>
      <pc:sldChg chg="del">
        <pc:chgData name="Daina Pētersone" userId="761a9cfd-3670-45c7-8354-17dfd7a70302" providerId="ADAL" clId="{ACF7B1A3-7233-4A7D-9175-1A4BAF0BF3D6}" dt="2025-02-26T13:19:30.298" v="0" actId="47"/>
        <pc:sldMkLst>
          <pc:docMk/>
          <pc:sldMk cId="1436395360" sldId="264"/>
        </pc:sldMkLst>
      </pc:sldChg>
      <pc:sldChg chg="del">
        <pc:chgData name="Daina Pētersone" userId="761a9cfd-3670-45c7-8354-17dfd7a70302" providerId="ADAL" clId="{ACF7B1A3-7233-4A7D-9175-1A4BAF0BF3D6}" dt="2025-02-26T13:19:30.298" v="0" actId="47"/>
        <pc:sldMkLst>
          <pc:docMk/>
          <pc:sldMk cId="1263542148" sldId="265"/>
        </pc:sldMkLst>
      </pc:sldChg>
      <pc:sldChg chg="del">
        <pc:chgData name="Daina Pētersone" userId="761a9cfd-3670-45c7-8354-17dfd7a70302" providerId="ADAL" clId="{ACF7B1A3-7233-4A7D-9175-1A4BAF0BF3D6}" dt="2025-02-26T13:19:30.298" v="0" actId="47"/>
        <pc:sldMkLst>
          <pc:docMk/>
          <pc:sldMk cId="1792299479" sldId="266"/>
        </pc:sldMkLst>
      </pc:sldChg>
      <pc:sldChg chg="del">
        <pc:chgData name="Daina Pētersone" userId="761a9cfd-3670-45c7-8354-17dfd7a70302" providerId="ADAL" clId="{ACF7B1A3-7233-4A7D-9175-1A4BAF0BF3D6}" dt="2025-02-26T13:19:30.298" v="0" actId="47"/>
        <pc:sldMkLst>
          <pc:docMk/>
          <pc:sldMk cId="108255682" sldId="267"/>
        </pc:sldMkLst>
      </pc:sldChg>
      <pc:sldChg chg="del">
        <pc:chgData name="Daina Pētersone" userId="761a9cfd-3670-45c7-8354-17dfd7a70302" providerId="ADAL" clId="{ACF7B1A3-7233-4A7D-9175-1A4BAF0BF3D6}" dt="2025-02-26T13:19:30.298" v="0" actId="47"/>
        <pc:sldMkLst>
          <pc:docMk/>
          <pc:sldMk cId="3429005233" sldId="268"/>
        </pc:sldMkLst>
      </pc:sldChg>
      <pc:sldChg chg="del">
        <pc:chgData name="Daina Pētersone" userId="761a9cfd-3670-45c7-8354-17dfd7a70302" providerId="ADAL" clId="{ACF7B1A3-7233-4A7D-9175-1A4BAF0BF3D6}" dt="2025-02-26T13:19:30.298" v="0" actId="47"/>
        <pc:sldMkLst>
          <pc:docMk/>
          <pc:sldMk cId="1766667579" sldId="269"/>
        </pc:sldMkLst>
      </pc:sldChg>
      <pc:sldChg chg="del">
        <pc:chgData name="Daina Pētersone" userId="761a9cfd-3670-45c7-8354-17dfd7a70302" providerId="ADAL" clId="{ACF7B1A3-7233-4A7D-9175-1A4BAF0BF3D6}" dt="2025-02-26T13:19:30.298" v="0" actId="47"/>
        <pc:sldMkLst>
          <pc:docMk/>
          <pc:sldMk cId="2519312858" sldId="270"/>
        </pc:sldMkLst>
      </pc:sldChg>
      <pc:sldChg chg="del">
        <pc:chgData name="Daina Pētersone" userId="761a9cfd-3670-45c7-8354-17dfd7a70302" providerId="ADAL" clId="{ACF7B1A3-7233-4A7D-9175-1A4BAF0BF3D6}" dt="2025-02-26T13:19:30.298" v="0" actId="47"/>
        <pc:sldMkLst>
          <pc:docMk/>
          <pc:sldMk cId="389198631" sldId="271"/>
        </pc:sldMkLst>
      </pc:sldChg>
      <pc:sldChg chg="del">
        <pc:chgData name="Daina Pētersone" userId="761a9cfd-3670-45c7-8354-17dfd7a70302" providerId="ADAL" clId="{ACF7B1A3-7233-4A7D-9175-1A4BAF0BF3D6}" dt="2025-02-26T13:19:30.298" v="0" actId="47"/>
        <pc:sldMkLst>
          <pc:docMk/>
          <pc:sldMk cId="2804459046" sldId="272"/>
        </pc:sldMkLst>
      </pc:sldChg>
      <pc:sldChg chg="del">
        <pc:chgData name="Daina Pētersone" userId="761a9cfd-3670-45c7-8354-17dfd7a70302" providerId="ADAL" clId="{ACF7B1A3-7233-4A7D-9175-1A4BAF0BF3D6}" dt="2025-02-26T13:19:30.298" v="0" actId="47"/>
        <pc:sldMkLst>
          <pc:docMk/>
          <pc:sldMk cId="2911233690" sldId="273"/>
        </pc:sldMkLst>
      </pc:sldChg>
      <pc:sldChg chg="del">
        <pc:chgData name="Daina Pētersone" userId="761a9cfd-3670-45c7-8354-17dfd7a70302" providerId="ADAL" clId="{ACF7B1A3-7233-4A7D-9175-1A4BAF0BF3D6}" dt="2025-02-26T13:19:30.298" v="0" actId="47"/>
        <pc:sldMkLst>
          <pc:docMk/>
          <pc:sldMk cId="10895462" sldId="274"/>
        </pc:sldMkLst>
      </pc:sldChg>
      <pc:sldChg chg="add">
        <pc:chgData name="Daina Pētersone" userId="761a9cfd-3670-45c7-8354-17dfd7a70302" providerId="ADAL" clId="{ACF7B1A3-7233-4A7D-9175-1A4BAF0BF3D6}" dt="2025-02-26T13:38:17.265" v="158"/>
        <pc:sldMkLst>
          <pc:docMk/>
          <pc:sldMk cId="2798282647" sldId="290"/>
        </pc:sldMkLst>
      </pc:sldChg>
      <pc:sldChg chg="add">
        <pc:chgData name="Daina Pētersone" userId="761a9cfd-3670-45c7-8354-17dfd7a70302" providerId="ADAL" clId="{ACF7B1A3-7233-4A7D-9175-1A4BAF0BF3D6}" dt="2025-02-26T13:38:17.265" v="158"/>
        <pc:sldMkLst>
          <pc:docMk/>
          <pc:sldMk cId="2188335515" sldId="292"/>
        </pc:sldMkLst>
      </pc:sldChg>
      <pc:sldChg chg="add">
        <pc:chgData name="Daina Pētersone" userId="761a9cfd-3670-45c7-8354-17dfd7a70302" providerId="ADAL" clId="{ACF7B1A3-7233-4A7D-9175-1A4BAF0BF3D6}" dt="2025-02-26T13:38:17.265" v="158"/>
        <pc:sldMkLst>
          <pc:docMk/>
          <pc:sldMk cId="485655191" sldId="294"/>
        </pc:sldMkLst>
      </pc:sldChg>
      <pc:sldChg chg="del">
        <pc:chgData name="Daina Pētersone" userId="761a9cfd-3670-45c7-8354-17dfd7a70302" providerId="ADAL" clId="{ACF7B1A3-7233-4A7D-9175-1A4BAF0BF3D6}" dt="2025-02-26T13:26:50.257" v="154" actId="47"/>
        <pc:sldMkLst>
          <pc:docMk/>
          <pc:sldMk cId="2647318995" sldId="565"/>
        </pc:sldMkLst>
      </pc:sldChg>
      <pc:sldChg chg="delSp modSp del mod">
        <pc:chgData name="Daina Pētersone" userId="761a9cfd-3670-45c7-8354-17dfd7a70302" providerId="ADAL" clId="{ACF7B1A3-7233-4A7D-9175-1A4BAF0BF3D6}" dt="2025-02-26T13:26:44.354" v="153" actId="47"/>
        <pc:sldMkLst>
          <pc:docMk/>
          <pc:sldMk cId="1675939238" sldId="566"/>
        </pc:sldMkLst>
      </pc:sldChg>
      <pc:sldChg chg="del">
        <pc:chgData name="Daina Pētersone" userId="761a9cfd-3670-45c7-8354-17dfd7a70302" providerId="ADAL" clId="{ACF7B1A3-7233-4A7D-9175-1A4BAF0BF3D6}" dt="2025-02-26T13:19:30.298" v="0" actId="47"/>
        <pc:sldMkLst>
          <pc:docMk/>
          <pc:sldMk cId="1212765404" sldId="567"/>
        </pc:sldMkLst>
      </pc:sldChg>
      <pc:sldChg chg="del">
        <pc:chgData name="Daina Pētersone" userId="761a9cfd-3670-45c7-8354-17dfd7a70302" providerId="ADAL" clId="{ACF7B1A3-7233-4A7D-9175-1A4BAF0BF3D6}" dt="2025-02-26T13:19:30.298" v="0" actId="47"/>
        <pc:sldMkLst>
          <pc:docMk/>
          <pc:sldMk cId="602288578" sldId="568"/>
        </pc:sldMkLst>
      </pc:sldChg>
      <pc:sldChg chg="del">
        <pc:chgData name="Daina Pētersone" userId="761a9cfd-3670-45c7-8354-17dfd7a70302" providerId="ADAL" clId="{ACF7B1A3-7233-4A7D-9175-1A4BAF0BF3D6}" dt="2025-02-26T13:19:30.298" v="0" actId="47"/>
        <pc:sldMkLst>
          <pc:docMk/>
          <pc:sldMk cId="3508811216" sldId="570"/>
        </pc:sldMkLst>
      </pc:sldChg>
      <pc:sldChg chg="del">
        <pc:chgData name="Daina Pētersone" userId="761a9cfd-3670-45c7-8354-17dfd7a70302" providerId="ADAL" clId="{ACF7B1A3-7233-4A7D-9175-1A4BAF0BF3D6}" dt="2025-02-26T13:19:30.298" v="0" actId="47"/>
        <pc:sldMkLst>
          <pc:docMk/>
          <pc:sldMk cId="2788070196" sldId="571"/>
        </pc:sldMkLst>
      </pc:sldChg>
      <pc:sldChg chg="del">
        <pc:chgData name="Daina Pētersone" userId="761a9cfd-3670-45c7-8354-17dfd7a70302" providerId="ADAL" clId="{ACF7B1A3-7233-4A7D-9175-1A4BAF0BF3D6}" dt="2025-02-26T13:19:30.298" v="0" actId="47"/>
        <pc:sldMkLst>
          <pc:docMk/>
          <pc:sldMk cId="2031399363" sldId="572"/>
        </pc:sldMkLst>
      </pc:sldChg>
      <pc:sldChg chg="del">
        <pc:chgData name="Daina Pētersone" userId="761a9cfd-3670-45c7-8354-17dfd7a70302" providerId="ADAL" clId="{ACF7B1A3-7233-4A7D-9175-1A4BAF0BF3D6}" dt="2025-02-26T13:19:30.298" v="0" actId="47"/>
        <pc:sldMkLst>
          <pc:docMk/>
          <pc:sldMk cId="3936157865" sldId="573"/>
        </pc:sldMkLst>
      </pc:sldChg>
      <pc:sldChg chg="del">
        <pc:chgData name="Daina Pētersone" userId="761a9cfd-3670-45c7-8354-17dfd7a70302" providerId="ADAL" clId="{ACF7B1A3-7233-4A7D-9175-1A4BAF0BF3D6}" dt="2025-02-26T13:19:30.298" v="0" actId="47"/>
        <pc:sldMkLst>
          <pc:docMk/>
          <pc:sldMk cId="2256739243" sldId="574"/>
        </pc:sldMkLst>
      </pc:sldChg>
      <pc:sldChg chg="del">
        <pc:chgData name="Daina Pētersone" userId="761a9cfd-3670-45c7-8354-17dfd7a70302" providerId="ADAL" clId="{ACF7B1A3-7233-4A7D-9175-1A4BAF0BF3D6}" dt="2025-02-26T13:19:30.298" v="0" actId="47"/>
        <pc:sldMkLst>
          <pc:docMk/>
          <pc:sldMk cId="1354716641" sldId="575"/>
        </pc:sldMkLst>
      </pc:sldChg>
      <pc:sldChg chg="del">
        <pc:chgData name="Daina Pētersone" userId="761a9cfd-3670-45c7-8354-17dfd7a70302" providerId="ADAL" clId="{ACF7B1A3-7233-4A7D-9175-1A4BAF0BF3D6}" dt="2025-02-26T13:19:30.298" v="0" actId="47"/>
        <pc:sldMkLst>
          <pc:docMk/>
          <pc:sldMk cId="1098267368" sldId="576"/>
        </pc:sldMkLst>
      </pc:sldChg>
      <pc:sldChg chg="del">
        <pc:chgData name="Daina Pētersone" userId="761a9cfd-3670-45c7-8354-17dfd7a70302" providerId="ADAL" clId="{ACF7B1A3-7233-4A7D-9175-1A4BAF0BF3D6}" dt="2025-02-26T13:19:30.298" v="0" actId="47"/>
        <pc:sldMkLst>
          <pc:docMk/>
          <pc:sldMk cId="2863892900" sldId="577"/>
        </pc:sldMkLst>
      </pc:sldChg>
      <pc:sldChg chg="del">
        <pc:chgData name="Daina Pētersone" userId="761a9cfd-3670-45c7-8354-17dfd7a70302" providerId="ADAL" clId="{ACF7B1A3-7233-4A7D-9175-1A4BAF0BF3D6}" dt="2025-02-26T13:19:30.298" v="0" actId="47"/>
        <pc:sldMkLst>
          <pc:docMk/>
          <pc:sldMk cId="147292969" sldId="579"/>
        </pc:sldMkLst>
      </pc:sldChg>
      <pc:sldChg chg="del">
        <pc:chgData name="Daina Pētersone" userId="761a9cfd-3670-45c7-8354-17dfd7a70302" providerId="ADAL" clId="{ACF7B1A3-7233-4A7D-9175-1A4BAF0BF3D6}" dt="2025-02-26T13:19:30.298" v="0" actId="47"/>
        <pc:sldMkLst>
          <pc:docMk/>
          <pc:sldMk cId="3241781356" sldId="580"/>
        </pc:sldMkLst>
      </pc:sldChg>
      <pc:sldChg chg="del">
        <pc:chgData name="Daina Pētersone" userId="761a9cfd-3670-45c7-8354-17dfd7a70302" providerId="ADAL" clId="{ACF7B1A3-7233-4A7D-9175-1A4BAF0BF3D6}" dt="2025-02-26T13:19:30.298" v="0" actId="47"/>
        <pc:sldMkLst>
          <pc:docMk/>
          <pc:sldMk cId="1855383177" sldId="584"/>
        </pc:sldMkLst>
      </pc:sldChg>
      <pc:sldChg chg="del">
        <pc:chgData name="Daina Pētersone" userId="761a9cfd-3670-45c7-8354-17dfd7a70302" providerId="ADAL" clId="{ACF7B1A3-7233-4A7D-9175-1A4BAF0BF3D6}" dt="2025-02-26T13:19:30.298" v="0" actId="47"/>
        <pc:sldMkLst>
          <pc:docMk/>
          <pc:sldMk cId="3409894484" sldId="585"/>
        </pc:sldMkLst>
      </pc:sldChg>
      <pc:sldChg chg="del">
        <pc:chgData name="Daina Pētersone" userId="761a9cfd-3670-45c7-8354-17dfd7a70302" providerId="ADAL" clId="{ACF7B1A3-7233-4A7D-9175-1A4BAF0BF3D6}" dt="2025-02-26T13:19:30.298" v="0" actId="47"/>
        <pc:sldMkLst>
          <pc:docMk/>
          <pc:sldMk cId="2175323168" sldId="586"/>
        </pc:sldMkLst>
      </pc:sldChg>
      <pc:sldChg chg="del">
        <pc:chgData name="Daina Pētersone" userId="761a9cfd-3670-45c7-8354-17dfd7a70302" providerId="ADAL" clId="{ACF7B1A3-7233-4A7D-9175-1A4BAF0BF3D6}" dt="2025-02-26T13:19:30.298" v="0" actId="47"/>
        <pc:sldMkLst>
          <pc:docMk/>
          <pc:sldMk cId="2950773816" sldId="587"/>
        </pc:sldMkLst>
      </pc:sldChg>
      <pc:sldChg chg="del">
        <pc:chgData name="Daina Pētersone" userId="761a9cfd-3670-45c7-8354-17dfd7a70302" providerId="ADAL" clId="{ACF7B1A3-7233-4A7D-9175-1A4BAF0BF3D6}" dt="2025-02-26T13:19:30.298" v="0" actId="47"/>
        <pc:sldMkLst>
          <pc:docMk/>
          <pc:sldMk cId="2956926428" sldId="588"/>
        </pc:sldMkLst>
      </pc:sldChg>
      <pc:sldChg chg="del">
        <pc:chgData name="Daina Pētersone" userId="761a9cfd-3670-45c7-8354-17dfd7a70302" providerId="ADAL" clId="{ACF7B1A3-7233-4A7D-9175-1A4BAF0BF3D6}" dt="2025-02-26T13:19:30.298" v="0" actId="47"/>
        <pc:sldMkLst>
          <pc:docMk/>
          <pc:sldMk cId="1325679546" sldId="589"/>
        </pc:sldMkLst>
      </pc:sldChg>
      <pc:sldChg chg="del">
        <pc:chgData name="Daina Pētersone" userId="761a9cfd-3670-45c7-8354-17dfd7a70302" providerId="ADAL" clId="{ACF7B1A3-7233-4A7D-9175-1A4BAF0BF3D6}" dt="2025-02-26T13:19:30.298" v="0" actId="47"/>
        <pc:sldMkLst>
          <pc:docMk/>
          <pc:sldMk cId="157296074" sldId="590"/>
        </pc:sldMkLst>
      </pc:sldChg>
      <pc:sldChg chg="del">
        <pc:chgData name="Daina Pētersone" userId="761a9cfd-3670-45c7-8354-17dfd7a70302" providerId="ADAL" clId="{ACF7B1A3-7233-4A7D-9175-1A4BAF0BF3D6}" dt="2025-02-26T13:19:30.298" v="0" actId="47"/>
        <pc:sldMkLst>
          <pc:docMk/>
          <pc:sldMk cId="1664581272" sldId="591"/>
        </pc:sldMkLst>
      </pc:sldChg>
      <pc:sldChg chg="del">
        <pc:chgData name="Daina Pētersone" userId="761a9cfd-3670-45c7-8354-17dfd7a70302" providerId="ADAL" clId="{ACF7B1A3-7233-4A7D-9175-1A4BAF0BF3D6}" dt="2025-02-26T13:19:30.298" v="0" actId="47"/>
        <pc:sldMkLst>
          <pc:docMk/>
          <pc:sldMk cId="2321669475" sldId="594"/>
        </pc:sldMkLst>
      </pc:sldChg>
      <pc:sldChg chg="del">
        <pc:chgData name="Daina Pētersone" userId="761a9cfd-3670-45c7-8354-17dfd7a70302" providerId="ADAL" clId="{ACF7B1A3-7233-4A7D-9175-1A4BAF0BF3D6}" dt="2025-02-26T13:19:30.298" v="0" actId="47"/>
        <pc:sldMkLst>
          <pc:docMk/>
          <pc:sldMk cId="1638387773" sldId="595"/>
        </pc:sldMkLst>
      </pc:sldChg>
      <pc:sldChg chg="del">
        <pc:chgData name="Daina Pētersone" userId="761a9cfd-3670-45c7-8354-17dfd7a70302" providerId="ADAL" clId="{ACF7B1A3-7233-4A7D-9175-1A4BAF0BF3D6}" dt="2025-02-26T13:19:30.298" v="0" actId="47"/>
        <pc:sldMkLst>
          <pc:docMk/>
          <pc:sldMk cId="4170364524" sldId="596"/>
        </pc:sldMkLst>
      </pc:sldChg>
      <pc:sldChg chg="del">
        <pc:chgData name="Daina Pētersone" userId="761a9cfd-3670-45c7-8354-17dfd7a70302" providerId="ADAL" clId="{ACF7B1A3-7233-4A7D-9175-1A4BAF0BF3D6}" dt="2025-02-26T13:19:30.298" v="0" actId="47"/>
        <pc:sldMkLst>
          <pc:docMk/>
          <pc:sldMk cId="1839961981" sldId="597"/>
        </pc:sldMkLst>
      </pc:sldChg>
      <pc:sldChg chg="del">
        <pc:chgData name="Daina Pētersone" userId="761a9cfd-3670-45c7-8354-17dfd7a70302" providerId="ADAL" clId="{ACF7B1A3-7233-4A7D-9175-1A4BAF0BF3D6}" dt="2025-02-26T13:19:30.298" v="0" actId="47"/>
        <pc:sldMkLst>
          <pc:docMk/>
          <pc:sldMk cId="2267508777" sldId="598"/>
        </pc:sldMkLst>
      </pc:sldChg>
      <pc:sldChg chg="del">
        <pc:chgData name="Daina Pētersone" userId="761a9cfd-3670-45c7-8354-17dfd7a70302" providerId="ADAL" clId="{ACF7B1A3-7233-4A7D-9175-1A4BAF0BF3D6}" dt="2025-02-26T13:19:30.298" v="0" actId="47"/>
        <pc:sldMkLst>
          <pc:docMk/>
          <pc:sldMk cId="4104960563" sldId="599"/>
        </pc:sldMkLst>
      </pc:sldChg>
      <pc:sldChg chg="del">
        <pc:chgData name="Daina Pētersone" userId="761a9cfd-3670-45c7-8354-17dfd7a70302" providerId="ADAL" clId="{ACF7B1A3-7233-4A7D-9175-1A4BAF0BF3D6}" dt="2025-02-26T13:19:30.298" v="0" actId="47"/>
        <pc:sldMkLst>
          <pc:docMk/>
          <pc:sldMk cId="1542396139" sldId="600"/>
        </pc:sldMkLst>
      </pc:sldChg>
      <pc:sldChg chg="del">
        <pc:chgData name="Daina Pētersone" userId="761a9cfd-3670-45c7-8354-17dfd7a70302" providerId="ADAL" clId="{ACF7B1A3-7233-4A7D-9175-1A4BAF0BF3D6}" dt="2025-02-26T13:19:30.298" v="0" actId="47"/>
        <pc:sldMkLst>
          <pc:docMk/>
          <pc:sldMk cId="4072737598" sldId="601"/>
        </pc:sldMkLst>
      </pc:sldChg>
      <pc:sldChg chg="del">
        <pc:chgData name="Daina Pētersone" userId="761a9cfd-3670-45c7-8354-17dfd7a70302" providerId="ADAL" clId="{ACF7B1A3-7233-4A7D-9175-1A4BAF0BF3D6}" dt="2025-02-26T13:19:30.298" v="0" actId="47"/>
        <pc:sldMkLst>
          <pc:docMk/>
          <pc:sldMk cId="559092773" sldId="602"/>
        </pc:sldMkLst>
      </pc:sldChg>
      <pc:sldChg chg="del">
        <pc:chgData name="Daina Pētersone" userId="761a9cfd-3670-45c7-8354-17dfd7a70302" providerId="ADAL" clId="{ACF7B1A3-7233-4A7D-9175-1A4BAF0BF3D6}" dt="2025-02-26T13:19:30.298" v="0" actId="47"/>
        <pc:sldMkLst>
          <pc:docMk/>
          <pc:sldMk cId="846769267" sldId="603"/>
        </pc:sldMkLst>
      </pc:sldChg>
      <pc:sldChg chg="del">
        <pc:chgData name="Daina Pētersone" userId="761a9cfd-3670-45c7-8354-17dfd7a70302" providerId="ADAL" clId="{ACF7B1A3-7233-4A7D-9175-1A4BAF0BF3D6}" dt="2025-02-26T13:19:30.298" v="0" actId="47"/>
        <pc:sldMkLst>
          <pc:docMk/>
          <pc:sldMk cId="132473486" sldId="604"/>
        </pc:sldMkLst>
      </pc:sldChg>
      <pc:sldChg chg="del">
        <pc:chgData name="Daina Pētersone" userId="761a9cfd-3670-45c7-8354-17dfd7a70302" providerId="ADAL" clId="{ACF7B1A3-7233-4A7D-9175-1A4BAF0BF3D6}" dt="2025-02-26T13:19:30.298" v="0" actId="47"/>
        <pc:sldMkLst>
          <pc:docMk/>
          <pc:sldMk cId="201879046" sldId="605"/>
        </pc:sldMkLst>
      </pc:sldChg>
      <pc:sldChg chg="del">
        <pc:chgData name="Daina Pētersone" userId="761a9cfd-3670-45c7-8354-17dfd7a70302" providerId="ADAL" clId="{ACF7B1A3-7233-4A7D-9175-1A4BAF0BF3D6}" dt="2025-02-26T13:19:30.298" v="0" actId="47"/>
        <pc:sldMkLst>
          <pc:docMk/>
          <pc:sldMk cId="1453405152" sldId="606"/>
        </pc:sldMkLst>
      </pc:sldChg>
      <pc:sldChg chg="del">
        <pc:chgData name="Daina Pētersone" userId="761a9cfd-3670-45c7-8354-17dfd7a70302" providerId="ADAL" clId="{ACF7B1A3-7233-4A7D-9175-1A4BAF0BF3D6}" dt="2025-02-26T13:19:30.298" v="0" actId="47"/>
        <pc:sldMkLst>
          <pc:docMk/>
          <pc:sldMk cId="1953520394" sldId="607"/>
        </pc:sldMkLst>
      </pc:sldChg>
      <pc:sldChg chg="del">
        <pc:chgData name="Daina Pētersone" userId="761a9cfd-3670-45c7-8354-17dfd7a70302" providerId="ADAL" clId="{ACF7B1A3-7233-4A7D-9175-1A4BAF0BF3D6}" dt="2025-02-26T13:19:30.298" v="0" actId="47"/>
        <pc:sldMkLst>
          <pc:docMk/>
          <pc:sldMk cId="1299763077" sldId="608"/>
        </pc:sldMkLst>
      </pc:sldChg>
      <pc:sldChg chg="del">
        <pc:chgData name="Daina Pētersone" userId="761a9cfd-3670-45c7-8354-17dfd7a70302" providerId="ADAL" clId="{ACF7B1A3-7233-4A7D-9175-1A4BAF0BF3D6}" dt="2025-02-26T13:19:30.298" v="0" actId="47"/>
        <pc:sldMkLst>
          <pc:docMk/>
          <pc:sldMk cId="3829127394" sldId="609"/>
        </pc:sldMkLst>
      </pc:sldChg>
      <pc:sldChg chg="del">
        <pc:chgData name="Daina Pētersone" userId="761a9cfd-3670-45c7-8354-17dfd7a70302" providerId="ADAL" clId="{ACF7B1A3-7233-4A7D-9175-1A4BAF0BF3D6}" dt="2025-02-26T13:19:30.298" v="0" actId="47"/>
        <pc:sldMkLst>
          <pc:docMk/>
          <pc:sldMk cId="2406445294" sldId="610"/>
        </pc:sldMkLst>
      </pc:sldChg>
      <pc:sldChg chg="del">
        <pc:chgData name="Daina Pētersone" userId="761a9cfd-3670-45c7-8354-17dfd7a70302" providerId="ADAL" clId="{ACF7B1A3-7233-4A7D-9175-1A4BAF0BF3D6}" dt="2025-02-26T13:19:30.298" v="0" actId="47"/>
        <pc:sldMkLst>
          <pc:docMk/>
          <pc:sldMk cId="1385196959" sldId="611"/>
        </pc:sldMkLst>
      </pc:sldChg>
      <pc:sldChg chg="del">
        <pc:chgData name="Daina Pētersone" userId="761a9cfd-3670-45c7-8354-17dfd7a70302" providerId="ADAL" clId="{ACF7B1A3-7233-4A7D-9175-1A4BAF0BF3D6}" dt="2025-02-26T13:19:30.298" v="0" actId="47"/>
        <pc:sldMkLst>
          <pc:docMk/>
          <pc:sldMk cId="750468101" sldId="612"/>
        </pc:sldMkLst>
      </pc:sldChg>
      <pc:sldChg chg="del">
        <pc:chgData name="Daina Pētersone" userId="761a9cfd-3670-45c7-8354-17dfd7a70302" providerId="ADAL" clId="{ACF7B1A3-7233-4A7D-9175-1A4BAF0BF3D6}" dt="2025-02-26T13:19:30.298" v="0" actId="47"/>
        <pc:sldMkLst>
          <pc:docMk/>
          <pc:sldMk cId="2244252520" sldId="613"/>
        </pc:sldMkLst>
      </pc:sldChg>
      <pc:sldChg chg="del">
        <pc:chgData name="Daina Pētersone" userId="761a9cfd-3670-45c7-8354-17dfd7a70302" providerId="ADAL" clId="{ACF7B1A3-7233-4A7D-9175-1A4BAF0BF3D6}" dt="2025-02-26T13:19:30.298" v="0" actId="47"/>
        <pc:sldMkLst>
          <pc:docMk/>
          <pc:sldMk cId="1319095844" sldId="614"/>
        </pc:sldMkLst>
      </pc:sldChg>
      <pc:sldChg chg="del">
        <pc:chgData name="Daina Pētersone" userId="761a9cfd-3670-45c7-8354-17dfd7a70302" providerId="ADAL" clId="{ACF7B1A3-7233-4A7D-9175-1A4BAF0BF3D6}" dt="2025-02-26T13:19:30.298" v="0" actId="47"/>
        <pc:sldMkLst>
          <pc:docMk/>
          <pc:sldMk cId="3988547181" sldId="615"/>
        </pc:sldMkLst>
      </pc:sldChg>
      <pc:sldChg chg="del">
        <pc:chgData name="Daina Pētersone" userId="761a9cfd-3670-45c7-8354-17dfd7a70302" providerId="ADAL" clId="{ACF7B1A3-7233-4A7D-9175-1A4BAF0BF3D6}" dt="2025-02-26T13:19:30.298" v="0" actId="47"/>
        <pc:sldMkLst>
          <pc:docMk/>
          <pc:sldMk cId="4165118910" sldId="617"/>
        </pc:sldMkLst>
      </pc:sldChg>
      <pc:sldChg chg="del ord">
        <pc:chgData name="Daina Pētersone" userId="761a9cfd-3670-45c7-8354-17dfd7a70302" providerId="ADAL" clId="{ACF7B1A3-7233-4A7D-9175-1A4BAF0BF3D6}" dt="2025-02-26T13:39:14.493" v="182" actId="47"/>
        <pc:sldMkLst>
          <pc:docMk/>
          <pc:sldMk cId="1211661463" sldId="618"/>
        </pc:sldMkLst>
      </pc:sldChg>
      <pc:sldChg chg="modSp add mod">
        <pc:chgData name="Daina Pētersone" userId="761a9cfd-3670-45c7-8354-17dfd7a70302" providerId="ADAL" clId="{ACF7B1A3-7233-4A7D-9175-1A4BAF0BF3D6}" dt="2025-02-26T13:38:24.968" v="169" actId="20577"/>
        <pc:sldMkLst>
          <pc:docMk/>
          <pc:sldMk cId="0" sldId="619"/>
        </pc:sldMkLst>
        <pc:spChg chg="mod">
          <ac:chgData name="Daina Pētersone" userId="761a9cfd-3670-45c7-8354-17dfd7a70302" providerId="ADAL" clId="{ACF7B1A3-7233-4A7D-9175-1A4BAF0BF3D6}" dt="2025-02-26T13:38:24.968" v="169" actId="20577"/>
          <ac:spMkLst>
            <pc:docMk/>
            <pc:sldMk cId="0" sldId="619"/>
            <ac:spMk id="12291" creationId="{9C4C4168-1664-40F9-913D-5774AD39AD7A}"/>
          </ac:spMkLst>
        </pc:spChg>
      </pc:sldChg>
      <pc:sldChg chg="modSp add mod">
        <pc:chgData name="Daina Pētersone" userId="761a9cfd-3670-45c7-8354-17dfd7a70302" providerId="ADAL" clId="{ACF7B1A3-7233-4A7D-9175-1A4BAF0BF3D6}" dt="2025-02-26T13:38:50.406" v="181" actId="20577"/>
        <pc:sldMkLst>
          <pc:docMk/>
          <pc:sldMk cId="0" sldId="620"/>
        </pc:sldMkLst>
      </pc:sldChg>
      <pc:sldChg chg="del">
        <pc:chgData name="Daina Pētersone" userId="761a9cfd-3670-45c7-8354-17dfd7a70302" providerId="ADAL" clId="{ACF7B1A3-7233-4A7D-9175-1A4BAF0BF3D6}" dt="2025-02-26T13:19:30.298" v="0" actId="47"/>
        <pc:sldMkLst>
          <pc:docMk/>
          <pc:sldMk cId="3811796803" sldId="620"/>
        </pc:sldMkLst>
      </pc:sldChg>
      <pc:sldChg chg="del">
        <pc:chgData name="Daina Pētersone" userId="761a9cfd-3670-45c7-8354-17dfd7a70302" providerId="ADAL" clId="{ACF7B1A3-7233-4A7D-9175-1A4BAF0BF3D6}" dt="2025-02-26T13:19:30.298" v="0" actId="47"/>
        <pc:sldMkLst>
          <pc:docMk/>
          <pc:sldMk cId="313218266" sldId="621"/>
        </pc:sldMkLst>
      </pc:sldChg>
      <pc:sldChg chg="add">
        <pc:chgData name="Daina Pētersone" userId="761a9cfd-3670-45c7-8354-17dfd7a70302" providerId="ADAL" clId="{ACF7B1A3-7233-4A7D-9175-1A4BAF0BF3D6}" dt="2025-02-26T13:38:45.680" v="170"/>
        <pc:sldMkLst>
          <pc:docMk/>
          <pc:sldMk cId="4285836490" sldId="621"/>
        </pc:sldMkLst>
      </pc:sldChg>
      <pc:sldChg chg="del">
        <pc:chgData name="Daina Pētersone" userId="761a9cfd-3670-45c7-8354-17dfd7a70302" providerId="ADAL" clId="{ACF7B1A3-7233-4A7D-9175-1A4BAF0BF3D6}" dt="2025-02-26T13:19:30.298" v="0" actId="47"/>
        <pc:sldMkLst>
          <pc:docMk/>
          <pc:sldMk cId="570739369" sldId="622"/>
        </pc:sldMkLst>
      </pc:sldChg>
      <pc:sldChg chg="add">
        <pc:chgData name="Daina Pētersone" userId="761a9cfd-3670-45c7-8354-17dfd7a70302" providerId="ADAL" clId="{ACF7B1A3-7233-4A7D-9175-1A4BAF0BF3D6}" dt="2025-02-26T13:38:45.680" v="170"/>
        <pc:sldMkLst>
          <pc:docMk/>
          <pc:sldMk cId="4001062973" sldId="622"/>
        </pc:sldMkLst>
      </pc:sldChg>
      <pc:sldChg chg="add">
        <pc:chgData name="Daina Pētersone" userId="761a9cfd-3670-45c7-8354-17dfd7a70302" providerId="ADAL" clId="{ACF7B1A3-7233-4A7D-9175-1A4BAF0BF3D6}" dt="2025-02-26T13:38:45.680" v="170"/>
        <pc:sldMkLst>
          <pc:docMk/>
          <pc:sldMk cId="260869532" sldId="623"/>
        </pc:sldMkLst>
      </pc:sldChg>
      <pc:sldChg chg="del">
        <pc:chgData name="Daina Pētersone" userId="761a9cfd-3670-45c7-8354-17dfd7a70302" providerId="ADAL" clId="{ACF7B1A3-7233-4A7D-9175-1A4BAF0BF3D6}" dt="2025-02-26T13:19:30.298" v="0" actId="47"/>
        <pc:sldMkLst>
          <pc:docMk/>
          <pc:sldMk cId="2783816767" sldId="623"/>
        </pc:sldMkLst>
      </pc:sldChg>
      <pc:sldChg chg="del">
        <pc:chgData name="Daina Pētersone" userId="761a9cfd-3670-45c7-8354-17dfd7a70302" providerId="ADAL" clId="{ACF7B1A3-7233-4A7D-9175-1A4BAF0BF3D6}" dt="2025-02-26T13:19:30.298" v="0" actId="47"/>
        <pc:sldMkLst>
          <pc:docMk/>
          <pc:sldMk cId="2750555374" sldId="624"/>
        </pc:sldMkLst>
      </pc:sldChg>
      <pc:sldChg chg="del">
        <pc:chgData name="Daina Pētersone" userId="761a9cfd-3670-45c7-8354-17dfd7a70302" providerId="ADAL" clId="{ACF7B1A3-7233-4A7D-9175-1A4BAF0BF3D6}" dt="2025-02-26T13:19:30.298" v="0" actId="47"/>
        <pc:sldMkLst>
          <pc:docMk/>
          <pc:sldMk cId="2879667569" sldId="626"/>
        </pc:sldMkLst>
      </pc:sldChg>
      <pc:sldChg chg="del">
        <pc:chgData name="Daina Pētersone" userId="761a9cfd-3670-45c7-8354-17dfd7a70302" providerId="ADAL" clId="{ACF7B1A3-7233-4A7D-9175-1A4BAF0BF3D6}" dt="2025-02-26T13:19:30.298" v="0" actId="47"/>
        <pc:sldMkLst>
          <pc:docMk/>
          <pc:sldMk cId="617765546" sldId="627"/>
        </pc:sldMkLst>
      </pc:sldChg>
      <pc:sldChg chg="del">
        <pc:chgData name="Daina Pētersone" userId="761a9cfd-3670-45c7-8354-17dfd7a70302" providerId="ADAL" clId="{ACF7B1A3-7233-4A7D-9175-1A4BAF0BF3D6}" dt="2025-02-26T13:19:30.298" v="0" actId="47"/>
        <pc:sldMkLst>
          <pc:docMk/>
          <pc:sldMk cId="2298850576" sldId="632"/>
        </pc:sldMkLst>
      </pc:sldChg>
      <pc:sldChg chg="del">
        <pc:chgData name="Daina Pētersone" userId="761a9cfd-3670-45c7-8354-17dfd7a70302" providerId="ADAL" clId="{ACF7B1A3-7233-4A7D-9175-1A4BAF0BF3D6}" dt="2025-02-26T13:19:30.298" v="0" actId="47"/>
        <pc:sldMkLst>
          <pc:docMk/>
          <pc:sldMk cId="2798849888" sldId="633"/>
        </pc:sldMkLst>
      </pc:sldChg>
      <pc:sldChg chg="del">
        <pc:chgData name="Daina Pētersone" userId="761a9cfd-3670-45c7-8354-17dfd7a70302" providerId="ADAL" clId="{ACF7B1A3-7233-4A7D-9175-1A4BAF0BF3D6}" dt="2025-02-26T13:19:30.298" v="0" actId="47"/>
        <pc:sldMkLst>
          <pc:docMk/>
          <pc:sldMk cId="2564384981" sldId="634"/>
        </pc:sldMkLst>
      </pc:sldChg>
      <pc:sldChg chg="del">
        <pc:chgData name="Daina Pētersone" userId="761a9cfd-3670-45c7-8354-17dfd7a70302" providerId="ADAL" clId="{ACF7B1A3-7233-4A7D-9175-1A4BAF0BF3D6}" dt="2025-02-26T13:19:30.298" v="0" actId="47"/>
        <pc:sldMkLst>
          <pc:docMk/>
          <pc:sldMk cId="543250000" sldId="635"/>
        </pc:sldMkLst>
      </pc:sldChg>
      <pc:sldChg chg="del">
        <pc:chgData name="Daina Pētersone" userId="761a9cfd-3670-45c7-8354-17dfd7a70302" providerId="ADAL" clId="{ACF7B1A3-7233-4A7D-9175-1A4BAF0BF3D6}" dt="2025-02-26T13:19:30.298" v="0" actId="47"/>
        <pc:sldMkLst>
          <pc:docMk/>
          <pc:sldMk cId="869479498" sldId="636"/>
        </pc:sldMkLst>
      </pc:sldChg>
      <pc:sldChg chg="del">
        <pc:chgData name="Daina Pētersone" userId="761a9cfd-3670-45c7-8354-17dfd7a70302" providerId="ADAL" clId="{ACF7B1A3-7233-4A7D-9175-1A4BAF0BF3D6}" dt="2025-02-26T13:19:30.298" v="0" actId="47"/>
        <pc:sldMkLst>
          <pc:docMk/>
          <pc:sldMk cId="4070287223" sldId="637"/>
        </pc:sldMkLst>
      </pc:sldChg>
      <pc:sldChg chg="del">
        <pc:chgData name="Daina Pētersone" userId="761a9cfd-3670-45c7-8354-17dfd7a70302" providerId="ADAL" clId="{ACF7B1A3-7233-4A7D-9175-1A4BAF0BF3D6}" dt="2025-02-26T13:19:30.298" v="0" actId="47"/>
        <pc:sldMkLst>
          <pc:docMk/>
          <pc:sldMk cId="2370668189" sldId="638"/>
        </pc:sldMkLst>
      </pc:sldChg>
      <pc:sldChg chg="del">
        <pc:chgData name="Daina Pētersone" userId="761a9cfd-3670-45c7-8354-17dfd7a70302" providerId="ADAL" clId="{ACF7B1A3-7233-4A7D-9175-1A4BAF0BF3D6}" dt="2025-02-26T13:19:30.298" v="0" actId="47"/>
        <pc:sldMkLst>
          <pc:docMk/>
          <pc:sldMk cId="2310471268" sldId="642"/>
        </pc:sldMkLst>
      </pc:sldChg>
      <pc:sldChg chg="del">
        <pc:chgData name="Daina Pētersone" userId="761a9cfd-3670-45c7-8354-17dfd7a70302" providerId="ADAL" clId="{ACF7B1A3-7233-4A7D-9175-1A4BAF0BF3D6}" dt="2025-02-26T13:19:30.298" v="0" actId="47"/>
        <pc:sldMkLst>
          <pc:docMk/>
          <pc:sldMk cId="3411402736" sldId="643"/>
        </pc:sldMkLst>
      </pc:sldChg>
      <pc:sldChg chg="del">
        <pc:chgData name="Daina Pētersone" userId="761a9cfd-3670-45c7-8354-17dfd7a70302" providerId="ADAL" clId="{ACF7B1A3-7233-4A7D-9175-1A4BAF0BF3D6}" dt="2025-02-26T13:19:30.298" v="0" actId="47"/>
        <pc:sldMkLst>
          <pc:docMk/>
          <pc:sldMk cId="3167994193" sldId="644"/>
        </pc:sldMkLst>
      </pc:sldChg>
      <pc:sldChg chg="del">
        <pc:chgData name="Daina Pētersone" userId="761a9cfd-3670-45c7-8354-17dfd7a70302" providerId="ADAL" clId="{ACF7B1A3-7233-4A7D-9175-1A4BAF0BF3D6}" dt="2025-02-26T13:19:30.298" v="0" actId="47"/>
        <pc:sldMkLst>
          <pc:docMk/>
          <pc:sldMk cId="827741818" sldId="646"/>
        </pc:sldMkLst>
      </pc:sldChg>
      <pc:sldChg chg="del">
        <pc:chgData name="Daina Pētersone" userId="761a9cfd-3670-45c7-8354-17dfd7a70302" providerId="ADAL" clId="{ACF7B1A3-7233-4A7D-9175-1A4BAF0BF3D6}" dt="2025-02-26T13:19:30.298" v="0" actId="47"/>
        <pc:sldMkLst>
          <pc:docMk/>
          <pc:sldMk cId="2327500496" sldId="647"/>
        </pc:sldMkLst>
      </pc:sldChg>
      <pc:sldChg chg="del">
        <pc:chgData name="Daina Pētersone" userId="761a9cfd-3670-45c7-8354-17dfd7a70302" providerId="ADAL" clId="{ACF7B1A3-7233-4A7D-9175-1A4BAF0BF3D6}" dt="2025-02-26T13:19:30.298" v="0" actId="47"/>
        <pc:sldMkLst>
          <pc:docMk/>
          <pc:sldMk cId="2188801258" sldId="648"/>
        </pc:sldMkLst>
      </pc:sldChg>
      <pc:sldChg chg="del">
        <pc:chgData name="Daina Pētersone" userId="761a9cfd-3670-45c7-8354-17dfd7a70302" providerId="ADAL" clId="{ACF7B1A3-7233-4A7D-9175-1A4BAF0BF3D6}" dt="2025-02-26T13:19:30.298" v="0" actId="47"/>
        <pc:sldMkLst>
          <pc:docMk/>
          <pc:sldMk cId="2037900273" sldId="649"/>
        </pc:sldMkLst>
      </pc:sldChg>
      <pc:sldChg chg="del">
        <pc:chgData name="Daina Pētersone" userId="761a9cfd-3670-45c7-8354-17dfd7a70302" providerId="ADAL" clId="{ACF7B1A3-7233-4A7D-9175-1A4BAF0BF3D6}" dt="2025-02-26T13:19:30.298" v="0" actId="47"/>
        <pc:sldMkLst>
          <pc:docMk/>
          <pc:sldMk cId="3710069317" sldId="650"/>
        </pc:sldMkLst>
      </pc:sldChg>
      <pc:sldChg chg="del">
        <pc:chgData name="Daina Pētersone" userId="761a9cfd-3670-45c7-8354-17dfd7a70302" providerId="ADAL" clId="{ACF7B1A3-7233-4A7D-9175-1A4BAF0BF3D6}" dt="2025-02-26T13:19:30.298" v="0" actId="47"/>
        <pc:sldMkLst>
          <pc:docMk/>
          <pc:sldMk cId="3402582813" sldId="651"/>
        </pc:sldMkLst>
      </pc:sldChg>
      <pc:sldChg chg="del">
        <pc:chgData name="Daina Pētersone" userId="761a9cfd-3670-45c7-8354-17dfd7a70302" providerId="ADAL" clId="{ACF7B1A3-7233-4A7D-9175-1A4BAF0BF3D6}" dt="2025-02-26T13:19:30.298" v="0" actId="47"/>
        <pc:sldMkLst>
          <pc:docMk/>
          <pc:sldMk cId="3573401233" sldId="652"/>
        </pc:sldMkLst>
      </pc:sldChg>
      <pc:sldChg chg="del">
        <pc:chgData name="Daina Pētersone" userId="761a9cfd-3670-45c7-8354-17dfd7a70302" providerId="ADAL" clId="{ACF7B1A3-7233-4A7D-9175-1A4BAF0BF3D6}" dt="2025-02-26T13:19:30.298" v="0" actId="47"/>
        <pc:sldMkLst>
          <pc:docMk/>
          <pc:sldMk cId="44021911" sldId="653"/>
        </pc:sldMkLst>
      </pc:sldChg>
      <pc:sldChg chg="del">
        <pc:chgData name="Daina Pētersone" userId="761a9cfd-3670-45c7-8354-17dfd7a70302" providerId="ADAL" clId="{ACF7B1A3-7233-4A7D-9175-1A4BAF0BF3D6}" dt="2025-02-26T13:19:30.298" v="0" actId="47"/>
        <pc:sldMkLst>
          <pc:docMk/>
          <pc:sldMk cId="3031391235" sldId="654"/>
        </pc:sldMkLst>
      </pc:sldChg>
      <pc:sldChg chg="del">
        <pc:chgData name="Daina Pētersone" userId="761a9cfd-3670-45c7-8354-17dfd7a70302" providerId="ADAL" clId="{ACF7B1A3-7233-4A7D-9175-1A4BAF0BF3D6}" dt="2025-02-26T13:19:30.298" v="0" actId="47"/>
        <pc:sldMkLst>
          <pc:docMk/>
          <pc:sldMk cId="1514828056" sldId="655"/>
        </pc:sldMkLst>
      </pc:sldChg>
      <pc:sldChg chg="del">
        <pc:chgData name="Daina Pētersone" userId="761a9cfd-3670-45c7-8354-17dfd7a70302" providerId="ADAL" clId="{ACF7B1A3-7233-4A7D-9175-1A4BAF0BF3D6}" dt="2025-02-26T13:19:30.298" v="0" actId="47"/>
        <pc:sldMkLst>
          <pc:docMk/>
          <pc:sldMk cId="648939804" sldId="657"/>
        </pc:sldMkLst>
      </pc:sldChg>
      <pc:sldChg chg="del">
        <pc:chgData name="Daina Pētersone" userId="761a9cfd-3670-45c7-8354-17dfd7a70302" providerId="ADAL" clId="{ACF7B1A3-7233-4A7D-9175-1A4BAF0BF3D6}" dt="2025-02-26T13:19:30.298" v="0" actId="47"/>
        <pc:sldMkLst>
          <pc:docMk/>
          <pc:sldMk cId="2188749441" sldId="658"/>
        </pc:sldMkLst>
      </pc:sldChg>
      <pc:sldChg chg="del">
        <pc:chgData name="Daina Pētersone" userId="761a9cfd-3670-45c7-8354-17dfd7a70302" providerId="ADAL" clId="{ACF7B1A3-7233-4A7D-9175-1A4BAF0BF3D6}" dt="2025-02-26T13:19:30.298" v="0" actId="47"/>
        <pc:sldMkLst>
          <pc:docMk/>
          <pc:sldMk cId="2591396862" sldId="659"/>
        </pc:sldMkLst>
      </pc:sldChg>
      <pc:sldChg chg="del">
        <pc:chgData name="Daina Pētersone" userId="761a9cfd-3670-45c7-8354-17dfd7a70302" providerId="ADAL" clId="{ACF7B1A3-7233-4A7D-9175-1A4BAF0BF3D6}" dt="2025-02-26T13:19:30.298" v="0" actId="47"/>
        <pc:sldMkLst>
          <pc:docMk/>
          <pc:sldMk cId="1515518560" sldId="660"/>
        </pc:sldMkLst>
      </pc:sldChg>
      <pc:sldChg chg="del">
        <pc:chgData name="Daina Pētersone" userId="761a9cfd-3670-45c7-8354-17dfd7a70302" providerId="ADAL" clId="{ACF7B1A3-7233-4A7D-9175-1A4BAF0BF3D6}" dt="2025-02-26T13:19:30.298" v="0" actId="47"/>
        <pc:sldMkLst>
          <pc:docMk/>
          <pc:sldMk cId="3376937167" sldId="661"/>
        </pc:sldMkLst>
      </pc:sldChg>
      <pc:sldChg chg="del">
        <pc:chgData name="Daina Pētersone" userId="761a9cfd-3670-45c7-8354-17dfd7a70302" providerId="ADAL" clId="{ACF7B1A3-7233-4A7D-9175-1A4BAF0BF3D6}" dt="2025-02-26T13:19:30.298" v="0" actId="47"/>
        <pc:sldMkLst>
          <pc:docMk/>
          <pc:sldMk cId="1551746422" sldId="662"/>
        </pc:sldMkLst>
      </pc:sldChg>
      <pc:sldChg chg="del">
        <pc:chgData name="Daina Pētersone" userId="761a9cfd-3670-45c7-8354-17dfd7a70302" providerId="ADAL" clId="{ACF7B1A3-7233-4A7D-9175-1A4BAF0BF3D6}" dt="2025-02-26T13:19:30.298" v="0" actId="47"/>
        <pc:sldMkLst>
          <pc:docMk/>
          <pc:sldMk cId="2097585508" sldId="663"/>
        </pc:sldMkLst>
      </pc:sldChg>
      <pc:sldChg chg="del">
        <pc:chgData name="Daina Pētersone" userId="761a9cfd-3670-45c7-8354-17dfd7a70302" providerId="ADAL" clId="{ACF7B1A3-7233-4A7D-9175-1A4BAF0BF3D6}" dt="2025-02-26T13:19:30.298" v="0" actId="47"/>
        <pc:sldMkLst>
          <pc:docMk/>
          <pc:sldMk cId="1108946451" sldId="664"/>
        </pc:sldMkLst>
      </pc:sldChg>
      <pc:sldChg chg="del">
        <pc:chgData name="Daina Pētersone" userId="761a9cfd-3670-45c7-8354-17dfd7a70302" providerId="ADAL" clId="{ACF7B1A3-7233-4A7D-9175-1A4BAF0BF3D6}" dt="2025-02-26T13:19:30.298" v="0" actId="47"/>
        <pc:sldMkLst>
          <pc:docMk/>
          <pc:sldMk cId="2393595327" sldId="665"/>
        </pc:sldMkLst>
      </pc:sldChg>
      <pc:sldChg chg="del">
        <pc:chgData name="Daina Pētersone" userId="761a9cfd-3670-45c7-8354-17dfd7a70302" providerId="ADAL" clId="{ACF7B1A3-7233-4A7D-9175-1A4BAF0BF3D6}" dt="2025-02-26T13:19:30.298" v="0" actId="47"/>
        <pc:sldMkLst>
          <pc:docMk/>
          <pc:sldMk cId="178762879" sldId="666"/>
        </pc:sldMkLst>
      </pc:sldChg>
      <pc:sldChg chg="del">
        <pc:chgData name="Daina Pētersone" userId="761a9cfd-3670-45c7-8354-17dfd7a70302" providerId="ADAL" clId="{ACF7B1A3-7233-4A7D-9175-1A4BAF0BF3D6}" dt="2025-02-26T13:19:30.298" v="0" actId="47"/>
        <pc:sldMkLst>
          <pc:docMk/>
          <pc:sldMk cId="4270997483" sldId="667"/>
        </pc:sldMkLst>
      </pc:sldChg>
      <pc:sldChg chg="del">
        <pc:chgData name="Daina Pētersone" userId="761a9cfd-3670-45c7-8354-17dfd7a70302" providerId="ADAL" clId="{ACF7B1A3-7233-4A7D-9175-1A4BAF0BF3D6}" dt="2025-02-26T13:19:30.298" v="0" actId="47"/>
        <pc:sldMkLst>
          <pc:docMk/>
          <pc:sldMk cId="476620872" sldId="668"/>
        </pc:sldMkLst>
      </pc:sldChg>
      <pc:sldChg chg="del">
        <pc:chgData name="Daina Pētersone" userId="761a9cfd-3670-45c7-8354-17dfd7a70302" providerId="ADAL" clId="{ACF7B1A3-7233-4A7D-9175-1A4BAF0BF3D6}" dt="2025-02-26T13:19:30.298" v="0" actId="47"/>
        <pc:sldMkLst>
          <pc:docMk/>
          <pc:sldMk cId="2375095218" sldId="669"/>
        </pc:sldMkLst>
      </pc:sldChg>
      <pc:sldChg chg="del">
        <pc:chgData name="Daina Pētersone" userId="761a9cfd-3670-45c7-8354-17dfd7a70302" providerId="ADAL" clId="{ACF7B1A3-7233-4A7D-9175-1A4BAF0BF3D6}" dt="2025-02-26T13:19:30.298" v="0" actId="47"/>
        <pc:sldMkLst>
          <pc:docMk/>
          <pc:sldMk cId="3687761576" sldId="670"/>
        </pc:sldMkLst>
      </pc:sldChg>
      <pc:sldChg chg="del">
        <pc:chgData name="Daina Pētersone" userId="761a9cfd-3670-45c7-8354-17dfd7a70302" providerId="ADAL" clId="{ACF7B1A3-7233-4A7D-9175-1A4BAF0BF3D6}" dt="2025-02-26T13:19:30.298" v="0" actId="47"/>
        <pc:sldMkLst>
          <pc:docMk/>
          <pc:sldMk cId="1158405323" sldId="671"/>
        </pc:sldMkLst>
      </pc:sldChg>
      <pc:sldChg chg="del">
        <pc:chgData name="Daina Pētersone" userId="761a9cfd-3670-45c7-8354-17dfd7a70302" providerId="ADAL" clId="{ACF7B1A3-7233-4A7D-9175-1A4BAF0BF3D6}" dt="2025-02-26T13:19:30.298" v="0" actId="47"/>
        <pc:sldMkLst>
          <pc:docMk/>
          <pc:sldMk cId="2652869716" sldId="672"/>
        </pc:sldMkLst>
      </pc:sldChg>
      <pc:sldChg chg="del">
        <pc:chgData name="Daina Pētersone" userId="761a9cfd-3670-45c7-8354-17dfd7a70302" providerId="ADAL" clId="{ACF7B1A3-7233-4A7D-9175-1A4BAF0BF3D6}" dt="2025-02-26T13:19:30.298" v="0" actId="47"/>
        <pc:sldMkLst>
          <pc:docMk/>
          <pc:sldMk cId="1595142609" sldId="673"/>
        </pc:sldMkLst>
      </pc:sldChg>
      <pc:sldChg chg="del">
        <pc:chgData name="Daina Pētersone" userId="761a9cfd-3670-45c7-8354-17dfd7a70302" providerId="ADAL" clId="{ACF7B1A3-7233-4A7D-9175-1A4BAF0BF3D6}" dt="2025-02-26T13:19:30.298" v="0" actId="47"/>
        <pc:sldMkLst>
          <pc:docMk/>
          <pc:sldMk cId="1933190131" sldId="674"/>
        </pc:sldMkLst>
      </pc:sldChg>
      <pc:sldChg chg="del">
        <pc:chgData name="Daina Pētersone" userId="761a9cfd-3670-45c7-8354-17dfd7a70302" providerId="ADAL" clId="{ACF7B1A3-7233-4A7D-9175-1A4BAF0BF3D6}" dt="2025-02-26T13:19:30.298" v="0" actId="47"/>
        <pc:sldMkLst>
          <pc:docMk/>
          <pc:sldMk cId="4267645264" sldId="675"/>
        </pc:sldMkLst>
      </pc:sldChg>
    </pc:docChg>
  </pc:docChgLst>
  <pc:docChgLst>
    <pc:chgData name="Edvīns Kāpostiņš" userId="S::edvinskapostins@varam.gov.lv::ddeaab5e-d734-4529-a70a-3a6abac13806" providerId="AD" clId="Web-{C0355702-A831-A3C4-05FB-9166D3E7DB31}"/>
    <pc:docChg chg="addSld modSld">
      <pc:chgData name="Edvīns Kāpostiņš" userId="S::edvinskapostins@varam.gov.lv::ddeaab5e-d734-4529-a70a-3a6abac13806" providerId="AD" clId="Web-{C0355702-A831-A3C4-05FB-9166D3E7DB31}" dt="2025-02-26T15:20:24.506" v="273"/>
      <pc:docMkLst>
        <pc:docMk/>
      </pc:docMkLst>
      <pc:sldChg chg="addSp modSp">
        <pc:chgData name="Edvīns Kāpostiņš" userId="S::edvinskapostins@varam.gov.lv::ddeaab5e-d734-4529-a70a-3a6abac13806" providerId="AD" clId="Web-{C0355702-A831-A3C4-05FB-9166D3E7DB31}" dt="2025-02-26T15:19:03.957" v="271" actId="20577"/>
        <pc:sldMkLst>
          <pc:docMk/>
          <pc:sldMk cId="4001062973" sldId="622"/>
        </pc:sldMkLst>
      </pc:sldChg>
      <pc:sldChg chg="addSp delSp modSp">
        <pc:chgData name="Edvīns Kāpostiņš" userId="S::edvinskapostins@varam.gov.lv::ddeaab5e-d734-4529-a70a-3a6abac13806" providerId="AD" clId="Web-{C0355702-A831-A3C4-05FB-9166D3E7DB31}" dt="2025-02-26T15:20:24.506" v="273"/>
        <pc:sldMkLst>
          <pc:docMk/>
          <pc:sldMk cId="260869532" sldId="623"/>
        </pc:sldMkLst>
      </pc:sldChg>
      <pc:sldChg chg="addSp delSp modSp add replId">
        <pc:chgData name="Edvīns Kāpostiņš" userId="S::edvinskapostins@varam.gov.lv::ddeaab5e-d734-4529-a70a-3a6abac13806" providerId="AD" clId="Web-{C0355702-A831-A3C4-05FB-9166D3E7DB31}" dt="2025-02-26T14:39:36.116" v="46"/>
        <pc:sldMkLst>
          <pc:docMk/>
          <pc:sldMk cId="3526626365" sldId="624"/>
        </pc:sldMkLst>
      </pc:sldChg>
      <pc:sldChg chg="addSp delSp modSp add mod replId modClrScheme chgLayout">
        <pc:chgData name="Edvīns Kāpostiņš" userId="S::edvinskapostins@varam.gov.lv::ddeaab5e-d734-4529-a70a-3a6abac13806" providerId="AD" clId="Web-{C0355702-A831-A3C4-05FB-9166D3E7DB31}" dt="2025-02-26T15:04:50.367" v="59" actId="1076"/>
        <pc:sldMkLst>
          <pc:docMk/>
          <pc:sldMk cId="3322747617" sldId="625"/>
        </pc:sldMkLst>
      </pc:sldChg>
    </pc:docChg>
  </pc:docChgLst>
  <pc:docChgLst>
    <pc:chgData name="Anete Bērziņa" userId="S::anete.berzina@varam.gov.lv::e08d0557-15fa-4b0e-8475-6c735a3a302b" providerId="AD" clId="Web-{85ED2E6C-64D8-791D-296C-2A929A494014}"/>
    <pc:docChg chg="modSld">
      <pc:chgData name="Anete Bērziņa" userId="S::anete.berzina@varam.gov.lv::e08d0557-15fa-4b0e-8475-6c735a3a302b" providerId="AD" clId="Web-{85ED2E6C-64D8-791D-296C-2A929A494014}" dt="2025-04-07T13:58:29.128" v="258" actId="20577"/>
      <pc:docMkLst>
        <pc:docMk/>
      </pc:docMkLst>
      <pc:sldChg chg="modSp">
        <pc:chgData name="Anete Bērziņa" userId="S::anete.berzina@varam.gov.lv::e08d0557-15fa-4b0e-8475-6c735a3a302b" providerId="AD" clId="Web-{85ED2E6C-64D8-791D-296C-2A929A494014}" dt="2025-04-07T06:05:46.732" v="3" actId="20577"/>
        <pc:sldMkLst>
          <pc:docMk/>
          <pc:sldMk cId="3655990931" sldId="634"/>
        </pc:sldMkLst>
        <pc:spChg chg="mod">
          <ac:chgData name="Anete Bērziņa" userId="S::anete.berzina@varam.gov.lv::e08d0557-15fa-4b0e-8475-6c735a3a302b" providerId="AD" clId="Web-{85ED2E6C-64D8-791D-296C-2A929A494014}" dt="2025-04-07T06:05:46.732" v="3" actId="20577"/>
          <ac:spMkLst>
            <pc:docMk/>
            <pc:sldMk cId="3655990931" sldId="634"/>
            <ac:spMk id="5" creationId="{DE121A9A-44E0-3CB7-928D-2AB62831A546}"/>
          </ac:spMkLst>
        </pc:spChg>
      </pc:sldChg>
      <pc:sldChg chg="modSp modCm">
        <pc:chgData name="Anete Bērziņa" userId="S::anete.berzina@varam.gov.lv::e08d0557-15fa-4b0e-8475-6c735a3a302b" providerId="AD" clId="Web-{85ED2E6C-64D8-791D-296C-2A929A494014}" dt="2025-04-07T13:58:29.128" v="258" actId="20577"/>
        <pc:sldMkLst>
          <pc:docMk/>
          <pc:sldMk cId="4256940776" sldId="638"/>
        </pc:sldMkLst>
        <pc:spChg chg="mod">
          <ac:chgData name="Anete Bērziņa" userId="S::anete.berzina@varam.gov.lv::e08d0557-15fa-4b0e-8475-6c735a3a302b" providerId="AD" clId="Web-{85ED2E6C-64D8-791D-296C-2A929A494014}" dt="2025-04-07T13:58:29.128" v="258" actId="20577"/>
          <ac:spMkLst>
            <pc:docMk/>
            <pc:sldMk cId="4256940776" sldId="638"/>
            <ac:spMk id="13315" creationId="{567FB321-289E-D64F-2113-5E141CDD2DA5}"/>
          </ac:spMkLst>
        </pc:spChg>
        <pc:extLst>
          <p:ext xmlns:p="http://schemas.openxmlformats.org/presentationml/2006/main" uri="{D6D511B9-2390-475A-947B-AFAB55BFBCF1}">
            <pc226:cmChg xmlns:pc226="http://schemas.microsoft.com/office/powerpoint/2022/06/main/command" chg="mod">
              <pc226:chgData name="Anete Bērziņa" userId="S::anete.berzina@varam.gov.lv::e08d0557-15fa-4b0e-8475-6c735a3a302b" providerId="AD" clId="Web-{85ED2E6C-64D8-791D-296C-2A929A494014}" dt="2025-04-07T13:58:29.096" v="257" actId="20577"/>
              <pc2:cmMkLst xmlns:pc2="http://schemas.microsoft.com/office/powerpoint/2019/9/main/command">
                <pc:docMk/>
                <pc:sldMk cId="4256940776" sldId="638"/>
                <pc2:cmMk id="{79BE3932-1631-45AE-B9CD-62B08B0A0B9D}"/>
              </pc2:cmMkLst>
            </pc226:cmChg>
          </p:ext>
        </pc:extLst>
      </pc:sldChg>
      <pc:sldChg chg="addSp delSp modSp">
        <pc:chgData name="Anete Bērziņa" userId="S::anete.berzina@varam.gov.lv::e08d0557-15fa-4b0e-8475-6c735a3a302b" providerId="AD" clId="Web-{85ED2E6C-64D8-791D-296C-2A929A494014}" dt="2025-04-07T13:57:11.689" v="232"/>
        <pc:sldMkLst>
          <pc:docMk/>
          <pc:sldMk cId="1105988560" sldId="639"/>
        </pc:sldMkLst>
        <pc:spChg chg="mod">
          <ac:chgData name="Anete Bērziņa" userId="S::anete.berzina@varam.gov.lv::e08d0557-15fa-4b0e-8475-6c735a3a302b" providerId="AD" clId="Web-{85ED2E6C-64D8-791D-296C-2A929A494014}" dt="2025-04-07T06:23:31.643" v="74" actId="1076"/>
          <ac:spMkLst>
            <pc:docMk/>
            <pc:sldMk cId="1105988560" sldId="639"/>
            <ac:spMk id="2" creationId="{65B0CC72-9FAA-3A99-78F5-72F7106AEE67}"/>
          </ac:spMkLst>
        </pc:spChg>
        <pc:spChg chg="mod">
          <ac:chgData name="Anete Bērziņa" userId="S::anete.berzina@varam.gov.lv::e08d0557-15fa-4b0e-8475-6c735a3a302b" providerId="AD" clId="Web-{85ED2E6C-64D8-791D-296C-2A929A494014}" dt="2025-04-07T13:54:19.766" v="230" actId="20577"/>
          <ac:spMkLst>
            <pc:docMk/>
            <pc:sldMk cId="1105988560" sldId="639"/>
            <ac:spMk id="3" creationId="{CF9ACCC3-7780-AB2F-2A8B-13CDBB2F493F}"/>
          </ac:spMkLst>
        </pc:spChg>
        <pc:spChg chg="mod">
          <ac:chgData name="Anete Bērziņa" userId="S::anete.berzina@varam.gov.lv::e08d0557-15fa-4b0e-8475-6c735a3a302b" providerId="AD" clId="Web-{85ED2E6C-64D8-791D-296C-2A929A494014}" dt="2025-04-07T06:22:19.939" v="24" actId="20577"/>
          <ac:spMkLst>
            <pc:docMk/>
            <pc:sldMk cId="1105988560" sldId="639"/>
            <ac:spMk id="5" creationId="{50F5A42E-C94A-67DF-4E88-D073FE484675}"/>
          </ac:spMkLst>
        </pc:spChg>
        <pc:spChg chg="add mod">
          <ac:chgData name="Anete Bērziņa" userId="S::anete.berzina@varam.gov.lv::e08d0557-15fa-4b0e-8475-6c735a3a302b" providerId="AD" clId="Web-{85ED2E6C-64D8-791D-296C-2A929A494014}" dt="2025-04-07T13:57:11.689" v="232"/>
          <ac:spMkLst>
            <pc:docMk/>
            <pc:sldMk cId="1105988560" sldId="639"/>
            <ac:spMk id="7" creationId="{A1A5E965-32D2-1087-44AE-ED3054DAC88D}"/>
          </ac:spMkLst>
        </pc:spChg>
        <pc:picChg chg="add mod">
          <ac:chgData name="Anete Bērziņa" userId="S::anete.berzina@varam.gov.lv::e08d0557-15fa-4b0e-8475-6c735a3a302b" providerId="AD" clId="Web-{85ED2E6C-64D8-791D-296C-2A929A494014}" dt="2025-04-07T13:53:31.218" v="224" actId="1076"/>
          <ac:picMkLst>
            <pc:docMk/>
            <pc:sldMk cId="1105988560" sldId="639"/>
            <ac:picMk id="6" creationId="{EC1DD605-3638-C4B6-83AA-575D218B8A5D}"/>
          </ac:picMkLst>
        </pc:picChg>
        <pc:picChg chg="add mod ord">
          <ac:chgData name="Anete Bērziņa" userId="S::anete.berzina@varam.gov.lv::e08d0557-15fa-4b0e-8475-6c735a3a302b" providerId="AD" clId="Web-{85ED2E6C-64D8-791D-296C-2A929A494014}" dt="2025-04-07T13:53:54.343" v="227" actId="14100"/>
          <ac:picMkLst>
            <pc:docMk/>
            <pc:sldMk cId="1105988560" sldId="639"/>
            <ac:picMk id="8" creationId="{6A73BACF-57F5-A65B-3D67-040A1EB895DD}"/>
          </ac:picMkLst>
        </pc:picChg>
      </pc:sldChg>
      <pc:sldChg chg="modSp">
        <pc:chgData name="Anete Bērziņa" userId="S::anete.berzina@varam.gov.lv::e08d0557-15fa-4b0e-8475-6c735a3a302b" providerId="AD" clId="Web-{85ED2E6C-64D8-791D-296C-2A929A494014}" dt="2025-04-07T06:21:00.845" v="8" actId="14100"/>
        <pc:sldMkLst>
          <pc:docMk/>
          <pc:sldMk cId="641547407" sldId="641"/>
        </pc:sldMkLst>
        <pc:spChg chg="mod">
          <ac:chgData name="Anete Bērziņa" userId="S::anete.berzina@varam.gov.lv::e08d0557-15fa-4b0e-8475-6c735a3a302b" providerId="AD" clId="Web-{85ED2E6C-64D8-791D-296C-2A929A494014}" dt="2025-04-07T06:21:00.845" v="8" actId="14100"/>
          <ac:spMkLst>
            <pc:docMk/>
            <pc:sldMk cId="641547407" sldId="641"/>
            <ac:spMk id="13315" creationId="{6D122EDA-8B97-E461-166E-6679CA2464E5}"/>
          </ac:spMkLst>
        </pc:spChg>
        <pc:picChg chg="mod">
          <ac:chgData name="Anete Bērziņa" userId="S::anete.berzina@varam.gov.lv::e08d0557-15fa-4b0e-8475-6c735a3a302b" providerId="AD" clId="Web-{85ED2E6C-64D8-791D-296C-2A929A494014}" dt="2025-04-07T06:20:55.080" v="7" actId="1076"/>
          <ac:picMkLst>
            <pc:docMk/>
            <pc:sldMk cId="641547407" sldId="641"/>
            <ac:picMk id="2" creationId="{04D5148E-4A3D-FE08-7132-FFAB2F2A25A2}"/>
          </ac:picMkLst>
        </pc:picChg>
      </pc:sldChg>
    </pc:docChg>
  </pc:docChgLst>
  <pc:docChgLst>
    <pc:chgData name="Marta Štube" userId="S::marta.stube@varam.gov.lv::25b32457-cf16-4f64-87fe-8c9b38e2ee12" providerId="AD" clId="Web-{AC6C5B66-671B-4D79-1C94-7291A5E2E58C}"/>
    <pc:docChg chg="mod">
      <pc:chgData name="Marta Štube" userId="S::marta.stube@varam.gov.lv::25b32457-cf16-4f64-87fe-8c9b38e2ee12" providerId="AD" clId="Web-{AC6C5B66-671B-4D79-1C94-7291A5E2E58C}" dt="2025-04-04T05:53:33.417" v="0"/>
      <pc:docMkLst>
        <pc:docMk/>
      </pc:docMkLst>
    </pc:docChg>
  </pc:docChgLst>
  <pc:docChgLst>
    <pc:chgData name="Edvīns Kāpostiņš" userId="S::edvinskapostins@varam.gov.lv::ddeaab5e-d734-4529-a70a-3a6abac13806" providerId="AD" clId="Web-{88CCD1CA-0E23-A3F3-25B2-1F095E1B85D7}"/>
    <pc:docChg chg="addSld modSld">
      <pc:chgData name="Edvīns Kāpostiņš" userId="S::edvinskapostins@varam.gov.lv::ddeaab5e-d734-4529-a70a-3a6abac13806" providerId="AD" clId="Web-{88CCD1CA-0E23-A3F3-25B2-1F095E1B85D7}" dt="2025-02-27T09:24:20.465" v="161" actId="20577"/>
      <pc:docMkLst>
        <pc:docMk/>
      </pc:docMkLst>
      <pc:sldChg chg="addSp delSp modSp">
        <pc:chgData name="Edvīns Kāpostiņš" userId="S::edvinskapostins@varam.gov.lv::ddeaab5e-d734-4529-a70a-3a6abac13806" providerId="AD" clId="Web-{88CCD1CA-0E23-A3F3-25B2-1F095E1B85D7}" dt="2025-02-27T09:14:57.117" v="112" actId="14100"/>
        <pc:sldMkLst>
          <pc:docMk/>
          <pc:sldMk cId="4001062973" sldId="622"/>
        </pc:sldMkLst>
      </pc:sldChg>
      <pc:sldChg chg="delSp modSp add replId">
        <pc:chgData name="Edvīns Kāpostiņš" userId="S::edvinskapostins@varam.gov.lv::ddeaab5e-d734-4529-a70a-3a6abac13806" providerId="AD" clId="Web-{88CCD1CA-0E23-A3F3-25B2-1F095E1B85D7}" dt="2025-02-27T09:24:20.465" v="161" actId="20577"/>
        <pc:sldMkLst>
          <pc:docMk/>
          <pc:sldMk cId="1047964644" sldId="626"/>
        </pc:sldMkLst>
      </pc:sldChg>
      <pc:sldChg chg="modSp add replId">
        <pc:chgData name="Edvīns Kāpostiņš" userId="S::edvinskapostins@varam.gov.lv::ddeaab5e-d734-4529-a70a-3a6abac13806" providerId="AD" clId="Web-{88CCD1CA-0E23-A3F3-25B2-1F095E1B85D7}" dt="2025-02-27T09:22:28.867" v="155" actId="20577"/>
        <pc:sldMkLst>
          <pc:docMk/>
          <pc:sldMk cId="3819902810" sldId="627"/>
        </pc:sldMkLst>
      </pc:sldChg>
    </pc:docChg>
  </pc:docChgLst>
  <pc:docChgLst>
    <pc:chgData name="Anete Bērziņa" userId="S::anete.berzina@varam.gov.lv::e08d0557-15fa-4b0e-8475-6c735a3a302b" providerId="AD" clId="Web-{34A53B28-8D7E-E3CC-2A32-5D817A803ECB}"/>
    <pc:docChg chg="delSld modSld">
      <pc:chgData name="Anete Bērziņa" userId="S::anete.berzina@varam.gov.lv::e08d0557-15fa-4b0e-8475-6c735a3a302b" providerId="AD" clId="Web-{34A53B28-8D7E-E3CC-2A32-5D817A803ECB}" dt="2025-04-04T13:27:44.720" v="50"/>
      <pc:docMkLst>
        <pc:docMk/>
      </pc:docMkLst>
      <pc:sldChg chg="del">
        <pc:chgData name="Anete Bērziņa" userId="S::anete.berzina@varam.gov.lv::e08d0557-15fa-4b0e-8475-6c735a3a302b" providerId="AD" clId="Web-{34A53B28-8D7E-E3CC-2A32-5D817A803ECB}" dt="2025-04-04T13:27:44.720" v="50"/>
        <pc:sldMkLst>
          <pc:docMk/>
          <pc:sldMk cId="4019951473" sldId="630"/>
        </pc:sldMkLst>
      </pc:sldChg>
      <pc:sldChg chg="modSp modCm">
        <pc:chgData name="Anete Bērziņa" userId="S::anete.berzina@varam.gov.lv::e08d0557-15fa-4b0e-8475-6c735a3a302b" providerId="AD" clId="Web-{34A53B28-8D7E-E3CC-2A32-5D817A803ECB}" dt="2025-04-04T13:27:41.923" v="49" actId="20577"/>
        <pc:sldMkLst>
          <pc:docMk/>
          <pc:sldMk cId="4256940776" sldId="638"/>
        </pc:sldMkLst>
        <pc:spChg chg="mod">
          <ac:chgData name="Anete Bērziņa" userId="S::anete.berzina@varam.gov.lv::e08d0557-15fa-4b0e-8475-6c735a3a302b" providerId="AD" clId="Web-{34A53B28-8D7E-E3CC-2A32-5D817A803ECB}" dt="2025-04-04T13:27:28.110" v="46" actId="20577"/>
          <ac:spMkLst>
            <pc:docMk/>
            <pc:sldMk cId="4256940776" sldId="638"/>
            <ac:spMk id="4" creationId="{60FEF950-A931-8D47-71D1-4DC69A0A792B}"/>
          </ac:spMkLst>
        </pc:spChg>
        <pc:spChg chg="mod">
          <ac:chgData name="Anete Bērziņa" userId="S::anete.berzina@varam.gov.lv::e08d0557-15fa-4b0e-8475-6c735a3a302b" providerId="AD" clId="Web-{34A53B28-8D7E-E3CC-2A32-5D817A803ECB}" dt="2025-04-04T13:27:41.923" v="49" actId="20577"/>
          <ac:spMkLst>
            <pc:docMk/>
            <pc:sldMk cId="4256940776" sldId="638"/>
            <ac:spMk id="13315" creationId="{567FB321-289E-D64F-2113-5E141CDD2DA5}"/>
          </ac:spMkLst>
        </pc:spChg>
        <pc:extLst>
          <p:ext xmlns:p="http://schemas.openxmlformats.org/presentationml/2006/main" uri="{D6D511B9-2390-475A-947B-AFAB55BFBCF1}">
            <pc226:cmChg xmlns:pc226="http://schemas.microsoft.com/office/powerpoint/2022/06/main/command" chg="mod">
              <pc226:chgData name="Anete Bērziņa" userId="S::anete.berzina@varam.gov.lv::e08d0557-15fa-4b0e-8475-6c735a3a302b" providerId="AD" clId="Web-{34A53B28-8D7E-E3CC-2A32-5D817A803ECB}" dt="2025-04-04T13:27:37.829" v="48" actId="20577"/>
              <pc2:cmMkLst xmlns:pc2="http://schemas.microsoft.com/office/powerpoint/2019/9/main/command">
                <pc:docMk/>
                <pc:sldMk cId="4256940776" sldId="638"/>
                <pc2:cmMk id="{79BE3932-1631-45AE-B9CD-62B08B0A0B9D}"/>
              </pc2:cmMkLst>
            </pc226:cmChg>
          </p:ext>
        </pc:extLst>
      </pc:sldChg>
      <pc:sldChg chg="modSp">
        <pc:chgData name="Anete Bērziņa" userId="S::anete.berzina@varam.gov.lv::e08d0557-15fa-4b0e-8475-6c735a3a302b" providerId="AD" clId="Web-{34A53B28-8D7E-E3CC-2A32-5D817A803ECB}" dt="2025-04-04T13:27:10.954" v="23" actId="20577"/>
        <pc:sldMkLst>
          <pc:docMk/>
          <pc:sldMk cId="1105988560" sldId="639"/>
        </pc:sldMkLst>
        <pc:spChg chg="mod">
          <ac:chgData name="Anete Bērziņa" userId="S::anete.berzina@varam.gov.lv::e08d0557-15fa-4b0e-8475-6c735a3a302b" providerId="AD" clId="Web-{34A53B28-8D7E-E3CC-2A32-5D817A803ECB}" dt="2025-04-04T13:27:10.954" v="23" actId="20577"/>
          <ac:spMkLst>
            <pc:docMk/>
            <pc:sldMk cId="1105988560" sldId="639"/>
            <ac:spMk id="3" creationId="{CF9ACCC3-7780-AB2F-2A8B-13CDBB2F493F}"/>
          </ac:spMkLst>
        </pc:spChg>
      </pc:sldChg>
    </pc:docChg>
  </pc:docChgLst>
  <pc:docChgLst>
    <pc:chgData name="Anete Bērziņa" userId="S::anete.berzina@varam.gov.lv::e08d0557-15fa-4b0e-8475-6c735a3a302b" providerId="AD" clId="Web-{0174E64F-47E4-B933-4283-F16BD99A7681}"/>
    <pc:docChg chg="mod addSld delSld modSld">
      <pc:chgData name="Anete Bērziņa" userId="S::anete.berzina@varam.gov.lv::e08d0557-15fa-4b0e-8475-6c735a3a302b" providerId="AD" clId="Web-{0174E64F-47E4-B933-4283-F16BD99A7681}" dt="2025-03-21T10:19:00.388" v="1212" actId="20577"/>
      <pc:docMkLst>
        <pc:docMk/>
      </pc:docMkLst>
      <pc:sldChg chg="modSp">
        <pc:chgData name="Anete Bērziņa" userId="S::anete.berzina@varam.gov.lv::e08d0557-15fa-4b0e-8475-6c735a3a302b" providerId="AD" clId="Web-{0174E64F-47E4-B933-4283-F16BD99A7681}" dt="2025-03-21T10:18:09.341" v="1177" actId="20577"/>
        <pc:sldMkLst>
          <pc:docMk/>
          <pc:sldMk cId="2188335515" sldId="292"/>
        </pc:sldMkLst>
      </pc:sldChg>
      <pc:sldChg chg="modSp">
        <pc:chgData name="Anete Bērziņa" userId="S::anete.berzina@varam.gov.lv::e08d0557-15fa-4b0e-8475-6c735a3a302b" providerId="AD" clId="Web-{0174E64F-47E4-B933-4283-F16BD99A7681}" dt="2025-03-20T09:56:45.229" v="193" actId="20577"/>
        <pc:sldMkLst>
          <pc:docMk/>
          <pc:sldMk cId="0" sldId="619"/>
        </pc:sldMkLst>
        <pc:spChg chg="mod">
          <ac:chgData name="Anete Bērziņa" userId="S::anete.berzina@varam.gov.lv::e08d0557-15fa-4b0e-8475-6c735a3a302b" providerId="AD" clId="Web-{0174E64F-47E4-B933-4283-F16BD99A7681}" dt="2025-03-20T09:56:45.229" v="193" actId="20577"/>
          <ac:spMkLst>
            <pc:docMk/>
            <pc:sldMk cId="0" sldId="619"/>
            <ac:spMk id="12291" creationId="{9C4C4168-1664-40F9-913D-5774AD39AD7A}"/>
          </ac:spMkLst>
        </pc:spChg>
        <pc:spChg chg="mod">
          <ac:chgData name="Anete Bērziņa" userId="S::anete.berzina@varam.gov.lv::e08d0557-15fa-4b0e-8475-6c735a3a302b" providerId="AD" clId="Web-{0174E64F-47E4-B933-4283-F16BD99A7681}" dt="2025-03-20T09:31:15.962" v="91" actId="20577"/>
          <ac:spMkLst>
            <pc:docMk/>
            <pc:sldMk cId="0" sldId="619"/>
            <ac:spMk id="12292" creationId="{BA5D4051-60C8-4C38-95E3-0A5B1D78DCC1}"/>
          </ac:spMkLst>
        </pc:spChg>
      </pc:sldChg>
      <pc:sldChg chg="modSp modCm">
        <pc:chgData name="Anete Bērziņa" userId="S::anete.berzina@varam.gov.lv::e08d0557-15fa-4b0e-8475-6c735a3a302b" providerId="AD" clId="Web-{0174E64F-47E4-B933-4283-F16BD99A7681}" dt="2025-03-21T08:29:22.969" v="865" actId="20577"/>
        <pc:sldMkLst>
          <pc:docMk/>
          <pc:sldMk cId="577179972" sldId="628"/>
        </pc:sldMkLst>
        <pc:spChg chg="mod">
          <ac:chgData name="Anete Bērziņa" userId="S::anete.berzina@varam.gov.lv::e08d0557-15fa-4b0e-8475-6c735a3a302b" providerId="AD" clId="Web-{0174E64F-47E4-B933-4283-F16BD99A7681}" dt="2025-03-21T08:21:26.073" v="528" actId="20577"/>
          <ac:spMkLst>
            <pc:docMk/>
            <pc:sldMk cId="577179972" sldId="628"/>
            <ac:spMk id="4" creationId="{24D19650-AC9D-710E-8CBE-D79E2A29E688}"/>
          </ac:spMkLst>
        </pc:spChg>
        <pc:spChg chg="mod">
          <ac:chgData name="Anete Bērziņa" userId="S::anete.berzina@varam.gov.lv::e08d0557-15fa-4b0e-8475-6c735a3a302b" providerId="AD" clId="Web-{0174E64F-47E4-B933-4283-F16BD99A7681}" dt="2025-03-21T08:29:22.969" v="865" actId="20577"/>
          <ac:spMkLst>
            <pc:docMk/>
            <pc:sldMk cId="577179972" sldId="628"/>
            <ac:spMk id="13315" creationId="{F030D716-84D5-35FC-DEC8-746B933EFD15}"/>
          </ac:spMkLst>
        </pc:spChg>
        <pc:extLst>
          <p:ext xmlns:p="http://schemas.openxmlformats.org/presentationml/2006/main" uri="{D6D511B9-2390-475A-947B-AFAB55BFBCF1}">
            <pc226:cmChg xmlns:pc226="http://schemas.microsoft.com/office/powerpoint/2022/06/main/command" chg="mod">
              <pc226:chgData name="Anete Bērziņa" userId="S::anete.berzina@varam.gov.lv::e08d0557-15fa-4b0e-8475-6c735a3a302b" providerId="AD" clId="Web-{0174E64F-47E4-B933-4283-F16BD99A7681}" dt="2025-03-21T08:21:26.073" v="528" actId="20577"/>
              <pc2:cmMkLst xmlns:pc2="http://schemas.microsoft.com/office/powerpoint/2019/9/main/command">
                <pc:docMk/>
                <pc:sldMk cId="577179972" sldId="628"/>
                <pc2:cmMk id="{D7352E5E-CE6F-414E-92B3-8406563DC72B}"/>
              </pc2:cmMkLst>
            </pc226:cmChg>
          </p:ext>
        </pc:extLst>
      </pc:sldChg>
      <pc:sldChg chg="addSp delSp modSp">
        <pc:chgData name="Anete Bērziņa" userId="S::anete.berzina@varam.gov.lv::e08d0557-15fa-4b0e-8475-6c735a3a302b" providerId="AD" clId="Web-{0174E64F-47E4-B933-4283-F16BD99A7681}" dt="2025-03-21T10:15:29.746" v="1133"/>
        <pc:sldMkLst>
          <pc:docMk/>
          <pc:sldMk cId="4019951473" sldId="630"/>
        </pc:sldMkLst>
      </pc:sldChg>
      <pc:sldChg chg="modSp new">
        <pc:chgData name="Anete Bērziņa" userId="S::anete.berzina@varam.gov.lv::e08d0557-15fa-4b0e-8475-6c735a3a302b" providerId="AD" clId="Web-{0174E64F-47E4-B933-4283-F16BD99A7681}" dt="2025-03-20T14:08:03.607" v="248" actId="20577"/>
        <pc:sldMkLst>
          <pc:docMk/>
          <pc:sldMk cId="760522103" sldId="631"/>
        </pc:sldMkLst>
      </pc:sldChg>
      <pc:sldChg chg="addSp delSp modSp new mod setBg modNotes">
        <pc:chgData name="Anete Bērziņa" userId="S::anete.berzina@varam.gov.lv::e08d0557-15fa-4b0e-8475-6c735a3a302b" providerId="AD" clId="Web-{0174E64F-47E4-B933-4283-F16BD99A7681}" dt="2025-03-21T08:19:01.056" v="480" actId="20577"/>
        <pc:sldMkLst>
          <pc:docMk/>
          <pc:sldMk cId="3862010991" sldId="632"/>
        </pc:sldMkLst>
        <pc:spChg chg="mod">
          <ac:chgData name="Anete Bērziņa" userId="S::anete.berzina@varam.gov.lv::e08d0557-15fa-4b0e-8475-6c735a3a302b" providerId="AD" clId="Web-{0174E64F-47E4-B933-4283-F16BD99A7681}" dt="2025-03-20T16:31:00.774" v="408" actId="1076"/>
          <ac:spMkLst>
            <pc:docMk/>
            <pc:sldMk cId="3862010991" sldId="632"/>
            <ac:spMk id="2" creationId="{47CA1BFE-452C-4939-CCAD-A39F05585E77}"/>
          </ac:spMkLst>
        </pc:spChg>
        <pc:spChg chg="mod">
          <ac:chgData name="Anete Bērziņa" userId="S::anete.berzina@varam.gov.lv::e08d0557-15fa-4b0e-8475-6c735a3a302b" providerId="AD" clId="Web-{0174E64F-47E4-B933-4283-F16BD99A7681}" dt="2025-03-21T08:19:01.056" v="480" actId="20577"/>
          <ac:spMkLst>
            <pc:docMk/>
            <pc:sldMk cId="3862010991" sldId="632"/>
            <ac:spMk id="4" creationId="{C50120E3-1D33-4492-B3A6-822676F9EF0E}"/>
          </ac:spMkLst>
        </pc:spChg>
        <pc:spChg chg="mod">
          <ac:chgData name="Anete Bērziņa" userId="S::anete.berzina@varam.gov.lv::e08d0557-15fa-4b0e-8475-6c735a3a302b" providerId="AD" clId="Web-{0174E64F-47E4-B933-4283-F16BD99A7681}" dt="2025-03-20T16:33:43.353" v="426" actId="1076"/>
          <ac:spMkLst>
            <pc:docMk/>
            <pc:sldMk cId="3862010991" sldId="632"/>
            <ac:spMk id="5" creationId="{94273BFB-8751-8BA3-BD97-8ECD1A28741F}"/>
          </ac:spMkLst>
        </pc:spChg>
        <pc:picChg chg="add del mod ord">
          <ac:chgData name="Anete Bērziņa" userId="S::anete.berzina@varam.gov.lv::e08d0557-15fa-4b0e-8475-6c735a3a302b" providerId="AD" clId="Web-{0174E64F-47E4-B933-4283-F16BD99A7681}" dt="2025-03-20T16:34:00.213" v="428" actId="1076"/>
          <ac:picMkLst>
            <pc:docMk/>
            <pc:sldMk cId="3862010991" sldId="632"/>
            <ac:picMk id="6" creationId="{CE07B4B7-100B-CAF8-5835-3100146ECD44}"/>
          </ac:picMkLst>
        </pc:picChg>
      </pc:sldChg>
      <pc:sldChg chg="addSp delSp modSp add del replId modNotes">
        <pc:chgData name="Anete Bērziņa" userId="S::anete.berzina@varam.gov.lv::e08d0557-15fa-4b0e-8475-6c735a3a302b" providerId="AD" clId="Web-{0174E64F-47E4-B933-4283-F16BD99A7681}" dt="2025-03-21T08:23:25.762" v="646"/>
        <pc:sldMkLst>
          <pc:docMk/>
          <pc:sldMk cId="55302786" sldId="633"/>
        </pc:sldMkLst>
      </pc:sldChg>
      <pc:sldChg chg="addSp delSp modSp add replId">
        <pc:chgData name="Anete Bērziņa" userId="S::anete.berzina@varam.gov.lv::e08d0557-15fa-4b0e-8475-6c735a3a302b" providerId="AD" clId="Web-{0174E64F-47E4-B933-4283-F16BD99A7681}" dt="2025-03-21T08:29:01.844" v="849" actId="20577"/>
        <pc:sldMkLst>
          <pc:docMk/>
          <pc:sldMk cId="3655990931" sldId="634"/>
        </pc:sldMkLst>
        <pc:spChg chg="mod">
          <ac:chgData name="Anete Bērziņa" userId="S::anete.berzina@varam.gov.lv::e08d0557-15fa-4b0e-8475-6c735a3a302b" providerId="AD" clId="Web-{0174E64F-47E4-B933-4283-F16BD99A7681}" dt="2025-03-21T08:23:07.684" v="643" actId="20577"/>
          <ac:spMkLst>
            <pc:docMk/>
            <pc:sldMk cId="3655990931" sldId="634"/>
            <ac:spMk id="2" creationId="{46495590-0529-8C20-3F94-9955AE531B71}"/>
          </ac:spMkLst>
        </pc:spChg>
        <pc:spChg chg="mod">
          <ac:chgData name="Anete Bērziņa" userId="S::anete.berzina@varam.gov.lv::e08d0557-15fa-4b0e-8475-6c735a3a302b" providerId="AD" clId="Web-{0174E64F-47E4-B933-4283-F16BD99A7681}" dt="2025-03-21T08:20:54.166" v="516" actId="20577"/>
          <ac:spMkLst>
            <pc:docMk/>
            <pc:sldMk cId="3655990931" sldId="634"/>
            <ac:spMk id="4" creationId="{17F2396F-CB37-23A5-020A-9347DC8F14C8}"/>
          </ac:spMkLst>
        </pc:spChg>
        <pc:spChg chg="mod">
          <ac:chgData name="Anete Bērziņa" userId="S::anete.berzina@varam.gov.lv::e08d0557-15fa-4b0e-8475-6c735a3a302b" providerId="AD" clId="Web-{0174E64F-47E4-B933-4283-F16BD99A7681}" dt="2025-03-21T08:19:42.040" v="507" actId="20577"/>
          <ac:spMkLst>
            <pc:docMk/>
            <pc:sldMk cId="3655990931" sldId="634"/>
            <ac:spMk id="5" creationId="{DE121A9A-44E0-3CB7-928D-2AB62831A546}"/>
          </ac:spMkLst>
        </pc:spChg>
        <pc:spChg chg="add mod">
          <ac:chgData name="Anete Bērziņa" userId="S::anete.berzina@varam.gov.lv::e08d0557-15fa-4b0e-8475-6c735a3a302b" providerId="AD" clId="Web-{0174E64F-47E4-B933-4283-F16BD99A7681}" dt="2025-03-21T08:29:01.844" v="849" actId="20577"/>
          <ac:spMkLst>
            <pc:docMk/>
            <pc:sldMk cId="3655990931" sldId="634"/>
            <ac:spMk id="12" creationId="{3DC27F06-BB28-0618-234C-3FAD08ACC7D9}"/>
          </ac:spMkLst>
        </pc:spChg>
        <pc:picChg chg="add mod ord">
          <ac:chgData name="Anete Bērziņa" userId="S::anete.berzina@varam.gov.lv::e08d0557-15fa-4b0e-8475-6c735a3a302b" providerId="AD" clId="Web-{0174E64F-47E4-B933-4283-F16BD99A7681}" dt="2025-03-21T08:23:18.684" v="645" actId="1076"/>
          <ac:picMkLst>
            <pc:docMk/>
            <pc:sldMk cId="3655990931" sldId="634"/>
            <ac:picMk id="9" creationId="{97E8542A-C08F-86A4-777A-42088BA2BDF5}"/>
          </ac:picMkLst>
        </pc:picChg>
      </pc:sldChg>
      <pc:sldChg chg="addSp delSp modSp add replId">
        <pc:chgData name="Anete Bērziņa" userId="S::anete.berzina@varam.gov.lv::e08d0557-15fa-4b0e-8475-6c735a3a302b" providerId="AD" clId="Web-{0174E64F-47E4-B933-4283-F16BD99A7681}" dt="2025-03-21T09:02:27.822" v="1100" actId="1076"/>
        <pc:sldMkLst>
          <pc:docMk/>
          <pc:sldMk cId="370627076" sldId="635"/>
        </pc:sldMkLst>
        <pc:spChg chg="mod ord">
          <ac:chgData name="Anete Bērziņa" userId="S::anete.berzina@varam.gov.lv::e08d0557-15fa-4b0e-8475-6c735a3a302b" providerId="AD" clId="Web-{0174E64F-47E4-B933-4283-F16BD99A7681}" dt="2025-03-21T09:02:27.822" v="1100" actId="1076"/>
          <ac:spMkLst>
            <pc:docMk/>
            <pc:sldMk cId="370627076" sldId="635"/>
            <ac:spMk id="2" creationId="{7979C038-6F26-E6E4-80A5-B8D6946E44C4}"/>
          </ac:spMkLst>
        </pc:spChg>
        <pc:picChg chg="add mod ord">
          <ac:chgData name="Anete Bērziņa" userId="S::anete.berzina@varam.gov.lv::e08d0557-15fa-4b0e-8475-6c735a3a302b" providerId="AD" clId="Web-{0174E64F-47E4-B933-4283-F16BD99A7681}" dt="2025-03-21T09:02:20.291" v="1099" actId="1076"/>
          <ac:picMkLst>
            <pc:docMk/>
            <pc:sldMk cId="370627076" sldId="635"/>
            <ac:picMk id="13" creationId="{EF5E2576-6726-EEF1-FDD9-DC7BAC61DEDC}"/>
          </ac:picMkLst>
        </pc:picChg>
      </pc:sldChg>
      <pc:sldChg chg="addSp delSp modSp add replId">
        <pc:chgData name="Anete Bērziņa" userId="S::anete.berzina@varam.gov.lv::e08d0557-15fa-4b0e-8475-6c735a3a302b" providerId="AD" clId="Web-{0174E64F-47E4-B933-4283-F16BD99A7681}" dt="2025-03-21T08:55:39.301" v="1072" actId="1076"/>
        <pc:sldMkLst>
          <pc:docMk/>
          <pc:sldMk cId="793623833" sldId="636"/>
        </pc:sldMkLst>
        <pc:spChg chg="mod">
          <ac:chgData name="Anete Bērziņa" userId="S::anete.berzina@varam.gov.lv::e08d0557-15fa-4b0e-8475-6c735a3a302b" providerId="AD" clId="Web-{0174E64F-47E4-B933-4283-F16BD99A7681}" dt="2025-03-21T08:47:15.623" v="922" actId="14100"/>
          <ac:spMkLst>
            <pc:docMk/>
            <pc:sldMk cId="793623833" sldId="636"/>
            <ac:spMk id="2" creationId="{CD8A4B5B-8F63-17DA-6CDB-BA851C8DA3E6}"/>
          </ac:spMkLst>
        </pc:spChg>
        <pc:spChg chg="add mod">
          <ac:chgData name="Anete Bērziņa" userId="S::anete.berzina@varam.gov.lv::e08d0557-15fa-4b0e-8475-6c735a3a302b" providerId="AD" clId="Web-{0174E64F-47E4-B933-4283-F16BD99A7681}" dt="2025-03-21T08:53:08.096" v="1012" actId="14100"/>
          <ac:spMkLst>
            <pc:docMk/>
            <pc:sldMk cId="793623833" sldId="636"/>
            <ac:spMk id="14" creationId="{ADFEE66C-1C2D-7547-E369-7FBD0A0A39B4}"/>
          </ac:spMkLst>
        </pc:spChg>
        <pc:spChg chg="add mod">
          <ac:chgData name="Anete Bērziņa" userId="S::anete.berzina@varam.gov.lv::e08d0557-15fa-4b0e-8475-6c735a3a302b" providerId="AD" clId="Web-{0174E64F-47E4-B933-4283-F16BD99A7681}" dt="2025-03-21T08:54:40.019" v="1056" actId="1076"/>
          <ac:spMkLst>
            <pc:docMk/>
            <pc:sldMk cId="793623833" sldId="636"/>
            <ac:spMk id="15" creationId="{93914BAB-6B9F-A1C4-0067-74C2F7516529}"/>
          </ac:spMkLst>
        </pc:spChg>
        <pc:spChg chg="add mod">
          <ac:chgData name="Anete Bērziņa" userId="S::anete.berzina@varam.gov.lv::e08d0557-15fa-4b0e-8475-6c735a3a302b" providerId="AD" clId="Web-{0174E64F-47E4-B933-4283-F16BD99A7681}" dt="2025-03-21T08:55:39.301" v="1072" actId="1076"/>
          <ac:spMkLst>
            <pc:docMk/>
            <pc:sldMk cId="793623833" sldId="636"/>
            <ac:spMk id="16" creationId="{B76431A9-8F43-49F0-FEBE-319C2552160B}"/>
          </ac:spMkLst>
        </pc:spChg>
        <pc:picChg chg="add mod">
          <ac:chgData name="Anete Bērziņa" userId="S::anete.berzina@varam.gov.lv::e08d0557-15fa-4b0e-8475-6c735a3a302b" providerId="AD" clId="Web-{0174E64F-47E4-B933-4283-F16BD99A7681}" dt="2025-03-21T08:46:49.029" v="919" actId="14100"/>
          <ac:picMkLst>
            <pc:docMk/>
            <pc:sldMk cId="793623833" sldId="636"/>
            <ac:picMk id="7" creationId="{2A0B59E6-391B-C13E-5ED7-04BC6D506953}"/>
          </ac:picMkLst>
        </pc:picChg>
        <pc:picChg chg="mod">
          <ac:chgData name="Anete Bērziņa" userId="S::anete.berzina@varam.gov.lv::e08d0557-15fa-4b0e-8475-6c735a3a302b" providerId="AD" clId="Web-{0174E64F-47E4-B933-4283-F16BD99A7681}" dt="2025-03-21T08:46:32.920" v="915" actId="1076"/>
          <ac:picMkLst>
            <pc:docMk/>
            <pc:sldMk cId="793623833" sldId="636"/>
            <ac:picMk id="10" creationId="{390BA57D-2F5A-09F8-3658-2AE09708BA33}"/>
          </ac:picMkLst>
        </pc:picChg>
      </pc:sldChg>
      <pc:sldChg chg="modSp add replId">
        <pc:chgData name="Anete Bērziņa" userId="S::anete.berzina@varam.gov.lv::e08d0557-15fa-4b0e-8475-6c735a3a302b" providerId="AD" clId="Web-{0174E64F-47E4-B933-4283-F16BD99A7681}" dt="2025-03-21T10:16:59.106" v="1169" actId="1076"/>
        <pc:sldMkLst>
          <pc:docMk/>
          <pc:sldMk cId="3333035739" sldId="637"/>
        </pc:sldMkLst>
        <pc:spChg chg="mod">
          <ac:chgData name="Anete Bērziņa" userId="S::anete.berzina@varam.gov.lv::e08d0557-15fa-4b0e-8475-6c735a3a302b" providerId="AD" clId="Web-{0174E64F-47E4-B933-4283-F16BD99A7681}" dt="2025-03-21T10:15:03.246" v="1116" actId="1076"/>
          <ac:spMkLst>
            <pc:docMk/>
            <pc:sldMk cId="3333035739" sldId="637"/>
            <ac:spMk id="4" creationId="{29DEC21C-F408-31AA-AF69-1FFC7C65F502}"/>
          </ac:spMkLst>
        </pc:spChg>
        <pc:spChg chg="mod">
          <ac:chgData name="Anete Bērziņa" userId="S::anete.berzina@varam.gov.lv::e08d0557-15fa-4b0e-8475-6c735a3a302b" providerId="AD" clId="Web-{0174E64F-47E4-B933-4283-F16BD99A7681}" dt="2025-03-21T10:16:59.106" v="1169" actId="1076"/>
          <ac:spMkLst>
            <pc:docMk/>
            <pc:sldMk cId="3333035739" sldId="637"/>
            <ac:spMk id="13315" creationId="{ACF96C27-6BF6-9675-AAF7-A8D98D260B23}"/>
          </ac:spMkLst>
        </pc:spChg>
      </pc:sldChg>
      <pc:sldChg chg="modSp add replId">
        <pc:chgData name="Anete Bērziņa" userId="S::anete.berzina@varam.gov.lv::e08d0557-15fa-4b0e-8475-6c735a3a302b" providerId="AD" clId="Web-{0174E64F-47E4-B933-4283-F16BD99A7681}" dt="2025-03-21T10:18:17.294" v="1178" actId="1076"/>
        <pc:sldMkLst>
          <pc:docMk/>
          <pc:sldMk cId="4256940776" sldId="638"/>
        </pc:sldMkLst>
        <pc:spChg chg="mod">
          <ac:chgData name="Anete Bērziņa" userId="S::anete.berzina@varam.gov.lv::e08d0557-15fa-4b0e-8475-6c735a3a302b" providerId="AD" clId="Web-{0174E64F-47E4-B933-4283-F16BD99A7681}" dt="2025-03-21T10:18:17.294" v="1178" actId="1076"/>
          <ac:spMkLst>
            <pc:docMk/>
            <pc:sldMk cId="4256940776" sldId="638"/>
            <ac:spMk id="4" creationId="{60FEF950-A931-8D47-71D1-4DC69A0A792B}"/>
          </ac:spMkLst>
        </pc:spChg>
      </pc:sldChg>
      <pc:sldChg chg="modSp new">
        <pc:chgData name="Anete Bērziņa" userId="S::anete.berzina@varam.gov.lv::e08d0557-15fa-4b0e-8475-6c735a3a302b" providerId="AD" clId="Web-{0174E64F-47E4-B933-4283-F16BD99A7681}" dt="2025-03-21T10:19:00.388" v="1212" actId="20577"/>
        <pc:sldMkLst>
          <pc:docMk/>
          <pc:sldMk cId="1105988560" sldId="639"/>
        </pc:sldMkLst>
        <pc:spChg chg="mod">
          <ac:chgData name="Anete Bērziņa" userId="S::anete.berzina@varam.gov.lv::e08d0557-15fa-4b0e-8475-6c735a3a302b" providerId="AD" clId="Web-{0174E64F-47E4-B933-4283-F16BD99A7681}" dt="2025-03-21T10:18:41.575" v="1191" actId="20577"/>
          <ac:spMkLst>
            <pc:docMk/>
            <pc:sldMk cId="1105988560" sldId="639"/>
            <ac:spMk id="2" creationId="{65B0CC72-9FAA-3A99-78F5-72F7106AEE67}"/>
          </ac:spMkLst>
        </pc:spChg>
        <pc:spChg chg="mod">
          <ac:chgData name="Anete Bērziņa" userId="S::anete.berzina@varam.gov.lv::e08d0557-15fa-4b0e-8475-6c735a3a302b" providerId="AD" clId="Web-{0174E64F-47E4-B933-4283-F16BD99A7681}" dt="2025-03-21T10:19:00.388" v="1212" actId="20577"/>
          <ac:spMkLst>
            <pc:docMk/>
            <pc:sldMk cId="1105988560" sldId="639"/>
            <ac:spMk id="3" creationId="{CF9ACCC3-7780-AB2F-2A8B-13CDBB2F493F}"/>
          </ac:spMkLst>
        </pc:spChg>
      </pc:sldChg>
    </pc:docChg>
  </pc:docChgLst>
  <pc:docChgLst>
    <pc:chgData name="Daina Pētersone" userId="761a9cfd-3670-45c7-8354-17dfd7a70302" providerId="ADAL" clId="{9D3E5EB0-8916-4DF0-9CA7-EB23DB4CC841}"/>
    <pc:docChg chg="undo custSel addSld delSld modSld">
      <pc:chgData name="Daina Pētersone" userId="761a9cfd-3670-45c7-8354-17dfd7a70302" providerId="ADAL" clId="{9D3E5EB0-8916-4DF0-9CA7-EB23DB4CC841}" dt="2025-04-24T06:14:56.921" v="577" actId="20577"/>
      <pc:docMkLst>
        <pc:docMk/>
      </pc:docMkLst>
      <pc:sldChg chg="modSp mod">
        <pc:chgData name="Daina Pētersone" userId="761a9cfd-3670-45c7-8354-17dfd7a70302" providerId="ADAL" clId="{9D3E5EB0-8916-4DF0-9CA7-EB23DB4CC841}" dt="2025-04-14T11:34:05.048" v="80" actId="20577"/>
        <pc:sldMkLst>
          <pc:docMk/>
          <pc:sldMk cId="0" sldId="256"/>
        </pc:sldMkLst>
        <pc:spChg chg="mod">
          <ac:chgData name="Daina Pētersone" userId="761a9cfd-3670-45c7-8354-17dfd7a70302" providerId="ADAL" clId="{9D3E5EB0-8916-4DF0-9CA7-EB23DB4CC841}" dt="2025-04-14T11:34:05.048" v="80" actId="20577"/>
          <ac:spMkLst>
            <pc:docMk/>
            <pc:sldMk cId="0" sldId="256"/>
            <ac:spMk id="12291" creationId="{9C4C4168-1664-40F9-913D-5774AD39AD7A}"/>
          </ac:spMkLst>
        </pc:spChg>
      </pc:sldChg>
      <pc:sldChg chg="del">
        <pc:chgData name="Daina Pētersone" userId="761a9cfd-3670-45c7-8354-17dfd7a70302" providerId="ADAL" clId="{9D3E5EB0-8916-4DF0-9CA7-EB23DB4CC841}" dt="2025-04-14T11:21:11.084" v="38" actId="47"/>
        <pc:sldMkLst>
          <pc:docMk/>
          <pc:sldMk cId="2798282647" sldId="290"/>
        </pc:sldMkLst>
      </pc:sldChg>
      <pc:sldChg chg="del">
        <pc:chgData name="Daina Pētersone" userId="761a9cfd-3670-45c7-8354-17dfd7a70302" providerId="ADAL" clId="{9D3E5EB0-8916-4DF0-9CA7-EB23DB4CC841}" dt="2025-04-14T06:42:59.699" v="9" actId="47"/>
        <pc:sldMkLst>
          <pc:docMk/>
          <pc:sldMk cId="485655191" sldId="294"/>
        </pc:sldMkLst>
      </pc:sldChg>
      <pc:sldChg chg="modSp mod">
        <pc:chgData name="Daina Pētersone" userId="761a9cfd-3670-45c7-8354-17dfd7a70302" providerId="ADAL" clId="{9D3E5EB0-8916-4DF0-9CA7-EB23DB4CC841}" dt="2025-04-14T06:37:29.305" v="8" actId="20577"/>
        <pc:sldMkLst>
          <pc:docMk/>
          <pc:sldMk cId="0" sldId="619"/>
        </pc:sldMkLst>
        <pc:spChg chg="mod">
          <ac:chgData name="Daina Pētersone" userId="761a9cfd-3670-45c7-8354-17dfd7a70302" providerId="ADAL" clId="{9D3E5EB0-8916-4DF0-9CA7-EB23DB4CC841}" dt="2025-04-14T06:37:29.305" v="8" actId="20577"/>
          <ac:spMkLst>
            <pc:docMk/>
            <pc:sldMk cId="0" sldId="619"/>
            <ac:spMk id="12292" creationId="{BA5D4051-60C8-4C38-95E3-0A5B1D78DCC1}"/>
          </ac:spMkLst>
        </pc:spChg>
      </pc:sldChg>
      <pc:sldChg chg="del mod modShow">
        <pc:chgData name="Daina Pētersone" userId="761a9cfd-3670-45c7-8354-17dfd7a70302" providerId="ADAL" clId="{9D3E5EB0-8916-4DF0-9CA7-EB23DB4CC841}" dt="2025-04-14T11:20:57.533" v="30" actId="47"/>
        <pc:sldMkLst>
          <pc:docMk/>
          <pc:sldMk cId="0" sldId="620"/>
        </pc:sldMkLst>
      </pc:sldChg>
      <pc:sldChg chg="del mod modShow">
        <pc:chgData name="Daina Pētersone" userId="761a9cfd-3670-45c7-8354-17dfd7a70302" providerId="ADAL" clId="{9D3E5EB0-8916-4DF0-9CA7-EB23DB4CC841}" dt="2025-04-14T11:20:58.850" v="31" actId="47"/>
        <pc:sldMkLst>
          <pc:docMk/>
          <pc:sldMk cId="4285836490" sldId="621"/>
        </pc:sldMkLst>
      </pc:sldChg>
      <pc:sldChg chg="del mod modShow">
        <pc:chgData name="Daina Pētersone" userId="761a9cfd-3670-45c7-8354-17dfd7a70302" providerId="ADAL" clId="{9D3E5EB0-8916-4DF0-9CA7-EB23DB4CC841}" dt="2025-04-14T11:21:03.645" v="35" actId="47"/>
        <pc:sldMkLst>
          <pc:docMk/>
          <pc:sldMk cId="4001062973" sldId="622"/>
        </pc:sldMkLst>
      </pc:sldChg>
      <pc:sldChg chg="del mod modShow">
        <pc:chgData name="Daina Pētersone" userId="761a9cfd-3670-45c7-8354-17dfd7a70302" providerId="ADAL" clId="{9D3E5EB0-8916-4DF0-9CA7-EB23DB4CC841}" dt="2025-04-14T11:21:00.053" v="32" actId="47"/>
        <pc:sldMkLst>
          <pc:docMk/>
          <pc:sldMk cId="260869532" sldId="623"/>
        </pc:sldMkLst>
      </pc:sldChg>
      <pc:sldChg chg="del mod modShow">
        <pc:chgData name="Daina Pētersone" userId="761a9cfd-3670-45c7-8354-17dfd7a70302" providerId="ADAL" clId="{9D3E5EB0-8916-4DF0-9CA7-EB23DB4CC841}" dt="2025-04-14T11:21:00.973" v="33" actId="47"/>
        <pc:sldMkLst>
          <pc:docMk/>
          <pc:sldMk cId="3526626365" sldId="624"/>
        </pc:sldMkLst>
      </pc:sldChg>
      <pc:sldChg chg="del mod modShow">
        <pc:chgData name="Daina Pētersone" userId="761a9cfd-3670-45c7-8354-17dfd7a70302" providerId="ADAL" clId="{9D3E5EB0-8916-4DF0-9CA7-EB23DB4CC841}" dt="2025-04-14T11:21:02.151" v="34" actId="47"/>
        <pc:sldMkLst>
          <pc:docMk/>
          <pc:sldMk cId="3322747617" sldId="625"/>
        </pc:sldMkLst>
      </pc:sldChg>
      <pc:sldChg chg="del mod modShow">
        <pc:chgData name="Daina Pētersone" userId="761a9cfd-3670-45c7-8354-17dfd7a70302" providerId="ADAL" clId="{9D3E5EB0-8916-4DF0-9CA7-EB23DB4CC841}" dt="2025-04-14T11:21:04.872" v="36" actId="47"/>
        <pc:sldMkLst>
          <pc:docMk/>
          <pc:sldMk cId="1047964644" sldId="626"/>
        </pc:sldMkLst>
      </pc:sldChg>
      <pc:sldChg chg="del mod modShow">
        <pc:chgData name="Daina Pētersone" userId="761a9cfd-3670-45c7-8354-17dfd7a70302" providerId="ADAL" clId="{9D3E5EB0-8916-4DF0-9CA7-EB23DB4CC841}" dt="2025-04-14T11:21:06.777" v="37" actId="47"/>
        <pc:sldMkLst>
          <pc:docMk/>
          <pc:sldMk cId="3819902810" sldId="627"/>
        </pc:sldMkLst>
      </pc:sldChg>
      <pc:sldChg chg="del">
        <pc:chgData name="Daina Pētersone" userId="761a9cfd-3670-45c7-8354-17dfd7a70302" providerId="ADAL" clId="{9D3E5EB0-8916-4DF0-9CA7-EB23DB4CC841}" dt="2025-04-14T11:29:45.700" v="46" actId="47"/>
        <pc:sldMkLst>
          <pc:docMk/>
          <pc:sldMk cId="760522103" sldId="631"/>
        </pc:sldMkLst>
      </pc:sldChg>
      <pc:sldChg chg="modSp mod modCm">
        <pc:chgData name="Daina Pētersone" userId="761a9cfd-3670-45c7-8354-17dfd7a70302" providerId="ADAL" clId="{9D3E5EB0-8916-4DF0-9CA7-EB23DB4CC841}" dt="2025-04-14T06:44:58.376" v="29" actId="207"/>
        <pc:sldMkLst>
          <pc:docMk/>
          <pc:sldMk cId="4256940776" sldId="638"/>
        </pc:sldMkLst>
        <pc:spChg chg="mod">
          <ac:chgData name="Daina Pētersone" userId="761a9cfd-3670-45c7-8354-17dfd7a70302" providerId="ADAL" clId="{9D3E5EB0-8916-4DF0-9CA7-EB23DB4CC841}" dt="2025-04-14T06:44:58.376" v="29" actId="207"/>
          <ac:spMkLst>
            <pc:docMk/>
            <pc:sldMk cId="4256940776" sldId="638"/>
            <ac:spMk id="13315" creationId="{567FB321-289E-D64F-2113-5E141CDD2DA5}"/>
          </ac:spMkLst>
        </pc:spChg>
        <pc:extLst>
          <p:ext xmlns:p="http://schemas.openxmlformats.org/presentationml/2006/main" uri="{D6D511B9-2390-475A-947B-AFAB55BFBCF1}">
            <pc226:cmChg xmlns:pc226="http://schemas.microsoft.com/office/powerpoint/2022/06/main/command" chg="mod">
              <pc226:chgData name="Daina Pētersone" userId="761a9cfd-3670-45c7-8354-17dfd7a70302" providerId="ADAL" clId="{9D3E5EB0-8916-4DF0-9CA7-EB23DB4CC841}" dt="2025-04-14T06:44:54.777" v="28" actId="20577"/>
              <pc2:cmMkLst xmlns:pc2="http://schemas.microsoft.com/office/powerpoint/2019/9/main/command">
                <pc:docMk/>
                <pc:sldMk cId="4256940776" sldId="638"/>
                <pc2:cmMk id="{79BE3932-1631-45AE-B9CD-62B08B0A0B9D}"/>
              </pc2:cmMkLst>
            </pc226:cmChg>
          </p:ext>
        </pc:extLst>
      </pc:sldChg>
      <pc:sldChg chg="addSp delSp modSp new mod">
        <pc:chgData name="Daina Pētersone" userId="761a9cfd-3670-45c7-8354-17dfd7a70302" providerId="ADAL" clId="{9D3E5EB0-8916-4DF0-9CA7-EB23DB4CC841}" dt="2025-04-24T06:14:56.921" v="577" actId="20577"/>
        <pc:sldMkLst>
          <pc:docMk/>
          <pc:sldMk cId="2483761517" sldId="644"/>
        </pc:sldMkLst>
        <pc:spChg chg="mod">
          <ac:chgData name="Daina Pētersone" userId="761a9cfd-3670-45c7-8354-17dfd7a70302" providerId="ADAL" clId="{9D3E5EB0-8916-4DF0-9CA7-EB23DB4CC841}" dt="2025-04-24T06:14:56.921" v="577" actId="20577"/>
          <ac:spMkLst>
            <pc:docMk/>
            <pc:sldMk cId="2483761517" sldId="644"/>
            <ac:spMk id="2" creationId="{C9B847EC-240D-9D2E-2AA6-3C2AE5FF711D}"/>
          </ac:spMkLst>
        </pc:spChg>
        <pc:picChg chg="add mod">
          <ac:chgData name="Daina Pētersone" userId="761a9cfd-3670-45c7-8354-17dfd7a70302" providerId="ADAL" clId="{9D3E5EB0-8916-4DF0-9CA7-EB23DB4CC841}" dt="2025-04-24T06:14:54.726" v="576" actId="1076"/>
          <ac:picMkLst>
            <pc:docMk/>
            <pc:sldMk cId="2483761517" sldId="644"/>
            <ac:picMk id="7" creationId="{99CD13D9-B01C-C157-9C9C-E90ECD1AB8F3}"/>
          </ac:picMkLst>
        </pc:picChg>
      </pc:sldChg>
      <pc:sldChg chg="addSp modSp new mod">
        <pc:chgData name="Daina Pētersone" userId="761a9cfd-3670-45c7-8354-17dfd7a70302" providerId="ADAL" clId="{9D3E5EB0-8916-4DF0-9CA7-EB23DB4CC841}" dt="2025-04-23T19:16:35.935" v="147" actId="122"/>
        <pc:sldMkLst>
          <pc:docMk/>
          <pc:sldMk cId="1762643745" sldId="647"/>
        </pc:sldMkLst>
        <pc:spChg chg="mod">
          <ac:chgData name="Daina Pētersone" userId="761a9cfd-3670-45c7-8354-17dfd7a70302" providerId="ADAL" clId="{9D3E5EB0-8916-4DF0-9CA7-EB23DB4CC841}" dt="2025-04-23T19:14:46.701" v="122" actId="20577"/>
          <ac:spMkLst>
            <pc:docMk/>
            <pc:sldMk cId="1762643745" sldId="647"/>
            <ac:spMk id="2" creationId="{E533FE5E-2EB7-E28C-1A6A-EC05039E025B}"/>
          </ac:spMkLst>
        </pc:spChg>
        <pc:spChg chg="mod">
          <ac:chgData name="Daina Pētersone" userId="761a9cfd-3670-45c7-8354-17dfd7a70302" providerId="ADAL" clId="{9D3E5EB0-8916-4DF0-9CA7-EB23DB4CC841}" dt="2025-04-23T19:15:50.314" v="128" actId="1076"/>
          <ac:spMkLst>
            <pc:docMk/>
            <pc:sldMk cId="1762643745" sldId="647"/>
            <ac:spMk id="3" creationId="{104D36E4-120E-1D96-1E38-D5D12FF8382D}"/>
          </ac:spMkLst>
        </pc:spChg>
        <pc:spChg chg="add mod">
          <ac:chgData name="Daina Pētersone" userId="761a9cfd-3670-45c7-8354-17dfd7a70302" providerId="ADAL" clId="{9D3E5EB0-8916-4DF0-9CA7-EB23DB4CC841}" dt="2025-04-23T19:16:35.935" v="147" actId="122"/>
          <ac:spMkLst>
            <pc:docMk/>
            <pc:sldMk cId="1762643745" sldId="647"/>
            <ac:spMk id="7" creationId="{28FC3449-13AE-B0B5-E9B8-EC920959F1DF}"/>
          </ac:spMkLst>
        </pc:spChg>
        <pc:picChg chg="add mod">
          <ac:chgData name="Daina Pētersone" userId="761a9cfd-3670-45c7-8354-17dfd7a70302" providerId="ADAL" clId="{9D3E5EB0-8916-4DF0-9CA7-EB23DB4CC841}" dt="2025-04-23T19:16:08.960" v="130" actId="1076"/>
          <ac:picMkLst>
            <pc:docMk/>
            <pc:sldMk cId="1762643745" sldId="647"/>
            <ac:picMk id="6" creationId="{27D0FB84-3324-1F5F-EE34-DD619F6524A5}"/>
          </ac:picMkLst>
        </pc:picChg>
      </pc:sldChg>
      <pc:sldChg chg="modSp new mod">
        <pc:chgData name="Daina Pētersone" userId="761a9cfd-3670-45c7-8354-17dfd7a70302" providerId="ADAL" clId="{9D3E5EB0-8916-4DF0-9CA7-EB23DB4CC841}" dt="2025-04-24T06:04:04.329" v="505" actId="20577"/>
        <pc:sldMkLst>
          <pc:docMk/>
          <pc:sldMk cId="2678319467" sldId="648"/>
        </pc:sldMkLst>
        <pc:spChg chg="mod">
          <ac:chgData name="Daina Pētersone" userId="761a9cfd-3670-45c7-8354-17dfd7a70302" providerId="ADAL" clId="{9D3E5EB0-8916-4DF0-9CA7-EB23DB4CC841}" dt="2025-04-23T19:24:04.032" v="195" actId="20577"/>
          <ac:spMkLst>
            <pc:docMk/>
            <pc:sldMk cId="2678319467" sldId="648"/>
            <ac:spMk id="2" creationId="{4C415ECF-D484-72A0-9B74-1AE18CEDEFA8}"/>
          </ac:spMkLst>
        </pc:spChg>
        <pc:spChg chg="mod">
          <ac:chgData name="Daina Pētersone" userId="761a9cfd-3670-45c7-8354-17dfd7a70302" providerId="ADAL" clId="{9D3E5EB0-8916-4DF0-9CA7-EB23DB4CC841}" dt="2025-04-24T06:04:04.329" v="505" actId="20577"/>
          <ac:spMkLst>
            <pc:docMk/>
            <pc:sldMk cId="2678319467" sldId="648"/>
            <ac:spMk id="3" creationId="{E377B808-5445-CA82-CF84-B68AD6F4610E}"/>
          </ac:spMkLst>
        </pc:spChg>
      </pc:sldChg>
      <pc:sldChg chg="modSp new mod">
        <pc:chgData name="Daina Pētersone" userId="761a9cfd-3670-45c7-8354-17dfd7a70302" providerId="ADAL" clId="{9D3E5EB0-8916-4DF0-9CA7-EB23DB4CC841}" dt="2025-04-24T05:58:09.466" v="500" actId="20577"/>
        <pc:sldMkLst>
          <pc:docMk/>
          <pc:sldMk cId="49549533" sldId="649"/>
        </pc:sldMkLst>
        <pc:spChg chg="mod">
          <ac:chgData name="Daina Pētersone" userId="761a9cfd-3670-45c7-8354-17dfd7a70302" providerId="ADAL" clId="{9D3E5EB0-8916-4DF0-9CA7-EB23DB4CC841}" dt="2025-04-24T05:58:09.466" v="500" actId="20577"/>
          <ac:spMkLst>
            <pc:docMk/>
            <pc:sldMk cId="49549533" sldId="649"/>
            <ac:spMk id="2" creationId="{26562164-6C42-11A0-DFA6-B037B010A08E}"/>
          </ac:spMkLst>
        </pc:spChg>
        <pc:spChg chg="mod">
          <ac:chgData name="Daina Pētersone" userId="761a9cfd-3670-45c7-8354-17dfd7a70302" providerId="ADAL" clId="{9D3E5EB0-8916-4DF0-9CA7-EB23DB4CC841}" dt="2025-04-24T05:57:57.820" v="483" actId="20577"/>
          <ac:spMkLst>
            <pc:docMk/>
            <pc:sldMk cId="49549533" sldId="649"/>
            <ac:spMk id="3" creationId="{32B06F47-0D0D-C033-FBD6-3E7BF8C84EC5}"/>
          </ac:spMkLst>
        </pc:spChg>
      </pc:sldChg>
      <pc:sldMasterChg chg="delSldLayout">
        <pc:chgData name="Daina Pētersone" userId="761a9cfd-3670-45c7-8354-17dfd7a70302" providerId="ADAL" clId="{9D3E5EB0-8916-4DF0-9CA7-EB23DB4CC841}" dt="2025-04-14T11:21:02.151" v="34" actId="47"/>
        <pc:sldMasterMkLst>
          <pc:docMk/>
          <pc:sldMasterMk cId="1124281557" sldId="2147483684"/>
        </pc:sldMasterMkLst>
        <pc:sldLayoutChg chg="del">
          <pc:chgData name="Daina Pētersone" userId="761a9cfd-3670-45c7-8354-17dfd7a70302" providerId="ADAL" clId="{9D3E5EB0-8916-4DF0-9CA7-EB23DB4CC841}" dt="2025-04-14T11:21:02.151" v="34" actId="47"/>
          <pc:sldLayoutMkLst>
            <pc:docMk/>
            <pc:sldMasterMk cId="1124281557" sldId="2147483684"/>
            <pc:sldLayoutMk cId="224659414" sldId="21474836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8136" cy="49386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16023" y="0"/>
            <a:ext cx="2918136" cy="493868"/>
          </a:xfrm>
          <a:prstGeom prst="rect">
            <a:avLst/>
          </a:prstGeom>
        </p:spPr>
        <p:txBody>
          <a:bodyPr vert="horz" lIns="91440" tIns="45720" rIns="91440" bIns="45720" rtlCol="0"/>
          <a:lstStyle>
            <a:lvl1pPr algn="r">
              <a:defRPr sz="1200"/>
            </a:lvl1pPr>
          </a:lstStyle>
          <a:p>
            <a:fld id="{31884407-00AC-480A-8D2D-AA7484C49EF7}" type="datetimeFigureOut">
              <a:rPr lang="lv-LV" smtClean="0"/>
              <a:t>23.04.2025</a:t>
            </a:fld>
            <a:endParaRPr lang="lv-LV"/>
          </a:p>
        </p:txBody>
      </p:sp>
      <p:sp>
        <p:nvSpPr>
          <p:cNvPr id="4" name="Kājenes vietturis 3"/>
          <p:cNvSpPr>
            <a:spLocks noGrp="1"/>
          </p:cNvSpPr>
          <p:nvPr>
            <p:ph type="ftr" sz="quarter" idx="2"/>
          </p:nvPr>
        </p:nvSpPr>
        <p:spPr>
          <a:xfrm>
            <a:off x="0" y="9370868"/>
            <a:ext cx="2918136" cy="49386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16023" y="9370868"/>
            <a:ext cx="2918136" cy="493867"/>
          </a:xfrm>
          <a:prstGeom prst="rect">
            <a:avLst/>
          </a:prstGeom>
        </p:spPr>
        <p:txBody>
          <a:bodyPr vert="horz" lIns="91440" tIns="45720" rIns="91440" bIns="45720" rtlCol="0" anchor="b"/>
          <a:lstStyle>
            <a:lvl1pPr algn="r">
              <a:defRPr sz="1200"/>
            </a:lvl1pPr>
          </a:lstStyle>
          <a:p>
            <a:fld id="{9E42A23F-44E1-47D6-B529-DFB72BF42911}" type="slidenum">
              <a:rPr lang="lv-LV" smtClean="0"/>
              <a:t>‹#›</a:t>
            </a:fld>
            <a:endParaRPr lang="lv-LV"/>
          </a:p>
        </p:txBody>
      </p:sp>
    </p:spTree>
    <p:extLst>
      <p:ext uri="{BB962C8B-B14F-4D97-AF65-F5344CB8AC3E}">
        <p14:creationId xmlns:p14="http://schemas.microsoft.com/office/powerpoint/2010/main" val="283112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0" cy="493316"/>
          </a:xfrm>
          <a:prstGeom prst="rect">
            <a:avLst/>
          </a:prstGeom>
        </p:spPr>
        <p:txBody>
          <a:bodyPr vert="horz" lIns="94829" tIns="47414" rIns="94829" bIns="47414" rtlCol="0"/>
          <a:lstStyle>
            <a:lvl1pPr algn="l">
              <a:defRPr sz="1200"/>
            </a:lvl1pPr>
          </a:lstStyle>
          <a:p>
            <a:endParaRPr lang="en-US"/>
          </a:p>
        </p:txBody>
      </p:sp>
      <p:sp>
        <p:nvSpPr>
          <p:cNvPr id="3" name="Date Placeholder 2"/>
          <p:cNvSpPr>
            <a:spLocks noGrp="1"/>
          </p:cNvSpPr>
          <p:nvPr>
            <p:ph type="dt" idx="1"/>
          </p:nvPr>
        </p:nvSpPr>
        <p:spPr>
          <a:xfrm>
            <a:off x="3815374" y="1"/>
            <a:ext cx="2918830" cy="493316"/>
          </a:xfrm>
          <a:prstGeom prst="rect">
            <a:avLst/>
          </a:prstGeom>
        </p:spPr>
        <p:txBody>
          <a:bodyPr vert="horz" lIns="94829" tIns="47414" rIns="94829" bIns="47414" rtlCol="0"/>
          <a:lstStyle>
            <a:lvl1pPr algn="r">
              <a:defRPr sz="1200"/>
            </a:lvl1pPr>
          </a:lstStyle>
          <a:p>
            <a:fld id="{7686C359-08AB-4814-BE79-BAE12DA5BDAA}" type="datetimeFigureOut">
              <a:rPr lang="en-US" smtClean="0"/>
              <a:t>4/23/2025</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4829" tIns="47414" rIns="94829" bIns="47414"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4829" tIns="47414" rIns="94829" bIns="47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0" cy="493316"/>
          </a:xfrm>
          <a:prstGeom prst="rect">
            <a:avLst/>
          </a:prstGeom>
        </p:spPr>
        <p:txBody>
          <a:bodyPr vert="horz" lIns="94829" tIns="47414" rIns="94829" bIns="47414"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6"/>
            <a:ext cx="2918830" cy="493316"/>
          </a:xfrm>
          <a:prstGeom prst="rect">
            <a:avLst/>
          </a:prstGeom>
        </p:spPr>
        <p:txBody>
          <a:bodyPr vert="horz" lIns="94829" tIns="47414" rIns="94829" bIns="47414" rtlCol="0" anchor="b"/>
          <a:lstStyle>
            <a:lvl1pPr algn="r">
              <a:defRPr sz="1200"/>
            </a:lvl1pPr>
          </a:lstStyle>
          <a:p>
            <a:fld id="{ADF09BD3-DB05-4D2F-8B8F-2B5670BBC7DC}" type="slidenum">
              <a:rPr lang="en-US" smtClean="0"/>
              <a:t>‹#›</a:t>
            </a:fld>
            <a:endParaRPr lang="en-US"/>
          </a:p>
        </p:txBody>
      </p:sp>
    </p:spTree>
    <p:extLst>
      <p:ext uri="{BB962C8B-B14F-4D97-AF65-F5344CB8AC3E}">
        <p14:creationId xmlns:p14="http://schemas.microsoft.com/office/powerpoint/2010/main" val="105969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xperience.arcgis.com/experience/dc0f3099465d46d680389717fd5dd536/"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navigator-helcom.hub.arcgis.com/" TargetMode="External"/><Relationship Id="rId4" Type="http://schemas.openxmlformats.org/officeDocument/2006/relationships/hyperlink" Target="https://www.varam.gov.lv/lv/projekts/interreg-baltijas-juras-regiona-transnacionalas-sadarbibas-programmas-2021-2027-gadam-projekts-integretas-parvaldibas-veicinasana-piekraste-ilgtspejigi-izmantojot-dabas-un-socialo-kapitalu-baltic-sea2land"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ADF09BD3-DB05-4D2F-8B8F-2B5670BBC7DC}" type="slidenum">
              <a:rPr lang="en-US" smtClean="0"/>
              <a:t>1</a:t>
            </a:fld>
            <a:endParaRPr lang="en-US"/>
          </a:p>
        </p:txBody>
      </p:sp>
    </p:spTree>
    <p:extLst>
      <p:ext uri="{BB962C8B-B14F-4D97-AF65-F5344CB8AC3E}">
        <p14:creationId xmlns:p14="http://schemas.microsoft.com/office/powerpoint/2010/main" val="330702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89808-3F77-78CD-934A-9BFF8D8BCDE8}"/>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AE66232-3308-C358-B6D1-37D3873A90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A61B786-DCDF-ECC3-9B6D-9FBAFD1AC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t>Metodisko materiālu veido četras daļas:</a:t>
            </a:r>
            <a:endParaRPr lang="en-US"/>
          </a:p>
          <a:p>
            <a:r>
              <a:rPr lang="lv-LV"/>
              <a:t>1) Esošā situācija, kur apzinātas piekļuves, to novietojums un veidi, kā arī izskatīti piekrastes pašvaldību TP un tajos šobrīd esošā piekļuvju noteikšanas prakses;</a:t>
            </a:r>
            <a:endParaRPr lang="lv-LV">
              <a:ea typeface="Calibri"/>
              <a:cs typeface="Calibri"/>
            </a:endParaRPr>
          </a:p>
          <a:p>
            <a:r>
              <a:rPr lang="lv-LV"/>
              <a:t>2) Vispārējie ieteikumi, kas jāņem vērā nosakot piekļuves atbilstoši AJL, atbilstoši veiktās analīzes ietvaros identificētajiem </a:t>
            </a:r>
            <a:r>
              <a:rPr lang="lv-LV" err="1"/>
              <a:t>problēmjautājumiem</a:t>
            </a:r>
            <a:r>
              <a:rPr lang="lv-LV"/>
              <a:t>, tostarp vispārējiem ieteikumiem labai plānošanas praksei;</a:t>
            </a:r>
            <a:endParaRPr lang="lv-LV">
              <a:ea typeface="Calibri"/>
              <a:cs typeface="Calibri"/>
            </a:endParaRPr>
          </a:p>
          <a:p>
            <a:r>
              <a:rPr lang="lv-LV"/>
              <a:t>3) Apstākļi, ko ņemt vērā, plānojot gājēju ceļu noteikšanu un ierīkošanu;</a:t>
            </a:r>
            <a:endParaRPr lang="lv-LV">
              <a:ea typeface="Calibri"/>
              <a:cs typeface="Calibri"/>
            </a:endParaRPr>
          </a:p>
          <a:p>
            <a:r>
              <a:rPr lang="lv-LV"/>
              <a:t>4) Tiesiskie aspekti piekļuvei publiskajiem ūdeņiem un gājēju ceļu uz jūru noteikšanai.</a:t>
            </a:r>
            <a:endParaRPr lang="lv-LV">
              <a:ea typeface="Calibri"/>
              <a:cs typeface="Calibri"/>
            </a:endParaRPr>
          </a:p>
        </p:txBody>
      </p:sp>
      <p:sp>
        <p:nvSpPr>
          <p:cNvPr id="14340" name="Slide Number Placeholder 3">
            <a:extLst>
              <a:ext uri="{FF2B5EF4-FFF2-40B4-BE49-F238E27FC236}">
                <a16:creationId xmlns:a16="http://schemas.microsoft.com/office/drawing/2014/main" id="{57992C74-7B83-4636-4F62-8F196F19DC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10</a:t>
            </a:fld>
            <a:endParaRPr lang="lv-LV" altLang="en-US"/>
          </a:p>
        </p:txBody>
      </p:sp>
    </p:spTree>
    <p:extLst>
      <p:ext uri="{BB962C8B-B14F-4D97-AF65-F5344CB8AC3E}">
        <p14:creationId xmlns:p14="http://schemas.microsoft.com/office/powerpoint/2010/main" val="308636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F9198-EA69-8B1E-DE6D-20E1FABF4333}"/>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7895AE0-F8CD-DA17-3717-1CB57B76AF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F7E5D9A-D2B9-13CC-FE47-27C3FABFBA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t>Vispārējie ieteikumi, kas jāņem vērā nosakot piekļuves atbilstoši AJL, atbilstoši veiktās analīzes ietvaros identificētajiem </a:t>
            </a:r>
            <a:r>
              <a:rPr lang="lv-LV" err="1"/>
              <a:t>problēmjautājumiem</a:t>
            </a:r>
            <a:r>
              <a:rPr lang="lv-LV"/>
              <a:t>, tostarp vispārējiem ieteikumiem labai plānošanas praksei;</a:t>
            </a:r>
            <a:endParaRPr lang="lv-LV">
              <a:ea typeface="Calibri"/>
              <a:cs typeface="Calibri"/>
            </a:endParaRPr>
          </a:p>
          <a:p>
            <a:endParaRPr lang="lv-LV">
              <a:ea typeface="Calibri"/>
              <a:cs typeface="Calibri"/>
            </a:endParaRPr>
          </a:p>
          <a:p>
            <a:r>
              <a:rPr lang="lv-LV">
                <a:ea typeface="Calibri"/>
                <a:cs typeface="Calibri"/>
              </a:rPr>
              <a:t>Terminoloģija: </a:t>
            </a:r>
            <a:r>
              <a:rPr lang="lv-LV"/>
              <a:t>Izstrādājot TP vai LP,</a:t>
            </a:r>
            <a:r>
              <a:rPr lang="lv-LV" b="1"/>
              <a:t> jāizmanto termins “gājēju ceļi”, atbilstoši AJL terminoloģijai</a:t>
            </a:r>
            <a:r>
              <a:rPr lang="lv-LV"/>
              <a:t>. Ja piekļuve jūrai bijusi plānota un organizēta pēc citas tipoloģijas vai izmantota cita terminoloģija, tad </a:t>
            </a:r>
            <a:r>
              <a:rPr lang="lv-LV" b="1"/>
              <a:t>nepieciešams risinājuma izvēli argumentēt</a:t>
            </a:r>
            <a:r>
              <a:rPr lang="lv-LV"/>
              <a:t> paskaidrojuma rakstā, </a:t>
            </a:r>
            <a:r>
              <a:rPr lang="lv-LV" b="1"/>
              <a:t>lai būtu  nepārprotams vēstījums,</a:t>
            </a:r>
            <a:r>
              <a:rPr lang="lv-LV"/>
              <a:t> ka AJL prasības ir ievērotas un piekļuves vietas jūrai ir izvērtētas un iekļautas TP vai LP</a:t>
            </a:r>
          </a:p>
          <a:p>
            <a:endParaRPr lang="lv-LV">
              <a:ea typeface="Calibri"/>
              <a:cs typeface="Calibri"/>
            </a:endParaRPr>
          </a:p>
          <a:p>
            <a:r>
              <a:rPr lang="lv-LV">
                <a:ea typeface="Calibri"/>
                <a:cs typeface="Calibri"/>
              </a:rPr>
              <a:t>Konfigurācija: </a:t>
            </a:r>
            <a:r>
              <a:rPr lang="lv-LV"/>
              <a:t>Ievērojot piekrastes ciemu robežu konfigurāciju pret jūras krastu, ir piemērojams princips, ka </a:t>
            </a:r>
            <a:r>
              <a:rPr lang="lv-LV" b="1"/>
              <a:t>visos ciemos, kas funkcionāli saistīti ar jūru jeb atrodas tās tiešā tuvumā attiecīgajā  pludmales posmā paralēli ciemam, piemērojama AJL prasība, kas attiecināma uz apdzīvotām vietām</a:t>
            </a:r>
            <a:r>
              <a:rPr lang="lv-LV"/>
              <a:t>.</a:t>
            </a:r>
            <a:endParaRPr lang="lv-LV">
              <a:ea typeface="Calibri"/>
              <a:cs typeface="Calibri"/>
            </a:endParaRPr>
          </a:p>
          <a:p>
            <a:r>
              <a:rPr lang="lv-LV"/>
              <a:t>Par ciemiem, kas funkcionāli saistīti ar jūru uzskatāmi tie, kas:</a:t>
            </a:r>
            <a:endParaRPr lang="lv-LV">
              <a:ea typeface="Calibri"/>
              <a:cs typeface="Calibri"/>
            </a:endParaRPr>
          </a:p>
          <a:p>
            <a:r>
              <a:rPr lang="lv-LV"/>
              <a:t>a) robežojas ar jūras krastu;</a:t>
            </a:r>
            <a:endParaRPr lang="lv-LV">
              <a:ea typeface="Calibri"/>
              <a:cs typeface="Calibri"/>
            </a:endParaRPr>
          </a:p>
          <a:p>
            <a:r>
              <a:rPr lang="lv-LV"/>
              <a:t>b) atrodas aiz kāpu zonas;</a:t>
            </a:r>
            <a:endParaRPr lang="lv-LV">
              <a:ea typeface="Calibri"/>
              <a:cs typeface="Calibri"/>
            </a:endParaRPr>
          </a:p>
          <a:p>
            <a:r>
              <a:rPr lang="lv-LV"/>
              <a:t>c) atrodas tuvākā valsts galvenā (A) vai valsts reģionālā (P) autoceļa jūras pusē</a:t>
            </a:r>
          </a:p>
          <a:p>
            <a:endParaRPr lang="lv-LV">
              <a:ea typeface="Calibri"/>
              <a:cs typeface="Calibri"/>
            </a:endParaRPr>
          </a:p>
          <a:p>
            <a:r>
              <a:rPr lang="lv-LV">
                <a:ea typeface="Calibri"/>
                <a:cs typeface="Calibri"/>
              </a:rPr>
              <a:t>Tematiskais plānojums: </a:t>
            </a:r>
            <a:r>
              <a:rPr lang="lv-LV"/>
              <a:t>Tematiskā plānojuma izstrāde ir veids, kā ārpus apjomīgā TP koncentrēties uz konkrētā uzdevuma izpildi – tostarp, vienoties ar nekustamo īpašumu īpašniekiem un citām </a:t>
            </a:r>
            <a:endParaRPr lang="lv-LV">
              <a:ea typeface="Calibri"/>
              <a:cs typeface="Calibri"/>
            </a:endParaRPr>
          </a:p>
          <a:p>
            <a:r>
              <a:rPr lang="lv-LV"/>
              <a:t>iesaistītajām pusēm par piemērotākajām vietām piekļuvju pie jūras ierīkošanai.</a:t>
            </a:r>
            <a:endParaRPr lang="lv-LV">
              <a:ea typeface="Calibri"/>
              <a:cs typeface="Calibri"/>
            </a:endParaRPr>
          </a:p>
          <a:p>
            <a:endParaRPr lang="lv-LV">
              <a:ea typeface="Calibri"/>
              <a:cs typeface="Calibri"/>
            </a:endParaRPr>
          </a:p>
          <a:p>
            <a:r>
              <a:rPr lang="lv-LV">
                <a:ea typeface="Calibri"/>
                <a:cs typeface="Calibri"/>
              </a:rPr>
              <a:t>Sadarbība: </a:t>
            </a:r>
            <a:r>
              <a:rPr lang="lv-LV"/>
              <a:t>Latvijas piekrastes attīstība un plānošana skatāma integrēti - pāri atsevišķu piekrastes pašvaldību robežām. Sekojoši, AJL noteikto prasību izpilde, vērtējama ne tikai vienas pašvaldības ietvaros, bet saistībā ar blakus esošo pašvaldību TP noteiktajām un faktiski ierīkotajām piekļuvēm jūrai un to savstarpējiem attālumiem</a:t>
            </a:r>
            <a:endParaRPr lang="lv-LV">
              <a:ea typeface="Calibri"/>
              <a:cs typeface="Calibri"/>
            </a:endParaRPr>
          </a:p>
          <a:p>
            <a:endParaRPr lang="lv-LV">
              <a:ea typeface="Calibri"/>
              <a:cs typeface="Calibri"/>
            </a:endParaRPr>
          </a:p>
          <a:p>
            <a:r>
              <a:rPr lang="lv-LV">
                <a:ea typeface="Calibri"/>
                <a:cs typeface="Calibri"/>
              </a:rPr>
              <a:t>Daudzfunkcionālu piekļuvju plānošana: </a:t>
            </a:r>
            <a:r>
              <a:rPr lang="lv-LV"/>
              <a:t>jāizvērtē, vai tos potenciāli iespējams izmantot arī operatīvo dienestu vajadzībām, kā arī pēc iespējas TP vai LP plānot piekļuves jūrai, kas spētu pilnvērtīgi </a:t>
            </a:r>
            <a:endParaRPr lang="lv-LV">
              <a:ea typeface="Calibri"/>
              <a:cs typeface="Calibri"/>
            </a:endParaRPr>
          </a:p>
          <a:p>
            <a:r>
              <a:rPr lang="lv-LV"/>
              <a:t>nodrošināt vairākas funkcijas, lai publiskais finansējums teritoriju apsaimniekošanai tiktu  izmantots efektīvāk. Tas ir ļoti svarīgi, jo visbiežāk operatīvo dienestu piekļuve jūrai ir nepieciešama visvairāk apmeklētajās un noslogotajās atpūtas vietās pie jūras</a:t>
            </a:r>
          </a:p>
          <a:p>
            <a:endParaRPr lang="lv-LV">
              <a:ea typeface="Calibri"/>
              <a:cs typeface="Calibri"/>
            </a:endParaRPr>
          </a:p>
        </p:txBody>
      </p:sp>
      <p:sp>
        <p:nvSpPr>
          <p:cNvPr id="14340" name="Slide Number Placeholder 3">
            <a:extLst>
              <a:ext uri="{FF2B5EF4-FFF2-40B4-BE49-F238E27FC236}">
                <a16:creationId xmlns:a16="http://schemas.microsoft.com/office/drawing/2014/main" id="{A7B54ED9-14FB-D937-DBC9-607BC66D31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11</a:t>
            </a:fld>
            <a:endParaRPr lang="lv-LV" altLang="en-US"/>
          </a:p>
        </p:txBody>
      </p:sp>
    </p:spTree>
    <p:extLst>
      <p:ext uri="{BB962C8B-B14F-4D97-AF65-F5344CB8AC3E}">
        <p14:creationId xmlns:p14="http://schemas.microsoft.com/office/powerpoint/2010/main" val="412705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436B-D5CD-E014-924D-7870ED5BE7F4}"/>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14EFBD1-A8FC-B65B-4E79-F5FE291F1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86911E6-9501-9E3D-958B-6C8370A83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t>Apstākļi, ko ņemt vērā, plānojot gājēju ceļu noteikšanu un ierīkošanu;</a:t>
            </a:r>
          </a:p>
          <a:p>
            <a:pPr marL="228600" indent="-228600">
              <a:buAutoNum type="arabicPeriod"/>
            </a:pPr>
            <a:r>
              <a:rPr lang="lv-LV">
                <a:ea typeface="Calibri"/>
                <a:cs typeface="Calibri"/>
              </a:rPr>
              <a:t>Apmeklētāju slodze uz piekrastes veģetāciju</a:t>
            </a:r>
          </a:p>
          <a:p>
            <a:pPr marL="228600" indent="-228600">
              <a:buAutoNum type="arabicPeriod"/>
            </a:pPr>
            <a:r>
              <a:rPr lang="lv-LV">
                <a:ea typeface="Calibri"/>
                <a:cs typeface="Calibri"/>
              </a:rPr>
              <a:t>Saistītās infrastruktūras plānošana: finanšu līdzekļu paredzēšana, Universālā dizaina un vides pieejamības principi, ilgtspējīga mobilitāte, sasniedzamība ar citiem transportlīdzekļiem un ar kājām; Risinājumu ilgtspēja, tai skaitā ekspluatācija un uzturēšana; Autostāvvietu esamība, izņemot, ja piekļuve paredzēta vietējās kopienas vajadzībām.</a:t>
            </a:r>
          </a:p>
        </p:txBody>
      </p:sp>
      <p:sp>
        <p:nvSpPr>
          <p:cNvPr id="14340" name="Slide Number Placeholder 3">
            <a:extLst>
              <a:ext uri="{FF2B5EF4-FFF2-40B4-BE49-F238E27FC236}">
                <a16:creationId xmlns:a16="http://schemas.microsoft.com/office/drawing/2014/main" id="{560878A2-851C-5D88-EDA7-780F75AC8F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12</a:t>
            </a:fld>
            <a:endParaRPr lang="lv-LV" altLang="en-US"/>
          </a:p>
        </p:txBody>
      </p:sp>
    </p:spTree>
    <p:extLst>
      <p:ext uri="{BB962C8B-B14F-4D97-AF65-F5344CB8AC3E}">
        <p14:creationId xmlns:p14="http://schemas.microsoft.com/office/powerpoint/2010/main" val="105038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a:t>VARAM 2024. gadā ir izstrādājusi interaktīvu lietotni </a:t>
            </a:r>
            <a:r>
              <a:rPr lang="lv-LV" b="1" u="sng">
                <a:hlinkClick r:id="rId3"/>
              </a:rPr>
              <a:t>Jūras un piekrastes telpiskās plānošanas rīks</a:t>
            </a:r>
            <a:r>
              <a:rPr lang="lv-LV"/>
              <a:t>, izmantojot projekta </a:t>
            </a:r>
            <a:r>
              <a:rPr lang="lv-LV" b="1" u="sng">
                <a:hlinkClick r:id="rId4"/>
              </a:rPr>
              <a:t>“</a:t>
            </a:r>
            <a:r>
              <a:rPr lang="lv-LV" b="1" i="1" u="sng" err="1">
                <a:hlinkClick r:id="rId4"/>
              </a:rPr>
              <a:t>Baltic</a:t>
            </a:r>
            <a:r>
              <a:rPr lang="lv-LV" b="1" i="1" u="sng">
                <a:hlinkClick r:id="rId4"/>
              </a:rPr>
              <a:t> Sea2Land</a:t>
            </a:r>
            <a:r>
              <a:rPr lang="lv-LV" b="1" u="sng">
                <a:hlinkClick r:id="rId4"/>
              </a:rPr>
              <a:t>”</a:t>
            </a:r>
            <a:r>
              <a:rPr lang="lv-LV"/>
              <a:t> ietvaros radītās platformas </a:t>
            </a:r>
            <a:r>
              <a:rPr lang="lv-LV" b="1" i="1" u="sng">
                <a:hlinkClick r:id="rId5"/>
              </a:rPr>
              <a:t>Sea2Land Navigator</a:t>
            </a:r>
            <a:r>
              <a:rPr lang="lv-LV"/>
              <a:t> atbalstu. Rīka mērķis ir sniegt atbalstu dažādu ar jūras un piekrastes telpisko plānošanu saistītu uzdevumu risināšanā. Rīka mērķauditorija ir jūras un piekrastes plānošanā un attīstībā iesaistītās institūcijas un organizācijas. Tas ietver dažāda līmeņa pārvaldības, zinātniskās un pētnieciskās institūcijas, komersantus, kā arī jebkuru interesentu, kas vēlas izprast dažādos jūras un piekrastes teritorijā notiekošos plānošanas procesus.</a:t>
            </a:r>
            <a:endParaRPr lang="en-US">
              <a:ea typeface="Calibri"/>
              <a:cs typeface="Calibri"/>
            </a:endParaRPr>
          </a:p>
          <a:p>
            <a:r>
              <a:rPr lang="lv-LV"/>
              <a:t>Lietotne ir veidota, lai interaktīvā veidā iepazīstinātu ar VARAM virzītajām jūras un piekrastes telpiskās plānošanas politikām un ar to saistītajiem tematiem. Tas ietver laika gaitā uzkrātos datus un informāciju, plānošanas dokumentus, to starpposma novērtējuma ziņojumus, VARAM īstenotos piekrastes un jūras pētījumu rezultātus, tostarp datu kopas. </a:t>
            </a:r>
          </a:p>
          <a:p>
            <a:r>
              <a:rPr lang="lv-LV"/>
              <a:t>Informācija ir vizualizēta interaktīvo karšu un grafiku formātā, nodrošinot uzskatāmu un lietotājam draudzīgu pieredzi.</a:t>
            </a:r>
            <a:endParaRPr lang="en-US"/>
          </a:p>
          <a:p>
            <a:r>
              <a:rPr lang="lv-LV"/>
              <a:t>Rīka funkcionalitāte ir daudzveidīga gan skatīšanās, gan analīzes iespēju ziņā. Informācija attēlota tematiskos blokos, un lietotājs pats var darboties ar datu slāņiem un citas informācijas atlasi.</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ADF09BD3-DB05-4D2F-8B8F-2B5670BBC7DC}" type="slidenum">
              <a:rPr lang="en-US" smtClean="0"/>
              <a:t>13</a:t>
            </a:fld>
            <a:endParaRPr lang="en-US"/>
          </a:p>
        </p:txBody>
      </p:sp>
    </p:spTree>
    <p:extLst>
      <p:ext uri="{BB962C8B-B14F-4D97-AF65-F5344CB8AC3E}">
        <p14:creationId xmlns:p14="http://schemas.microsoft.com/office/powerpoint/2010/main" val="133827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5DE3F-65E1-D990-1C47-28C315C29E13}"/>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9828E8B-1E07-B4F6-6B4D-97715ACE19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8C96397-C648-F11A-7160-FB009E8708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ea typeface="Calibri"/>
              <a:cs typeface="Calibri"/>
            </a:endParaRPr>
          </a:p>
        </p:txBody>
      </p:sp>
      <p:sp>
        <p:nvSpPr>
          <p:cNvPr id="14340" name="Slide Number Placeholder 3">
            <a:extLst>
              <a:ext uri="{FF2B5EF4-FFF2-40B4-BE49-F238E27FC236}">
                <a16:creationId xmlns:a16="http://schemas.microsoft.com/office/drawing/2014/main" id="{0F900032-4A91-3358-039F-010F6B942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14</a:t>
            </a:fld>
            <a:endParaRPr lang="lv-LV" altLang="en-US"/>
          </a:p>
        </p:txBody>
      </p:sp>
    </p:spTree>
    <p:extLst>
      <p:ext uri="{BB962C8B-B14F-4D97-AF65-F5344CB8AC3E}">
        <p14:creationId xmlns:p14="http://schemas.microsoft.com/office/powerpoint/2010/main" val="6480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DF09BD3-DB05-4D2F-8B8F-2B5670BBC7DC}" type="slidenum">
              <a:rPr lang="en-US" smtClean="0"/>
              <a:t>2</a:t>
            </a:fld>
            <a:endParaRPr lang="en-US"/>
          </a:p>
        </p:txBody>
      </p:sp>
    </p:spTree>
    <p:extLst>
      <p:ext uri="{BB962C8B-B14F-4D97-AF65-F5344CB8AC3E}">
        <p14:creationId xmlns:p14="http://schemas.microsoft.com/office/powerpoint/2010/main" val="91084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Viens no </a:t>
            </a:r>
            <a:r>
              <a:rPr lang="en-US" err="1"/>
              <a:t>gājēju</a:t>
            </a:r>
            <a:r>
              <a:rPr lang="en-US"/>
              <a:t> </a:t>
            </a:r>
            <a:r>
              <a:rPr lang="en-US" err="1"/>
              <a:t>ceļu</a:t>
            </a:r>
            <a:r>
              <a:rPr lang="en-US"/>
              <a:t> </a:t>
            </a:r>
            <a:r>
              <a:rPr lang="en-US" err="1"/>
              <a:t>noteikšanas</a:t>
            </a:r>
            <a:r>
              <a:rPr lang="en-US"/>
              <a:t> </a:t>
            </a:r>
            <a:r>
              <a:rPr lang="en-US" err="1"/>
              <a:t>vadmotīviem</a:t>
            </a:r>
            <a:r>
              <a:rPr lang="en-US"/>
              <a:t> </a:t>
            </a:r>
            <a:r>
              <a:rPr lang="en-US" err="1"/>
              <a:t>ir</a:t>
            </a:r>
            <a:r>
              <a:rPr lang="en-US"/>
              <a:t> </a:t>
            </a:r>
            <a:r>
              <a:rPr lang="en-US" err="1"/>
              <a:t>veicināt</a:t>
            </a:r>
            <a:r>
              <a:rPr lang="en-US"/>
              <a:t> </a:t>
            </a:r>
            <a:r>
              <a:rPr lang="en-US" b="1" err="1"/>
              <a:t>mērķtiecīgas</a:t>
            </a:r>
            <a:r>
              <a:rPr lang="en-US" b="1"/>
              <a:t> </a:t>
            </a:r>
            <a:r>
              <a:rPr lang="en-US" b="1" err="1"/>
              <a:t>publiskās</a:t>
            </a:r>
            <a:r>
              <a:rPr lang="en-US" b="1"/>
              <a:t>  </a:t>
            </a:r>
            <a:r>
              <a:rPr lang="en-US" b="1" err="1"/>
              <a:t>infrastruktūras</a:t>
            </a:r>
            <a:r>
              <a:rPr lang="en-US" b="1"/>
              <a:t> </a:t>
            </a:r>
            <a:r>
              <a:rPr lang="en-US" b="1" err="1"/>
              <a:t>izveidi</a:t>
            </a:r>
            <a:r>
              <a:rPr lang="en-US" b="1"/>
              <a:t> </a:t>
            </a:r>
            <a:r>
              <a:rPr lang="en-US" err="1"/>
              <a:t>piekrastē</a:t>
            </a:r>
            <a:r>
              <a:rPr lang="en-US"/>
              <a:t>, </a:t>
            </a:r>
            <a:endParaRPr lang="lv-LV"/>
          </a:p>
          <a:p>
            <a:r>
              <a:rPr lang="lv-LV"/>
              <a:t>l</a:t>
            </a:r>
            <a:r>
              <a:rPr lang="en-US"/>
              <a:t>ai </a:t>
            </a:r>
            <a:r>
              <a:rPr lang="en-US" b="1" err="1"/>
              <a:t>mazinātu</a:t>
            </a:r>
            <a:r>
              <a:rPr lang="en-US" b="1"/>
              <a:t> </a:t>
            </a:r>
            <a:r>
              <a:rPr lang="en-US" b="1" err="1"/>
              <a:t>stihiskās</a:t>
            </a:r>
            <a:r>
              <a:rPr lang="en-US" b="1"/>
              <a:t> </a:t>
            </a:r>
            <a:r>
              <a:rPr lang="en-US" b="1" err="1"/>
              <a:t>pārvietošanās</a:t>
            </a:r>
            <a:r>
              <a:rPr lang="en-US" b="1"/>
              <a:t> </a:t>
            </a:r>
            <a:r>
              <a:rPr lang="en-US" b="1" err="1"/>
              <a:t>ietekmi</a:t>
            </a:r>
            <a:r>
              <a:rPr lang="en-US"/>
              <a:t> </a:t>
            </a:r>
            <a:r>
              <a:rPr lang="en-US" err="1"/>
              <a:t>uz</a:t>
            </a:r>
            <a:r>
              <a:rPr lang="en-US"/>
              <a:t> </a:t>
            </a:r>
            <a:r>
              <a:rPr lang="en-US" err="1"/>
              <a:t>piekrastes</a:t>
            </a:r>
            <a:r>
              <a:rPr lang="en-US"/>
              <a:t> </a:t>
            </a:r>
            <a:r>
              <a:rPr lang="en-US" err="1"/>
              <a:t>veģetāciju</a:t>
            </a:r>
            <a:r>
              <a:rPr lang="en-US"/>
              <a:t>, </a:t>
            </a:r>
            <a:endParaRPr lang="lv-LV"/>
          </a:p>
          <a:p>
            <a:r>
              <a:rPr lang="en-US" b="1" err="1"/>
              <a:t>koordinētu</a:t>
            </a:r>
            <a:r>
              <a:rPr lang="en-US"/>
              <a:t> </a:t>
            </a:r>
            <a:r>
              <a:rPr lang="en-US" b="1" err="1"/>
              <a:t>lielāko</a:t>
            </a:r>
            <a:r>
              <a:rPr lang="en-US" b="1"/>
              <a:t> </a:t>
            </a:r>
            <a:r>
              <a:rPr lang="en-US" b="1" err="1"/>
              <a:t>plūsmu</a:t>
            </a:r>
            <a:r>
              <a:rPr lang="en-US" b="1"/>
              <a:t> </a:t>
            </a:r>
            <a:r>
              <a:rPr lang="en-US" b="1" err="1"/>
              <a:t>koncentrēšanu</a:t>
            </a:r>
            <a:r>
              <a:rPr lang="en-US" b="1"/>
              <a:t> </a:t>
            </a:r>
            <a:r>
              <a:rPr lang="en-US" err="1"/>
              <a:t>attīstāmajās</a:t>
            </a:r>
            <a:r>
              <a:rPr lang="en-US"/>
              <a:t> </a:t>
            </a:r>
            <a:r>
              <a:rPr lang="en-US" err="1"/>
              <a:t>vietās</a:t>
            </a:r>
            <a:r>
              <a:rPr lang="en-US"/>
              <a:t>, </a:t>
            </a:r>
            <a:endParaRPr lang="lv-LV"/>
          </a:p>
          <a:p>
            <a:r>
              <a:rPr lang="en-US" err="1"/>
              <a:t>kā</a:t>
            </a:r>
            <a:r>
              <a:rPr lang="en-US"/>
              <a:t> </a:t>
            </a:r>
            <a:r>
              <a:rPr lang="en-US" err="1"/>
              <a:t>arī</a:t>
            </a:r>
            <a:r>
              <a:rPr lang="en-US"/>
              <a:t> </a:t>
            </a:r>
            <a:r>
              <a:rPr lang="en-US" err="1"/>
              <a:t>nodrošinātu</a:t>
            </a:r>
            <a:r>
              <a:rPr lang="en-US"/>
              <a:t> </a:t>
            </a:r>
            <a:r>
              <a:rPr lang="en-US" b="1" err="1"/>
              <a:t>sabiedrībai</a:t>
            </a:r>
            <a:r>
              <a:rPr lang="en-US" b="1"/>
              <a:t> </a:t>
            </a:r>
            <a:r>
              <a:rPr lang="en-US" b="1" err="1"/>
              <a:t>tiesības</a:t>
            </a:r>
            <a:r>
              <a:rPr lang="en-US" b="1"/>
              <a:t> </a:t>
            </a:r>
            <a:r>
              <a:rPr lang="en-US" b="1" err="1"/>
              <a:t>piekļūt</a:t>
            </a:r>
            <a:r>
              <a:rPr lang="en-US" b="1"/>
              <a:t> </a:t>
            </a:r>
            <a:r>
              <a:rPr lang="en-US" b="1" err="1"/>
              <a:t>jūrai</a:t>
            </a:r>
            <a:r>
              <a:rPr lang="en-US" b="1"/>
              <a:t> </a:t>
            </a:r>
            <a:r>
              <a:rPr lang="en-US" err="1"/>
              <a:t>visā</a:t>
            </a:r>
            <a:r>
              <a:rPr lang="en-US"/>
              <a:t> </a:t>
            </a:r>
            <a:r>
              <a:rPr lang="en-US" err="1"/>
              <a:t>Latvijas</a:t>
            </a:r>
            <a:r>
              <a:rPr lang="en-US"/>
              <a:t> </a:t>
            </a:r>
            <a:r>
              <a:rPr lang="en-US" err="1"/>
              <a:t>piekrastē</a:t>
            </a:r>
            <a:r>
              <a:rPr lang="en-US"/>
              <a:t>, </a:t>
            </a:r>
            <a:r>
              <a:rPr lang="en-US" err="1"/>
              <a:t>īpaši</a:t>
            </a:r>
            <a:r>
              <a:rPr lang="en-US"/>
              <a:t> </a:t>
            </a:r>
            <a:r>
              <a:rPr lang="en-US" err="1"/>
              <a:t>fokusējoties</a:t>
            </a:r>
            <a:r>
              <a:rPr lang="en-US"/>
              <a:t> </a:t>
            </a:r>
            <a:r>
              <a:rPr lang="en-US" err="1"/>
              <a:t>uz</a:t>
            </a:r>
            <a:r>
              <a:rPr lang="en-US"/>
              <a:t> </a:t>
            </a:r>
            <a:r>
              <a:rPr lang="en-US" err="1"/>
              <a:t>vietējo</a:t>
            </a:r>
            <a:r>
              <a:rPr lang="en-US"/>
              <a:t> </a:t>
            </a:r>
            <a:r>
              <a:rPr lang="en-US" err="1"/>
              <a:t>kopienu</a:t>
            </a:r>
            <a:r>
              <a:rPr lang="en-US"/>
              <a: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DF09BD3-DB05-4D2F-8B8F-2B5670BBC7DC}" type="slidenum">
              <a:rPr lang="en-US" smtClean="0"/>
              <a:t>3</a:t>
            </a:fld>
            <a:endParaRPr lang="en-US"/>
          </a:p>
        </p:txBody>
      </p:sp>
    </p:spTree>
    <p:extLst>
      <p:ext uri="{BB962C8B-B14F-4D97-AF65-F5344CB8AC3E}">
        <p14:creationId xmlns:p14="http://schemas.microsoft.com/office/powerpoint/2010/main" val="393121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69A3F-A1D5-E63E-556E-BD833067F053}"/>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3911C64-D882-3667-3E85-424597AD60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1B5EF36-D10C-2E8A-3563-4AC6DC4179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t>Piekrastes plānojuma izstrādes ietvaros 2015. gadā “SIA Nocticus” veica pētījumu, kurā pēc vienotas metodikas tika iegūta informācija par kājāmgājēju piekļuvi visā piekrastē (kā daļa </a:t>
            </a:r>
            <a:endParaRPr lang="en-US">
              <a:ea typeface="Calibri"/>
              <a:cs typeface="Calibri"/>
            </a:endParaRPr>
          </a:p>
          <a:p>
            <a:r>
              <a:rPr lang="lv-LV"/>
              <a:t>no vispārējā publiskās infrastruktūras nodrošinājuma novērtējuma). Šie dati tiek periodiski atjaunināti sadarbojoties ar pašvaldībām un veicot atkārtotos novērtējumus (2019. un </a:t>
            </a:r>
            <a:endParaRPr lang="lv-LV">
              <a:ea typeface="Calibri"/>
              <a:cs typeface="Calibri"/>
            </a:endParaRPr>
          </a:p>
          <a:p>
            <a:r>
              <a:rPr lang="lv-LV"/>
              <a:t>2023. gads).</a:t>
            </a:r>
          </a:p>
          <a:p>
            <a:endParaRPr lang="lv-LV"/>
          </a:p>
          <a:p>
            <a:r>
              <a:rPr lang="lv-LV"/>
              <a:t>Ministrijai pieejami dati par ~700 dabā identificētām piekļuvēm, no tām 70% attēlotas spēkā esošajos TP (2024. gadā spēkā esošo TP izvērtējums). Izmantota arī  pieejamā informācija no tematiskajiem plānojumiem. Ņemot vērā esošās piekļuves jūrai un papildinot ar informāciju par piekļuvju attēlojumu plānošanas dokumentos, tika veikta ģeotelpisko datu analīze . Piekļuvju tīkls, to savstarpējais izvietojums Latvijā šobrīd nav regulārs un viendabīgs.</a:t>
            </a:r>
          </a:p>
          <a:p>
            <a:endParaRPr lang="lv-LV">
              <a:ea typeface="Calibri"/>
              <a:cs typeface="Calibri"/>
            </a:endParaRPr>
          </a:p>
          <a:p>
            <a:r>
              <a:rPr lang="lv-LV">
                <a:ea typeface="Calibri"/>
                <a:cs typeface="Calibri"/>
              </a:rPr>
              <a:t>Tie ir dažādi aspekti, kas ietekmē savstarpējos attālumus gan apdzīvotās vietās, gan ārpus tām, kur vidējie attālumi vairumā gadījumi ir 2-5 km.</a:t>
            </a:r>
          </a:p>
          <a:p>
            <a:endParaRPr lang="lv-LV">
              <a:ea typeface="Calibri"/>
              <a:cs typeface="Calibri"/>
            </a:endParaRPr>
          </a:p>
          <a:p>
            <a:r>
              <a:rPr lang="lv-LV" b="1"/>
              <a:t>Pludmales josla pieder valstij</a:t>
            </a:r>
            <a:r>
              <a:rPr lang="lv-LV"/>
              <a:t>, tālāk esošā krasta </a:t>
            </a:r>
            <a:r>
              <a:rPr lang="lv-LV" b="1"/>
              <a:t>kāpu zona un teritorija ar mežu masīviem aiz tās pieder gan valstij, gan pašvaldībām, gan fiziskām un juridiskām personām</a:t>
            </a:r>
            <a:r>
              <a:rPr lang="lv-LV"/>
              <a:t>.</a:t>
            </a:r>
            <a:r>
              <a:rPr lang="lv-LV" b="1"/>
              <a:t> Ap apdzīvotām vietām visbiežāk veidojas blīvs privātīpašumā</a:t>
            </a:r>
            <a:r>
              <a:rPr lang="lv-LV"/>
              <a:t> (fizisku, juridisku personu) esošu zemes vienību kopums. Ģeotelpiskās analīzes ietvaros tika noskaidrots, ka proporcionāli zemes vienību skaitam </a:t>
            </a:r>
            <a:r>
              <a:rPr lang="lv-LV" b="1"/>
              <a:t>piekrastē divu km joslā</a:t>
            </a:r>
            <a:r>
              <a:rPr lang="lv-LV"/>
              <a:t> no krasta līnijas </a:t>
            </a:r>
            <a:r>
              <a:rPr lang="lv-LV" b="1"/>
              <a:t>pašvaldībām pieder 12%; juridiskām personām (visbiežāk LVM) 7% un valstij (visbiežāk DAP) tikai 1% no kopējā zemes vienību skaita</a:t>
            </a:r>
            <a:r>
              <a:rPr lang="lv-LV"/>
              <a:t>. Atlikušo īpašumtiesību piederību veido fiziskas personas, kā arī īpašnieki un tiesiskie valdītāji jauktās kombinācijās. Jāpiezīmē, ka </a:t>
            </a:r>
            <a:r>
              <a:rPr lang="lv-LV" b="1"/>
              <a:t>svarīgs faktors ir arī zemes īpašumu platības</a:t>
            </a:r>
            <a:r>
              <a:rPr lang="lv-LV"/>
              <a:t>. </a:t>
            </a:r>
            <a:endParaRPr lang="lv-LV">
              <a:ea typeface="Calibri"/>
              <a:cs typeface="Calibri"/>
            </a:endParaRPr>
          </a:p>
          <a:p>
            <a:r>
              <a:rPr lang="lv-LV"/>
              <a:t>Kaut arī valsts un pašvaldību īpašumā un valdījumā esošie zemes īpašumi ir procentuāli mazāk, tie ir daudzkārt lielāki par privātīpašumā esošajām zemes vienībām. </a:t>
            </a:r>
            <a:r>
              <a:rPr lang="lv-LV" b="1"/>
              <a:t>Platības ziņā piekrastē lielāko daļu aizņem šādi īpašumi, kur daudz vieglāk noteikt un ierīkot piekļuves jūrai atbilstoši AJL prasībām.</a:t>
            </a:r>
            <a:endParaRPr lang="lv-LV" b="1">
              <a:ea typeface="Calibri"/>
              <a:cs typeface="Calibri"/>
            </a:endParaRPr>
          </a:p>
          <a:p>
            <a:endParaRPr lang="lv-LV">
              <a:ea typeface="Calibri"/>
              <a:cs typeface="Calibri"/>
            </a:endParaRPr>
          </a:p>
        </p:txBody>
      </p:sp>
      <p:sp>
        <p:nvSpPr>
          <p:cNvPr id="14340" name="Slide Number Placeholder 3">
            <a:extLst>
              <a:ext uri="{FF2B5EF4-FFF2-40B4-BE49-F238E27FC236}">
                <a16:creationId xmlns:a16="http://schemas.microsoft.com/office/drawing/2014/main" id="{70AE2C7D-56CE-FA3E-2925-7C8C3F4EC0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4</a:t>
            </a:fld>
            <a:endParaRPr lang="lv-LV" altLang="en-US"/>
          </a:p>
        </p:txBody>
      </p:sp>
    </p:spTree>
    <p:extLst>
      <p:ext uri="{BB962C8B-B14F-4D97-AF65-F5344CB8AC3E}">
        <p14:creationId xmlns:p14="http://schemas.microsoft.com/office/powerpoint/2010/main" val="132486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C6D27-0B75-2F50-5A5C-28AC614DD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42530-FD82-2FEC-2643-76D2848D9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78DCD-493B-29D6-6D3B-38AD28A64F2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157EDED-AAD1-F3D7-BA8A-B3F9ABB8E0A0}"/>
              </a:ext>
            </a:extLst>
          </p:cNvPr>
          <p:cNvSpPr>
            <a:spLocks noGrp="1"/>
          </p:cNvSpPr>
          <p:nvPr>
            <p:ph type="sldNum" sz="quarter" idx="5"/>
          </p:nvPr>
        </p:nvSpPr>
        <p:spPr/>
        <p:txBody>
          <a:bodyPr/>
          <a:lstStyle/>
          <a:p>
            <a:fld id="{ADF09BD3-DB05-4D2F-8B8F-2B5670BBC7DC}" type="slidenum">
              <a:rPr lang="en-US" smtClean="0"/>
              <a:t>5</a:t>
            </a:fld>
            <a:endParaRPr lang="en-US"/>
          </a:p>
        </p:txBody>
      </p:sp>
    </p:spTree>
    <p:extLst>
      <p:ext uri="{BB962C8B-B14F-4D97-AF65-F5344CB8AC3E}">
        <p14:creationId xmlns:p14="http://schemas.microsoft.com/office/powerpoint/2010/main" val="213272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2024. </a:t>
            </a:r>
            <a:r>
              <a:rPr lang="en-US" err="1"/>
              <a:t>gadā</a:t>
            </a:r>
            <a:r>
              <a:rPr lang="en-US"/>
              <a:t> </a:t>
            </a:r>
            <a:r>
              <a:rPr lang="en-US" err="1"/>
              <a:t>projekta</a:t>
            </a:r>
            <a:r>
              <a:rPr lang="en-US"/>
              <a:t> “Baltic Sea2Land“ </a:t>
            </a:r>
            <a:r>
              <a:rPr lang="en-US" err="1"/>
              <a:t>ietvaros</a:t>
            </a:r>
            <a:r>
              <a:rPr lang="en-US"/>
              <a:t> </a:t>
            </a:r>
            <a:r>
              <a:rPr lang="en-US" err="1"/>
              <a:t>biedrība</a:t>
            </a:r>
            <a:r>
              <a:rPr lang="en-US"/>
              <a:t> "</a:t>
            </a:r>
            <a:r>
              <a:rPr lang="en-US" err="1"/>
              <a:t>Baltijas</a:t>
            </a:r>
            <a:r>
              <a:rPr lang="en-US"/>
              <a:t> vides forums" </a:t>
            </a:r>
            <a:r>
              <a:rPr lang="en-US" err="1"/>
              <a:t>veica</a:t>
            </a:r>
            <a:r>
              <a:rPr lang="en-US"/>
              <a:t> </a:t>
            </a:r>
            <a:r>
              <a:rPr lang="en-US" err="1"/>
              <a:t>pētījumu</a:t>
            </a:r>
            <a:r>
              <a:rPr lang="en-US"/>
              <a:t>, </a:t>
            </a:r>
            <a:r>
              <a:rPr lang="en-US" err="1"/>
              <a:t>apsekojot</a:t>
            </a:r>
            <a:r>
              <a:rPr lang="en-US"/>
              <a:t> </a:t>
            </a:r>
            <a:r>
              <a:rPr lang="en-US" err="1"/>
              <a:t>Latvijas</a:t>
            </a:r>
            <a:r>
              <a:rPr lang="en-US"/>
              <a:t> </a:t>
            </a:r>
            <a:r>
              <a:rPr lang="en-US" err="1"/>
              <a:t>piekrasti</a:t>
            </a:r>
            <a:r>
              <a:rPr lang="en-US"/>
              <a:t>, </a:t>
            </a:r>
            <a:r>
              <a:rPr lang="en-US" err="1"/>
              <a:t>kurā</a:t>
            </a:r>
            <a:r>
              <a:rPr lang="en-US"/>
              <a:t> </a:t>
            </a:r>
            <a:r>
              <a:rPr lang="en-US" err="1"/>
              <a:t>ievāca</a:t>
            </a:r>
            <a:r>
              <a:rPr lang="en-US"/>
              <a:t> datus par </a:t>
            </a:r>
            <a:r>
              <a:rPr lang="en-US" err="1"/>
              <a:t>piekrastes</a:t>
            </a:r>
            <a:r>
              <a:rPr lang="en-US"/>
              <a:t> </a:t>
            </a:r>
            <a:r>
              <a:rPr lang="en-US" err="1"/>
              <a:t>ainavu</a:t>
            </a:r>
            <a:r>
              <a:rPr lang="en-US"/>
              <a:t> un </a:t>
            </a:r>
            <a:r>
              <a:rPr lang="en-US" err="1"/>
              <a:t>novērtēja</a:t>
            </a:r>
            <a:r>
              <a:rPr lang="en-US"/>
              <a:t> </a:t>
            </a:r>
            <a:r>
              <a:rPr lang="en-US" err="1"/>
              <a:t>pludmales</a:t>
            </a:r>
            <a:r>
              <a:rPr lang="en-US"/>
              <a:t> un </a:t>
            </a:r>
            <a:r>
              <a:rPr lang="en-US" err="1"/>
              <a:t>iekšzemes</a:t>
            </a:r>
            <a:r>
              <a:rPr lang="en-US"/>
              <a:t> </a:t>
            </a:r>
            <a:r>
              <a:rPr lang="en-US" err="1"/>
              <a:t>ainavu</a:t>
            </a:r>
            <a:r>
              <a:rPr lang="en-US"/>
              <a:t> </a:t>
            </a:r>
            <a:r>
              <a:rPr lang="en-US" err="1"/>
              <a:t>telpu</a:t>
            </a:r>
            <a:r>
              <a:rPr lang="en-US"/>
              <a:t> piekļūstamību </a:t>
            </a:r>
            <a:r>
              <a:rPr lang="en-US" err="1"/>
              <a:t>visā</a:t>
            </a:r>
            <a:r>
              <a:rPr lang="en-US"/>
              <a:t> </a:t>
            </a:r>
            <a:r>
              <a:rPr lang="en-US" err="1"/>
              <a:t>Latvijas</a:t>
            </a:r>
            <a:r>
              <a:rPr lang="en-US"/>
              <a:t> </a:t>
            </a:r>
            <a:r>
              <a:rPr lang="en-US" err="1"/>
              <a:t>piekrastes</a:t>
            </a:r>
            <a:r>
              <a:rPr lang="en-US"/>
              <a:t> </a:t>
            </a:r>
            <a:r>
              <a:rPr lang="en-US" err="1"/>
              <a:t>garumā</a:t>
            </a:r>
            <a:r>
              <a:rPr lang="en-US"/>
              <a:t>. </a:t>
            </a:r>
          </a:p>
        </p:txBody>
      </p:sp>
      <p:sp>
        <p:nvSpPr>
          <p:cNvPr id="4" name="Slide Number Placeholder 3"/>
          <p:cNvSpPr>
            <a:spLocks noGrp="1"/>
          </p:cNvSpPr>
          <p:nvPr>
            <p:ph type="sldNum" sz="quarter" idx="5"/>
          </p:nvPr>
        </p:nvSpPr>
        <p:spPr/>
        <p:txBody>
          <a:bodyPr/>
          <a:lstStyle/>
          <a:p>
            <a:fld id="{ADF09BD3-DB05-4D2F-8B8F-2B5670BBC7DC}" type="slidenum">
              <a:rPr lang="en-US" smtClean="0"/>
              <a:t>6</a:t>
            </a:fld>
            <a:endParaRPr lang="en-US"/>
          </a:p>
        </p:txBody>
      </p:sp>
    </p:spTree>
    <p:extLst>
      <p:ext uri="{BB962C8B-B14F-4D97-AF65-F5344CB8AC3E}">
        <p14:creationId xmlns:p14="http://schemas.microsoft.com/office/powerpoint/2010/main" val="243200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3FBD7-7DC0-2665-FF11-121416F4F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C391B-D9F1-2A02-F2F5-E5E2F10CB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CC7C4-B46B-2CFF-BF0C-DB6F0002A394}"/>
              </a:ext>
            </a:extLst>
          </p:cNvPr>
          <p:cNvSpPr>
            <a:spLocks noGrp="1"/>
          </p:cNvSpPr>
          <p:nvPr>
            <p:ph type="body" idx="1"/>
          </p:nvPr>
        </p:nvSpPr>
        <p:spPr/>
        <p:txBody>
          <a:bodyPr/>
          <a:lstStyle/>
          <a:p>
            <a:r>
              <a:rPr lang="en-US" err="1"/>
              <a:t>Šajā</a:t>
            </a:r>
            <a:r>
              <a:rPr lang="en-US"/>
              <a:t> </a:t>
            </a:r>
            <a:r>
              <a:rPr lang="en-US" err="1"/>
              <a:t>pētījumā</a:t>
            </a:r>
            <a:r>
              <a:rPr lang="en-US"/>
              <a:t> </a:t>
            </a:r>
            <a:r>
              <a:rPr lang="en-US" err="1"/>
              <a:t>secināts</a:t>
            </a:r>
            <a:r>
              <a:rPr lang="en-US"/>
              <a:t>, ka </a:t>
            </a:r>
            <a:r>
              <a:rPr lang="en-US" err="1"/>
              <a:t>laba</a:t>
            </a:r>
            <a:r>
              <a:rPr lang="en-US"/>
              <a:t> piekļūstamība </a:t>
            </a:r>
            <a:r>
              <a:rPr lang="en-US" err="1"/>
              <a:t>ir</a:t>
            </a:r>
            <a:r>
              <a:rPr lang="en-US"/>
              <a:t> </a:t>
            </a:r>
            <a:r>
              <a:rPr lang="en-US" err="1"/>
              <a:t>piekrastes</a:t>
            </a:r>
            <a:r>
              <a:rPr lang="en-US"/>
              <a:t> </a:t>
            </a:r>
            <a:r>
              <a:rPr lang="en-US" err="1"/>
              <a:t>Rīgas</a:t>
            </a:r>
            <a:r>
              <a:rPr lang="en-US"/>
              <a:t> </a:t>
            </a:r>
            <a:r>
              <a:rPr lang="en-US" err="1"/>
              <a:t>līča</a:t>
            </a:r>
            <a:r>
              <a:rPr lang="en-US"/>
              <a:t> </a:t>
            </a:r>
            <a:r>
              <a:rPr lang="en-US" err="1"/>
              <a:t>dienvidu</a:t>
            </a:r>
            <a:r>
              <a:rPr lang="en-US"/>
              <a:t> </a:t>
            </a:r>
            <a:r>
              <a:rPr lang="en-US" err="1"/>
              <a:t>daļā</a:t>
            </a:r>
            <a:r>
              <a:rPr lang="en-US"/>
              <a:t> no </a:t>
            </a:r>
            <a:r>
              <a:rPr lang="en-US" err="1"/>
              <a:t>Mērsraga</a:t>
            </a:r>
            <a:r>
              <a:rPr lang="en-US"/>
              <a:t> </a:t>
            </a:r>
            <a:r>
              <a:rPr lang="en-US" err="1"/>
              <a:t>līdz</a:t>
            </a:r>
            <a:r>
              <a:rPr lang="en-US"/>
              <a:t> </a:t>
            </a:r>
            <a:r>
              <a:rPr lang="en-US" err="1"/>
              <a:t>Carnikavai</a:t>
            </a:r>
            <a:r>
              <a:rPr lang="en-US"/>
              <a:t>. </a:t>
            </a:r>
            <a:r>
              <a:rPr lang="en-US" err="1"/>
              <a:t>Kurzemes</a:t>
            </a:r>
            <a:r>
              <a:rPr lang="en-US"/>
              <a:t> </a:t>
            </a:r>
            <a:r>
              <a:rPr lang="en-US" err="1"/>
              <a:t>piekrastē</a:t>
            </a:r>
            <a:r>
              <a:rPr lang="en-US"/>
              <a:t> </a:t>
            </a:r>
            <a:r>
              <a:rPr lang="en-US" err="1"/>
              <a:t>laba</a:t>
            </a:r>
            <a:r>
              <a:rPr lang="en-US"/>
              <a:t> piekļūstamība </a:t>
            </a:r>
            <a:r>
              <a:rPr lang="en-US" err="1"/>
              <a:t>ir</a:t>
            </a:r>
            <a:r>
              <a:rPr lang="en-US"/>
              <a:t> </a:t>
            </a:r>
            <a:r>
              <a:rPr lang="en-US" err="1"/>
              <a:t>Liepājā</a:t>
            </a:r>
            <a:r>
              <a:rPr lang="en-US"/>
              <a:t>, </a:t>
            </a:r>
            <a:r>
              <a:rPr lang="en-US" err="1"/>
              <a:t>Ventspilī</a:t>
            </a:r>
            <a:r>
              <a:rPr lang="en-US"/>
              <a:t>, </a:t>
            </a:r>
            <a:r>
              <a:rPr lang="en-US" err="1"/>
              <a:t>Pāvilostā</a:t>
            </a:r>
            <a:r>
              <a:rPr lang="en-US"/>
              <a:t>, </a:t>
            </a:r>
            <a:r>
              <a:rPr lang="en-US" err="1"/>
              <a:t>Bernātos</a:t>
            </a:r>
            <a:r>
              <a:rPr lang="en-US"/>
              <a:t>, </a:t>
            </a:r>
            <a:r>
              <a:rPr lang="en-US" err="1"/>
              <a:t>Papē</a:t>
            </a:r>
            <a:r>
              <a:rPr lang="en-US"/>
              <a:t>, </a:t>
            </a:r>
            <a:r>
              <a:rPr lang="en-US" err="1"/>
              <a:t>Jūrmalciemā</a:t>
            </a:r>
            <a:r>
              <a:rPr lang="en-US"/>
              <a:t>, </a:t>
            </a:r>
            <a:r>
              <a:rPr lang="en-US" err="1"/>
              <a:t>Staldzenē</a:t>
            </a:r>
            <a:r>
              <a:rPr lang="en-US"/>
              <a:t>, </a:t>
            </a:r>
            <a:r>
              <a:rPr lang="en-US" err="1"/>
              <a:t>Kolkā</a:t>
            </a:r>
            <a:r>
              <a:rPr lang="en-US"/>
              <a:t>, </a:t>
            </a:r>
            <a:r>
              <a:rPr lang="en-US" err="1"/>
              <a:t>Rojā</a:t>
            </a:r>
            <a:r>
              <a:rPr lang="en-US"/>
              <a:t> un </a:t>
            </a:r>
            <a:r>
              <a:rPr lang="en-US" err="1"/>
              <a:t>Engurē</a:t>
            </a:r>
            <a:r>
              <a:rPr lang="en-US"/>
              <a:t>. </a:t>
            </a:r>
            <a:r>
              <a:rPr lang="en-US" err="1"/>
              <a:t>Vidzemes</a:t>
            </a:r>
            <a:r>
              <a:rPr lang="en-US"/>
              <a:t> </a:t>
            </a:r>
            <a:r>
              <a:rPr lang="en-US" err="1"/>
              <a:t>piekrastē</a:t>
            </a:r>
            <a:r>
              <a:rPr lang="en-US"/>
              <a:t> - </a:t>
            </a:r>
            <a:r>
              <a:rPr lang="en-US" err="1"/>
              <a:t>Salacgrīvā</a:t>
            </a:r>
            <a:r>
              <a:rPr lang="en-US"/>
              <a:t>, </a:t>
            </a:r>
            <a:r>
              <a:rPr lang="en-US" err="1"/>
              <a:t>Saulkrastos</a:t>
            </a:r>
            <a:r>
              <a:rPr lang="en-US"/>
              <a:t>, </a:t>
            </a:r>
            <a:r>
              <a:rPr lang="en-US" err="1"/>
              <a:t>Ainažos</a:t>
            </a:r>
            <a:r>
              <a:rPr lang="en-US"/>
              <a:t>, </a:t>
            </a:r>
            <a:r>
              <a:rPr lang="en-US" err="1"/>
              <a:t>Lilastē</a:t>
            </a:r>
            <a:r>
              <a:rPr lang="en-US"/>
              <a:t>, </a:t>
            </a:r>
            <a:r>
              <a:rPr lang="en-US" err="1"/>
              <a:t>Skultē</a:t>
            </a:r>
            <a:r>
              <a:rPr lang="en-US"/>
              <a:t>, </a:t>
            </a:r>
            <a:r>
              <a:rPr lang="en-US" err="1"/>
              <a:t>Zvejniekciemā</a:t>
            </a:r>
            <a:r>
              <a:rPr lang="en-US"/>
              <a:t>, </a:t>
            </a:r>
            <a:r>
              <a:rPr lang="en-US" err="1"/>
              <a:t>Tūjā</a:t>
            </a:r>
            <a:r>
              <a:rPr lang="en-US"/>
              <a:t>, </a:t>
            </a:r>
            <a:r>
              <a:rPr lang="en-US" err="1"/>
              <a:t>Vitrupē</a:t>
            </a:r>
            <a:r>
              <a:rPr lang="en-US"/>
              <a:t>. </a:t>
            </a:r>
            <a:endParaRPr lang="en-US">
              <a:ea typeface="Calibri"/>
              <a:cs typeface="Calibri"/>
            </a:endParaRPr>
          </a:p>
        </p:txBody>
      </p:sp>
      <p:sp>
        <p:nvSpPr>
          <p:cNvPr id="4" name="Slide Number Placeholder 3">
            <a:extLst>
              <a:ext uri="{FF2B5EF4-FFF2-40B4-BE49-F238E27FC236}">
                <a16:creationId xmlns:a16="http://schemas.microsoft.com/office/drawing/2014/main" id="{B1F27024-EEE3-FBA3-0591-A2AA187D210C}"/>
              </a:ext>
            </a:extLst>
          </p:cNvPr>
          <p:cNvSpPr>
            <a:spLocks noGrp="1"/>
          </p:cNvSpPr>
          <p:nvPr>
            <p:ph type="sldNum" sz="quarter" idx="5"/>
          </p:nvPr>
        </p:nvSpPr>
        <p:spPr/>
        <p:txBody>
          <a:bodyPr/>
          <a:lstStyle/>
          <a:p>
            <a:fld id="{ADF09BD3-DB05-4D2F-8B8F-2B5670BBC7DC}" type="slidenum">
              <a:rPr lang="en-US" smtClean="0"/>
              <a:t>7</a:t>
            </a:fld>
            <a:endParaRPr lang="en-US"/>
          </a:p>
        </p:txBody>
      </p:sp>
    </p:spTree>
    <p:extLst>
      <p:ext uri="{BB962C8B-B14F-4D97-AF65-F5344CB8AC3E}">
        <p14:creationId xmlns:p14="http://schemas.microsoft.com/office/powerpoint/2010/main" val="274107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A3D3-E528-C025-C255-550842733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3BB63-BF97-1764-8A38-32AA50450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122CB-EB2D-B265-023B-BDE73607880B}"/>
              </a:ext>
            </a:extLst>
          </p:cNvPr>
          <p:cNvSpPr>
            <a:spLocks noGrp="1"/>
          </p:cNvSpPr>
          <p:nvPr>
            <p:ph type="body" idx="1"/>
          </p:nvPr>
        </p:nvSpPr>
        <p:spPr/>
        <p:txBody>
          <a:bodyPr/>
          <a:lstStyle/>
          <a:p>
            <a:r>
              <a:rPr lang="lv-LV"/>
              <a:t>A</a:t>
            </a:r>
            <a:r>
              <a:rPr lang="en-US" err="1"/>
              <a:t>pgrūtināta</a:t>
            </a:r>
            <a:r>
              <a:rPr lang="en-US"/>
              <a:t> piekļūstamība </a:t>
            </a:r>
            <a:r>
              <a:rPr lang="en-US" err="1"/>
              <a:t>Kurzemes</a:t>
            </a:r>
            <a:r>
              <a:rPr lang="en-US"/>
              <a:t> </a:t>
            </a:r>
            <a:r>
              <a:rPr lang="en-US" err="1"/>
              <a:t>piekrastē</a:t>
            </a:r>
            <a:r>
              <a:rPr lang="en-US"/>
              <a:t> </a:t>
            </a:r>
            <a:r>
              <a:rPr lang="en-US" err="1"/>
              <a:t>ir</a:t>
            </a:r>
            <a:r>
              <a:rPr lang="en-US"/>
              <a:t> </a:t>
            </a:r>
            <a:r>
              <a:rPr lang="en-US" err="1"/>
              <a:t>Nidā</a:t>
            </a:r>
            <a:r>
              <a:rPr lang="en-US"/>
              <a:t>, </a:t>
            </a:r>
            <a:r>
              <a:rPr lang="en-US" err="1"/>
              <a:t>Pērkonē</a:t>
            </a:r>
            <a:r>
              <a:rPr lang="en-US"/>
              <a:t>, </a:t>
            </a:r>
            <a:r>
              <a:rPr lang="en-US" err="1"/>
              <a:t>Ovīšos</a:t>
            </a:r>
            <a:r>
              <a:rPr lang="en-US"/>
              <a:t>, </a:t>
            </a:r>
            <a:r>
              <a:rPr lang="en-US" err="1"/>
              <a:t>Ulmales-Labraga</a:t>
            </a:r>
            <a:r>
              <a:rPr lang="en-US"/>
              <a:t> </a:t>
            </a:r>
            <a:r>
              <a:rPr lang="en-US" err="1"/>
              <a:t>stāvkrastā</a:t>
            </a:r>
            <a:r>
              <a:rPr lang="en-US"/>
              <a:t>, </a:t>
            </a:r>
            <a:r>
              <a:rPr lang="en-US" err="1"/>
              <a:t>Ušos</a:t>
            </a:r>
            <a:r>
              <a:rPr lang="en-US"/>
              <a:t>, </a:t>
            </a:r>
            <a:r>
              <a:rPr lang="en-US" err="1"/>
              <a:t>posmos</a:t>
            </a:r>
            <a:r>
              <a:rPr lang="en-US"/>
              <a:t> </a:t>
            </a:r>
            <a:r>
              <a:rPr lang="en-US" err="1"/>
              <a:t>Abragciems</a:t>
            </a:r>
            <a:r>
              <a:rPr lang="en-US"/>
              <a:t> – </a:t>
            </a:r>
            <a:r>
              <a:rPr lang="en-US" err="1"/>
              <a:t>Bērzciems</a:t>
            </a:r>
            <a:r>
              <a:rPr lang="en-US"/>
              <a:t>, </a:t>
            </a:r>
            <a:r>
              <a:rPr lang="en-US" err="1"/>
              <a:t>Upesgrīva</a:t>
            </a:r>
            <a:r>
              <a:rPr lang="en-US"/>
              <a:t> – </a:t>
            </a:r>
            <a:r>
              <a:rPr lang="en-US" err="1"/>
              <a:t>Valgalciems</a:t>
            </a:r>
            <a:r>
              <a:rPr lang="en-US"/>
              <a:t>, </a:t>
            </a:r>
            <a:r>
              <a:rPr lang="en-US" err="1"/>
              <a:t>Žocene</a:t>
            </a:r>
            <a:r>
              <a:rPr lang="en-US"/>
              <a:t> – </a:t>
            </a:r>
            <a:r>
              <a:rPr lang="en-US" err="1"/>
              <a:t>Ģipka</a:t>
            </a:r>
            <a:r>
              <a:rPr lang="en-US"/>
              <a:t> – </a:t>
            </a:r>
            <a:r>
              <a:rPr lang="en-US" err="1"/>
              <a:t>Melnsils</a:t>
            </a:r>
            <a:r>
              <a:rPr lang="en-US"/>
              <a:t>. </a:t>
            </a:r>
            <a:r>
              <a:rPr lang="en-US" err="1"/>
              <a:t>Vidzemes</a:t>
            </a:r>
            <a:r>
              <a:rPr lang="en-US"/>
              <a:t> </a:t>
            </a:r>
            <a:r>
              <a:rPr lang="en-US" err="1"/>
              <a:t>piekrastē</a:t>
            </a:r>
            <a:r>
              <a:rPr lang="en-US"/>
              <a:t> </a:t>
            </a:r>
            <a:r>
              <a:rPr lang="en-US" err="1"/>
              <a:t>apgrūtināta</a:t>
            </a:r>
            <a:r>
              <a:rPr lang="en-US"/>
              <a:t> </a:t>
            </a:r>
            <a:r>
              <a:rPr lang="en-US" err="1"/>
              <a:t>piekļuve</a:t>
            </a:r>
            <a:r>
              <a:rPr lang="en-US"/>
              <a:t> </a:t>
            </a:r>
            <a:r>
              <a:rPr lang="en-US" err="1"/>
              <a:t>ir</a:t>
            </a:r>
            <a:r>
              <a:rPr lang="en-US"/>
              <a:t> </a:t>
            </a:r>
            <a:r>
              <a:rPr lang="en-US" err="1"/>
              <a:t>Melekās</a:t>
            </a:r>
            <a:r>
              <a:rPr lang="en-US"/>
              <a:t>, </a:t>
            </a:r>
            <a:r>
              <a:rPr lang="en-US" err="1"/>
              <a:t>Duntē</a:t>
            </a:r>
            <a:r>
              <a:rPr lang="en-US"/>
              <a:t>, </a:t>
            </a:r>
            <a:r>
              <a:rPr lang="en-US" err="1"/>
              <a:t>Ķurmragā</a:t>
            </a:r>
            <a:r>
              <a:rPr lang="en-US"/>
              <a:t>, </a:t>
            </a:r>
            <a:r>
              <a:rPr lang="en-US" err="1"/>
              <a:t>Lāču</a:t>
            </a:r>
            <a:r>
              <a:rPr lang="en-US"/>
              <a:t> </a:t>
            </a:r>
            <a:r>
              <a:rPr lang="en-US" err="1"/>
              <a:t>bākā</a:t>
            </a:r>
            <a:r>
              <a:rPr lang="en-US"/>
              <a:t>, </a:t>
            </a:r>
            <a:r>
              <a:rPr lang="en-US" err="1"/>
              <a:t>Randu</a:t>
            </a:r>
            <a:r>
              <a:rPr lang="en-US"/>
              <a:t> </a:t>
            </a:r>
            <a:r>
              <a:rPr lang="en-US" err="1"/>
              <a:t>pļavās</a:t>
            </a:r>
            <a:r>
              <a:rPr lang="en-US"/>
              <a:t> </a:t>
            </a:r>
            <a:r>
              <a:rPr lang="en-US" err="1"/>
              <a:t>gan</a:t>
            </a:r>
            <a:r>
              <a:rPr lang="en-US"/>
              <a:t> </a:t>
            </a:r>
            <a:r>
              <a:rPr lang="en-US" err="1"/>
              <a:t>dažādu</a:t>
            </a:r>
            <a:r>
              <a:rPr lang="en-US"/>
              <a:t> </a:t>
            </a:r>
            <a:r>
              <a:rPr lang="en-US" err="1"/>
              <a:t>aizliegumu</a:t>
            </a:r>
            <a:r>
              <a:rPr lang="en-US"/>
              <a:t> </a:t>
            </a:r>
            <a:r>
              <a:rPr lang="en-US" err="1"/>
              <a:t>privātīpašumos</a:t>
            </a:r>
            <a:r>
              <a:rPr lang="en-US"/>
              <a:t>, </a:t>
            </a:r>
            <a:r>
              <a:rPr lang="en-US" err="1"/>
              <a:t>gan</a:t>
            </a:r>
            <a:r>
              <a:rPr lang="en-US"/>
              <a:t> </a:t>
            </a:r>
            <a:r>
              <a:rPr lang="en-US" err="1"/>
              <a:t>dabas</a:t>
            </a:r>
            <a:r>
              <a:rPr lang="en-US"/>
              <a:t> </a:t>
            </a:r>
            <a:r>
              <a:rPr lang="en-US" err="1"/>
              <a:t>apstākļu</a:t>
            </a:r>
            <a:r>
              <a:rPr lang="en-US"/>
              <a:t> </a:t>
            </a:r>
            <a:r>
              <a:rPr lang="en-US" err="1"/>
              <a:t>dēļ</a:t>
            </a:r>
            <a:r>
              <a:rPr lang="en-US"/>
              <a:t>.</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19FA1179-36BF-6688-55D8-D4CFFEED09B5}"/>
              </a:ext>
            </a:extLst>
          </p:cNvPr>
          <p:cNvSpPr>
            <a:spLocks noGrp="1"/>
          </p:cNvSpPr>
          <p:nvPr>
            <p:ph type="sldNum" sz="quarter" idx="5"/>
          </p:nvPr>
        </p:nvSpPr>
        <p:spPr/>
        <p:txBody>
          <a:bodyPr/>
          <a:lstStyle/>
          <a:p>
            <a:fld id="{ADF09BD3-DB05-4D2F-8B8F-2B5670BBC7DC}" type="slidenum">
              <a:rPr lang="en-US" smtClean="0"/>
              <a:t>8</a:t>
            </a:fld>
            <a:endParaRPr lang="en-US"/>
          </a:p>
        </p:txBody>
      </p:sp>
    </p:spTree>
    <p:extLst>
      <p:ext uri="{BB962C8B-B14F-4D97-AF65-F5344CB8AC3E}">
        <p14:creationId xmlns:p14="http://schemas.microsoft.com/office/powerpoint/2010/main" val="346560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B2E75-CC6A-E435-3589-49062C4ADEF3}"/>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DBE1535-564C-8CE4-5FD0-5EA4132B4E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4F39C1B-4B0D-D0E9-DF4B-0AE092E7D1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t>Ar mērķi nodrošināt antropogēnajai slodzei un cilvēku blīvumam atbilstošu sabiedrības piekļuvi jūrai, 2024. gada 1. janvārī stājās spēkā grozījumi Aizsargjoslu likumā, papildinot tā 36. panta piekto daļu, kas nosaka, ka: </a:t>
            </a:r>
            <a:endParaRPr lang="en-US">
              <a:ea typeface="Calibri"/>
              <a:cs typeface="Calibri"/>
            </a:endParaRPr>
          </a:p>
          <a:p>
            <a:r>
              <a:rPr lang="lv-LV"/>
              <a:t>• arī LP var paredzēt kājāmgājēju piekļuvi pludmalei un vietas automašīnu (transportlīdzekļu) stāvvietu ierīkošanu; </a:t>
            </a:r>
            <a:endParaRPr lang="lv-LV">
              <a:ea typeface="Calibri"/>
              <a:cs typeface="Calibri"/>
            </a:endParaRPr>
          </a:p>
          <a:p>
            <a:r>
              <a:rPr lang="lv-LV"/>
              <a:t>• organizējot gājēju ceļu ierīkošanu, pašvaldībai jāizvieto arī norādes par tiem; </a:t>
            </a:r>
            <a:endParaRPr lang="lv-LV">
              <a:ea typeface="Calibri"/>
              <a:cs typeface="Calibri"/>
            </a:endParaRPr>
          </a:p>
          <a:p>
            <a:r>
              <a:rPr lang="lv-LV"/>
              <a:t>• pilsētās un ciemos jābūt vismaz diviem gājēju ceļiem uz vienu km (izņemot gadījumu, kad to nav iespējams nodrošināt dabisku apstākļu dēļ); </a:t>
            </a:r>
            <a:endParaRPr lang="lv-LV">
              <a:ea typeface="Calibri"/>
              <a:cs typeface="Calibri"/>
            </a:endParaRPr>
          </a:p>
          <a:p>
            <a:r>
              <a:rPr lang="lv-LV"/>
              <a:t>• ārpus pilsētām un ciemiem gājēju ceļi nedrīkst atrasties tālāk par vienu km cits no cita (izņemot gadījumu, kad to nav iespējams nodrošināt dabisku apstākļu dēļ); </a:t>
            </a:r>
            <a:endParaRPr lang="lv-LV">
              <a:ea typeface="Calibri"/>
              <a:cs typeface="Calibri"/>
            </a:endParaRPr>
          </a:p>
          <a:p>
            <a:r>
              <a:rPr lang="lv-LV"/>
              <a:t>• ja mežā ierīko ne vairāk kā 2 m platu gājēju ceļu ar mīksto segumu vai koka dēļu klājumu, meža platību neatmežo.</a:t>
            </a:r>
          </a:p>
          <a:p>
            <a:endParaRPr lang="lv-LV"/>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a:latin typeface="Verdana"/>
                <a:ea typeface="Verdana"/>
              </a:rPr>
              <a:t>Atbilstoši likuma pārejas noteikumu 28. punktam </a:t>
            </a:r>
            <a:r>
              <a:rPr lang="lv-LV" sz="1200" b="1">
                <a:latin typeface="Verdana"/>
                <a:ea typeface="Verdana"/>
              </a:rPr>
              <a:t>līdz 2025. gada 31. decembrim</a:t>
            </a:r>
            <a:r>
              <a:rPr lang="lv-LV" sz="1200">
                <a:latin typeface="Verdana"/>
                <a:ea typeface="Verdana"/>
              </a:rPr>
              <a:t> pašvaldībām jāizvērtē spēkā esošos TP un jānosaka papildus kājāmgājēju piekļuves jūrai TP vai LP atbilstoši AJL prasībām.</a:t>
            </a:r>
            <a:endParaRPr lang="en-US" sz="1200">
              <a:latin typeface="Verdana"/>
              <a:ea typeface="Verdana"/>
            </a:endParaRPr>
          </a:p>
          <a:p>
            <a:endParaRPr lang="lv-LV"/>
          </a:p>
        </p:txBody>
      </p:sp>
      <p:sp>
        <p:nvSpPr>
          <p:cNvPr id="14340" name="Slide Number Placeholder 3">
            <a:extLst>
              <a:ext uri="{FF2B5EF4-FFF2-40B4-BE49-F238E27FC236}">
                <a16:creationId xmlns:a16="http://schemas.microsoft.com/office/drawing/2014/main" id="{F2AA73C4-2243-5A89-2D71-1564F2A845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A11C89-A5A2-40A0-A8B6-7CB91AFC4783}" type="slidenum">
              <a:rPr lang="lv-LV" altLang="en-US" smtClean="0"/>
              <a:pPr/>
              <a:t>9</a:t>
            </a:fld>
            <a:endParaRPr lang="lv-LV" altLang="en-US"/>
          </a:p>
        </p:txBody>
      </p:sp>
    </p:spTree>
    <p:extLst>
      <p:ext uri="{BB962C8B-B14F-4D97-AF65-F5344CB8AC3E}">
        <p14:creationId xmlns:p14="http://schemas.microsoft.com/office/powerpoint/2010/main" val="71976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FC84E6-113D-4761-A7B2-85AE8AE588E8}"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37678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C84E6-113D-4761-A7B2-85AE8AE588E8}"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73435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C84E6-113D-4761-A7B2-85AE8AE588E8}"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282905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3B2330-8D40-4CC7-AACD-7FDE93399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D3125F-3121-44D9-91C0-D1AAEA1AACF9}"/>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1" name="Picture 10" descr="A green rectangle in a black background&#10;&#10;Description automatically generated">
            <a:extLst>
              <a:ext uri="{FF2B5EF4-FFF2-40B4-BE49-F238E27FC236}">
                <a16:creationId xmlns:a16="http://schemas.microsoft.com/office/drawing/2014/main" id="{217BAA24-0938-1212-EFAF-48B88F6DF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354659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206" y="-285"/>
            <a:ext cx="1799211" cy="1799211"/>
          </a:xfrm>
          <a:prstGeom prst="rect">
            <a:avLst/>
          </a:prstGeom>
        </p:spPr>
      </p:pic>
    </p:spTree>
    <p:extLst>
      <p:ext uri="{BB962C8B-B14F-4D97-AF65-F5344CB8AC3E}">
        <p14:creationId xmlns:p14="http://schemas.microsoft.com/office/powerpoint/2010/main" val="3981533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descr="A green rectangle in a black background&#10;&#10;Description automatically generated">
            <a:extLst>
              <a:ext uri="{FF2B5EF4-FFF2-40B4-BE49-F238E27FC236}">
                <a16:creationId xmlns:a16="http://schemas.microsoft.com/office/drawing/2014/main" id="{A2632C4A-8CA7-A388-4FB5-51EFAED0D0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077" y="0"/>
            <a:ext cx="2939845" cy="2939845"/>
          </a:xfrm>
          <a:prstGeom prst="rect">
            <a:avLst/>
          </a:prstGeom>
        </p:spPr>
      </p:pic>
    </p:spTree>
    <p:extLst>
      <p:ext uri="{BB962C8B-B14F-4D97-AF65-F5344CB8AC3E}">
        <p14:creationId xmlns:p14="http://schemas.microsoft.com/office/powerpoint/2010/main" val="248602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C84E6-113D-4761-A7B2-85AE8AE588E8}"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154440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C84E6-113D-4761-A7B2-85AE8AE588E8}"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230303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FC84E6-113D-4761-A7B2-85AE8AE588E8}"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124105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FC84E6-113D-4761-A7B2-85AE8AE588E8}"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75554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FC84E6-113D-4761-A7B2-85AE8AE588E8}"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31025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C84E6-113D-4761-A7B2-85AE8AE588E8}"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145418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C84E6-113D-4761-A7B2-85AE8AE588E8}"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320120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C84E6-113D-4761-A7B2-85AE8AE588E8}"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BFA9A-9165-41B5-BC1A-9ABB58495FC3}" type="slidenum">
              <a:rPr lang="en-US" smtClean="0"/>
              <a:t>‹#›</a:t>
            </a:fld>
            <a:endParaRPr lang="en-US"/>
          </a:p>
        </p:txBody>
      </p:sp>
    </p:spTree>
    <p:extLst>
      <p:ext uri="{BB962C8B-B14F-4D97-AF65-F5344CB8AC3E}">
        <p14:creationId xmlns:p14="http://schemas.microsoft.com/office/powerpoint/2010/main" val="33460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C84E6-113D-4761-A7B2-85AE8AE588E8}" type="datetimeFigureOut">
              <a:rPr lang="en-US" smtClean="0"/>
              <a:t>4/23/2025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BFA9A-9165-41B5-BC1A-9ABB58495FC3}" type="slidenum">
              <a:rPr lang="en-US" smtClean="0"/>
              <a:t>‹#›</a:t>
            </a:fld>
            <a:endParaRPr lang="en-US"/>
          </a:p>
        </p:txBody>
      </p:sp>
    </p:spTree>
    <p:extLst>
      <p:ext uri="{BB962C8B-B14F-4D97-AF65-F5344CB8AC3E}">
        <p14:creationId xmlns:p14="http://schemas.microsoft.com/office/powerpoint/2010/main" val="11242815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varam.gov.lv/sites/varam/files/media_file/varam_vadlinijas-ajl-piekluves-jurai_08102024.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interreg-baltic.eu/project/balticsea2lan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varam.gov.lv/lv/piekrastes-novertejums-piekrastes-apmekletaju-ietekmes-uz-vidi-un-publiskas-infrastrukturas-novertejum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s://ej.uz/j&#363;ra-piekrast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cid:image011.png@01D9A8E1.9CACD260" TargetMode="External"/><Relationship Id="rId3" Type="http://schemas.openxmlformats.org/officeDocument/2006/relationships/hyperlink" Target="https://www.varam.gov.lv/lv" TargetMode="External"/><Relationship Id="rId7" Type="http://schemas.openxmlformats.org/officeDocument/2006/relationships/image" Target="cid:image006.png@01D9A8E1.9CACD260" TargetMode="External"/><Relationship Id="rId12" Type="http://schemas.openxmlformats.org/officeDocument/2006/relationships/image" Target="../media/image21.png"/><Relationship Id="rId2" Type="http://schemas.openxmlformats.org/officeDocument/2006/relationships/hyperlink" Target="mailto:Anete.Berzina@varam.gov.lv" TargetMode="Externa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s://www.linkedin.com/company/vides-aizsardz%C4%ABbas-un-re%C4%A3ion%C4%81l%C4%81s-att%C4%ABst%C4%ABbas-ministrija/" TargetMode="External"/><Relationship Id="rId4" Type="http://schemas.openxmlformats.org/officeDocument/2006/relationships/hyperlink" Target="https://twitter.com/VARAM_Latvija" TargetMode="External"/><Relationship Id="rId9" Type="http://schemas.openxmlformats.org/officeDocument/2006/relationships/image" Target="cid:image007.png@01D9A8E1.9CACD26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varam.gov.lv/lv/pasakumi-projekta-nr-5112123i001-pasvaldibu-un-planosanas-regionu-kapacitates-uzlabosana-ietvaro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orms.office.com/e/S4irrs3qNc"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ej.uz/piekrastesnoverteju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ej.uz/ainavupieklustamib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j.uz/ainavupieklustamiba"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ej.uz/ainavupieklustamiba"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6D11E9C-CF79-4D5A-ACC4-7705ED940450}"/>
              </a:ext>
            </a:extLst>
          </p:cNvPr>
          <p:cNvSpPr>
            <a:spLocks noGrp="1"/>
          </p:cNvSpPr>
          <p:nvPr>
            <p:ph type="title"/>
          </p:nvPr>
        </p:nvSpPr>
        <p:spPr>
          <a:xfrm>
            <a:off x="914400" y="3225800"/>
            <a:ext cx="10363200" cy="960438"/>
          </a:xfrm>
        </p:spPr>
        <p:txBody>
          <a:bodyPr>
            <a:noAutofit/>
          </a:bodyPr>
          <a:lstStyle/>
          <a:p>
            <a:pPr>
              <a:defRPr/>
            </a:pPr>
            <a:br>
              <a:rPr lang="lv-LV" sz="3600" kern="0">
                <a:solidFill>
                  <a:srgbClr val="29702A"/>
                </a:solidFill>
                <a:cs typeface="Times New Roman" panose="02020603050405020304" pitchFamily="18" charset="0"/>
              </a:rPr>
            </a:br>
            <a:br>
              <a:rPr lang="lv-LV" sz="2800" kern="0">
                <a:cs typeface="Times New Roman" panose="02020603050405020304" pitchFamily="18" charset="0"/>
              </a:rPr>
            </a:br>
            <a:br>
              <a:rPr lang="lv-LV" altLang="lv-LV" sz="2800"/>
            </a:br>
            <a:endParaRPr lang="lv-LV" altLang="en-US" sz="2800"/>
          </a:p>
        </p:txBody>
      </p:sp>
      <p:sp>
        <p:nvSpPr>
          <p:cNvPr id="12291" name="Text Placeholder 1">
            <a:extLst>
              <a:ext uri="{FF2B5EF4-FFF2-40B4-BE49-F238E27FC236}">
                <a16:creationId xmlns:a16="http://schemas.microsoft.com/office/drawing/2014/main" id="{9C4C4168-1664-40F9-913D-5774AD39AD7A}"/>
              </a:ext>
            </a:extLst>
          </p:cNvPr>
          <p:cNvSpPr>
            <a:spLocks noGrp="1"/>
          </p:cNvSpPr>
          <p:nvPr>
            <p:ph type="body" sz="quarter" idx="10"/>
          </p:nvPr>
        </p:nvSpPr>
        <p:spPr>
          <a:xfrm>
            <a:off x="923601" y="3392234"/>
            <a:ext cx="10363200" cy="1311128"/>
          </a:xfrm>
        </p:spPr>
        <p:txBody>
          <a:bodyPr>
            <a:spAutoFit/>
          </a:bodyPr>
          <a:lstStyle/>
          <a:p>
            <a:r>
              <a:rPr lang="lv-LV" altLang="lv-LV" sz="1200" b="1">
                <a:latin typeface="Verdana"/>
                <a:ea typeface="Verdana"/>
              </a:rPr>
              <a:t>Kapacitātes celšanas seminārs plānošanas reģionu un pašvaldību speciālistiem</a:t>
            </a:r>
          </a:p>
          <a:p>
            <a:r>
              <a:rPr lang="lv-LV" altLang="lv-LV" sz="2800" b="1">
                <a:solidFill>
                  <a:srgbClr val="26712A"/>
                </a:solidFill>
                <a:latin typeface="Verdana"/>
                <a:ea typeface="Verdana"/>
              </a:rPr>
              <a:t>Piekļuves un drošības aspekti</a:t>
            </a:r>
          </a:p>
          <a:p>
            <a:r>
              <a:rPr lang="lv-LV" altLang="lv-LV" sz="2800" b="1">
                <a:solidFill>
                  <a:srgbClr val="26712A"/>
                </a:solidFill>
                <a:latin typeface="Verdana"/>
                <a:ea typeface="Verdana"/>
              </a:rPr>
              <a:t>teritorijas attīstības plānošanā</a:t>
            </a:r>
            <a:endParaRPr lang="lv-LV" altLang="lv-LV" sz="2000">
              <a:solidFill>
                <a:srgbClr val="26712A"/>
              </a:solidFill>
              <a:latin typeface="Verdana"/>
              <a:ea typeface="Verdana"/>
            </a:endParaRPr>
          </a:p>
        </p:txBody>
      </p:sp>
      <p:pic>
        <p:nvPicPr>
          <p:cNvPr id="2" name="Attēls 6" descr="Attēls, kurā ir teksts, logotips, fonts, simbols&#10;&#10;Apraksts ģenerēts automātiski">
            <a:extLst>
              <a:ext uri="{FF2B5EF4-FFF2-40B4-BE49-F238E27FC236}">
                <a16:creationId xmlns:a16="http://schemas.microsoft.com/office/drawing/2014/main" id="{4CBD8A98-737B-DAE6-14E7-E0FB89904DA6}"/>
              </a:ext>
            </a:extLst>
          </p:cNvPr>
          <p:cNvPicPr>
            <a:picLocks noChangeAspect="1"/>
          </p:cNvPicPr>
          <p:nvPr/>
        </p:nvPicPr>
        <p:blipFill>
          <a:blip r:embed="rId3">
            <a:extLst>
              <a:ext uri="{28A0092B-C50C-407E-A947-70E740481C1C}">
                <a14:useLocalDpi xmlns:a14="http://schemas.microsoft.com/office/drawing/2010/main" val="0"/>
              </a:ext>
            </a:extLst>
          </a:blip>
          <a:srcRect r="35141" b="-24738"/>
          <a:stretch/>
        </p:blipFill>
        <p:spPr>
          <a:xfrm>
            <a:off x="407368" y="5517232"/>
            <a:ext cx="1693463" cy="1213814"/>
          </a:xfrm>
          <a:prstGeom prst="rect">
            <a:avLst/>
          </a:prstGeom>
        </p:spPr>
      </p:pic>
      <p:sp>
        <p:nvSpPr>
          <p:cNvPr id="6" name="TextBox 5">
            <a:extLst>
              <a:ext uri="{FF2B5EF4-FFF2-40B4-BE49-F238E27FC236}">
                <a16:creationId xmlns:a16="http://schemas.microsoft.com/office/drawing/2014/main" id="{01B059E0-2FDD-4F9B-65F7-22744948FB97}"/>
              </a:ext>
            </a:extLst>
          </p:cNvPr>
          <p:cNvSpPr txBox="1"/>
          <p:nvPr/>
        </p:nvSpPr>
        <p:spPr>
          <a:xfrm>
            <a:off x="2351584" y="5661248"/>
            <a:ext cx="9269990" cy="646331"/>
          </a:xfrm>
          <a:prstGeom prst="rect">
            <a:avLst/>
          </a:prstGeom>
          <a:noFill/>
        </p:spPr>
        <p:txBody>
          <a:bodyPr wrap="square">
            <a:spAutoFit/>
          </a:bodyPr>
          <a:lstStyle/>
          <a:p>
            <a:pPr algn="just"/>
            <a:r>
              <a:rPr lang="lv-LV" sz="1200" i="1"/>
              <a:t>Seminārs notiek Ministrijas īstenotā Eiropas Savienības kohēzijas politikas programmas 2021.–2027. gadam 5.1.1. specifiskā atbalsta mērķa “Vietējās teritorijas integrētās sociālās, ekonomiskās un vides attīstības un kultūras mantojuma, tūrisma un drošības veicināšana pilsētu funkcionālajās teritorijās” 5.1.1.2. pasākuma projekta Nr. 5.1.1.2/1/23/I/001 “Pašvaldību un plānošanas reģionu kapacitātes uzlabošana” ietvaros.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08548-F987-3731-0316-CFC633BEE8EA}"/>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ACF96C27-6BF6-9675-AAF7-A8D98D260B23}"/>
              </a:ext>
            </a:extLst>
          </p:cNvPr>
          <p:cNvSpPr>
            <a:spLocks noGrp="1"/>
          </p:cNvSpPr>
          <p:nvPr>
            <p:ph idx="1"/>
          </p:nvPr>
        </p:nvSpPr>
        <p:spPr>
          <a:xfrm>
            <a:off x="2603261" y="1539460"/>
            <a:ext cx="9203818" cy="4383148"/>
          </a:xfrm>
        </p:spPr>
        <p:txBody>
          <a:bodyPr vert="horz" lIns="91440" tIns="45720" rIns="91440" bIns="45720" rtlCol="0" anchor="t">
            <a:normAutofit/>
          </a:bodyPr>
          <a:lstStyle/>
          <a:p>
            <a:r>
              <a:rPr lang="lv-LV">
                <a:solidFill>
                  <a:srgbClr val="000000"/>
                </a:solidFill>
                <a:latin typeface="Verdana"/>
                <a:ea typeface="Verdana"/>
              </a:rPr>
              <a:t>Metodiskā materiāla mērķis:</a:t>
            </a:r>
            <a:endParaRPr lang="en-US"/>
          </a:p>
          <a:p>
            <a:pPr algn="just"/>
            <a:r>
              <a:rPr lang="lv-LV">
                <a:solidFill>
                  <a:srgbClr val="000000"/>
                </a:solidFill>
                <a:latin typeface="Verdana"/>
                <a:ea typeface="Verdana"/>
              </a:rPr>
              <a:t>• sniegt atbalstu piekrastes pašvaldībām un citiem teritorijas attīstības plānošanā iesaistītajiem dalībniekiem pašvaldību TP un LP risinājumu sagatavošanai, lai nodrošinātu to atbilstību AJL grozījumos noteiktajam;</a:t>
            </a:r>
            <a:endParaRPr lang="lv-LV"/>
          </a:p>
          <a:p>
            <a:pPr algn="just"/>
            <a:r>
              <a:rPr lang="lv-LV">
                <a:solidFill>
                  <a:srgbClr val="000000"/>
                </a:solidFill>
                <a:latin typeface="Verdana"/>
                <a:ea typeface="Verdana"/>
              </a:rPr>
              <a:t>• veicināt plānošanas dokumentu kvalitāti, laikus novēršot neprecizitātes un neatbilstības, kas saistītas gan ar plānošanas dokumentu izstrādes procesu, gan tajos iekļautajām prasībām un nosacījumiem kontekstā ar šo AJL grozījumu.</a:t>
            </a:r>
            <a:endParaRPr lang="en-US"/>
          </a:p>
          <a:p>
            <a:pPr algn="just"/>
            <a:endParaRPr lang="lv-LV">
              <a:solidFill>
                <a:srgbClr val="000000"/>
              </a:solidFill>
              <a:cs typeface="Times New Roman" panose="02020603050405020304" pitchFamily="18" charset="0"/>
            </a:endParaRPr>
          </a:p>
          <a:p>
            <a:pPr algn="just"/>
            <a:r>
              <a:rPr lang="lv-LV">
                <a:solidFill>
                  <a:srgbClr val="000000"/>
                </a:solidFill>
                <a:latin typeface="Verdana"/>
                <a:ea typeface="Verdana"/>
                <a:cs typeface="Times New Roman"/>
              </a:rPr>
              <a:t>Kājāmgājēju piekļuvju plānošanas un noteikšanas risinājumi var tikt izmantoti par pamatu risinājumu izstrādei arī iekšzemes publisko ūdeņu pieejamības nodrošināšanai sabiedrībai.</a:t>
            </a:r>
          </a:p>
          <a:p>
            <a:endParaRPr lang="lv-LV" i="1">
              <a:latin typeface="Verdana"/>
              <a:ea typeface="Verdana"/>
              <a:cs typeface="Times New Roman"/>
            </a:endParaRPr>
          </a:p>
        </p:txBody>
      </p:sp>
      <p:sp>
        <p:nvSpPr>
          <p:cNvPr id="13316" name="Slide Number Placeholder 5">
            <a:extLst>
              <a:ext uri="{FF2B5EF4-FFF2-40B4-BE49-F238E27FC236}">
                <a16:creationId xmlns:a16="http://schemas.microsoft.com/office/drawing/2014/main" id="{8AA7BDE2-A419-A13A-212E-288645412D6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10</a:t>
            </a:fld>
            <a:endParaRPr lang="en-US" altLang="en-US" sz="1000">
              <a:solidFill>
                <a:srgbClr val="898989"/>
              </a:solidFill>
              <a:latin typeface="Verdana" panose="020B0604030504040204" pitchFamily="34" charset="0"/>
            </a:endParaRPr>
          </a:p>
        </p:txBody>
      </p:sp>
      <p:sp>
        <p:nvSpPr>
          <p:cNvPr id="4" name="Title 1">
            <a:extLst>
              <a:ext uri="{FF2B5EF4-FFF2-40B4-BE49-F238E27FC236}">
                <a16:creationId xmlns:a16="http://schemas.microsoft.com/office/drawing/2014/main" id="{29DEC21C-F408-31AA-AF69-1FFC7C65F502}"/>
              </a:ext>
            </a:extLst>
          </p:cNvPr>
          <p:cNvSpPr>
            <a:spLocks noGrp="1"/>
          </p:cNvSpPr>
          <p:nvPr>
            <p:ph type="title"/>
          </p:nvPr>
        </p:nvSpPr>
        <p:spPr>
          <a:xfrm>
            <a:off x="2603261" y="501870"/>
            <a:ext cx="9206301" cy="1036638"/>
          </a:xfrm>
        </p:spPr>
        <p:txBody>
          <a:bodyPr vert="horz" lIns="91440" tIns="45720" rIns="91440" bIns="45720" rtlCol="0" anchor="ctr">
            <a:noAutofit/>
          </a:bodyPr>
          <a:lstStyle/>
          <a:p>
            <a:r>
              <a:rPr lang="lv-LV" sz="2700">
                <a:latin typeface="Verdana"/>
                <a:ea typeface="Verdana"/>
              </a:rPr>
              <a:t>Metodiskais materiāls gājēju ceļu noteikšanai attīstības plānošanas dokumentos</a:t>
            </a:r>
            <a:endParaRPr lang="lv-LV" sz="2700"/>
          </a:p>
          <a:p>
            <a:endParaRPr lang="lv-LV" altLang="en-US"/>
          </a:p>
        </p:txBody>
      </p:sp>
      <p:sp>
        <p:nvSpPr>
          <p:cNvPr id="5" name="Text Placeholder 4">
            <a:extLst>
              <a:ext uri="{FF2B5EF4-FFF2-40B4-BE49-F238E27FC236}">
                <a16:creationId xmlns:a16="http://schemas.microsoft.com/office/drawing/2014/main" id="{88888B60-49FD-97AB-4725-20A86F06C969}"/>
              </a:ext>
            </a:extLst>
          </p:cNvPr>
          <p:cNvSpPr txBox="1">
            <a:spLocks/>
          </p:cNvSpPr>
          <p:nvPr/>
        </p:nvSpPr>
        <p:spPr>
          <a:xfrm>
            <a:off x="6705600" y="6172200"/>
            <a:ext cx="4876800" cy="304800"/>
          </a:xfrm>
          <a:prstGeom prst="rect">
            <a:avLst/>
          </a:prstGeom>
        </p:spPr>
        <p:txBody>
          <a:bodyPr vert="horz" lIns="91440" tIns="45720" rIns="91440" bIns="45720" rtlCol="0" anchor="t">
            <a:normAutofit/>
          </a:bodyPr>
          <a:lstStyle>
            <a:lvl1pPr marL="0" indent="0" algn="r" defTabSz="914400" rtl="0" eaLnBrk="1" latinLnBrk="0" hangingPunct="1">
              <a:spcBef>
                <a:spcPct val="20000"/>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err="1">
                <a:latin typeface="Verdana"/>
                <a:ea typeface="Verdana"/>
              </a:rPr>
              <a:t>Pieejams</a:t>
            </a:r>
            <a:r>
              <a:rPr lang="en-US">
                <a:latin typeface="Verdana"/>
                <a:ea typeface="Verdana"/>
              </a:rPr>
              <a:t>:  </a:t>
            </a:r>
            <a:r>
              <a:rPr lang="en-US">
                <a:latin typeface="Verdana"/>
                <a:ea typeface="Verdana"/>
                <a:hlinkClick r:id="rId3"/>
              </a:rPr>
              <a:t>metodiskais materiāls piekļuvju noteikšanai</a:t>
            </a:r>
            <a:endParaRPr lang="en-US" err="1"/>
          </a:p>
        </p:txBody>
      </p:sp>
    </p:spTree>
    <p:extLst>
      <p:ext uri="{BB962C8B-B14F-4D97-AF65-F5344CB8AC3E}">
        <p14:creationId xmlns:p14="http://schemas.microsoft.com/office/powerpoint/2010/main" val="333303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BFC93-F13E-E2A4-0BFC-6A2951C1451C}"/>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6D122EDA-8B97-E461-166E-6679CA2464E5}"/>
              </a:ext>
            </a:extLst>
          </p:cNvPr>
          <p:cNvSpPr>
            <a:spLocks noGrp="1"/>
          </p:cNvSpPr>
          <p:nvPr>
            <p:ph idx="1"/>
          </p:nvPr>
        </p:nvSpPr>
        <p:spPr>
          <a:xfrm>
            <a:off x="2672080" y="1175234"/>
            <a:ext cx="3924093" cy="4588266"/>
          </a:xfrm>
        </p:spPr>
        <p:txBody>
          <a:bodyPr vert="horz" lIns="91440" tIns="45720" rIns="91440" bIns="45720" rtlCol="0" anchor="t">
            <a:normAutofit lnSpcReduction="10000"/>
          </a:bodyPr>
          <a:lstStyle/>
          <a:p>
            <a:pPr>
              <a:lnSpc>
                <a:spcPct val="107000"/>
              </a:lnSpc>
              <a:spcAft>
                <a:spcPts val="600"/>
              </a:spcAft>
            </a:pPr>
            <a:r>
              <a:rPr lang="lv-LV">
                <a:solidFill>
                  <a:srgbClr val="000000"/>
                </a:solidFill>
                <a:latin typeface="Verdana"/>
                <a:ea typeface="Verdana"/>
              </a:rPr>
              <a:t>1) Terminoloģija</a:t>
            </a:r>
            <a:endParaRPr lang="en-US"/>
          </a:p>
          <a:p>
            <a:pPr>
              <a:lnSpc>
                <a:spcPct val="107000"/>
              </a:lnSpc>
              <a:spcAft>
                <a:spcPts val="600"/>
              </a:spcAft>
            </a:pPr>
            <a:r>
              <a:rPr lang="lv-LV">
                <a:solidFill>
                  <a:srgbClr val="000000"/>
                </a:solidFill>
                <a:latin typeface="Verdana"/>
                <a:ea typeface="Verdana"/>
                <a:cs typeface="Times New Roman"/>
              </a:rPr>
              <a:t>2) Apdzīvoto vietu konfigurācija un robežas</a:t>
            </a:r>
            <a:endParaRPr lang="lv-LV">
              <a:latin typeface="Verdana"/>
              <a:ea typeface="Verdana"/>
              <a:cs typeface="Times New Roman"/>
            </a:endParaRPr>
          </a:p>
          <a:p>
            <a:pPr>
              <a:lnSpc>
                <a:spcPct val="107000"/>
              </a:lnSpc>
              <a:spcAft>
                <a:spcPts val="600"/>
              </a:spcAft>
            </a:pPr>
            <a:r>
              <a:rPr lang="lv-LV">
                <a:solidFill>
                  <a:srgbClr val="000000"/>
                </a:solidFill>
                <a:latin typeface="Verdana"/>
                <a:ea typeface="Verdana"/>
                <a:cs typeface="Times New Roman"/>
              </a:rPr>
              <a:t>3) Ieteikumi labai plānošanas praksei:</a:t>
            </a:r>
            <a:endParaRPr lang="lv-LV">
              <a:latin typeface="Verdana"/>
              <a:ea typeface="Verdana"/>
              <a:cs typeface="Times New Roman"/>
            </a:endParaRPr>
          </a:p>
          <a:p>
            <a:pPr marL="342900" indent="-342900">
              <a:lnSpc>
                <a:spcPct val="107000"/>
              </a:lnSpc>
              <a:spcAft>
                <a:spcPts val="600"/>
              </a:spcAft>
              <a:buChar char="•"/>
            </a:pPr>
            <a:r>
              <a:rPr lang="lv-LV" b="1" i="1">
                <a:solidFill>
                  <a:srgbClr val="000000"/>
                </a:solidFill>
                <a:latin typeface="Verdana"/>
                <a:ea typeface="Verdana"/>
                <a:cs typeface="Times New Roman"/>
              </a:rPr>
              <a:t>Tematisko plānojumu izstrāde</a:t>
            </a:r>
          </a:p>
          <a:p>
            <a:pPr marL="342900" indent="-342900">
              <a:lnSpc>
                <a:spcPct val="107000"/>
              </a:lnSpc>
              <a:spcAft>
                <a:spcPts val="600"/>
              </a:spcAft>
              <a:buChar char="•"/>
            </a:pPr>
            <a:r>
              <a:rPr lang="lv-LV" i="1">
                <a:solidFill>
                  <a:srgbClr val="000000"/>
                </a:solidFill>
                <a:latin typeface="Verdana"/>
                <a:ea typeface="Verdana"/>
                <a:cs typeface="Times New Roman"/>
              </a:rPr>
              <a:t>Pašvaldību sadarbība gājēju ceļu noteikšanā</a:t>
            </a:r>
          </a:p>
          <a:p>
            <a:pPr marL="342900" indent="-342900">
              <a:lnSpc>
                <a:spcPct val="107000"/>
              </a:lnSpc>
              <a:spcAft>
                <a:spcPts val="600"/>
              </a:spcAft>
              <a:buChar char="•"/>
            </a:pPr>
            <a:r>
              <a:rPr lang="lv-LV" i="1">
                <a:solidFill>
                  <a:srgbClr val="000000"/>
                </a:solidFill>
                <a:latin typeface="Verdana"/>
                <a:ea typeface="Verdana"/>
                <a:cs typeface="Times New Roman"/>
              </a:rPr>
              <a:t>Efektīva un daudzfunkcionāla piekļuvju plānošana</a:t>
            </a:r>
          </a:p>
          <a:p>
            <a:pPr marL="342900" indent="-342900">
              <a:lnSpc>
                <a:spcPct val="107000"/>
              </a:lnSpc>
              <a:spcAft>
                <a:spcPts val="600"/>
              </a:spcAft>
              <a:buChar char="•"/>
            </a:pPr>
            <a:endParaRPr lang="lv-LV">
              <a:solidFill>
                <a:srgbClr val="000000"/>
              </a:solidFill>
              <a:cs typeface="Times New Roman" panose="02020603050405020304" pitchFamily="18" charset="0"/>
            </a:endParaRPr>
          </a:p>
          <a:p>
            <a:pPr>
              <a:lnSpc>
                <a:spcPct val="107000"/>
              </a:lnSpc>
              <a:spcAft>
                <a:spcPts val="600"/>
              </a:spcAft>
            </a:pPr>
            <a:endParaRPr lang="lv-LV">
              <a:solidFill>
                <a:srgbClr val="000000"/>
              </a:solidFill>
              <a:cs typeface="Times New Roman" panose="02020603050405020304" pitchFamily="18" charset="0"/>
            </a:endParaRPr>
          </a:p>
          <a:p>
            <a:pPr>
              <a:lnSpc>
                <a:spcPct val="107000"/>
              </a:lnSpc>
              <a:spcAft>
                <a:spcPts val="600"/>
              </a:spcAft>
            </a:pPr>
            <a:endParaRPr lang="lv-LV">
              <a:solidFill>
                <a:srgbClr val="000000"/>
              </a:solidFill>
              <a:cs typeface="Times New Roman" panose="02020603050405020304" pitchFamily="18" charset="0"/>
            </a:endParaRPr>
          </a:p>
          <a:p>
            <a:pPr>
              <a:lnSpc>
                <a:spcPct val="107000"/>
              </a:lnSpc>
              <a:spcAft>
                <a:spcPts val="600"/>
              </a:spcAft>
              <a:buClr>
                <a:srgbClr val="29702A"/>
              </a:buClr>
            </a:pPr>
            <a:endParaRPr lang="lv-LV" altLang="lv-LV" sz="2400">
              <a:solidFill>
                <a:srgbClr val="212529"/>
              </a:solidFill>
              <a:cs typeface="Times New Roman" panose="02020603050405020304" pitchFamily="18" charset="0"/>
            </a:endParaRPr>
          </a:p>
          <a:p>
            <a:pPr>
              <a:lnSpc>
                <a:spcPct val="107000"/>
              </a:lnSpc>
              <a:spcAft>
                <a:spcPts val="600"/>
              </a:spcAft>
              <a:buClr>
                <a:srgbClr val="29702A"/>
              </a:buClr>
            </a:pPr>
            <a:endParaRPr lang="lv-LV" altLang="lv-LV" sz="2400" b="1">
              <a:solidFill>
                <a:srgbClr val="212529"/>
              </a:solidFill>
              <a:cs typeface="Times New Roman" panose="02020603050405020304" pitchFamily="18" charset="0"/>
            </a:endParaRPr>
          </a:p>
          <a:p>
            <a:pPr marL="342900" indent="-342900">
              <a:lnSpc>
                <a:spcPct val="107000"/>
              </a:lnSpc>
              <a:spcAft>
                <a:spcPts val="600"/>
              </a:spcAft>
              <a:buClr>
                <a:srgbClr val="29702A"/>
              </a:buClr>
              <a:buChar char="•"/>
            </a:pPr>
            <a:endParaRPr lang="lv-LV" altLang="lv-LV" sz="1800">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4B9643C6-48B9-B94A-0DBD-E0ABE75424E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11</a:t>
            </a:fld>
            <a:endParaRPr lang="en-US" altLang="en-US" sz="1000">
              <a:solidFill>
                <a:srgbClr val="898989"/>
              </a:solidFill>
              <a:latin typeface="Verdana" panose="020B0604030504040204" pitchFamily="34" charset="0"/>
            </a:endParaRPr>
          </a:p>
        </p:txBody>
      </p:sp>
      <p:sp>
        <p:nvSpPr>
          <p:cNvPr id="4" name="Title 1">
            <a:extLst>
              <a:ext uri="{FF2B5EF4-FFF2-40B4-BE49-F238E27FC236}">
                <a16:creationId xmlns:a16="http://schemas.microsoft.com/office/drawing/2014/main" id="{EF49FCCB-CFB6-42FC-3256-EC5A8EF70A11}"/>
              </a:ext>
            </a:extLst>
          </p:cNvPr>
          <p:cNvSpPr>
            <a:spLocks noGrp="1"/>
          </p:cNvSpPr>
          <p:nvPr>
            <p:ph type="title"/>
          </p:nvPr>
        </p:nvSpPr>
        <p:spPr>
          <a:xfrm>
            <a:off x="2672080" y="140903"/>
            <a:ext cx="8128000" cy="1036638"/>
          </a:xfrm>
        </p:spPr>
        <p:txBody>
          <a:bodyPr>
            <a:normAutofit/>
          </a:bodyPr>
          <a:lstStyle/>
          <a:p>
            <a:r>
              <a:rPr lang="lv-LV" altLang="en-US">
                <a:latin typeface="Verdana"/>
                <a:ea typeface="Verdana"/>
              </a:rPr>
              <a:t>Vispārējie ieteikumi</a:t>
            </a:r>
            <a:endParaRPr lang="lv-LV" altLang="en-US"/>
          </a:p>
        </p:txBody>
      </p:sp>
      <p:pic>
        <p:nvPicPr>
          <p:cNvPr id="2" name="Picture 1" descr="A close-up of a map">
            <a:extLst>
              <a:ext uri="{FF2B5EF4-FFF2-40B4-BE49-F238E27FC236}">
                <a16:creationId xmlns:a16="http://schemas.microsoft.com/office/drawing/2014/main" id="{04D5148E-4A3D-FE08-7132-FFAB2F2A25A2}"/>
              </a:ext>
            </a:extLst>
          </p:cNvPr>
          <p:cNvPicPr>
            <a:picLocks noChangeAspect="1"/>
          </p:cNvPicPr>
          <p:nvPr/>
        </p:nvPicPr>
        <p:blipFill>
          <a:blip r:embed="rId3"/>
          <a:stretch>
            <a:fillRect/>
          </a:stretch>
        </p:blipFill>
        <p:spPr>
          <a:xfrm>
            <a:off x="6600451" y="1549532"/>
            <a:ext cx="5464380" cy="3846440"/>
          </a:xfrm>
          <a:prstGeom prst="rect">
            <a:avLst/>
          </a:prstGeom>
        </p:spPr>
      </p:pic>
    </p:spTree>
    <p:extLst>
      <p:ext uri="{BB962C8B-B14F-4D97-AF65-F5344CB8AC3E}">
        <p14:creationId xmlns:p14="http://schemas.microsoft.com/office/powerpoint/2010/main" val="64154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7F51-D274-27EF-CD83-7E41E76D03B6}"/>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DE140879-3BD6-D341-437E-DFAFDDE35435}"/>
              </a:ext>
            </a:extLst>
          </p:cNvPr>
          <p:cNvSpPr>
            <a:spLocks noGrp="1"/>
          </p:cNvSpPr>
          <p:nvPr>
            <p:ph idx="1"/>
          </p:nvPr>
        </p:nvSpPr>
        <p:spPr>
          <a:xfrm>
            <a:off x="2672080" y="1132102"/>
            <a:ext cx="8913778" cy="4588266"/>
          </a:xfrm>
        </p:spPr>
        <p:txBody>
          <a:bodyPr vert="horz" lIns="91440" tIns="45720" rIns="91440" bIns="45720" rtlCol="0" anchor="t">
            <a:normAutofit lnSpcReduction="10000"/>
          </a:bodyPr>
          <a:lstStyle/>
          <a:p>
            <a:pPr marL="457200" indent="-457200">
              <a:lnSpc>
                <a:spcPct val="107000"/>
              </a:lnSpc>
              <a:spcAft>
                <a:spcPts val="600"/>
              </a:spcAft>
              <a:buAutoNum type="arabicParenR"/>
            </a:pPr>
            <a:r>
              <a:rPr lang="lv-LV">
                <a:latin typeface="Verdana"/>
                <a:ea typeface="Verdana"/>
              </a:rPr>
              <a:t>Apmeklētāju slodze uz piekrastes veģetāciju</a:t>
            </a:r>
            <a:endParaRPr lang="en-US"/>
          </a:p>
          <a:p>
            <a:pPr marL="457200" indent="-457200">
              <a:lnSpc>
                <a:spcPct val="107000"/>
              </a:lnSpc>
              <a:spcAft>
                <a:spcPts val="600"/>
              </a:spcAft>
              <a:buAutoNum type="arabicParenR"/>
            </a:pPr>
            <a:r>
              <a:rPr lang="lv-LV">
                <a:latin typeface="Verdana"/>
                <a:ea typeface="Verdana"/>
              </a:rPr>
              <a:t>Ar gājēju ceļu saistītās infrastruktūras plānošana </a:t>
            </a:r>
            <a:r>
              <a:rPr lang="lv-LV" sz="1600" i="1">
                <a:latin typeface="Verdana"/>
                <a:ea typeface="Verdana"/>
              </a:rPr>
              <a:t>(universālais dizains, ilgtspējīga mobilitāte un risinājumi, apsaimniekošana, stāvlaukumi, labiekārtojums)</a:t>
            </a:r>
          </a:p>
          <a:p>
            <a:pPr marL="457200" indent="-457200">
              <a:lnSpc>
                <a:spcPct val="107000"/>
              </a:lnSpc>
              <a:spcAft>
                <a:spcPts val="600"/>
              </a:spcAft>
              <a:buAutoNum type="arabicParenR"/>
            </a:pPr>
            <a:r>
              <a:rPr lang="lv-LV">
                <a:solidFill>
                  <a:srgbClr val="000000"/>
                </a:solidFill>
                <a:latin typeface="Verdana"/>
                <a:ea typeface="Verdana"/>
                <a:cs typeface="Times New Roman"/>
              </a:rPr>
              <a:t>Gājēju ceļu savstarpējie attālumi un to nobīdes</a:t>
            </a:r>
          </a:p>
          <a:p>
            <a:pPr marL="457200" indent="-457200">
              <a:lnSpc>
                <a:spcPct val="107000"/>
              </a:lnSpc>
              <a:spcAft>
                <a:spcPts val="600"/>
              </a:spcAft>
              <a:buAutoNum type="arabicParenR"/>
            </a:pPr>
            <a:r>
              <a:rPr lang="lv-LV">
                <a:solidFill>
                  <a:srgbClr val="000000"/>
                </a:solidFill>
                <a:latin typeface="Verdana"/>
                <a:ea typeface="Verdana"/>
                <a:cs typeface="Times New Roman"/>
              </a:rPr>
              <a:t>Dabiskie apstākļi</a:t>
            </a:r>
          </a:p>
          <a:p>
            <a:pPr>
              <a:lnSpc>
                <a:spcPct val="107000"/>
              </a:lnSpc>
              <a:spcAft>
                <a:spcPts val="600"/>
              </a:spcAft>
            </a:pPr>
            <a:r>
              <a:rPr lang="lv-LV" i="1">
                <a:solidFill>
                  <a:srgbClr val="000000"/>
                </a:solidFill>
                <a:latin typeface="Verdana"/>
                <a:ea typeface="Verdana"/>
                <a:cs typeface="Times New Roman"/>
              </a:rPr>
              <a:t> - Īpaši aizsargājamas dabas teritorijas </a:t>
            </a:r>
            <a:r>
              <a:rPr lang="lv-LV" sz="1600" i="1">
                <a:solidFill>
                  <a:srgbClr val="000000"/>
                </a:solidFill>
                <a:latin typeface="Verdana"/>
                <a:ea typeface="Verdana"/>
                <a:cs typeface="Times New Roman"/>
              </a:rPr>
              <a:t>(pašvaldībām ieteicams aktīvi iesaistīties dabas aizsardzības plānu izstrādē)</a:t>
            </a:r>
            <a:endParaRPr lang="en-US" sz="1600" i="1">
              <a:solidFill>
                <a:srgbClr val="000000"/>
              </a:solidFill>
              <a:latin typeface="Verdana"/>
              <a:ea typeface="Verdana"/>
              <a:cs typeface="Times New Roman"/>
            </a:endParaRPr>
          </a:p>
          <a:p>
            <a:r>
              <a:rPr lang="lv-LV" i="1">
                <a:solidFill>
                  <a:srgbClr val="000000"/>
                </a:solidFill>
                <a:latin typeface="Verdana"/>
                <a:ea typeface="Verdana"/>
                <a:cs typeface="Times New Roman"/>
              </a:rPr>
              <a:t>   - Teritorijas, kurās dabisku apstākļu dēļ ierobežota vai nav iespējama piekļuve jūrai </a:t>
            </a:r>
            <a:r>
              <a:rPr lang="lv-LV" sz="1600" i="1">
                <a:solidFill>
                  <a:srgbClr val="000000"/>
                </a:solidFill>
                <a:latin typeface="Verdana"/>
                <a:ea typeface="Verdana"/>
                <a:cs typeface="Times New Roman"/>
              </a:rPr>
              <a:t>(</a:t>
            </a:r>
            <a:r>
              <a:rPr lang="lv-LV" sz="1600" i="1" err="1">
                <a:solidFill>
                  <a:srgbClr val="000000"/>
                </a:solidFill>
                <a:latin typeface="Verdana"/>
                <a:ea typeface="Verdana"/>
                <a:cs typeface="Times New Roman"/>
              </a:rPr>
              <a:t>stāvkrasti</a:t>
            </a:r>
            <a:r>
              <a:rPr lang="lv-LV" sz="1600" i="1">
                <a:solidFill>
                  <a:srgbClr val="000000"/>
                </a:solidFill>
                <a:latin typeface="Verdana"/>
                <a:ea typeface="Verdana"/>
                <a:cs typeface="Times New Roman"/>
              </a:rPr>
              <a:t>, piejūras pļavas, upju grīvas)</a:t>
            </a:r>
            <a:endParaRPr lang="en-US" sz="1600" i="1">
              <a:solidFill>
                <a:srgbClr val="000000"/>
              </a:solidFill>
              <a:latin typeface="Verdana"/>
              <a:ea typeface="Verdana"/>
              <a:cs typeface="Times New Roman"/>
            </a:endParaRPr>
          </a:p>
          <a:p>
            <a:pPr>
              <a:lnSpc>
                <a:spcPct val="107000"/>
              </a:lnSpc>
              <a:spcAft>
                <a:spcPts val="600"/>
              </a:spcAft>
            </a:pPr>
            <a:r>
              <a:rPr lang="lv-LV" i="1">
                <a:solidFill>
                  <a:srgbClr val="000000"/>
                </a:solidFill>
                <a:latin typeface="Verdana"/>
                <a:ea typeface="Verdana"/>
                <a:cs typeface="Times New Roman"/>
              </a:rPr>
              <a:t>   - Dabiskas teritorijas </a:t>
            </a:r>
            <a:r>
              <a:rPr lang="lv-LV" sz="1600" i="1">
                <a:solidFill>
                  <a:srgbClr val="000000"/>
                </a:solidFill>
                <a:latin typeface="Verdana"/>
                <a:ea typeface="Verdana"/>
                <a:cs typeface="Times New Roman"/>
              </a:rPr>
              <a:t>(mežu masīvi, aizsargājami biotopi)</a:t>
            </a:r>
            <a:endParaRPr lang="lv-LV" sz="1600" i="1"/>
          </a:p>
          <a:p>
            <a:pPr>
              <a:lnSpc>
                <a:spcPct val="107000"/>
              </a:lnSpc>
              <a:spcAft>
                <a:spcPts val="600"/>
              </a:spcAft>
            </a:pPr>
            <a:r>
              <a:rPr lang="lv-LV">
                <a:solidFill>
                  <a:srgbClr val="000000"/>
                </a:solidFill>
                <a:latin typeface="Verdana"/>
                <a:ea typeface="Verdana"/>
                <a:cs typeface="Times New Roman"/>
              </a:rPr>
              <a:t>5) Esošā apbūve</a:t>
            </a:r>
          </a:p>
          <a:p>
            <a:pPr>
              <a:lnSpc>
                <a:spcPct val="107000"/>
              </a:lnSpc>
              <a:spcAft>
                <a:spcPts val="600"/>
              </a:spcAft>
            </a:pPr>
            <a:endParaRPr lang="lv-LV">
              <a:solidFill>
                <a:srgbClr val="000000"/>
              </a:solidFill>
              <a:cs typeface="Times New Roman"/>
            </a:endParaRPr>
          </a:p>
          <a:p>
            <a:pPr>
              <a:lnSpc>
                <a:spcPct val="107000"/>
              </a:lnSpc>
              <a:spcAft>
                <a:spcPts val="600"/>
              </a:spcAft>
            </a:pPr>
            <a:endParaRPr lang="lv-LV">
              <a:cs typeface="Times New Roman" panose="02020603050405020304" pitchFamily="18" charset="0"/>
            </a:endParaRPr>
          </a:p>
          <a:p>
            <a:pPr>
              <a:lnSpc>
                <a:spcPct val="107000"/>
              </a:lnSpc>
              <a:spcAft>
                <a:spcPts val="600"/>
              </a:spcAft>
            </a:pPr>
            <a:endParaRPr lang="lv-LV">
              <a:solidFill>
                <a:srgbClr val="000000"/>
              </a:solidFill>
              <a:cs typeface="Times New Roman" panose="02020603050405020304" pitchFamily="18" charset="0"/>
            </a:endParaRPr>
          </a:p>
          <a:p>
            <a:pPr>
              <a:lnSpc>
                <a:spcPct val="107000"/>
              </a:lnSpc>
              <a:spcAft>
                <a:spcPts val="600"/>
              </a:spcAft>
            </a:pPr>
            <a:endParaRPr lang="lv-LV">
              <a:solidFill>
                <a:srgbClr val="000000"/>
              </a:solidFill>
              <a:cs typeface="Times New Roman" panose="02020603050405020304" pitchFamily="18" charset="0"/>
            </a:endParaRPr>
          </a:p>
          <a:p>
            <a:pPr>
              <a:lnSpc>
                <a:spcPct val="107000"/>
              </a:lnSpc>
              <a:spcAft>
                <a:spcPts val="600"/>
              </a:spcAft>
              <a:buClr>
                <a:srgbClr val="29702A"/>
              </a:buClr>
            </a:pPr>
            <a:endParaRPr lang="lv-LV" altLang="lv-LV" sz="2400">
              <a:solidFill>
                <a:srgbClr val="212529"/>
              </a:solidFill>
              <a:cs typeface="Times New Roman" panose="02020603050405020304" pitchFamily="18" charset="0"/>
            </a:endParaRPr>
          </a:p>
          <a:p>
            <a:pPr marL="342900" indent="-342900">
              <a:lnSpc>
                <a:spcPct val="107000"/>
              </a:lnSpc>
              <a:spcAft>
                <a:spcPts val="600"/>
              </a:spcAft>
              <a:buClr>
                <a:srgbClr val="29702A"/>
              </a:buClr>
              <a:buAutoNum type="arabicParenR"/>
            </a:pPr>
            <a:endParaRPr lang="lv-LV" altLang="lv-LV" sz="1800">
              <a:solidFill>
                <a:srgbClr val="000000"/>
              </a:solidFill>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B5026F58-4422-C9A5-A8B0-B93ECFE88328}"/>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12</a:t>
            </a:fld>
            <a:endParaRPr lang="en-US" altLang="en-US" sz="1000">
              <a:solidFill>
                <a:srgbClr val="898989"/>
              </a:solidFill>
              <a:latin typeface="Verdana" panose="020B0604030504040204" pitchFamily="34" charset="0"/>
            </a:endParaRPr>
          </a:p>
        </p:txBody>
      </p:sp>
      <p:sp>
        <p:nvSpPr>
          <p:cNvPr id="4" name="Title 1">
            <a:extLst>
              <a:ext uri="{FF2B5EF4-FFF2-40B4-BE49-F238E27FC236}">
                <a16:creationId xmlns:a16="http://schemas.microsoft.com/office/drawing/2014/main" id="{0BABC0BD-63E8-E0E6-FB62-A2E54AF90EC0}"/>
              </a:ext>
            </a:extLst>
          </p:cNvPr>
          <p:cNvSpPr>
            <a:spLocks noGrp="1"/>
          </p:cNvSpPr>
          <p:nvPr>
            <p:ph type="title"/>
          </p:nvPr>
        </p:nvSpPr>
        <p:spPr>
          <a:xfrm>
            <a:off x="2672080" y="140903"/>
            <a:ext cx="8128000" cy="1036638"/>
          </a:xfrm>
        </p:spPr>
        <p:txBody>
          <a:bodyPr>
            <a:normAutofit/>
          </a:bodyPr>
          <a:lstStyle/>
          <a:p>
            <a:r>
              <a:rPr lang="lv-LV" altLang="en-US">
                <a:latin typeface="Verdana"/>
                <a:ea typeface="Verdana"/>
              </a:rPr>
              <a:t>Apstākļi, ko ņemt vērā</a:t>
            </a:r>
            <a:endParaRPr lang="lv-LV" altLang="en-US"/>
          </a:p>
        </p:txBody>
      </p:sp>
    </p:spTree>
    <p:extLst>
      <p:ext uri="{BB962C8B-B14F-4D97-AF65-F5344CB8AC3E}">
        <p14:creationId xmlns:p14="http://schemas.microsoft.com/office/powerpoint/2010/main" val="382840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flag with yellow stars and text&#10;&#10;AI-generated content may be incorrect.">
            <a:extLst>
              <a:ext uri="{FF2B5EF4-FFF2-40B4-BE49-F238E27FC236}">
                <a16:creationId xmlns:a16="http://schemas.microsoft.com/office/drawing/2014/main" id="{6A73BACF-57F5-A65B-3D67-040A1EB895DD}"/>
              </a:ext>
            </a:extLst>
          </p:cNvPr>
          <p:cNvPicPr>
            <a:picLocks noChangeAspect="1"/>
          </p:cNvPicPr>
          <p:nvPr/>
        </p:nvPicPr>
        <p:blipFill>
          <a:blip r:embed="rId3"/>
          <a:stretch>
            <a:fillRect/>
          </a:stretch>
        </p:blipFill>
        <p:spPr>
          <a:xfrm>
            <a:off x="15558" y="5320665"/>
            <a:ext cx="3636645" cy="1530350"/>
          </a:xfrm>
          <a:prstGeom prst="rect">
            <a:avLst/>
          </a:prstGeom>
        </p:spPr>
      </p:pic>
      <p:sp>
        <p:nvSpPr>
          <p:cNvPr id="2" name="Title 1">
            <a:extLst>
              <a:ext uri="{FF2B5EF4-FFF2-40B4-BE49-F238E27FC236}">
                <a16:creationId xmlns:a16="http://schemas.microsoft.com/office/drawing/2014/main" id="{65B0CC72-9FAA-3A99-78F5-72F7106AEE67}"/>
              </a:ext>
            </a:extLst>
          </p:cNvPr>
          <p:cNvSpPr>
            <a:spLocks noGrp="1"/>
          </p:cNvSpPr>
          <p:nvPr>
            <p:ph type="title"/>
          </p:nvPr>
        </p:nvSpPr>
        <p:spPr>
          <a:xfrm>
            <a:off x="2545255" y="381000"/>
            <a:ext cx="8128000" cy="1036642"/>
          </a:xfrm>
        </p:spPr>
        <p:txBody>
          <a:bodyPr/>
          <a:lstStyle/>
          <a:p>
            <a:r>
              <a:rPr lang="lv-LV" noProof="0">
                <a:latin typeface="Verdana"/>
                <a:ea typeface="Verdana"/>
              </a:rPr>
              <a:t>Jūras un piekrastes telpiskās plānošanas rīks - atbalsts vadlīniju izmantošanai plānošanā</a:t>
            </a:r>
            <a:endParaRPr lang="lv-LV" noProof="0"/>
          </a:p>
        </p:txBody>
      </p:sp>
      <p:sp>
        <p:nvSpPr>
          <p:cNvPr id="3" name="Content Placeholder 2">
            <a:extLst>
              <a:ext uri="{FF2B5EF4-FFF2-40B4-BE49-F238E27FC236}">
                <a16:creationId xmlns:a16="http://schemas.microsoft.com/office/drawing/2014/main" id="{CF9ACCC3-7780-AB2F-2A8B-13CDBB2F493F}"/>
              </a:ext>
            </a:extLst>
          </p:cNvPr>
          <p:cNvSpPr>
            <a:spLocks noGrp="1"/>
          </p:cNvSpPr>
          <p:nvPr>
            <p:ph idx="1"/>
          </p:nvPr>
        </p:nvSpPr>
        <p:spPr>
          <a:xfrm>
            <a:off x="2545255" y="1516119"/>
            <a:ext cx="9271000" cy="4570641"/>
          </a:xfrm>
        </p:spPr>
        <p:txBody>
          <a:bodyPr vert="horz" lIns="91440" tIns="45720" rIns="91440" bIns="45720" rtlCol="0" anchor="t">
            <a:normAutofit/>
          </a:bodyPr>
          <a:lstStyle/>
          <a:p>
            <a:pPr marL="457200" indent="-457200">
              <a:buAutoNum type="arabicParenR"/>
            </a:pPr>
            <a:r>
              <a:rPr lang="lv-LV" noProof="0">
                <a:latin typeface="Verdana"/>
                <a:ea typeface="Verdana"/>
              </a:rPr>
              <a:t>Jūras un piekrastes rīks izstrādāts </a:t>
            </a:r>
            <a:r>
              <a:rPr lang="lv-LV" noProof="0" err="1">
                <a:latin typeface="Verdana"/>
                <a:ea typeface="Verdana"/>
              </a:rPr>
              <a:t>Interreg</a:t>
            </a:r>
            <a:r>
              <a:rPr lang="lv-LV" noProof="0">
                <a:latin typeface="Verdana"/>
                <a:ea typeface="Verdana"/>
              </a:rPr>
              <a:t> Baltijas jūras reģiona programmas projekta </a:t>
            </a:r>
            <a:r>
              <a:rPr lang="lv-LV" b="1" noProof="0" err="1">
                <a:latin typeface="Verdana"/>
                <a:ea typeface="Verdana"/>
              </a:rPr>
              <a:t>Baltic</a:t>
            </a:r>
            <a:r>
              <a:rPr lang="lv-LV" b="1" noProof="0">
                <a:latin typeface="Verdana"/>
                <a:ea typeface="Verdana"/>
              </a:rPr>
              <a:t> Sea2Land </a:t>
            </a:r>
            <a:r>
              <a:rPr lang="lv-LV" noProof="0">
                <a:latin typeface="Verdana"/>
                <a:ea typeface="Verdana"/>
              </a:rPr>
              <a:t>ietvaros</a:t>
            </a:r>
          </a:p>
          <a:p>
            <a:pPr marL="457200" indent="-457200">
              <a:buAutoNum type="arabicParenR"/>
            </a:pPr>
            <a:r>
              <a:rPr lang="lv-LV" noProof="0">
                <a:latin typeface="Verdana"/>
                <a:ea typeface="Verdana"/>
              </a:rPr>
              <a:t>Lietotnē apkopoti un interaktīvi attēloti dažādi VARAM rīcībā esošie dati un informācija par jūru un piekrasti </a:t>
            </a:r>
          </a:p>
          <a:p>
            <a:pPr marL="457200" indent="-457200">
              <a:buAutoNum type="arabicParenR"/>
            </a:pPr>
            <a:r>
              <a:rPr lang="lv-LV" noProof="0">
                <a:latin typeface="Verdana"/>
                <a:ea typeface="Verdana"/>
              </a:rPr>
              <a:t>Rīkā izveidota funkcionalitāte, kas nodrošina nepieciešamo ģeotelpisko datu atbalstu, strādājot ar metodisko materiālu </a:t>
            </a:r>
          </a:p>
        </p:txBody>
      </p:sp>
      <p:sp>
        <p:nvSpPr>
          <p:cNvPr id="5" name="Text Placeholder 4">
            <a:extLst>
              <a:ext uri="{FF2B5EF4-FFF2-40B4-BE49-F238E27FC236}">
                <a16:creationId xmlns:a16="http://schemas.microsoft.com/office/drawing/2014/main" id="{50F5A42E-C94A-67DF-4E88-D073FE484675}"/>
              </a:ext>
            </a:extLst>
          </p:cNvPr>
          <p:cNvSpPr>
            <a:spLocks noGrp="1"/>
          </p:cNvSpPr>
          <p:nvPr>
            <p:ph type="body" sz="quarter" idx="12"/>
          </p:nvPr>
        </p:nvSpPr>
        <p:spPr/>
        <p:txBody>
          <a:bodyPr vert="horz" lIns="91440" tIns="45720" rIns="91440" bIns="45720" rtlCol="0" anchor="t">
            <a:normAutofit/>
          </a:bodyPr>
          <a:lstStyle/>
          <a:p>
            <a:r>
              <a:rPr lang="en-US" err="1">
                <a:latin typeface="Verdana"/>
                <a:ea typeface="Verdana"/>
              </a:rPr>
              <a:t>Plašāk</a:t>
            </a:r>
            <a:r>
              <a:rPr lang="en-US">
                <a:latin typeface="Verdana"/>
                <a:ea typeface="Verdana"/>
              </a:rPr>
              <a:t> par </a:t>
            </a:r>
            <a:r>
              <a:rPr lang="en-US" err="1">
                <a:latin typeface="Verdana"/>
                <a:ea typeface="Verdana"/>
              </a:rPr>
              <a:t>projektu</a:t>
            </a:r>
            <a:r>
              <a:rPr lang="en-US">
                <a:latin typeface="Verdana"/>
                <a:ea typeface="Verdana"/>
              </a:rPr>
              <a:t>: </a:t>
            </a:r>
            <a:r>
              <a:rPr lang="en-US">
                <a:latin typeface="Verdana"/>
                <a:ea typeface="Verdana"/>
                <a:hlinkClick r:id="rId4"/>
              </a:rPr>
              <a:t>https://interreg-baltic.eu/project/balticsea2land/</a:t>
            </a:r>
            <a:endParaRPr lang="en-US"/>
          </a:p>
        </p:txBody>
      </p:sp>
      <p:pic>
        <p:nvPicPr>
          <p:cNvPr id="6" name="Picture 5">
            <a:extLst>
              <a:ext uri="{FF2B5EF4-FFF2-40B4-BE49-F238E27FC236}">
                <a16:creationId xmlns:a16="http://schemas.microsoft.com/office/drawing/2014/main" id="{EC1DD605-3638-C4B6-83AA-575D218B8A5D}"/>
              </a:ext>
            </a:extLst>
          </p:cNvPr>
          <p:cNvPicPr>
            <a:picLocks noChangeAspect="1"/>
          </p:cNvPicPr>
          <p:nvPr/>
        </p:nvPicPr>
        <p:blipFill>
          <a:blip r:embed="rId5"/>
          <a:stretch>
            <a:fillRect/>
          </a:stretch>
        </p:blipFill>
        <p:spPr>
          <a:xfrm>
            <a:off x="0" y="3660617"/>
            <a:ext cx="12192000" cy="1650045"/>
          </a:xfrm>
          <a:prstGeom prst="rect">
            <a:avLst/>
          </a:prstGeom>
        </p:spPr>
      </p:pic>
      <p:sp>
        <p:nvSpPr>
          <p:cNvPr id="7" name="Rectangle: Rounded Corners 6">
            <a:extLst>
              <a:ext uri="{FF2B5EF4-FFF2-40B4-BE49-F238E27FC236}">
                <a16:creationId xmlns:a16="http://schemas.microsoft.com/office/drawing/2014/main" id="{A1A5E965-32D2-1087-44AE-ED3054DAC88D}"/>
              </a:ext>
            </a:extLst>
          </p:cNvPr>
          <p:cNvSpPr/>
          <p:nvPr/>
        </p:nvSpPr>
        <p:spPr>
          <a:xfrm>
            <a:off x="5777536" y="3513783"/>
            <a:ext cx="2394957" cy="1954223"/>
          </a:xfrm>
          <a:prstGeom prst="ellipse">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0598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515B-47D5-BD6A-D88C-0260125F76DF}"/>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567FB321-289E-D64F-2113-5E141CDD2DA5}"/>
              </a:ext>
            </a:extLst>
          </p:cNvPr>
          <p:cNvSpPr>
            <a:spLocks noGrp="1"/>
          </p:cNvSpPr>
          <p:nvPr>
            <p:ph idx="1"/>
          </p:nvPr>
        </p:nvSpPr>
        <p:spPr>
          <a:xfrm>
            <a:off x="2388559" y="1643936"/>
            <a:ext cx="5150169" cy="4684690"/>
          </a:xfrm>
        </p:spPr>
        <p:txBody>
          <a:bodyPr vert="horz" lIns="91440" tIns="45720" rIns="91440" bIns="45720" rtlCol="0" anchor="t">
            <a:noAutofit/>
          </a:bodyPr>
          <a:lstStyle/>
          <a:p>
            <a:pPr>
              <a:lnSpc>
                <a:spcPct val="107000"/>
              </a:lnSpc>
              <a:spcAft>
                <a:spcPts val="600"/>
              </a:spcAft>
              <a:buClr>
                <a:srgbClr val="29702A"/>
              </a:buClr>
            </a:pPr>
            <a:r>
              <a:rPr lang="lv-LV" altLang="lv-LV">
                <a:latin typeface="Verdana"/>
                <a:ea typeface="Verdana"/>
                <a:cs typeface="Times New Roman"/>
              </a:rPr>
              <a:t>Papildus metodiskajam atbalstam kājāmgājēju celiņu noteikšanai plānošanas dokumentos, rīks nodrošina</a:t>
            </a:r>
            <a:r>
              <a:rPr lang="lv-LV">
                <a:latin typeface="Verdana"/>
                <a:ea typeface="Calibri"/>
                <a:cs typeface="Calibri"/>
              </a:rPr>
              <a:t> iespēju veikt līdz šim publicēto </a:t>
            </a:r>
            <a:r>
              <a:rPr lang="lv-LV" b="1" u="sng">
                <a:latin typeface="Verdana"/>
                <a:ea typeface="Calibri"/>
                <a:cs typeface="Calibri"/>
                <a:hlinkClick r:id="rId3"/>
              </a:rPr>
              <a:t>Piekrastes novērtējumu</a:t>
            </a:r>
            <a:r>
              <a:rPr lang="lv-LV" b="1">
                <a:latin typeface="Verdana"/>
                <a:ea typeface="Calibri"/>
                <a:cs typeface="Calibri"/>
              </a:rPr>
              <a:t> </a:t>
            </a:r>
            <a:r>
              <a:rPr lang="lv-LV">
                <a:latin typeface="Verdana"/>
                <a:ea typeface="Calibri"/>
                <a:cs typeface="Calibri"/>
              </a:rPr>
              <a:t>datu analīzi, savstarpēju salīdzināšanu dažādos griezumos interaktīvā veidā un tiks papildināta ar papildus ģeotelpisko informāciju. </a:t>
            </a:r>
            <a:endParaRPr lang="lv-LV" altLang="lv-LV">
              <a:latin typeface="Verdana"/>
              <a:ea typeface="Verdana"/>
              <a:cs typeface="Times New Roman"/>
            </a:endParaRPr>
          </a:p>
          <a:p>
            <a:pPr>
              <a:lnSpc>
                <a:spcPct val="107000"/>
              </a:lnSpc>
              <a:spcAft>
                <a:spcPts val="600"/>
              </a:spcAft>
            </a:pPr>
            <a:r>
              <a:rPr lang="lv-LV" altLang="lv-LV">
                <a:latin typeface="Verdana"/>
                <a:ea typeface="Verdana"/>
                <a:cs typeface="Times New Roman"/>
              </a:rPr>
              <a:t>Piekļuves saite:</a:t>
            </a:r>
            <a:endParaRPr lang="lv-LV" altLang="lv-LV">
              <a:cs typeface="Times New Roman" panose="02020603050405020304" pitchFamily="18" charset="0"/>
            </a:endParaRPr>
          </a:p>
          <a:p>
            <a:pPr>
              <a:lnSpc>
                <a:spcPct val="107000"/>
              </a:lnSpc>
              <a:spcAft>
                <a:spcPts val="600"/>
              </a:spcAft>
            </a:pPr>
            <a:r>
              <a:rPr lang="lv-LV" b="1">
                <a:latin typeface="Verdana"/>
                <a:ea typeface="Verdana"/>
                <a:cs typeface="Calibri"/>
                <a:hlinkClick r:id="rId4"/>
              </a:rPr>
              <a:t>https://ej.uz/jūra-piekraste</a:t>
            </a:r>
            <a:endParaRPr lang="lv-LV" b="1"/>
          </a:p>
        </p:txBody>
      </p:sp>
      <p:sp>
        <p:nvSpPr>
          <p:cNvPr id="13316" name="Slide Number Placeholder 5">
            <a:extLst>
              <a:ext uri="{FF2B5EF4-FFF2-40B4-BE49-F238E27FC236}">
                <a16:creationId xmlns:a16="http://schemas.microsoft.com/office/drawing/2014/main" id="{03396D1F-0976-D647-F5B3-31621585355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14</a:t>
            </a:fld>
            <a:endParaRPr lang="en-US" altLang="en-US" sz="1000">
              <a:solidFill>
                <a:srgbClr val="898989"/>
              </a:solidFill>
              <a:latin typeface="Verdana" panose="020B0604030504040204" pitchFamily="34" charset="0"/>
            </a:endParaRPr>
          </a:p>
        </p:txBody>
      </p:sp>
      <p:sp>
        <p:nvSpPr>
          <p:cNvPr id="4" name="Title 1">
            <a:extLst>
              <a:ext uri="{FF2B5EF4-FFF2-40B4-BE49-F238E27FC236}">
                <a16:creationId xmlns:a16="http://schemas.microsoft.com/office/drawing/2014/main" id="{60FEF950-A931-8D47-71D1-4DC69A0A792B}"/>
              </a:ext>
            </a:extLst>
          </p:cNvPr>
          <p:cNvSpPr>
            <a:spLocks noGrp="1"/>
          </p:cNvSpPr>
          <p:nvPr>
            <p:ph type="title"/>
          </p:nvPr>
        </p:nvSpPr>
        <p:spPr>
          <a:xfrm>
            <a:off x="2387600" y="394903"/>
            <a:ext cx="9083040" cy="1036638"/>
          </a:xfrm>
        </p:spPr>
        <p:txBody>
          <a:bodyPr>
            <a:normAutofit/>
          </a:bodyPr>
          <a:lstStyle/>
          <a:p>
            <a:r>
              <a:rPr lang="lv-LV" altLang="en-US">
                <a:latin typeface="Verdana"/>
                <a:ea typeface="Verdana"/>
              </a:rPr>
              <a:t>Jūras un piekrastes telpiskās plānošanas rīks - paraugdemonstrējums</a:t>
            </a:r>
            <a:endParaRPr lang="lv-LV" altLang="en-US"/>
          </a:p>
        </p:txBody>
      </p:sp>
      <p:pic>
        <p:nvPicPr>
          <p:cNvPr id="3" name="Picture 2" descr="A qr code on a white background&#10;&#10;AI-generated content may be incorrect.">
            <a:extLst>
              <a:ext uri="{FF2B5EF4-FFF2-40B4-BE49-F238E27FC236}">
                <a16:creationId xmlns:a16="http://schemas.microsoft.com/office/drawing/2014/main" id="{46E192F0-7984-A0B2-D427-E81CAEE16F33}"/>
              </a:ext>
            </a:extLst>
          </p:cNvPr>
          <p:cNvPicPr>
            <a:picLocks noChangeAspect="1"/>
          </p:cNvPicPr>
          <p:nvPr/>
        </p:nvPicPr>
        <p:blipFill>
          <a:blip r:embed="rId5"/>
          <a:stretch>
            <a:fillRect/>
          </a:stretch>
        </p:blipFill>
        <p:spPr>
          <a:xfrm>
            <a:off x="7677257" y="1719154"/>
            <a:ext cx="3909037" cy="3819957"/>
          </a:xfrm>
          <a:prstGeom prst="rect">
            <a:avLst/>
          </a:prstGeom>
        </p:spPr>
      </p:pic>
    </p:spTree>
    <p:extLst>
      <p:ext uri="{BB962C8B-B14F-4D97-AF65-F5344CB8AC3E}">
        <p14:creationId xmlns:p14="http://schemas.microsoft.com/office/powerpoint/2010/main" val="425694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7">
            <a:extLst>
              <a:ext uri="{FF2B5EF4-FFF2-40B4-BE49-F238E27FC236}">
                <a16:creationId xmlns:a16="http://schemas.microsoft.com/office/drawing/2014/main" id="{D4D032CC-B37D-4872-AE6D-92FB801452C9}"/>
              </a:ext>
            </a:extLst>
          </p:cNvPr>
          <p:cNvSpPr>
            <a:spLocks noGrp="1"/>
          </p:cNvSpPr>
          <p:nvPr>
            <p:ph type="body" sz="quarter" idx="11"/>
          </p:nvPr>
        </p:nvSpPr>
        <p:spPr>
          <a:xfrm>
            <a:off x="2878447" y="4545289"/>
            <a:ext cx="6529441" cy="1298575"/>
          </a:xfrm>
        </p:spPr>
        <p:txBody>
          <a:bodyPr vert="horz" lIns="91440" tIns="45720" rIns="91440" bIns="45720" rtlCol="0" anchor="t">
            <a:normAutofit/>
          </a:bodyPr>
          <a:lstStyle/>
          <a:p>
            <a:r>
              <a:rPr lang="lv-LV" altLang="lv-LV" sz="1600">
                <a:latin typeface="Verdana"/>
                <a:ea typeface="Verdana"/>
              </a:rPr>
              <a:t>Anete Bērziņa, </a:t>
            </a:r>
            <a:r>
              <a:rPr lang="lv-LV" altLang="lv-LV" sz="1600">
                <a:solidFill>
                  <a:srgbClr val="000000"/>
                </a:solidFill>
                <a:latin typeface="Verdana"/>
                <a:ea typeface="Verdana"/>
                <a:cs typeface="Arial"/>
              </a:rPr>
              <a:t>67026438</a:t>
            </a:r>
            <a:r>
              <a:rPr lang="lv-LV" altLang="lv-LV" sz="1600">
                <a:latin typeface="Verdana"/>
                <a:ea typeface="Verdana"/>
              </a:rPr>
              <a:t>, </a:t>
            </a:r>
            <a:r>
              <a:rPr lang="lv-LV" altLang="lv-LV" sz="1600">
                <a:latin typeface="Verdana"/>
                <a:ea typeface="Verdana"/>
                <a:hlinkClick r:id="rId2"/>
              </a:rPr>
              <a:t>Anete.Berzina@varam.gov.lv</a:t>
            </a:r>
            <a:endParaRPr lang="lv-LV" altLang="lv-LV" sz="1600">
              <a:latin typeface="Verdana"/>
              <a:ea typeface="Verdana"/>
            </a:endParaRPr>
          </a:p>
          <a:p>
            <a:endParaRPr lang="lv-LV" altLang="lv-LV" sz="1600"/>
          </a:p>
          <a:p>
            <a:r>
              <a:rPr lang="lv-LV" altLang="lv-LV" sz="1600">
                <a:hlinkClick r:id="rId3"/>
              </a:rPr>
              <a:t>Viedās administrācijas un reģionālās attīstības ministrija</a:t>
            </a:r>
            <a:endParaRPr lang="lv-LV" altLang="lv-LV" sz="1600"/>
          </a:p>
        </p:txBody>
      </p:sp>
      <p:sp>
        <p:nvSpPr>
          <p:cNvPr id="49155" name="Slide Number Placeholder 5">
            <a:extLst>
              <a:ext uri="{FF2B5EF4-FFF2-40B4-BE49-F238E27FC236}">
                <a16:creationId xmlns:a16="http://schemas.microsoft.com/office/drawing/2014/main" id="{968DFC45-A89D-4ED5-8F8E-CEDF2B5012BB}"/>
              </a:ext>
            </a:extLst>
          </p:cNvPr>
          <p:cNvSpPr>
            <a:spLocks noGrp="1" noChangeArrowheads="1"/>
          </p:cNvSpPr>
          <p:nvPr>
            <p:ph type="sldNum" sz="quarter" idx="4"/>
          </p:nvPr>
        </p:nvSpPr>
        <p:spPr bwMode="auto">
          <a:xfrm>
            <a:off x="117856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eaLnBrk="0" hangingPunct="0"/>
            <a:fld id="{5B98EBAE-CE13-4ABA-B5C2-ABBABB5D2521}" type="slidenum">
              <a:rPr lang="en-US" altLang="en-US" sz="1700" smtClean="0">
                <a:solidFill>
                  <a:schemeClr val="tx1"/>
                </a:solidFill>
              </a:rPr>
              <a:pPr algn="l" eaLnBrk="0" hangingPunct="0"/>
              <a:t>15</a:t>
            </a:fld>
            <a:endParaRPr lang="en-US" altLang="en-US" sz="1700">
              <a:solidFill>
                <a:schemeClr val="tx1"/>
              </a:solidFill>
            </a:endParaRPr>
          </a:p>
        </p:txBody>
      </p:sp>
      <p:sp>
        <p:nvSpPr>
          <p:cNvPr id="49156" name="Rectangle 17">
            <a:extLst>
              <a:ext uri="{FF2B5EF4-FFF2-40B4-BE49-F238E27FC236}">
                <a16:creationId xmlns:a16="http://schemas.microsoft.com/office/drawing/2014/main" id="{3B4C6ED7-B2DA-48C3-8A98-B8F425A68937}"/>
              </a:ext>
            </a:extLst>
          </p:cNvPr>
          <p:cNvSpPr>
            <a:spLocks noChangeArrowheads="1"/>
          </p:cNvSpPr>
          <p:nvPr/>
        </p:nvSpPr>
        <p:spPr bwMode="auto">
          <a:xfrm>
            <a:off x="15713206" y="607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lv-LV" altLang="lv-LV" sz="1100">
                <a:cs typeface="Calibri" panose="020F0502020204030204" pitchFamily="34" charset="0"/>
              </a:rPr>
              <a:t> </a:t>
            </a:r>
            <a:endParaRPr lang="lv-LV" altLang="lv-LV"/>
          </a:p>
        </p:txBody>
      </p:sp>
      <p:pic>
        <p:nvPicPr>
          <p:cNvPr id="2075" name="Picture 7" descr="twitter x, new logo, x, rounded Icon">
            <a:hlinkClick r:id="rId4"/>
            <a:extLst>
              <a:ext uri="{FF2B5EF4-FFF2-40B4-BE49-F238E27FC236}">
                <a16:creationId xmlns:a16="http://schemas.microsoft.com/office/drawing/2014/main" id="{008B8CB5-555A-98CE-8218-3A2735594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61" t="8736" r="20313" b="8377"/>
          <a:stretch>
            <a:fillRect/>
          </a:stretch>
        </p:blipFill>
        <p:spPr bwMode="auto">
          <a:xfrm>
            <a:off x="5062542" y="5897461"/>
            <a:ext cx="406802" cy="40680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1D795A40-31A8-F280-56AC-54A9170E465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494944" y="5905777"/>
            <a:ext cx="398825" cy="3988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CD70E122-B453-634A-1FA7-65ED21560E69}"/>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849914" y="5891372"/>
            <a:ext cx="422755" cy="4227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8">
            <a:hlinkClick r:id="rId10"/>
            <a:extLst>
              <a:ext uri="{FF2B5EF4-FFF2-40B4-BE49-F238E27FC236}">
                <a16:creationId xmlns:a16="http://schemas.microsoft.com/office/drawing/2014/main" id="{300A1193-E984-9E96-C8CC-36532B6DBF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1218" t="10445" r="9972" b="11656"/>
          <a:stretch>
            <a:fillRect/>
          </a:stretch>
        </p:blipFill>
        <p:spPr bwMode="auto">
          <a:xfrm>
            <a:off x="5911849" y="5874557"/>
            <a:ext cx="462638" cy="462638"/>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A logo of a camera&#10;&#10;Description automatically generated">
            <a:extLst>
              <a:ext uri="{FF2B5EF4-FFF2-40B4-BE49-F238E27FC236}">
                <a16:creationId xmlns:a16="http://schemas.microsoft.com/office/drawing/2014/main" id="{D7002F92-26E0-B16A-FAC0-C9C0D0D26ED6}"/>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393582" y="5893868"/>
            <a:ext cx="430732" cy="4307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8">
            <a:extLst>
              <a:ext uri="{FF2B5EF4-FFF2-40B4-BE49-F238E27FC236}">
                <a16:creationId xmlns:a16="http://schemas.microsoft.com/office/drawing/2014/main" id="{23113D06-9E7A-E8A9-C73D-2122EBBFCB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6" name="Rectangle 29">
            <a:extLst>
              <a:ext uri="{FF2B5EF4-FFF2-40B4-BE49-F238E27FC236}">
                <a16:creationId xmlns:a16="http://schemas.microsoft.com/office/drawing/2014/main" id="{81D383DC-3AFE-5769-6D57-BB2578F2050E}"/>
              </a:ext>
            </a:extLst>
          </p:cNvPr>
          <p:cNvSpPr>
            <a:spLocks noChangeArrowheads="1"/>
          </p:cNvSpPr>
          <p:nvPr/>
        </p:nvSpPr>
        <p:spPr bwMode="auto">
          <a:xfrm>
            <a:off x="0" y="78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7" name="Rectangle 30">
            <a:extLst>
              <a:ext uri="{FF2B5EF4-FFF2-40B4-BE49-F238E27FC236}">
                <a16:creationId xmlns:a16="http://schemas.microsoft.com/office/drawing/2014/main" id="{CC66AD99-F7FA-835D-81BD-4F17E7EDAEF3}"/>
              </a:ext>
            </a:extLst>
          </p:cNvPr>
          <p:cNvSpPr>
            <a:spLocks noChangeArrowheads="1"/>
          </p:cNvSpPr>
          <p:nvPr/>
        </p:nvSpPr>
        <p:spPr bwMode="auto">
          <a:xfrm>
            <a:off x="0" y="109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8" name="Rectangle 31">
            <a:extLst>
              <a:ext uri="{FF2B5EF4-FFF2-40B4-BE49-F238E27FC236}">
                <a16:creationId xmlns:a16="http://schemas.microsoft.com/office/drawing/2014/main" id="{C94FB742-EFD1-BAB7-1DC9-5412D51921EC}"/>
              </a:ext>
            </a:extLst>
          </p:cNvPr>
          <p:cNvSpPr>
            <a:spLocks noChangeArrowheads="1"/>
          </p:cNvSpPr>
          <p:nvPr/>
        </p:nvSpPr>
        <p:spPr bwMode="auto">
          <a:xfrm>
            <a:off x="0" y="143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9" name="Rectangle 32">
            <a:extLst>
              <a:ext uri="{FF2B5EF4-FFF2-40B4-BE49-F238E27FC236}">
                <a16:creationId xmlns:a16="http://schemas.microsoft.com/office/drawing/2014/main" id="{685C4CF1-9A6A-A0ED-588C-9DF571103B98}"/>
              </a:ext>
            </a:extLst>
          </p:cNvPr>
          <p:cNvSpPr>
            <a:spLocks noChangeArrowheads="1"/>
          </p:cNvSpPr>
          <p:nvPr/>
        </p:nvSpPr>
        <p:spPr bwMode="auto">
          <a:xfrm>
            <a:off x="0" y="180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20" name="Rectangle 33">
            <a:extLst>
              <a:ext uri="{FF2B5EF4-FFF2-40B4-BE49-F238E27FC236}">
                <a16:creationId xmlns:a16="http://schemas.microsoft.com/office/drawing/2014/main" id="{01E412A9-8A46-CF64-0C03-F6AD93936130}"/>
              </a:ext>
            </a:extLst>
          </p:cNvPr>
          <p:cNvSpPr>
            <a:spLocks noChangeArrowheads="1"/>
          </p:cNvSpPr>
          <p:nvPr/>
        </p:nvSpPr>
        <p:spPr bwMode="auto">
          <a:xfrm>
            <a:off x="0" y="214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Tree>
    <p:extLst>
      <p:ext uri="{BB962C8B-B14F-4D97-AF65-F5344CB8AC3E}">
        <p14:creationId xmlns:p14="http://schemas.microsoft.com/office/powerpoint/2010/main" val="297073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5ECF-D484-72A0-9B74-1AE18CEDEFA8}"/>
              </a:ext>
            </a:extLst>
          </p:cNvPr>
          <p:cNvSpPr>
            <a:spLocks noGrp="1"/>
          </p:cNvSpPr>
          <p:nvPr>
            <p:ph type="title"/>
          </p:nvPr>
        </p:nvSpPr>
        <p:spPr/>
        <p:txBody>
          <a:bodyPr/>
          <a:lstStyle/>
          <a:p>
            <a:r>
              <a:rPr lang="lv-LV"/>
              <a:t>Saņemtie jautājumi atbilstoši semināra tvērumam</a:t>
            </a:r>
          </a:p>
        </p:txBody>
      </p:sp>
      <p:sp>
        <p:nvSpPr>
          <p:cNvPr id="3" name="Content Placeholder 2">
            <a:extLst>
              <a:ext uri="{FF2B5EF4-FFF2-40B4-BE49-F238E27FC236}">
                <a16:creationId xmlns:a16="http://schemas.microsoft.com/office/drawing/2014/main" id="{E377B808-5445-CA82-CF84-B68AD6F4610E}"/>
              </a:ext>
            </a:extLst>
          </p:cNvPr>
          <p:cNvSpPr>
            <a:spLocks noGrp="1"/>
          </p:cNvSpPr>
          <p:nvPr>
            <p:ph idx="1"/>
          </p:nvPr>
        </p:nvSpPr>
        <p:spPr>
          <a:xfrm>
            <a:off x="2387600" y="1417643"/>
            <a:ext cx="8991600" cy="4708532"/>
          </a:xfrm>
        </p:spPr>
        <p:txBody>
          <a:bodyPr>
            <a:normAutofit/>
          </a:bodyPr>
          <a:lstStyle/>
          <a:p>
            <a:pPr lvl="0" indent="-342900" algn="just">
              <a:spcBef>
                <a:spcPts val="1200"/>
              </a:spcBef>
              <a:buFont typeface="Symbol" panose="05050102010706020507" pitchFamily="18" charset="2"/>
              <a:buChar char=""/>
            </a:pPr>
            <a:r>
              <a:rPr lang="lv-LV" sz="1800">
                <a:effectLst/>
                <a:cs typeface="Aptos" panose="020B0004020202020204" pitchFamily="34" charset="0"/>
              </a:rPr>
              <a:t>MKN 628 «Noteikumi par pašvaldību teritorijas attīstības plānošanas dokumentiem» paredz, </a:t>
            </a:r>
            <a:r>
              <a:rPr lang="lv-LV" sz="1800" i="1">
                <a:effectLst/>
                <a:cs typeface="Aptos" panose="020B0004020202020204" pitchFamily="34" charset="0"/>
              </a:rPr>
              <a:t>ka 39. Detālplānojumu izstrādā: 39.3. ja paredzēts būvēt ceļa pievienojumu valsts un pašvaldību autoceļam un vietējās pašvaldības teritorijas plānojumā, </a:t>
            </a:r>
            <a:r>
              <a:rPr lang="lv-LV" sz="1800" i="1" err="1">
                <a:effectLst/>
                <a:cs typeface="Aptos" panose="020B0004020202020204" pitchFamily="34" charset="0"/>
              </a:rPr>
              <a:t>lokālplānojumā</a:t>
            </a:r>
            <a:r>
              <a:rPr lang="lv-LV" sz="1800" i="1">
                <a:effectLst/>
                <a:cs typeface="Aptos" panose="020B0004020202020204" pitchFamily="34" charset="0"/>
              </a:rPr>
              <a:t>, transporta attīstības plānā vai tematiskajā plānojumā nav atrisināta piekļuve vienam vai vairākiem zemes īpašumiem</a:t>
            </a:r>
            <a:r>
              <a:rPr lang="lv-LV" sz="1800">
                <a:effectLst/>
                <a:cs typeface="Aptos" panose="020B0004020202020204" pitchFamily="34" charset="0"/>
              </a:rPr>
              <a:t>; </a:t>
            </a:r>
            <a:endParaRPr lang="lv-LV" sz="1800">
              <a:cs typeface="Aptos" panose="020B0004020202020204" pitchFamily="34" charset="0"/>
            </a:endParaRPr>
          </a:p>
          <a:p>
            <a:pPr lvl="0" algn="just">
              <a:spcBef>
                <a:spcPts val="1200"/>
              </a:spcBef>
            </a:pPr>
            <a:r>
              <a:rPr lang="lv-LV" sz="1800" b="1">
                <a:effectLst/>
                <a:cs typeface="Aptos" panose="020B0004020202020204" pitchFamily="34" charset="0"/>
              </a:rPr>
              <a:t>Vai šis punkts par jauna pievienojuma izbūvi, izstrādājot detālplānojumu vietējas nozīmes valsts ceļam ir jēgpilns? Kāpēc to nevar risināt būvprojektā, vienkārši ar LVC izsniegtiem nosacījumiem (noteikumiem).</a:t>
            </a:r>
          </a:p>
          <a:p>
            <a:pPr lvl="0" indent="-342900" algn="just">
              <a:spcBef>
                <a:spcPts val="1200"/>
              </a:spcBef>
              <a:buFont typeface="Symbol" panose="05050102010706020507" pitchFamily="18" charset="2"/>
              <a:buChar char=""/>
            </a:pPr>
            <a:r>
              <a:rPr lang="lv-LV" sz="1800" b="1">
                <a:effectLst/>
                <a:cs typeface="Aptos" panose="020B0004020202020204" pitchFamily="34" charset="0"/>
              </a:rPr>
              <a:t>TIN7 teritorijas </a:t>
            </a:r>
            <a:r>
              <a:rPr lang="lv-LV" sz="1800">
                <a:effectLst/>
                <a:cs typeface="Aptos" panose="020B0004020202020204" pitchFamily="34" charset="0"/>
              </a:rPr>
              <a:t>- cik ilgi tās drīkst būt teritorijas plānojumā un vai paredzētas kompensācijas/atsavināšana īpašniekiem par ilgstošu apgrūtinājumu.</a:t>
            </a:r>
            <a:endParaRPr lang="lv-LV" sz="1800">
              <a:cs typeface="Aptos" panose="020B0004020202020204" pitchFamily="34" charset="0"/>
            </a:endParaRPr>
          </a:p>
          <a:p>
            <a:pPr lvl="0" indent="-342900" algn="just">
              <a:spcBef>
                <a:spcPts val="1200"/>
              </a:spcBef>
              <a:buFont typeface="Symbol" panose="05050102010706020507" pitchFamily="18" charset="2"/>
              <a:buChar char=""/>
            </a:pPr>
            <a:r>
              <a:rPr lang="lv-LV" sz="1800">
                <a:effectLst/>
              </a:rPr>
              <a:t>Nosacījumi TP sarkanajām līnijām ap valsts autoceļiem pilsētās un ciemos - 10 m no nodalījuma joslas?</a:t>
            </a:r>
            <a:endParaRPr lang="lv-LV" sz="1800">
              <a:effectLst/>
              <a:cs typeface="Aptos" panose="020B0004020202020204" pitchFamily="34" charset="0"/>
            </a:endParaRPr>
          </a:p>
        </p:txBody>
      </p:sp>
      <p:sp>
        <p:nvSpPr>
          <p:cNvPr id="4" name="Text Placeholder 3">
            <a:extLst>
              <a:ext uri="{FF2B5EF4-FFF2-40B4-BE49-F238E27FC236}">
                <a16:creationId xmlns:a16="http://schemas.microsoft.com/office/drawing/2014/main" id="{AF218141-610F-1EE2-C4F9-4FB6A48D622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265D11A-2EDA-59EC-3FC1-3F3BC41CA338}"/>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67831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2164-6C42-11A0-DFA6-B037B010A08E}"/>
              </a:ext>
            </a:extLst>
          </p:cNvPr>
          <p:cNvSpPr>
            <a:spLocks noGrp="1"/>
          </p:cNvSpPr>
          <p:nvPr>
            <p:ph type="title"/>
          </p:nvPr>
        </p:nvSpPr>
        <p:spPr>
          <a:xfrm>
            <a:off x="609600" y="731836"/>
            <a:ext cx="10972800" cy="1143000"/>
          </a:xfrm>
        </p:spPr>
        <p:txBody>
          <a:bodyPr>
            <a:noAutofit/>
          </a:bodyPr>
          <a:lstStyle/>
          <a:p>
            <a:r>
              <a:rPr lang="lv-LV" sz="2800" b="1"/>
              <a:t>Visi līdz šim notikušie pasākumi projekta </a:t>
            </a:r>
            <a:br>
              <a:rPr lang="lv-LV" sz="2800" b="1"/>
            </a:br>
            <a:r>
              <a:rPr lang="lv-LV" sz="2800" b="1"/>
              <a:t>“Pašvaldību un plānošanas reģionu kapacitātes uzlabošana” ietvaros</a:t>
            </a:r>
            <a:br>
              <a:rPr lang="lv-LV" sz="2800" b="1"/>
            </a:br>
            <a:endParaRPr lang="lv-LV" sz="2800"/>
          </a:p>
        </p:txBody>
      </p:sp>
      <p:sp>
        <p:nvSpPr>
          <p:cNvPr id="3" name="Content Placeholder 2">
            <a:extLst>
              <a:ext uri="{FF2B5EF4-FFF2-40B4-BE49-F238E27FC236}">
                <a16:creationId xmlns:a16="http://schemas.microsoft.com/office/drawing/2014/main" id="{32B06F47-0D0D-C033-FBD6-3E7BF8C84EC5}"/>
              </a:ext>
            </a:extLst>
          </p:cNvPr>
          <p:cNvSpPr>
            <a:spLocks noGrp="1"/>
          </p:cNvSpPr>
          <p:nvPr>
            <p:ph idx="1"/>
          </p:nvPr>
        </p:nvSpPr>
        <p:spPr/>
        <p:txBody>
          <a:bodyPr>
            <a:normAutofit lnSpcReduction="10000"/>
          </a:bodyPr>
          <a:lstStyle/>
          <a:p>
            <a:pPr marL="0" indent="0">
              <a:buNone/>
            </a:pPr>
            <a:endParaRPr lang="lv-LV">
              <a:hlinkClick r:id="rId2"/>
            </a:endParaRPr>
          </a:p>
          <a:p>
            <a:pPr marL="0" indent="0">
              <a:buNone/>
            </a:pPr>
            <a:r>
              <a:rPr lang="lv-LV">
                <a:hlinkClick r:id="rId2"/>
              </a:rPr>
              <a:t>https://www.varam.gov.lv/lv/pasakumi-projekta-nr-5112123i001-pasvaldibu-un-planosanas-regionu-kapacitates-uzlabosana-ietvaros</a:t>
            </a:r>
            <a:r>
              <a:rPr lang="lv-LV"/>
              <a:t> </a:t>
            </a:r>
          </a:p>
          <a:p>
            <a:pPr marL="0" indent="0">
              <a:buNone/>
            </a:pPr>
            <a:endParaRPr lang="lv-LV"/>
          </a:p>
          <a:p>
            <a:pPr marL="0" indent="0">
              <a:buNone/>
            </a:pPr>
            <a:r>
              <a:rPr lang="lv-LV" sz="4000" b="1">
                <a:solidFill>
                  <a:srgbClr val="C00000"/>
                </a:solidFill>
              </a:rPr>
              <a:t>!</a:t>
            </a:r>
            <a:r>
              <a:rPr lang="lv-LV"/>
              <a:t> Pasākumu videoieraksti un prezentācijas no sadaļas </a:t>
            </a:r>
            <a:r>
              <a:rPr lang="lv-LV">
                <a:solidFill>
                  <a:schemeClr val="bg1">
                    <a:lumMod val="65000"/>
                  </a:schemeClr>
                </a:solidFill>
              </a:rPr>
              <a:t>«Metodiskie materiāli» </a:t>
            </a:r>
            <a:r>
              <a:rPr lang="lv-LV" b="1">
                <a:solidFill>
                  <a:srgbClr val="C00000"/>
                </a:solidFill>
              </a:rPr>
              <a:t>pārcelti uz </a:t>
            </a:r>
          </a:p>
          <a:p>
            <a:pPr marL="0" indent="0">
              <a:buNone/>
            </a:pPr>
            <a:r>
              <a:rPr lang="lv-LV" b="1"/>
              <a:t>«</a:t>
            </a:r>
            <a:r>
              <a:rPr lang="lv-LV" b="1" u="sng"/>
              <a:t>Semināru materiāli</a:t>
            </a:r>
            <a:r>
              <a:rPr lang="lv-LV" b="1"/>
              <a:t> teritorijas attīstības plānošanas jomā»</a:t>
            </a:r>
          </a:p>
        </p:txBody>
      </p:sp>
    </p:spTree>
    <p:extLst>
      <p:ext uri="{BB962C8B-B14F-4D97-AF65-F5344CB8AC3E}">
        <p14:creationId xmlns:p14="http://schemas.microsoft.com/office/powerpoint/2010/main" val="4954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FE5E-2EB7-E28C-1A6A-EC05039E025B}"/>
              </a:ext>
            </a:extLst>
          </p:cNvPr>
          <p:cNvSpPr>
            <a:spLocks noGrp="1"/>
          </p:cNvSpPr>
          <p:nvPr>
            <p:ph type="title"/>
          </p:nvPr>
        </p:nvSpPr>
        <p:spPr/>
        <p:txBody>
          <a:bodyPr/>
          <a:lstStyle/>
          <a:p>
            <a:r>
              <a:rPr lang="lv-LV"/>
              <a:t>Semināra novērtējuma anketas aizpildīšana</a:t>
            </a:r>
          </a:p>
        </p:txBody>
      </p:sp>
      <p:sp>
        <p:nvSpPr>
          <p:cNvPr id="3" name="Content Placeholder 2">
            <a:extLst>
              <a:ext uri="{FF2B5EF4-FFF2-40B4-BE49-F238E27FC236}">
                <a16:creationId xmlns:a16="http://schemas.microsoft.com/office/drawing/2014/main" id="{104D36E4-120E-1D96-1E38-D5D12FF8382D}"/>
              </a:ext>
            </a:extLst>
          </p:cNvPr>
          <p:cNvSpPr>
            <a:spLocks noGrp="1"/>
          </p:cNvSpPr>
          <p:nvPr>
            <p:ph idx="1"/>
          </p:nvPr>
        </p:nvSpPr>
        <p:spPr>
          <a:xfrm>
            <a:off x="4047557" y="1417642"/>
            <a:ext cx="8128000" cy="4373573"/>
          </a:xfrm>
        </p:spPr>
        <p:txBody>
          <a:bodyPr/>
          <a:lstStyle/>
          <a:p>
            <a:r>
              <a:rPr lang="lv-LV">
                <a:hlinkClick r:id="rId2"/>
              </a:rPr>
              <a:t>https://forms.office.com/e/S4irrs3qNc</a:t>
            </a:r>
            <a:r>
              <a:rPr lang="lv-LV"/>
              <a:t> </a:t>
            </a:r>
          </a:p>
        </p:txBody>
      </p:sp>
      <p:sp>
        <p:nvSpPr>
          <p:cNvPr id="4" name="Text Placeholder 3">
            <a:extLst>
              <a:ext uri="{FF2B5EF4-FFF2-40B4-BE49-F238E27FC236}">
                <a16:creationId xmlns:a16="http://schemas.microsoft.com/office/drawing/2014/main" id="{0D32B6B7-A3B8-0C9F-0E03-7D7946A38881}"/>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F17B556F-7119-6112-2F31-9413B2398802}"/>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27D0FB84-3324-1F5F-EE34-DD619F6524A5}"/>
              </a:ext>
            </a:extLst>
          </p:cNvPr>
          <p:cNvPicPr>
            <a:picLocks noChangeAspect="1"/>
          </p:cNvPicPr>
          <p:nvPr/>
        </p:nvPicPr>
        <p:blipFill>
          <a:blip r:embed="rId3"/>
          <a:stretch>
            <a:fillRect/>
          </a:stretch>
        </p:blipFill>
        <p:spPr>
          <a:xfrm>
            <a:off x="4791643" y="1951027"/>
            <a:ext cx="3319914" cy="3319914"/>
          </a:xfrm>
          <a:prstGeom prst="rect">
            <a:avLst/>
          </a:prstGeom>
        </p:spPr>
      </p:pic>
      <p:sp>
        <p:nvSpPr>
          <p:cNvPr id="7" name="Title 1">
            <a:extLst>
              <a:ext uri="{FF2B5EF4-FFF2-40B4-BE49-F238E27FC236}">
                <a16:creationId xmlns:a16="http://schemas.microsoft.com/office/drawing/2014/main" id="{28FC3449-13AE-B0B5-E9B8-EC920959F1DF}"/>
              </a:ext>
            </a:extLst>
          </p:cNvPr>
          <p:cNvSpPr txBox="1">
            <a:spLocks/>
          </p:cNvSpPr>
          <p:nvPr/>
        </p:nvSpPr>
        <p:spPr>
          <a:xfrm>
            <a:off x="2387600" y="5270941"/>
            <a:ext cx="8128000" cy="10366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a:t>Paldies Jums !</a:t>
            </a:r>
          </a:p>
        </p:txBody>
      </p:sp>
    </p:spTree>
    <p:extLst>
      <p:ext uri="{BB962C8B-B14F-4D97-AF65-F5344CB8AC3E}">
        <p14:creationId xmlns:p14="http://schemas.microsoft.com/office/powerpoint/2010/main" val="176264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47EC-240D-9D2E-2AA6-3C2AE5FF711D}"/>
              </a:ext>
            </a:extLst>
          </p:cNvPr>
          <p:cNvSpPr>
            <a:spLocks noGrp="1"/>
          </p:cNvSpPr>
          <p:nvPr>
            <p:ph type="title"/>
          </p:nvPr>
        </p:nvSpPr>
        <p:spPr>
          <a:xfrm>
            <a:off x="2281274" y="930510"/>
            <a:ext cx="9201888" cy="1036642"/>
          </a:xfrm>
        </p:spPr>
        <p:txBody>
          <a:bodyPr>
            <a:normAutofit fontScale="90000"/>
          </a:bodyPr>
          <a:lstStyle/>
          <a:p>
            <a:r>
              <a:rPr lang="lv-LV" altLang="lv-LV" sz="2400" b="1">
                <a:solidFill>
                  <a:srgbClr val="26712A"/>
                </a:solidFill>
                <a:latin typeface="Verdana"/>
                <a:ea typeface="Verdana"/>
              </a:rPr>
              <a:t>Semināra </a:t>
            </a:r>
            <a:br>
              <a:rPr lang="lv-LV" altLang="lv-LV" sz="2400" b="1">
                <a:solidFill>
                  <a:srgbClr val="26712A"/>
                </a:solidFill>
                <a:latin typeface="Verdana"/>
                <a:ea typeface="Verdana"/>
              </a:rPr>
            </a:br>
            <a:r>
              <a:rPr lang="lv-LV" altLang="lv-LV" sz="2400" b="1">
                <a:solidFill>
                  <a:srgbClr val="26712A"/>
                </a:solidFill>
                <a:latin typeface="Verdana"/>
                <a:ea typeface="Verdana"/>
              </a:rPr>
              <a:t>«Piekļuves un drošības aspekti teritorijas attīstības plānošanā» </a:t>
            </a:r>
            <a:br>
              <a:rPr lang="lv-LV" altLang="lv-LV" sz="2400" b="1">
                <a:solidFill>
                  <a:srgbClr val="26712A"/>
                </a:solidFill>
                <a:latin typeface="Verdana"/>
                <a:ea typeface="Verdana"/>
              </a:rPr>
            </a:br>
            <a:br>
              <a:rPr lang="lv-LV" altLang="lv-LV" sz="2400" b="1">
                <a:solidFill>
                  <a:srgbClr val="26712A"/>
                </a:solidFill>
                <a:latin typeface="Verdana"/>
                <a:ea typeface="Verdana"/>
              </a:rPr>
            </a:br>
            <a:r>
              <a:rPr lang="lv-LV" altLang="lv-LV" sz="2400" b="1">
                <a:solidFill>
                  <a:srgbClr val="26712A"/>
                </a:solidFill>
                <a:latin typeface="Verdana"/>
                <a:ea typeface="Verdana"/>
              </a:rPr>
              <a:t>darba kārtība</a:t>
            </a:r>
            <a:br>
              <a:rPr lang="lv-LV" altLang="lv-LV" sz="1800">
                <a:solidFill>
                  <a:srgbClr val="26712A"/>
                </a:solidFill>
                <a:latin typeface="Verdana"/>
                <a:ea typeface="Verdana"/>
              </a:rPr>
            </a:br>
            <a:endParaRPr lang="lv-LV">
              <a:solidFill>
                <a:srgbClr val="29702A"/>
              </a:solidFill>
              <a:latin typeface="Verdana"/>
              <a:ea typeface="Verdana"/>
            </a:endParaRPr>
          </a:p>
        </p:txBody>
      </p:sp>
      <p:sp>
        <p:nvSpPr>
          <p:cNvPr id="4" name="Text Placeholder 3">
            <a:extLst>
              <a:ext uri="{FF2B5EF4-FFF2-40B4-BE49-F238E27FC236}">
                <a16:creationId xmlns:a16="http://schemas.microsoft.com/office/drawing/2014/main" id="{43D33DFA-F97E-DC13-38FC-D42551D6F46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3C3FD6D3-C105-273F-C069-43B10B6411AB}"/>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99CD13D9-B01C-C157-9C9C-E90ECD1AB8F3}"/>
              </a:ext>
            </a:extLst>
          </p:cNvPr>
          <p:cNvPicPr>
            <a:picLocks noChangeAspect="1"/>
          </p:cNvPicPr>
          <p:nvPr/>
        </p:nvPicPr>
        <p:blipFill>
          <a:blip r:embed="rId3"/>
          <a:stretch>
            <a:fillRect/>
          </a:stretch>
        </p:blipFill>
        <p:spPr>
          <a:xfrm>
            <a:off x="2387600" y="2200585"/>
            <a:ext cx="7713436" cy="4124015"/>
          </a:xfrm>
          <a:prstGeom prst="rect">
            <a:avLst/>
          </a:prstGeom>
        </p:spPr>
      </p:pic>
    </p:spTree>
    <p:extLst>
      <p:ext uri="{BB962C8B-B14F-4D97-AF65-F5344CB8AC3E}">
        <p14:creationId xmlns:p14="http://schemas.microsoft.com/office/powerpoint/2010/main" val="248376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6D11E9C-CF79-4D5A-ACC4-7705ED940450}"/>
              </a:ext>
            </a:extLst>
          </p:cNvPr>
          <p:cNvSpPr>
            <a:spLocks noGrp="1"/>
          </p:cNvSpPr>
          <p:nvPr>
            <p:ph type="title"/>
          </p:nvPr>
        </p:nvSpPr>
        <p:spPr>
          <a:xfrm>
            <a:off x="914400" y="3225800"/>
            <a:ext cx="10363200" cy="960438"/>
          </a:xfrm>
        </p:spPr>
        <p:txBody>
          <a:bodyPr>
            <a:noAutofit/>
          </a:bodyPr>
          <a:lstStyle/>
          <a:p>
            <a:pPr>
              <a:defRPr/>
            </a:pPr>
            <a:br>
              <a:rPr lang="lv-LV" sz="3600" kern="0">
                <a:solidFill>
                  <a:srgbClr val="29702A"/>
                </a:solidFill>
                <a:cs typeface="Times New Roman" panose="02020603050405020304" pitchFamily="18" charset="0"/>
              </a:rPr>
            </a:br>
            <a:br>
              <a:rPr lang="lv-LV" sz="2800" kern="0">
                <a:cs typeface="Times New Roman" panose="02020603050405020304" pitchFamily="18" charset="0"/>
              </a:rPr>
            </a:br>
            <a:br>
              <a:rPr lang="lv-LV" altLang="lv-LV" sz="2800"/>
            </a:br>
            <a:endParaRPr lang="lv-LV" altLang="en-US" sz="2800"/>
          </a:p>
        </p:txBody>
      </p:sp>
      <p:sp>
        <p:nvSpPr>
          <p:cNvPr id="12291" name="Text Placeholder 1">
            <a:extLst>
              <a:ext uri="{FF2B5EF4-FFF2-40B4-BE49-F238E27FC236}">
                <a16:creationId xmlns:a16="http://schemas.microsoft.com/office/drawing/2014/main" id="{9C4C4168-1664-40F9-913D-5774AD39AD7A}"/>
              </a:ext>
            </a:extLst>
          </p:cNvPr>
          <p:cNvSpPr>
            <a:spLocks noGrp="1"/>
          </p:cNvSpPr>
          <p:nvPr>
            <p:ph type="body" sz="quarter" idx="10"/>
          </p:nvPr>
        </p:nvSpPr>
        <p:spPr>
          <a:xfrm>
            <a:off x="914400" y="3814364"/>
            <a:ext cx="10363200" cy="954107"/>
          </a:xfrm>
        </p:spPr>
        <p:txBody>
          <a:bodyPr vert="horz" lIns="91440" tIns="45720" rIns="91440" bIns="45720" rtlCol="0" anchor="t">
            <a:spAutoFit/>
          </a:bodyPr>
          <a:lstStyle/>
          <a:p>
            <a:r>
              <a:rPr lang="lv-LV" sz="2800" b="1">
                <a:solidFill>
                  <a:srgbClr val="29702A"/>
                </a:solidFill>
                <a:latin typeface="Verdana"/>
                <a:ea typeface="Verdana"/>
              </a:rPr>
              <a:t>Piekļuves jūrai un atbalsta rīki to noteikšanai plānošanas dokumentos</a:t>
            </a:r>
            <a:endParaRPr lang="en-US"/>
          </a:p>
        </p:txBody>
      </p:sp>
      <p:sp>
        <p:nvSpPr>
          <p:cNvPr id="12292" name="Text Placeholder 2">
            <a:extLst>
              <a:ext uri="{FF2B5EF4-FFF2-40B4-BE49-F238E27FC236}">
                <a16:creationId xmlns:a16="http://schemas.microsoft.com/office/drawing/2014/main" id="{BA5D4051-60C8-4C38-95E3-0A5B1D78DCC1}"/>
              </a:ext>
            </a:extLst>
          </p:cNvPr>
          <p:cNvSpPr>
            <a:spLocks noGrp="1"/>
          </p:cNvSpPr>
          <p:nvPr>
            <p:ph type="body" sz="quarter" idx="11"/>
          </p:nvPr>
        </p:nvSpPr>
        <p:spPr>
          <a:xfrm>
            <a:off x="914400" y="5903913"/>
            <a:ext cx="10363200" cy="639762"/>
          </a:xfrm>
        </p:spPr>
        <p:txBody>
          <a:bodyPr vert="horz" lIns="91440" tIns="45720" rIns="91440" bIns="45720" rtlCol="0" anchor="t">
            <a:normAutofit/>
          </a:bodyPr>
          <a:lstStyle/>
          <a:p>
            <a:r>
              <a:rPr lang="lv-LV" altLang="lv-LV">
                <a:latin typeface="Verdana"/>
                <a:ea typeface="Verdana"/>
              </a:rPr>
              <a:t>Anete Bērziņa, Telpiskās plānošanas politikas nodaļas vecākā eksperte, 24.04.2025.</a:t>
            </a:r>
          </a:p>
          <a:p>
            <a:endParaRPr lang="lv-LV" alt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7B836-35D6-9B40-6466-2054715E874F}"/>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8FABEFE0-8027-5EA2-767C-F9F59937AE4C}"/>
              </a:ext>
            </a:extLst>
          </p:cNvPr>
          <p:cNvSpPr>
            <a:spLocks noGrp="1"/>
          </p:cNvSpPr>
          <p:nvPr>
            <p:ph idx="1"/>
          </p:nvPr>
        </p:nvSpPr>
        <p:spPr>
          <a:xfrm>
            <a:off x="2481341" y="929860"/>
            <a:ext cx="4774058" cy="5703948"/>
          </a:xfrm>
        </p:spPr>
        <p:txBody>
          <a:bodyPr vert="horz" lIns="91440" tIns="45720" rIns="91440" bIns="45720" rtlCol="0" anchor="t">
            <a:normAutofit/>
          </a:bodyPr>
          <a:lstStyle/>
          <a:p>
            <a:pPr marL="342900" indent="-342900">
              <a:lnSpc>
                <a:spcPct val="107000"/>
              </a:lnSpc>
              <a:spcAft>
                <a:spcPts val="600"/>
              </a:spcAft>
              <a:buFont typeface="Arial"/>
              <a:buChar char="•"/>
            </a:pPr>
            <a:r>
              <a:rPr lang="lv-LV">
                <a:solidFill>
                  <a:srgbClr val="000000"/>
                </a:solidFill>
                <a:latin typeface="Verdana"/>
                <a:ea typeface="Verdana"/>
              </a:rPr>
              <a:t>Piekrastes novērtējumi </a:t>
            </a:r>
            <a:endParaRPr lang="en-US">
              <a:solidFill>
                <a:srgbClr val="000000"/>
              </a:solidFill>
              <a:latin typeface="Verdana"/>
              <a:ea typeface="Verdana"/>
            </a:endParaRPr>
          </a:p>
          <a:p>
            <a:pPr>
              <a:lnSpc>
                <a:spcPct val="107000"/>
              </a:lnSpc>
              <a:spcAft>
                <a:spcPts val="600"/>
              </a:spcAft>
            </a:pPr>
            <a:r>
              <a:rPr lang="lv-LV">
                <a:solidFill>
                  <a:srgbClr val="000000"/>
                </a:solidFill>
                <a:latin typeface="Verdana"/>
                <a:ea typeface="Verdana"/>
              </a:rPr>
              <a:t>    </a:t>
            </a:r>
            <a:r>
              <a:rPr lang="lv-LV" b="1">
                <a:solidFill>
                  <a:srgbClr val="000000"/>
                </a:solidFill>
                <a:latin typeface="Verdana"/>
                <a:ea typeface="Verdana"/>
              </a:rPr>
              <a:t>2015 &gt; 2019 &gt; 2023</a:t>
            </a:r>
            <a:endParaRPr lang="en-US" b="1">
              <a:latin typeface="Verdana"/>
              <a:ea typeface="Verdana"/>
            </a:endParaRPr>
          </a:p>
          <a:p>
            <a:pPr marL="342900" indent="-342900">
              <a:lnSpc>
                <a:spcPct val="107000"/>
              </a:lnSpc>
              <a:spcAft>
                <a:spcPts val="600"/>
              </a:spcAft>
              <a:buFont typeface="Arial"/>
              <a:buChar char="•"/>
            </a:pPr>
            <a:r>
              <a:rPr lang="lv-LV">
                <a:solidFill>
                  <a:srgbClr val="000000"/>
                </a:solidFill>
                <a:latin typeface="Verdana"/>
                <a:ea typeface="Verdana"/>
                <a:cs typeface="Calibri"/>
              </a:rPr>
              <a:t>Ministrijai pieejami dati par </a:t>
            </a:r>
            <a:r>
              <a:rPr lang="lv-LV" b="1">
                <a:solidFill>
                  <a:srgbClr val="000000"/>
                </a:solidFill>
                <a:latin typeface="Verdana"/>
                <a:ea typeface="Verdana"/>
                <a:cs typeface="Calibri"/>
              </a:rPr>
              <a:t>~700</a:t>
            </a:r>
            <a:r>
              <a:rPr lang="lv-LV">
                <a:solidFill>
                  <a:srgbClr val="000000"/>
                </a:solidFill>
                <a:latin typeface="Verdana"/>
                <a:ea typeface="Verdana"/>
                <a:cs typeface="Calibri"/>
              </a:rPr>
              <a:t> dabā identificētām piekļuvēm, no tām 70% attēlotas spēkā esošajos TP (</a:t>
            </a:r>
            <a:r>
              <a:rPr lang="lv-LV" i="1">
                <a:solidFill>
                  <a:srgbClr val="000000"/>
                </a:solidFill>
                <a:latin typeface="Verdana"/>
                <a:ea typeface="Verdana"/>
                <a:cs typeface="Calibri"/>
              </a:rPr>
              <a:t>uz 02.2024.</a:t>
            </a:r>
            <a:r>
              <a:rPr lang="lv-LV">
                <a:solidFill>
                  <a:srgbClr val="000000"/>
                </a:solidFill>
                <a:latin typeface="Verdana"/>
                <a:ea typeface="Verdana"/>
                <a:cs typeface="Calibri"/>
              </a:rPr>
              <a:t>)</a:t>
            </a:r>
            <a:endParaRPr lang="lv-LV">
              <a:solidFill>
                <a:srgbClr val="000000"/>
              </a:solidFill>
              <a:latin typeface="Verdana"/>
              <a:ea typeface="Verdana"/>
            </a:endParaRPr>
          </a:p>
          <a:p>
            <a:pPr marL="342900" indent="-342900">
              <a:lnSpc>
                <a:spcPct val="107000"/>
              </a:lnSpc>
              <a:spcAft>
                <a:spcPts val="600"/>
              </a:spcAft>
              <a:buFont typeface="Arial"/>
              <a:buChar char="•"/>
            </a:pPr>
            <a:r>
              <a:rPr lang="lv-LV">
                <a:solidFill>
                  <a:srgbClr val="000000"/>
                </a:solidFill>
                <a:latin typeface="Verdana"/>
                <a:ea typeface="Verdana"/>
                <a:cs typeface="Calibri"/>
              </a:rPr>
              <a:t>Piekļuvju </a:t>
            </a:r>
            <a:r>
              <a:rPr lang="lv-LV" b="1">
                <a:solidFill>
                  <a:srgbClr val="000000"/>
                </a:solidFill>
                <a:latin typeface="Verdana"/>
                <a:ea typeface="Verdana"/>
                <a:cs typeface="Calibri"/>
              </a:rPr>
              <a:t>tīkls</a:t>
            </a:r>
            <a:r>
              <a:rPr lang="lv-LV">
                <a:solidFill>
                  <a:srgbClr val="000000"/>
                </a:solidFill>
                <a:latin typeface="Verdana"/>
                <a:ea typeface="Verdana"/>
                <a:cs typeface="Calibri"/>
              </a:rPr>
              <a:t>, to savstarpējais izvietojums Latvijā </a:t>
            </a:r>
            <a:r>
              <a:rPr lang="lv-LV" b="1">
                <a:solidFill>
                  <a:srgbClr val="000000"/>
                </a:solidFill>
                <a:latin typeface="Verdana"/>
                <a:ea typeface="Verdana"/>
                <a:cs typeface="Calibri"/>
              </a:rPr>
              <a:t>šobrīd nav regulārs un viendabīgs</a:t>
            </a:r>
            <a:r>
              <a:rPr lang="lv-LV">
                <a:solidFill>
                  <a:srgbClr val="000000"/>
                </a:solidFill>
                <a:latin typeface="Verdana"/>
                <a:ea typeface="Verdana"/>
                <a:cs typeface="Calibri"/>
              </a:rPr>
              <a:t>. </a:t>
            </a:r>
          </a:p>
          <a:p>
            <a:pPr marL="342900" indent="-342900">
              <a:lnSpc>
                <a:spcPct val="107000"/>
              </a:lnSpc>
              <a:spcAft>
                <a:spcPts val="600"/>
              </a:spcAft>
              <a:buFont typeface="Arial"/>
              <a:buChar char="•"/>
            </a:pPr>
            <a:r>
              <a:rPr lang="lv-LV">
                <a:solidFill>
                  <a:srgbClr val="000000"/>
                </a:solidFill>
                <a:latin typeface="Verdana"/>
                <a:ea typeface="Verdana"/>
                <a:cs typeface="Calibri"/>
              </a:rPr>
              <a:t>Piekļuves jūrai nosaka arī </a:t>
            </a:r>
            <a:r>
              <a:rPr lang="lv-LV" b="1">
                <a:solidFill>
                  <a:srgbClr val="000000"/>
                </a:solidFill>
                <a:latin typeface="Verdana"/>
                <a:ea typeface="Verdana"/>
                <a:cs typeface="Calibri"/>
              </a:rPr>
              <a:t>īpašumtiesības un īpašumu sadalījuma struktūra</a:t>
            </a:r>
            <a:r>
              <a:rPr lang="lv-LV">
                <a:solidFill>
                  <a:srgbClr val="000000"/>
                </a:solidFill>
                <a:latin typeface="Verdana"/>
                <a:ea typeface="Verdana"/>
                <a:cs typeface="Calibri"/>
              </a:rPr>
              <a:t>.</a:t>
            </a:r>
          </a:p>
        </p:txBody>
      </p:sp>
      <p:sp>
        <p:nvSpPr>
          <p:cNvPr id="13316" name="Slide Number Placeholder 5">
            <a:extLst>
              <a:ext uri="{FF2B5EF4-FFF2-40B4-BE49-F238E27FC236}">
                <a16:creationId xmlns:a16="http://schemas.microsoft.com/office/drawing/2014/main" id="{CF436561-A339-7EAA-36FB-7B1EAAF2FFED}"/>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4</a:t>
            </a:fld>
            <a:endParaRPr lang="en-US" altLang="en-US" sz="1000">
              <a:solidFill>
                <a:srgbClr val="898989"/>
              </a:solidFill>
              <a:latin typeface="Verdana" panose="020B0604030504040204" pitchFamily="34" charset="0"/>
            </a:endParaRPr>
          </a:p>
        </p:txBody>
      </p:sp>
      <p:sp>
        <p:nvSpPr>
          <p:cNvPr id="4" name="Title 1">
            <a:extLst>
              <a:ext uri="{FF2B5EF4-FFF2-40B4-BE49-F238E27FC236}">
                <a16:creationId xmlns:a16="http://schemas.microsoft.com/office/drawing/2014/main" id="{7D0CEA85-EBBC-A32D-033D-496668957739}"/>
              </a:ext>
            </a:extLst>
          </p:cNvPr>
          <p:cNvSpPr>
            <a:spLocks noGrp="1"/>
          </p:cNvSpPr>
          <p:nvPr>
            <p:ph type="title"/>
          </p:nvPr>
        </p:nvSpPr>
        <p:spPr>
          <a:xfrm>
            <a:off x="2481341" y="4030"/>
            <a:ext cx="8990641" cy="1036638"/>
          </a:xfrm>
        </p:spPr>
        <p:txBody>
          <a:bodyPr>
            <a:normAutofit/>
          </a:bodyPr>
          <a:lstStyle/>
          <a:p>
            <a:r>
              <a:rPr lang="lv-LV">
                <a:latin typeface="Verdana"/>
                <a:ea typeface="Verdana"/>
              </a:rPr>
              <a:t>Esošā situācija</a:t>
            </a:r>
            <a:endParaRPr lang="en-US"/>
          </a:p>
        </p:txBody>
      </p:sp>
      <p:pic>
        <p:nvPicPr>
          <p:cNvPr id="2" name="Picture 1" descr="A map with a route&#10;&#10;AI-generated content may be incorrect.">
            <a:extLst>
              <a:ext uri="{FF2B5EF4-FFF2-40B4-BE49-F238E27FC236}">
                <a16:creationId xmlns:a16="http://schemas.microsoft.com/office/drawing/2014/main" id="{87CDA4A5-FBAA-3463-ACF4-88DA1F773B5D}"/>
              </a:ext>
            </a:extLst>
          </p:cNvPr>
          <p:cNvPicPr>
            <a:picLocks noChangeAspect="1"/>
          </p:cNvPicPr>
          <p:nvPr/>
        </p:nvPicPr>
        <p:blipFill>
          <a:blip r:embed="rId3"/>
          <a:stretch>
            <a:fillRect/>
          </a:stretch>
        </p:blipFill>
        <p:spPr>
          <a:xfrm>
            <a:off x="7254134" y="0"/>
            <a:ext cx="4937972" cy="6858000"/>
          </a:xfrm>
          <a:prstGeom prst="rect">
            <a:avLst/>
          </a:prstGeom>
        </p:spPr>
      </p:pic>
    </p:spTree>
    <p:extLst>
      <p:ext uri="{BB962C8B-B14F-4D97-AF65-F5344CB8AC3E}">
        <p14:creationId xmlns:p14="http://schemas.microsoft.com/office/powerpoint/2010/main" val="156354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4D036-44D8-DF29-FF63-490A15BC1369}"/>
            </a:ext>
          </a:extLst>
        </p:cNvPr>
        <p:cNvGrpSpPr/>
        <p:nvPr/>
      </p:nvGrpSpPr>
      <p:grpSpPr>
        <a:xfrm>
          <a:off x="0" y="0"/>
          <a:ext cx="0" cy="0"/>
          <a:chOff x="0" y="0"/>
          <a:chExt cx="0" cy="0"/>
        </a:xfrm>
      </p:grpSpPr>
      <p:pic>
        <p:nvPicPr>
          <p:cNvPr id="9" name="Content Placeholder 9" descr="A map of the sea&#10;&#10;AI-generated content may be incorrect.">
            <a:extLst>
              <a:ext uri="{FF2B5EF4-FFF2-40B4-BE49-F238E27FC236}">
                <a16:creationId xmlns:a16="http://schemas.microsoft.com/office/drawing/2014/main" id="{97E8542A-C08F-86A4-777A-42088BA2BDF5}"/>
              </a:ext>
            </a:extLst>
          </p:cNvPr>
          <p:cNvPicPr>
            <a:picLocks noChangeAspect="1"/>
          </p:cNvPicPr>
          <p:nvPr/>
        </p:nvPicPr>
        <p:blipFill>
          <a:blip r:embed="rId3"/>
          <a:stretch>
            <a:fillRect/>
          </a:stretch>
        </p:blipFill>
        <p:spPr>
          <a:xfrm>
            <a:off x="2388520" y="786959"/>
            <a:ext cx="5252645" cy="5533139"/>
          </a:xfrm>
          <a:prstGeom prst="rect">
            <a:avLst/>
          </a:prstGeom>
        </p:spPr>
      </p:pic>
      <p:sp>
        <p:nvSpPr>
          <p:cNvPr id="2" name="Title 1">
            <a:extLst>
              <a:ext uri="{FF2B5EF4-FFF2-40B4-BE49-F238E27FC236}">
                <a16:creationId xmlns:a16="http://schemas.microsoft.com/office/drawing/2014/main" id="{46495590-0529-8C20-3F94-9955AE531B71}"/>
              </a:ext>
            </a:extLst>
          </p:cNvPr>
          <p:cNvSpPr>
            <a:spLocks noGrp="1"/>
          </p:cNvSpPr>
          <p:nvPr>
            <p:ph type="title"/>
          </p:nvPr>
        </p:nvSpPr>
        <p:spPr>
          <a:xfrm>
            <a:off x="2387600" y="0"/>
            <a:ext cx="9218448" cy="1036642"/>
          </a:xfrm>
        </p:spPr>
        <p:txBody>
          <a:bodyPr/>
          <a:lstStyle/>
          <a:p>
            <a:r>
              <a:rPr lang="en-US">
                <a:latin typeface="Verdana"/>
                <a:ea typeface="Verdana"/>
              </a:rPr>
              <a:t>Operatīvo </a:t>
            </a:r>
            <a:r>
              <a:rPr lang="lv-LV">
                <a:latin typeface="Verdana"/>
                <a:ea typeface="Verdana"/>
              </a:rPr>
              <a:t>dienestu piekļuve jūrai</a:t>
            </a:r>
            <a:endParaRPr lang="en-US"/>
          </a:p>
        </p:txBody>
      </p:sp>
      <p:sp>
        <p:nvSpPr>
          <p:cNvPr id="4" name="Text Placeholder 3">
            <a:extLst>
              <a:ext uri="{FF2B5EF4-FFF2-40B4-BE49-F238E27FC236}">
                <a16:creationId xmlns:a16="http://schemas.microsoft.com/office/drawing/2014/main" id="{17F2396F-CB37-23A5-020A-9347DC8F14C8}"/>
              </a:ext>
            </a:extLst>
          </p:cNvPr>
          <p:cNvSpPr>
            <a:spLocks noGrp="1"/>
          </p:cNvSpPr>
          <p:nvPr>
            <p:ph type="body" sz="quarter" idx="10"/>
          </p:nvPr>
        </p:nvSpPr>
        <p:spPr/>
        <p:txBody>
          <a:bodyPr vert="horz" lIns="91440" tIns="45720" rIns="91440" bIns="45720" rtlCol="0" anchor="t">
            <a:normAutofit/>
          </a:bodyPr>
          <a:lstStyle/>
          <a:p>
            <a:r>
              <a:rPr lang="en-US" err="1">
                <a:latin typeface="Verdana"/>
                <a:ea typeface="Verdana"/>
              </a:rPr>
              <a:t>Piekrastes</a:t>
            </a:r>
            <a:r>
              <a:rPr lang="en-US">
                <a:latin typeface="Verdana"/>
                <a:ea typeface="Verdana"/>
              </a:rPr>
              <a:t> </a:t>
            </a:r>
            <a:r>
              <a:rPr lang="en-US" err="1">
                <a:latin typeface="Verdana"/>
                <a:ea typeface="Verdana"/>
              </a:rPr>
              <a:t>novērtējums</a:t>
            </a:r>
            <a:r>
              <a:rPr lang="en-US">
                <a:latin typeface="Verdana"/>
                <a:ea typeface="Verdana"/>
              </a:rPr>
              <a:t>, 2023</a:t>
            </a:r>
            <a:endParaRPr lang="en-US"/>
          </a:p>
        </p:txBody>
      </p:sp>
      <p:sp>
        <p:nvSpPr>
          <p:cNvPr id="5" name="Text Placeholder 4">
            <a:extLst>
              <a:ext uri="{FF2B5EF4-FFF2-40B4-BE49-F238E27FC236}">
                <a16:creationId xmlns:a16="http://schemas.microsoft.com/office/drawing/2014/main" id="{DE121A9A-44E0-3CB7-928D-2AB62831A546}"/>
              </a:ext>
            </a:extLst>
          </p:cNvPr>
          <p:cNvSpPr>
            <a:spLocks noGrp="1"/>
          </p:cNvSpPr>
          <p:nvPr>
            <p:ph type="body" sz="quarter" idx="12"/>
          </p:nvPr>
        </p:nvSpPr>
        <p:spPr/>
        <p:txBody>
          <a:bodyPr vert="horz" lIns="91440" tIns="45720" rIns="91440" bIns="45720" rtlCol="0" anchor="t">
            <a:normAutofit/>
          </a:bodyPr>
          <a:lstStyle/>
          <a:p>
            <a:r>
              <a:rPr lang="en-US" err="1">
                <a:latin typeface="Verdana"/>
                <a:ea typeface="Verdana"/>
              </a:rPr>
              <a:t>Plašāk</a:t>
            </a:r>
            <a:r>
              <a:rPr lang="en-US">
                <a:latin typeface="Verdana"/>
                <a:ea typeface="Verdana"/>
              </a:rPr>
              <a:t> par </a:t>
            </a:r>
            <a:r>
              <a:rPr lang="en-US" err="1">
                <a:latin typeface="Verdana"/>
                <a:ea typeface="Verdana"/>
              </a:rPr>
              <a:t>Piekrastes</a:t>
            </a:r>
            <a:r>
              <a:rPr lang="en-US">
                <a:latin typeface="Verdana"/>
                <a:ea typeface="Verdana"/>
              </a:rPr>
              <a:t> </a:t>
            </a:r>
            <a:r>
              <a:rPr lang="en-US" err="1">
                <a:latin typeface="Verdana"/>
                <a:ea typeface="Verdana"/>
              </a:rPr>
              <a:t>novērtējumu</a:t>
            </a:r>
            <a:r>
              <a:rPr lang="en-US">
                <a:latin typeface="Verdana"/>
                <a:ea typeface="Verdana"/>
              </a:rPr>
              <a:t>: </a:t>
            </a:r>
            <a:r>
              <a:rPr lang="en-US">
                <a:latin typeface="Verdana"/>
                <a:ea typeface="Verdana"/>
                <a:hlinkClick r:id="rId4"/>
              </a:rPr>
              <a:t>https://ej.uz/piekrastesnovertejums</a:t>
            </a:r>
            <a:endParaRPr lang="en-US" err="1"/>
          </a:p>
          <a:p>
            <a:endParaRPr lang="en-US"/>
          </a:p>
        </p:txBody>
      </p:sp>
      <p:sp>
        <p:nvSpPr>
          <p:cNvPr id="12" name="Content Placeholder 1">
            <a:extLst>
              <a:ext uri="{FF2B5EF4-FFF2-40B4-BE49-F238E27FC236}">
                <a16:creationId xmlns:a16="http://schemas.microsoft.com/office/drawing/2014/main" id="{3DC27F06-BB28-0618-234C-3FAD08ACC7D9}"/>
              </a:ext>
            </a:extLst>
          </p:cNvPr>
          <p:cNvSpPr>
            <a:spLocks noGrp="1"/>
          </p:cNvSpPr>
          <p:nvPr>
            <p:ph idx="1"/>
          </p:nvPr>
        </p:nvSpPr>
        <p:spPr>
          <a:xfrm>
            <a:off x="7965440" y="1533134"/>
            <a:ext cx="3636138" cy="3795786"/>
          </a:xfrm>
        </p:spPr>
        <p:txBody>
          <a:bodyPr vert="horz" lIns="91440" tIns="45720" rIns="91440" bIns="45720" rtlCol="0" anchor="t">
            <a:normAutofit/>
          </a:bodyPr>
          <a:lstStyle/>
          <a:p>
            <a:pPr>
              <a:lnSpc>
                <a:spcPct val="107000"/>
              </a:lnSpc>
              <a:spcAft>
                <a:spcPts val="600"/>
              </a:spcAft>
            </a:pPr>
            <a:r>
              <a:rPr lang="lv-LV">
                <a:solidFill>
                  <a:srgbClr val="000000"/>
                </a:solidFill>
                <a:latin typeface="Verdana"/>
                <a:ea typeface="Verdana"/>
              </a:rPr>
              <a:t>2025. gadā VARAM kopā ar operatīvajiem dienestiem uzsākts kopīgs darbs par nepieciešamajiem datiem, to struktūru un atjaunināšanas pieeju, lai pilnveidotu datu kvalitāti un nodrošinātu to aktualitāti</a:t>
            </a:r>
            <a:endParaRPr lang="lv-LV"/>
          </a:p>
        </p:txBody>
      </p:sp>
    </p:spTree>
    <p:extLst>
      <p:ext uri="{BB962C8B-B14F-4D97-AF65-F5344CB8AC3E}">
        <p14:creationId xmlns:p14="http://schemas.microsoft.com/office/powerpoint/2010/main" val="365599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E07B4B7-100B-CAF8-5835-3100146ECD44}"/>
              </a:ext>
            </a:extLst>
          </p:cNvPr>
          <p:cNvPicPr>
            <a:picLocks noGrp="1" noChangeAspect="1"/>
          </p:cNvPicPr>
          <p:nvPr>
            <p:ph idx="1"/>
          </p:nvPr>
        </p:nvPicPr>
        <p:blipFill>
          <a:blip r:embed="rId3"/>
          <a:stretch>
            <a:fillRect/>
          </a:stretch>
        </p:blipFill>
        <p:spPr>
          <a:xfrm>
            <a:off x="2862624" y="727843"/>
            <a:ext cx="8255260" cy="5753053"/>
          </a:xfrm>
        </p:spPr>
      </p:pic>
      <p:sp>
        <p:nvSpPr>
          <p:cNvPr id="2" name="Title 1">
            <a:extLst>
              <a:ext uri="{FF2B5EF4-FFF2-40B4-BE49-F238E27FC236}">
                <a16:creationId xmlns:a16="http://schemas.microsoft.com/office/drawing/2014/main" id="{47CA1BFE-452C-4939-CCAD-A39F05585E77}"/>
              </a:ext>
            </a:extLst>
          </p:cNvPr>
          <p:cNvSpPr>
            <a:spLocks noGrp="1"/>
          </p:cNvSpPr>
          <p:nvPr>
            <p:ph type="title"/>
          </p:nvPr>
        </p:nvSpPr>
        <p:spPr>
          <a:xfrm>
            <a:off x="2387600" y="0"/>
            <a:ext cx="9218448" cy="1036642"/>
          </a:xfrm>
        </p:spPr>
        <p:txBody>
          <a:bodyPr/>
          <a:lstStyle/>
          <a:p>
            <a:r>
              <a:rPr lang="en-US" err="1">
                <a:latin typeface="Verdana"/>
                <a:ea typeface="Verdana"/>
              </a:rPr>
              <a:t>Pludmales</a:t>
            </a:r>
            <a:r>
              <a:rPr lang="en-US">
                <a:latin typeface="Verdana"/>
                <a:ea typeface="Verdana"/>
              </a:rPr>
              <a:t> un </a:t>
            </a:r>
            <a:r>
              <a:rPr lang="en-US" err="1">
                <a:latin typeface="Verdana"/>
                <a:ea typeface="Verdana"/>
              </a:rPr>
              <a:t>iekšzemes</a:t>
            </a:r>
            <a:r>
              <a:rPr lang="en-US">
                <a:latin typeface="Verdana"/>
                <a:ea typeface="Verdana"/>
              </a:rPr>
              <a:t> </a:t>
            </a:r>
            <a:r>
              <a:rPr lang="en-US" err="1">
                <a:latin typeface="Verdana"/>
                <a:ea typeface="Verdana"/>
              </a:rPr>
              <a:t>ainavu</a:t>
            </a:r>
            <a:r>
              <a:rPr lang="en-US">
                <a:latin typeface="Verdana"/>
                <a:ea typeface="Verdana"/>
              </a:rPr>
              <a:t> </a:t>
            </a:r>
            <a:r>
              <a:rPr lang="en-US" err="1">
                <a:latin typeface="Verdana"/>
                <a:ea typeface="Verdana"/>
              </a:rPr>
              <a:t>telpu</a:t>
            </a:r>
            <a:r>
              <a:rPr lang="en-US">
                <a:latin typeface="Verdana"/>
                <a:ea typeface="Verdana"/>
              </a:rPr>
              <a:t> </a:t>
            </a:r>
            <a:r>
              <a:rPr lang="en-US" err="1">
                <a:latin typeface="Verdana"/>
                <a:ea typeface="Verdana"/>
              </a:rPr>
              <a:t>piekļūstamība</a:t>
            </a:r>
            <a:endParaRPr lang="en-US" err="1"/>
          </a:p>
        </p:txBody>
      </p:sp>
      <p:sp>
        <p:nvSpPr>
          <p:cNvPr id="4" name="Text Placeholder 3">
            <a:extLst>
              <a:ext uri="{FF2B5EF4-FFF2-40B4-BE49-F238E27FC236}">
                <a16:creationId xmlns:a16="http://schemas.microsoft.com/office/drawing/2014/main" id="{C50120E3-1D33-4492-B3A6-822676F9EF0E}"/>
              </a:ext>
            </a:extLst>
          </p:cNvPr>
          <p:cNvSpPr>
            <a:spLocks noGrp="1"/>
          </p:cNvSpPr>
          <p:nvPr>
            <p:ph type="body" sz="quarter" idx="10"/>
          </p:nvPr>
        </p:nvSpPr>
        <p:spPr/>
        <p:txBody>
          <a:bodyPr vert="horz" lIns="91440" tIns="45720" rIns="91440" bIns="45720" rtlCol="0" anchor="t">
            <a:normAutofit/>
          </a:bodyPr>
          <a:lstStyle/>
          <a:p>
            <a:r>
              <a:rPr lang="en-US" err="1">
                <a:latin typeface="Verdana"/>
                <a:ea typeface="Verdana"/>
              </a:rPr>
              <a:t>Baltijas</a:t>
            </a:r>
            <a:r>
              <a:rPr lang="en-US">
                <a:latin typeface="Verdana"/>
                <a:ea typeface="Verdana"/>
              </a:rPr>
              <a:t> vides forums, 2024</a:t>
            </a:r>
            <a:endParaRPr lang="en-US"/>
          </a:p>
        </p:txBody>
      </p:sp>
      <p:sp>
        <p:nvSpPr>
          <p:cNvPr id="5" name="Text Placeholder 4">
            <a:extLst>
              <a:ext uri="{FF2B5EF4-FFF2-40B4-BE49-F238E27FC236}">
                <a16:creationId xmlns:a16="http://schemas.microsoft.com/office/drawing/2014/main" id="{94273BFB-8751-8BA3-BD97-8ECD1A28741F}"/>
              </a:ext>
            </a:extLst>
          </p:cNvPr>
          <p:cNvSpPr>
            <a:spLocks noGrp="1"/>
          </p:cNvSpPr>
          <p:nvPr>
            <p:ph type="body" sz="quarter" idx="12"/>
          </p:nvPr>
        </p:nvSpPr>
        <p:spPr/>
        <p:txBody>
          <a:bodyPr vert="horz" lIns="91440" tIns="45720" rIns="91440" bIns="45720" rtlCol="0" anchor="t">
            <a:normAutofit fontScale="77500" lnSpcReduction="20000"/>
          </a:bodyPr>
          <a:lstStyle/>
          <a:p>
            <a:r>
              <a:rPr lang="en-US" err="1">
                <a:latin typeface="Verdana"/>
                <a:ea typeface="Verdana"/>
              </a:rPr>
              <a:t>Plašāk</a:t>
            </a:r>
            <a:r>
              <a:rPr lang="en-US">
                <a:latin typeface="Verdana"/>
                <a:ea typeface="Verdana"/>
              </a:rPr>
              <a:t> par </a:t>
            </a:r>
            <a:r>
              <a:rPr lang="en-US" err="1">
                <a:latin typeface="Verdana"/>
                <a:ea typeface="Verdana"/>
              </a:rPr>
              <a:t>pludmales</a:t>
            </a:r>
            <a:r>
              <a:rPr lang="en-US">
                <a:latin typeface="Verdana"/>
                <a:ea typeface="Verdana"/>
              </a:rPr>
              <a:t> un </a:t>
            </a:r>
            <a:r>
              <a:rPr lang="en-US" err="1">
                <a:latin typeface="Verdana"/>
                <a:ea typeface="Verdana"/>
              </a:rPr>
              <a:t>iekšzemes</a:t>
            </a:r>
            <a:r>
              <a:rPr lang="en-US">
                <a:latin typeface="Verdana"/>
                <a:ea typeface="Verdana"/>
              </a:rPr>
              <a:t> </a:t>
            </a:r>
            <a:r>
              <a:rPr lang="en-US" err="1">
                <a:latin typeface="Verdana"/>
                <a:ea typeface="Verdana"/>
              </a:rPr>
              <a:t>ainavu</a:t>
            </a:r>
            <a:r>
              <a:rPr lang="en-US">
                <a:latin typeface="Verdana"/>
                <a:ea typeface="Verdana"/>
              </a:rPr>
              <a:t> </a:t>
            </a:r>
            <a:r>
              <a:rPr lang="en-US" err="1">
                <a:latin typeface="Verdana"/>
                <a:ea typeface="Verdana"/>
              </a:rPr>
              <a:t>telpām</a:t>
            </a:r>
            <a:r>
              <a:rPr lang="en-US">
                <a:latin typeface="Verdana"/>
                <a:ea typeface="Verdana"/>
              </a:rPr>
              <a:t> </a:t>
            </a:r>
            <a:r>
              <a:rPr lang="en-US">
                <a:latin typeface="Verdana"/>
                <a:ea typeface="Verdana"/>
                <a:hlinkClick r:id="rId4"/>
              </a:rPr>
              <a:t>https://ej.uz/ainavupieklustamiba</a:t>
            </a:r>
            <a:endParaRPr lang="en-US"/>
          </a:p>
        </p:txBody>
      </p:sp>
    </p:spTree>
    <p:extLst>
      <p:ext uri="{BB962C8B-B14F-4D97-AF65-F5344CB8AC3E}">
        <p14:creationId xmlns:p14="http://schemas.microsoft.com/office/powerpoint/2010/main" val="386201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EFF3-21E6-EE23-4734-5496FAC1A9F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FE306EE-2CEC-1DC0-E5C8-7945922AE924}"/>
              </a:ext>
            </a:extLst>
          </p:cNvPr>
          <p:cNvSpPr>
            <a:spLocks noGrp="1"/>
          </p:cNvSpPr>
          <p:nvPr>
            <p:ph type="body" sz="quarter" idx="10"/>
          </p:nvPr>
        </p:nvSpPr>
        <p:spPr/>
        <p:txBody>
          <a:bodyPr vert="horz" lIns="91440" tIns="45720" rIns="91440" bIns="45720" rtlCol="0" anchor="t">
            <a:normAutofit/>
          </a:bodyPr>
          <a:lstStyle/>
          <a:p>
            <a:r>
              <a:rPr lang="en-US" err="1">
                <a:latin typeface="Verdana"/>
                <a:ea typeface="Verdana"/>
              </a:rPr>
              <a:t>Baltijas</a:t>
            </a:r>
            <a:r>
              <a:rPr lang="en-US">
                <a:latin typeface="Verdana"/>
                <a:ea typeface="Verdana"/>
              </a:rPr>
              <a:t> vides forums, 2024</a:t>
            </a:r>
            <a:endParaRPr lang="en-US"/>
          </a:p>
        </p:txBody>
      </p:sp>
      <p:sp>
        <p:nvSpPr>
          <p:cNvPr id="5" name="Text Placeholder 4">
            <a:extLst>
              <a:ext uri="{FF2B5EF4-FFF2-40B4-BE49-F238E27FC236}">
                <a16:creationId xmlns:a16="http://schemas.microsoft.com/office/drawing/2014/main" id="{A44693A7-84DF-A14D-F523-F9F46159C912}"/>
              </a:ext>
            </a:extLst>
          </p:cNvPr>
          <p:cNvSpPr>
            <a:spLocks noGrp="1"/>
          </p:cNvSpPr>
          <p:nvPr>
            <p:ph type="body" sz="quarter" idx="12"/>
          </p:nvPr>
        </p:nvSpPr>
        <p:spPr/>
        <p:txBody>
          <a:bodyPr vert="horz" lIns="91440" tIns="45720" rIns="91440" bIns="45720" rtlCol="0" anchor="t">
            <a:normAutofit fontScale="77500" lnSpcReduction="20000"/>
          </a:bodyPr>
          <a:lstStyle/>
          <a:p>
            <a:r>
              <a:rPr lang="en-US" err="1">
                <a:latin typeface="Verdana"/>
                <a:ea typeface="Verdana"/>
              </a:rPr>
              <a:t>Plašāk</a:t>
            </a:r>
            <a:r>
              <a:rPr lang="en-US">
                <a:latin typeface="Verdana"/>
                <a:ea typeface="Verdana"/>
              </a:rPr>
              <a:t> par </a:t>
            </a:r>
            <a:r>
              <a:rPr lang="en-US" err="1">
                <a:latin typeface="Verdana"/>
                <a:ea typeface="Verdana"/>
              </a:rPr>
              <a:t>pludmales</a:t>
            </a:r>
            <a:r>
              <a:rPr lang="en-US">
                <a:latin typeface="Verdana"/>
                <a:ea typeface="Verdana"/>
              </a:rPr>
              <a:t> un </a:t>
            </a:r>
            <a:r>
              <a:rPr lang="en-US" err="1">
                <a:latin typeface="Verdana"/>
                <a:ea typeface="Verdana"/>
              </a:rPr>
              <a:t>iekšzemes</a:t>
            </a:r>
            <a:r>
              <a:rPr lang="en-US">
                <a:latin typeface="Verdana"/>
                <a:ea typeface="Verdana"/>
              </a:rPr>
              <a:t> </a:t>
            </a:r>
            <a:r>
              <a:rPr lang="en-US" err="1">
                <a:latin typeface="Verdana"/>
                <a:ea typeface="Verdana"/>
              </a:rPr>
              <a:t>ainavu</a:t>
            </a:r>
            <a:r>
              <a:rPr lang="en-US">
                <a:latin typeface="Verdana"/>
                <a:ea typeface="Verdana"/>
              </a:rPr>
              <a:t> </a:t>
            </a:r>
            <a:r>
              <a:rPr lang="en-US" err="1">
                <a:latin typeface="Verdana"/>
                <a:ea typeface="Verdana"/>
              </a:rPr>
              <a:t>telpām</a:t>
            </a:r>
            <a:r>
              <a:rPr lang="en-US">
                <a:latin typeface="Verdana"/>
                <a:ea typeface="Verdana"/>
              </a:rPr>
              <a:t> </a:t>
            </a:r>
            <a:r>
              <a:rPr lang="en-US">
                <a:latin typeface="Verdana"/>
                <a:ea typeface="Verdana"/>
                <a:hlinkClick r:id="rId3"/>
              </a:rPr>
              <a:t>https://ej.uz/ainavupieklustamiba</a:t>
            </a:r>
            <a:endParaRPr lang="en-US"/>
          </a:p>
        </p:txBody>
      </p:sp>
      <p:pic>
        <p:nvPicPr>
          <p:cNvPr id="13" name="Content Placeholder 12" descr="A collage of different views of a park&#10;&#10;AI-generated content may be incorrect.">
            <a:extLst>
              <a:ext uri="{FF2B5EF4-FFF2-40B4-BE49-F238E27FC236}">
                <a16:creationId xmlns:a16="http://schemas.microsoft.com/office/drawing/2014/main" id="{EF5E2576-6726-EEF1-FDD9-DC7BAC61DEDC}"/>
              </a:ext>
            </a:extLst>
          </p:cNvPr>
          <p:cNvPicPr>
            <a:picLocks noGrp="1" noChangeAspect="1"/>
          </p:cNvPicPr>
          <p:nvPr>
            <p:ph idx="1"/>
          </p:nvPr>
        </p:nvPicPr>
        <p:blipFill>
          <a:blip r:embed="rId4"/>
          <a:stretch>
            <a:fillRect/>
          </a:stretch>
        </p:blipFill>
        <p:spPr>
          <a:xfrm>
            <a:off x="2735152" y="157481"/>
            <a:ext cx="7758016" cy="6182053"/>
          </a:xfrm>
        </p:spPr>
      </p:pic>
      <p:sp>
        <p:nvSpPr>
          <p:cNvPr id="2" name="Title 1">
            <a:extLst>
              <a:ext uri="{FF2B5EF4-FFF2-40B4-BE49-F238E27FC236}">
                <a16:creationId xmlns:a16="http://schemas.microsoft.com/office/drawing/2014/main" id="{7979C038-6F26-E6E4-80A5-B8D6946E44C4}"/>
              </a:ext>
            </a:extLst>
          </p:cNvPr>
          <p:cNvSpPr>
            <a:spLocks noGrp="1"/>
          </p:cNvSpPr>
          <p:nvPr>
            <p:ph type="title"/>
          </p:nvPr>
        </p:nvSpPr>
        <p:spPr>
          <a:xfrm>
            <a:off x="2885440" y="162560"/>
            <a:ext cx="9218448" cy="1036642"/>
          </a:xfrm>
        </p:spPr>
        <p:txBody>
          <a:bodyPr/>
          <a:lstStyle/>
          <a:p>
            <a:r>
              <a:rPr lang="en-US" err="1">
                <a:solidFill>
                  <a:schemeClr val="bg1"/>
                </a:solidFill>
                <a:latin typeface="Verdana"/>
                <a:ea typeface="Verdana"/>
              </a:rPr>
              <a:t>Piemēri</a:t>
            </a:r>
            <a:endParaRPr lang="en-US" err="1">
              <a:solidFill>
                <a:schemeClr val="bg1"/>
              </a:solidFill>
            </a:endParaRPr>
          </a:p>
        </p:txBody>
      </p:sp>
    </p:spTree>
    <p:extLst>
      <p:ext uri="{BB962C8B-B14F-4D97-AF65-F5344CB8AC3E}">
        <p14:creationId xmlns:p14="http://schemas.microsoft.com/office/powerpoint/2010/main" val="37062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C3B71-F760-DDF8-D1EF-B5BD1776C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A4B5B-8F63-17DA-6CDB-BA851C8DA3E6}"/>
              </a:ext>
            </a:extLst>
          </p:cNvPr>
          <p:cNvSpPr>
            <a:spLocks noGrp="1"/>
          </p:cNvSpPr>
          <p:nvPr>
            <p:ph type="title"/>
          </p:nvPr>
        </p:nvSpPr>
        <p:spPr>
          <a:xfrm>
            <a:off x="2387600" y="10160"/>
            <a:ext cx="3508528" cy="1026482"/>
          </a:xfrm>
        </p:spPr>
        <p:txBody>
          <a:bodyPr/>
          <a:lstStyle/>
          <a:p>
            <a:r>
              <a:rPr lang="en-US" err="1">
                <a:latin typeface="Verdana"/>
                <a:ea typeface="Verdana"/>
              </a:rPr>
              <a:t>Piemēri</a:t>
            </a:r>
            <a:endParaRPr lang="en-US" err="1"/>
          </a:p>
        </p:txBody>
      </p:sp>
      <p:sp>
        <p:nvSpPr>
          <p:cNvPr id="4" name="Text Placeholder 3">
            <a:extLst>
              <a:ext uri="{FF2B5EF4-FFF2-40B4-BE49-F238E27FC236}">
                <a16:creationId xmlns:a16="http://schemas.microsoft.com/office/drawing/2014/main" id="{C15F4896-838C-5BCB-C253-FC040C019577}"/>
              </a:ext>
            </a:extLst>
          </p:cNvPr>
          <p:cNvSpPr>
            <a:spLocks noGrp="1"/>
          </p:cNvSpPr>
          <p:nvPr>
            <p:ph type="body" sz="quarter" idx="10"/>
          </p:nvPr>
        </p:nvSpPr>
        <p:spPr/>
        <p:txBody>
          <a:bodyPr vert="horz" lIns="91440" tIns="45720" rIns="91440" bIns="45720" rtlCol="0" anchor="t">
            <a:normAutofit/>
          </a:bodyPr>
          <a:lstStyle/>
          <a:p>
            <a:r>
              <a:rPr lang="en-US" err="1">
                <a:latin typeface="Verdana"/>
                <a:ea typeface="Verdana"/>
              </a:rPr>
              <a:t>Baltijas</a:t>
            </a:r>
            <a:r>
              <a:rPr lang="en-US">
                <a:latin typeface="Verdana"/>
                <a:ea typeface="Verdana"/>
              </a:rPr>
              <a:t> vides forums, 2024</a:t>
            </a:r>
            <a:endParaRPr lang="en-US"/>
          </a:p>
        </p:txBody>
      </p:sp>
      <p:sp>
        <p:nvSpPr>
          <p:cNvPr id="5" name="Text Placeholder 4">
            <a:extLst>
              <a:ext uri="{FF2B5EF4-FFF2-40B4-BE49-F238E27FC236}">
                <a16:creationId xmlns:a16="http://schemas.microsoft.com/office/drawing/2014/main" id="{9CD8E870-2FF2-1024-1A84-C11D045DFAD0}"/>
              </a:ext>
            </a:extLst>
          </p:cNvPr>
          <p:cNvSpPr>
            <a:spLocks noGrp="1"/>
          </p:cNvSpPr>
          <p:nvPr>
            <p:ph type="body" sz="quarter" idx="12"/>
          </p:nvPr>
        </p:nvSpPr>
        <p:spPr/>
        <p:txBody>
          <a:bodyPr vert="horz" lIns="91440" tIns="45720" rIns="91440" bIns="45720" rtlCol="0" anchor="t">
            <a:normAutofit fontScale="77500" lnSpcReduction="20000"/>
          </a:bodyPr>
          <a:lstStyle/>
          <a:p>
            <a:r>
              <a:rPr lang="en-US" err="1">
                <a:latin typeface="Verdana"/>
                <a:ea typeface="Verdana"/>
              </a:rPr>
              <a:t>Plašāk</a:t>
            </a:r>
            <a:r>
              <a:rPr lang="en-US">
                <a:latin typeface="Verdana"/>
                <a:ea typeface="Verdana"/>
              </a:rPr>
              <a:t> par </a:t>
            </a:r>
            <a:r>
              <a:rPr lang="en-US" err="1">
                <a:latin typeface="Verdana"/>
                <a:ea typeface="Verdana"/>
              </a:rPr>
              <a:t>pludmales</a:t>
            </a:r>
            <a:r>
              <a:rPr lang="en-US">
                <a:latin typeface="Verdana"/>
                <a:ea typeface="Verdana"/>
              </a:rPr>
              <a:t> un </a:t>
            </a:r>
            <a:r>
              <a:rPr lang="en-US" err="1">
                <a:latin typeface="Verdana"/>
                <a:ea typeface="Verdana"/>
              </a:rPr>
              <a:t>iekšzemes</a:t>
            </a:r>
            <a:r>
              <a:rPr lang="en-US">
                <a:latin typeface="Verdana"/>
                <a:ea typeface="Verdana"/>
              </a:rPr>
              <a:t> </a:t>
            </a:r>
            <a:r>
              <a:rPr lang="en-US" err="1">
                <a:latin typeface="Verdana"/>
                <a:ea typeface="Verdana"/>
              </a:rPr>
              <a:t>ainavu</a:t>
            </a:r>
            <a:r>
              <a:rPr lang="en-US">
                <a:latin typeface="Verdana"/>
                <a:ea typeface="Verdana"/>
              </a:rPr>
              <a:t> </a:t>
            </a:r>
            <a:r>
              <a:rPr lang="en-US" err="1">
                <a:latin typeface="Verdana"/>
                <a:ea typeface="Verdana"/>
              </a:rPr>
              <a:t>telpām</a:t>
            </a:r>
            <a:r>
              <a:rPr lang="en-US">
                <a:latin typeface="Verdana"/>
                <a:ea typeface="Verdana"/>
              </a:rPr>
              <a:t> </a:t>
            </a:r>
            <a:r>
              <a:rPr lang="en-US">
                <a:latin typeface="Verdana"/>
                <a:ea typeface="Verdana"/>
                <a:hlinkClick r:id="rId3"/>
              </a:rPr>
              <a:t>https://ej.uz/ainavupieklustamiba</a:t>
            </a:r>
            <a:endParaRPr lang="en-US"/>
          </a:p>
        </p:txBody>
      </p:sp>
      <p:pic>
        <p:nvPicPr>
          <p:cNvPr id="10" name="Picture 9">
            <a:extLst>
              <a:ext uri="{FF2B5EF4-FFF2-40B4-BE49-F238E27FC236}">
                <a16:creationId xmlns:a16="http://schemas.microsoft.com/office/drawing/2014/main" id="{390BA57D-2F5A-09F8-3658-2AE09708BA33}"/>
              </a:ext>
            </a:extLst>
          </p:cNvPr>
          <p:cNvPicPr>
            <a:picLocks noChangeAspect="1"/>
          </p:cNvPicPr>
          <p:nvPr/>
        </p:nvPicPr>
        <p:blipFill>
          <a:blip r:embed="rId4"/>
          <a:stretch>
            <a:fillRect/>
          </a:stretch>
        </p:blipFill>
        <p:spPr>
          <a:xfrm>
            <a:off x="5985317" y="810826"/>
            <a:ext cx="6097381" cy="5049934"/>
          </a:xfrm>
          <a:prstGeom prst="rect">
            <a:avLst/>
          </a:prstGeom>
        </p:spPr>
      </p:pic>
      <p:pic>
        <p:nvPicPr>
          <p:cNvPr id="7" name="Picture 6" descr="A sign on a pole in the middle of a grassy area&#10;&#10;AI-generated content may be incorrect.">
            <a:extLst>
              <a:ext uri="{FF2B5EF4-FFF2-40B4-BE49-F238E27FC236}">
                <a16:creationId xmlns:a16="http://schemas.microsoft.com/office/drawing/2014/main" id="{2A0B59E6-391B-C13E-5ED7-04BC6D506953}"/>
              </a:ext>
            </a:extLst>
          </p:cNvPr>
          <p:cNvPicPr>
            <a:picLocks noChangeAspect="1"/>
          </p:cNvPicPr>
          <p:nvPr/>
        </p:nvPicPr>
        <p:blipFill>
          <a:blip r:embed="rId5"/>
          <a:stretch>
            <a:fillRect/>
          </a:stretch>
        </p:blipFill>
        <p:spPr>
          <a:xfrm>
            <a:off x="2384108" y="810577"/>
            <a:ext cx="3512185" cy="5135245"/>
          </a:xfrm>
          <a:prstGeom prst="rect">
            <a:avLst/>
          </a:prstGeom>
        </p:spPr>
      </p:pic>
      <p:sp>
        <p:nvSpPr>
          <p:cNvPr id="14" name="TextBox 13">
            <a:extLst>
              <a:ext uri="{FF2B5EF4-FFF2-40B4-BE49-F238E27FC236}">
                <a16:creationId xmlns:a16="http://schemas.microsoft.com/office/drawing/2014/main" id="{ADFEE66C-1C2D-7547-E369-7FBD0A0A39B4}"/>
              </a:ext>
            </a:extLst>
          </p:cNvPr>
          <p:cNvSpPr txBox="1"/>
          <p:nvPr/>
        </p:nvSpPr>
        <p:spPr>
          <a:xfrm>
            <a:off x="5889265" y="3166386"/>
            <a:ext cx="6201575" cy="30777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Calibri"/>
                <a:cs typeface="Calibri"/>
              </a:rPr>
              <a:t>2. </a:t>
            </a:r>
            <a:r>
              <a:rPr lang="en-US" sz="1400" b="1" err="1">
                <a:ea typeface="Calibri"/>
                <a:cs typeface="Calibri"/>
              </a:rPr>
              <a:t>piemērs</a:t>
            </a:r>
            <a:r>
              <a:rPr lang="en-US" sz="1400" b="1">
                <a:ea typeface="Calibri"/>
                <a:cs typeface="Calibri"/>
              </a:rPr>
              <a:t>. </a:t>
            </a:r>
            <a:r>
              <a:rPr lang="en-US" sz="1400" err="1">
                <a:ea typeface="Calibri"/>
                <a:cs typeface="Calibri"/>
              </a:rPr>
              <a:t>Sliktie</a:t>
            </a:r>
            <a:r>
              <a:rPr lang="en-US" sz="1400">
                <a:ea typeface="Calibri"/>
                <a:cs typeface="Calibri"/>
              </a:rPr>
              <a:t> </a:t>
            </a:r>
            <a:r>
              <a:rPr lang="en-US" sz="1400" err="1">
                <a:ea typeface="Calibri"/>
                <a:cs typeface="Calibri"/>
              </a:rPr>
              <a:t>piekļuves</a:t>
            </a:r>
            <a:r>
              <a:rPr lang="en-US" sz="1400">
                <a:ea typeface="Calibri"/>
                <a:cs typeface="Calibri"/>
              </a:rPr>
              <a:t> </a:t>
            </a:r>
            <a:r>
              <a:rPr lang="en-US" sz="1400" err="1">
                <a:ea typeface="Calibri"/>
                <a:cs typeface="Calibri"/>
              </a:rPr>
              <a:t>piemēri</a:t>
            </a:r>
            <a:r>
              <a:rPr lang="en-US" sz="1400">
                <a:ea typeface="Calibri"/>
                <a:cs typeface="Calibri"/>
              </a:rPr>
              <a:t>, </a:t>
            </a:r>
            <a:r>
              <a:rPr lang="en-US" sz="1400" err="1">
                <a:ea typeface="Calibri"/>
                <a:cs typeface="Calibri"/>
              </a:rPr>
              <a:t>ar</a:t>
            </a:r>
            <a:r>
              <a:rPr lang="en-US" sz="1400">
                <a:ea typeface="Calibri"/>
                <a:cs typeface="Calibri"/>
              </a:rPr>
              <a:t> </a:t>
            </a:r>
            <a:r>
              <a:rPr lang="en-US" sz="1400" err="1">
                <a:ea typeface="Calibri"/>
                <a:cs typeface="Calibri"/>
              </a:rPr>
              <a:t>ierobežojumiem</a:t>
            </a:r>
            <a:r>
              <a:rPr lang="en-US" sz="1400">
                <a:ea typeface="Calibri"/>
                <a:cs typeface="Calibri"/>
              </a:rPr>
              <a:t> </a:t>
            </a:r>
            <a:r>
              <a:rPr lang="en-US" sz="1400" err="1">
                <a:ea typeface="Calibri"/>
                <a:cs typeface="Calibri"/>
              </a:rPr>
              <a:t>ciemu</a:t>
            </a:r>
            <a:r>
              <a:rPr lang="en-US" sz="1400">
                <a:ea typeface="Calibri"/>
                <a:cs typeface="Calibri"/>
              </a:rPr>
              <a:t> </a:t>
            </a:r>
            <a:r>
              <a:rPr lang="en-US" sz="1400" err="1">
                <a:ea typeface="Calibri"/>
                <a:cs typeface="Calibri"/>
              </a:rPr>
              <a:t>teritorijās</a:t>
            </a:r>
            <a:r>
              <a:rPr lang="en-US" sz="1400">
                <a:ea typeface="Calibri"/>
                <a:cs typeface="Calibri"/>
              </a:rPr>
              <a:t>, Kurzeme </a:t>
            </a:r>
            <a:endParaRPr lang="en-US" sz="1400"/>
          </a:p>
        </p:txBody>
      </p:sp>
      <p:sp>
        <p:nvSpPr>
          <p:cNvPr id="15" name="TextBox 14">
            <a:extLst>
              <a:ext uri="{FF2B5EF4-FFF2-40B4-BE49-F238E27FC236}">
                <a16:creationId xmlns:a16="http://schemas.microsoft.com/office/drawing/2014/main" id="{93914BAB-6B9F-A1C4-0067-74C2F7516529}"/>
              </a:ext>
            </a:extLst>
          </p:cNvPr>
          <p:cNvSpPr txBox="1"/>
          <p:nvPr/>
        </p:nvSpPr>
        <p:spPr>
          <a:xfrm>
            <a:off x="5990865" y="5706386"/>
            <a:ext cx="6201575" cy="30777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Calibri"/>
                <a:cs typeface="Calibri"/>
              </a:rPr>
              <a:t>3. </a:t>
            </a:r>
            <a:r>
              <a:rPr lang="en-US" sz="1400" b="1" err="1">
                <a:ea typeface="Calibri"/>
                <a:cs typeface="Calibri"/>
              </a:rPr>
              <a:t>piemērs</a:t>
            </a:r>
            <a:r>
              <a:rPr lang="en-US" sz="1400" b="1">
                <a:ea typeface="Calibri"/>
                <a:cs typeface="Calibri"/>
              </a:rPr>
              <a:t>. </a:t>
            </a:r>
            <a:r>
              <a:rPr lang="en-US" sz="1400" err="1">
                <a:ea typeface="Calibri"/>
                <a:cs typeface="Calibri"/>
              </a:rPr>
              <a:t>Nepamatoti</a:t>
            </a:r>
            <a:r>
              <a:rPr lang="en-US" sz="1400">
                <a:ea typeface="Calibri"/>
                <a:cs typeface="Calibri"/>
              </a:rPr>
              <a:t> </a:t>
            </a:r>
            <a:r>
              <a:rPr lang="en-US" sz="1400" err="1">
                <a:ea typeface="Calibri"/>
                <a:cs typeface="Calibri"/>
              </a:rPr>
              <a:t>ierobežota</a:t>
            </a:r>
            <a:r>
              <a:rPr lang="en-US" sz="1400">
                <a:ea typeface="Calibri"/>
                <a:cs typeface="Calibri"/>
              </a:rPr>
              <a:t> </a:t>
            </a:r>
            <a:r>
              <a:rPr lang="en-US" sz="1400" err="1">
                <a:ea typeface="Calibri"/>
                <a:cs typeface="Calibri"/>
              </a:rPr>
              <a:t>ceļa</a:t>
            </a:r>
            <a:r>
              <a:rPr lang="en-US" sz="1400">
                <a:ea typeface="Calibri"/>
                <a:cs typeface="Calibri"/>
              </a:rPr>
              <a:t> </a:t>
            </a:r>
            <a:r>
              <a:rPr lang="en-US" sz="1400" err="1">
                <a:ea typeface="Calibri"/>
                <a:cs typeface="Calibri"/>
              </a:rPr>
              <a:t>izmantošana</a:t>
            </a:r>
            <a:r>
              <a:rPr lang="en-US" sz="1400">
                <a:ea typeface="Calibri"/>
                <a:cs typeface="Calibri"/>
              </a:rPr>
              <a:t> </a:t>
            </a:r>
            <a:r>
              <a:rPr lang="en-US" sz="1400" err="1">
                <a:ea typeface="Calibri"/>
                <a:cs typeface="Calibri"/>
              </a:rPr>
              <a:t>Meleku</a:t>
            </a:r>
            <a:r>
              <a:rPr lang="en-US" sz="1400">
                <a:ea typeface="Calibri"/>
                <a:cs typeface="Calibri"/>
              </a:rPr>
              <a:t> </a:t>
            </a:r>
            <a:r>
              <a:rPr lang="en-US" sz="1400" err="1">
                <a:ea typeface="Calibri"/>
                <a:cs typeface="Calibri"/>
              </a:rPr>
              <a:t>ciemā</a:t>
            </a:r>
            <a:r>
              <a:rPr lang="en-US" sz="1400">
                <a:ea typeface="Calibri"/>
                <a:cs typeface="Calibri"/>
              </a:rPr>
              <a:t> </a:t>
            </a:r>
            <a:endParaRPr lang="en-US" sz="1400"/>
          </a:p>
        </p:txBody>
      </p:sp>
      <p:sp>
        <p:nvSpPr>
          <p:cNvPr id="16" name="TextBox 15">
            <a:extLst>
              <a:ext uri="{FF2B5EF4-FFF2-40B4-BE49-F238E27FC236}">
                <a16:creationId xmlns:a16="http://schemas.microsoft.com/office/drawing/2014/main" id="{B76431A9-8F43-49F0-FEBE-319C2552160B}"/>
              </a:ext>
            </a:extLst>
          </p:cNvPr>
          <p:cNvSpPr txBox="1"/>
          <p:nvPr/>
        </p:nvSpPr>
        <p:spPr>
          <a:xfrm>
            <a:off x="2384065" y="5787666"/>
            <a:ext cx="2127415" cy="30777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Calibri"/>
                <a:cs typeface="Calibri"/>
              </a:rPr>
              <a:t>1. </a:t>
            </a:r>
            <a:r>
              <a:rPr lang="en-US" sz="1400" b="1" err="1">
                <a:ea typeface="Calibri"/>
                <a:cs typeface="Calibri"/>
              </a:rPr>
              <a:t>piemērs</a:t>
            </a:r>
            <a:r>
              <a:rPr lang="en-US" sz="1400" b="1">
                <a:ea typeface="Calibri"/>
                <a:cs typeface="Calibri"/>
              </a:rPr>
              <a:t>. </a:t>
            </a:r>
            <a:r>
              <a:rPr lang="en-US" sz="1400">
                <a:ea typeface="Calibri"/>
                <a:cs typeface="Calibri"/>
              </a:rPr>
              <a:t>"</a:t>
            </a:r>
            <a:r>
              <a:rPr lang="en-US" sz="1400" err="1">
                <a:ea typeface="Calibri"/>
                <a:cs typeface="Calibri"/>
              </a:rPr>
              <a:t>Pidas</a:t>
            </a:r>
            <a:r>
              <a:rPr lang="en-US" sz="1400">
                <a:ea typeface="Calibri"/>
                <a:cs typeface="Calibri"/>
              </a:rPr>
              <a:t>"</a:t>
            </a:r>
          </a:p>
        </p:txBody>
      </p:sp>
    </p:spTree>
    <p:extLst>
      <p:ext uri="{BB962C8B-B14F-4D97-AF65-F5344CB8AC3E}">
        <p14:creationId xmlns:p14="http://schemas.microsoft.com/office/powerpoint/2010/main" val="79362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C3E48-0F3D-541C-BFF5-CF119D5CAFA2}"/>
            </a:ext>
          </a:extLst>
        </p:cNvPr>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F030D716-84D5-35FC-DEC8-746B933EFD15}"/>
              </a:ext>
            </a:extLst>
          </p:cNvPr>
          <p:cNvSpPr>
            <a:spLocks noGrp="1"/>
          </p:cNvSpPr>
          <p:nvPr>
            <p:ph idx="1"/>
          </p:nvPr>
        </p:nvSpPr>
        <p:spPr>
          <a:xfrm>
            <a:off x="2743200" y="913374"/>
            <a:ext cx="9041258" cy="1052586"/>
          </a:xfrm>
        </p:spPr>
        <p:txBody>
          <a:bodyPr vert="horz" lIns="91440" tIns="45720" rIns="91440" bIns="45720" rtlCol="0" anchor="t">
            <a:normAutofit/>
          </a:bodyPr>
          <a:lstStyle/>
          <a:p>
            <a:pPr marL="342900" indent="-342900">
              <a:buAutoNum type="arabicParenR"/>
            </a:pPr>
            <a:r>
              <a:rPr lang="lv-LV">
                <a:latin typeface="Verdana"/>
                <a:ea typeface="Verdana"/>
              </a:rPr>
              <a:t>2024. gada 1. janvārī stājās spēkā grozījumi Aizsargjoslu likumā, papildinot tā 36. panta piekto daļu</a:t>
            </a:r>
            <a:endParaRPr lang="lv-LV"/>
          </a:p>
          <a:p>
            <a:pPr marL="342900" indent="-342900">
              <a:lnSpc>
                <a:spcPct val="107000"/>
              </a:lnSpc>
              <a:spcAft>
                <a:spcPts val="600"/>
              </a:spcAft>
              <a:buClr>
                <a:srgbClr val="29702A"/>
              </a:buClr>
              <a:buAutoNum type="arabicParenR"/>
            </a:pPr>
            <a:endParaRPr lang="lv-LV" altLang="lv-LV" sz="1800">
              <a:solidFill>
                <a:srgbClr val="000000"/>
              </a:solidFill>
              <a:cs typeface="Times New Roman" panose="02020603050405020304" pitchFamily="18" charset="0"/>
            </a:endParaRPr>
          </a:p>
          <a:p>
            <a:pPr marL="342900" indent="-342900">
              <a:lnSpc>
                <a:spcPct val="107000"/>
              </a:lnSpc>
              <a:spcAft>
                <a:spcPts val="600"/>
              </a:spcAft>
              <a:buClr>
                <a:srgbClr val="29702A"/>
              </a:buClr>
              <a:buAutoNum type="arabicParenR"/>
            </a:pPr>
            <a:endParaRPr lang="lv-LV" altLang="lv-LV" sz="2400" b="1">
              <a:solidFill>
                <a:srgbClr val="000000"/>
              </a:solidFill>
              <a:cs typeface="Times New Roman" panose="02020603050405020304" pitchFamily="18" charset="0"/>
            </a:endParaRPr>
          </a:p>
        </p:txBody>
      </p:sp>
      <p:sp>
        <p:nvSpPr>
          <p:cNvPr id="13316" name="Slide Number Placeholder 5">
            <a:extLst>
              <a:ext uri="{FF2B5EF4-FFF2-40B4-BE49-F238E27FC236}">
                <a16:creationId xmlns:a16="http://schemas.microsoft.com/office/drawing/2014/main" id="{67BBCBAE-60F4-7FDA-9871-56F951A410BC}"/>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8C62FA4-AA9F-4385-9A54-92AD42774A63}" type="slidenum">
              <a:rPr lang="en-US" altLang="en-US" sz="1000" smtClean="0">
                <a:solidFill>
                  <a:srgbClr val="898989"/>
                </a:solidFill>
                <a:latin typeface="Verdana" panose="020B0604030504040204" pitchFamily="34" charset="0"/>
              </a:rPr>
              <a:pPr/>
              <a:t>9</a:t>
            </a:fld>
            <a:endParaRPr lang="en-US" altLang="en-US" sz="1000">
              <a:solidFill>
                <a:srgbClr val="898989"/>
              </a:solidFill>
              <a:latin typeface="Verdana" panose="020B0604030504040204" pitchFamily="34" charset="0"/>
            </a:endParaRPr>
          </a:p>
        </p:txBody>
      </p:sp>
      <p:sp>
        <p:nvSpPr>
          <p:cNvPr id="4" name="Title 1">
            <a:extLst>
              <a:ext uri="{FF2B5EF4-FFF2-40B4-BE49-F238E27FC236}">
                <a16:creationId xmlns:a16="http://schemas.microsoft.com/office/drawing/2014/main" id="{24D19650-AC9D-710E-8CBE-D79E2A29E688}"/>
              </a:ext>
            </a:extLst>
          </p:cNvPr>
          <p:cNvSpPr>
            <a:spLocks noGrp="1"/>
          </p:cNvSpPr>
          <p:nvPr>
            <p:ph type="title"/>
          </p:nvPr>
        </p:nvSpPr>
        <p:spPr>
          <a:xfrm>
            <a:off x="2743200" y="100263"/>
            <a:ext cx="8128000" cy="1036638"/>
          </a:xfrm>
        </p:spPr>
        <p:txBody>
          <a:bodyPr>
            <a:normAutofit/>
          </a:bodyPr>
          <a:lstStyle/>
          <a:p>
            <a:r>
              <a:rPr lang="lv-LV" altLang="en-US">
                <a:latin typeface="Verdana"/>
                <a:ea typeface="Verdana"/>
              </a:rPr>
              <a:t>Piekļuvju noteikšanas tiesiskais pamatojums</a:t>
            </a:r>
            <a:endParaRPr lang="lv-LV" altLang="en-US"/>
          </a:p>
        </p:txBody>
      </p:sp>
      <p:pic>
        <p:nvPicPr>
          <p:cNvPr id="3" name="Picture 2" descr="A diagram of a family tree&#10;&#10;AI-generated content may be incorrect.">
            <a:extLst>
              <a:ext uri="{FF2B5EF4-FFF2-40B4-BE49-F238E27FC236}">
                <a16:creationId xmlns:a16="http://schemas.microsoft.com/office/drawing/2014/main" id="{5939126D-01A9-94F0-24D4-9AE177D1D3D4}"/>
              </a:ext>
            </a:extLst>
          </p:cNvPr>
          <p:cNvPicPr>
            <a:picLocks noChangeAspect="1"/>
          </p:cNvPicPr>
          <p:nvPr/>
        </p:nvPicPr>
        <p:blipFill>
          <a:blip r:embed="rId3"/>
          <a:stretch>
            <a:fillRect/>
          </a:stretch>
        </p:blipFill>
        <p:spPr>
          <a:xfrm>
            <a:off x="2889250" y="1950012"/>
            <a:ext cx="7835900" cy="3947160"/>
          </a:xfrm>
          <a:prstGeom prst="rect">
            <a:avLst/>
          </a:prstGeom>
        </p:spPr>
      </p:pic>
      <p:sp>
        <p:nvSpPr>
          <p:cNvPr id="6" name="Content Placeholder 1">
            <a:extLst>
              <a:ext uri="{FF2B5EF4-FFF2-40B4-BE49-F238E27FC236}">
                <a16:creationId xmlns:a16="http://schemas.microsoft.com/office/drawing/2014/main" id="{85206CA3-C6EE-F35B-F2D6-2D72929F86CB}"/>
              </a:ext>
            </a:extLst>
          </p:cNvPr>
          <p:cNvSpPr txBox="1">
            <a:spLocks/>
          </p:cNvSpPr>
          <p:nvPr/>
        </p:nvSpPr>
        <p:spPr>
          <a:xfrm>
            <a:off x="2970106" y="5944626"/>
            <a:ext cx="8657449" cy="666506"/>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b="1">
                <a:latin typeface="Verdana"/>
                <a:ea typeface="Verdana"/>
              </a:rPr>
              <a:t>Noteikšana TP ir pirmais solis ceļā uz piekļuves ierīkošanu</a:t>
            </a:r>
          </a:p>
          <a:p>
            <a:pPr algn="just"/>
            <a:endParaRPr lang="lv-LV" altLang="lv-LV" b="1">
              <a:solidFill>
                <a:srgbClr val="000000"/>
              </a:solidFill>
              <a:cs typeface="Times New Roman" panose="02020603050405020304" pitchFamily="18" charset="0"/>
            </a:endParaRPr>
          </a:p>
          <a:p>
            <a:pPr marL="342900" indent="-342900">
              <a:lnSpc>
                <a:spcPct val="107000"/>
              </a:lnSpc>
              <a:spcAft>
                <a:spcPts val="600"/>
              </a:spcAft>
              <a:buClr>
                <a:srgbClr val="29702A"/>
              </a:buClr>
              <a:buFont typeface="Arial" panose="05050102010706020507" pitchFamily="18" charset="2"/>
              <a:buChar char="•"/>
            </a:pPr>
            <a:endParaRPr lang="lv-LV" altLang="lv-LV" sz="2400" b="1">
              <a:solidFill>
                <a:srgbClr val="000000"/>
              </a:solidFill>
              <a:cs typeface="Times New Roman" panose="02020603050405020304" pitchFamily="18" charset="0"/>
            </a:endParaRPr>
          </a:p>
        </p:txBody>
      </p:sp>
    </p:spTree>
    <p:extLst>
      <p:ext uri="{BB962C8B-B14F-4D97-AF65-F5344CB8AC3E}">
        <p14:creationId xmlns:p14="http://schemas.microsoft.com/office/powerpoint/2010/main" val="577179972"/>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cb3448-f0e0-4369-8617-a51b8d6cee36" xsi:nil="true"/>
    <lcf76f155ced4ddcb4097134ff3c332f xmlns="60686a28-206e-40ba-a490-d2cdfca46c0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DD3ED15BC299664399E2D3C105435F1C" ma:contentTypeVersion="18" ma:contentTypeDescription="Izveidot jaunu dokumentu." ma:contentTypeScope="" ma:versionID="802a13430d7cbf2dec2320290ca716a2">
  <xsd:schema xmlns:xsd="http://www.w3.org/2001/XMLSchema" xmlns:xs="http://www.w3.org/2001/XMLSchema" xmlns:p="http://schemas.microsoft.com/office/2006/metadata/properties" xmlns:ns2="60686a28-206e-40ba-a490-d2cdfca46c0c" xmlns:ns3="4dcb3448-f0e0-4369-8617-a51b8d6cee36" targetNamespace="http://schemas.microsoft.com/office/2006/metadata/properties" ma:root="true" ma:fieldsID="436ce2db4510bfdc7ce61cdafa7b75a0" ns2:_="" ns3:_="">
    <xsd:import namespace="60686a28-206e-40ba-a490-d2cdfca46c0c"/>
    <xsd:import namespace="4dcb3448-f0e0-4369-8617-a51b8d6cee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86a28-206e-40ba-a490-d2cdfca46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550e1e53-5410-4bdb-8c8a-c3d0be1f4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cb3448-f0e0-4369-8617-a51b8d6cee36"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d5719444-0d2f-4846-b8f3-8c9131ddaaeb}" ma:internalName="TaxCatchAll" ma:showField="CatchAllData" ma:web="4dcb3448-f0e0-4369-8617-a51b8d6ce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5DAF8C-E32D-45A8-B7FF-06A084088546}">
  <ds:schemaRefs>
    <ds:schemaRef ds:uri="4dcb3448-f0e0-4369-8617-a51b8d6cee36"/>
    <ds:schemaRef ds:uri="60686a28-206e-40ba-a490-d2cdfca46c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36193F-7A45-404B-BCDC-6B96A39BA520}">
  <ds:schemaRefs>
    <ds:schemaRef ds:uri="http://schemas.microsoft.com/sharepoint/v3/contenttype/forms"/>
  </ds:schemaRefs>
</ds:datastoreItem>
</file>

<file path=customXml/itemProps3.xml><?xml version="1.0" encoding="utf-8"?>
<ds:datastoreItem xmlns:ds="http://schemas.openxmlformats.org/officeDocument/2006/customXml" ds:itemID="{E87C0978-00BC-4002-B8E3-4501ABB8F9E4}">
  <ds:schemaRefs>
    <ds:schemaRef ds:uri="4dcb3448-f0e0-4369-8617-a51b8d6cee36"/>
    <ds:schemaRef ds:uri="60686a28-206e-40ba-a490-d2cdfca46c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14</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Theme2</vt:lpstr>
      <vt:lpstr>   </vt:lpstr>
      <vt:lpstr>Semināra  «Piekļuves un drošības aspekti teritorijas attīstības plānošanā»   darba kārtība </vt:lpstr>
      <vt:lpstr>   </vt:lpstr>
      <vt:lpstr>Esošā situācija</vt:lpstr>
      <vt:lpstr>Operatīvo dienestu piekļuve jūrai</vt:lpstr>
      <vt:lpstr>Pludmales un iekšzemes ainavu telpu piekļūstamība</vt:lpstr>
      <vt:lpstr>Piemēri</vt:lpstr>
      <vt:lpstr>Piemēri</vt:lpstr>
      <vt:lpstr>Piekļuvju noteikšanas tiesiskais pamatojums</vt:lpstr>
      <vt:lpstr>Metodiskais materiāls gājēju ceļu noteikšanai attīstības plānošanas dokumentos </vt:lpstr>
      <vt:lpstr>Vispārējie ieteikumi</vt:lpstr>
      <vt:lpstr>Apstākļi, ko ņemt vērā</vt:lpstr>
      <vt:lpstr>Jūras un piekrastes telpiskās plānošanas rīks - atbalsts vadlīniju izmantošanai plānošanā</vt:lpstr>
      <vt:lpstr>Jūras un piekrastes telpiskās plānošanas rīks - paraugdemonstrējums</vt:lpstr>
      <vt:lpstr>PowerPoint Presentation</vt:lpstr>
      <vt:lpstr>Saņemtie jautājumi atbilstoši semināra tvērumam</vt:lpstr>
      <vt:lpstr>Visi līdz šim notikušie pasākumi projekta  “Pašvaldību un plānošanas reģionu kapacitātes uzlabošana” ietvaros </vt:lpstr>
      <vt:lpstr>Semināra novērtējuma anketas aizpildīšana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123</dc:creator>
  <cp:revision>1</cp:revision>
  <cp:lastPrinted>2018-02-02T14:04:59Z</cp:lastPrinted>
  <dcterms:created xsi:type="dcterms:W3CDTF">2017-02-18T17:25:21Z</dcterms:created>
  <dcterms:modified xsi:type="dcterms:W3CDTF">2025-04-24T06:19:45Z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0x010100DD3ED15BC299664399E2D3C105435F1C</vt:lpwstr>
  </property>
  <property fmtid="{D5CDD505-2E9C-101B-9397-08002B2CF9AE}" pid="3" name="MediaServiceImageTags">
    <vt:lpwstr/>
  </property>
</Properties>
</file>