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95" r:id="rId3"/>
    <p:sldId id="409" r:id="rId4"/>
    <p:sldId id="400" r:id="rId5"/>
    <p:sldId id="410" r:id="rId6"/>
    <p:sldId id="324" r:id="rId7"/>
    <p:sldId id="404" r:id="rId8"/>
    <p:sldId id="405" r:id="rId9"/>
    <p:sldId id="408" r:id="rId10"/>
    <p:sldId id="407" r:id="rId11"/>
    <p:sldId id="270" r:id="rId12"/>
  </p:sldIdLst>
  <p:sldSz cx="12192000" cy="6858000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30">
          <p15:clr>
            <a:srgbClr val="A4A3A4"/>
          </p15:clr>
        </p15:guide>
        <p15:guide id="2" pos="1504">
          <p15:clr>
            <a:srgbClr val="A4A3A4"/>
          </p15:clr>
        </p15:guide>
        <p15:guide id="3" pos="3940">
          <p15:clr>
            <a:srgbClr val="A4A3A4"/>
          </p15:clr>
        </p15:guide>
        <p15:guide id="4" orient="horz" pos="84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BF7355-371A-BEFC-97F2-7F670F7741C3}" name="Inga Belasova" initials="IB" userId="S::IngaB@varam.gov.lv::aee34950-f77c-4457-9b6c-e285a57b32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02A"/>
    <a:srgbClr val="E0EF98"/>
    <a:srgbClr val="FFFFFF"/>
    <a:srgbClr val="ECEBC9"/>
    <a:srgbClr val="BED096"/>
    <a:srgbClr val="EAECAD"/>
    <a:srgbClr val="CCDFEE"/>
    <a:srgbClr val="FF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F0C06A-536A-48D6-9CEC-722A6ABE9CE7}" v="99" dt="2025-12-08T14:10:20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0896" autoAdjust="0"/>
  </p:normalViewPr>
  <p:slideViewPr>
    <p:cSldViewPr snapToGrid="0">
      <p:cViewPr varScale="1">
        <p:scale>
          <a:sx n="122" d="100"/>
          <a:sy n="122" d="100"/>
        </p:scale>
        <p:origin x="138" y="168"/>
      </p:cViewPr>
      <p:guideLst>
        <p:guide orient="horz" pos="1230"/>
        <p:guide pos="1504"/>
        <p:guide pos="3940"/>
        <p:guide orient="horz" pos="845"/>
      </p:guideLst>
    </p:cSldViewPr>
  </p:slideViewPr>
  <p:outlineViewPr>
    <p:cViewPr>
      <p:scale>
        <a:sx n="33" d="100"/>
        <a:sy n="33" d="100"/>
      </p:scale>
      <p:origin x="0" y="-74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elasova" userId="aee34950-f77c-4457-9b6c-e285a57b32ce" providerId="ADAL" clId="{51526BA3-CC65-43A7-8F5B-6409C433FE89}"/>
    <pc:docChg chg="undo redo custSel addSld delSld modSld sldOrd">
      <pc:chgData name="Inga Belasova" userId="aee34950-f77c-4457-9b6c-e285a57b32ce" providerId="ADAL" clId="{51526BA3-CC65-43A7-8F5B-6409C433FE89}" dt="2025-12-08T14:18:25.270" v="3909" actId="47"/>
      <pc:docMkLst>
        <pc:docMk/>
      </pc:docMkLst>
      <pc:sldChg chg="modSp mod">
        <pc:chgData name="Inga Belasova" userId="aee34950-f77c-4457-9b6c-e285a57b32ce" providerId="ADAL" clId="{51526BA3-CC65-43A7-8F5B-6409C433FE89}" dt="2025-12-08T08:21:43.040" v="50" actId="255"/>
        <pc:sldMkLst>
          <pc:docMk/>
          <pc:sldMk cId="0" sldId="256"/>
        </pc:sldMkLst>
        <pc:spChg chg="mod">
          <ac:chgData name="Inga Belasova" userId="aee34950-f77c-4457-9b6c-e285a57b32ce" providerId="ADAL" clId="{51526BA3-CC65-43A7-8F5B-6409C433FE89}" dt="2025-12-08T08:21:43.040" v="50" actId="255"/>
          <ac:spMkLst>
            <pc:docMk/>
            <pc:sldMk cId="0" sldId="256"/>
            <ac:spMk id="12291" creationId="{9C4C4168-1664-40F9-913D-5774AD39AD7A}"/>
          </ac:spMkLst>
        </pc:spChg>
        <pc:spChg chg="mod">
          <ac:chgData name="Inga Belasova" userId="aee34950-f77c-4457-9b6c-e285a57b32ce" providerId="ADAL" clId="{51526BA3-CC65-43A7-8F5B-6409C433FE89}" dt="2025-12-08T08:21:24.588" v="49" actId="1076"/>
          <ac:spMkLst>
            <pc:docMk/>
            <pc:sldMk cId="0" sldId="256"/>
            <ac:spMk id="12292" creationId="{BA5D4051-60C8-4C38-95E3-0A5B1D78DCC1}"/>
          </ac:spMkLst>
        </pc:spChg>
        <pc:cxnChg chg="mod">
          <ac:chgData name="Inga Belasova" userId="aee34950-f77c-4457-9b6c-e285a57b32ce" providerId="ADAL" clId="{51526BA3-CC65-43A7-8F5B-6409C433FE89}" dt="2025-12-08T08:20:36.891" v="42" actId="1076"/>
          <ac:cxnSpMkLst>
            <pc:docMk/>
            <pc:sldMk cId="0" sldId="256"/>
            <ac:cxnSpMk id="4" creationId="{F13AE0FA-A008-F784-6216-C7200A253BF8}"/>
          </ac:cxnSpMkLst>
        </pc:cxnChg>
      </pc:sldChg>
      <pc:sldChg chg="delSp modSp add del mod ord">
        <pc:chgData name="Inga Belasova" userId="aee34950-f77c-4457-9b6c-e285a57b32ce" providerId="ADAL" clId="{51526BA3-CC65-43A7-8F5B-6409C433FE89}" dt="2025-12-08T12:40:55.682" v="2845" actId="20577"/>
        <pc:sldMkLst>
          <pc:docMk/>
          <pc:sldMk cId="3801376697" sldId="324"/>
        </pc:sldMkLst>
        <pc:spChg chg="mod">
          <ac:chgData name="Inga Belasova" userId="aee34950-f77c-4457-9b6c-e285a57b32ce" providerId="ADAL" clId="{51526BA3-CC65-43A7-8F5B-6409C433FE89}" dt="2025-12-08T09:09:58.236" v="1105" actId="14100"/>
          <ac:spMkLst>
            <pc:docMk/>
            <pc:sldMk cId="3801376697" sldId="324"/>
            <ac:spMk id="2" creationId="{713E0958-A4E8-F1CC-4B2C-6BAF42E3B1AF}"/>
          </ac:spMkLst>
        </pc:spChg>
        <pc:spChg chg="del mod">
          <ac:chgData name="Inga Belasova" userId="aee34950-f77c-4457-9b6c-e285a57b32ce" providerId="ADAL" clId="{51526BA3-CC65-43A7-8F5B-6409C433FE89}" dt="2025-12-08T09:08:06.275" v="1089" actId="21"/>
          <ac:spMkLst>
            <pc:docMk/>
            <pc:sldMk cId="3801376697" sldId="324"/>
            <ac:spMk id="11" creationId="{45A55750-10B6-2BB5-3210-273BD6FCD29B}"/>
          </ac:spMkLst>
        </pc:spChg>
        <pc:graphicFrameChg chg="mod modGraphic">
          <ac:chgData name="Inga Belasova" userId="aee34950-f77c-4457-9b6c-e285a57b32ce" providerId="ADAL" clId="{51526BA3-CC65-43A7-8F5B-6409C433FE89}" dt="2025-12-08T12:40:55.682" v="2845" actId="20577"/>
          <ac:graphicFrameMkLst>
            <pc:docMk/>
            <pc:sldMk cId="3801376697" sldId="324"/>
            <ac:graphicFrameMk id="10" creationId="{648F6575-C01F-8515-6604-4FD45B0999F4}"/>
          </ac:graphicFrameMkLst>
        </pc:graphicFrameChg>
        <pc:cxnChg chg="del mod">
          <ac:chgData name="Inga Belasova" userId="aee34950-f77c-4457-9b6c-e285a57b32ce" providerId="ADAL" clId="{51526BA3-CC65-43A7-8F5B-6409C433FE89}" dt="2025-12-08T09:07:29.605" v="1085" actId="21"/>
          <ac:cxnSpMkLst>
            <pc:docMk/>
            <pc:sldMk cId="3801376697" sldId="324"/>
            <ac:cxnSpMk id="7" creationId="{813551F7-E7BC-6BBB-A758-5A741E20804C}"/>
          </ac:cxnSpMkLst>
        </pc:cxnChg>
      </pc:sldChg>
      <pc:sldChg chg="add del">
        <pc:chgData name="Inga Belasova" userId="aee34950-f77c-4457-9b6c-e285a57b32ce" providerId="ADAL" clId="{51526BA3-CC65-43A7-8F5B-6409C433FE89}" dt="2025-12-08T13:41:00.636" v="3609" actId="47"/>
        <pc:sldMkLst>
          <pc:docMk/>
          <pc:sldMk cId="2135807030" sldId="359"/>
        </pc:sldMkLst>
      </pc:sldChg>
      <pc:sldChg chg="modSp mod ord">
        <pc:chgData name="Inga Belasova" userId="aee34950-f77c-4457-9b6c-e285a57b32ce" providerId="ADAL" clId="{51526BA3-CC65-43A7-8F5B-6409C433FE89}" dt="2025-12-08T13:10:17.502" v="3070" actId="207"/>
        <pc:sldMkLst>
          <pc:docMk/>
          <pc:sldMk cId="3066197809" sldId="395"/>
        </pc:sldMkLst>
        <pc:spChg chg="mod">
          <ac:chgData name="Inga Belasova" userId="aee34950-f77c-4457-9b6c-e285a57b32ce" providerId="ADAL" clId="{51526BA3-CC65-43A7-8F5B-6409C433FE89}" dt="2025-12-08T09:10:47.366" v="1132" actId="6549"/>
          <ac:spMkLst>
            <pc:docMk/>
            <pc:sldMk cId="3066197809" sldId="395"/>
            <ac:spMk id="2" creationId="{E664C4D3-26A5-4DF0-75B4-C5F7C067B36A}"/>
          </ac:spMkLst>
        </pc:spChg>
        <pc:spChg chg="mod">
          <ac:chgData name="Inga Belasova" userId="aee34950-f77c-4457-9b6c-e285a57b32ce" providerId="ADAL" clId="{51526BA3-CC65-43A7-8F5B-6409C433FE89}" dt="2025-12-08T13:10:17.502" v="3070" actId="207"/>
          <ac:spMkLst>
            <pc:docMk/>
            <pc:sldMk cId="3066197809" sldId="395"/>
            <ac:spMk id="3" creationId="{B03A53B4-B7A1-0193-A982-2CDB10DD1DFB}"/>
          </ac:spMkLst>
        </pc:spChg>
      </pc:sldChg>
      <pc:sldChg chg="del">
        <pc:chgData name="Inga Belasova" userId="aee34950-f77c-4457-9b6c-e285a57b32ce" providerId="ADAL" clId="{51526BA3-CC65-43A7-8F5B-6409C433FE89}" dt="2025-12-08T13:35:33.993" v="3512" actId="47"/>
        <pc:sldMkLst>
          <pc:docMk/>
          <pc:sldMk cId="1438410171" sldId="396"/>
        </pc:sldMkLst>
      </pc:sldChg>
      <pc:sldChg chg="del">
        <pc:chgData name="Inga Belasova" userId="aee34950-f77c-4457-9b6c-e285a57b32ce" providerId="ADAL" clId="{51526BA3-CC65-43A7-8F5B-6409C433FE89}" dt="2025-12-08T13:37:39.288" v="3554" actId="47"/>
        <pc:sldMkLst>
          <pc:docMk/>
          <pc:sldMk cId="1909422541" sldId="399"/>
        </pc:sldMkLst>
      </pc:sldChg>
      <pc:sldChg chg="modSp mod ord">
        <pc:chgData name="Inga Belasova" userId="aee34950-f77c-4457-9b6c-e285a57b32ce" providerId="ADAL" clId="{51526BA3-CC65-43A7-8F5B-6409C433FE89}" dt="2025-12-08T13:38:44.676" v="3581" actId="20577"/>
        <pc:sldMkLst>
          <pc:docMk/>
          <pc:sldMk cId="1704357175" sldId="400"/>
        </pc:sldMkLst>
        <pc:spChg chg="mod">
          <ac:chgData name="Inga Belasova" userId="aee34950-f77c-4457-9b6c-e285a57b32ce" providerId="ADAL" clId="{51526BA3-CC65-43A7-8F5B-6409C433FE89}" dt="2025-12-08T13:38:44.676" v="3581" actId="20577"/>
          <ac:spMkLst>
            <pc:docMk/>
            <pc:sldMk cId="1704357175" sldId="400"/>
            <ac:spMk id="2" creationId="{147E6A36-9802-317B-4A43-489A71EAE4A8}"/>
          </ac:spMkLst>
        </pc:spChg>
      </pc:sldChg>
      <pc:sldChg chg="del ord">
        <pc:chgData name="Inga Belasova" userId="aee34950-f77c-4457-9b6c-e285a57b32ce" providerId="ADAL" clId="{51526BA3-CC65-43A7-8F5B-6409C433FE89}" dt="2025-12-08T14:11:20.471" v="3831" actId="47"/>
        <pc:sldMkLst>
          <pc:docMk/>
          <pc:sldMk cId="3174742913" sldId="401"/>
        </pc:sldMkLst>
      </pc:sldChg>
      <pc:sldChg chg="modSp del mod ord">
        <pc:chgData name="Inga Belasova" userId="aee34950-f77c-4457-9b6c-e285a57b32ce" providerId="ADAL" clId="{51526BA3-CC65-43A7-8F5B-6409C433FE89}" dt="2025-12-08T14:18:25.270" v="3909" actId="47"/>
        <pc:sldMkLst>
          <pc:docMk/>
          <pc:sldMk cId="1992517307" sldId="402"/>
        </pc:sldMkLst>
        <pc:spChg chg="mod">
          <ac:chgData name="Inga Belasova" userId="aee34950-f77c-4457-9b6c-e285a57b32ce" providerId="ADAL" clId="{51526BA3-CC65-43A7-8F5B-6409C433FE89}" dt="2025-12-08T10:42:47.302" v="2231" actId="20577"/>
          <ac:spMkLst>
            <pc:docMk/>
            <pc:sldMk cId="1992517307" sldId="402"/>
            <ac:spMk id="3" creationId="{E6D186CE-4043-2C24-4543-08A7A8ABC34C}"/>
          </ac:spMkLst>
        </pc:spChg>
      </pc:sldChg>
      <pc:sldChg chg="del">
        <pc:chgData name="Inga Belasova" userId="aee34950-f77c-4457-9b6c-e285a57b32ce" providerId="ADAL" clId="{51526BA3-CC65-43A7-8F5B-6409C433FE89}" dt="2025-12-08T13:28:47.559" v="3341" actId="47"/>
        <pc:sldMkLst>
          <pc:docMk/>
          <pc:sldMk cId="1916769216" sldId="403"/>
        </pc:sldMkLst>
      </pc:sldChg>
      <pc:sldChg chg="del">
        <pc:chgData name="Inga Belasova" userId="aee34950-f77c-4457-9b6c-e285a57b32ce" providerId="ADAL" clId="{51526BA3-CC65-43A7-8F5B-6409C433FE89}" dt="2025-12-08T08:22:19.050" v="51" actId="47"/>
        <pc:sldMkLst>
          <pc:docMk/>
          <pc:sldMk cId="536075424" sldId="404"/>
        </pc:sldMkLst>
      </pc:sldChg>
      <pc:sldChg chg="modSp new mod">
        <pc:chgData name="Inga Belasova" userId="aee34950-f77c-4457-9b6c-e285a57b32ce" providerId="ADAL" clId="{51526BA3-CC65-43A7-8F5B-6409C433FE89}" dt="2025-12-08T09:42:49.614" v="1643" actId="255"/>
        <pc:sldMkLst>
          <pc:docMk/>
          <pc:sldMk cId="4088652423" sldId="404"/>
        </pc:sldMkLst>
        <pc:spChg chg="mod">
          <ac:chgData name="Inga Belasova" userId="aee34950-f77c-4457-9b6c-e285a57b32ce" providerId="ADAL" clId="{51526BA3-CC65-43A7-8F5B-6409C433FE89}" dt="2025-12-08T09:42:19.493" v="1641" actId="20577"/>
          <ac:spMkLst>
            <pc:docMk/>
            <pc:sldMk cId="4088652423" sldId="404"/>
            <ac:spMk id="2" creationId="{31A2427E-4DAB-8D8F-8CD8-D5FE6438748F}"/>
          </ac:spMkLst>
        </pc:spChg>
        <pc:spChg chg="mod">
          <ac:chgData name="Inga Belasova" userId="aee34950-f77c-4457-9b6c-e285a57b32ce" providerId="ADAL" clId="{51526BA3-CC65-43A7-8F5B-6409C433FE89}" dt="2025-12-08T09:42:49.614" v="1643" actId="255"/>
          <ac:spMkLst>
            <pc:docMk/>
            <pc:sldMk cId="4088652423" sldId="404"/>
            <ac:spMk id="3" creationId="{1CCDFA03-4AFC-BAB4-BE83-60861CB5221C}"/>
          </ac:spMkLst>
        </pc:spChg>
      </pc:sldChg>
      <pc:sldChg chg="modSp new mod">
        <pc:chgData name="Inga Belasova" userId="aee34950-f77c-4457-9b6c-e285a57b32ce" providerId="ADAL" clId="{51526BA3-CC65-43A7-8F5B-6409C433FE89}" dt="2025-12-08T08:57:57.781" v="1068"/>
        <pc:sldMkLst>
          <pc:docMk/>
          <pc:sldMk cId="95920101" sldId="405"/>
        </pc:sldMkLst>
        <pc:spChg chg="mod">
          <ac:chgData name="Inga Belasova" userId="aee34950-f77c-4457-9b6c-e285a57b32ce" providerId="ADAL" clId="{51526BA3-CC65-43A7-8F5B-6409C433FE89}" dt="2025-12-08T08:52:36.511" v="846" actId="207"/>
          <ac:spMkLst>
            <pc:docMk/>
            <pc:sldMk cId="95920101" sldId="405"/>
            <ac:spMk id="2" creationId="{E870C5EB-406C-9F26-15BC-ACFD1EDA6BF9}"/>
          </ac:spMkLst>
        </pc:spChg>
        <pc:spChg chg="mod">
          <ac:chgData name="Inga Belasova" userId="aee34950-f77c-4457-9b6c-e285a57b32ce" providerId="ADAL" clId="{51526BA3-CC65-43A7-8F5B-6409C433FE89}" dt="2025-12-08T08:57:57.781" v="1068"/>
          <ac:spMkLst>
            <pc:docMk/>
            <pc:sldMk cId="95920101" sldId="405"/>
            <ac:spMk id="3" creationId="{E8CF987D-1914-F7A8-22C1-2BD66393D792}"/>
          </ac:spMkLst>
        </pc:spChg>
      </pc:sldChg>
      <pc:sldChg chg="modSp new del mod">
        <pc:chgData name="Inga Belasova" userId="aee34950-f77c-4457-9b6c-e285a57b32ce" providerId="ADAL" clId="{51526BA3-CC65-43A7-8F5B-6409C433FE89}" dt="2025-12-08T09:45:46.285" v="1649" actId="47"/>
        <pc:sldMkLst>
          <pc:docMk/>
          <pc:sldMk cId="2634603405" sldId="406"/>
        </pc:sldMkLst>
        <pc:spChg chg="mod">
          <ac:chgData name="Inga Belasova" userId="aee34950-f77c-4457-9b6c-e285a57b32ce" providerId="ADAL" clId="{51526BA3-CC65-43A7-8F5B-6409C433FE89}" dt="2025-12-08T09:02:52.600" v="1071" actId="207"/>
          <ac:spMkLst>
            <pc:docMk/>
            <pc:sldMk cId="2634603405" sldId="406"/>
            <ac:spMk id="2" creationId="{7739751D-4500-50BB-980C-B785AB4F7BC7}"/>
          </ac:spMkLst>
        </pc:spChg>
      </pc:sldChg>
      <pc:sldChg chg="modSp new mod ord">
        <pc:chgData name="Inga Belasova" userId="aee34950-f77c-4457-9b6c-e285a57b32ce" providerId="ADAL" clId="{51526BA3-CC65-43A7-8F5B-6409C433FE89}" dt="2025-12-08T13:37:21.338" v="3553"/>
        <pc:sldMkLst>
          <pc:docMk/>
          <pc:sldMk cId="2195283059" sldId="407"/>
        </pc:sldMkLst>
        <pc:spChg chg="mod">
          <ac:chgData name="Inga Belasova" userId="aee34950-f77c-4457-9b6c-e285a57b32ce" providerId="ADAL" clId="{51526BA3-CC65-43A7-8F5B-6409C433FE89}" dt="2025-12-08T12:44:22.523" v="2873" actId="207"/>
          <ac:spMkLst>
            <pc:docMk/>
            <pc:sldMk cId="2195283059" sldId="407"/>
            <ac:spMk id="2" creationId="{1EC42C51-5B3F-EBE6-1535-3B8C579DE90C}"/>
          </ac:spMkLst>
        </pc:spChg>
        <pc:spChg chg="mod">
          <ac:chgData name="Inga Belasova" userId="aee34950-f77c-4457-9b6c-e285a57b32ce" providerId="ADAL" clId="{51526BA3-CC65-43A7-8F5B-6409C433FE89}" dt="2025-12-08T12:43:27.698" v="2848" actId="20577"/>
          <ac:spMkLst>
            <pc:docMk/>
            <pc:sldMk cId="2195283059" sldId="407"/>
            <ac:spMk id="3" creationId="{7DA55A77-12AE-C06E-199F-AAA7DC608397}"/>
          </ac:spMkLst>
        </pc:spChg>
        <pc:spChg chg="mod">
          <ac:chgData name="Inga Belasova" userId="aee34950-f77c-4457-9b6c-e285a57b32ce" providerId="ADAL" clId="{51526BA3-CC65-43A7-8F5B-6409C433FE89}" dt="2025-12-08T12:44:12.920" v="2872" actId="20577"/>
          <ac:spMkLst>
            <pc:docMk/>
            <pc:sldMk cId="2195283059" sldId="407"/>
            <ac:spMk id="4" creationId="{38A82C41-218B-B858-CF10-4883866F06D4}"/>
          </ac:spMkLst>
        </pc:spChg>
      </pc:sldChg>
      <pc:sldChg chg="modSp new mod">
        <pc:chgData name="Inga Belasova" userId="aee34950-f77c-4457-9b6c-e285a57b32ce" providerId="ADAL" clId="{51526BA3-CC65-43A7-8F5B-6409C433FE89}" dt="2025-12-08T09:40:52.929" v="1633" actId="20577"/>
        <pc:sldMkLst>
          <pc:docMk/>
          <pc:sldMk cId="1611405311" sldId="408"/>
        </pc:sldMkLst>
        <pc:spChg chg="mod">
          <ac:chgData name="Inga Belasova" userId="aee34950-f77c-4457-9b6c-e285a57b32ce" providerId="ADAL" clId="{51526BA3-CC65-43A7-8F5B-6409C433FE89}" dt="2025-12-08T09:18:48.169" v="1355" actId="207"/>
          <ac:spMkLst>
            <pc:docMk/>
            <pc:sldMk cId="1611405311" sldId="408"/>
            <ac:spMk id="2" creationId="{077DFCDA-C1A7-0FDF-F6C2-56D64229AC9A}"/>
          </ac:spMkLst>
        </pc:spChg>
        <pc:spChg chg="mod">
          <ac:chgData name="Inga Belasova" userId="aee34950-f77c-4457-9b6c-e285a57b32ce" providerId="ADAL" clId="{51526BA3-CC65-43A7-8F5B-6409C433FE89}" dt="2025-12-08T09:40:52.929" v="1633" actId="20577"/>
          <ac:spMkLst>
            <pc:docMk/>
            <pc:sldMk cId="1611405311" sldId="408"/>
            <ac:spMk id="3" creationId="{69BE5AC8-7047-2D5B-3DCE-9BC70821358E}"/>
          </ac:spMkLst>
        </pc:spChg>
      </pc:sldChg>
      <pc:sldChg chg="modSp new del mod">
        <pc:chgData name="Inga Belasova" userId="aee34950-f77c-4457-9b6c-e285a57b32ce" providerId="ADAL" clId="{51526BA3-CC65-43A7-8F5B-6409C433FE89}" dt="2025-12-08T12:41:24.410" v="2847" actId="47"/>
        <pc:sldMkLst>
          <pc:docMk/>
          <pc:sldMk cId="1510010227" sldId="409"/>
        </pc:sldMkLst>
        <pc:spChg chg="mod">
          <ac:chgData name="Inga Belasova" userId="aee34950-f77c-4457-9b6c-e285a57b32ce" providerId="ADAL" clId="{51526BA3-CC65-43A7-8F5B-6409C433FE89}" dt="2025-12-08T11:38:17.914" v="2237" actId="207"/>
          <ac:spMkLst>
            <pc:docMk/>
            <pc:sldMk cId="1510010227" sldId="409"/>
            <ac:spMk id="2" creationId="{1EBDC666-8B27-FEF8-4AF3-BB2625895C1A}"/>
          </ac:spMkLst>
        </pc:spChg>
        <pc:spChg chg="mod">
          <ac:chgData name="Inga Belasova" userId="aee34950-f77c-4457-9b6c-e285a57b32ce" providerId="ADAL" clId="{51526BA3-CC65-43A7-8F5B-6409C433FE89}" dt="2025-12-08T12:24:45.054" v="2438" actId="27636"/>
          <ac:spMkLst>
            <pc:docMk/>
            <pc:sldMk cId="1510010227" sldId="409"/>
            <ac:spMk id="3" creationId="{280DB7D8-EFE7-0DEA-4C67-C5E1FBEBE977}"/>
          </ac:spMkLst>
        </pc:spChg>
      </pc:sldChg>
      <pc:sldChg chg="new del">
        <pc:chgData name="Inga Belasova" userId="aee34950-f77c-4457-9b6c-e285a57b32ce" providerId="ADAL" clId="{51526BA3-CC65-43A7-8F5B-6409C433FE89}" dt="2025-12-08T12:50:20.155" v="2886" actId="47"/>
        <pc:sldMkLst>
          <pc:docMk/>
          <pc:sldMk cId="2318360341" sldId="409"/>
        </pc:sldMkLst>
      </pc:sldChg>
      <pc:sldChg chg="modSp new del mod">
        <pc:chgData name="Inga Belasova" userId="aee34950-f77c-4457-9b6c-e285a57b32ce" providerId="ADAL" clId="{51526BA3-CC65-43A7-8F5B-6409C433FE89}" dt="2025-12-08T12:48:02.978" v="2884" actId="47"/>
        <pc:sldMkLst>
          <pc:docMk/>
          <pc:sldMk cId="2329577237" sldId="409"/>
        </pc:sldMkLst>
        <pc:spChg chg="mod">
          <ac:chgData name="Inga Belasova" userId="aee34950-f77c-4457-9b6c-e285a57b32ce" providerId="ADAL" clId="{51526BA3-CC65-43A7-8F5B-6409C433FE89}" dt="2025-12-08T12:47:17.910" v="2883" actId="27636"/>
          <ac:spMkLst>
            <pc:docMk/>
            <pc:sldMk cId="2329577237" sldId="409"/>
            <ac:spMk id="3" creationId="{FD783AAC-BE90-5E1A-B111-9E4966BC23D8}"/>
          </ac:spMkLst>
        </pc:spChg>
      </pc:sldChg>
      <pc:sldChg chg="modSp new mod">
        <pc:chgData name="Inga Belasova" userId="aee34950-f77c-4457-9b6c-e285a57b32ce" providerId="ADAL" clId="{51526BA3-CC65-43A7-8F5B-6409C433FE89}" dt="2025-12-08T13:37:56.654" v="3555" actId="14100"/>
        <pc:sldMkLst>
          <pc:docMk/>
          <pc:sldMk cId="3602954861" sldId="409"/>
        </pc:sldMkLst>
        <pc:spChg chg="mod">
          <ac:chgData name="Inga Belasova" userId="aee34950-f77c-4457-9b6c-e285a57b32ce" providerId="ADAL" clId="{51526BA3-CC65-43A7-8F5B-6409C433FE89}" dt="2025-12-08T13:12:25.743" v="3111" actId="207"/>
          <ac:spMkLst>
            <pc:docMk/>
            <pc:sldMk cId="3602954861" sldId="409"/>
            <ac:spMk id="2" creationId="{6B0DD34E-BFEE-4CE4-3C1E-67F434D415AD}"/>
          </ac:spMkLst>
        </pc:spChg>
        <pc:spChg chg="mod">
          <ac:chgData name="Inga Belasova" userId="aee34950-f77c-4457-9b6c-e285a57b32ce" providerId="ADAL" clId="{51526BA3-CC65-43A7-8F5B-6409C433FE89}" dt="2025-12-08T13:37:56.654" v="3555" actId="14100"/>
          <ac:spMkLst>
            <pc:docMk/>
            <pc:sldMk cId="3602954861" sldId="409"/>
            <ac:spMk id="3" creationId="{62DBD436-0CCF-3868-160E-F82FBC0B123C}"/>
          </ac:spMkLst>
        </pc:spChg>
      </pc:sldChg>
      <pc:sldChg chg="modSp new mod">
        <pc:chgData name="Inga Belasova" userId="aee34950-f77c-4457-9b6c-e285a57b32ce" providerId="ADAL" clId="{51526BA3-CC65-43A7-8F5B-6409C433FE89}" dt="2025-12-08T14:18:18.452" v="3908" actId="20577"/>
        <pc:sldMkLst>
          <pc:docMk/>
          <pc:sldMk cId="420186530" sldId="410"/>
        </pc:sldMkLst>
        <pc:spChg chg="mod">
          <ac:chgData name="Inga Belasova" userId="aee34950-f77c-4457-9b6c-e285a57b32ce" providerId="ADAL" clId="{51526BA3-CC65-43A7-8F5B-6409C433FE89}" dt="2025-12-08T13:40:22.639" v="3606" actId="20577"/>
          <ac:spMkLst>
            <pc:docMk/>
            <pc:sldMk cId="420186530" sldId="410"/>
            <ac:spMk id="2" creationId="{41FEAFDF-70DE-DA49-EE7F-A04B61D14238}"/>
          </ac:spMkLst>
        </pc:spChg>
        <pc:spChg chg="mod">
          <ac:chgData name="Inga Belasova" userId="aee34950-f77c-4457-9b6c-e285a57b32ce" providerId="ADAL" clId="{51526BA3-CC65-43A7-8F5B-6409C433FE89}" dt="2025-12-08T14:18:18.452" v="3908" actId="20577"/>
          <ac:spMkLst>
            <pc:docMk/>
            <pc:sldMk cId="420186530" sldId="410"/>
            <ac:spMk id="3" creationId="{09542A84-CEE2-1FD4-F040-6FC39AADFE15}"/>
          </ac:spMkLst>
        </pc:spChg>
      </pc:sldChg>
      <pc:sldChg chg="modSp new del mod">
        <pc:chgData name="Inga Belasova" userId="aee34950-f77c-4457-9b6c-e285a57b32ce" providerId="ADAL" clId="{51526BA3-CC65-43A7-8F5B-6409C433FE89}" dt="2025-12-08T12:41:21.087" v="2846" actId="47"/>
        <pc:sldMkLst>
          <pc:docMk/>
          <pc:sldMk cId="2347150054" sldId="410"/>
        </pc:sldMkLst>
        <pc:spChg chg="mod">
          <ac:chgData name="Inga Belasova" userId="aee34950-f77c-4457-9b6c-e285a57b32ce" providerId="ADAL" clId="{51526BA3-CC65-43A7-8F5B-6409C433FE89}" dt="2025-12-08T11:57:16.030" v="2244" actId="27636"/>
          <ac:spMkLst>
            <pc:docMk/>
            <pc:sldMk cId="2347150054" sldId="410"/>
            <ac:spMk id="3" creationId="{74D731CE-0908-2C2E-0F46-9DAE573AD974}"/>
          </ac:spMkLst>
        </pc:spChg>
      </pc:sldChg>
      <pc:sldChg chg="modSp new del mod">
        <pc:chgData name="Inga Belasova" userId="aee34950-f77c-4457-9b6c-e285a57b32ce" providerId="ADAL" clId="{51526BA3-CC65-43A7-8F5B-6409C433FE89}" dt="2025-12-08T13:38:51.254" v="3582" actId="47"/>
        <pc:sldMkLst>
          <pc:docMk/>
          <pc:sldMk cId="3490242525" sldId="411"/>
        </pc:sldMkLst>
        <pc:spChg chg="mod">
          <ac:chgData name="Inga Belasova" userId="aee34950-f77c-4457-9b6c-e285a57b32ce" providerId="ADAL" clId="{51526BA3-CC65-43A7-8F5B-6409C433FE89}" dt="2025-12-08T13:38:04.916" v="3556"/>
          <ac:spMkLst>
            <pc:docMk/>
            <pc:sldMk cId="3490242525" sldId="411"/>
            <ac:spMk id="2" creationId="{E051841E-F979-AE20-DB4C-A2E7CE21779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4B8F2-64D9-4183-98C8-7FF323F61F78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lv-LV"/>
        </a:p>
      </dgm:t>
    </dgm:pt>
    <dgm:pt modelId="{7130A147-C136-4A16-BEAA-98DFDA1DCEA4}">
      <dgm:prSet phldrT="[Text]" custT="1"/>
      <dgm:spPr/>
      <dgm:t>
        <a:bodyPr/>
        <a:lstStyle/>
        <a:p>
          <a:r>
            <a:rPr lang="lv-LV" sz="2000" dirty="0">
              <a:latin typeface="Arial" panose="020B0604020202020204" pitchFamily="34" charset="0"/>
              <a:cs typeface="Arial" panose="020B0604020202020204" pitchFamily="34" charset="0"/>
            </a:rPr>
            <a:t>Ekosistēmu atjaunošana: atjaunot vismaz 20% no ES sauszemes un jūras teritorijām līdz 2030. gadam; 100% līdz 2050.gadam</a:t>
          </a:r>
          <a:endParaRPr lang="lv-LV" sz="2000" dirty="0"/>
        </a:p>
      </dgm:t>
    </dgm:pt>
    <dgm:pt modelId="{A2E1DBF3-A859-49BB-84DC-24AF4B9EEA07}" type="parTrans" cxnId="{802B90BE-0D84-4AC2-A421-0CCBC2A1BEB2}">
      <dgm:prSet/>
      <dgm:spPr/>
      <dgm:t>
        <a:bodyPr/>
        <a:lstStyle/>
        <a:p>
          <a:endParaRPr lang="lv-LV"/>
        </a:p>
      </dgm:t>
    </dgm:pt>
    <dgm:pt modelId="{DAEF7D12-BE5C-4C9E-A903-E5091EFCD528}" type="sibTrans" cxnId="{802B90BE-0D84-4AC2-A421-0CCBC2A1BEB2}">
      <dgm:prSet/>
      <dgm:spPr/>
      <dgm:t>
        <a:bodyPr/>
        <a:lstStyle/>
        <a:p>
          <a:endParaRPr lang="lv-LV"/>
        </a:p>
      </dgm:t>
    </dgm:pt>
    <dgm:pt modelId="{FF940C88-09C0-4D56-AB99-696DA76E6FE2}">
      <dgm:prSet phldrT="[Text]" custT="1"/>
      <dgm:spPr/>
      <dgm:t>
        <a:bodyPr/>
        <a:lstStyle/>
        <a:p>
          <a:r>
            <a:rPr lang="lv-LV" sz="2000" dirty="0">
              <a:latin typeface="Arial" panose="020B0604020202020204" pitchFamily="34" charset="0"/>
              <a:cs typeface="Arial" panose="020B0604020202020204" pitchFamily="34" charset="0"/>
            </a:rPr>
            <a:t>Bioloģiskās daudzveidības uzlabošana: veicināt sugu un biotopu labvēlīgu aizsardzības stāvokli</a:t>
          </a:r>
          <a:endParaRPr lang="lv-LV" sz="2000" dirty="0"/>
        </a:p>
      </dgm:t>
    </dgm:pt>
    <dgm:pt modelId="{6280A293-E105-4150-82BC-E65FA891A946}" type="parTrans" cxnId="{E0EC6DD2-088B-4165-90C7-04528CD4CEC8}">
      <dgm:prSet/>
      <dgm:spPr/>
      <dgm:t>
        <a:bodyPr/>
        <a:lstStyle/>
        <a:p>
          <a:endParaRPr lang="lv-LV"/>
        </a:p>
      </dgm:t>
    </dgm:pt>
    <dgm:pt modelId="{621D9E7F-1966-496F-9849-3C17E8C39477}" type="sibTrans" cxnId="{E0EC6DD2-088B-4165-90C7-04528CD4CEC8}">
      <dgm:prSet/>
      <dgm:spPr/>
      <dgm:t>
        <a:bodyPr/>
        <a:lstStyle/>
        <a:p>
          <a:endParaRPr lang="lv-LV"/>
        </a:p>
      </dgm:t>
    </dgm:pt>
    <dgm:pt modelId="{53CDABC9-074B-4E67-8019-CD5119A4337F}">
      <dgm:prSet phldrT="[Text]" custT="1"/>
      <dgm:spPr/>
      <dgm:t>
        <a:bodyPr/>
        <a:lstStyle/>
        <a:p>
          <a:r>
            <a:rPr lang="lv-LV" sz="2000" dirty="0">
              <a:latin typeface="Arial" panose="020B0604020202020204" pitchFamily="34" charset="0"/>
              <a:cs typeface="Arial" panose="020B0604020202020204" pitchFamily="34" charset="0"/>
            </a:rPr>
            <a:t>Pilsētu zaļo teritoriju veidošana: palielināt zaļās zonas pilsētās, lai mazinātu karstuma salu efektu un veicinātu rekreācijas iespējas   </a:t>
          </a:r>
          <a:endParaRPr lang="lv-LV" sz="2000" dirty="0"/>
        </a:p>
      </dgm:t>
    </dgm:pt>
    <dgm:pt modelId="{F1B9A7B5-5296-4758-A14C-1787A967FEFE}" type="parTrans" cxnId="{AF90486C-F7A1-4211-B8C9-1512A6DD1087}">
      <dgm:prSet/>
      <dgm:spPr/>
      <dgm:t>
        <a:bodyPr/>
        <a:lstStyle/>
        <a:p>
          <a:endParaRPr lang="lv-LV"/>
        </a:p>
      </dgm:t>
    </dgm:pt>
    <dgm:pt modelId="{9A9A165E-6163-4E54-AB92-277712ADECB1}" type="sibTrans" cxnId="{AF90486C-F7A1-4211-B8C9-1512A6DD1087}">
      <dgm:prSet/>
      <dgm:spPr/>
      <dgm:t>
        <a:bodyPr/>
        <a:lstStyle/>
        <a:p>
          <a:endParaRPr lang="lv-LV"/>
        </a:p>
      </dgm:t>
    </dgm:pt>
    <dgm:pt modelId="{268672AF-CAC1-4BDA-A71D-83F0CAE7B44A}">
      <dgm:prSet phldrT="[Text]" custT="1"/>
      <dgm:spPr/>
      <dgm:t>
        <a:bodyPr/>
        <a:lstStyle/>
        <a:p>
          <a:r>
            <a:rPr lang="lv-LV" sz="2000" dirty="0">
              <a:latin typeface="Arial" panose="020B0604020202020204" pitchFamily="34" charset="0"/>
              <a:cs typeface="Arial" panose="020B0604020202020204" pitchFamily="34" charset="0"/>
            </a:rPr>
            <a:t>Ilgtspējīgu lauksaimniecība: veicināt ilgtspējīgas lauksaimniecības prakses, kas palīdzēs saglabāt un atjaunot dabas resursus</a:t>
          </a:r>
          <a:endParaRPr lang="lv-LV" sz="2000" dirty="0"/>
        </a:p>
      </dgm:t>
    </dgm:pt>
    <dgm:pt modelId="{EFE51FE9-E541-4759-99AD-6C35224C06A0}" type="parTrans" cxnId="{B882160B-E70D-4A14-AD9A-FD56719B110F}">
      <dgm:prSet/>
      <dgm:spPr/>
      <dgm:t>
        <a:bodyPr/>
        <a:lstStyle/>
        <a:p>
          <a:endParaRPr lang="lv-LV"/>
        </a:p>
      </dgm:t>
    </dgm:pt>
    <dgm:pt modelId="{0894E94B-C681-4AF2-9087-3E4F43F48666}" type="sibTrans" cxnId="{B882160B-E70D-4A14-AD9A-FD56719B110F}">
      <dgm:prSet/>
      <dgm:spPr/>
      <dgm:t>
        <a:bodyPr/>
        <a:lstStyle/>
        <a:p>
          <a:endParaRPr lang="lv-LV"/>
        </a:p>
      </dgm:t>
    </dgm:pt>
    <dgm:pt modelId="{C7B70B63-E049-4ACB-A301-E15D1FAC5E17}">
      <dgm:prSet phldrT="[Text]" custT="1"/>
      <dgm:spPr/>
      <dgm:t>
        <a:bodyPr/>
        <a:lstStyle/>
        <a:p>
          <a:endParaRPr lang="lv-LV" sz="20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lv-LV" sz="2000" dirty="0">
              <a:latin typeface="Arial" panose="020B0604020202020204" pitchFamily="34" charset="0"/>
              <a:cs typeface="Arial" panose="020B0604020202020204" pitchFamily="34" charset="0"/>
            </a:rPr>
            <a:t>Jāizstrādā nacionālie dabas atjaunošanas plāni: </a:t>
          </a:r>
        </a:p>
        <a:p>
          <a:r>
            <a:rPr lang="lv-LV" sz="2000" dirty="0">
              <a:latin typeface="Arial" panose="020B0604020202020204" pitchFamily="34" charset="0"/>
              <a:cs typeface="Arial" panose="020B0604020202020204" pitchFamily="34" charset="0"/>
            </a:rPr>
            <a:t>	- līdz 01.09.2026. jāiesniedz EK</a:t>
          </a:r>
        </a:p>
        <a:p>
          <a:r>
            <a:rPr lang="lv-LV" sz="2000" dirty="0">
              <a:latin typeface="Arial" panose="020B0604020202020204" pitchFamily="34" charset="0"/>
              <a:cs typeface="Arial" panose="020B0604020202020204" pitchFamily="34" charset="0"/>
            </a:rPr>
            <a:t>	- plāns līdz 2030.gadam, ar pārskatīšanu 2032.gadā, skatu uz 2040.  </a:t>
          </a:r>
        </a:p>
        <a:p>
          <a:r>
            <a:rPr lang="lv-LV" sz="2000" dirty="0">
              <a:latin typeface="Arial" panose="020B0604020202020204" pitchFamily="34" charset="0"/>
              <a:cs typeface="Arial" panose="020B0604020202020204" pitchFamily="34" charset="0"/>
            </a:rPr>
            <a:t>  </a:t>
          </a:r>
          <a:endParaRPr lang="lv-LV" sz="2000" dirty="0"/>
        </a:p>
      </dgm:t>
    </dgm:pt>
    <dgm:pt modelId="{9B4D4773-9FBB-4B4E-8872-1E254182173A}" type="parTrans" cxnId="{FE2CF3BB-305B-4742-A2A2-619297C8B073}">
      <dgm:prSet/>
      <dgm:spPr/>
      <dgm:t>
        <a:bodyPr/>
        <a:lstStyle/>
        <a:p>
          <a:endParaRPr lang="lv-LV"/>
        </a:p>
      </dgm:t>
    </dgm:pt>
    <dgm:pt modelId="{CA1AE35F-FA67-4272-9EB8-E60BF17C4E46}" type="sibTrans" cxnId="{FE2CF3BB-305B-4742-A2A2-619297C8B073}">
      <dgm:prSet/>
      <dgm:spPr/>
      <dgm:t>
        <a:bodyPr/>
        <a:lstStyle/>
        <a:p>
          <a:endParaRPr lang="lv-LV"/>
        </a:p>
      </dgm:t>
    </dgm:pt>
    <dgm:pt modelId="{5DACF86F-9604-423D-B082-D7F060554749}" type="pres">
      <dgm:prSet presAssocID="{DD84B8F2-64D9-4183-98C8-7FF323F61F78}" presName="linear" presStyleCnt="0">
        <dgm:presLayoutVars>
          <dgm:animLvl val="lvl"/>
          <dgm:resizeHandles val="exact"/>
        </dgm:presLayoutVars>
      </dgm:prSet>
      <dgm:spPr/>
    </dgm:pt>
    <dgm:pt modelId="{D09BBC5F-6163-4D34-86A7-5DAB76F08B03}" type="pres">
      <dgm:prSet presAssocID="{7130A147-C136-4A16-BEAA-98DFDA1DCEA4}" presName="parentText" presStyleLbl="node1" presStyleIdx="0" presStyleCnt="5" custScaleY="71297" custLinFactY="-313" custLinFactNeighborX="-162" custLinFactNeighborY="-100000">
        <dgm:presLayoutVars>
          <dgm:chMax val="0"/>
          <dgm:bulletEnabled val="1"/>
        </dgm:presLayoutVars>
      </dgm:prSet>
      <dgm:spPr/>
    </dgm:pt>
    <dgm:pt modelId="{5C37438A-BB95-4611-8287-B8ABBC5A4B83}" type="pres">
      <dgm:prSet presAssocID="{DAEF7D12-BE5C-4C9E-A903-E5091EFCD528}" presName="spacer" presStyleCnt="0"/>
      <dgm:spPr/>
    </dgm:pt>
    <dgm:pt modelId="{42C79453-29D0-4E3B-82A7-5270EF26576C}" type="pres">
      <dgm:prSet presAssocID="{FF940C88-09C0-4D56-AB99-696DA76E6FE2}" presName="parentText" presStyleLbl="node1" presStyleIdx="1" presStyleCnt="5" custScaleY="64136" custLinFactY="-506" custLinFactNeighborX="248" custLinFactNeighborY="-100000">
        <dgm:presLayoutVars>
          <dgm:chMax val="0"/>
          <dgm:bulletEnabled val="1"/>
        </dgm:presLayoutVars>
      </dgm:prSet>
      <dgm:spPr/>
    </dgm:pt>
    <dgm:pt modelId="{49F4DE92-7ABC-4573-A284-34BAF7BCA623}" type="pres">
      <dgm:prSet presAssocID="{621D9E7F-1966-496F-9849-3C17E8C39477}" presName="spacer" presStyleCnt="0"/>
      <dgm:spPr/>
    </dgm:pt>
    <dgm:pt modelId="{96F22F51-A7C8-4467-A225-EF1692167D9C}" type="pres">
      <dgm:prSet presAssocID="{53CDABC9-074B-4E67-8019-CD5119A4337F}" presName="parentText" presStyleLbl="node1" presStyleIdx="2" presStyleCnt="5" custScaleY="71761" custLinFactNeighborX="-243" custLinFactNeighborY="-24006">
        <dgm:presLayoutVars>
          <dgm:chMax val="0"/>
          <dgm:bulletEnabled val="1"/>
        </dgm:presLayoutVars>
      </dgm:prSet>
      <dgm:spPr/>
    </dgm:pt>
    <dgm:pt modelId="{B91DA2B1-B8D4-42C6-B245-DEA32F74F184}" type="pres">
      <dgm:prSet presAssocID="{9A9A165E-6163-4E54-AB92-277712ADECB1}" presName="spacer" presStyleCnt="0"/>
      <dgm:spPr/>
    </dgm:pt>
    <dgm:pt modelId="{D51948F6-A64E-4A77-84A2-D6A62FFEB86B}" type="pres">
      <dgm:prSet presAssocID="{268672AF-CAC1-4BDA-A71D-83F0CAE7B44A}" presName="parentText" presStyleLbl="node1" presStyleIdx="3" presStyleCnt="5" custScaleY="60415" custLinFactY="374" custLinFactNeighborY="100000">
        <dgm:presLayoutVars>
          <dgm:chMax val="0"/>
          <dgm:bulletEnabled val="1"/>
        </dgm:presLayoutVars>
      </dgm:prSet>
      <dgm:spPr/>
    </dgm:pt>
    <dgm:pt modelId="{2CB3E57F-E012-4DCB-9D4A-4EBB96434613}" type="pres">
      <dgm:prSet presAssocID="{0894E94B-C681-4AF2-9087-3E4F43F48666}" presName="spacer" presStyleCnt="0"/>
      <dgm:spPr/>
    </dgm:pt>
    <dgm:pt modelId="{F6CC28A6-3273-4F52-9AA5-FE4B1F68CB15}" type="pres">
      <dgm:prSet presAssocID="{C7B70B63-E049-4ACB-A301-E15D1FAC5E17}" presName="parentText" presStyleLbl="node1" presStyleIdx="4" presStyleCnt="5" custScaleY="94459" custLinFactY="1099" custLinFactNeighborY="100000">
        <dgm:presLayoutVars>
          <dgm:chMax val="0"/>
          <dgm:bulletEnabled val="1"/>
        </dgm:presLayoutVars>
      </dgm:prSet>
      <dgm:spPr/>
    </dgm:pt>
  </dgm:ptLst>
  <dgm:cxnLst>
    <dgm:cxn modelId="{73C6D406-34F5-41CD-A2F1-7590A218143C}" type="presOf" srcId="{7130A147-C136-4A16-BEAA-98DFDA1DCEA4}" destId="{D09BBC5F-6163-4D34-86A7-5DAB76F08B03}" srcOrd="0" destOrd="0" presId="urn:microsoft.com/office/officeart/2005/8/layout/vList2"/>
    <dgm:cxn modelId="{B882160B-E70D-4A14-AD9A-FD56719B110F}" srcId="{DD84B8F2-64D9-4183-98C8-7FF323F61F78}" destId="{268672AF-CAC1-4BDA-A71D-83F0CAE7B44A}" srcOrd="3" destOrd="0" parTransId="{EFE51FE9-E541-4759-99AD-6C35224C06A0}" sibTransId="{0894E94B-C681-4AF2-9087-3E4F43F48666}"/>
    <dgm:cxn modelId="{E58E7B33-036A-48C7-9D5A-D7DEFA30A9CB}" type="presOf" srcId="{C7B70B63-E049-4ACB-A301-E15D1FAC5E17}" destId="{F6CC28A6-3273-4F52-9AA5-FE4B1F68CB15}" srcOrd="0" destOrd="0" presId="urn:microsoft.com/office/officeart/2005/8/layout/vList2"/>
    <dgm:cxn modelId="{79856236-20C9-43EF-A5CA-1614AC708698}" type="presOf" srcId="{FF940C88-09C0-4D56-AB99-696DA76E6FE2}" destId="{42C79453-29D0-4E3B-82A7-5270EF26576C}" srcOrd="0" destOrd="0" presId="urn:microsoft.com/office/officeart/2005/8/layout/vList2"/>
    <dgm:cxn modelId="{AF90486C-F7A1-4211-B8C9-1512A6DD1087}" srcId="{DD84B8F2-64D9-4183-98C8-7FF323F61F78}" destId="{53CDABC9-074B-4E67-8019-CD5119A4337F}" srcOrd="2" destOrd="0" parTransId="{F1B9A7B5-5296-4758-A14C-1787A967FEFE}" sibTransId="{9A9A165E-6163-4E54-AB92-277712ADECB1}"/>
    <dgm:cxn modelId="{6628A46D-A280-4B9C-A690-4CCC3E17CD0F}" type="presOf" srcId="{268672AF-CAC1-4BDA-A71D-83F0CAE7B44A}" destId="{D51948F6-A64E-4A77-84A2-D6A62FFEB86B}" srcOrd="0" destOrd="0" presId="urn:microsoft.com/office/officeart/2005/8/layout/vList2"/>
    <dgm:cxn modelId="{FE2CF3BB-305B-4742-A2A2-619297C8B073}" srcId="{DD84B8F2-64D9-4183-98C8-7FF323F61F78}" destId="{C7B70B63-E049-4ACB-A301-E15D1FAC5E17}" srcOrd="4" destOrd="0" parTransId="{9B4D4773-9FBB-4B4E-8872-1E254182173A}" sibTransId="{CA1AE35F-FA67-4272-9EB8-E60BF17C4E46}"/>
    <dgm:cxn modelId="{802B90BE-0D84-4AC2-A421-0CCBC2A1BEB2}" srcId="{DD84B8F2-64D9-4183-98C8-7FF323F61F78}" destId="{7130A147-C136-4A16-BEAA-98DFDA1DCEA4}" srcOrd="0" destOrd="0" parTransId="{A2E1DBF3-A859-49BB-84DC-24AF4B9EEA07}" sibTransId="{DAEF7D12-BE5C-4C9E-A903-E5091EFCD528}"/>
    <dgm:cxn modelId="{E0EC6DD2-088B-4165-90C7-04528CD4CEC8}" srcId="{DD84B8F2-64D9-4183-98C8-7FF323F61F78}" destId="{FF940C88-09C0-4D56-AB99-696DA76E6FE2}" srcOrd="1" destOrd="0" parTransId="{6280A293-E105-4150-82BC-E65FA891A946}" sibTransId="{621D9E7F-1966-496F-9849-3C17E8C39477}"/>
    <dgm:cxn modelId="{47FA91E0-EF6B-4540-B2CF-D0BAFBA05531}" type="presOf" srcId="{53CDABC9-074B-4E67-8019-CD5119A4337F}" destId="{96F22F51-A7C8-4467-A225-EF1692167D9C}" srcOrd="0" destOrd="0" presId="urn:microsoft.com/office/officeart/2005/8/layout/vList2"/>
    <dgm:cxn modelId="{2E06C8E5-ED14-4265-AA3F-77174AACE732}" type="presOf" srcId="{DD84B8F2-64D9-4183-98C8-7FF323F61F78}" destId="{5DACF86F-9604-423D-B082-D7F060554749}" srcOrd="0" destOrd="0" presId="urn:microsoft.com/office/officeart/2005/8/layout/vList2"/>
    <dgm:cxn modelId="{36BA3B5C-DCF8-4C75-B2DD-AB5F21978787}" type="presParOf" srcId="{5DACF86F-9604-423D-B082-D7F060554749}" destId="{D09BBC5F-6163-4D34-86A7-5DAB76F08B03}" srcOrd="0" destOrd="0" presId="urn:microsoft.com/office/officeart/2005/8/layout/vList2"/>
    <dgm:cxn modelId="{049D8FC5-D9E8-4068-80AA-1815BF9F32A7}" type="presParOf" srcId="{5DACF86F-9604-423D-B082-D7F060554749}" destId="{5C37438A-BB95-4611-8287-B8ABBC5A4B83}" srcOrd="1" destOrd="0" presId="urn:microsoft.com/office/officeart/2005/8/layout/vList2"/>
    <dgm:cxn modelId="{026D6C7D-E094-4E5F-9693-B43F9D8C496E}" type="presParOf" srcId="{5DACF86F-9604-423D-B082-D7F060554749}" destId="{42C79453-29D0-4E3B-82A7-5270EF26576C}" srcOrd="2" destOrd="0" presId="urn:microsoft.com/office/officeart/2005/8/layout/vList2"/>
    <dgm:cxn modelId="{99079874-28DE-4A98-9262-F8E34B8470D3}" type="presParOf" srcId="{5DACF86F-9604-423D-B082-D7F060554749}" destId="{49F4DE92-7ABC-4573-A284-34BAF7BCA623}" srcOrd="3" destOrd="0" presId="urn:microsoft.com/office/officeart/2005/8/layout/vList2"/>
    <dgm:cxn modelId="{3C607D99-5B1F-42B7-9E4B-753B590BA272}" type="presParOf" srcId="{5DACF86F-9604-423D-B082-D7F060554749}" destId="{96F22F51-A7C8-4467-A225-EF1692167D9C}" srcOrd="4" destOrd="0" presId="urn:microsoft.com/office/officeart/2005/8/layout/vList2"/>
    <dgm:cxn modelId="{F52A4CB2-8F12-49BF-91E1-B6064A980493}" type="presParOf" srcId="{5DACF86F-9604-423D-B082-D7F060554749}" destId="{B91DA2B1-B8D4-42C6-B245-DEA32F74F184}" srcOrd="5" destOrd="0" presId="urn:microsoft.com/office/officeart/2005/8/layout/vList2"/>
    <dgm:cxn modelId="{CC07113D-F378-445F-BA3D-5F5F318FA2B9}" type="presParOf" srcId="{5DACF86F-9604-423D-B082-D7F060554749}" destId="{D51948F6-A64E-4A77-84A2-D6A62FFEB86B}" srcOrd="6" destOrd="0" presId="urn:microsoft.com/office/officeart/2005/8/layout/vList2"/>
    <dgm:cxn modelId="{A0D31FD3-FC1D-4DE8-A4E3-58067FEFCE64}" type="presParOf" srcId="{5DACF86F-9604-423D-B082-D7F060554749}" destId="{2CB3E57F-E012-4DCB-9D4A-4EBB96434613}" srcOrd="7" destOrd="0" presId="urn:microsoft.com/office/officeart/2005/8/layout/vList2"/>
    <dgm:cxn modelId="{61C22543-B18F-43BA-9BD3-56E28D908D8B}" type="presParOf" srcId="{5DACF86F-9604-423D-B082-D7F060554749}" destId="{F6CC28A6-3273-4F52-9AA5-FE4B1F68CB1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BBC5F-6163-4D34-86A7-5DAB76F08B03}">
      <dsp:nvSpPr>
        <dsp:cNvPr id="0" name=""/>
        <dsp:cNvSpPr/>
      </dsp:nvSpPr>
      <dsp:spPr>
        <a:xfrm>
          <a:off x="0" y="0"/>
          <a:ext cx="9128006" cy="9650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Arial" panose="020B0604020202020204" pitchFamily="34" charset="0"/>
              <a:cs typeface="Arial" panose="020B0604020202020204" pitchFamily="34" charset="0"/>
            </a:rPr>
            <a:t>Ekosistēmu atjaunošana: atjaunot vismaz 20% no ES sauszemes un jūras teritorijām līdz 2030. gadam; 100% līdz 2050.gadam</a:t>
          </a:r>
          <a:endParaRPr lang="lv-LV" sz="2000" kern="1200" dirty="0"/>
        </a:p>
      </dsp:txBody>
      <dsp:txXfrm>
        <a:off x="47112" y="47112"/>
        <a:ext cx="9033782" cy="870864"/>
      </dsp:txXfrm>
    </dsp:sp>
    <dsp:sp modelId="{42C79453-29D0-4E3B-82A7-5270EF26576C}">
      <dsp:nvSpPr>
        <dsp:cNvPr id="0" name=""/>
        <dsp:cNvSpPr/>
      </dsp:nvSpPr>
      <dsp:spPr>
        <a:xfrm>
          <a:off x="0" y="959821"/>
          <a:ext cx="9128006" cy="8681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Arial" panose="020B0604020202020204" pitchFamily="34" charset="0"/>
              <a:cs typeface="Arial" panose="020B0604020202020204" pitchFamily="34" charset="0"/>
            </a:rPr>
            <a:t>Bioloģiskās daudzveidības uzlabošana: veicināt sugu un biotopu labvēlīgu aizsardzības stāvokli</a:t>
          </a:r>
          <a:endParaRPr lang="lv-LV" sz="2000" kern="1200" dirty="0"/>
        </a:p>
      </dsp:txBody>
      <dsp:txXfrm>
        <a:off x="42380" y="1002201"/>
        <a:ext cx="9043246" cy="783396"/>
      </dsp:txXfrm>
    </dsp:sp>
    <dsp:sp modelId="{96F22F51-A7C8-4467-A225-EF1692167D9C}">
      <dsp:nvSpPr>
        <dsp:cNvPr id="0" name=""/>
        <dsp:cNvSpPr/>
      </dsp:nvSpPr>
      <dsp:spPr>
        <a:xfrm>
          <a:off x="0" y="1839069"/>
          <a:ext cx="9128006" cy="9713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Arial" panose="020B0604020202020204" pitchFamily="34" charset="0"/>
              <a:cs typeface="Arial" panose="020B0604020202020204" pitchFamily="34" charset="0"/>
            </a:rPr>
            <a:t>Pilsētu zaļo teritoriju veidošana: palielināt zaļās zonas pilsētās, lai mazinātu karstuma salu efektu un veicinātu rekreācijas iespējas   </a:t>
          </a:r>
          <a:endParaRPr lang="lv-LV" sz="2000" kern="1200" dirty="0"/>
        </a:p>
      </dsp:txBody>
      <dsp:txXfrm>
        <a:off x="47418" y="1886487"/>
        <a:ext cx="9033170" cy="876533"/>
      </dsp:txXfrm>
    </dsp:sp>
    <dsp:sp modelId="{D51948F6-A64E-4A77-84A2-D6A62FFEB86B}">
      <dsp:nvSpPr>
        <dsp:cNvPr id="0" name=""/>
        <dsp:cNvSpPr/>
      </dsp:nvSpPr>
      <dsp:spPr>
        <a:xfrm>
          <a:off x="0" y="2820902"/>
          <a:ext cx="9128006" cy="8177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Arial" panose="020B0604020202020204" pitchFamily="34" charset="0"/>
              <a:cs typeface="Arial" panose="020B0604020202020204" pitchFamily="34" charset="0"/>
            </a:rPr>
            <a:t>Ilgtspējīgu lauksaimniecība: veicināt ilgtspējīgas lauksaimniecības prakses, kas palīdzēs saglabāt un atjaunot dabas resursus</a:t>
          </a:r>
          <a:endParaRPr lang="lv-LV" sz="2000" kern="1200" dirty="0"/>
        </a:p>
      </dsp:txBody>
      <dsp:txXfrm>
        <a:off x="39921" y="2860823"/>
        <a:ext cx="9048164" cy="737946"/>
      </dsp:txXfrm>
    </dsp:sp>
    <dsp:sp modelId="{F6CC28A6-3273-4F52-9AA5-FE4B1F68CB15}">
      <dsp:nvSpPr>
        <dsp:cNvPr id="0" name=""/>
        <dsp:cNvSpPr/>
      </dsp:nvSpPr>
      <dsp:spPr>
        <a:xfrm>
          <a:off x="0" y="3635210"/>
          <a:ext cx="9128006" cy="12786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Arial" panose="020B0604020202020204" pitchFamily="34" charset="0"/>
              <a:cs typeface="Arial" panose="020B0604020202020204" pitchFamily="34" charset="0"/>
            </a:rPr>
            <a:t>Jāizstrādā nacionālie dabas atjaunošanas plāni: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Arial" panose="020B0604020202020204" pitchFamily="34" charset="0"/>
              <a:cs typeface="Arial" panose="020B0604020202020204" pitchFamily="34" charset="0"/>
            </a:rPr>
            <a:t>	- līdz 01.09.2026. jāiesniedz EK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Arial" panose="020B0604020202020204" pitchFamily="34" charset="0"/>
              <a:cs typeface="Arial" panose="020B0604020202020204" pitchFamily="34" charset="0"/>
            </a:rPr>
            <a:t>	- plāns līdz 2030.gadam, ar pārskatīšanu 2032.gadā, skatu uz 2040.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Arial" panose="020B0604020202020204" pitchFamily="34" charset="0"/>
              <a:cs typeface="Arial" panose="020B0604020202020204" pitchFamily="34" charset="0"/>
            </a:rPr>
            <a:t>  </a:t>
          </a:r>
          <a:endParaRPr lang="lv-LV" sz="2000" kern="1200" dirty="0"/>
        </a:p>
      </dsp:txBody>
      <dsp:txXfrm>
        <a:off x="62417" y="3697627"/>
        <a:ext cx="9003172" cy="1153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7EFAEA-67A9-46F2-89DE-A15813267C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22BDB-6DF1-4DFF-A86A-BC27C2F19A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DDB413-23AE-4FD9-B128-70BBB3495FFE}" type="datetimeFigureOut">
              <a:rPr lang="lv-LV"/>
              <a:pPr>
                <a:defRPr/>
              </a:pPr>
              <a:t>08.12.2025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11657D-F1BC-4619-8C20-2EC4287BA1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7C91D9-BFAC-4251-8179-5107422E4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BBB24-32A1-4972-9764-4153D29739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6736C-38A2-4250-B959-4811915D0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84FCD5-F6BA-425D-B7E1-1B8D321977B2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84FCD5-F6BA-425D-B7E1-1B8D321977B2}" type="slidenum">
              <a:rPr lang="lv-LV" altLang="en-US" smtClean="0"/>
              <a:pPr>
                <a:defRPr/>
              </a:pPr>
              <a:t>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14826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AF3B2330-8D40-4CC7-AACD-7FDE93399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D3125F-3121-44D9-91C0-D1AAEA1AACF9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217BAA24-0938-1212-EFAF-48B88F6DFC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77" y="0"/>
            <a:ext cx="2939845" cy="29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00" y="381000"/>
            <a:ext cx="8128000" cy="1036642"/>
          </a:xfrm>
        </p:spPr>
        <p:txBody>
          <a:bodyPr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6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876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92FF160-168F-490B-AC1D-06E99DC56A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A50152C-A5AE-4037-8E77-C398DB665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39875286-5561-EC57-BFF0-9E6F1105C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C624CB8-D7E2-446F-853A-AC8E48C8A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C4748C0-97F6-4124-ABAA-BC179355A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3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679FFAD7-9E25-2B28-4CB3-4C6B0C96C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826A0304-7DE6-484F-9DBB-CC405F9980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EC86103-D66E-4E9A-96C5-D6C35700C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0CCF6CF9-D138-CA5D-4F1A-87F4F29AC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6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256AB623-E671-40A3-8816-C4F3AC781D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C07DC74-23A1-4829-ADFE-D6078EEF1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E203FFA5-1D36-5611-C122-BC4DB2018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8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2672629-D088-400F-9280-083D0A2D3E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2535878-322B-41E6-819E-6EE0C5A9D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60946E85-E6F8-F79F-301F-E7FBFF54D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913227E-8DB4-4AF7-B2D1-7C8C29588E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88FE3F0-7E1D-4EA7-B976-908B0D460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25E63217-F718-2FEA-3681-4FEBEE042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0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5C0D2F1F-BD73-479C-B027-B3AB99A295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AFD0658-85EC-4BDE-800A-C42156FBE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137AFF0A-B088-9B5A-815B-644919980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1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3FAA031-9D79-4CB3-A2AE-314FE08CE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A2632C4A-8CA7-A388-4FB5-51EFAED0D0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77" y="0"/>
            <a:ext cx="2939845" cy="29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6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404DA1C-108B-4B9A-9E15-7AFB00F27D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A6B3FB-7A0A-4DEE-8514-B2571401BF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7352-6957-4DCA-8333-0B27B383C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3C3402-B4CF-4E0A-B1AC-58845FAEBFE8}" type="datetime1">
              <a:rPr lang="en-US"/>
              <a:pPr>
                <a:defRPr/>
              </a:pPr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BA068-C847-4FA5-913B-D95A006B8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76D76-89D7-49E5-84B6-872233876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B9F516-C71F-41B2-988A-4CDDC11D7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Placeholder 1">
            <a:extLst>
              <a:ext uri="{FF2B5EF4-FFF2-40B4-BE49-F238E27FC236}">
                <a16:creationId xmlns:a16="http://schemas.microsoft.com/office/drawing/2014/main" id="{9C4C4168-1664-40F9-913D-5774AD39AD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096" y="3260034"/>
            <a:ext cx="9780104" cy="907406"/>
          </a:xfrm>
        </p:spPr>
        <p:txBody>
          <a:bodyPr wrap="square">
            <a:spAutoFit/>
          </a:bodyPr>
          <a:lstStyle/>
          <a:p>
            <a:r>
              <a:rPr lang="lv-LV" altLang="lv-LV" sz="2400" b="1" dirty="0">
                <a:solidFill>
                  <a:srgbClr val="29702A"/>
                </a:solidFill>
                <a:latin typeface="Verdana"/>
                <a:ea typeface="Verdana"/>
              </a:rPr>
              <a:t>Dabas aizsardzības normatīvie  akti -  </a:t>
            </a:r>
          </a:p>
          <a:p>
            <a:r>
              <a:rPr lang="lv-LV" altLang="lv-LV" sz="2400" b="1" dirty="0">
                <a:solidFill>
                  <a:srgbClr val="29702A"/>
                </a:solidFill>
                <a:latin typeface="Verdana"/>
                <a:ea typeface="Verdana"/>
              </a:rPr>
              <a:t>aktualitātes Latvijā un ES </a:t>
            </a:r>
          </a:p>
        </p:txBody>
      </p:sp>
      <p:sp>
        <p:nvSpPr>
          <p:cNvPr id="12292" name="Text Placeholder 2">
            <a:extLst>
              <a:ext uri="{FF2B5EF4-FFF2-40B4-BE49-F238E27FC236}">
                <a16:creationId xmlns:a16="http://schemas.microsoft.com/office/drawing/2014/main" id="{BA5D4051-60C8-4C38-95E3-0A5B1D78D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0137" y="5470437"/>
            <a:ext cx="4191725" cy="950148"/>
          </a:xfrm>
        </p:spPr>
        <p:txBody>
          <a:bodyPr>
            <a:noAutofit/>
          </a:bodyPr>
          <a:lstStyle/>
          <a:p>
            <a:r>
              <a:rPr lang="lv-LV" altLang="lv-LV" sz="1600" b="1" dirty="0"/>
              <a:t>Dabas aizsardzības departaments </a:t>
            </a:r>
          </a:p>
          <a:p>
            <a:r>
              <a:rPr lang="lv-LV" altLang="lv-LV" sz="1600" dirty="0"/>
              <a:t>Inga Belasova</a:t>
            </a:r>
          </a:p>
          <a:p>
            <a:r>
              <a:rPr lang="lv-LV" altLang="lv-LV" sz="1600" dirty="0"/>
              <a:t>9.12.2025.</a:t>
            </a:r>
          </a:p>
          <a:p>
            <a:endParaRPr lang="lv-LV" altLang="lv-LV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51247D-4EA1-A73B-D8E2-0079AF3B6C4B}"/>
              </a:ext>
            </a:extLst>
          </p:cNvPr>
          <p:cNvCxnSpPr>
            <a:cxnSpLocks/>
          </p:cNvCxnSpPr>
          <p:nvPr/>
        </p:nvCxnSpPr>
        <p:spPr>
          <a:xfrm>
            <a:off x="3332357" y="4839790"/>
            <a:ext cx="5728010" cy="0"/>
          </a:xfrm>
          <a:prstGeom prst="line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3AE0FA-A008-F784-6216-C7200A253BF8}"/>
              </a:ext>
            </a:extLst>
          </p:cNvPr>
          <p:cNvCxnSpPr>
            <a:cxnSpLocks/>
          </p:cNvCxnSpPr>
          <p:nvPr/>
        </p:nvCxnSpPr>
        <p:spPr>
          <a:xfrm>
            <a:off x="3850306" y="5253808"/>
            <a:ext cx="4491388" cy="0"/>
          </a:xfrm>
          <a:prstGeom prst="line">
            <a:avLst/>
          </a:prstGeom>
          <a:ln w="38100">
            <a:solidFill>
              <a:srgbClr val="297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42C51-5B3F-EBE6-1535-3B8C579DE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29702A"/>
                </a:solidFill>
              </a:rPr>
              <a:t>Baltijas jūras un Rīgas līča piekrastes aizsargjosla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55A77-12AE-C06E-199F-AAA7DC608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969" y="1752601"/>
            <a:ext cx="8397631" cy="4373573"/>
          </a:xfrm>
        </p:spPr>
        <p:txBody>
          <a:bodyPr>
            <a:normAutofit fontScale="70000" lnSpcReduction="20000"/>
          </a:bodyPr>
          <a:lstStyle/>
          <a:p>
            <a:r>
              <a:rPr lang="lv-LV" sz="2400" dirty="0"/>
              <a:t>Aizsargjoslu likuma 67.pants: </a:t>
            </a:r>
          </a:p>
          <a:p>
            <a:r>
              <a:rPr lang="lv-LV" i="1" dirty="0"/>
              <a:t>Baltijas jūras un Rīgas jūras līča piekrastes aizsargjoslas un ciemu robežas šajā aizsargjoslā </a:t>
            </a:r>
            <a:r>
              <a:rPr lang="lv-LV" i="1" u="sng" dirty="0"/>
              <a:t>apstiprina VARAM</a:t>
            </a:r>
            <a:r>
              <a:rPr lang="lv-LV" i="1" dirty="0"/>
              <a:t>, pamatojoties uz pašvaldības priekšlikumu vietējās pašvaldības teritorijas plānojuma projektā.</a:t>
            </a:r>
          </a:p>
          <a:p>
            <a:endParaRPr lang="lv-LV" i="1" dirty="0"/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Aizsargjoslu likuma 6.pants – mērķis un platumi (KKA </a:t>
            </a:r>
            <a:r>
              <a:rPr kumimoji="0" lang="lv-LV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minimālais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platums)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lv-LV" sz="2400" dirty="0"/>
              <a:t>MK 11.06.2024. noteikumi Nr.351 "Baltijas jūras un Rīgas līča piekrastes aizsargjoslas noteikšanas metodika"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lv-LV" sz="2400" dirty="0"/>
              <a:t>Satversmes tiesas spriedumi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Īpaši aizsargājamie biotopi – dabas datu pārvaldības sistēma "Ozols" 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Paskaidrojuma raksts – pamatojums ciemu un aizsargjoslu izmaiņām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lv-LV" sz="2400" dirty="0">
                <a:solidFill>
                  <a:prstClr val="black"/>
                </a:solidFill>
              </a:rPr>
              <a:t>Stratēģiskā ietekmes uz vidi novērtējuma Vides pārskats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lvl="0" indent="-34290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lv-LV" sz="2400" dirty="0">
                <a:solidFill>
                  <a:prstClr val="black"/>
                </a:solidFill>
              </a:rPr>
              <a:t>VVD atzinums, DAP atzinums (ciemu un pilsētu robežu saskaņojums*)   </a:t>
            </a:r>
            <a:endParaRPr kumimoji="0" lang="lv-LV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VVD atzinums par Vides pārskatu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lv-LV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82C41-218B-B858-CF10-4883866F06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1418" y="6324600"/>
            <a:ext cx="3957782" cy="304800"/>
          </a:xfrm>
        </p:spPr>
        <p:txBody>
          <a:bodyPr>
            <a:noAutofit/>
          </a:bodyPr>
          <a:lstStyle/>
          <a:p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/>
                <a:cs typeface="Arial"/>
              </a:rPr>
              <a:t>* MK noteikumu Nr.628 63.punkts</a:t>
            </a:r>
            <a:endParaRPr lang="lv-LV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0ECA1-CF3A-D969-9A78-3FB90B3823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7E873-6D60-1CB8-B58A-9784E34423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28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Placeholder 7">
            <a:extLst>
              <a:ext uri="{FF2B5EF4-FFF2-40B4-BE49-F238E27FC236}">
                <a16:creationId xmlns:a16="http://schemas.microsoft.com/office/drawing/2014/main" id="{D4D032CC-B37D-4872-AE6D-92FB801452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91196" y="5432144"/>
            <a:ext cx="7177356" cy="851175"/>
          </a:xfrm>
        </p:spPr>
        <p:txBody>
          <a:bodyPr>
            <a:normAutofit/>
          </a:bodyPr>
          <a:lstStyle/>
          <a:p>
            <a:r>
              <a:rPr lang="lv-LV" altLang="lv-LV" sz="4400" dirty="0">
                <a:solidFill>
                  <a:srgbClr val="297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Paldies!</a:t>
            </a:r>
          </a:p>
          <a:p>
            <a:endParaRPr lang="lv-LV" altLang="lv-LV" sz="4400" dirty="0"/>
          </a:p>
        </p:txBody>
      </p:sp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968DFC45-A89D-4ED5-8F8E-CEDF2B5012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6324600"/>
            <a:ext cx="40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algn="l" eaLnBrk="0" hangingPunct="0"/>
            <a:fld id="{5B98EBAE-CE13-4ABA-B5C2-ABBABB5D2521}" type="slidenum">
              <a:rPr lang="en-US" altLang="en-US" sz="1700" smtClean="0">
                <a:solidFill>
                  <a:schemeClr val="tx1"/>
                </a:solidFill>
              </a:rPr>
              <a:pPr algn="l" eaLnBrk="0" hangingPunct="0"/>
              <a:t>11</a:t>
            </a:fld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49156" name="Rectangle 17">
            <a:extLst>
              <a:ext uri="{FF2B5EF4-FFF2-40B4-BE49-F238E27FC236}">
                <a16:creationId xmlns:a16="http://schemas.microsoft.com/office/drawing/2014/main" id="{3B4C6ED7-B2DA-48C3-8A98-B8F425A68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3206" y="6076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lv-LV" altLang="lv-LV" sz="1100">
                <a:cs typeface="Calibri" panose="020F0502020204030204" pitchFamily="34" charset="0"/>
              </a:rPr>
              <a:t> </a:t>
            </a:r>
            <a:endParaRPr lang="lv-LV" altLang="lv-LV"/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23113D06-9E7A-E8A9-C73D-2122EBBFC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6" name="Rectangle 29">
            <a:extLst>
              <a:ext uri="{FF2B5EF4-FFF2-40B4-BE49-F238E27FC236}">
                <a16:creationId xmlns:a16="http://schemas.microsoft.com/office/drawing/2014/main" id="{81D383DC-3AFE-5769-6D57-BB2578F20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0">
            <a:extLst>
              <a:ext uri="{FF2B5EF4-FFF2-40B4-BE49-F238E27FC236}">
                <a16:creationId xmlns:a16="http://schemas.microsoft.com/office/drawing/2014/main" id="{CC66AD99-F7FA-835D-81BD-4F17E7EDA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8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 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C94FB742-EFD1-BAB7-1DC9-5412D519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3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32">
            <a:extLst>
              <a:ext uri="{FF2B5EF4-FFF2-40B4-BE49-F238E27FC236}">
                <a16:creationId xmlns:a16="http://schemas.microsoft.com/office/drawing/2014/main" id="{685C4CF1-9A6A-A0ED-588C-9DF571103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01E412A9-8A46-CF64-0C03-F6AD93936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36B1C1-1EF8-3271-8E44-0D3E156D5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41" y="3218958"/>
            <a:ext cx="2162369" cy="1562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5E5C50-A1E8-F54D-C180-AD681019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121" y="3218958"/>
            <a:ext cx="2275370" cy="1566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088D68-CD71-27EB-DFAA-3DDC96458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02" y="3218958"/>
            <a:ext cx="2351018" cy="1566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80D39-01DB-CD7F-A4B4-2B4014A1B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4731" y="3215532"/>
            <a:ext cx="2227447" cy="1566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C4D3-26A5-4DF0-75B4-C5F7C067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468922"/>
            <a:ext cx="8128000" cy="948719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29702A"/>
                </a:solidFill>
              </a:rPr>
              <a:t>ES Bioloģiskās daudzveidības stratēģija 2030.gadam “Atgriezīsim savā dzīvē dabu”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A53B4-B7A1-0193-A982-2CDB10DD1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79" y="1752601"/>
            <a:ext cx="9098281" cy="4373573"/>
          </a:xfrm>
        </p:spPr>
        <p:txBody>
          <a:bodyPr>
            <a:normAutofit fontScale="92500" lnSpcReduction="10000"/>
          </a:bodyPr>
          <a:lstStyle/>
          <a:p>
            <a:r>
              <a:rPr lang="lv-LV" sz="2100" dirty="0"/>
              <a:t>Galvenais mērķis - līdz 2030. gadam novērst bioloģiskās daudzveidības samazināšanos un nodrošināt noturīgas ekosistēmas</a:t>
            </a:r>
          </a:p>
          <a:p>
            <a:endParaRPr lang="lv-LV" sz="2100" b="1" dirty="0">
              <a:solidFill>
                <a:srgbClr val="29702A"/>
              </a:solidFill>
            </a:endParaRPr>
          </a:p>
          <a:p>
            <a:pPr marL="342900" indent="-34290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lv-LV" sz="2100" dirty="0"/>
              <a:t>Līdz 2030.gadam </a:t>
            </a:r>
            <a:r>
              <a:rPr lang="lv-LV" sz="2100" b="1" dirty="0">
                <a:solidFill>
                  <a:srgbClr val="29702A"/>
                </a:solidFill>
              </a:rPr>
              <a:t>vienots aizsargājamo teritoriju tīkls</a:t>
            </a:r>
            <a:r>
              <a:rPr lang="lv-LV" sz="2100" dirty="0"/>
              <a:t>, kurā juridiski aizsargā vismaz </a:t>
            </a:r>
            <a:r>
              <a:rPr lang="lv-LV" sz="2100" b="1" dirty="0"/>
              <a:t>30%</a:t>
            </a:r>
            <a:r>
              <a:rPr lang="lv-LV" sz="2100" dirty="0"/>
              <a:t> ES sauszemes un </a:t>
            </a:r>
            <a:r>
              <a:rPr lang="lv-LV" sz="2100" b="1" dirty="0"/>
              <a:t>30% </a:t>
            </a:r>
            <a:r>
              <a:rPr lang="lv-LV" sz="2100" dirty="0"/>
              <a:t>jūras teritorijas, no kuriem stingri aizsargā vismaz trešdaļu - </a:t>
            </a:r>
            <a:r>
              <a:rPr lang="lv-LV" sz="2100" b="1" dirty="0"/>
              <a:t>10 % </a:t>
            </a:r>
            <a:r>
              <a:rPr lang="es-ES" sz="2100" dirty="0"/>
              <a:t>ES </a:t>
            </a:r>
            <a:r>
              <a:rPr lang="es-ES" sz="2100" dirty="0" err="1"/>
              <a:t>sauszemes</a:t>
            </a:r>
            <a:r>
              <a:rPr lang="es-ES" sz="2100" dirty="0"/>
              <a:t> </a:t>
            </a:r>
            <a:r>
              <a:rPr lang="lv-LV" sz="2100" dirty="0"/>
              <a:t>un </a:t>
            </a:r>
            <a:r>
              <a:rPr lang="es-ES" sz="2100" dirty="0" err="1"/>
              <a:t>jūras</a:t>
            </a:r>
            <a:r>
              <a:rPr lang="es-ES" sz="2100" dirty="0"/>
              <a:t> </a:t>
            </a:r>
            <a:r>
              <a:rPr lang="es-ES" sz="2100" dirty="0" err="1"/>
              <a:t>teritorijas</a:t>
            </a:r>
            <a:endParaRPr lang="lv-LV" sz="2100" dirty="0"/>
          </a:p>
          <a:p>
            <a:pPr marL="342900" indent="-34290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lv-LV" sz="2100" dirty="0"/>
              <a:t>nodrošināt, ka biotopu un sugu saglabāšanās tendences un stāvoklis nepasliktinās </a:t>
            </a:r>
          </a:p>
          <a:p>
            <a:pPr marL="342900" indent="-34290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lv-LV" sz="2100" dirty="0"/>
              <a:t>novērst apputeksnētāju skaita samazināšanās tendenci</a:t>
            </a:r>
          </a:p>
          <a:p>
            <a:pPr marL="342900" indent="-34290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lv-LV" sz="2100" dirty="0"/>
              <a:t>par 50 % samazināt ķīmisko pesticīdu izmantošanu</a:t>
            </a:r>
            <a:endParaRPr kumimoji="0" lang="lv-LV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lv-LV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iestādīt trīs miljardus jaunu koku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lv-LV" sz="2100" dirty="0"/>
              <a:t>vismaz 25 000 km upju atkal padarīt brīvi plūstošas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lv-LV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sz="2200" b="1" dirty="0">
              <a:solidFill>
                <a:srgbClr val="29702A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16D0E-B9F0-3756-6435-5C6818B445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A78CF-E29A-8167-7310-F2D47EFE18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4FECF-7C68-E667-D6CC-27B973C143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19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D34E-BFEE-4CE4-3C1E-67F434D41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29702A"/>
                </a:solidFill>
              </a:rPr>
              <a:t>30%/10% aizsargājamās teritorijas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BD436-0CCF-3868-160E-F82FBC0B1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1664209"/>
            <a:ext cx="8128000" cy="4461966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Dalībvalstis iesniedz savas apņemšanās jeb priekšlikumus par savu ieguldījumu mērķu sasniegšanā līdz 2030.gadam</a:t>
            </a:r>
          </a:p>
          <a:p>
            <a:pPr marL="342900" indent="-34290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lv-LV" sz="2400" dirty="0"/>
              <a:t>EK vadlīnijas aizsargājamo  teritoriju noteikšanai  “Kritēriji un vadlīnijas aizsargājamo teritoriju noteikšanai”, </a:t>
            </a:r>
            <a:r>
              <a:rPr lang="lv-LV" sz="1800" dirty="0"/>
              <a:t>28.01.2022.</a:t>
            </a: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lv-LV" sz="2400" dirty="0">
                <a:solidFill>
                  <a:prstClr val="black"/>
                </a:solidFill>
              </a:rPr>
              <a:t>Priekšlikumi – esošās + plānotās teritorijas </a:t>
            </a:r>
          </a:p>
          <a:p>
            <a:pPr marL="342900" indent="-34290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Aizsargājamās teritorijas + teritorijas ar citiem efektīviem teritorijas aizsardzības pasākumiem </a:t>
            </a:r>
          </a:p>
          <a:p>
            <a:pPr marL="342900" indent="-34290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pPr>
            <a:r>
              <a:rPr lang="lv-LV" sz="2400" dirty="0">
                <a:solidFill>
                  <a:prstClr val="black"/>
                </a:solidFill>
              </a:rPr>
              <a:t>Juridiski aizsargātas teritorijas</a:t>
            </a:r>
            <a:endParaRPr kumimoji="0" lang="lv-LV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4D8AD-077C-A1DD-71A0-B2D8C50BAE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7CAD3-A07C-E4B3-E7AB-7050FA6339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1FC99-CFE0-3E35-B7E2-7829B711B9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95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6A36-9802-317B-4A43-489A71EA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2970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30%/10% aizsargājamās teritorijas – esošās teritorijas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3ACD6-3779-FC8E-F4E0-C6CA3B0B7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5" y="1752601"/>
            <a:ext cx="8885582" cy="4373573"/>
          </a:xfrm>
        </p:spPr>
        <p:txBody>
          <a:bodyPr>
            <a:normAutofit fontScale="92500" lnSpcReduction="10000"/>
          </a:bodyPr>
          <a:lstStyle/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lv-LV" sz="2200" b="1" i="0" u="none" strike="noStrike" kern="1200" cap="none" spc="0" normalizeH="0" baseline="0" noProof="0" dirty="0">
                <a:ln>
                  <a:noFill/>
                </a:ln>
                <a:solidFill>
                  <a:srgbClr val="29702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30 % teritorijas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Īpaši aizsargājamās dabas teritorijas (ĪADT) – 18,73 % sauszemes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lv-LV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Pašvaldību veidotās ĪADT – 0,03 %</a:t>
            </a:r>
            <a:endParaRPr kumimoji="0" lang="lv-LV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lv-LV" sz="2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Mikroliegumi - 1,93 % (0,77 % + 1,14 %) </a:t>
            </a:r>
          </a:p>
          <a:p>
            <a:pPr>
              <a:spcAft>
                <a:spcPts val="600"/>
              </a:spcAft>
              <a:defRPr/>
            </a:pPr>
            <a:r>
              <a:rPr lang="lv-LV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Kopā: </a:t>
            </a:r>
            <a:r>
              <a:rPr lang="lv-LV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20,7 % sauszemes teritorijas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lv-LV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Aizsargājamās jūras teritorijas -  </a:t>
            </a:r>
            <a:r>
              <a:rPr lang="lv-LV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16,36 % jūras teritorijas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lv-LV" sz="2200" b="1" i="0" strike="noStrike" kern="1200" cap="none" spc="0" normalizeH="0" baseline="0" noProof="0" dirty="0">
                <a:ln>
                  <a:noFill/>
                </a:ln>
                <a:solidFill>
                  <a:srgbClr val="29702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10 % teritorijas 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lv-LV" sz="2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dabas rezervāti, dabas liegumi un dabas pieminekļi, citu ĪADT kategoriju stingrā režīma, regulējamā režīma un dabas lieguma zonas, un  mikroliegumi (bez buferzonas). 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lv-LV" sz="22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opā</a:t>
            </a:r>
            <a:r>
              <a:rPr kumimoji="0" lang="lv-LV" sz="2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kumimoji="0" lang="lv-LV" sz="2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~ 6 % sauszemes teritorijas</a:t>
            </a:r>
            <a:r>
              <a:rPr kumimoji="0" lang="lv-LV" sz="2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lv-LV" sz="22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C5331-CC94-6312-5790-9BEF47768D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9E4C1-11BB-1B3B-AC8E-0F52AEBCDF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29F0-8A2A-0779-1F2B-2B2B72498C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35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AFDF-70DE-DA49-EE7F-A04B61D1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2970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30%/10% aizsargājamās teritorijas – plānotās teritorijas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2A84-CEE2-1FD4-F040-6FC39AADF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599" y="1752601"/>
            <a:ext cx="8217877" cy="4373573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lv-LV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Jaunas vai paplašinātas ĪADT </a:t>
            </a:r>
            <a:r>
              <a:rPr kumimoji="0" lang="lv-LV" sz="1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ES nozīmes biotopu aizsardzībai valsts meža zemēs (~</a:t>
            </a:r>
            <a:r>
              <a:rPr kumimoji="0" lang="lv-LV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50 000 ha, </a:t>
            </a:r>
            <a:r>
              <a:rPr kumimoji="0" lang="lv-LV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0,8 % sauszemes </a:t>
            </a:r>
            <a:r>
              <a:rPr kumimoji="0" lang="lv-LV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teritorijas) 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lv-LV" sz="19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Stingra aizsardzība - </a:t>
            </a:r>
            <a:r>
              <a:rPr kumimoji="0" lang="lv-LV" sz="1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aizsardzības prasību paaugstināšana </a:t>
            </a:r>
            <a:r>
              <a:rPr kumimoji="0" lang="lv-LV" sz="19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esošajās ĪADT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lv-LV" sz="1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Aizsargājamo jūras teritoriju </a:t>
            </a:r>
            <a:r>
              <a:rPr kumimoji="0" lang="lv-LV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noteikšana/paplašināšana </a:t>
            </a:r>
            <a:r>
              <a:rPr kumimoji="0" lang="lv-LV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 līdz 30% ĪADT, līdz 10% stingra aizsardzības zonas no Latvijas jūras teritorijas 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lv-LV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Teritorijas </a:t>
            </a:r>
            <a:r>
              <a:rPr kumimoji="0" lang="lv-LV" sz="19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ar citiem efektīviem teritorijas aizsardzības pasākumiem</a:t>
            </a:r>
            <a:r>
              <a:rPr kumimoji="0" lang="lv-LV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lv-LV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	- Baltijas jūras un Rīgas līča piekrastes aizsargjosla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lv-LV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	- Virszemes ūdensobjektu aizsargjosla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lv-LV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	- Aizsargjoslas ap purviem un purvi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lv-LV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	- Aizsargjoslas ap </a:t>
            </a:r>
            <a:r>
              <a:rPr kumimoji="0" lang="lv-LV" sz="1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ūdensņemšanas</a:t>
            </a:r>
            <a:r>
              <a:rPr kumimoji="0" lang="lv-LV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vietām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lv-LV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	- Mežu aizsargjoslas ap pilsētām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lv-LV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	- Parki un </a:t>
            </a:r>
            <a:r>
              <a:rPr kumimoji="0" lang="lv-LV" sz="1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mežaparki</a:t>
            </a:r>
            <a:r>
              <a:rPr lang="lv-LV" sz="1900" dirty="0">
                <a:solidFill>
                  <a:prstClr val="black"/>
                </a:solidFill>
              </a:rPr>
              <a:t>, p</a:t>
            </a:r>
            <a:r>
              <a:rPr kumimoji="0" lang="lv-LV" sz="1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ilsētu</a:t>
            </a:r>
            <a:r>
              <a:rPr kumimoji="0" lang="lv-LV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meži Publiskie ūdeņi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lv-LV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	- Bioloģiski vērtīgi zālāji, ārpus ĪADT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9BD0C-86BB-B87E-D870-E74BCC15A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8691F-D79B-1901-0468-169DE84131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14548-87C6-874A-2E6A-A93C50858A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8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0958-A4E8-F1CC-4B2C-6BAF42E3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876" y="240323"/>
            <a:ext cx="7784123" cy="673406"/>
          </a:xfrm>
        </p:spPr>
        <p:txBody>
          <a:bodyPr>
            <a:normAutofit/>
          </a:bodyPr>
          <a:lstStyle/>
          <a:p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29702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Dabas atjaunošanas regula 2024/1991</a:t>
            </a:r>
            <a:endParaRPr lang="lv-LV" sz="2800" dirty="0">
              <a:latin typeface="Arial"/>
              <a:ea typeface="Verdana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CF700-44AF-7BA4-E72C-3472C9AFF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7766" y="2224396"/>
            <a:ext cx="2705543" cy="2035088"/>
          </a:xfrm>
        </p:spPr>
        <p:txBody>
          <a:bodyPr>
            <a:noAutofit/>
          </a:bodyPr>
          <a:lstStyle/>
          <a:p>
            <a:endParaRPr lang="lv-LV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A98-A6B0-2B8F-5F4F-95BAE1B8666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50152C-A5AE-4037-8E77-C398DB66569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48F6575-C01F-8515-6604-4FD45B099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446931"/>
              </p:ext>
            </p:extLst>
          </p:nvPr>
        </p:nvGraphicFramePr>
        <p:xfrm>
          <a:off x="1817085" y="1703853"/>
          <a:ext cx="9128006" cy="491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37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427E-4DAB-8D8F-8CD8-D5FE6438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29702A"/>
                </a:solidFill>
              </a:rPr>
              <a:t>Grozījumi likumā </a:t>
            </a:r>
            <a:br>
              <a:rPr lang="lv-LV" dirty="0">
                <a:solidFill>
                  <a:srgbClr val="29702A"/>
                </a:solidFill>
              </a:rPr>
            </a:br>
            <a:r>
              <a:rPr lang="lv-LV" dirty="0">
                <a:solidFill>
                  <a:srgbClr val="29702A"/>
                </a:solidFill>
              </a:rPr>
              <a:t>"Par īpaši aizsargājamām dabas teritorijām"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DFA03-4AFC-BAB4-BE83-60861CB5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Būvniecības aizliegums nelikumīgi nocirsta dižkoka teritorijā uz 20 gadiem (izņemot pārbūvi un inženiertīklus)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lv-LV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Natura</a:t>
            </a:r>
            <a:r>
              <a:rPr kumimoji="0" lang="lv-LV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2000 </a:t>
            </a:r>
            <a:r>
              <a:rPr kumimoji="0" 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teritoriju saraksts – 132 teritorijas (111 dabas liegumi, 1 aizsargājamo ainavu apvidus, 20 dabas pieminekļi) 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lv-LV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Natura</a:t>
            </a:r>
            <a:r>
              <a:rPr kumimoji="0" lang="lv-LV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2000 </a:t>
            </a:r>
            <a:r>
              <a:rPr kumimoji="0" 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aizsardzības mērķu noteikšana – apstiprina DAP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Aizliegums </a:t>
            </a:r>
            <a:r>
              <a:rPr kumimoji="0" lang="lv-LV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Natura</a:t>
            </a:r>
            <a:r>
              <a:rPr kumimoji="0" lang="lv-LV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2000 </a:t>
            </a:r>
            <a:r>
              <a:rPr kumimoji="0" 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valsts un pašvaldību īpašumā esošā zemē aizliegts bojāt vai iznīcināt ES nozīmes biotopus, ja tas ir pretrunā </a:t>
            </a:r>
            <a:r>
              <a:rPr kumimoji="0" lang="lv-LV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Natura</a:t>
            </a:r>
            <a:r>
              <a:rPr kumimoji="0" lang="lv-LV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2000 </a:t>
            </a:r>
            <a:r>
              <a:rPr kumimoji="0" 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izveidošanas un aizsardzības mērķiem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F8123-17A3-B8A2-1905-D882BE4B3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7352D-EB26-8E44-5D13-9CE815E89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CACD4-4D54-7AD9-3E10-87718C8B4B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65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0C5EB-406C-9F26-15BC-ACFD1EDA6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rgbClr val="29702A"/>
                </a:solidFill>
              </a:rPr>
              <a:t>Īpaši aizsargājamo dabas teritoriju individuālie aizsardzības un izmantošanas noteikumi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F987D-1914-F7A8-22C1-2BD66393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lv-LV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"Dabas lieguma "</a:t>
            </a:r>
            <a:r>
              <a:rPr kumimoji="0" lang="lv-LV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Mežole</a:t>
            </a:r>
            <a:r>
              <a:rPr kumimoji="0" lang="lv-LV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" 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individuālie aizsardzības un izmantošanas noteikumi" (18.03.2025. noteikumi Nr. 168)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Gaujas nacionālais parks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Dabas parks "Vecumu meži"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lv-LV" sz="2400" dirty="0">
                <a:solidFill>
                  <a:prstClr val="black"/>
                </a:solidFill>
              </a:rPr>
              <a:t>Dabas parks "Adamova ezers"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lv-LV" sz="2400" dirty="0">
                <a:solidFill>
                  <a:prstClr val="black"/>
                </a:solidFill>
              </a:rPr>
              <a:t>Dabas parks "Riežupe"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lv-LV" sz="2400" dirty="0">
                <a:solidFill>
                  <a:prstClr val="black"/>
                </a:solidFill>
              </a:rPr>
              <a:t>Dabas parks "Numernes valnis"  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1329B-A157-E6B1-A9E9-AE86E0A4C9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2CBDD-4157-4758-6554-B48BA7255C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038F9-B5C4-182E-D0E8-1C39970967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2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FCDA-C1A7-0FDF-F6C2-56D64229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29702A"/>
                </a:solidFill>
              </a:rPr>
              <a:t>Satversmes tiesas spriedumi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E5AC8-7047-2D5B-3DCE-9BC70821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662" y="1752601"/>
            <a:ext cx="8553938" cy="4373573"/>
          </a:xfrm>
        </p:spPr>
        <p:txBody>
          <a:bodyPr>
            <a:normAutofit/>
          </a:bodyPr>
          <a:lstStyle/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lv-LV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13.11.2025. Spriedums lietā Nr. 2024-26-03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v-LV" dirty="0">
                <a:solidFill>
                  <a:prstClr val="black"/>
                </a:solidFill>
              </a:rPr>
              <a:t>Jūrmalā, f</a:t>
            </a:r>
            <a:r>
              <a:rPr kumimoji="0" lang="lv-LV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unkcionālā</a:t>
            </a: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zonējuma maiņa uz savrupmāju apbūves teritoriju neatbilst Latvijas Republikas Satversmes 115. pantam. 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Pieņemšanas procesā ir </a:t>
            </a:r>
            <a:r>
              <a:rPr kumimoji="0" lang="lv-LV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pārkāpti ilgtspējas, piesardzības un izvērtēšanas principi</a:t>
            </a:r>
            <a:r>
              <a:rPr kumimoji="0" lang="lv-LV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marR="0" lvl="0" indent="-34290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lang="lv-LV" b="1" dirty="0"/>
              <a:t>05.12.2025. Spriedums lietā Nr. 2024-33-05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v-LV" dirty="0"/>
              <a:t>Par viedās administrācijas un reģionālās attīstības ministra 2024. gada 21. augusta rīkojuma Nr. 1-2/105 atbilstību LR Satversmei.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v-LV" dirty="0" err="1"/>
              <a:t>Lokālplānojuma</a:t>
            </a:r>
            <a:r>
              <a:rPr lang="lv-LV" dirty="0"/>
              <a:t> apturēšana nepieciešama, </a:t>
            </a:r>
            <a:r>
              <a:rPr lang="lv-LV" u="sng" dirty="0"/>
              <a:t>lai novērstu neatgriezeniskas sekas vidē</a:t>
            </a:r>
            <a:r>
              <a:rPr lang="lv-LV" dirty="0"/>
              <a:t> un teritorijas attīstībā.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v-LV" b="1" dirty="0"/>
              <a:t>  </a:t>
            </a:r>
          </a:p>
          <a:p>
            <a:pPr marR="0" lvl="0" algn="l" defTabSz="93821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lang="lv-LV" dirty="0"/>
          </a:p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AEC3B-41BB-CB13-B7BE-CB67CA63E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82659-C867-6BD6-D377-C863072A60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0D057-BA16-BBC5-A04B-72726D6D8F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50152C-A5AE-4037-8E77-C398DB66569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405311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DD3ED15BC299664399E2D3C105435F1C" ma:contentTypeVersion="19" ma:contentTypeDescription="Izveidot jaunu dokumentu." ma:contentTypeScope="" ma:versionID="42758c45a8c7951d806f260aaa20bb11">
  <xsd:schema xmlns:xsd="http://www.w3.org/2001/XMLSchema" xmlns:xs="http://www.w3.org/2001/XMLSchema" xmlns:p="http://schemas.microsoft.com/office/2006/metadata/properties" xmlns:ns2="60686a28-206e-40ba-a490-d2cdfca46c0c" xmlns:ns3="4dcb3448-f0e0-4369-8617-a51b8d6cee36" targetNamespace="http://schemas.microsoft.com/office/2006/metadata/properties" ma:root="true" ma:fieldsID="2f99614293a5188a8036b557e6e205bc" ns2:_="" ns3:_="">
    <xsd:import namespace="60686a28-206e-40ba-a490-d2cdfca46c0c"/>
    <xsd:import namespace="4dcb3448-f0e0-4369-8617-a51b8d6cee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86a28-206e-40ba-a490-d2cdfca46c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ttēlu atzīme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cb3448-f0e0-4369-8617-a51b8d6cee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719444-0d2f-4846-b8f3-8c9131ddaaeb}" ma:internalName="TaxCatchAll" ma:showField="CatchAllData" ma:web="4dcb3448-f0e0-4369-8617-a51b8d6ce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cb3448-f0e0-4369-8617-a51b8d6cee36" xsi:nil="true"/>
    <lcf76f155ced4ddcb4097134ff3c332f xmlns="60686a28-206e-40ba-a490-d2cdfca46c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09419E-53C1-45A9-8EDD-9C2EC6A99BEF}"/>
</file>

<file path=customXml/itemProps2.xml><?xml version="1.0" encoding="utf-8"?>
<ds:datastoreItem xmlns:ds="http://schemas.openxmlformats.org/officeDocument/2006/customXml" ds:itemID="{6BA75CE3-3EB4-4946-885B-E3C5EDCC221B}"/>
</file>

<file path=customXml/itemProps3.xml><?xml version="1.0" encoding="utf-8"?>
<ds:datastoreItem xmlns:ds="http://schemas.openxmlformats.org/officeDocument/2006/customXml" ds:itemID="{BDB3A2C6-0825-41C2-967A-53E6D14E2CAB}"/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2066</TotalTime>
  <Words>853</Words>
  <Application>Microsoft Office PowerPoint</Application>
  <PresentationFormat>Widescreen</PresentationFormat>
  <Paragraphs>108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Times New Roman</vt:lpstr>
      <vt:lpstr>Verdana</vt:lpstr>
      <vt:lpstr>89_Prezentacija_templateLV</vt:lpstr>
      <vt:lpstr>PowerPoint Presentation</vt:lpstr>
      <vt:lpstr>ES Bioloģiskās daudzveidības stratēģija 2030.gadam “Atgriezīsim savā dzīvē dabu” </vt:lpstr>
      <vt:lpstr>30%/10% aizsargājamās teritorijas</vt:lpstr>
      <vt:lpstr>30%/10% aizsargājamās teritorijas – esošās teritorijas</vt:lpstr>
      <vt:lpstr>30%/10% aizsargājamās teritorijas – plānotās teritorijas</vt:lpstr>
      <vt:lpstr>Dabas atjaunošanas regula 2024/1991</vt:lpstr>
      <vt:lpstr>Grozījumi likumā  "Par īpaši aizsargājamām dabas teritorijām"</vt:lpstr>
      <vt:lpstr>Īpaši aizsargājamo dabas teritoriju individuālie aizsardzības un izmantošanas noteikumi </vt:lpstr>
      <vt:lpstr>Satversmes tiesas spriedumi </vt:lpstr>
      <vt:lpstr>Baltijas jūras un Rīgas līča piekrastes aizsargjosla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Inga Belasova</cp:lastModifiedBy>
  <cp:revision>46</cp:revision>
  <dcterms:created xsi:type="dcterms:W3CDTF">2014-11-20T14:46:47Z</dcterms:created>
  <dcterms:modified xsi:type="dcterms:W3CDTF">2025-12-08T14:18:25Z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0x010100DD3ED15BC299664399E2D3C105435F1C</vt:lpwstr>
  </property>
</Properties>
</file>