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Lst>
  <p:notesMasterIdLst>
    <p:notesMasterId r:id="rId19"/>
  </p:notesMasterIdLst>
  <p:sldIdLst>
    <p:sldId id="2142532571" r:id="rId4"/>
    <p:sldId id="2142532662" r:id="rId5"/>
    <p:sldId id="2142532623" r:id="rId6"/>
    <p:sldId id="2142532664" r:id="rId7"/>
    <p:sldId id="2142532666" r:id="rId8"/>
    <p:sldId id="2142532668" r:id="rId9"/>
    <p:sldId id="2142532667" r:id="rId10"/>
    <p:sldId id="2142532665" r:id="rId11"/>
    <p:sldId id="2142532670" r:id="rId12"/>
    <p:sldId id="2142532669" r:id="rId13"/>
    <p:sldId id="2142532671" r:id="rId14"/>
    <p:sldId id="2142532672" r:id="rId15"/>
    <p:sldId id="2142532673" r:id="rId16"/>
    <p:sldId id="2142532674" r:id="rId17"/>
    <p:sldId id="2142532626" r:id="rId18"/>
  </p:sldIdLst>
  <p:sldSz cx="12192000" cy="6858000"/>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69074F-32BE-4926-0942-9CECD88C0423}" name="Iveta Teibe" initials="IT" userId="S::Iveta.Teibe@kem.gov.lv::7f6add7b-9bd8-4412-84bd-6393b2a55b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938B"/>
    <a:srgbClr val="155451"/>
    <a:srgbClr val="61766A"/>
    <a:srgbClr val="C1CFBB"/>
    <a:srgbClr val="B2C4AA"/>
    <a:srgbClr val="F2F2F2"/>
    <a:srgbClr val="33402C"/>
    <a:srgbClr val="BC82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60FDFB-0A52-4D14-B539-CA2D008C04EE}" v="3" dt="2025-12-09T05:08:54.102"/>
    <p1510:client id="{AD6DD689-02C6-4D31-A3E0-5F24D36C7FC0}" v="1" dt="2025-12-09T07:03:19.3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549" autoAdjust="0"/>
  </p:normalViewPr>
  <p:slideViewPr>
    <p:cSldViewPr snapToGrid="0">
      <p:cViewPr varScale="1">
        <p:scale>
          <a:sx n="62" d="100"/>
          <a:sy n="62" d="100"/>
        </p:scale>
        <p:origin x="712" y="26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28"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ona Vilne" userId="8235526e-2c09-42d5-9b80-e4de6f073c11" providerId="ADAL" clId="{CFB80F67-B065-4531-AA6E-B6F364167FE6}"/>
    <pc:docChg chg="custSel modSld modNotesMaster">
      <pc:chgData name="Ilona Vilne" userId="8235526e-2c09-42d5-9b80-e4de6f073c11" providerId="ADAL" clId="{CFB80F67-B065-4531-AA6E-B6F364167FE6}" dt="2025-12-09T08:10:56.281" v="7" actId="313"/>
      <pc:docMkLst>
        <pc:docMk/>
      </pc:docMkLst>
      <pc:sldChg chg="modSp mod">
        <pc:chgData name="Ilona Vilne" userId="8235526e-2c09-42d5-9b80-e4de6f073c11" providerId="ADAL" clId="{CFB80F67-B065-4531-AA6E-B6F364167FE6}" dt="2025-12-09T08:10:56.281" v="7" actId="313"/>
        <pc:sldMkLst>
          <pc:docMk/>
          <pc:sldMk cId="4193172197" sldId="2142532571"/>
        </pc:sldMkLst>
        <pc:spChg chg="mod">
          <ac:chgData name="Ilona Vilne" userId="8235526e-2c09-42d5-9b80-e4de6f073c11" providerId="ADAL" clId="{CFB80F67-B065-4531-AA6E-B6F364167FE6}" dt="2025-12-09T08:10:56.281" v="7" actId="313"/>
          <ac:spMkLst>
            <pc:docMk/>
            <pc:sldMk cId="4193172197" sldId="2142532571"/>
            <ac:spMk id="6" creationId="{FDBC8053-56D2-5B2C-5BBE-8274C026466B}"/>
          </ac:spMkLst>
        </pc:spChg>
      </pc:sldChg>
      <pc:sldChg chg="modSp mod">
        <pc:chgData name="Ilona Vilne" userId="8235526e-2c09-42d5-9b80-e4de6f073c11" providerId="ADAL" clId="{CFB80F67-B065-4531-AA6E-B6F364167FE6}" dt="2025-12-09T06:11:30.178" v="1" actId="20577"/>
        <pc:sldMkLst>
          <pc:docMk/>
          <pc:sldMk cId="3481319959" sldId="2142532623"/>
        </pc:sldMkLst>
        <pc:spChg chg="mod">
          <ac:chgData name="Ilona Vilne" userId="8235526e-2c09-42d5-9b80-e4de6f073c11" providerId="ADAL" clId="{CFB80F67-B065-4531-AA6E-B6F364167FE6}" dt="2025-12-09T06:11:30.178" v="1" actId="20577"/>
          <ac:spMkLst>
            <pc:docMk/>
            <pc:sldMk cId="3481319959" sldId="2142532623"/>
            <ac:spMk id="17" creationId="{8DB46699-FA2A-F56A-FB6A-2EAFFE1ECD57}"/>
          </ac:spMkLst>
        </pc:spChg>
      </pc:sldChg>
      <pc:sldChg chg="modSp mod">
        <pc:chgData name="Ilona Vilne" userId="8235526e-2c09-42d5-9b80-e4de6f073c11" providerId="ADAL" clId="{CFB80F67-B065-4531-AA6E-B6F364167FE6}" dt="2025-12-09T07:16:40.539" v="6" actId="207"/>
        <pc:sldMkLst>
          <pc:docMk/>
          <pc:sldMk cId="2690684099" sldId="2142532626"/>
        </pc:sldMkLst>
        <pc:spChg chg="mod">
          <ac:chgData name="Ilona Vilne" userId="8235526e-2c09-42d5-9b80-e4de6f073c11" providerId="ADAL" clId="{CFB80F67-B065-4531-AA6E-B6F364167FE6}" dt="2025-12-09T07:16:40.539" v="6" actId="207"/>
          <ac:spMkLst>
            <pc:docMk/>
            <pc:sldMk cId="2690684099" sldId="2142532626"/>
            <ac:spMk id="7" creationId="{30EA69A1-5349-5A50-5831-D8876737A6F5}"/>
          </ac:spMkLst>
        </pc:spChg>
      </pc:sldChg>
      <pc:sldChg chg="modSp mod">
        <pc:chgData name="Ilona Vilne" userId="8235526e-2c09-42d5-9b80-e4de6f073c11" providerId="ADAL" clId="{CFB80F67-B065-4531-AA6E-B6F364167FE6}" dt="2025-12-09T07:16:12.694" v="5" actId="14100"/>
        <pc:sldMkLst>
          <pc:docMk/>
          <pc:sldMk cId="559620665" sldId="2142532665"/>
        </pc:sldMkLst>
        <pc:spChg chg="mod">
          <ac:chgData name="Ilona Vilne" userId="8235526e-2c09-42d5-9b80-e4de6f073c11" providerId="ADAL" clId="{CFB80F67-B065-4531-AA6E-B6F364167FE6}" dt="2025-12-09T07:16:12.694" v="5" actId="14100"/>
          <ac:spMkLst>
            <pc:docMk/>
            <pc:sldMk cId="559620665" sldId="2142532665"/>
            <ac:spMk id="11" creationId="{0D0AAC61-D299-09A8-A422-FA3CB28B541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6F37E58-95DF-4097-872D-4A52DB6CB56C}" type="datetimeFigureOut">
              <a:rPr lang="lv-LV" smtClean="0"/>
              <a:t>09.12.2025</a:t>
            </a:fld>
            <a:endParaRPr lang="lv-LV"/>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444F9EB-C1DC-4777-8108-B7D567F18469}" type="slidenum">
              <a:rPr lang="lv-LV" smtClean="0"/>
              <a:t>‹#›</a:t>
            </a:fld>
            <a:endParaRPr lang="lv-LV"/>
          </a:p>
        </p:txBody>
      </p:sp>
    </p:spTree>
    <p:extLst>
      <p:ext uri="{BB962C8B-B14F-4D97-AF65-F5344CB8AC3E}">
        <p14:creationId xmlns:p14="http://schemas.microsoft.com/office/powerpoint/2010/main" val="1442453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02BF9-269B-4534-6F8D-5E9FBEE30B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5F68C-12FB-BF56-8C0A-18328F5117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EC8301-9BEF-7132-3731-B52F291C815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11E2A62-6997-6366-D680-87FA756412CD}"/>
              </a:ext>
            </a:extLst>
          </p:cNvPr>
          <p:cNvSpPr>
            <a:spLocks noGrp="1"/>
          </p:cNvSpPr>
          <p:nvPr>
            <p:ph type="sldNum" sz="quarter" idx="5"/>
          </p:nvPr>
        </p:nvSpPr>
        <p:spPr/>
        <p:txBody>
          <a:bodyPr/>
          <a:lstStyle/>
          <a:p>
            <a:fld id="{58DE220E-BFD2-A74C-B829-A8DAC4EA3E37}" type="slidenum">
              <a:rPr lang="en-US" smtClean="0"/>
              <a:t>1</a:t>
            </a:fld>
            <a:endParaRPr lang="en-US"/>
          </a:p>
        </p:txBody>
      </p:sp>
    </p:spTree>
    <p:extLst>
      <p:ext uri="{BB962C8B-B14F-4D97-AF65-F5344CB8AC3E}">
        <p14:creationId xmlns:p14="http://schemas.microsoft.com/office/powerpoint/2010/main" val="1498212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A7953-027D-8FE0-B325-4098EDA3C0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B66169-2ECA-8E2A-E681-961EBB5021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08D204-C0F2-65BE-8ACD-19E8CF148024}"/>
              </a:ext>
            </a:extLst>
          </p:cNvPr>
          <p:cNvSpPr>
            <a:spLocks noGrp="1"/>
          </p:cNvSpPr>
          <p:nvPr>
            <p:ph type="body" idx="1"/>
          </p:nvPr>
        </p:nvSpPr>
        <p:spPr/>
        <p:txBody>
          <a:bodyPr/>
          <a:lstStyle/>
          <a:p>
            <a:endParaRPr lang="lv-LV" sz="1200">
              <a:solidFill>
                <a:srgbClr val="155452"/>
              </a:solidFill>
              <a:latin typeface="Cambria" panose="02040503050406030204" pitchFamily="18" charset="0"/>
              <a:ea typeface="Cambria" panose="02040503050406030204" pitchFamily="18" charset="0"/>
            </a:endParaRPr>
          </a:p>
          <a:p>
            <a:endParaRPr lang="lv-LV" sz="1200" b="1">
              <a:solidFill>
                <a:srgbClr val="155452"/>
              </a:solidFill>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14A586DD-87D9-0D86-C1D7-32FB4690D5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CECF91-FA83-440D-8877-C5462C0EF897}" type="slidenum">
              <a:rPr kumimoji="0" lang="lv-LV"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lv-LV"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5243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1F5B5-C297-7F2F-E267-B1C25902A3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33D30F-0E67-7258-9D86-6BCA4335EE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1CAF23-4EFB-A7B0-EDCE-101404247198}"/>
              </a:ext>
            </a:extLst>
          </p:cNvPr>
          <p:cNvSpPr>
            <a:spLocks noGrp="1"/>
          </p:cNvSpPr>
          <p:nvPr>
            <p:ph type="body" idx="1"/>
          </p:nvPr>
        </p:nvSpPr>
        <p:spPr/>
        <p:txBody>
          <a:bodyPr/>
          <a:lstStyle/>
          <a:p>
            <a:endParaRPr lang="lv-LV" sz="1200">
              <a:solidFill>
                <a:srgbClr val="155452"/>
              </a:solidFill>
              <a:latin typeface="Cambria" panose="02040503050406030204" pitchFamily="18" charset="0"/>
              <a:ea typeface="Cambria" panose="02040503050406030204" pitchFamily="18" charset="0"/>
            </a:endParaRPr>
          </a:p>
          <a:p>
            <a:endParaRPr lang="lv-LV" sz="1200" b="1">
              <a:solidFill>
                <a:srgbClr val="155452"/>
              </a:solidFill>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6BE25814-1CA3-B1DC-D52E-8922BFA68F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CECF91-FA83-440D-8877-C5462C0EF897}" type="slidenum">
              <a:rPr kumimoji="0" lang="lv-LV"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lv-LV"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8604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BE5CC-A784-7670-AE4B-27EC65744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8D72E5-49FD-AA48-E218-C7E28A4C42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19ED6E-C349-3D2B-C1CA-5B02DBD419CC}"/>
              </a:ext>
            </a:extLst>
          </p:cNvPr>
          <p:cNvSpPr>
            <a:spLocks noGrp="1"/>
          </p:cNvSpPr>
          <p:nvPr>
            <p:ph type="body" idx="1"/>
          </p:nvPr>
        </p:nvSpPr>
        <p:spPr/>
        <p:txBody>
          <a:bodyPr/>
          <a:lstStyle/>
          <a:p>
            <a:endParaRPr lang="lv-LV" sz="1200">
              <a:solidFill>
                <a:srgbClr val="155452"/>
              </a:solidFill>
              <a:latin typeface="Cambria" panose="02040503050406030204" pitchFamily="18" charset="0"/>
              <a:ea typeface="Cambria" panose="02040503050406030204" pitchFamily="18" charset="0"/>
            </a:endParaRPr>
          </a:p>
          <a:p>
            <a:endParaRPr lang="lv-LV" sz="1200" b="1">
              <a:solidFill>
                <a:srgbClr val="155452"/>
              </a:solidFill>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472E9700-45F7-EC89-CF3A-CB5613005D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CECF91-FA83-440D-8877-C5462C0EF897}" type="slidenum">
              <a:rPr kumimoji="0" lang="lv-LV"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lv-LV"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6108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DDC8D-9966-FD7F-8D2A-5B8F2D5F64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1CA159-6DFD-E673-7485-577C39BC1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2A77A4-42A3-083A-3F0F-965065CFB0ED}"/>
              </a:ext>
            </a:extLst>
          </p:cNvPr>
          <p:cNvSpPr>
            <a:spLocks noGrp="1"/>
          </p:cNvSpPr>
          <p:nvPr>
            <p:ph type="body" idx="1"/>
          </p:nvPr>
        </p:nvSpPr>
        <p:spPr/>
        <p:txBody>
          <a:bodyPr/>
          <a:lstStyle/>
          <a:p>
            <a:endParaRPr lang="lv-LV" sz="1200">
              <a:solidFill>
                <a:srgbClr val="155452"/>
              </a:solidFill>
              <a:latin typeface="Cambria" panose="02040503050406030204" pitchFamily="18" charset="0"/>
              <a:ea typeface="Cambria" panose="02040503050406030204" pitchFamily="18" charset="0"/>
            </a:endParaRPr>
          </a:p>
          <a:p>
            <a:endParaRPr lang="lv-LV" sz="1200" b="1">
              <a:solidFill>
                <a:srgbClr val="155452"/>
              </a:solidFill>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9E80699F-FD09-94C6-E2A4-6908E7296C3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CECF91-FA83-440D-8877-C5462C0EF897}" type="slidenum">
              <a:rPr kumimoji="0" lang="lv-LV"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lv-LV"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30449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9CD70-FBBF-D9BF-EE08-EABE0A0228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3BD089-5F82-F8EF-B1CB-CB763651D5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9422B3-056A-B60C-B427-D946A0CAE335}"/>
              </a:ext>
            </a:extLst>
          </p:cNvPr>
          <p:cNvSpPr>
            <a:spLocks noGrp="1"/>
          </p:cNvSpPr>
          <p:nvPr>
            <p:ph type="body" idx="1"/>
          </p:nvPr>
        </p:nvSpPr>
        <p:spPr/>
        <p:txBody>
          <a:bodyPr/>
          <a:lstStyle/>
          <a:p>
            <a:endParaRPr lang="lv-LV" sz="1200">
              <a:solidFill>
                <a:srgbClr val="155452"/>
              </a:solidFill>
              <a:latin typeface="Cambria" panose="02040503050406030204" pitchFamily="18" charset="0"/>
              <a:ea typeface="Cambria" panose="02040503050406030204" pitchFamily="18" charset="0"/>
            </a:endParaRPr>
          </a:p>
          <a:p>
            <a:endParaRPr lang="lv-LV" sz="1200" b="1">
              <a:solidFill>
                <a:srgbClr val="155452"/>
              </a:solidFill>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48B194D9-9CB3-7971-C2B2-6E83863069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CECF91-FA83-440D-8877-C5462C0EF897}" type="slidenum">
              <a:rPr kumimoji="0" lang="lv-LV"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lv-LV"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8326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4EF5B-0F76-9718-ACCE-0B03F6397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2B9C2F-8E8C-D419-C932-F33903A404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09844-5BB4-8422-0AE0-4CBF451C24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D77DEC-07F1-77A2-C4A0-8D01398402D0}"/>
              </a:ext>
            </a:extLst>
          </p:cNvPr>
          <p:cNvSpPr>
            <a:spLocks noGrp="1"/>
          </p:cNvSpPr>
          <p:nvPr>
            <p:ph type="sldNum" sz="quarter" idx="5"/>
          </p:nvPr>
        </p:nvSpPr>
        <p:spPr/>
        <p:txBody>
          <a:bodyPr/>
          <a:lstStyle/>
          <a:p>
            <a:fld id="{58DE220E-BFD2-A74C-B829-A8DAC4EA3E37}" type="slidenum">
              <a:rPr lang="en-US" smtClean="0"/>
              <a:t>15</a:t>
            </a:fld>
            <a:endParaRPr lang="en-US"/>
          </a:p>
        </p:txBody>
      </p:sp>
    </p:spTree>
    <p:extLst>
      <p:ext uri="{BB962C8B-B14F-4D97-AF65-F5344CB8AC3E}">
        <p14:creationId xmlns:p14="http://schemas.microsoft.com/office/powerpoint/2010/main" val="3311667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1AD97-C9ED-3B72-7578-C6553CA7E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938466-9891-DF10-6752-618C92A768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6E68A8-A7AF-8AC8-C833-8586735A97E2}"/>
              </a:ext>
            </a:extLst>
          </p:cNvPr>
          <p:cNvSpPr>
            <a:spLocks noGrp="1"/>
          </p:cNvSpPr>
          <p:nvPr>
            <p:ph type="body" idx="1"/>
          </p:nvPr>
        </p:nvSpPr>
        <p:spPr/>
        <p:txBody>
          <a:bodyPr/>
          <a:lstStyle/>
          <a:p>
            <a:endParaRPr lang="lv-LV" sz="1200">
              <a:solidFill>
                <a:srgbClr val="155452"/>
              </a:solidFill>
              <a:latin typeface="Cambria" panose="02040503050406030204" pitchFamily="18" charset="0"/>
              <a:ea typeface="Cambria" panose="02040503050406030204" pitchFamily="18" charset="0"/>
            </a:endParaRPr>
          </a:p>
          <a:p>
            <a:endParaRPr lang="lv-LV" sz="1200" b="1">
              <a:solidFill>
                <a:srgbClr val="155452"/>
              </a:solidFill>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7755D600-FC4E-7D4A-FC37-7915EBAE95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CECF91-FA83-440D-8877-C5462C0EF897}" type="slidenum">
              <a:rPr kumimoji="0" lang="lv-LV"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lv-LV"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9022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44BAA-6AC0-A164-B667-A15E5C5658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DCCDC0-CB27-27FC-B89D-31A8767C52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6BB364-B173-203C-1B61-0B345FE5AF95}"/>
              </a:ext>
            </a:extLst>
          </p:cNvPr>
          <p:cNvSpPr>
            <a:spLocks noGrp="1"/>
          </p:cNvSpPr>
          <p:nvPr>
            <p:ph type="body" idx="1"/>
          </p:nvPr>
        </p:nvSpPr>
        <p:spPr/>
        <p:txBody>
          <a:bodyPr/>
          <a:lstStyle/>
          <a:p>
            <a:endParaRPr lang="lv-LV" sz="1200">
              <a:solidFill>
                <a:srgbClr val="155452"/>
              </a:solidFill>
              <a:latin typeface="Cambria" panose="02040503050406030204" pitchFamily="18" charset="0"/>
              <a:ea typeface="Cambria" panose="02040503050406030204" pitchFamily="18" charset="0"/>
            </a:endParaRPr>
          </a:p>
          <a:p>
            <a:endParaRPr lang="lv-LV" sz="1200" b="1">
              <a:solidFill>
                <a:srgbClr val="155452"/>
              </a:solidFill>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DA258AC5-FC70-EAAB-3E36-2253C55C4E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CECF91-FA83-440D-8877-C5462C0EF897}" type="slidenum">
              <a:rPr kumimoji="0" lang="lv-LV"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lv-LV"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76663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49C63-1024-B92B-7FF3-21BEF1DE7B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E4C7FF-0F07-DA9F-0362-77A31C0F62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16A182-45E3-C086-2B3F-141F9D634B9B}"/>
              </a:ext>
            </a:extLst>
          </p:cNvPr>
          <p:cNvSpPr>
            <a:spLocks noGrp="1"/>
          </p:cNvSpPr>
          <p:nvPr>
            <p:ph type="body" idx="1"/>
          </p:nvPr>
        </p:nvSpPr>
        <p:spPr/>
        <p:txBody>
          <a:bodyPr/>
          <a:lstStyle/>
          <a:p>
            <a:endParaRPr lang="lv-LV" sz="1200">
              <a:solidFill>
                <a:srgbClr val="155452"/>
              </a:solidFill>
              <a:latin typeface="Cambria" panose="02040503050406030204" pitchFamily="18" charset="0"/>
              <a:ea typeface="Cambria" panose="02040503050406030204" pitchFamily="18" charset="0"/>
            </a:endParaRPr>
          </a:p>
          <a:p>
            <a:endParaRPr lang="lv-LV" sz="1200" b="1">
              <a:solidFill>
                <a:srgbClr val="155452"/>
              </a:solidFill>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AC571132-974C-7E25-31AE-912F2C1023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CECF91-FA83-440D-8877-C5462C0EF897}" type="slidenum">
              <a:rPr kumimoji="0" lang="lv-LV"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lv-LV"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19199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DA304-6208-9552-84B1-D513D90E06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F7586F-6DB7-92C0-2359-22606997F2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BE3438-904E-A4F3-6DCE-49E6D0BB04F7}"/>
              </a:ext>
            </a:extLst>
          </p:cNvPr>
          <p:cNvSpPr>
            <a:spLocks noGrp="1"/>
          </p:cNvSpPr>
          <p:nvPr>
            <p:ph type="body" idx="1"/>
          </p:nvPr>
        </p:nvSpPr>
        <p:spPr/>
        <p:txBody>
          <a:bodyPr/>
          <a:lstStyle/>
          <a:p>
            <a:endParaRPr lang="lv-LV" sz="1200">
              <a:solidFill>
                <a:srgbClr val="155452"/>
              </a:solidFill>
              <a:latin typeface="Cambria" panose="02040503050406030204" pitchFamily="18" charset="0"/>
              <a:ea typeface="Cambria" panose="02040503050406030204" pitchFamily="18" charset="0"/>
            </a:endParaRPr>
          </a:p>
          <a:p>
            <a:endParaRPr lang="lv-LV" sz="1200" b="1">
              <a:solidFill>
                <a:srgbClr val="155452"/>
              </a:solidFill>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A7F269BC-BBA6-C73A-FE0C-9200CD798CD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CECF91-FA83-440D-8877-C5462C0EF897}" type="slidenum">
              <a:rPr kumimoji="0" lang="lv-LV"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lv-LV"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90492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F6C9E-ACDB-F697-C97C-094C04585B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FF8621-FBF3-9652-0D30-17B635DC8F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353BE9-BB9F-7BD4-7452-B1F821B33BF0}"/>
              </a:ext>
            </a:extLst>
          </p:cNvPr>
          <p:cNvSpPr>
            <a:spLocks noGrp="1"/>
          </p:cNvSpPr>
          <p:nvPr>
            <p:ph type="body" idx="1"/>
          </p:nvPr>
        </p:nvSpPr>
        <p:spPr/>
        <p:txBody>
          <a:bodyPr/>
          <a:lstStyle/>
          <a:p>
            <a:endParaRPr lang="lv-LV" sz="1200">
              <a:solidFill>
                <a:srgbClr val="155452"/>
              </a:solidFill>
              <a:latin typeface="Cambria" panose="02040503050406030204" pitchFamily="18" charset="0"/>
              <a:ea typeface="Cambria" panose="02040503050406030204" pitchFamily="18" charset="0"/>
            </a:endParaRPr>
          </a:p>
          <a:p>
            <a:endParaRPr lang="lv-LV" sz="1200" b="1">
              <a:solidFill>
                <a:srgbClr val="155452"/>
              </a:solidFill>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4D1AEAB6-CCE4-C647-C7A4-174950C3182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CECF91-FA83-440D-8877-C5462C0EF897}" type="slidenum">
              <a:rPr kumimoji="0" lang="lv-LV"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lv-LV"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18351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DEAE9-92FC-0E3C-DD84-8B63A5C045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A9A863-8213-6E83-BC34-8D7D652ED6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4B914D-B791-E0DC-0B08-F3AF6A6085F5}"/>
              </a:ext>
            </a:extLst>
          </p:cNvPr>
          <p:cNvSpPr>
            <a:spLocks noGrp="1"/>
          </p:cNvSpPr>
          <p:nvPr>
            <p:ph type="body" idx="1"/>
          </p:nvPr>
        </p:nvSpPr>
        <p:spPr/>
        <p:txBody>
          <a:bodyPr/>
          <a:lstStyle/>
          <a:p>
            <a:endParaRPr lang="lv-LV" sz="1200">
              <a:solidFill>
                <a:srgbClr val="155452"/>
              </a:solidFill>
              <a:latin typeface="Cambria" panose="02040503050406030204" pitchFamily="18" charset="0"/>
              <a:ea typeface="Cambria" panose="02040503050406030204" pitchFamily="18" charset="0"/>
            </a:endParaRPr>
          </a:p>
          <a:p>
            <a:endParaRPr lang="lv-LV" sz="1200" b="1">
              <a:solidFill>
                <a:srgbClr val="155452"/>
              </a:solidFill>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22F768C1-04EB-EAB9-7B11-FA43923E01F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CECF91-FA83-440D-8877-C5462C0EF897}" type="slidenum">
              <a:rPr kumimoji="0" lang="lv-LV"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lv-LV"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87021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6FFAE-456E-AE16-17A4-EED2330220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AAC991-A437-B52C-E530-D978A4458C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904E89-F149-C1D9-C445-3BA7DAD63CE6}"/>
              </a:ext>
            </a:extLst>
          </p:cNvPr>
          <p:cNvSpPr>
            <a:spLocks noGrp="1"/>
          </p:cNvSpPr>
          <p:nvPr>
            <p:ph type="body" idx="1"/>
          </p:nvPr>
        </p:nvSpPr>
        <p:spPr/>
        <p:txBody>
          <a:bodyPr/>
          <a:lstStyle/>
          <a:p>
            <a:endParaRPr lang="lv-LV" sz="1200">
              <a:solidFill>
                <a:srgbClr val="155452"/>
              </a:solidFill>
              <a:latin typeface="Cambria" panose="02040503050406030204" pitchFamily="18" charset="0"/>
              <a:ea typeface="Cambria" panose="02040503050406030204" pitchFamily="18" charset="0"/>
            </a:endParaRPr>
          </a:p>
          <a:p>
            <a:endParaRPr lang="lv-LV" sz="1200" b="1">
              <a:solidFill>
                <a:srgbClr val="155452"/>
              </a:solidFill>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4134A350-804E-C09C-A3BF-3E5B7A3003C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CECF91-FA83-440D-8877-C5462C0EF897}" type="slidenum">
              <a:rPr kumimoji="0" lang="lv-LV"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lv-LV"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7465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33EB3-070D-F505-032E-FC54ED0CD2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8CB1F-6403-13A1-6F8C-5D217D0952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8CD36B-C217-C0F4-C811-BC36F63EC8DD}"/>
              </a:ext>
            </a:extLst>
          </p:cNvPr>
          <p:cNvSpPr>
            <a:spLocks noGrp="1"/>
          </p:cNvSpPr>
          <p:nvPr>
            <p:ph type="body" idx="1"/>
          </p:nvPr>
        </p:nvSpPr>
        <p:spPr/>
        <p:txBody>
          <a:bodyPr/>
          <a:lstStyle/>
          <a:p>
            <a:endParaRPr lang="lv-LV" sz="1200">
              <a:solidFill>
                <a:srgbClr val="155452"/>
              </a:solidFill>
              <a:latin typeface="Cambria" panose="02040503050406030204" pitchFamily="18" charset="0"/>
              <a:ea typeface="Cambria" panose="02040503050406030204" pitchFamily="18" charset="0"/>
            </a:endParaRPr>
          </a:p>
          <a:p>
            <a:endParaRPr lang="lv-LV" sz="1200" b="1">
              <a:solidFill>
                <a:srgbClr val="155452"/>
              </a:solidFill>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1AF310E8-CDB7-7C79-7B25-770994B813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CECF91-FA83-440D-8877-C5462C0EF897}" type="slidenum">
              <a:rPr kumimoji="0" lang="lv-LV"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lv-LV"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46803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EFB79-1687-4503-AF12-48DCE1B031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5B984016-2580-49A5-87DB-F07617663A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FBA5BAF8-C4DF-4095-9ACD-579155956918}"/>
              </a:ext>
            </a:extLst>
          </p:cNvPr>
          <p:cNvSpPr>
            <a:spLocks noGrp="1"/>
          </p:cNvSpPr>
          <p:nvPr>
            <p:ph type="dt" sz="half" idx="10"/>
          </p:nvPr>
        </p:nvSpPr>
        <p:spPr/>
        <p:txBody>
          <a:bodyPr/>
          <a:lstStyle/>
          <a:p>
            <a:fld id="{9DDCC98E-E2DD-4EB3-A3F1-FEDB0FAD46A9}" type="datetimeFigureOut">
              <a:rPr lang="lv-LV" smtClean="0"/>
              <a:t>09.12.2025</a:t>
            </a:fld>
            <a:endParaRPr lang="lv-LV"/>
          </a:p>
        </p:txBody>
      </p:sp>
      <p:sp>
        <p:nvSpPr>
          <p:cNvPr id="5" name="Footer Placeholder 4">
            <a:extLst>
              <a:ext uri="{FF2B5EF4-FFF2-40B4-BE49-F238E27FC236}">
                <a16:creationId xmlns:a16="http://schemas.microsoft.com/office/drawing/2014/main" id="{84C2217C-F442-4EF7-BA08-E7F92C08DE6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7EE50E42-E549-46ED-B306-F8D7DD208471}"/>
              </a:ext>
            </a:extLst>
          </p:cNvPr>
          <p:cNvSpPr>
            <a:spLocks noGrp="1"/>
          </p:cNvSpPr>
          <p:nvPr>
            <p:ph type="sldNum" sz="quarter" idx="12"/>
          </p:nvPr>
        </p:nvSpPr>
        <p:spPr/>
        <p:txBody>
          <a:bodyPr/>
          <a:lstStyle/>
          <a:p>
            <a:fld id="{F02FD4C6-85E9-4D71-BB8C-2613ECD1A94F}" type="slidenum">
              <a:rPr lang="lv-LV" smtClean="0"/>
              <a:t>‹#›</a:t>
            </a:fld>
            <a:endParaRPr lang="lv-LV"/>
          </a:p>
        </p:txBody>
      </p:sp>
    </p:spTree>
    <p:extLst>
      <p:ext uri="{BB962C8B-B14F-4D97-AF65-F5344CB8AC3E}">
        <p14:creationId xmlns:p14="http://schemas.microsoft.com/office/powerpoint/2010/main" val="113096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13A93-F648-492B-954F-CC3F3B9B1F79}"/>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7319215D-9578-47AD-A066-C63DC716D0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B8618E50-A96E-48D2-9939-0D508F8EEF2E}"/>
              </a:ext>
            </a:extLst>
          </p:cNvPr>
          <p:cNvSpPr>
            <a:spLocks noGrp="1"/>
          </p:cNvSpPr>
          <p:nvPr>
            <p:ph type="dt" sz="half" idx="10"/>
          </p:nvPr>
        </p:nvSpPr>
        <p:spPr/>
        <p:txBody>
          <a:bodyPr/>
          <a:lstStyle/>
          <a:p>
            <a:fld id="{9DDCC98E-E2DD-4EB3-A3F1-FEDB0FAD46A9}" type="datetimeFigureOut">
              <a:rPr lang="lv-LV" smtClean="0"/>
              <a:t>09.12.2025</a:t>
            </a:fld>
            <a:endParaRPr lang="lv-LV"/>
          </a:p>
        </p:txBody>
      </p:sp>
      <p:sp>
        <p:nvSpPr>
          <p:cNvPr id="5" name="Footer Placeholder 4">
            <a:extLst>
              <a:ext uri="{FF2B5EF4-FFF2-40B4-BE49-F238E27FC236}">
                <a16:creationId xmlns:a16="http://schemas.microsoft.com/office/drawing/2014/main" id="{A1E20B58-14B1-466C-8C21-B368826DD0E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57C94AD-AE52-4702-A1C0-9663260370A4}"/>
              </a:ext>
            </a:extLst>
          </p:cNvPr>
          <p:cNvSpPr>
            <a:spLocks noGrp="1"/>
          </p:cNvSpPr>
          <p:nvPr>
            <p:ph type="sldNum" sz="quarter" idx="12"/>
          </p:nvPr>
        </p:nvSpPr>
        <p:spPr/>
        <p:txBody>
          <a:bodyPr/>
          <a:lstStyle/>
          <a:p>
            <a:fld id="{F02FD4C6-85E9-4D71-BB8C-2613ECD1A94F}" type="slidenum">
              <a:rPr lang="lv-LV" smtClean="0"/>
              <a:t>‹#›</a:t>
            </a:fld>
            <a:endParaRPr lang="lv-LV"/>
          </a:p>
        </p:txBody>
      </p:sp>
    </p:spTree>
    <p:extLst>
      <p:ext uri="{BB962C8B-B14F-4D97-AF65-F5344CB8AC3E}">
        <p14:creationId xmlns:p14="http://schemas.microsoft.com/office/powerpoint/2010/main" val="2897308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5553C0-520B-4D78-A877-3ABBDB682F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D21D97DC-0D9A-4810-A9B7-518AF2E021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98EA19D-1E5C-4AF7-AEC9-6E330A7BA850}"/>
              </a:ext>
            </a:extLst>
          </p:cNvPr>
          <p:cNvSpPr>
            <a:spLocks noGrp="1"/>
          </p:cNvSpPr>
          <p:nvPr>
            <p:ph type="dt" sz="half" idx="10"/>
          </p:nvPr>
        </p:nvSpPr>
        <p:spPr/>
        <p:txBody>
          <a:bodyPr/>
          <a:lstStyle/>
          <a:p>
            <a:fld id="{9DDCC98E-E2DD-4EB3-A3F1-FEDB0FAD46A9}" type="datetimeFigureOut">
              <a:rPr lang="lv-LV" smtClean="0"/>
              <a:t>09.12.2025</a:t>
            </a:fld>
            <a:endParaRPr lang="lv-LV"/>
          </a:p>
        </p:txBody>
      </p:sp>
      <p:sp>
        <p:nvSpPr>
          <p:cNvPr id="5" name="Footer Placeholder 4">
            <a:extLst>
              <a:ext uri="{FF2B5EF4-FFF2-40B4-BE49-F238E27FC236}">
                <a16:creationId xmlns:a16="http://schemas.microsoft.com/office/drawing/2014/main" id="{933A5814-B8ED-4AD9-9EE4-0B75B363C04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F0AF7FA-69B3-4536-AD2A-F18B481099A3}"/>
              </a:ext>
            </a:extLst>
          </p:cNvPr>
          <p:cNvSpPr>
            <a:spLocks noGrp="1"/>
          </p:cNvSpPr>
          <p:nvPr>
            <p:ph type="sldNum" sz="quarter" idx="12"/>
          </p:nvPr>
        </p:nvSpPr>
        <p:spPr/>
        <p:txBody>
          <a:bodyPr/>
          <a:lstStyle/>
          <a:p>
            <a:fld id="{F02FD4C6-85E9-4D71-BB8C-2613ECD1A94F}" type="slidenum">
              <a:rPr lang="lv-LV" smtClean="0"/>
              <a:t>‹#›</a:t>
            </a:fld>
            <a:endParaRPr lang="lv-LV"/>
          </a:p>
        </p:txBody>
      </p:sp>
    </p:spTree>
    <p:extLst>
      <p:ext uri="{BB962C8B-B14F-4D97-AF65-F5344CB8AC3E}">
        <p14:creationId xmlns:p14="http://schemas.microsoft.com/office/powerpoint/2010/main" val="2705513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8F3EB-82FD-762F-F20F-3B6474EF99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D8E6C949-0262-30F8-019A-DC8166917F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D5BC834B-EF31-0515-CB2B-20C18E0FD82C}"/>
              </a:ext>
            </a:extLst>
          </p:cNvPr>
          <p:cNvSpPr>
            <a:spLocks noGrp="1"/>
          </p:cNvSpPr>
          <p:nvPr>
            <p:ph type="dt" sz="half" idx="10"/>
          </p:nvPr>
        </p:nvSpPr>
        <p:spPr/>
        <p:txBody>
          <a:bodyPr/>
          <a:lstStyle/>
          <a:p>
            <a:fld id="{6C6ACE8C-AE81-460F-BEB6-75E31C90F545}" type="datetimeFigureOut">
              <a:rPr lang="lv-LV" smtClean="0"/>
              <a:t>09.12.2025</a:t>
            </a:fld>
            <a:endParaRPr lang="lv-LV"/>
          </a:p>
        </p:txBody>
      </p:sp>
      <p:sp>
        <p:nvSpPr>
          <p:cNvPr id="5" name="Footer Placeholder 4">
            <a:extLst>
              <a:ext uri="{FF2B5EF4-FFF2-40B4-BE49-F238E27FC236}">
                <a16:creationId xmlns:a16="http://schemas.microsoft.com/office/drawing/2014/main" id="{E5DECE9A-B4B0-F766-F78E-BA27B3D8ED2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360ABFE-1E23-9059-2754-E793A5DBD36A}"/>
              </a:ext>
            </a:extLst>
          </p:cNvPr>
          <p:cNvSpPr>
            <a:spLocks noGrp="1"/>
          </p:cNvSpPr>
          <p:nvPr>
            <p:ph type="sldNum" sz="quarter" idx="12"/>
          </p:nvPr>
        </p:nvSpPr>
        <p:spPr/>
        <p:txBody>
          <a:bodyPr/>
          <a:lstStyle/>
          <a:p>
            <a:fld id="{DD3997F8-DE29-49AC-91A5-DEA238C4655A}" type="slidenum">
              <a:rPr lang="lv-LV" smtClean="0"/>
              <a:t>‹#›</a:t>
            </a:fld>
            <a:endParaRPr lang="lv-LV"/>
          </a:p>
        </p:txBody>
      </p:sp>
    </p:spTree>
    <p:extLst>
      <p:ext uri="{BB962C8B-B14F-4D97-AF65-F5344CB8AC3E}">
        <p14:creationId xmlns:p14="http://schemas.microsoft.com/office/powerpoint/2010/main" val="638342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168E4-401D-555B-3380-D0AB477674C1}"/>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999304C7-19A3-4808-40D9-E707C40658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14198E3E-0FCF-742B-66BD-45DA57A7F8A1}"/>
              </a:ext>
            </a:extLst>
          </p:cNvPr>
          <p:cNvSpPr>
            <a:spLocks noGrp="1"/>
          </p:cNvSpPr>
          <p:nvPr>
            <p:ph type="dt" sz="half" idx="10"/>
          </p:nvPr>
        </p:nvSpPr>
        <p:spPr/>
        <p:txBody>
          <a:bodyPr/>
          <a:lstStyle/>
          <a:p>
            <a:fld id="{6C6ACE8C-AE81-460F-BEB6-75E31C90F545}" type="datetimeFigureOut">
              <a:rPr lang="lv-LV" smtClean="0"/>
              <a:t>09.12.2025</a:t>
            </a:fld>
            <a:endParaRPr lang="lv-LV"/>
          </a:p>
        </p:txBody>
      </p:sp>
      <p:sp>
        <p:nvSpPr>
          <p:cNvPr id="5" name="Footer Placeholder 4">
            <a:extLst>
              <a:ext uri="{FF2B5EF4-FFF2-40B4-BE49-F238E27FC236}">
                <a16:creationId xmlns:a16="http://schemas.microsoft.com/office/drawing/2014/main" id="{57A9D6D2-B97A-B3F1-4B31-7CBD61008D3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E1CD0AC-2E19-8EA2-C687-6BAFE62BD7B1}"/>
              </a:ext>
            </a:extLst>
          </p:cNvPr>
          <p:cNvSpPr>
            <a:spLocks noGrp="1"/>
          </p:cNvSpPr>
          <p:nvPr>
            <p:ph type="sldNum" sz="quarter" idx="12"/>
          </p:nvPr>
        </p:nvSpPr>
        <p:spPr/>
        <p:txBody>
          <a:bodyPr/>
          <a:lstStyle/>
          <a:p>
            <a:fld id="{DD3997F8-DE29-49AC-91A5-DEA238C4655A}" type="slidenum">
              <a:rPr lang="lv-LV" smtClean="0"/>
              <a:t>‹#›</a:t>
            </a:fld>
            <a:endParaRPr lang="lv-LV"/>
          </a:p>
        </p:txBody>
      </p:sp>
    </p:spTree>
    <p:extLst>
      <p:ext uri="{BB962C8B-B14F-4D97-AF65-F5344CB8AC3E}">
        <p14:creationId xmlns:p14="http://schemas.microsoft.com/office/powerpoint/2010/main" val="1789064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9A96B-09AF-ECAF-E1D2-EBEE04D36E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FA128E61-AEE8-8544-6DBA-D9506EC734D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7102C3-BED9-C65B-78D0-C2C1919ED213}"/>
              </a:ext>
            </a:extLst>
          </p:cNvPr>
          <p:cNvSpPr>
            <a:spLocks noGrp="1"/>
          </p:cNvSpPr>
          <p:nvPr>
            <p:ph type="dt" sz="half" idx="10"/>
          </p:nvPr>
        </p:nvSpPr>
        <p:spPr/>
        <p:txBody>
          <a:bodyPr/>
          <a:lstStyle/>
          <a:p>
            <a:fld id="{6C6ACE8C-AE81-460F-BEB6-75E31C90F545}" type="datetimeFigureOut">
              <a:rPr lang="lv-LV" smtClean="0"/>
              <a:t>09.12.2025</a:t>
            </a:fld>
            <a:endParaRPr lang="lv-LV"/>
          </a:p>
        </p:txBody>
      </p:sp>
      <p:sp>
        <p:nvSpPr>
          <p:cNvPr id="5" name="Footer Placeholder 4">
            <a:extLst>
              <a:ext uri="{FF2B5EF4-FFF2-40B4-BE49-F238E27FC236}">
                <a16:creationId xmlns:a16="http://schemas.microsoft.com/office/drawing/2014/main" id="{6FC35A2F-F855-B828-14D1-F71E575DDEC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6F9E290-6877-43F2-3013-BA759754FF5C}"/>
              </a:ext>
            </a:extLst>
          </p:cNvPr>
          <p:cNvSpPr>
            <a:spLocks noGrp="1"/>
          </p:cNvSpPr>
          <p:nvPr>
            <p:ph type="sldNum" sz="quarter" idx="12"/>
          </p:nvPr>
        </p:nvSpPr>
        <p:spPr/>
        <p:txBody>
          <a:bodyPr/>
          <a:lstStyle/>
          <a:p>
            <a:fld id="{DD3997F8-DE29-49AC-91A5-DEA238C4655A}" type="slidenum">
              <a:rPr lang="lv-LV" smtClean="0"/>
              <a:t>‹#›</a:t>
            </a:fld>
            <a:endParaRPr lang="lv-LV"/>
          </a:p>
        </p:txBody>
      </p:sp>
    </p:spTree>
    <p:extLst>
      <p:ext uri="{BB962C8B-B14F-4D97-AF65-F5344CB8AC3E}">
        <p14:creationId xmlns:p14="http://schemas.microsoft.com/office/powerpoint/2010/main" val="1942936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8DA34-7845-5BF8-82B4-A541AFD1319B}"/>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EE81DB3B-0FD5-F11C-99F3-035D2A9A0E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0FC85A6B-8255-FD01-D31E-E36299AE0D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98E7ECB1-AFFA-BF72-BF68-CCC313160D2E}"/>
              </a:ext>
            </a:extLst>
          </p:cNvPr>
          <p:cNvSpPr>
            <a:spLocks noGrp="1"/>
          </p:cNvSpPr>
          <p:nvPr>
            <p:ph type="dt" sz="half" idx="10"/>
          </p:nvPr>
        </p:nvSpPr>
        <p:spPr/>
        <p:txBody>
          <a:bodyPr/>
          <a:lstStyle/>
          <a:p>
            <a:fld id="{6C6ACE8C-AE81-460F-BEB6-75E31C90F545}" type="datetimeFigureOut">
              <a:rPr lang="lv-LV" smtClean="0"/>
              <a:t>09.12.2025</a:t>
            </a:fld>
            <a:endParaRPr lang="lv-LV"/>
          </a:p>
        </p:txBody>
      </p:sp>
      <p:sp>
        <p:nvSpPr>
          <p:cNvPr id="6" name="Footer Placeholder 5">
            <a:extLst>
              <a:ext uri="{FF2B5EF4-FFF2-40B4-BE49-F238E27FC236}">
                <a16:creationId xmlns:a16="http://schemas.microsoft.com/office/drawing/2014/main" id="{32730A66-0972-FD7F-6FE9-95735997D28F}"/>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542523B9-5B3D-699F-0470-6E3781FB70EF}"/>
              </a:ext>
            </a:extLst>
          </p:cNvPr>
          <p:cNvSpPr>
            <a:spLocks noGrp="1"/>
          </p:cNvSpPr>
          <p:nvPr>
            <p:ph type="sldNum" sz="quarter" idx="12"/>
          </p:nvPr>
        </p:nvSpPr>
        <p:spPr/>
        <p:txBody>
          <a:bodyPr/>
          <a:lstStyle/>
          <a:p>
            <a:fld id="{DD3997F8-DE29-49AC-91A5-DEA238C4655A}" type="slidenum">
              <a:rPr lang="lv-LV" smtClean="0"/>
              <a:t>‹#›</a:t>
            </a:fld>
            <a:endParaRPr lang="lv-LV"/>
          </a:p>
        </p:txBody>
      </p:sp>
    </p:spTree>
    <p:extLst>
      <p:ext uri="{BB962C8B-B14F-4D97-AF65-F5344CB8AC3E}">
        <p14:creationId xmlns:p14="http://schemas.microsoft.com/office/powerpoint/2010/main" val="2730577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61452-4C7E-2485-1AA9-22475857B6EA}"/>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0401960B-75DC-2CF2-E11B-CF10A6C2D3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13768C-A5AC-507E-CA06-0D26578860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EFCEA787-AFFE-3D92-0F6C-F58B75951C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0C8A45-E083-C425-03A0-1E7DA63934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81F8D8C5-C601-182F-E8DF-CE4E404641ED}"/>
              </a:ext>
            </a:extLst>
          </p:cNvPr>
          <p:cNvSpPr>
            <a:spLocks noGrp="1"/>
          </p:cNvSpPr>
          <p:nvPr>
            <p:ph type="dt" sz="half" idx="10"/>
          </p:nvPr>
        </p:nvSpPr>
        <p:spPr/>
        <p:txBody>
          <a:bodyPr/>
          <a:lstStyle/>
          <a:p>
            <a:fld id="{6C6ACE8C-AE81-460F-BEB6-75E31C90F545}" type="datetimeFigureOut">
              <a:rPr lang="lv-LV" smtClean="0"/>
              <a:t>09.12.2025</a:t>
            </a:fld>
            <a:endParaRPr lang="lv-LV"/>
          </a:p>
        </p:txBody>
      </p:sp>
      <p:sp>
        <p:nvSpPr>
          <p:cNvPr id="8" name="Footer Placeholder 7">
            <a:extLst>
              <a:ext uri="{FF2B5EF4-FFF2-40B4-BE49-F238E27FC236}">
                <a16:creationId xmlns:a16="http://schemas.microsoft.com/office/drawing/2014/main" id="{A85BBD55-B5BC-6C28-8CC3-79CE6F47CA69}"/>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4899E429-39B4-05A7-EAF0-997FF6CD16F5}"/>
              </a:ext>
            </a:extLst>
          </p:cNvPr>
          <p:cNvSpPr>
            <a:spLocks noGrp="1"/>
          </p:cNvSpPr>
          <p:nvPr>
            <p:ph type="sldNum" sz="quarter" idx="12"/>
          </p:nvPr>
        </p:nvSpPr>
        <p:spPr/>
        <p:txBody>
          <a:bodyPr/>
          <a:lstStyle/>
          <a:p>
            <a:fld id="{DD3997F8-DE29-49AC-91A5-DEA238C4655A}" type="slidenum">
              <a:rPr lang="lv-LV" smtClean="0"/>
              <a:t>‹#›</a:t>
            </a:fld>
            <a:endParaRPr lang="lv-LV"/>
          </a:p>
        </p:txBody>
      </p:sp>
    </p:spTree>
    <p:extLst>
      <p:ext uri="{BB962C8B-B14F-4D97-AF65-F5344CB8AC3E}">
        <p14:creationId xmlns:p14="http://schemas.microsoft.com/office/powerpoint/2010/main" val="1608632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EC00-38E0-40E0-2C9D-070313A48B59}"/>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3E114D96-052C-9AF5-4202-DE2BBDA4067C}"/>
              </a:ext>
            </a:extLst>
          </p:cNvPr>
          <p:cNvSpPr>
            <a:spLocks noGrp="1"/>
          </p:cNvSpPr>
          <p:nvPr>
            <p:ph type="dt" sz="half" idx="10"/>
          </p:nvPr>
        </p:nvSpPr>
        <p:spPr/>
        <p:txBody>
          <a:bodyPr/>
          <a:lstStyle/>
          <a:p>
            <a:fld id="{6C6ACE8C-AE81-460F-BEB6-75E31C90F545}" type="datetimeFigureOut">
              <a:rPr lang="lv-LV" smtClean="0"/>
              <a:t>09.12.2025</a:t>
            </a:fld>
            <a:endParaRPr lang="lv-LV"/>
          </a:p>
        </p:txBody>
      </p:sp>
      <p:sp>
        <p:nvSpPr>
          <p:cNvPr id="4" name="Footer Placeholder 3">
            <a:extLst>
              <a:ext uri="{FF2B5EF4-FFF2-40B4-BE49-F238E27FC236}">
                <a16:creationId xmlns:a16="http://schemas.microsoft.com/office/drawing/2014/main" id="{FF85E598-BE96-8411-55CD-2F36C324897F}"/>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E70CEDD4-A377-7EB0-CE5A-00755FB719F4}"/>
              </a:ext>
            </a:extLst>
          </p:cNvPr>
          <p:cNvSpPr>
            <a:spLocks noGrp="1"/>
          </p:cNvSpPr>
          <p:nvPr>
            <p:ph type="sldNum" sz="quarter" idx="12"/>
          </p:nvPr>
        </p:nvSpPr>
        <p:spPr/>
        <p:txBody>
          <a:bodyPr/>
          <a:lstStyle/>
          <a:p>
            <a:fld id="{DD3997F8-DE29-49AC-91A5-DEA238C4655A}" type="slidenum">
              <a:rPr lang="lv-LV" smtClean="0"/>
              <a:t>‹#›</a:t>
            </a:fld>
            <a:endParaRPr lang="lv-LV"/>
          </a:p>
        </p:txBody>
      </p:sp>
    </p:spTree>
    <p:extLst>
      <p:ext uri="{BB962C8B-B14F-4D97-AF65-F5344CB8AC3E}">
        <p14:creationId xmlns:p14="http://schemas.microsoft.com/office/powerpoint/2010/main" val="2976357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C5935E-8226-C912-F018-ECB16C7A5BE7}"/>
              </a:ext>
            </a:extLst>
          </p:cNvPr>
          <p:cNvSpPr>
            <a:spLocks noGrp="1"/>
          </p:cNvSpPr>
          <p:nvPr>
            <p:ph type="dt" sz="half" idx="10"/>
          </p:nvPr>
        </p:nvSpPr>
        <p:spPr/>
        <p:txBody>
          <a:bodyPr/>
          <a:lstStyle/>
          <a:p>
            <a:fld id="{6C6ACE8C-AE81-460F-BEB6-75E31C90F545}" type="datetimeFigureOut">
              <a:rPr lang="lv-LV" smtClean="0"/>
              <a:t>09.12.2025</a:t>
            </a:fld>
            <a:endParaRPr lang="lv-LV"/>
          </a:p>
        </p:txBody>
      </p:sp>
      <p:sp>
        <p:nvSpPr>
          <p:cNvPr id="3" name="Footer Placeholder 2">
            <a:extLst>
              <a:ext uri="{FF2B5EF4-FFF2-40B4-BE49-F238E27FC236}">
                <a16:creationId xmlns:a16="http://schemas.microsoft.com/office/drawing/2014/main" id="{A9C69A91-654A-0532-0E1E-D17CC6055E53}"/>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DB0067D4-EB40-C09E-D7D3-6F83E08B56D2}"/>
              </a:ext>
            </a:extLst>
          </p:cNvPr>
          <p:cNvSpPr>
            <a:spLocks noGrp="1"/>
          </p:cNvSpPr>
          <p:nvPr>
            <p:ph type="sldNum" sz="quarter" idx="12"/>
          </p:nvPr>
        </p:nvSpPr>
        <p:spPr/>
        <p:txBody>
          <a:bodyPr/>
          <a:lstStyle/>
          <a:p>
            <a:fld id="{DD3997F8-DE29-49AC-91A5-DEA238C4655A}" type="slidenum">
              <a:rPr lang="lv-LV" smtClean="0"/>
              <a:t>‹#›</a:t>
            </a:fld>
            <a:endParaRPr lang="lv-LV"/>
          </a:p>
        </p:txBody>
      </p:sp>
    </p:spTree>
    <p:extLst>
      <p:ext uri="{BB962C8B-B14F-4D97-AF65-F5344CB8AC3E}">
        <p14:creationId xmlns:p14="http://schemas.microsoft.com/office/powerpoint/2010/main" val="3834117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5ED06-6FD1-6048-170E-72276B50BA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15CD9EAF-263F-D21F-897F-8F383E27CA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8469EB90-91D7-947C-1DDA-D32F483C48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4C5747-952C-F599-049A-AD81D84D82AF}"/>
              </a:ext>
            </a:extLst>
          </p:cNvPr>
          <p:cNvSpPr>
            <a:spLocks noGrp="1"/>
          </p:cNvSpPr>
          <p:nvPr>
            <p:ph type="dt" sz="half" idx="10"/>
          </p:nvPr>
        </p:nvSpPr>
        <p:spPr/>
        <p:txBody>
          <a:bodyPr/>
          <a:lstStyle/>
          <a:p>
            <a:fld id="{6C6ACE8C-AE81-460F-BEB6-75E31C90F545}" type="datetimeFigureOut">
              <a:rPr lang="lv-LV" smtClean="0"/>
              <a:t>09.12.2025</a:t>
            </a:fld>
            <a:endParaRPr lang="lv-LV"/>
          </a:p>
        </p:txBody>
      </p:sp>
      <p:sp>
        <p:nvSpPr>
          <p:cNvPr id="6" name="Footer Placeholder 5">
            <a:extLst>
              <a:ext uri="{FF2B5EF4-FFF2-40B4-BE49-F238E27FC236}">
                <a16:creationId xmlns:a16="http://schemas.microsoft.com/office/drawing/2014/main" id="{67226BB1-F006-CD64-CC56-5E6A36B18627}"/>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84EC25BC-54C9-1A28-88CD-4CE95305DE1A}"/>
              </a:ext>
            </a:extLst>
          </p:cNvPr>
          <p:cNvSpPr>
            <a:spLocks noGrp="1"/>
          </p:cNvSpPr>
          <p:nvPr>
            <p:ph type="sldNum" sz="quarter" idx="12"/>
          </p:nvPr>
        </p:nvSpPr>
        <p:spPr/>
        <p:txBody>
          <a:bodyPr/>
          <a:lstStyle/>
          <a:p>
            <a:fld id="{DD3997F8-DE29-49AC-91A5-DEA238C4655A}" type="slidenum">
              <a:rPr lang="lv-LV" smtClean="0"/>
              <a:t>‹#›</a:t>
            </a:fld>
            <a:endParaRPr lang="lv-LV"/>
          </a:p>
        </p:txBody>
      </p:sp>
    </p:spTree>
    <p:extLst>
      <p:ext uri="{BB962C8B-B14F-4D97-AF65-F5344CB8AC3E}">
        <p14:creationId xmlns:p14="http://schemas.microsoft.com/office/powerpoint/2010/main" val="3001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0D52C-052C-4345-9D3F-C0C8F89FF6C8}"/>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AEF5630C-FADA-451E-8FF3-A8EDBB0B87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BC9DB14E-AE41-4617-88DD-BE7ACFA9C26F}"/>
              </a:ext>
            </a:extLst>
          </p:cNvPr>
          <p:cNvSpPr>
            <a:spLocks noGrp="1"/>
          </p:cNvSpPr>
          <p:nvPr>
            <p:ph type="dt" sz="half" idx="10"/>
          </p:nvPr>
        </p:nvSpPr>
        <p:spPr/>
        <p:txBody>
          <a:bodyPr/>
          <a:lstStyle/>
          <a:p>
            <a:fld id="{9DDCC98E-E2DD-4EB3-A3F1-FEDB0FAD46A9}" type="datetimeFigureOut">
              <a:rPr lang="lv-LV" smtClean="0"/>
              <a:t>09.12.2025</a:t>
            </a:fld>
            <a:endParaRPr lang="lv-LV"/>
          </a:p>
        </p:txBody>
      </p:sp>
      <p:sp>
        <p:nvSpPr>
          <p:cNvPr id="5" name="Footer Placeholder 4">
            <a:extLst>
              <a:ext uri="{FF2B5EF4-FFF2-40B4-BE49-F238E27FC236}">
                <a16:creationId xmlns:a16="http://schemas.microsoft.com/office/drawing/2014/main" id="{F063C327-4D68-43D9-8F04-862DEF24EE6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07F1C90-8262-4101-AB8B-46DCB8948C17}"/>
              </a:ext>
            </a:extLst>
          </p:cNvPr>
          <p:cNvSpPr>
            <a:spLocks noGrp="1"/>
          </p:cNvSpPr>
          <p:nvPr>
            <p:ph type="sldNum" sz="quarter" idx="12"/>
          </p:nvPr>
        </p:nvSpPr>
        <p:spPr/>
        <p:txBody>
          <a:bodyPr/>
          <a:lstStyle/>
          <a:p>
            <a:fld id="{F02FD4C6-85E9-4D71-BB8C-2613ECD1A94F}" type="slidenum">
              <a:rPr lang="lv-LV" smtClean="0"/>
              <a:t>‹#›</a:t>
            </a:fld>
            <a:endParaRPr lang="lv-LV"/>
          </a:p>
        </p:txBody>
      </p:sp>
    </p:spTree>
    <p:extLst>
      <p:ext uri="{BB962C8B-B14F-4D97-AF65-F5344CB8AC3E}">
        <p14:creationId xmlns:p14="http://schemas.microsoft.com/office/powerpoint/2010/main" val="1094316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22BB6-FD48-3DC0-FEA9-3214406F9C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AFECD646-2BBF-2E4A-77F8-C4D943AC35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A363477D-651A-9408-25CD-2C40744F1C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EE9FB7-2EE0-275E-C877-7BF0BFCD8DCD}"/>
              </a:ext>
            </a:extLst>
          </p:cNvPr>
          <p:cNvSpPr>
            <a:spLocks noGrp="1"/>
          </p:cNvSpPr>
          <p:nvPr>
            <p:ph type="dt" sz="half" idx="10"/>
          </p:nvPr>
        </p:nvSpPr>
        <p:spPr/>
        <p:txBody>
          <a:bodyPr/>
          <a:lstStyle/>
          <a:p>
            <a:fld id="{6C6ACE8C-AE81-460F-BEB6-75E31C90F545}" type="datetimeFigureOut">
              <a:rPr lang="lv-LV" smtClean="0"/>
              <a:t>09.12.2025</a:t>
            </a:fld>
            <a:endParaRPr lang="lv-LV"/>
          </a:p>
        </p:txBody>
      </p:sp>
      <p:sp>
        <p:nvSpPr>
          <p:cNvPr id="6" name="Footer Placeholder 5">
            <a:extLst>
              <a:ext uri="{FF2B5EF4-FFF2-40B4-BE49-F238E27FC236}">
                <a16:creationId xmlns:a16="http://schemas.microsoft.com/office/drawing/2014/main" id="{53ECE223-307F-6DB1-C73D-EB6B3FB4AC10}"/>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900A5A9E-E26C-0063-01DA-9C8B72DF84C9}"/>
              </a:ext>
            </a:extLst>
          </p:cNvPr>
          <p:cNvSpPr>
            <a:spLocks noGrp="1"/>
          </p:cNvSpPr>
          <p:nvPr>
            <p:ph type="sldNum" sz="quarter" idx="12"/>
          </p:nvPr>
        </p:nvSpPr>
        <p:spPr/>
        <p:txBody>
          <a:bodyPr/>
          <a:lstStyle/>
          <a:p>
            <a:fld id="{DD3997F8-DE29-49AC-91A5-DEA238C4655A}" type="slidenum">
              <a:rPr lang="lv-LV" smtClean="0"/>
              <a:t>‹#›</a:t>
            </a:fld>
            <a:endParaRPr lang="lv-LV"/>
          </a:p>
        </p:txBody>
      </p:sp>
    </p:spTree>
    <p:extLst>
      <p:ext uri="{BB962C8B-B14F-4D97-AF65-F5344CB8AC3E}">
        <p14:creationId xmlns:p14="http://schemas.microsoft.com/office/powerpoint/2010/main" val="3504922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812AE-7012-4E66-33D5-DDFDF2BA0A6D}"/>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486BB00A-2A14-513F-D056-1677185C8A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F5367F3F-7744-10DA-1333-87C72324DFB1}"/>
              </a:ext>
            </a:extLst>
          </p:cNvPr>
          <p:cNvSpPr>
            <a:spLocks noGrp="1"/>
          </p:cNvSpPr>
          <p:nvPr>
            <p:ph type="dt" sz="half" idx="10"/>
          </p:nvPr>
        </p:nvSpPr>
        <p:spPr/>
        <p:txBody>
          <a:bodyPr/>
          <a:lstStyle/>
          <a:p>
            <a:fld id="{6C6ACE8C-AE81-460F-BEB6-75E31C90F545}" type="datetimeFigureOut">
              <a:rPr lang="lv-LV" smtClean="0"/>
              <a:t>09.12.2025</a:t>
            </a:fld>
            <a:endParaRPr lang="lv-LV"/>
          </a:p>
        </p:txBody>
      </p:sp>
      <p:sp>
        <p:nvSpPr>
          <p:cNvPr id="5" name="Footer Placeholder 4">
            <a:extLst>
              <a:ext uri="{FF2B5EF4-FFF2-40B4-BE49-F238E27FC236}">
                <a16:creationId xmlns:a16="http://schemas.microsoft.com/office/drawing/2014/main" id="{9597D6E9-1F1B-4324-0B23-745016B4D17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C966F12-AE96-2DDA-743D-F255ACFBC31D}"/>
              </a:ext>
            </a:extLst>
          </p:cNvPr>
          <p:cNvSpPr>
            <a:spLocks noGrp="1"/>
          </p:cNvSpPr>
          <p:nvPr>
            <p:ph type="sldNum" sz="quarter" idx="12"/>
          </p:nvPr>
        </p:nvSpPr>
        <p:spPr/>
        <p:txBody>
          <a:bodyPr/>
          <a:lstStyle/>
          <a:p>
            <a:fld id="{DD3997F8-DE29-49AC-91A5-DEA238C4655A}" type="slidenum">
              <a:rPr lang="lv-LV" smtClean="0"/>
              <a:t>‹#›</a:t>
            </a:fld>
            <a:endParaRPr lang="lv-LV"/>
          </a:p>
        </p:txBody>
      </p:sp>
    </p:spTree>
    <p:extLst>
      <p:ext uri="{BB962C8B-B14F-4D97-AF65-F5344CB8AC3E}">
        <p14:creationId xmlns:p14="http://schemas.microsoft.com/office/powerpoint/2010/main" val="2985633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A43082-6A36-9BB7-D081-CF9594DAA3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1460659E-01E7-C1FA-12C1-61F9C2435F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C4CC372F-EACC-C913-348D-818F32FC2E1C}"/>
              </a:ext>
            </a:extLst>
          </p:cNvPr>
          <p:cNvSpPr>
            <a:spLocks noGrp="1"/>
          </p:cNvSpPr>
          <p:nvPr>
            <p:ph type="dt" sz="half" idx="10"/>
          </p:nvPr>
        </p:nvSpPr>
        <p:spPr/>
        <p:txBody>
          <a:bodyPr/>
          <a:lstStyle/>
          <a:p>
            <a:fld id="{6C6ACE8C-AE81-460F-BEB6-75E31C90F545}" type="datetimeFigureOut">
              <a:rPr lang="lv-LV" smtClean="0"/>
              <a:t>09.12.2025</a:t>
            </a:fld>
            <a:endParaRPr lang="lv-LV"/>
          </a:p>
        </p:txBody>
      </p:sp>
      <p:sp>
        <p:nvSpPr>
          <p:cNvPr id="5" name="Footer Placeholder 4">
            <a:extLst>
              <a:ext uri="{FF2B5EF4-FFF2-40B4-BE49-F238E27FC236}">
                <a16:creationId xmlns:a16="http://schemas.microsoft.com/office/drawing/2014/main" id="{DDE4085B-15E0-8769-B30F-EA3127505BC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4FBCD3AB-7BB3-44A3-A6AC-0C48C20FBB63}"/>
              </a:ext>
            </a:extLst>
          </p:cNvPr>
          <p:cNvSpPr>
            <a:spLocks noGrp="1"/>
          </p:cNvSpPr>
          <p:nvPr>
            <p:ph type="sldNum" sz="quarter" idx="12"/>
          </p:nvPr>
        </p:nvSpPr>
        <p:spPr/>
        <p:txBody>
          <a:bodyPr/>
          <a:lstStyle/>
          <a:p>
            <a:fld id="{DD3997F8-DE29-49AC-91A5-DEA238C4655A}" type="slidenum">
              <a:rPr lang="lv-LV" smtClean="0"/>
              <a:t>‹#›</a:t>
            </a:fld>
            <a:endParaRPr lang="lv-LV"/>
          </a:p>
        </p:txBody>
      </p:sp>
    </p:spTree>
    <p:extLst>
      <p:ext uri="{BB962C8B-B14F-4D97-AF65-F5344CB8AC3E}">
        <p14:creationId xmlns:p14="http://schemas.microsoft.com/office/powerpoint/2010/main" val="697937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EAE8033A-5E43-F135-AECC-C4E7F0667D50}"/>
              </a:ext>
            </a:extLst>
          </p:cNvPr>
          <p:cNvSpPr>
            <a:spLocks noGrp="1"/>
          </p:cNvSpPr>
          <p:nvPr>
            <p:ph type="dt" sz="half" idx="10"/>
          </p:nvPr>
        </p:nvSpPr>
        <p:spPr/>
        <p:txBody>
          <a:bodyPr/>
          <a:lstStyle>
            <a:lvl1pPr>
              <a:defRPr/>
            </a:lvl1pPr>
          </a:lstStyle>
          <a:p>
            <a:pPr>
              <a:defRPr/>
            </a:pPr>
            <a:fld id="{B63A6EFF-4FFD-40C6-B961-E4FA30431B92}" type="datetimeFigureOut">
              <a:rPr lang="lv-LV"/>
              <a:pPr>
                <a:defRPr/>
              </a:pPr>
              <a:t>09.12.2025</a:t>
            </a:fld>
            <a:endParaRPr lang="lv-LV"/>
          </a:p>
        </p:txBody>
      </p:sp>
      <p:sp>
        <p:nvSpPr>
          <p:cNvPr id="5" name="Footer Placeholder 4">
            <a:extLst>
              <a:ext uri="{FF2B5EF4-FFF2-40B4-BE49-F238E27FC236}">
                <a16:creationId xmlns:a16="http://schemas.microsoft.com/office/drawing/2014/main" id="{60B747AA-99C5-FC09-9A2A-230663D6EA3E}"/>
              </a:ext>
            </a:extLst>
          </p:cNvPr>
          <p:cNvSpPr>
            <a:spLocks noGrp="1"/>
          </p:cNvSpPr>
          <p:nvPr>
            <p:ph type="ftr" sz="quarter" idx="11"/>
          </p:nvPr>
        </p:nvSpPr>
        <p:spPr/>
        <p:txBody>
          <a:bodyPr/>
          <a:lstStyle>
            <a:lvl1pPr>
              <a:defRPr/>
            </a:lvl1pPr>
          </a:lstStyle>
          <a:p>
            <a:pPr>
              <a:defRPr/>
            </a:pPr>
            <a:endParaRPr lang="lv-LV"/>
          </a:p>
        </p:txBody>
      </p:sp>
      <p:sp>
        <p:nvSpPr>
          <p:cNvPr id="6" name="Slide Number Placeholder 5">
            <a:extLst>
              <a:ext uri="{FF2B5EF4-FFF2-40B4-BE49-F238E27FC236}">
                <a16:creationId xmlns:a16="http://schemas.microsoft.com/office/drawing/2014/main" id="{DCE93F24-E819-0DAE-042D-2E77308E20B7}"/>
              </a:ext>
            </a:extLst>
          </p:cNvPr>
          <p:cNvSpPr>
            <a:spLocks noGrp="1"/>
          </p:cNvSpPr>
          <p:nvPr>
            <p:ph type="sldNum" sz="quarter" idx="12"/>
          </p:nvPr>
        </p:nvSpPr>
        <p:spPr/>
        <p:txBody>
          <a:bodyPr/>
          <a:lstStyle>
            <a:lvl1pPr>
              <a:defRPr/>
            </a:lvl1pPr>
          </a:lstStyle>
          <a:p>
            <a:pPr>
              <a:defRPr/>
            </a:pPr>
            <a:fld id="{822B6ED9-3409-466B-901C-7927FCF5CC71}" type="slidenum">
              <a:rPr lang="lv-LV"/>
              <a:pPr>
                <a:defRPr/>
              </a:pPr>
              <a:t>‹#›</a:t>
            </a:fld>
            <a:endParaRPr lang="lv-LV"/>
          </a:p>
        </p:txBody>
      </p:sp>
    </p:spTree>
    <p:extLst>
      <p:ext uri="{BB962C8B-B14F-4D97-AF65-F5344CB8AC3E}">
        <p14:creationId xmlns:p14="http://schemas.microsoft.com/office/powerpoint/2010/main" val="3427460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B2FF2442-282E-18E8-3CCE-F8F53156A5B1}"/>
              </a:ext>
            </a:extLst>
          </p:cNvPr>
          <p:cNvSpPr>
            <a:spLocks noGrp="1"/>
          </p:cNvSpPr>
          <p:nvPr>
            <p:ph type="dt" sz="half" idx="10"/>
          </p:nvPr>
        </p:nvSpPr>
        <p:spPr/>
        <p:txBody>
          <a:bodyPr/>
          <a:lstStyle>
            <a:lvl1pPr>
              <a:defRPr/>
            </a:lvl1pPr>
          </a:lstStyle>
          <a:p>
            <a:pPr>
              <a:defRPr/>
            </a:pPr>
            <a:fld id="{45F5A81A-6117-49DB-9DD3-B32B520BED69}" type="datetimeFigureOut">
              <a:rPr lang="lv-LV"/>
              <a:pPr>
                <a:defRPr/>
              </a:pPr>
              <a:t>09.12.2025</a:t>
            </a:fld>
            <a:endParaRPr lang="lv-LV"/>
          </a:p>
        </p:txBody>
      </p:sp>
      <p:sp>
        <p:nvSpPr>
          <p:cNvPr id="5" name="Footer Placeholder 4">
            <a:extLst>
              <a:ext uri="{FF2B5EF4-FFF2-40B4-BE49-F238E27FC236}">
                <a16:creationId xmlns:a16="http://schemas.microsoft.com/office/drawing/2014/main" id="{1452D13F-11DD-13AE-74A3-67E25D07AF4D}"/>
              </a:ext>
            </a:extLst>
          </p:cNvPr>
          <p:cNvSpPr>
            <a:spLocks noGrp="1"/>
          </p:cNvSpPr>
          <p:nvPr>
            <p:ph type="ftr" sz="quarter" idx="11"/>
          </p:nvPr>
        </p:nvSpPr>
        <p:spPr/>
        <p:txBody>
          <a:bodyPr/>
          <a:lstStyle>
            <a:lvl1pPr>
              <a:defRPr/>
            </a:lvl1pPr>
          </a:lstStyle>
          <a:p>
            <a:pPr>
              <a:defRPr/>
            </a:pPr>
            <a:endParaRPr lang="lv-LV"/>
          </a:p>
        </p:txBody>
      </p:sp>
      <p:sp>
        <p:nvSpPr>
          <p:cNvPr id="6" name="Slide Number Placeholder 5">
            <a:extLst>
              <a:ext uri="{FF2B5EF4-FFF2-40B4-BE49-F238E27FC236}">
                <a16:creationId xmlns:a16="http://schemas.microsoft.com/office/drawing/2014/main" id="{371259FA-264D-9145-6071-FE0A487D1F36}"/>
              </a:ext>
            </a:extLst>
          </p:cNvPr>
          <p:cNvSpPr>
            <a:spLocks noGrp="1"/>
          </p:cNvSpPr>
          <p:nvPr>
            <p:ph type="sldNum" sz="quarter" idx="12"/>
          </p:nvPr>
        </p:nvSpPr>
        <p:spPr/>
        <p:txBody>
          <a:bodyPr/>
          <a:lstStyle>
            <a:lvl1pPr>
              <a:defRPr/>
            </a:lvl1pPr>
          </a:lstStyle>
          <a:p>
            <a:pPr>
              <a:defRPr/>
            </a:pPr>
            <a:fld id="{697E7485-F427-40AA-BC0B-40469F3D3D22}" type="slidenum">
              <a:rPr lang="lv-LV"/>
              <a:pPr>
                <a:defRPr/>
              </a:pPr>
              <a:t>‹#›</a:t>
            </a:fld>
            <a:endParaRPr lang="lv-LV"/>
          </a:p>
        </p:txBody>
      </p:sp>
    </p:spTree>
    <p:extLst>
      <p:ext uri="{BB962C8B-B14F-4D97-AF65-F5344CB8AC3E}">
        <p14:creationId xmlns:p14="http://schemas.microsoft.com/office/powerpoint/2010/main" val="3983646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949582-C102-15EC-D5DE-9E0A7116C24E}"/>
              </a:ext>
            </a:extLst>
          </p:cNvPr>
          <p:cNvSpPr>
            <a:spLocks noGrp="1"/>
          </p:cNvSpPr>
          <p:nvPr>
            <p:ph type="dt" sz="half" idx="10"/>
          </p:nvPr>
        </p:nvSpPr>
        <p:spPr/>
        <p:txBody>
          <a:bodyPr/>
          <a:lstStyle>
            <a:lvl1pPr>
              <a:defRPr/>
            </a:lvl1pPr>
          </a:lstStyle>
          <a:p>
            <a:pPr>
              <a:defRPr/>
            </a:pPr>
            <a:fld id="{5AFCBAAC-C118-4D11-9DE0-61F6013B5A78}" type="datetimeFigureOut">
              <a:rPr lang="lv-LV"/>
              <a:pPr>
                <a:defRPr/>
              </a:pPr>
              <a:t>09.12.2025</a:t>
            </a:fld>
            <a:endParaRPr lang="lv-LV"/>
          </a:p>
        </p:txBody>
      </p:sp>
      <p:sp>
        <p:nvSpPr>
          <p:cNvPr id="5" name="Footer Placeholder 4">
            <a:extLst>
              <a:ext uri="{FF2B5EF4-FFF2-40B4-BE49-F238E27FC236}">
                <a16:creationId xmlns:a16="http://schemas.microsoft.com/office/drawing/2014/main" id="{06042474-EA0C-6A5C-E04E-78FD85085E70}"/>
              </a:ext>
            </a:extLst>
          </p:cNvPr>
          <p:cNvSpPr>
            <a:spLocks noGrp="1"/>
          </p:cNvSpPr>
          <p:nvPr>
            <p:ph type="ftr" sz="quarter" idx="11"/>
          </p:nvPr>
        </p:nvSpPr>
        <p:spPr/>
        <p:txBody>
          <a:bodyPr/>
          <a:lstStyle>
            <a:lvl1pPr>
              <a:defRPr/>
            </a:lvl1pPr>
          </a:lstStyle>
          <a:p>
            <a:pPr>
              <a:defRPr/>
            </a:pPr>
            <a:endParaRPr lang="lv-LV"/>
          </a:p>
        </p:txBody>
      </p:sp>
      <p:sp>
        <p:nvSpPr>
          <p:cNvPr id="6" name="Slide Number Placeholder 5">
            <a:extLst>
              <a:ext uri="{FF2B5EF4-FFF2-40B4-BE49-F238E27FC236}">
                <a16:creationId xmlns:a16="http://schemas.microsoft.com/office/drawing/2014/main" id="{CA2D39D3-1369-454A-D0CC-F6486ADF259A}"/>
              </a:ext>
            </a:extLst>
          </p:cNvPr>
          <p:cNvSpPr>
            <a:spLocks noGrp="1"/>
          </p:cNvSpPr>
          <p:nvPr>
            <p:ph type="sldNum" sz="quarter" idx="12"/>
          </p:nvPr>
        </p:nvSpPr>
        <p:spPr/>
        <p:txBody>
          <a:bodyPr/>
          <a:lstStyle>
            <a:lvl1pPr>
              <a:defRPr/>
            </a:lvl1pPr>
          </a:lstStyle>
          <a:p>
            <a:pPr>
              <a:defRPr/>
            </a:pPr>
            <a:fld id="{1795B127-1176-4005-BEBA-1BF161EE120B}" type="slidenum">
              <a:rPr lang="lv-LV"/>
              <a:pPr>
                <a:defRPr/>
              </a:pPr>
              <a:t>‹#›</a:t>
            </a:fld>
            <a:endParaRPr lang="lv-LV"/>
          </a:p>
        </p:txBody>
      </p:sp>
    </p:spTree>
    <p:extLst>
      <p:ext uri="{BB962C8B-B14F-4D97-AF65-F5344CB8AC3E}">
        <p14:creationId xmlns:p14="http://schemas.microsoft.com/office/powerpoint/2010/main" val="19976499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3">
            <a:extLst>
              <a:ext uri="{FF2B5EF4-FFF2-40B4-BE49-F238E27FC236}">
                <a16:creationId xmlns:a16="http://schemas.microsoft.com/office/drawing/2014/main" id="{C0514982-A591-0DE0-88FE-6A16B33582CA}"/>
              </a:ext>
            </a:extLst>
          </p:cNvPr>
          <p:cNvSpPr>
            <a:spLocks noGrp="1"/>
          </p:cNvSpPr>
          <p:nvPr>
            <p:ph type="dt" sz="half" idx="10"/>
          </p:nvPr>
        </p:nvSpPr>
        <p:spPr/>
        <p:txBody>
          <a:bodyPr/>
          <a:lstStyle>
            <a:lvl1pPr>
              <a:defRPr/>
            </a:lvl1pPr>
          </a:lstStyle>
          <a:p>
            <a:pPr>
              <a:defRPr/>
            </a:pPr>
            <a:fld id="{480058D9-135D-4CA0-B976-31CB87712630}" type="datetimeFigureOut">
              <a:rPr lang="lv-LV"/>
              <a:pPr>
                <a:defRPr/>
              </a:pPr>
              <a:t>09.12.2025</a:t>
            </a:fld>
            <a:endParaRPr lang="lv-LV"/>
          </a:p>
        </p:txBody>
      </p:sp>
      <p:sp>
        <p:nvSpPr>
          <p:cNvPr id="6" name="Footer Placeholder 4">
            <a:extLst>
              <a:ext uri="{FF2B5EF4-FFF2-40B4-BE49-F238E27FC236}">
                <a16:creationId xmlns:a16="http://schemas.microsoft.com/office/drawing/2014/main" id="{0EAB9EA2-812F-2BBA-851B-9D2021B98564}"/>
              </a:ext>
            </a:extLst>
          </p:cNvPr>
          <p:cNvSpPr>
            <a:spLocks noGrp="1"/>
          </p:cNvSpPr>
          <p:nvPr>
            <p:ph type="ftr" sz="quarter" idx="11"/>
          </p:nvPr>
        </p:nvSpPr>
        <p:spPr/>
        <p:txBody>
          <a:bodyPr/>
          <a:lstStyle>
            <a:lvl1pPr>
              <a:defRPr/>
            </a:lvl1pPr>
          </a:lstStyle>
          <a:p>
            <a:pPr>
              <a:defRPr/>
            </a:pPr>
            <a:endParaRPr lang="lv-LV"/>
          </a:p>
        </p:txBody>
      </p:sp>
      <p:sp>
        <p:nvSpPr>
          <p:cNvPr id="7" name="Slide Number Placeholder 5">
            <a:extLst>
              <a:ext uri="{FF2B5EF4-FFF2-40B4-BE49-F238E27FC236}">
                <a16:creationId xmlns:a16="http://schemas.microsoft.com/office/drawing/2014/main" id="{6CD80A90-5BBC-6F0C-4F12-B3DE5B11FDFB}"/>
              </a:ext>
            </a:extLst>
          </p:cNvPr>
          <p:cNvSpPr>
            <a:spLocks noGrp="1"/>
          </p:cNvSpPr>
          <p:nvPr>
            <p:ph type="sldNum" sz="quarter" idx="12"/>
          </p:nvPr>
        </p:nvSpPr>
        <p:spPr/>
        <p:txBody>
          <a:bodyPr/>
          <a:lstStyle>
            <a:lvl1pPr>
              <a:defRPr/>
            </a:lvl1pPr>
          </a:lstStyle>
          <a:p>
            <a:pPr>
              <a:defRPr/>
            </a:pPr>
            <a:fld id="{B59466F3-1B08-4B42-9EE3-3A51388B4C40}" type="slidenum">
              <a:rPr lang="lv-LV"/>
              <a:pPr>
                <a:defRPr/>
              </a:pPr>
              <a:t>‹#›</a:t>
            </a:fld>
            <a:endParaRPr lang="lv-LV"/>
          </a:p>
        </p:txBody>
      </p:sp>
    </p:spTree>
    <p:extLst>
      <p:ext uri="{BB962C8B-B14F-4D97-AF65-F5344CB8AC3E}">
        <p14:creationId xmlns:p14="http://schemas.microsoft.com/office/powerpoint/2010/main" val="433719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3">
            <a:extLst>
              <a:ext uri="{FF2B5EF4-FFF2-40B4-BE49-F238E27FC236}">
                <a16:creationId xmlns:a16="http://schemas.microsoft.com/office/drawing/2014/main" id="{76BEDBFD-5AF6-B5EA-0028-68427794788C}"/>
              </a:ext>
            </a:extLst>
          </p:cNvPr>
          <p:cNvSpPr>
            <a:spLocks noGrp="1"/>
          </p:cNvSpPr>
          <p:nvPr>
            <p:ph type="dt" sz="half" idx="10"/>
          </p:nvPr>
        </p:nvSpPr>
        <p:spPr/>
        <p:txBody>
          <a:bodyPr/>
          <a:lstStyle>
            <a:lvl1pPr>
              <a:defRPr/>
            </a:lvl1pPr>
          </a:lstStyle>
          <a:p>
            <a:pPr>
              <a:defRPr/>
            </a:pPr>
            <a:fld id="{9BE38242-69E0-4808-A65D-F1127C3F89DF}" type="datetimeFigureOut">
              <a:rPr lang="lv-LV"/>
              <a:pPr>
                <a:defRPr/>
              </a:pPr>
              <a:t>09.12.2025</a:t>
            </a:fld>
            <a:endParaRPr lang="lv-LV"/>
          </a:p>
        </p:txBody>
      </p:sp>
      <p:sp>
        <p:nvSpPr>
          <p:cNvPr id="8" name="Footer Placeholder 4">
            <a:extLst>
              <a:ext uri="{FF2B5EF4-FFF2-40B4-BE49-F238E27FC236}">
                <a16:creationId xmlns:a16="http://schemas.microsoft.com/office/drawing/2014/main" id="{BCDBF26A-3D93-9F8B-D7F6-C0C248FF0F44}"/>
              </a:ext>
            </a:extLst>
          </p:cNvPr>
          <p:cNvSpPr>
            <a:spLocks noGrp="1"/>
          </p:cNvSpPr>
          <p:nvPr>
            <p:ph type="ftr" sz="quarter" idx="11"/>
          </p:nvPr>
        </p:nvSpPr>
        <p:spPr/>
        <p:txBody>
          <a:bodyPr/>
          <a:lstStyle>
            <a:lvl1pPr>
              <a:defRPr/>
            </a:lvl1pPr>
          </a:lstStyle>
          <a:p>
            <a:pPr>
              <a:defRPr/>
            </a:pPr>
            <a:endParaRPr lang="lv-LV"/>
          </a:p>
        </p:txBody>
      </p:sp>
      <p:sp>
        <p:nvSpPr>
          <p:cNvPr id="9" name="Slide Number Placeholder 5">
            <a:extLst>
              <a:ext uri="{FF2B5EF4-FFF2-40B4-BE49-F238E27FC236}">
                <a16:creationId xmlns:a16="http://schemas.microsoft.com/office/drawing/2014/main" id="{9FA6DA2B-5C53-4822-0C1C-453C7320FDB6}"/>
              </a:ext>
            </a:extLst>
          </p:cNvPr>
          <p:cNvSpPr>
            <a:spLocks noGrp="1"/>
          </p:cNvSpPr>
          <p:nvPr>
            <p:ph type="sldNum" sz="quarter" idx="12"/>
          </p:nvPr>
        </p:nvSpPr>
        <p:spPr/>
        <p:txBody>
          <a:bodyPr/>
          <a:lstStyle>
            <a:lvl1pPr>
              <a:defRPr/>
            </a:lvl1pPr>
          </a:lstStyle>
          <a:p>
            <a:pPr>
              <a:defRPr/>
            </a:pPr>
            <a:fld id="{E807BFCC-E999-487A-89A9-E112BA4F9A34}" type="slidenum">
              <a:rPr lang="lv-LV"/>
              <a:pPr>
                <a:defRPr/>
              </a:pPr>
              <a:t>‹#›</a:t>
            </a:fld>
            <a:endParaRPr lang="lv-LV"/>
          </a:p>
        </p:txBody>
      </p:sp>
    </p:spTree>
    <p:extLst>
      <p:ext uri="{BB962C8B-B14F-4D97-AF65-F5344CB8AC3E}">
        <p14:creationId xmlns:p14="http://schemas.microsoft.com/office/powerpoint/2010/main" val="3740672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3">
            <a:extLst>
              <a:ext uri="{FF2B5EF4-FFF2-40B4-BE49-F238E27FC236}">
                <a16:creationId xmlns:a16="http://schemas.microsoft.com/office/drawing/2014/main" id="{B9F7C914-1699-C375-99FE-C6D564A916B8}"/>
              </a:ext>
            </a:extLst>
          </p:cNvPr>
          <p:cNvSpPr>
            <a:spLocks noGrp="1"/>
          </p:cNvSpPr>
          <p:nvPr>
            <p:ph type="dt" sz="half" idx="10"/>
          </p:nvPr>
        </p:nvSpPr>
        <p:spPr/>
        <p:txBody>
          <a:bodyPr/>
          <a:lstStyle>
            <a:lvl1pPr>
              <a:defRPr/>
            </a:lvl1pPr>
          </a:lstStyle>
          <a:p>
            <a:pPr>
              <a:defRPr/>
            </a:pPr>
            <a:fld id="{4C3C6AF6-D243-424B-80BF-EFEBE7980448}" type="datetimeFigureOut">
              <a:rPr lang="lv-LV"/>
              <a:pPr>
                <a:defRPr/>
              </a:pPr>
              <a:t>09.12.2025</a:t>
            </a:fld>
            <a:endParaRPr lang="lv-LV"/>
          </a:p>
        </p:txBody>
      </p:sp>
      <p:sp>
        <p:nvSpPr>
          <p:cNvPr id="4" name="Footer Placeholder 4">
            <a:extLst>
              <a:ext uri="{FF2B5EF4-FFF2-40B4-BE49-F238E27FC236}">
                <a16:creationId xmlns:a16="http://schemas.microsoft.com/office/drawing/2014/main" id="{0AC512F8-2FB1-56A8-8052-FAFC9E59BA99}"/>
              </a:ext>
            </a:extLst>
          </p:cNvPr>
          <p:cNvSpPr>
            <a:spLocks noGrp="1"/>
          </p:cNvSpPr>
          <p:nvPr>
            <p:ph type="ftr" sz="quarter" idx="11"/>
          </p:nvPr>
        </p:nvSpPr>
        <p:spPr/>
        <p:txBody>
          <a:bodyPr/>
          <a:lstStyle>
            <a:lvl1pPr>
              <a:defRPr/>
            </a:lvl1pPr>
          </a:lstStyle>
          <a:p>
            <a:pPr>
              <a:defRPr/>
            </a:pPr>
            <a:endParaRPr lang="lv-LV"/>
          </a:p>
        </p:txBody>
      </p:sp>
      <p:sp>
        <p:nvSpPr>
          <p:cNvPr id="5" name="Slide Number Placeholder 5">
            <a:extLst>
              <a:ext uri="{FF2B5EF4-FFF2-40B4-BE49-F238E27FC236}">
                <a16:creationId xmlns:a16="http://schemas.microsoft.com/office/drawing/2014/main" id="{8BA8B178-675B-176C-4F31-ED890BFB6973}"/>
              </a:ext>
            </a:extLst>
          </p:cNvPr>
          <p:cNvSpPr>
            <a:spLocks noGrp="1"/>
          </p:cNvSpPr>
          <p:nvPr>
            <p:ph type="sldNum" sz="quarter" idx="12"/>
          </p:nvPr>
        </p:nvSpPr>
        <p:spPr/>
        <p:txBody>
          <a:bodyPr/>
          <a:lstStyle>
            <a:lvl1pPr>
              <a:defRPr/>
            </a:lvl1pPr>
          </a:lstStyle>
          <a:p>
            <a:pPr>
              <a:defRPr/>
            </a:pPr>
            <a:fld id="{45F088E8-FF97-4341-9DE7-0FAA7E5D2D02}" type="slidenum">
              <a:rPr lang="lv-LV"/>
              <a:pPr>
                <a:defRPr/>
              </a:pPr>
              <a:t>‹#›</a:t>
            </a:fld>
            <a:endParaRPr lang="lv-LV"/>
          </a:p>
        </p:txBody>
      </p:sp>
    </p:spTree>
    <p:extLst>
      <p:ext uri="{BB962C8B-B14F-4D97-AF65-F5344CB8AC3E}">
        <p14:creationId xmlns:p14="http://schemas.microsoft.com/office/powerpoint/2010/main" val="2721881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960B00F-1A86-D672-AD1F-30002346D2E5}"/>
              </a:ext>
            </a:extLst>
          </p:cNvPr>
          <p:cNvSpPr>
            <a:spLocks noGrp="1"/>
          </p:cNvSpPr>
          <p:nvPr>
            <p:ph type="dt" sz="half" idx="10"/>
          </p:nvPr>
        </p:nvSpPr>
        <p:spPr/>
        <p:txBody>
          <a:bodyPr/>
          <a:lstStyle>
            <a:lvl1pPr>
              <a:defRPr/>
            </a:lvl1pPr>
          </a:lstStyle>
          <a:p>
            <a:pPr>
              <a:defRPr/>
            </a:pPr>
            <a:fld id="{E8D8FEB7-89C8-4B25-AE03-D13CA4486A7A}" type="datetimeFigureOut">
              <a:rPr lang="lv-LV"/>
              <a:pPr>
                <a:defRPr/>
              </a:pPr>
              <a:t>09.12.2025</a:t>
            </a:fld>
            <a:endParaRPr lang="lv-LV"/>
          </a:p>
        </p:txBody>
      </p:sp>
      <p:sp>
        <p:nvSpPr>
          <p:cNvPr id="3" name="Footer Placeholder 4">
            <a:extLst>
              <a:ext uri="{FF2B5EF4-FFF2-40B4-BE49-F238E27FC236}">
                <a16:creationId xmlns:a16="http://schemas.microsoft.com/office/drawing/2014/main" id="{20E447DE-6922-D999-3FCB-97D9739E1C15}"/>
              </a:ext>
            </a:extLst>
          </p:cNvPr>
          <p:cNvSpPr>
            <a:spLocks noGrp="1"/>
          </p:cNvSpPr>
          <p:nvPr>
            <p:ph type="ftr" sz="quarter" idx="11"/>
          </p:nvPr>
        </p:nvSpPr>
        <p:spPr/>
        <p:txBody>
          <a:bodyPr/>
          <a:lstStyle>
            <a:lvl1pPr>
              <a:defRPr/>
            </a:lvl1pPr>
          </a:lstStyle>
          <a:p>
            <a:pPr>
              <a:defRPr/>
            </a:pPr>
            <a:endParaRPr lang="lv-LV"/>
          </a:p>
        </p:txBody>
      </p:sp>
      <p:sp>
        <p:nvSpPr>
          <p:cNvPr id="4" name="Slide Number Placeholder 5">
            <a:extLst>
              <a:ext uri="{FF2B5EF4-FFF2-40B4-BE49-F238E27FC236}">
                <a16:creationId xmlns:a16="http://schemas.microsoft.com/office/drawing/2014/main" id="{8A4E1ED8-91BD-13A5-25C7-71D0FEB91EEE}"/>
              </a:ext>
            </a:extLst>
          </p:cNvPr>
          <p:cNvSpPr>
            <a:spLocks noGrp="1"/>
          </p:cNvSpPr>
          <p:nvPr>
            <p:ph type="sldNum" sz="quarter" idx="12"/>
          </p:nvPr>
        </p:nvSpPr>
        <p:spPr/>
        <p:txBody>
          <a:bodyPr/>
          <a:lstStyle>
            <a:lvl1pPr>
              <a:defRPr/>
            </a:lvl1pPr>
          </a:lstStyle>
          <a:p>
            <a:pPr>
              <a:defRPr/>
            </a:pPr>
            <a:fld id="{B35635D4-91D5-4026-95C6-730D4FF874F1}" type="slidenum">
              <a:rPr lang="lv-LV"/>
              <a:pPr>
                <a:defRPr/>
              </a:pPr>
              <a:t>‹#›</a:t>
            </a:fld>
            <a:endParaRPr lang="lv-LV"/>
          </a:p>
        </p:txBody>
      </p:sp>
    </p:spTree>
    <p:extLst>
      <p:ext uri="{BB962C8B-B14F-4D97-AF65-F5344CB8AC3E}">
        <p14:creationId xmlns:p14="http://schemas.microsoft.com/office/powerpoint/2010/main" val="3647207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C0F53-A974-4126-BD85-9AEC7E9F73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6F663708-3D68-4F24-A9BC-DC3F278774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707BE8-00E0-44D9-A38C-B4C2F95A1D43}"/>
              </a:ext>
            </a:extLst>
          </p:cNvPr>
          <p:cNvSpPr>
            <a:spLocks noGrp="1"/>
          </p:cNvSpPr>
          <p:nvPr>
            <p:ph type="dt" sz="half" idx="10"/>
          </p:nvPr>
        </p:nvSpPr>
        <p:spPr/>
        <p:txBody>
          <a:bodyPr/>
          <a:lstStyle/>
          <a:p>
            <a:fld id="{9DDCC98E-E2DD-4EB3-A3F1-FEDB0FAD46A9}" type="datetimeFigureOut">
              <a:rPr lang="lv-LV" smtClean="0"/>
              <a:t>09.12.2025</a:t>
            </a:fld>
            <a:endParaRPr lang="lv-LV"/>
          </a:p>
        </p:txBody>
      </p:sp>
      <p:sp>
        <p:nvSpPr>
          <p:cNvPr id="5" name="Footer Placeholder 4">
            <a:extLst>
              <a:ext uri="{FF2B5EF4-FFF2-40B4-BE49-F238E27FC236}">
                <a16:creationId xmlns:a16="http://schemas.microsoft.com/office/drawing/2014/main" id="{8BAF6D46-7265-4DD6-B677-28A71CF6478A}"/>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CCB3A756-2F5C-4D45-AB3D-CB4838AA3612}"/>
              </a:ext>
            </a:extLst>
          </p:cNvPr>
          <p:cNvSpPr>
            <a:spLocks noGrp="1"/>
          </p:cNvSpPr>
          <p:nvPr>
            <p:ph type="sldNum" sz="quarter" idx="12"/>
          </p:nvPr>
        </p:nvSpPr>
        <p:spPr/>
        <p:txBody>
          <a:bodyPr/>
          <a:lstStyle/>
          <a:p>
            <a:fld id="{F02FD4C6-85E9-4D71-BB8C-2613ECD1A94F}" type="slidenum">
              <a:rPr lang="lv-LV" smtClean="0"/>
              <a:t>‹#›</a:t>
            </a:fld>
            <a:endParaRPr lang="lv-LV"/>
          </a:p>
        </p:txBody>
      </p:sp>
    </p:spTree>
    <p:extLst>
      <p:ext uri="{BB962C8B-B14F-4D97-AF65-F5344CB8AC3E}">
        <p14:creationId xmlns:p14="http://schemas.microsoft.com/office/powerpoint/2010/main" val="24678818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1F6AE2D-C6FA-C657-3C0F-766BBCB5B39F}"/>
              </a:ext>
            </a:extLst>
          </p:cNvPr>
          <p:cNvSpPr>
            <a:spLocks noGrp="1"/>
          </p:cNvSpPr>
          <p:nvPr>
            <p:ph type="dt" sz="half" idx="10"/>
          </p:nvPr>
        </p:nvSpPr>
        <p:spPr/>
        <p:txBody>
          <a:bodyPr/>
          <a:lstStyle>
            <a:lvl1pPr>
              <a:defRPr/>
            </a:lvl1pPr>
          </a:lstStyle>
          <a:p>
            <a:pPr>
              <a:defRPr/>
            </a:pPr>
            <a:fld id="{35FF6168-040D-482C-9C5F-DADCD11CF099}" type="datetimeFigureOut">
              <a:rPr lang="lv-LV"/>
              <a:pPr>
                <a:defRPr/>
              </a:pPr>
              <a:t>09.12.2025</a:t>
            </a:fld>
            <a:endParaRPr lang="lv-LV"/>
          </a:p>
        </p:txBody>
      </p:sp>
      <p:sp>
        <p:nvSpPr>
          <p:cNvPr id="6" name="Footer Placeholder 4">
            <a:extLst>
              <a:ext uri="{FF2B5EF4-FFF2-40B4-BE49-F238E27FC236}">
                <a16:creationId xmlns:a16="http://schemas.microsoft.com/office/drawing/2014/main" id="{C79D09D6-F200-FF83-1B8F-AE96BF30C8B9}"/>
              </a:ext>
            </a:extLst>
          </p:cNvPr>
          <p:cNvSpPr>
            <a:spLocks noGrp="1"/>
          </p:cNvSpPr>
          <p:nvPr>
            <p:ph type="ftr" sz="quarter" idx="11"/>
          </p:nvPr>
        </p:nvSpPr>
        <p:spPr/>
        <p:txBody>
          <a:bodyPr/>
          <a:lstStyle>
            <a:lvl1pPr>
              <a:defRPr/>
            </a:lvl1pPr>
          </a:lstStyle>
          <a:p>
            <a:pPr>
              <a:defRPr/>
            </a:pPr>
            <a:endParaRPr lang="lv-LV"/>
          </a:p>
        </p:txBody>
      </p:sp>
      <p:sp>
        <p:nvSpPr>
          <p:cNvPr id="7" name="Slide Number Placeholder 5">
            <a:extLst>
              <a:ext uri="{FF2B5EF4-FFF2-40B4-BE49-F238E27FC236}">
                <a16:creationId xmlns:a16="http://schemas.microsoft.com/office/drawing/2014/main" id="{9544A66D-17E7-47FB-212C-2C0A2135A93F}"/>
              </a:ext>
            </a:extLst>
          </p:cNvPr>
          <p:cNvSpPr>
            <a:spLocks noGrp="1"/>
          </p:cNvSpPr>
          <p:nvPr>
            <p:ph type="sldNum" sz="quarter" idx="12"/>
          </p:nvPr>
        </p:nvSpPr>
        <p:spPr/>
        <p:txBody>
          <a:bodyPr/>
          <a:lstStyle>
            <a:lvl1pPr>
              <a:defRPr/>
            </a:lvl1pPr>
          </a:lstStyle>
          <a:p>
            <a:pPr>
              <a:defRPr/>
            </a:pPr>
            <a:fld id="{A6248238-567F-4643-9DB3-F2285A0197FD}" type="slidenum">
              <a:rPr lang="lv-LV"/>
              <a:pPr>
                <a:defRPr/>
              </a:pPr>
              <a:t>‹#›</a:t>
            </a:fld>
            <a:endParaRPr lang="lv-LV"/>
          </a:p>
        </p:txBody>
      </p:sp>
    </p:spTree>
    <p:extLst>
      <p:ext uri="{BB962C8B-B14F-4D97-AF65-F5344CB8AC3E}">
        <p14:creationId xmlns:p14="http://schemas.microsoft.com/office/powerpoint/2010/main" val="1518710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A53CD2FA-4604-FF64-0598-9402D4F0E070}"/>
              </a:ext>
            </a:extLst>
          </p:cNvPr>
          <p:cNvSpPr>
            <a:spLocks noGrp="1"/>
          </p:cNvSpPr>
          <p:nvPr>
            <p:ph type="dt" sz="half" idx="10"/>
          </p:nvPr>
        </p:nvSpPr>
        <p:spPr/>
        <p:txBody>
          <a:bodyPr/>
          <a:lstStyle>
            <a:lvl1pPr>
              <a:defRPr/>
            </a:lvl1pPr>
          </a:lstStyle>
          <a:p>
            <a:pPr>
              <a:defRPr/>
            </a:pPr>
            <a:fld id="{F9F7165C-8B81-4F6C-AAD4-7990556B9594}" type="datetimeFigureOut">
              <a:rPr lang="lv-LV"/>
              <a:pPr>
                <a:defRPr/>
              </a:pPr>
              <a:t>09.12.2025</a:t>
            </a:fld>
            <a:endParaRPr lang="lv-LV"/>
          </a:p>
        </p:txBody>
      </p:sp>
      <p:sp>
        <p:nvSpPr>
          <p:cNvPr id="6" name="Footer Placeholder 4">
            <a:extLst>
              <a:ext uri="{FF2B5EF4-FFF2-40B4-BE49-F238E27FC236}">
                <a16:creationId xmlns:a16="http://schemas.microsoft.com/office/drawing/2014/main" id="{FFD0BAA1-BA0E-AB59-7C1B-ADAC8D9A099D}"/>
              </a:ext>
            </a:extLst>
          </p:cNvPr>
          <p:cNvSpPr>
            <a:spLocks noGrp="1"/>
          </p:cNvSpPr>
          <p:nvPr>
            <p:ph type="ftr" sz="quarter" idx="11"/>
          </p:nvPr>
        </p:nvSpPr>
        <p:spPr/>
        <p:txBody>
          <a:bodyPr/>
          <a:lstStyle>
            <a:lvl1pPr>
              <a:defRPr/>
            </a:lvl1pPr>
          </a:lstStyle>
          <a:p>
            <a:pPr>
              <a:defRPr/>
            </a:pPr>
            <a:endParaRPr lang="lv-LV"/>
          </a:p>
        </p:txBody>
      </p:sp>
      <p:sp>
        <p:nvSpPr>
          <p:cNvPr id="7" name="Slide Number Placeholder 5">
            <a:extLst>
              <a:ext uri="{FF2B5EF4-FFF2-40B4-BE49-F238E27FC236}">
                <a16:creationId xmlns:a16="http://schemas.microsoft.com/office/drawing/2014/main" id="{7FE00A55-7FF5-62FA-D0D3-69F0A94D0A81}"/>
              </a:ext>
            </a:extLst>
          </p:cNvPr>
          <p:cNvSpPr>
            <a:spLocks noGrp="1"/>
          </p:cNvSpPr>
          <p:nvPr>
            <p:ph type="sldNum" sz="quarter" idx="12"/>
          </p:nvPr>
        </p:nvSpPr>
        <p:spPr/>
        <p:txBody>
          <a:bodyPr/>
          <a:lstStyle>
            <a:lvl1pPr>
              <a:defRPr/>
            </a:lvl1pPr>
          </a:lstStyle>
          <a:p>
            <a:pPr>
              <a:defRPr/>
            </a:pPr>
            <a:fld id="{6B8F201B-C6F0-4EE3-9B29-3C0239CD8A5E}" type="slidenum">
              <a:rPr lang="lv-LV"/>
              <a:pPr>
                <a:defRPr/>
              </a:pPr>
              <a:t>‹#›</a:t>
            </a:fld>
            <a:endParaRPr lang="lv-LV"/>
          </a:p>
        </p:txBody>
      </p:sp>
    </p:spTree>
    <p:extLst>
      <p:ext uri="{BB962C8B-B14F-4D97-AF65-F5344CB8AC3E}">
        <p14:creationId xmlns:p14="http://schemas.microsoft.com/office/powerpoint/2010/main" val="1354394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5F2364EF-E559-A2B7-4C27-88598B468F36}"/>
              </a:ext>
            </a:extLst>
          </p:cNvPr>
          <p:cNvSpPr>
            <a:spLocks noGrp="1"/>
          </p:cNvSpPr>
          <p:nvPr>
            <p:ph type="dt" sz="half" idx="10"/>
          </p:nvPr>
        </p:nvSpPr>
        <p:spPr/>
        <p:txBody>
          <a:bodyPr/>
          <a:lstStyle>
            <a:lvl1pPr>
              <a:defRPr/>
            </a:lvl1pPr>
          </a:lstStyle>
          <a:p>
            <a:pPr>
              <a:defRPr/>
            </a:pPr>
            <a:fld id="{8E1CE576-AC04-49E9-B9DE-CAD1FE49DF4D}" type="datetimeFigureOut">
              <a:rPr lang="lv-LV"/>
              <a:pPr>
                <a:defRPr/>
              </a:pPr>
              <a:t>09.12.2025</a:t>
            </a:fld>
            <a:endParaRPr lang="lv-LV"/>
          </a:p>
        </p:txBody>
      </p:sp>
      <p:sp>
        <p:nvSpPr>
          <p:cNvPr id="5" name="Footer Placeholder 4">
            <a:extLst>
              <a:ext uri="{FF2B5EF4-FFF2-40B4-BE49-F238E27FC236}">
                <a16:creationId xmlns:a16="http://schemas.microsoft.com/office/drawing/2014/main" id="{2DD1F3EC-06ED-99A9-44BD-4DBFD583F62E}"/>
              </a:ext>
            </a:extLst>
          </p:cNvPr>
          <p:cNvSpPr>
            <a:spLocks noGrp="1"/>
          </p:cNvSpPr>
          <p:nvPr>
            <p:ph type="ftr" sz="quarter" idx="11"/>
          </p:nvPr>
        </p:nvSpPr>
        <p:spPr/>
        <p:txBody>
          <a:bodyPr/>
          <a:lstStyle>
            <a:lvl1pPr>
              <a:defRPr/>
            </a:lvl1pPr>
          </a:lstStyle>
          <a:p>
            <a:pPr>
              <a:defRPr/>
            </a:pPr>
            <a:endParaRPr lang="lv-LV"/>
          </a:p>
        </p:txBody>
      </p:sp>
      <p:sp>
        <p:nvSpPr>
          <p:cNvPr id="6" name="Slide Number Placeholder 5">
            <a:extLst>
              <a:ext uri="{FF2B5EF4-FFF2-40B4-BE49-F238E27FC236}">
                <a16:creationId xmlns:a16="http://schemas.microsoft.com/office/drawing/2014/main" id="{5CECB059-3F53-5E5D-1162-74FBA969F068}"/>
              </a:ext>
            </a:extLst>
          </p:cNvPr>
          <p:cNvSpPr>
            <a:spLocks noGrp="1"/>
          </p:cNvSpPr>
          <p:nvPr>
            <p:ph type="sldNum" sz="quarter" idx="12"/>
          </p:nvPr>
        </p:nvSpPr>
        <p:spPr/>
        <p:txBody>
          <a:bodyPr/>
          <a:lstStyle>
            <a:lvl1pPr>
              <a:defRPr/>
            </a:lvl1pPr>
          </a:lstStyle>
          <a:p>
            <a:pPr>
              <a:defRPr/>
            </a:pPr>
            <a:fld id="{A1E3F441-CA73-4C46-A34A-E0809D039207}" type="slidenum">
              <a:rPr lang="lv-LV"/>
              <a:pPr>
                <a:defRPr/>
              </a:pPr>
              <a:t>‹#›</a:t>
            </a:fld>
            <a:endParaRPr lang="lv-LV"/>
          </a:p>
        </p:txBody>
      </p:sp>
    </p:spTree>
    <p:extLst>
      <p:ext uri="{BB962C8B-B14F-4D97-AF65-F5344CB8AC3E}">
        <p14:creationId xmlns:p14="http://schemas.microsoft.com/office/powerpoint/2010/main" val="3570773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F1D7F346-6E64-8129-98E3-797EF2235911}"/>
              </a:ext>
            </a:extLst>
          </p:cNvPr>
          <p:cNvSpPr>
            <a:spLocks noGrp="1"/>
          </p:cNvSpPr>
          <p:nvPr>
            <p:ph type="dt" sz="half" idx="10"/>
          </p:nvPr>
        </p:nvSpPr>
        <p:spPr/>
        <p:txBody>
          <a:bodyPr/>
          <a:lstStyle>
            <a:lvl1pPr>
              <a:defRPr/>
            </a:lvl1pPr>
          </a:lstStyle>
          <a:p>
            <a:pPr>
              <a:defRPr/>
            </a:pPr>
            <a:fld id="{44F0461B-3C08-478F-BF4B-6FDF65EB9976}" type="datetimeFigureOut">
              <a:rPr lang="lv-LV"/>
              <a:pPr>
                <a:defRPr/>
              </a:pPr>
              <a:t>09.12.2025</a:t>
            </a:fld>
            <a:endParaRPr lang="lv-LV"/>
          </a:p>
        </p:txBody>
      </p:sp>
      <p:sp>
        <p:nvSpPr>
          <p:cNvPr id="5" name="Footer Placeholder 4">
            <a:extLst>
              <a:ext uri="{FF2B5EF4-FFF2-40B4-BE49-F238E27FC236}">
                <a16:creationId xmlns:a16="http://schemas.microsoft.com/office/drawing/2014/main" id="{561E4829-D43B-F105-D422-BA0E95C443BC}"/>
              </a:ext>
            </a:extLst>
          </p:cNvPr>
          <p:cNvSpPr>
            <a:spLocks noGrp="1"/>
          </p:cNvSpPr>
          <p:nvPr>
            <p:ph type="ftr" sz="quarter" idx="11"/>
          </p:nvPr>
        </p:nvSpPr>
        <p:spPr/>
        <p:txBody>
          <a:bodyPr/>
          <a:lstStyle>
            <a:lvl1pPr>
              <a:defRPr/>
            </a:lvl1pPr>
          </a:lstStyle>
          <a:p>
            <a:pPr>
              <a:defRPr/>
            </a:pPr>
            <a:endParaRPr lang="lv-LV"/>
          </a:p>
        </p:txBody>
      </p:sp>
      <p:sp>
        <p:nvSpPr>
          <p:cNvPr id="6" name="Slide Number Placeholder 5">
            <a:extLst>
              <a:ext uri="{FF2B5EF4-FFF2-40B4-BE49-F238E27FC236}">
                <a16:creationId xmlns:a16="http://schemas.microsoft.com/office/drawing/2014/main" id="{0372F320-39C9-1FC4-8217-400213040AFD}"/>
              </a:ext>
            </a:extLst>
          </p:cNvPr>
          <p:cNvSpPr>
            <a:spLocks noGrp="1"/>
          </p:cNvSpPr>
          <p:nvPr>
            <p:ph type="sldNum" sz="quarter" idx="12"/>
          </p:nvPr>
        </p:nvSpPr>
        <p:spPr/>
        <p:txBody>
          <a:bodyPr/>
          <a:lstStyle>
            <a:lvl1pPr>
              <a:defRPr/>
            </a:lvl1pPr>
          </a:lstStyle>
          <a:p>
            <a:pPr>
              <a:defRPr/>
            </a:pPr>
            <a:fld id="{F88E1252-919D-4094-B583-43F38B941C28}" type="slidenum">
              <a:rPr lang="lv-LV"/>
              <a:pPr>
                <a:defRPr/>
              </a:pPr>
              <a:t>‹#›</a:t>
            </a:fld>
            <a:endParaRPr lang="lv-LV"/>
          </a:p>
        </p:txBody>
      </p:sp>
    </p:spTree>
    <p:extLst>
      <p:ext uri="{BB962C8B-B14F-4D97-AF65-F5344CB8AC3E}">
        <p14:creationId xmlns:p14="http://schemas.microsoft.com/office/powerpoint/2010/main" val="495734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61E9-63BA-450A-84F8-28D694832701}"/>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CC75CDC4-8C5C-4265-B5A1-3A7E140A49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8FA0847A-1295-429C-8042-6010E16909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4ABD94AD-A74E-447B-9E4A-F62C668868E3}"/>
              </a:ext>
            </a:extLst>
          </p:cNvPr>
          <p:cNvSpPr>
            <a:spLocks noGrp="1"/>
          </p:cNvSpPr>
          <p:nvPr>
            <p:ph type="dt" sz="half" idx="10"/>
          </p:nvPr>
        </p:nvSpPr>
        <p:spPr/>
        <p:txBody>
          <a:bodyPr/>
          <a:lstStyle/>
          <a:p>
            <a:fld id="{9DDCC98E-E2DD-4EB3-A3F1-FEDB0FAD46A9}" type="datetimeFigureOut">
              <a:rPr lang="lv-LV" smtClean="0"/>
              <a:t>09.12.2025</a:t>
            </a:fld>
            <a:endParaRPr lang="lv-LV"/>
          </a:p>
        </p:txBody>
      </p:sp>
      <p:sp>
        <p:nvSpPr>
          <p:cNvPr id="6" name="Footer Placeholder 5">
            <a:extLst>
              <a:ext uri="{FF2B5EF4-FFF2-40B4-BE49-F238E27FC236}">
                <a16:creationId xmlns:a16="http://schemas.microsoft.com/office/drawing/2014/main" id="{3848D402-D15F-4233-BD08-8A6913099DA6}"/>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5DF84F2E-E952-4899-9B8C-6FBA4C91507B}"/>
              </a:ext>
            </a:extLst>
          </p:cNvPr>
          <p:cNvSpPr>
            <a:spLocks noGrp="1"/>
          </p:cNvSpPr>
          <p:nvPr>
            <p:ph type="sldNum" sz="quarter" idx="12"/>
          </p:nvPr>
        </p:nvSpPr>
        <p:spPr/>
        <p:txBody>
          <a:bodyPr/>
          <a:lstStyle/>
          <a:p>
            <a:fld id="{F02FD4C6-85E9-4D71-BB8C-2613ECD1A94F}" type="slidenum">
              <a:rPr lang="lv-LV" smtClean="0"/>
              <a:t>‹#›</a:t>
            </a:fld>
            <a:endParaRPr lang="lv-LV"/>
          </a:p>
        </p:txBody>
      </p:sp>
    </p:spTree>
    <p:extLst>
      <p:ext uri="{BB962C8B-B14F-4D97-AF65-F5344CB8AC3E}">
        <p14:creationId xmlns:p14="http://schemas.microsoft.com/office/powerpoint/2010/main" val="529383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2C72-D164-4F5C-9D21-70CEA8D674FB}"/>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251B4299-234E-4E0F-BC9C-781FC89252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7C0205-6567-4E22-850C-CB040FBA65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3C4D1736-521F-48F7-8ACE-01FE39C8FC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1AEA5D-82F7-428A-8792-D70EC4B8D2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0FB379F4-4147-45F5-B951-DE548EAC6DC6}"/>
              </a:ext>
            </a:extLst>
          </p:cNvPr>
          <p:cNvSpPr>
            <a:spLocks noGrp="1"/>
          </p:cNvSpPr>
          <p:nvPr>
            <p:ph type="dt" sz="half" idx="10"/>
          </p:nvPr>
        </p:nvSpPr>
        <p:spPr/>
        <p:txBody>
          <a:bodyPr/>
          <a:lstStyle/>
          <a:p>
            <a:fld id="{9DDCC98E-E2DD-4EB3-A3F1-FEDB0FAD46A9}" type="datetimeFigureOut">
              <a:rPr lang="lv-LV" smtClean="0"/>
              <a:t>09.12.2025</a:t>
            </a:fld>
            <a:endParaRPr lang="lv-LV"/>
          </a:p>
        </p:txBody>
      </p:sp>
      <p:sp>
        <p:nvSpPr>
          <p:cNvPr id="8" name="Footer Placeholder 7">
            <a:extLst>
              <a:ext uri="{FF2B5EF4-FFF2-40B4-BE49-F238E27FC236}">
                <a16:creationId xmlns:a16="http://schemas.microsoft.com/office/drawing/2014/main" id="{CF9DAE3B-F5EB-4679-8B84-AA80E1B24D8F}"/>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B537DC8E-CF02-4BB4-ADE6-8FFD1DAC5F54}"/>
              </a:ext>
            </a:extLst>
          </p:cNvPr>
          <p:cNvSpPr>
            <a:spLocks noGrp="1"/>
          </p:cNvSpPr>
          <p:nvPr>
            <p:ph type="sldNum" sz="quarter" idx="12"/>
          </p:nvPr>
        </p:nvSpPr>
        <p:spPr/>
        <p:txBody>
          <a:bodyPr/>
          <a:lstStyle/>
          <a:p>
            <a:fld id="{F02FD4C6-85E9-4D71-BB8C-2613ECD1A94F}" type="slidenum">
              <a:rPr lang="lv-LV" smtClean="0"/>
              <a:t>‹#›</a:t>
            </a:fld>
            <a:endParaRPr lang="lv-LV"/>
          </a:p>
        </p:txBody>
      </p:sp>
    </p:spTree>
    <p:extLst>
      <p:ext uri="{BB962C8B-B14F-4D97-AF65-F5344CB8AC3E}">
        <p14:creationId xmlns:p14="http://schemas.microsoft.com/office/powerpoint/2010/main" val="60367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86917-510F-4A09-97D4-C21D32C4C41A}"/>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0FD5B513-38F9-4A34-BF30-F52D4138F83B}"/>
              </a:ext>
            </a:extLst>
          </p:cNvPr>
          <p:cNvSpPr>
            <a:spLocks noGrp="1"/>
          </p:cNvSpPr>
          <p:nvPr>
            <p:ph type="dt" sz="half" idx="10"/>
          </p:nvPr>
        </p:nvSpPr>
        <p:spPr/>
        <p:txBody>
          <a:bodyPr/>
          <a:lstStyle/>
          <a:p>
            <a:fld id="{9DDCC98E-E2DD-4EB3-A3F1-FEDB0FAD46A9}" type="datetimeFigureOut">
              <a:rPr lang="lv-LV" smtClean="0"/>
              <a:t>09.12.2025</a:t>
            </a:fld>
            <a:endParaRPr lang="lv-LV"/>
          </a:p>
        </p:txBody>
      </p:sp>
      <p:sp>
        <p:nvSpPr>
          <p:cNvPr id="4" name="Footer Placeholder 3">
            <a:extLst>
              <a:ext uri="{FF2B5EF4-FFF2-40B4-BE49-F238E27FC236}">
                <a16:creationId xmlns:a16="http://schemas.microsoft.com/office/drawing/2014/main" id="{4F9D4EC6-71D0-4BA8-A3C7-9637FB202DF7}"/>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C34AE71F-D14F-4D36-9225-BA4B48BCF325}"/>
              </a:ext>
            </a:extLst>
          </p:cNvPr>
          <p:cNvSpPr>
            <a:spLocks noGrp="1"/>
          </p:cNvSpPr>
          <p:nvPr>
            <p:ph type="sldNum" sz="quarter" idx="12"/>
          </p:nvPr>
        </p:nvSpPr>
        <p:spPr/>
        <p:txBody>
          <a:bodyPr/>
          <a:lstStyle/>
          <a:p>
            <a:fld id="{F02FD4C6-85E9-4D71-BB8C-2613ECD1A94F}" type="slidenum">
              <a:rPr lang="lv-LV" smtClean="0"/>
              <a:t>‹#›</a:t>
            </a:fld>
            <a:endParaRPr lang="lv-LV"/>
          </a:p>
        </p:txBody>
      </p:sp>
    </p:spTree>
    <p:extLst>
      <p:ext uri="{BB962C8B-B14F-4D97-AF65-F5344CB8AC3E}">
        <p14:creationId xmlns:p14="http://schemas.microsoft.com/office/powerpoint/2010/main" val="413611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1CD397-3AD3-4630-BE90-9FF9F62B528F}"/>
              </a:ext>
            </a:extLst>
          </p:cNvPr>
          <p:cNvSpPr>
            <a:spLocks noGrp="1"/>
          </p:cNvSpPr>
          <p:nvPr>
            <p:ph type="dt" sz="half" idx="10"/>
          </p:nvPr>
        </p:nvSpPr>
        <p:spPr/>
        <p:txBody>
          <a:bodyPr/>
          <a:lstStyle/>
          <a:p>
            <a:fld id="{9DDCC98E-E2DD-4EB3-A3F1-FEDB0FAD46A9}" type="datetimeFigureOut">
              <a:rPr lang="lv-LV" smtClean="0"/>
              <a:t>09.12.2025</a:t>
            </a:fld>
            <a:endParaRPr lang="lv-LV"/>
          </a:p>
        </p:txBody>
      </p:sp>
      <p:sp>
        <p:nvSpPr>
          <p:cNvPr id="3" name="Footer Placeholder 2">
            <a:extLst>
              <a:ext uri="{FF2B5EF4-FFF2-40B4-BE49-F238E27FC236}">
                <a16:creationId xmlns:a16="http://schemas.microsoft.com/office/drawing/2014/main" id="{375208F4-2BC7-4082-96B4-F94D2F5C0FA7}"/>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C159E008-1DE7-4608-AF00-8CA4B58E35BB}"/>
              </a:ext>
            </a:extLst>
          </p:cNvPr>
          <p:cNvSpPr>
            <a:spLocks noGrp="1"/>
          </p:cNvSpPr>
          <p:nvPr>
            <p:ph type="sldNum" sz="quarter" idx="12"/>
          </p:nvPr>
        </p:nvSpPr>
        <p:spPr/>
        <p:txBody>
          <a:bodyPr/>
          <a:lstStyle/>
          <a:p>
            <a:fld id="{F02FD4C6-85E9-4D71-BB8C-2613ECD1A94F}" type="slidenum">
              <a:rPr lang="lv-LV" smtClean="0"/>
              <a:t>‹#›</a:t>
            </a:fld>
            <a:endParaRPr lang="lv-LV"/>
          </a:p>
        </p:txBody>
      </p:sp>
    </p:spTree>
    <p:extLst>
      <p:ext uri="{BB962C8B-B14F-4D97-AF65-F5344CB8AC3E}">
        <p14:creationId xmlns:p14="http://schemas.microsoft.com/office/powerpoint/2010/main" val="2792848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CDB9D-524B-4D1E-A8EE-EED05E6D78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F324C724-9336-4AD6-A170-3F559AED97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5E290C6B-2C96-4144-92D4-C265A4C0E5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478130-1BD4-4241-B380-5304B5E53D39}"/>
              </a:ext>
            </a:extLst>
          </p:cNvPr>
          <p:cNvSpPr>
            <a:spLocks noGrp="1"/>
          </p:cNvSpPr>
          <p:nvPr>
            <p:ph type="dt" sz="half" idx="10"/>
          </p:nvPr>
        </p:nvSpPr>
        <p:spPr/>
        <p:txBody>
          <a:bodyPr/>
          <a:lstStyle/>
          <a:p>
            <a:fld id="{9DDCC98E-E2DD-4EB3-A3F1-FEDB0FAD46A9}" type="datetimeFigureOut">
              <a:rPr lang="lv-LV" smtClean="0"/>
              <a:t>09.12.2025</a:t>
            </a:fld>
            <a:endParaRPr lang="lv-LV"/>
          </a:p>
        </p:txBody>
      </p:sp>
      <p:sp>
        <p:nvSpPr>
          <p:cNvPr id="6" name="Footer Placeholder 5">
            <a:extLst>
              <a:ext uri="{FF2B5EF4-FFF2-40B4-BE49-F238E27FC236}">
                <a16:creationId xmlns:a16="http://schemas.microsoft.com/office/drawing/2014/main" id="{000FBB37-F8E8-4EDD-AE74-12BD5584FB0F}"/>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9B2EA513-B6DD-4D97-BDBF-04CCA8F00789}"/>
              </a:ext>
            </a:extLst>
          </p:cNvPr>
          <p:cNvSpPr>
            <a:spLocks noGrp="1"/>
          </p:cNvSpPr>
          <p:nvPr>
            <p:ph type="sldNum" sz="quarter" idx="12"/>
          </p:nvPr>
        </p:nvSpPr>
        <p:spPr/>
        <p:txBody>
          <a:bodyPr/>
          <a:lstStyle/>
          <a:p>
            <a:fld id="{F02FD4C6-85E9-4D71-BB8C-2613ECD1A94F}" type="slidenum">
              <a:rPr lang="lv-LV" smtClean="0"/>
              <a:t>‹#›</a:t>
            </a:fld>
            <a:endParaRPr lang="lv-LV"/>
          </a:p>
        </p:txBody>
      </p:sp>
    </p:spTree>
    <p:extLst>
      <p:ext uri="{BB962C8B-B14F-4D97-AF65-F5344CB8AC3E}">
        <p14:creationId xmlns:p14="http://schemas.microsoft.com/office/powerpoint/2010/main" val="1898256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CCC89-0282-4914-8DA3-3D0D3F8299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CF01F80A-3470-4F1A-ACE9-ECC26A02F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500C3032-43C6-432E-8B99-AAA4F03F7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94069E-A3FC-477E-96CE-67D4FB076029}"/>
              </a:ext>
            </a:extLst>
          </p:cNvPr>
          <p:cNvSpPr>
            <a:spLocks noGrp="1"/>
          </p:cNvSpPr>
          <p:nvPr>
            <p:ph type="dt" sz="half" idx="10"/>
          </p:nvPr>
        </p:nvSpPr>
        <p:spPr/>
        <p:txBody>
          <a:bodyPr/>
          <a:lstStyle/>
          <a:p>
            <a:fld id="{9DDCC98E-E2DD-4EB3-A3F1-FEDB0FAD46A9}" type="datetimeFigureOut">
              <a:rPr lang="lv-LV" smtClean="0"/>
              <a:t>09.12.2025</a:t>
            </a:fld>
            <a:endParaRPr lang="lv-LV"/>
          </a:p>
        </p:txBody>
      </p:sp>
      <p:sp>
        <p:nvSpPr>
          <p:cNvPr id="6" name="Footer Placeholder 5">
            <a:extLst>
              <a:ext uri="{FF2B5EF4-FFF2-40B4-BE49-F238E27FC236}">
                <a16:creationId xmlns:a16="http://schemas.microsoft.com/office/drawing/2014/main" id="{CB50512C-A160-4172-9DB9-48419CD20BC4}"/>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B4067C4A-0360-4A62-8802-7DA377D385BB}"/>
              </a:ext>
            </a:extLst>
          </p:cNvPr>
          <p:cNvSpPr>
            <a:spLocks noGrp="1"/>
          </p:cNvSpPr>
          <p:nvPr>
            <p:ph type="sldNum" sz="quarter" idx="12"/>
          </p:nvPr>
        </p:nvSpPr>
        <p:spPr/>
        <p:txBody>
          <a:bodyPr/>
          <a:lstStyle/>
          <a:p>
            <a:fld id="{F02FD4C6-85E9-4D71-BB8C-2613ECD1A94F}" type="slidenum">
              <a:rPr lang="lv-LV" smtClean="0"/>
              <a:t>‹#›</a:t>
            </a:fld>
            <a:endParaRPr lang="lv-LV"/>
          </a:p>
        </p:txBody>
      </p:sp>
    </p:spTree>
    <p:extLst>
      <p:ext uri="{BB962C8B-B14F-4D97-AF65-F5344CB8AC3E}">
        <p14:creationId xmlns:p14="http://schemas.microsoft.com/office/powerpoint/2010/main" val="37932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072B9-B803-4D10-B52B-7F51FFA6B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7E9CE29E-A58D-4642-AF81-DBA43D219F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8F9754E-A177-441F-9D7A-A5801FB27A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CC98E-E2DD-4EB3-A3F1-FEDB0FAD46A9}" type="datetimeFigureOut">
              <a:rPr lang="lv-LV" smtClean="0"/>
              <a:t>09.12.2025</a:t>
            </a:fld>
            <a:endParaRPr lang="lv-LV"/>
          </a:p>
        </p:txBody>
      </p:sp>
      <p:sp>
        <p:nvSpPr>
          <p:cNvPr id="5" name="Footer Placeholder 4">
            <a:extLst>
              <a:ext uri="{FF2B5EF4-FFF2-40B4-BE49-F238E27FC236}">
                <a16:creationId xmlns:a16="http://schemas.microsoft.com/office/drawing/2014/main" id="{A93F886B-28FA-4D47-9436-89F485C12C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848B8E57-A01E-4006-992B-CA85546868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2FD4C6-85E9-4D71-BB8C-2613ECD1A94F}" type="slidenum">
              <a:rPr lang="lv-LV" smtClean="0"/>
              <a:t>‹#›</a:t>
            </a:fld>
            <a:endParaRPr lang="lv-LV"/>
          </a:p>
        </p:txBody>
      </p:sp>
    </p:spTree>
    <p:extLst>
      <p:ext uri="{BB962C8B-B14F-4D97-AF65-F5344CB8AC3E}">
        <p14:creationId xmlns:p14="http://schemas.microsoft.com/office/powerpoint/2010/main" val="3667073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D2AF11-EE57-9D2A-2BD5-4D466FF008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1B4E3BDB-C3BA-F78A-9A85-76475EDB0C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12D36813-3462-FAE0-FA98-39A7D73A54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C6ACE8C-AE81-460F-BEB6-75E31C90F545}" type="datetimeFigureOut">
              <a:rPr lang="lv-LV" smtClean="0"/>
              <a:t>09.12.2025</a:t>
            </a:fld>
            <a:endParaRPr lang="lv-LV"/>
          </a:p>
        </p:txBody>
      </p:sp>
      <p:sp>
        <p:nvSpPr>
          <p:cNvPr id="5" name="Footer Placeholder 4">
            <a:extLst>
              <a:ext uri="{FF2B5EF4-FFF2-40B4-BE49-F238E27FC236}">
                <a16:creationId xmlns:a16="http://schemas.microsoft.com/office/drawing/2014/main" id="{266FB302-3EEA-C77D-F5D2-24E0719485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v-LV"/>
          </a:p>
        </p:txBody>
      </p:sp>
      <p:sp>
        <p:nvSpPr>
          <p:cNvPr id="6" name="Slide Number Placeholder 5">
            <a:extLst>
              <a:ext uri="{FF2B5EF4-FFF2-40B4-BE49-F238E27FC236}">
                <a16:creationId xmlns:a16="http://schemas.microsoft.com/office/drawing/2014/main" id="{061D4773-1714-CE03-F043-C30FA374D0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3997F8-DE29-49AC-91A5-DEA238C4655A}" type="slidenum">
              <a:rPr lang="lv-LV" smtClean="0"/>
              <a:t>‹#›</a:t>
            </a:fld>
            <a:endParaRPr lang="lv-LV"/>
          </a:p>
        </p:txBody>
      </p:sp>
    </p:spTree>
    <p:extLst>
      <p:ext uri="{BB962C8B-B14F-4D97-AF65-F5344CB8AC3E}">
        <p14:creationId xmlns:p14="http://schemas.microsoft.com/office/powerpoint/2010/main" val="292109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0B82750-9CC8-2CAE-597A-2FF91C68E66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a:t>Click to edit Master title style</a:t>
            </a:r>
            <a:endParaRPr lang="lv-LV" altLang="lv-LV"/>
          </a:p>
        </p:txBody>
      </p:sp>
      <p:sp>
        <p:nvSpPr>
          <p:cNvPr id="1027" name="Text Placeholder 2">
            <a:extLst>
              <a:ext uri="{FF2B5EF4-FFF2-40B4-BE49-F238E27FC236}">
                <a16:creationId xmlns:a16="http://schemas.microsoft.com/office/drawing/2014/main" id="{745DF1A3-47B7-22FB-50E8-5D61B95F597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endParaRPr lang="lv-LV" altLang="lv-LV"/>
          </a:p>
        </p:txBody>
      </p:sp>
      <p:sp>
        <p:nvSpPr>
          <p:cNvPr id="4" name="Date Placeholder 3">
            <a:extLst>
              <a:ext uri="{FF2B5EF4-FFF2-40B4-BE49-F238E27FC236}">
                <a16:creationId xmlns:a16="http://schemas.microsoft.com/office/drawing/2014/main" id="{8FFFC450-8ADB-A5E6-8490-432D901CB1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064AE1A-AC00-40FB-8CC2-88C69E45DB83}" type="datetimeFigureOut">
              <a:rPr lang="lv-LV"/>
              <a:pPr>
                <a:defRPr/>
              </a:pPr>
              <a:t>09.12.2025</a:t>
            </a:fld>
            <a:endParaRPr lang="lv-LV"/>
          </a:p>
        </p:txBody>
      </p:sp>
      <p:sp>
        <p:nvSpPr>
          <p:cNvPr id="5" name="Footer Placeholder 4">
            <a:extLst>
              <a:ext uri="{FF2B5EF4-FFF2-40B4-BE49-F238E27FC236}">
                <a16:creationId xmlns:a16="http://schemas.microsoft.com/office/drawing/2014/main" id="{2DC54C8C-B414-DAB9-C27C-8C67EE3909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lv-LV"/>
          </a:p>
        </p:txBody>
      </p:sp>
      <p:sp>
        <p:nvSpPr>
          <p:cNvPr id="6" name="Slide Number Placeholder 5">
            <a:extLst>
              <a:ext uri="{FF2B5EF4-FFF2-40B4-BE49-F238E27FC236}">
                <a16:creationId xmlns:a16="http://schemas.microsoft.com/office/drawing/2014/main" id="{FBB5222E-73BB-531B-820E-18ACBC5B79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80C40E1A-5AD9-4D39-B964-775BEAB98BBA}" type="slidenum">
              <a:rPr lang="lv-LV"/>
              <a:pPr>
                <a:defRPr/>
              </a:pPr>
              <a:t>‹#›</a:t>
            </a:fld>
            <a:endParaRPr lang="lv-LV"/>
          </a:p>
        </p:txBody>
      </p:sp>
    </p:spTree>
    <p:extLst>
      <p:ext uri="{BB962C8B-B14F-4D97-AF65-F5344CB8AC3E}">
        <p14:creationId xmlns:p14="http://schemas.microsoft.com/office/powerpoint/2010/main" val="262047218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4.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hyperlink" Target="https://www.kem.gov.lv/sites/kem/files/media_file/ieteikumi-notekudenu-apsaimniekosanas-aglomeraciju-robezu-noteiksanai-pasvaldibas.pdf" TargetMode="External"/><Relationship Id="rId4" Type="http://schemas.openxmlformats.org/officeDocument/2006/relationships/hyperlink" Target="https://www.kem.gov.lv/lv/udenssaimniecibas-pakalpojum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C7A6F-B482-6981-CD54-E0BB1FB0E104}"/>
            </a:ext>
          </a:extLst>
        </p:cNvPr>
        <p:cNvGrpSpPr/>
        <p:nvPr/>
      </p:nvGrpSpPr>
      <p:grpSpPr>
        <a:xfrm>
          <a:off x="0" y="0"/>
          <a:ext cx="0" cy="0"/>
          <a:chOff x="0" y="0"/>
          <a:chExt cx="0" cy="0"/>
        </a:xfrm>
      </p:grpSpPr>
      <p:pic>
        <p:nvPicPr>
          <p:cNvPr id="16" name="Picture 15" descr="Top view of a structure that looks like wheels">
            <a:extLst>
              <a:ext uri="{FF2B5EF4-FFF2-40B4-BE49-F238E27FC236}">
                <a16:creationId xmlns:a16="http://schemas.microsoft.com/office/drawing/2014/main" id="{1400F0B8-2E6D-B35E-B52E-E4716DBD0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8972" y="0"/>
            <a:ext cx="10260635" cy="6839567"/>
          </a:xfrm>
          <a:prstGeom prst="rect">
            <a:avLst/>
          </a:prstGeom>
        </p:spPr>
      </p:pic>
      <p:pic>
        <p:nvPicPr>
          <p:cNvPr id="4" name="Picture 3" descr="A black and white logo&#10;&#10;Description automatically generated">
            <a:extLst>
              <a:ext uri="{FF2B5EF4-FFF2-40B4-BE49-F238E27FC236}">
                <a16:creationId xmlns:a16="http://schemas.microsoft.com/office/drawing/2014/main" id="{8A61E0F1-97F0-92C4-4AA2-7DFC3F06B404}"/>
              </a:ext>
            </a:extLst>
          </p:cNvPr>
          <p:cNvPicPr>
            <a:picLocks noChangeAspect="1"/>
          </p:cNvPicPr>
          <p:nvPr/>
        </p:nvPicPr>
        <p:blipFill>
          <a:blip r:embed="rId4"/>
          <a:srcRect r="27656"/>
          <a:stretch/>
        </p:blipFill>
        <p:spPr>
          <a:xfrm>
            <a:off x="-480861" y="-18433"/>
            <a:ext cx="8820150" cy="6858000"/>
          </a:xfrm>
          <a:prstGeom prst="rect">
            <a:avLst/>
          </a:prstGeom>
        </p:spPr>
      </p:pic>
      <p:sp>
        <p:nvSpPr>
          <p:cNvPr id="13" name="Rectangle 12">
            <a:extLst>
              <a:ext uri="{FF2B5EF4-FFF2-40B4-BE49-F238E27FC236}">
                <a16:creationId xmlns:a16="http://schemas.microsoft.com/office/drawing/2014/main" id="{B1C1C980-66DC-57A0-252E-717C2DE60F4E}"/>
              </a:ext>
            </a:extLst>
          </p:cNvPr>
          <p:cNvSpPr/>
          <p:nvPr/>
        </p:nvSpPr>
        <p:spPr>
          <a:xfrm>
            <a:off x="926757" y="5563665"/>
            <a:ext cx="1230656" cy="86497"/>
          </a:xfrm>
          <a:prstGeom prst="rect">
            <a:avLst/>
          </a:prstGeom>
          <a:solidFill>
            <a:srgbClr val="1554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black background with a colorful emblem&#10;&#10;Description automatically generated">
            <a:extLst>
              <a:ext uri="{FF2B5EF4-FFF2-40B4-BE49-F238E27FC236}">
                <a16:creationId xmlns:a16="http://schemas.microsoft.com/office/drawing/2014/main" id="{8F6358D5-2457-6209-9C75-104A8630FFA5}"/>
              </a:ext>
            </a:extLst>
          </p:cNvPr>
          <p:cNvPicPr>
            <a:picLocks noChangeAspect="1"/>
          </p:cNvPicPr>
          <p:nvPr/>
        </p:nvPicPr>
        <p:blipFill>
          <a:blip r:embed="rId5"/>
          <a:stretch>
            <a:fillRect/>
          </a:stretch>
        </p:blipFill>
        <p:spPr>
          <a:xfrm>
            <a:off x="852007" y="0"/>
            <a:ext cx="1474058" cy="1546316"/>
          </a:xfrm>
          <a:prstGeom prst="rect">
            <a:avLst/>
          </a:prstGeom>
        </p:spPr>
      </p:pic>
      <p:sp>
        <p:nvSpPr>
          <p:cNvPr id="6" name="Title 1">
            <a:extLst>
              <a:ext uri="{FF2B5EF4-FFF2-40B4-BE49-F238E27FC236}">
                <a16:creationId xmlns:a16="http://schemas.microsoft.com/office/drawing/2014/main" id="{FDBC8053-56D2-5B2C-5BBE-8274C026466B}"/>
              </a:ext>
            </a:extLst>
          </p:cNvPr>
          <p:cNvSpPr txBox="1">
            <a:spLocks/>
          </p:cNvSpPr>
          <p:nvPr/>
        </p:nvSpPr>
        <p:spPr>
          <a:xfrm>
            <a:off x="291466" y="2102314"/>
            <a:ext cx="6206836" cy="27231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lv-LV" sz="3600" b="1" cap="all" dirty="0">
                <a:solidFill>
                  <a:srgbClr val="155452"/>
                </a:solidFill>
                <a:latin typeface="Cambria" panose="02040503050406030204" pitchFamily="18" charset="0"/>
                <a:ea typeface="Verdana" panose="020B0604030504040204" pitchFamily="34" charset="0"/>
                <a:cs typeface="Verdana" panose="020B0604030504040204" pitchFamily="34" charset="0"/>
              </a:rPr>
              <a:t>Notekūdeņu apsaimniekošanas prasības un risinājumi esošās un plānotās apbūves teritorijās</a:t>
            </a:r>
            <a:endParaRPr lang="en-US" sz="3600" b="1" cap="all" dirty="0">
              <a:solidFill>
                <a:srgbClr val="B2C4AA"/>
              </a:solidFill>
              <a:latin typeface="Cambria" panose="02040503050406030204" pitchFamily="18"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7C3E067F-34F4-2724-A6AB-A3A9D1CB774B}"/>
              </a:ext>
            </a:extLst>
          </p:cNvPr>
          <p:cNvSpPr txBox="1"/>
          <p:nvPr/>
        </p:nvSpPr>
        <p:spPr>
          <a:xfrm>
            <a:off x="3777253" y="5500028"/>
            <a:ext cx="3045830" cy="830997"/>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lv-LV" sz="1600" b="1" i="0" u="none" strike="noStrike" kern="1200" cap="none" spc="0" normalizeH="0" baseline="0" noProof="0" dirty="0">
                <a:ln>
                  <a:noFill/>
                </a:ln>
                <a:solidFill>
                  <a:prstClr val="black"/>
                </a:solidFill>
                <a:effectLst/>
                <a:uLnTx/>
                <a:uFillTx/>
                <a:latin typeface="Cambria"/>
                <a:ea typeface="Verdana"/>
                <a:cs typeface="+mn-cs"/>
              </a:rPr>
              <a:t>Ilona Vilne </a:t>
            </a:r>
          </a:p>
          <a:p>
            <a:pPr marL="0" marR="0" lvl="0" indent="0" algn="r" defTabSz="914400" rtl="0" eaLnBrk="1" fontAlgn="auto" latinLnBrk="0" hangingPunct="1">
              <a:lnSpc>
                <a:spcPct val="100000"/>
              </a:lnSpc>
              <a:spcBef>
                <a:spcPts val="0"/>
              </a:spcBef>
              <a:spcAft>
                <a:spcPts val="0"/>
              </a:spcAft>
              <a:buClrTx/>
              <a:buSzTx/>
              <a:buFontTx/>
              <a:buNone/>
              <a:tabLst/>
              <a:defRPr/>
            </a:pPr>
            <a:r>
              <a:rPr lang="lv-LV" sz="1600" dirty="0">
                <a:solidFill>
                  <a:prstClr val="black"/>
                </a:solidFill>
                <a:latin typeface="Cambria"/>
                <a:ea typeface="Verdana"/>
              </a:rPr>
              <a:t>Ūdens resursu ilgtspējas departaments </a:t>
            </a:r>
            <a:endParaRPr kumimoji="0" lang="en-US" sz="1600" b="0" i="0" u="none" strike="noStrike" kern="1200" cap="none" spc="0" normalizeH="0" baseline="0" noProof="0" dirty="0">
              <a:ln>
                <a:noFill/>
              </a:ln>
              <a:solidFill>
                <a:prstClr val="black"/>
              </a:solidFill>
              <a:effectLst/>
              <a:uLnTx/>
              <a:uFillTx/>
              <a:latin typeface="Cambria"/>
              <a:ea typeface="Verdana"/>
              <a:cs typeface="+mn-cs"/>
            </a:endParaRPr>
          </a:p>
        </p:txBody>
      </p:sp>
      <p:sp>
        <p:nvSpPr>
          <p:cNvPr id="11" name="TextBox 10">
            <a:extLst>
              <a:ext uri="{FF2B5EF4-FFF2-40B4-BE49-F238E27FC236}">
                <a16:creationId xmlns:a16="http://schemas.microsoft.com/office/drawing/2014/main" id="{97A256E5-31F7-C36E-36FC-DAC57EA1E6CA}"/>
              </a:ext>
            </a:extLst>
          </p:cNvPr>
          <p:cNvSpPr txBox="1"/>
          <p:nvPr/>
        </p:nvSpPr>
        <p:spPr>
          <a:xfrm>
            <a:off x="754784" y="5915527"/>
            <a:ext cx="2295061" cy="33855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Cambria"/>
                <a:ea typeface="Verdana"/>
                <a:cs typeface="Verdana" panose="020B0604030504040204" pitchFamily="34" charset="0"/>
              </a:rPr>
              <a:t>Tiešsaiste | 09.12.2025.</a:t>
            </a:r>
            <a:endParaRPr kumimoji="0" lang="en-US" sz="1600" b="0" i="0" u="none" strike="noStrike" kern="1200" cap="none" spc="0" normalizeH="0" baseline="0" noProof="0" dirty="0">
              <a:ln>
                <a:noFill/>
              </a:ln>
              <a:solidFill>
                <a:prstClr val="black"/>
              </a:solidFill>
              <a:effectLst/>
              <a:uLnTx/>
              <a:uFillTx/>
              <a:latin typeface="Cambria"/>
              <a:ea typeface="Verdana"/>
              <a:cs typeface="+mn-cs"/>
            </a:endParaRPr>
          </a:p>
        </p:txBody>
      </p:sp>
    </p:spTree>
    <p:extLst>
      <p:ext uri="{BB962C8B-B14F-4D97-AF65-F5344CB8AC3E}">
        <p14:creationId xmlns:p14="http://schemas.microsoft.com/office/powerpoint/2010/main" val="4193172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B1419-F98E-17E5-4C94-C49204C8E9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14D96F-1A8F-AB15-A0C8-CE3852C34444}"/>
              </a:ext>
            </a:extLst>
          </p:cNvPr>
          <p:cNvSpPr>
            <a:spLocks noGrp="1"/>
          </p:cNvSpPr>
          <p:nvPr>
            <p:ph type="title"/>
          </p:nvPr>
        </p:nvSpPr>
        <p:spPr>
          <a:xfrm>
            <a:off x="1859478" y="263019"/>
            <a:ext cx="9684822" cy="1325563"/>
          </a:xfrm>
        </p:spPr>
        <p:txBody>
          <a:bodyPr>
            <a:normAutofit/>
          </a:bodyPr>
          <a:lstStyle/>
          <a:p>
            <a:pPr algn="ctr"/>
            <a:r>
              <a:rPr lang="lv-LV" sz="3200" b="1" cap="all" dirty="0">
                <a:solidFill>
                  <a:srgbClr val="155452"/>
                </a:solidFill>
                <a:latin typeface="Cambria"/>
                <a:ea typeface="Cambria"/>
              </a:rPr>
              <a:t>Decentralizētas kanalizācijas sistēmu (DKS) risinājumi </a:t>
            </a:r>
          </a:p>
        </p:txBody>
      </p:sp>
      <p:cxnSp>
        <p:nvCxnSpPr>
          <p:cNvPr id="4" name="Straight Connector 3">
            <a:extLst>
              <a:ext uri="{FF2B5EF4-FFF2-40B4-BE49-F238E27FC236}">
                <a16:creationId xmlns:a16="http://schemas.microsoft.com/office/drawing/2014/main" id="{8B4AF514-39A7-37D0-BCEA-800EFFD3D7EE}"/>
              </a:ext>
            </a:extLst>
          </p:cNvPr>
          <p:cNvCxnSpPr/>
          <p:nvPr/>
        </p:nvCxnSpPr>
        <p:spPr>
          <a:xfrm>
            <a:off x="-7945" y="784521"/>
            <a:ext cx="1206500" cy="0"/>
          </a:xfrm>
          <a:prstGeom prst="line">
            <a:avLst/>
          </a:prstGeom>
          <a:ln w="101600">
            <a:solidFill>
              <a:srgbClr val="155452"/>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AE48F61A-AA00-0E95-485B-1605216FA77D}"/>
              </a:ext>
            </a:extLst>
          </p:cNvPr>
          <p:cNvSpPr/>
          <p:nvPr/>
        </p:nvSpPr>
        <p:spPr>
          <a:xfrm>
            <a:off x="1198986" y="643233"/>
            <a:ext cx="254000" cy="282568"/>
          </a:xfrm>
          <a:custGeom>
            <a:avLst/>
            <a:gdLst>
              <a:gd name="csX0" fmla="*/ 0 w 254000"/>
              <a:gd name="csY0" fmla="*/ 141284 h 282568"/>
              <a:gd name="csX1" fmla="*/ 127000 w 254000"/>
              <a:gd name="csY1" fmla="*/ 0 h 282568"/>
              <a:gd name="csX2" fmla="*/ 254000 w 254000"/>
              <a:gd name="csY2" fmla="*/ 141284 h 282568"/>
              <a:gd name="csX3" fmla="*/ 127000 w 254000"/>
              <a:gd name="csY3" fmla="*/ 282568 h 282568"/>
              <a:gd name="csX4" fmla="*/ 0 w 254000"/>
              <a:gd name="csY4" fmla="*/ 141284 h 282568"/>
            </a:gdLst>
            <a:ahLst/>
            <a:cxnLst>
              <a:cxn ang="0">
                <a:pos x="csX0" y="csY0"/>
              </a:cxn>
              <a:cxn ang="0">
                <a:pos x="csX1" y="csY1"/>
              </a:cxn>
              <a:cxn ang="0">
                <a:pos x="csX2" y="csY2"/>
              </a:cxn>
              <a:cxn ang="0">
                <a:pos x="csX3" y="csY3"/>
              </a:cxn>
              <a:cxn ang="0">
                <a:pos x="csX4" y="csY4"/>
              </a:cxn>
            </a:cxnLst>
            <a:rect l="l" t="t" r="r" b="b"/>
            <a:pathLst>
              <a:path w="254000" h="282568" fill="none" extrusionOk="0">
                <a:moveTo>
                  <a:pt x="0" y="141284"/>
                </a:moveTo>
                <a:cubicBezTo>
                  <a:pt x="13659" y="64875"/>
                  <a:pt x="60301" y="-7081"/>
                  <a:pt x="127000" y="0"/>
                </a:cubicBezTo>
                <a:cubicBezTo>
                  <a:pt x="189339" y="-1195"/>
                  <a:pt x="250819" y="66250"/>
                  <a:pt x="254000" y="141284"/>
                </a:cubicBezTo>
                <a:cubicBezTo>
                  <a:pt x="252723" y="207135"/>
                  <a:pt x="191850" y="289919"/>
                  <a:pt x="127000" y="282568"/>
                </a:cubicBezTo>
                <a:cubicBezTo>
                  <a:pt x="58675" y="283584"/>
                  <a:pt x="12355" y="222284"/>
                  <a:pt x="0" y="141284"/>
                </a:cubicBezTo>
                <a:close/>
              </a:path>
              <a:path w="254000" h="282568" stroke="0" extrusionOk="0">
                <a:moveTo>
                  <a:pt x="0" y="141284"/>
                </a:moveTo>
                <a:cubicBezTo>
                  <a:pt x="-10176" y="56978"/>
                  <a:pt x="46439" y="3911"/>
                  <a:pt x="127000" y="0"/>
                </a:cubicBezTo>
                <a:cubicBezTo>
                  <a:pt x="199648" y="528"/>
                  <a:pt x="249002" y="63414"/>
                  <a:pt x="254000" y="141284"/>
                </a:cubicBezTo>
                <a:cubicBezTo>
                  <a:pt x="245111" y="227994"/>
                  <a:pt x="195952" y="289135"/>
                  <a:pt x="127000" y="282568"/>
                </a:cubicBezTo>
                <a:cubicBezTo>
                  <a:pt x="48056" y="277751"/>
                  <a:pt x="11469" y="224793"/>
                  <a:pt x="0" y="141284"/>
                </a:cubicBezTo>
                <a:close/>
              </a:path>
            </a:pathLst>
          </a:custGeom>
          <a:solidFill>
            <a:schemeClr val="accent2"/>
          </a:solidFill>
          <a:ln w="50800">
            <a:solidFill>
              <a:srgbClr val="155452"/>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Rectangle 2">
            <a:extLst>
              <a:ext uri="{FF2B5EF4-FFF2-40B4-BE49-F238E27FC236}">
                <a16:creationId xmlns:a16="http://schemas.microsoft.com/office/drawing/2014/main" id="{AD2526E9-681D-C6F3-7F81-17F00F26FC99}"/>
              </a:ext>
            </a:extLst>
          </p:cNvPr>
          <p:cNvSpPr/>
          <p:nvPr/>
        </p:nvSpPr>
        <p:spPr>
          <a:xfrm>
            <a:off x="907567" y="1640951"/>
            <a:ext cx="9903307" cy="4083567"/>
          </a:xfrm>
          <a:custGeom>
            <a:avLst/>
            <a:gdLst>
              <a:gd name="csX0" fmla="*/ 0 w 9903307"/>
              <a:gd name="csY0" fmla="*/ 0 h 4083567"/>
              <a:gd name="csX1" fmla="*/ 9903307 w 9903307"/>
              <a:gd name="csY1" fmla="*/ 0 h 4083567"/>
              <a:gd name="csX2" fmla="*/ 9903307 w 9903307"/>
              <a:gd name="csY2" fmla="*/ 4083567 h 4083567"/>
              <a:gd name="csX3" fmla="*/ 0 w 9903307"/>
              <a:gd name="csY3" fmla="*/ 4083567 h 4083567"/>
              <a:gd name="csX4" fmla="*/ 0 w 9903307"/>
              <a:gd name="csY4" fmla="*/ 0 h 4083567"/>
            </a:gdLst>
            <a:ahLst/>
            <a:cxnLst>
              <a:cxn ang="0">
                <a:pos x="csX0" y="csY0"/>
              </a:cxn>
              <a:cxn ang="0">
                <a:pos x="csX1" y="csY1"/>
              </a:cxn>
              <a:cxn ang="0">
                <a:pos x="csX2" y="csY2"/>
              </a:cxn>
              <a:cxn ang="0">
                <a:pos x="csX3" y="csY3"/>
              </a:cxn>
              <a:cxn ang="0">
                <a:pos x="csX4" y="csY4"/>
              </a:cxn>
            </a:cxnLst>
            <a:rect l="l" t="t" r="r" b="b"/>
            <a:pathLst>
              <a:path w="9903307" h="4083567" fill="none" extrusionOk="0">
                <a:moveTo>
                  <a:pt x="0" y="0"/>
                </a:moveTo>
                <a:cubicBezTo>
                  <a:pt x="4299146" y="98267"/>
                  <a:pt x="6172647" y="113279"/>
                  <a:pt x="9903307" y="0"/>
                </a:cubicBezTo>
                <a:cubicBezTo>
                  <a:pt x="9992827" y="837657"/>
                  <a:pt x="9985368" y="3454960"/>
                  <a:pt x="9903307" y="4083567"/>
                </a:cubicBezTo>
                <a:cubicBezTo>
                  <a:pt x="6163342" y="4225633"/>
                  <a:pt x="3260790" y="3988480"/>
                  <a:pt x="0" y="4083567"/>
                </a:cubicBezTo>
                <a:cubicBezTo>
                  <a:pt x="34316" y="3118617"/>
                  <a:pt x="143039" y="1761123"/>
                  <a:pt x="0" y="0"/>
                </a:cubicBezTo>
                <a:close/>
              </a:path>
              <a:path w="9903307" h="4083567" stroke="0" extrusionOk="0">
                <a:moveTo>
                  <a:pt x="0" y="0"/>
                </a:moveTo>
                <a:cubicBezTo>
                  <a:pt x="4347519" y="109306"/>
                  <a:pt x="7898374" y="70022"/>
                  <a:pt x="9903307" y="0"/>
                </a:cubicBezTo>
                <a:cubicBezTo>
                  <a:pt x="9930456" y="1879642"/>
                  <a:pt x="9899882" y="3296777"/>
                  <a:pt x="9903307" y="4083567"/>
                </a:cubicBezTo>
                <a:cubicBezTo>
                  <a:pt x="8575716" y="4108927"/>
                  <a:pt x="4400402" y="4025313"/>
                  <a:pt x="0" y="4083567"/>
                </a:cubicBezTo>
                <a:cubicBezTo>
                  <a:pt x="115972" y="2884460"/>
                  <a:pt x="-6242" y="874712"/>
                  <a:pt x="0" y="0"/>
                </a:cubicBezTo>
                <a:close/>
              </a:path>
            </a:pathLst>
          </a:custGeom>
          <a:solidFill>
            <a:srgbClr val="C1CFBB"/>
          </a:solidFill>
          <a:ln>
            <a:solidFill>
              <a:srgbClr val="98B6B1"/>
            </a:solidFill>
            <a:extLst>
              <a:ext uri="{C807C97D-BFC1-408E-A445-0C87EB9F89A2}">
                <ask:lineSketchStyleProps xmlns:ask="http://schemas.microsoft.com/office/drawing/2018/sketchyshapes" sd="3978248048">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0000"/>
              </a:lnSpc>
            </a:pPr>
            <a:r>
              <a:rPr lang="lv-LV" altLang="lv-LV" sz="2400" b="1" dirty="0">
                <a:solidFill>
                  <a:srgbClr val="155451"/>
                </a:solidFill>
                <a:latin typeface="Cambria" panose="02040503050406030204" pitchFamily="18" charset="0"/>
                <a:ea typeface="Cambria" panose="02040503050406030204" pitchFamily="18" charset="0"/>
              </a:rPr>
              <a:t>Normatīvajos aktos ir pieļauti trīs (3) veidu DKS risinājumi:</a:t>
            </a:r>
          </a:p>
          <a:p>
            <a:pPr>
              <a:lnSpc>
                <a:spcPct val="90000"/>
              </a:lnSpc>
            </a:pPr>
            <a:endParaRPr lang="lv-LV" altLang="lv-LV" sz="2400" b="1" dirty="0">
              <a:solidFill>
                <a:srgbClr val="155451"/>
              </a:solidFill>
              <a:latin typeface="Cambria" panose="02040503050406030204" pitchFamily="18" charset="0"/>
              <a:ea typeface="Cambria" panose="02040503050406030204" pitchFamily="18" charset="0"/>
            </a:endParaRPr>
          </a:p>
          <a:p>
            <a:pPr marL="285750" indent="-285750">
              <a:lnSpc>
                <a:spcPct val="90000"/>
              </a:lnSpc>
              <a:buFont typeface="Wingdings" panose="05000000000000000000" pitchFamily="2" charset="2"/>
              <a:buChar char="ü"/>
            </a:pPr>
            <a:r>
              <a:rPr lang="lv-LV" altLang="en-US" sz="2400" kern="0" dirty="0">
                <a:solidFill>
                  <a:srgbClr val="155451"/>
                </a:solidFill>
                <a:latin typeface="Cambria" panose="02040503050406030204" pitchFamily="18" charset="0"/>
                <a:ea typeface="Cambria" panose="02040503050406030204" pitchFamily="18" charset="0"/>
              </a:rPr>
              <a:t>hermētiska notekūdeņu </a:t>
            </a:r>
            <a:r>
              <a:rPr lang="lv-LV" altLang="en-US" sz="2400" b="1" kern="0" dirty="0" err="1">
                <a:solidFill>
                  <a:srgbClr val="155451"/>
                </a:solidFill>
                <a:latin typeface="Cambria" panose="02040503050406030204" pitchFamily="18" charset="0"/>
                <a:ea typeface="Cambria" panose="02040503050406030204" pitchFamily="18" charset="0"/>
              </a:rPr>
              <a:t>krājtvertne</a:t>
            </a:r>
            <a:r>
              <a:rPr lang="lv-LV" altLang="en-US" sz="2400" b="1" kern="0" dirty="0">
                <a:solidFill>
                  <a:srgbClr val="155451"/>
                </a:solidFill>
                <a:latin typeface="Cambria" panose="02040503050406030204" pitchFamily="18" charset="0"/>
                <a:ea typeface="Cambria" panose="02040503050406030204" pitchFamily="18" charset="0"/>
              </a:rPr>
              <a:t>;</a:t>
            </a:r>
          </a:p>
          <a:p>
            <a:pPr marL="285750" indent="-285750">
              <a:lnSpc>
                <a:spcPct val="90000"/>
              </a:lnSpc>
              <a:buFont typeface="Wingdings" panose="05000000000000000000" pitchFamily="2" charset="2"/>
              <a:buChar char="ü"/>
            </a:pPr>
            <a:endParaRPr lang="lv-LV" altLang="en-US" sz="2400" kern="0" dirty="0">
              <a:solidFill>
                <a:srgbClr val="155451"/>
              </a:solidFill>
              <a:latin typeface="Cambria" panose="02040503050406030204" pitchFamily="18" charset="0"/>
              <a:ea typeface="Cambria" panose="02040503050406030204" pitchFamily="18" charset="0"/>
            </a:endParaRPr>
          </a:p>
          <a:p>
            <a:pPr marL="285750" indent="-285750">
              <a:lnSpc>
                <a:spcPct val="90000"/>
              </a:lnSpc>
              <a:buFont typeface="Wingdings" panose="05000000000000000000" pitchFamily="2" charset="2"/>
              <a:buChar char="ü"/>
            </a:pPr>
            <a:r>
              <a:rPr lang="lv-LV" altLang="lv-LV" sz="2400" b="1" dirty="0">
                <a:solidFill>
                  <a:srgbClr val="155451"/>
                </a:solidFill>
                <a:latin typeface="Cambria" panose="02040503050406030204" pitchFamily="18" charset="0"/>
                <a:ea typeface="Cambria" panose="02040503050406030204" pitchFamily="18" charset="0"/>
              </a:rPr>
              <a:t> </a:t>
            </a:r>
            <a:r>
              <a:rPr lang="lv-LV" altLang="en-US" sz="2400" kern="0" dirty="0">
                <a:solidFill>
                  <a:srgbClr val="155451"/>
                </a:solidFill>
                <a:latin typeface="Cambria" panose="02040503050406030204" pitchFamily="18" charset="0"/>
                <a:ea typeface="Cambria" panose="02040503050406030204" pitchFamily="18" charset="0"/>
                <a:cs typeface="Calibri" panose="020F0502020204030204" pitchFamily="34" charset="0"/>
              </a:rPr>
              <a:t>rūpnieciski izgatavotas </a:t>
            </a:r>
            <a:r>
              <a:rPr lang="lv-LV" altLang="en-US" sz="2400" b="1" kern="0" dirty="0">
                <a:solidFill>
                  <a:srgbClr val="155451"/>
                </a:solidFill>
                <a:latin typeface="Cambria" panose="02040503050406030204" pitchFamily="18" charset="0"/>
                <a:ea typeface="Cambria" panose="02040503050406030204" pitchFamily="18" charset="0"/>
                <a:cs typeface="Calibri" panose="020F0502020204030204" pitchFamily="34" charset="0"/>
              </a:rPr>
              <a:t>notekūdeņu attīrīšanas iekārtas</a:t>
            </a:r>
            <a:r>
              <a:rPr lang="lv-LV" altLang="en-US" sz="2400" kern="0" dirty="0">
                <a:solidFill>
                  <a:srgbClr val="155451"/>
                </a:solidFill>
                <a:latin typeface="Cambria" panose="02040503050406030204" pitchFamily="18" charset="0"/>
                <a:ea typeface="Cambria" panose="02040503050406030204" pitchFamily="18" charset="0"/>
                <a:cs typeface="Calibri" panose="020F0502020204030204" pitchFamily="34" charset="0"/>
              </a:rPr>
              <a:t>, kuru kopējā jauda nepārsniedz </a:t>
            </a:r>
            <a:r>
              <a:rPr lang="lv-LV" altLang="en-US" sz="2400" b="1" kern="0" dirty="0">
                <a:solidFill>
                  <a:srgbClr val="155451"/>
                </a:solidFill>
                <a:latin typeface="Cambria" panose="02040503050406030204" pitchFamily="18" charset="0"/>
                <a:ea typeface="Cambria" panose="02040503050406030204" pitchFamily="18" charset="0"/>
                <a:cs typeface="Calibri" panose="020F0502020204030204" pitchFamily="34" charset="0"/>
              </a:rPr>
              <a:t>5 m</a:t>
            </a:r>
            <a:r>
              <a:rPr lang="lv-LV" altLang="en-US" sz="2400" b="1" kern="0" baseline="30000" dirty="0">
                <a:solidFill>
                  <a:srgbClr val="155451"/>
                </a:solidFill>
                <a:latin typeface="Cambria" panose="02040503050406030204" pitchFamily="18" charset="0"/>
                <a:ea typeface="Cambria" panose="02040503050406030204" pitchFamily="18" charset="0"/>
                <a:cs typeface="Calibri" panose="020F0502020204030204" pitchFamily="34" charset="0"/>
              </a:rPr>
              <a:t>3</a:t>
            </a:r>
            <a:r>
              <a:rPr lang="lv-LV" altLang="en-US" sz="2400" b="1" kern="0" dirty="0">
                <a:solidFill>
                  <a:srgbClr val="155451"/>
                </a:solidFill>
                <a:latin typeface="Cambria" panose="02040503050406030204" pitchFamily="18" charset="0"/>
                <a:ea typeface="Cambria" panose="02040503050406030204" pitchFamily="18" charset="0"/>
                <a:cs typeface="Calibri" panose="020F0502020204030204" pitchFamily="34" charset="0"/>
              </a:rPr>
              <a:t>/diennaktī;</a:t>
            </a:r>
          </a:p>
          <a:p>
            <a:pPr marL="285750" indent="-285750">
              <a:lnSpc>
                <a:spcPct val="90000"/>
              </a:lnSpc>
              <a:buFont typeface="Wingdings" panose="05000000000000000000" pitchFamily="2" charset="2"/>
              <a:buChar char="ü"/>
            </a:pPr>
            <a:endParaRPr lang="lv-LV" altLang="en-US" sz="2400" kern="0" dirty="0">
              <a:solidFill>
                <a:srgbClr val="155451"/>
              </a:solidFill>
              <a:latin typeface="Cambria" panose="02040503050406030204" pitchFamily="18" charset="0"/>
              <a:ea typeface="Cambria" panose="02040503050406030204" pitchFamily="18" charset="0"/>
              <a:cs typeface="Calibri" panose="020F0502020204030204" pitchFamily="34" charset="0"/>
            </a:endParaRPr>
          </a:p>
          <a:p>
            <a:pPr marL="285750" indent="-285750">
              <a:lnSpc>
                <a:spcPct val="90000"/>
              </a:lnSpc>
              <a:buFont typeface="Wingdings" panose="05000000000000000000" pitchFamily="2" charset="2"/>
              <a:buChar char="ü"/>
            </a:pPr>
            <a:r>
              <a:rPr lang="lv-LV" altLang="en-US" sz="2400" kern="0" dirty="0" err="1">
                <a:solidFill>
                  <a:srgbClr val="155451"/>
                </a:solidFill>
                <a:latin typeface="Cambria" panose="02040503050406030204" pitchFamily="18" charset="0"/>
                <a:ea typeface="Cambria" panose="02040503050406030204" pitchFamily="18" charset="0"/>
                <a:cs typeface="Calibri" panose="020F0502020204030204" pitchFamily="34" charset="0"/>
              </a:rPr>
              <a:t>septiķi</a:t>
            </a:r>
            <a:r>
              <a:rPr lang="lv-LV" altLang="en-US" sz="2400" kern="0" dirty="0">
                <a:solidFill>
                  <a:srgbClr val="155451"/>
                </a:solidFill>
                <a:latin typeface="Cambria" panose="02040503050406030204" pitchFamily="18" charset="0"/>
                <a:ea typeface="Cambria" panose="02040503050406030204" pitchFamily="18" charset="0"/>
                <a:cs typeface="Calibri" panose="020F0502020204030204" pitchFamily="34" charset="0"/>
              </a:rPr>
              <a:t> </a:t>
            </a:r>
            <a:r>
              <a:rPr lang="lv-LV" altLang="en-US" sz="2400" b="1" kern="0" dirty="0">
                <a:solidFill>
                  <a:srgbClr val="155451"/>
                </a:solidFill>
                <a:latin typeface="Cambria" panose="02040503050406030204" pitchFamily="18" charset="0"/>
                <a:ea typeface="Cambria" panose="02040503050406030204" pitchFamily="18" charset="0"/>
                <a:cs typeface="Calibri" panose="020F0502020204030204" pitchFamily="34" charset="0"/>
              </a:rPr>
              <a:t>ar infiltrācijas lauku.</a:t>
            </a:r>
            <a:endParaRPr lang="lv-LV" altLang="en-US" sz="2400" kern="0" dirty="0">
              <a:solidFill>
                <a:srgbClr val="155451"/>
              </a:solidFill>
              <a:latin typeface="Cambria" panose="02040503050406030204" pitchFamily="18" charset="0"/>
              <a:ea typeface="Cambria" panose="02040503050406030204" pitchFamily="18" charset="0"/>
              <a:cs typeface="Calibri" panose="020F0502020204030204" pitchFamily="34" charset="0"/>
            </a:endParaRPr>
          </a:p>
          <a:p>
            <a:pPr marL="285750" indent="-285750">
              <a:lnSpc>
                <a:spcPct val="90000"/>
              </a:lnSpc>
              <a:buFont typeface="Wingdings" panose="05000000000000000000" pitchFamily="2" charset="2"/>
              <a:buChar char="ü"/>
            </a:pPr>
            <a:endParaRPr lang="lv-LV" altLang="lv-LV" sz="2400" b="1" dirty="0">
              <a:solidFill>
                <a:srgbClr val="61766A"/>
              </a:solidFill>
              <a:latin typeface="Cambria" panose="02040503050406030204" pitchFamily="18" charset="0"/>
              <a:ea typeface="Cambria" panose="02040503050406030204" pitchFamily="18" charset="0"/>
            </a:endParaRPr>
          </a:p>
          <a:p>
            <a:pPr marL="285750" indent="-285750">
              <a:lnSpc>
                <a:spcPct val="90000"/>
              </a:lnSpc>
              <a:buFont typeface="Wingdings" panose="05000000000000000000" pitchFamily="2" charset="2"/>
              <a:buChar char="ü"/>
            </a:pPr>
            <a:endParaRPr lang="lv-LV" altLang="lv-LV" sz="2400" b="1" dirty="0">
              <a:solidFill>
                <a:srgbClr val="61766A"/>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69736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18C9F-486A-3EFC-70F0-DCC212024D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64C992-54AB-0B03-4F0B-C27BD6A64E92}"/>
              </a:ext>
            </a:extLst>
          </p:cNvPr>
          <p:cNvSpPr>
            <a:spLocks noGrp="1"/>
          </p:cNvSpPr>
          <p:nvPr>
            <p:ph type="title"/>
          </p:nvPr>
        </p:nvSpPr>
        <p:spPr>
          <a:xfrm>
            <a:off x="1859478" y="263019"/>
            <a:ext cx="9684822" cy="1325563"/>
          </a:xfrm>
        </p:spPr>
        <p:txBody>
          <a:bodyPr>
            <a:normAutofit/>
          </a:bodyPr>
          <a:lstStyle/>
          <a:p>
            <a:pPr algn="ctr"/>
            <a:r>
              <a:rPr lang="lv-LV" sz="3200" b="1" cap="all" dirty="0">
                <a:solidFill>
                  <a:srgbClr val="155452"/>
                </a:solidFill>
                <a:latin typeface="Cambria"/>
                <a:ea typeface="Cambria"/>
              </a:rPr>
              <a:t>Decentralizētas kanalizācijas sistēmu (DKS) risinājumi </a:t>
            </a:r>
          </a:p>
        </p:txBody>
      </p:sp>
      <p:cxnSp>
        <p:nvCxnSpPr>
          <p:cNvPr id="4" name="Straight Connector 3">
            <a:extLst>
              <a:ext uri="{FF2B5EF4-FFF2-40B4-BE49-F238E27FC236}">
                <a16:creationId xmlns:a16="http://schemas.microsoft.com/office/drawing/2014/main" id="{BDA580A0-0D2E-2ADD-3739-5AC773B216BC}"/>
              </a:ext>
            </a:extLst>
          </p:cNvPr>
          <p:cNvCxnSpPr/>
          <p:nvPr/>
        </p:nvCxnSpPr>
        <p:spPr>
          <a:xfrm>
            <a:off x="-7945" y="784521"/>
            <a:ext cx="1206500" cy="0"/>
          </a:xfrm>
          <a:prstGeom prst="line">
            <a:avLst/>
          </a:prstGeom>
          <a:ln w="101600">
            <a:solidFill>
              <a:srgbClr val="155452"/>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BAAEBA51-50B9-CC66-A35C-AAFB712E7109}"/>
              </a:ext>
            </a:extLst>
          </p:cNvPr>
          <p:cNvSpPr/>
          <p:nvPr/>
        </p:nvSpPr>
        <p:spPr>
          <a:xfrm>
            <a:off x="1198986" y="643233"/>
            <a:ext cx="254000" cy="282568"/>
          </a:xfrm>
          <a:custGeom>
            <a:avLst/>
            <a:gdLst>
              <a:gd name="csX0" fmla="*/ 0 w 254000"/>
              <a:gd name="csY0" fmla="*/ 141284 h 282568"/>
              <a:gd name="csX1" fmla="*/ 127000 w 254000"/>
              <a:gd name="csY1" fmla="*/ 0 h 282568"/>
              <a:gd name="csX2" fmla="*/ 254000 w 254000"/>
              <a:gd name="csY2" fmla="*/ 141284 h 282568"/>
              <a:gd name="csX3" fmla="*/ 127000 w 254000"/>
              <a:gd name="csY3" fmla="*/ 282568 h 282568"/>
              <a:gd name="csX4" fmla="*/ 0 w 254000"/>
              <a:gd name="csY4" fmla="*/ 141284 h 282568"/>
            </a:gdLst>
            <a:ahLst/>
            <a:cxnLst>
              <a:cxn ang="0">
                <a:pos x="csX0" y="csY0"/>
              </a:cxn>
              <a:cxn ang="0">
                <a:pos x="csX1" y="csY1"/>
              </a:cxn>
              <a:cxn ang="0">
                <a:pos x="csX2" y="csY2"/>
              </a:cxn>
              <a:cxn ang="0">
                <a:pos x="csX3" y="csY3"/>
              </a:cxn>
              <a:cxn ang="0">
                <a:pos x="csX4" y="csY4"/>
              </a:cxn>
            </a:cxnLst>
            <a:rect l="l" t="t" r="r" b="b"/>
            <a:pathLst>
              <a:path w="254000" h="282568" fill="none" extrusionOk="0">
                <a:moveTo>
                  <a:pt x="0" y="141284"/>
                </a:moveTo>
                <a:cubicBezTo>
                  <a:pt x="13659" y="64875"/>
                  <a:pt x="60301" y="-7081"/>
                  <a:pt x="127000" y="0"/>
                </a:cubicBezTo>
                <a:cubicBezTo>
                  <a:pt x="189339" y="-1195"/>
                  <a:pt x="250819" y="66250"/>
                  <a:pt x="254000" y="141284"/>
                </a:cubicBezTo>
                <a:cubicBezTo>
                  <a:pt x="252723" y="207135"/>
                  <a:pt x="191850" y="289919"/>
                  <a:pt x="127000" y="282568"/>
                </a:cubicBezTo>
                <a:cubicBezTo>
                  <a:pt x="58675" y="283584"/>
                  <a:pt x="12355" y="222284"/>
                  <a:pt x="0" y="141284"/>
                </a:cubicBezTo>
                <a:close/>
              </a:path>
              <a:path w="254000" h="282568" stroke="0" extrusionOk="0">
                <a:moveTo>
                  <a:pt x="0" y="141284"/>
                </a:moveTo>
                <a:cubicBezTo>
                  <a:pt x="-10176" y="56978"/>
                  <a:pt x="46439" y="3911"/>
                  <a:pt x="127000" y="0"/>
                </a:cubicBezTo>
                <a:cubicBezTo>
                  <a:pt x="199648" y="528"/>
                  <a:pt x="249002" y="63414"/>
                  <a:pt x="254000" y="141284"/>
                </a:cubicBezTo>
                <a:cubicBezTo>
                  <a:pt x="245111" y="227994"/>
                  <a:pt x="195952" y="289135"/>
                  <a:pt x="127000" y="282568"/>
                </a:cubicBezTo>
                <a:cubicBezTo>
                  <a:pt x="48056" y="277751"/>
                  <a:pt x="11469" y="224793"/>
                  <a:pt x="0" y="141284"/>
                </a:cubicBezTo>
                <a:close/>
              </a:path>
            </a:pathLst>
          </a:custGeom>
          <a:solidFill>
            <a:schemeClr val="accent2"/>
          </a:solidFill>
          <a:ln w="50800">
            <a:solidFill>
              <a:srgbClr val="155452"/>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Rectangle 2">
            <a:extLst>
              <a:ext uri="{FF2B5EF4-FFF2-40B4-BE49-F238E27FC236}">
                <a16:creationId xmlns:a16="http://schemas.microsoft.com/office/drawing/2014/main" id="{63AE3A96-FBE0-227C-842A-F1AA048240EC}"/>
              </a:ext>
            </a:extLst>
          </p:cNvPr>
          <p:cNvSpPr/>
          <p:nvPr/>
        </p:nvSpPr>
        <p:spPr>
          <a:xfrm>
            <a:off x="907567" y="1640951"/>
            <a:ext cx="9903307" cy="4083567"/>
          </a:xfrm>
          <a:custGeom>
            <a:avLst/>
            <a:gdLst>
              <a:gd name="csX0" fmla="*/ 0 w 9903307"/>
              <a:gd name="csY0" fmla="*/ 0 h 4083567"/>
              <a:gd name="csX1" fmla="*/ 9903307 w 9903307"/>
              <a:gd name="csY1" fmla="*/ 0 h 4083567"/>
              <a:gd name="csX2" fmla="*/ 9903307 w 9903307"/>
              <a:gd name="csY2" fmla="*/ 4083567 h 4083567"/>
              <a:gd name="csX3" fmla="*/ 0 w 9903307"/>
              <a:gd name="csY3" fmla="*/ 4083567 h 4083567"/>
              <a:gd name="csX4" fmla="*/ 0 w 9903307"/>
              <a:gd name="csY4" fmla="*/ 0 h 4083567"/>
            </a:gdLst>
            <a:ahLst/>
            <a:cxnLst>
              <a:cxn ang="0">
                <a:pos x="csX0" y="csY0"/>
              </a:cxn>
              <a:cxn ang="0">
                <a:pos x="csX1" y="csY1"/>
              </a:cxn>
              <a:cxn ang="0">
                <a:pos x="csX2" y="csY2"/>
              </a:cxn>
              <a:cxn ang="0">
                <a:pos x="csX3" y="csY3"/>
              </a:cxn>
              <a:cxn ang="0">
                <a:pos x="csX4" y="csY4"/>
              </a:cxn>
            </a:cxnLst>
            <a:rect l="l" t="t" r="r" b="b"/>
            <a:pathLst>
              <a:path w="9903307" h="4083567" fill="none" extrusionOk="0">
                <a:moveTo>
                  <a:pt x="0" y="0"/>
                </a:moveTo>
                <a:cubicBezTo>
                  <a:pt x="4299146" y="98267"/>
                  <a:pt x="6172647" y="113279"/>
                  <a:pt x="9903307" y="0"/>
                </a:cubicBezTo>
                <a:cubicBezTo>
                  <a:pt x="9992827" y="837657"/>
                  <a:pt x="9985368" y="3454960"/>
                  <a:pt x="9903307" y="4083567"/>
                </a:cubicBezTo>
                <a:cubicBezTo>
                  <a:pt x="6163342" y="4225633"/>
                  <a:pt x="3260790" y="3988480"/>
                  <a:pt x="0" y="4083567"/>
                </a:cubicBezTo>
                <a:cubicBezTo>
                  <a:pt x="34316" y="3118617"/>
                  <a:pt x="143039" y="1761123"/>
                  <a:pt x="0" y="0"/>
                </a:cubicBezTo>
                <a:close/>
              </a:path>
              <a:path w="9903307" h="4083567" stroke="0" extrusionOk="0">
                <a:moveTo>
                  <a:pt x="0" y="0"/>
                </a:moveTo>
                <a:cubicBezTo>
                  <a:pt x="4347519" y="109306"/>
                  <a:pt x="7898374" y="70022"/>
                  <a:pt x="9903307" y="0"/>
                </a:cubicBezTo>
                <a:cubicBezTo>
                  <a:pt x="9930456" y="1879642"/>
                  <a:pt x="9899882" y="3296777"/>
                  <a:pt x="9903307" y="4083567"/>
                </a:cubicBezTo>
                <a:cubicBezTo>
                  <a:pt x="8575716" y="4108927"/>
                  <a:pt x="4400402" y="4025313"/>
                  <a:pt x="0" y="4083567"/>
                </a:cubicBezTo>
                <a:cubicBezTo>
                  <a:pt x="115972" y="2884460"/>
                  <a:pt x="-6242" y="874712"/>
                  <a:pt x="0" y="0"/>
                </a:cubicBezTo>
                <a:close/>
              </a:path>
            </a:pathLst>
          </a:custGeom>
          <a:solidFill>
            <a:srgbClr val="C1CFBB"/>
          </a:solidFill>
          <a:ln>
            <a:solidFill>
              <a:srgbClr val="98B6B1"/>
            </a:solidFill>
            <a:extLst>
              <a:ext uri="{C807C97D-BFC1-408E-A445-0C87EB9F89A2}">
                <ask:lineSketchStyleProps xmlns:ask="http://schemas.microsoft.com/office/drawing/2018/sketchyshapes" sd="3978248048">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0000"/>
              </a:lnSpc>
            </a:pPr>
            <a:r>
              <a:rPr lang="lv-LV" altLang="lv-LV" sz="2400" b="1" dirty="0">
                <a:solidFill>
                  <a:srgbClr val="155451"/>
                </a:solidFill>
                <a:latin typeface="Cambria" panose="02040503050406030204" pitchFamily="18" charset="0"/>
                <a:ea typeface="Cambria" panose="02040503050406030204" pitchFamily="18" charset="0"/>
              </a:rPr>
              <a:t>Riski DKS izmantošanai blīvi apdzīvotās teritorijās:</a:t>
            </a:r>
          </a:p>
          <a:p>
            <a:pPr>
              <a:lnSpc>
                <a:spcPct val="90000"/>
              </a:lnSpc>
            </a:pPr>
            <a:endParaRPr lang="lv-LV" altLang="lv-LV" sz="2400" b="1" dirty="0">
              <a:solidFill>
                <a:srgbClr val="155451"/>
              </a:solidFill>
              <a:latin typeface="Cambria" panose="02040503050406030204" pitchFamily="18" charset="0"/>
              <a:ea typeface="Cambria" panose="02040503050406030204" pitchFamily="18" charset="0"/>
            </a:endParaRPr>
          </a:p>
          <a:p>
            <a:pPr marL="641350" lvl="1" indent="-285750" algn="just">
              <a:spcBef>
                <a:spcPct val="0"/>
              </a:spcBef>
              <a:spcAft>
                <a:spcPts val="600"/>
              </a:spcAft>
              <a:buFont typeface="Wingdings" panose="05000000000000000000" pitchFamily="2" charset="2"/>
              <a:buChar char="ü"/>
            </a:pPr>
            <a:r>
              <a:rPr lang="lv-LV" altLang="lv-LV" b="1" dirty="0">
                <a:solidFill>
                  <a:srgbClr val="155451"/>
                </a:solidFill>
                <a:latin typeface="Cambria" panose="02040503050406030204" pitchFamily="18" charset="0"/>
                <a:ea typeface="Cambria" panose="02040503050406030204" pitchFamily="18" charset="0"/>
              </a:rPr>
              <a:t>neattīrīti notekūdeņi </a:t>
            </a:r>
            <a:r>
              <a:rPr lang="lv-LV" altLang="lv-LV" dirty="0">
                <a:solidFill>
                  <a:srgbClr val="155451"/>
                </a:solidFill>
                <a:latin typeface="Cambria" panose="02040503050406030204" pitchFamily="18" charset="0"/>
                <a:ea typeface="Cambria" panose="02040503050406030204" pitchFamily="18" charset="0"/>
              </a:rPr>
              <a:t>no decentralizētajām kanalizācijas sistēmām </a:t>
            </a:r>
            <a:r>
              <a:rPr lang="lv-LV" altLang="lv-LV" b="1" dirty="0">
                <a:solidFill>
                  <a:srgbClr val="155451"/>
                </a:solidFill>
                <a:latin typeface="Cambria" panose="02040503050406030204" pitchFamily="18" charset="0"/>
                <a:ea typeface="Cambria" panose="02040503050406030204" pitchFamily="18" charset="0"/>
              </a:rPr>
              <a:t>tiek novadīti vidē</a:t>
            </a:r>
            <a:r>
              <a:rPr lang="lv-LV" altLang="lv-LV" dirty="0">
                <a:solidFill>
                  <a:srgbClr val="155451"/>
                </a:solidFill>
                <a:latin typeface="Cambria" panose="02040503050406030204" pitchFamily="18" charset="0"/>
                <a:ea typeface="Cambria" panose="02040503050406030204" pitchFamily="18" charset="0"/>
              </a:rPr>
              <a:t> vai nelegāli novadīti centralizētajā kanalizācijas sistēmā;</a:t>
            </a:r>
          </a:p>
          <a:p>
            <a:pPr marL="538163" lvl="1" indent="-182563" algn="just">
              <a:spcBef>
                <a:spcPct val="0"/>
              </a:spcBef>
              <a:spcAft>
                <a:spcPts val="600"/>
              </a:spcAft>
            </a:pPr>
            <a:endParaRPr lang="lv-LV" altLang="lv-LV" dirty="0">
              <a:solidFill>
                <a:srgbClr val="155451"/>
              </a:solidFill>
              <a:latin typeface="Cambria" panose="02040503050406030204" pitchFamily="18" charset="0"/>
              <a:ea typeface="Cambria" panose="02040503050406030204" pitchFamily="18" charset="0"/>
            </a:endParaRPr>
          </a:p>
          <a:p>
            <a:pPr marL="641350" lvl="1" indent="-285750" algn="just">
              <a:spcBef>
                <a:spcPct val="0"/>
              </a:spcBef>
              <a:spcAft>
                <a:spcPts val="600"/>
              </a:spcAft>
              <a:buFont typeface="Wingdings" panose="05000000000000000000" pitchFamily="2" charset="2"/>
              <a:buChar char="ü"/>
            </a:pPr>
            <a:r>
              <a:rPr lang="lv-LV" altLang="lv-LV" b="1" dirty="0">
                <a:solidFill>
                  <a:srgbClr val="155451"/>
                </a:solidFill>
                <a:latin typeface="Cambria" panose="02040503050406030204" pitchFamily="18" charset="0"/>
                <a:ea typeface="Cambria" panose="02040503050406030204" pitchFamily="18" charset="0"/>
              </a:rPr>
              <a:t>netiek nodrošināta </a:t>
            </a:r>
            <a:r>
              <a:rPr lang="lv-LV" altLang="lv-LV" dirty="0">
                <a:solidFill>
                  <a:srgbClr val="155451"/>
                </a:solidFill>
                <a:latin typeface="Cambria" panose="02040503050406030204" pitchFamily="18" charset="0"/>
                <a:ea typeface="Cambria" panose="02040503050406030204" pitchFamily="18" charset="0"/>
              </a:rPr>
              <a:t>regulāra decentralizētajās kanalizācijas sistēmās uzkrāto notekūdeņu, septisko tvertņu dūņu vai kanalizācijas sistēmu tīrīšanas atkritumu </a:t>
            </a:r>
            <a:r>
              <a:rPr lang="lv-LV" altLang="lv-LV" b="1" dirty="0">
                <a:solidFill>
                  <a:srgbClr val="155451"/>
                </a:solidFill>
                <a:latin typeface="Cambria" panose="02040503050406030204" pitchFamily="18" charset="0"/>
                <a:ea typeface="Cambria" panose="02040503050406030204" pitchFamily="18" charset="0"/>
              </a:rPr>
              <a:t>izvešana attīrīšanai;</a:t>
            </a:r>
          </a:p>
          <a:p>
            <a:pPr marL="538163" lvl="1" indent="-182563" algn="just">
              <a:spcBef>
                <a:spcPct val="0"/>
              </a:spcBef>
              <a:spcAft>
                <a:spcPts val="600"/>
              </a:spcAft>
            </a:pPr>
            <a:endParaRPr lang="lv-LV" altLang="lv-LV" dirty="0">
              <a:solidFill>
                <a:srgbClr val="155451"/>
              </a:solidFill>
              <a:latin typeface="Cambria" panose="02040503050406030204" pitchFamily="18" charset="0"/>
              <a:ea typeface="Cambria" panose="02040503050406030204" pitchFamily="18" charset="0"/>
            </a:endParaRPr>
          </a:p>
          <a:p>
            <a:pPr marL="641350" lvl="1" indent="-285750" algn="just">
              <a:spcBef>
                <a:spcPct val="0"/>
              </a:spcBef>
              <a:spcAft>
                <a:spcPts val="600"/>
              </a:spcAft>
              <a:buFont typeface="Wingdings" panose="05000000000000000000" pitchFamily="2" charset="2"/>
              <a:buChar char="ü"/>
            </a:pPr>
            <a:r>
              <a:rPr lang="lv-LV" altLang="lv-LV" b="1" dirty="0">
                <a:solidFill>
                  <a:srgbClr val="155451"/>
                </a:solidFill>
                <a:latin typeface="Cambria" panose="02040503050406030204" pitchFamily="18" charset="0"/>
                <a:ea typeface="Cambria" panose="02040503050406030204" pitchFamily="18" charset="0"/>
              </a:rPr>
              <a:t>decentralizētas kanalizācijas sistēmas netiek atbilstoši ekspluatētas </a:t>
            </a:r>
            <a:r>
              <a:rPr lang="lv-LV" altLang="lv-LV" dirty="0">
                <a:solidFill>
                  <a:srgbClr val="155451"/>
                </a:solidFill>
                <a:latin typeface="Cambria" panose="02040503050406030204" pitchFamily="18" charset="0"/>
                <a:ea typeface="Cambria" panose="02040503050406030204" pitchFamily="18" charset="0"/>
              </a:rPr>
              <a:t>un rada draudus cilvēka veselībai un videi.</a:t>
            </a:r>
          </a:p>
          <a:p>
            <a:pPr marL="285750" indent="-285750">
              <a:lnSpc>
                <a:spcPct val="90000"/>
              </a:lnSpc>
              <a:buFont typeface="Wingdings" panose="05000000000000000000" pitchFamily="2" charset="2"/>
              <a:buChar char="ü"/>
            </a:pPr>
            <a:endParaRPr lang="lv-LV" altLang="lv-LV" sz="2400" b="1" dirty="0">
              <a:solidFill>
                <a:srgbClr val="61766A"/>
              </a:solidFill>
              <a:latin typeface="Cambria" panose="02040503050406030204" pitchFamily="18" charset="0"/>
              <a:ea typeface="Cambria" panose="02040503050406030204" pitchFamily="18" charset="0"/>
            </a:endParaRPr>
          </a:p>
          <a:p>
            <a:pPr marL="285750" indent="-285750">
              <a:lnSpc>
                <a:spcPct val="90000"/>
              </a:lnSpc>
              <a:buFont typeface="Wingdings" panose="05000000000000000000" pitchFamily="2" charset="2"/>
              <a:buChar char="ü"/>
            </a:pPr>
            <a:endParaRPr lang="lv-LV" altLang="lv-LV" sz="2400" b="1" dirty="0">
              <a:solidFill>
                <a:srgbClr val="61766A"/>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70949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AEFEA-D2AA-87D9-FE2C-F6A468BF18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4DAA59-7DA8-F5D5-1A6D-F2A806E04085}"/>
              </a:ext>
            </a:extLst>
          </p:cNvPr>
          <p:cNvSpPr>
            <a:spLocks noGrp="1"/>
          </p:cNvSpPr>
          <p:nvPr>
            <p:ph type="title"/>
          </p:nvPr>
        </p:nvSpPr>
        <p:spPr>
          <a:xfrm>
            <a:off x="1859478" y="263019"/>
            <a:ext cx="9684822" cy="1325563"/>
          </a:xfrm>
        </p:spPr>
        <p:txBody>
          <a:bodyPr>
            <a:normAutofit/>
          </a:bodyPr>
          <a:lstStyle/>
          <a:p>
            <a:pPr algn="ctr"/>
            <a:r>
              <a:rPr lang="lv-LV" sz="3200" b="1" cap="all" dirty="0">
                <a:solidFill>
                  <a:srgbClr val="155452"/>
                </a:solidFill>
                <a:latin typeface="Cambria"/>
                <a:ea typeface="Cambria"/>
              </a:rPr>
              <a:t>Decentralizētas kanalizācijas sistēmu (DKS) risinājumi </a:t>
            </a:r>
          </a:p>
        </p:txBody>
      </p:sp>
      <p:cxnSp>
        <p:nvCxnSpPr>
          <p:cNvPr id="4" name="Straight Connector 3">
            <a:extLst>
              <a:ext uri="{FF2B5EF4-FFF2-40B4-BE49-F238E27FC236}">
                <a16:creationId xmlns:a16="http://schemas.microsoft.com/office/drawing/2014/main" id="{BBE23900-10BE-A0BF-D3C8-9120AA5A68F2}"/>
              </a:ext>
            </a:extLst>
          </p:cNvPr>
          <p:cNvCxnSpPr/>
          <p:nvPr/>
        </p:nvCxnSpPr>
        <p:spPr>
          <a:xfrm>
            <a:off x="-7945" y="784521"/>
            <a:ext cx="1206500" cy="0"/>
          </a:xfrm>
          <a:prstGeom prst="line">
            <a:avLst/>
          </a:prstGeom>
          <a:ln w="101600">
            <a:solidFill>
              <a:srgbClr val="155452"/>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4DC947D4-9531-8291-F737-68E3887FE625}"/>
              </a:ext>
            </a:extLst>
          </p:cNvPr>
          <p:cNvSpPr/>
          <p:nvPr/>
        </p:nvSpPr>
        <p:spPr>
          <a:xfrm>
            <a:off x="1198986" y="643233"/>
            <a:ext cx="254000" cy="282568"/>
          </a:xfrm>
          <a:custGeom>
            <a:avLst/>
            <a:gdLst>
              <a:gd name="csX0" fmla="*/ 0 w 254000"/>
              <a:gd name="csY0" fmla="*/ 141284 h 282568"/>
              <a:gd name="csX1" fmla="*/ 127000 w 254000"/>
              <a:gd name="csY1" fmla="*/ 0 h 282568"/>
              <a:gd name="csX2" fmla="*/ 254000 w 254000"/>
              <a:gd name="csY2" fmla="*/ 141284 h 282568"/>
              <a:gd name="csX3" fmla="*/ 127000 w 254000"/>
              <a:gd name="csY3" fmla="*/ 282568 h 282568"/>
              <a:gd name="csX4" fmla="*/ 0 w 254000"/>
              <a:gd name="csY4" fmla="*/ 141284 h 282568"/>
            </a:gdLst>
            <a:ahLst/>
            <a:cxnLst>
              <a:cxn ang="0">
                <a:pos x="csX0" y="csY0"/>
              </a:cxn>
              <a:cxn ang="0">
                <a:pos x="csX1" y="csY1"/>
              </a:cxn>
              <a:cxn ang="0">
                <a:pos x="csX2" y="csY2"/>
              </a:cxn>
              <a:cxn ang="0">
                <a:pos x="csX3" y="csY3"/>
              </a:cxn>
              <a:cxn ang="0">
                <a:pos x="csX4" y="csY4"/>
              </a:cxn>
            </a:cxnLst>
            <a:rect l="l" t="t" r="r" b="b"/>
            <a:pathLst>
              <a:path w="254000" h="282568" fill="none" extrusionOk="0">
                <a:moveTo>
                  <a:pt x="0" y="141284"/>
                </a:moveTo>
                <a:cubicBezTo>
                  <a:pt x="13659" y="64875"/>
                  <a:pt x="60301" y="-7081"/>
                  <a:pt x="127000" y="0"/>
                </a:cubicBezTo>
                <a:cubicBezTo>
                  <a:pt x="189339" y="-1195"/>
                  <a:pt x="250819" y="66250"/>
                  <a:pt x="254000" y="141284"/>
                </a:cubicBezTo>
                <a:cubicBezTo>
                  <a:pt x="252723" y="207135"/>
                  <a:pt x="191850" y="289919"/>
                  <a:pt x="127000" y="282568"/>
                </a:cubicBezTo>
                <a:cubicBezTo>
                  <a:pt x="58675" y="283584"/>
                  <a:pt x="12355" y="222284"/>
                  <a:pt x="0" y="141284"/>
                </a:cubicBezTo>
                <a:close/>
              </a:path>
              <a:path w="254000" h="282568" stroke="0" extrusionOk="0">
                <a:moveTo>
                  <a:pt x="0" y="141284"/>
                </a:moveTo>
                <a:cubicBezTo>
                  <a:pt x="-10176" y="56978"/>
                  <a:pt x="46439" y="3911"/>
                  <a:pt x="127000" y="0"/>
                </a:cubicBezTo>
                <a:cubicBezTo>
                  <a:pt x="199648" y="528"/>
                  <a:pt x="249002" y="63414"/>
                  <a:pt x="254000" y="141284"/>
                </a:cubicBezTo>
                <a:cubicBezTo>
                  <a:pt x="245111" y="227994"/>
                  <a:pt x="195952" y="289135"/>
                  <a:pt x="127000" y="282568"/>
                </a:cubicBezTo>
                <a:cubicBezTo>
                  <a:pt x="48056" y="277751"/>
                  <a:pt x="11469" y="224793"/>
                  <a:pt x="0" y="141284"/>
                </a:cubicBezTo>
                <a:close/>
              </a:path>
            </a:pathLst>
          </a:custGeom>
          <a:solidFill>
            <a:schemeClr val="accent2"/>
          </a:solidFill>
          <a:ln w="50800">
            <a:solidFill>
              <a:srgbClr val="155452"/>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700FF39F-1C84-07AC-3525-F247BA300911}"/>
              </a:ext>
            </a:extLst>
          </p:cNvPr>
          <p:cNvSpPr/>
          <p:nvPr/>
        </p:nvSpPr>
        <p:spPr>
          <a:xfrm>
            <a:off x="907567" y="1640951"/>
            <a:ext cx="9903307" cy="4083567"/>
          </a:xfrm>
          <a:custGeom>
            <a:avLst/>
            <a:gdLst>
              <a:gd name="csX0" fmla="*/ 0 w 9903307"/>
              <a:gd name="csY0" fmla="*/ 0 h 4083567"/>
              <a:gd name="csX1" fmla="*/ 9903307 w 9903307"/>
              <a:gd name="csY1" fmla="*/ 0 h 4083567"/>
              <a:gd name="csX2" fmla="*/ 9903307 w 9903307"/>
              <a:gd name="csY2" fmla="*/ 4083567 h 4083567"/>
              <a:gd name="csX3" fmla="*/ 0 w 9903307"/>
              <a:gd name="csY3" fmla="*/ 4083567 h 4083567"/>
              <a:gd name="csX4" fmla="*/ 0 w 9903307"/>
              <a:gd name="csY4" fmla="*/ 0 h 4083567"/>
            </a:gdLst>
            <a:ahLst/>
            <a:cxnLst>
              <a:cxn ang="0">
                <a:pos x="csX0" y="csY0"/>
              </a:cxn>
              <a:cxn ang="0">
                <a:pos x="csX1" y="csY1"/>
              </a:cxn>
              <a:cxn ang="0">
                <a:pos x="csX2" y="csY2"/>
              </a:cxn>
              <a:cxn ang="0">
                <a:pos x="csX3" y="csY3"/>
              </a:cxn>
              <a:cxn ang="0">
                <a:pos x="csX4" y="csY4"/>
              </a:cxn>
            </a:cxnLst>
            <a:rect l="l" t="t" r="r" b="b"/>
            <a:pathLst>
              <a:path w="9903307" h="4083567" fill="none" extrusionOk="0">
                <a:moveTo>
                  <a:pt x="0" y="0"/>
                </a:moveTo>
                <a:cubicBezTo>
                  <a:pt x="4299146" y="98267"/>
                  <a:pt x="6172647" y="113279"/>
                  <a:pt x="9903307" y="0"/>
                </a:cubicBezTo>
                <a:cubicBezTo>
                  <a:pt x="9992827" y="837657"/>
                  <a:pt x="9985368" y="3454960"/>
                  <a:pt x="9903307" y="4083567"/>
                </a:cubicBezTo>
                <a:cubicBezTo>
                  <a:pt x="6163342" y="4225633"/>
                  <a:pt x="3260790" y="3988480"/>
                  <a:pt x="0" y="4083567"/>
                </a:cubicBezTo>
                <a:cubicBezTo>
                  <a:pt x="34316" y="3118617"/>
                  <a:pt x="143039" y="1761123"/>
                  <a:pt x="0" y="0"/>
                </a:cubicBezTo>
                <a:close/>
              </a:path>
              <a:path w="9903307" h="4083567" stroke="0" extrusionOk="0">
                <a:moveTo>
                  <a:pt x="0" y="0"/>
                </a:moveTo>
                <a:cubicBezTo>
                  <a:pt x="4347519" y="109306"/>
                  <a:pt x="7898374" y="70022"/>
                  <a:pt x="9903307" y="0"/>
                </a:cubicBezTo>
                <a:cubicBezTo>
                  <a:pt x="9930456" y="1879642"/>
                  <a:pt x="9899882" y="3296777"/>
                  <a:pt x="9903307" y="4083567"/>
                </a:cubicBezTo>
                <a:cubicBezTo>
                  <a:pt x="8575716" y="4108927"/>
                  <a:pt x="4400402" y="4025313"/>
                  <a:pt x="0" y="4083567"/>
                </a:cubicBezTo>
                <a:cubicBezTo>
                  <a:pt x="115972" y="2884460"/>
                  <a:pt x="-6242" y="874712"/>
                  <a:pt x="0" y="0"/>
                </a:cubicBezTo>
                <a:close/>
              </a:path>
            </a:pathLst>
          </a:custGeom>
          <a:solidFill>
            <a:srgbClr val="C1CFBB"/>
          </a:solidFill>
          <a:ln>
            <a:solidFill>
              <a:srgbClr val="98B6B1"/>
            </a:solidFill>
            <a:extLst>
              <a:ext uri="{C807C97D-BFC1-408E-A445-0C87EB9F89A2}">
                <ask:lineSketchStyleProps xmlns:ask="http://schemas.microsoft.com/office/drawing/2018/sketchyshapes" sd="3978248048">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0000"/>
              </a:lnSpc>
            </a:pPr>
            <a:r>
              <a:rPr lang="lv-LV" altLang="lv-LV" sz="2400" b="1" dirty="0">
                <a:solidFill>
                  <a:srgbClr val="155451"/>
                </a:solidFill>
                <a:latin typeface="Cambria" panose="02040503050406030204" pitchFamily="18" charset="0"/>
                <a:ea typeface="Cambria" panose="02040503050406030204" pitchFamily="18" charset="0"/>
              </a:rPr>
              <a:t>Obligāti pienākumi DKS īpašniekam, lietotājam:</a:t>
            </a:r>
          </a:p>
          <a:p>
            <a:pPr>
              <a:lnSpc>
                <a:spcPct val="90000"/>
              </a:lnSpc>
            </a:pPr>
            <a:endParaRPr lang="lv-LV" altLang="lv-LV" sz="2400" b="1" dirty="0">
              <a:solidFill>
                <a:srgbClr val="155451"/>
              </a:solidFill>
              <a:latin typeface="Cambria" panose="02040503050406030204" pitchFamily="18" charset="0"/>
              <a:ea typeface="Cambria" panose="02040503050406030204" pitchFamily="18" charset="0"/>
            </a:endParaRPr>
          </a:p>
          <a:p>
            <a:pPr marL="641350" lvl="1" indent="-285750" algn="just">
              <a:spcBef>
                <a:spcPct val="0"/>
              </a:spcBef>
              <a:spcAft>
                <a:spcPts val="600"/>
              </a:spcAft>
              <a:buFont typeface="Wingdings" panose="05000000000000000000" pitchFamily="2" charset="2"/>
              <a:buChar char="ü"/>
            </a:pPr>
            <a:r>
              <a:rPr lang="lv-LV" altLang="lv-LV" b="1" dirty="0">
                <a:solidFill>
                  <a:srgbClr val="155451"/>
                </a:solidFill>
                <a:latin typeface="Cambria" panose="02040503050406030204" pitchFamily="18" charset="0"/>
                <a:ea typeface="Cambria" panose="02040503050406030204" pitchFamily="18" charset="0"/>
              </a:rPr>
              <a:t>reģistrēt </a:t>
            </a:r>
            <a:r>
              <a:rPr lang="lv-LV" altLang="lv-LV" dirty="0">
                <a:solidFill>
                  <a:srgbClr val="155451"/>
                </a:solidFill>
                <a:latin typeface="Cambria" panose="02040503050406030204" pitchFamily="18" charset="0"/>
                <a:ea typeface="Cambria" panose="02040503050406030204" pitchFamily="18" charset="0"/>
              </a:rPr>
              <a:t>īpašumā vai valdījumā esošo sistēmu;</a:t>
            </a:r>
          </a:p>
          <a:p>
            <a:pPr marL="641350" lvl="1" indent="-285750" algn="just">
              <a:spcBef>
                <a:spcPct val="0"/>
              </a:spcBef>
              <a:spcAft>
                <a:spcPts val="600"/>
              </a:spcAft>
              <a:buFont typeface="Wingdings" panose="05000000000000000000" pitchFamily="2" charset="2"/>
              <a:buChar char="ü"/>
            </a:pPr>
            <a:r>
              <a:rPr lang="lv-LV" altLang="lv-LV" dirty="0">
                <a:solidFill>
                  <a:srgbClr val="155451"/>
                </a:solidFill>
                <a:latin typeface="Cambria" panose="02040503050406030204" pitchFamily="18" charset="0"/>
                <a:ea typeface="Cambria" panose="02040503050406030204" pitchFamily="18" charset="0"/>
              </a:rPr>
              <a:t>par saviem līdzekļiem </a:t>
            </a:r>
            <a:r>
              <a:rPr lang="lv-LV" altLang="lv-LV" b="1" dirty="0">
                <a:solidFill>
                  <a:srgbClr val="155451"/>
                </a:solidFill>
                <a:latin typeface="Cambria" panose="02040503050406030204" pitchFamily="18" charset="0"/>
                <a:ea typeface="Cambria" panose="02040503050406030204" pitchFamily="18" charset="0"/>
              </a:rPr>
              <a:t>nodrošināt tās apkopi un remontu;</a:t>
            </a:r>
          </a:p>
          <a:p>
            <a:pPr marL="641350" lvl="1" indent="-285750" algn="just">
              <a:spcBef>
                <a:spcPct val="0"/>
              </a:spcBef>
              <a:spcAft>
                <a:spcPts val="600"/>
              </a:spcAft>
              <a:buFont typeface="Wingdings" panose="05000000000000000000" pitchFamily="2" charset="2"/>
              <a:buChar char="ü"/>
            </a:pPr>
            <a:r>
              <a:rPr lang="lv-LV" altLang="lv-LV" dirty="0">
                <a:solidFill>
                  <a:srgbClr val="155451"/>
                </a:solidFill>
                <a:latin typeface="Cambria" panose="02040503050406030204" pitchFamily="18" charset="0"/>
                <a:ea typeface="Cambria" panose="02040503050406030204" pitchFamily="18" charset="0"/>
              </a:rPr>
              <a:t>nodrošināt attīrīšanas iekārtu </a:t>
            </a:r>
            <a:r>
              <a:rPr lang="lv-LV" altLang="lv-LV" b="1" dirty="0">
                <a:solidFill>
                  <a:srgbClr val="155451"/>
                </a:solidFill>
                <a:latin typeface="Cambria" panose="02040503050406030204" pitchFamily="18" charset="0"/>
                <a:ea typeface="Cambria" panose="02040503050406030204" pitchFamily="18" charset="0"/>
              </a:rPr>
              <a:t>ekspluatāciju atbilstoši tehniskajai dokumentācijai </a:t>
            </a:r>
            <a:r>
              <a:rPr lang="lv-LV" altLang="lv-LV" dirty="0">
                <a:solidFill>
                  <a:srgbClr val="155451"/>
                </a:solidFill>
                <a:latin typeface="Cambria" panose="02040503050406030204" pitchFamily="18" charset="0"/>
                <a:ea typeface="Cambria" panose="02040503050406030204" pitchFamily="18" charset="0"/>
              </a:rPr>
              <a:t>un atbilstoša komersanta veiktu </a:t>
            </a:r>
            <a:r>
              <a:rPr lang="lv-LV" altLang="lv-LV" b="1" dirty="0">
                <a:solidFill>
                  <a:srgbClr val="155451"/>
                </a:solidFill>
                <a:latin typeface="Cambria" panose="02040503050406030204" pitchFamily="18" charset="0"/>
                <a:ea typeface="Cambria" panose="02040503050406030204" pitchFamily="18" charset="0"/>
              </a:rPr>
              <a:t>tehnisko apkopi </a:t>
            </a:r>
            <a:r>
              <a:rPr lang="lv-LV" altLang="lv-LV" dirty="0">
                <a:solidFill>
                  <a:srgbClr val="155451"/>
                </a:solidFill>
                <a:latin typeface="Cambria" panose="02040503050406030204" pitchFamily="18" charset="0"/>
                <a:ea typeface="Cambria" panose="02040503050406030204" pitchFamily="18" charset="0"/>
              </a:rPr>
              <a:t>vismaz reiz gadā vai ražotāja noteiktajā biežumā, </a:t>
            </a:r>
            <a:r>
              <a:rPr lang="lv-LV" altLang="lv-LV" b="1" dirty="0">
                <a:solidFill>
                  <a:srgbClr val="155451"/>
                </a:solidFill>
                <a:latin typeface="Cambria" panose="02040503050406030204" pitchFamily="18" charset="0"/>
                <a:ea typeface="Cambria" panose="02040503050406030204" pitchFamily="18" charset="0"/>
              </a:rPr>
              <a:t>iesniegt informāciju reģistram par veikto apkopi;</a:t>
            </a:r>
          </a:p>
          <a:p>
            <a:pPr marL="641350" lvl="1" indent="-285750" algn="just">
              <a:spcBef>
                <a:spcPct val="0"/>
              </a:spcBef>
              <a:spcAft>
                <a:spcPts val="600"/>
              </a:spcAft>
              <a:buFont typeface="Wingdings" panose="05000000000000000000" pitchFamily="2" charset="2"/>
              <a:buChar char="ü"/>
            </a:pPr>
            <a:r>
              <a:rPr lang="lv-LV" altLang="lv-LV" dirty="0">
                <a:solidFill>
                  <a:srgbClr val="155451"/>
                </a:solidFill>
                <a:latin typeface="Cambria" panose="02040503050406030204" pitchFamily="18" charset="0"/>
                <a:ea typeface="Cambria" panose="02040503050406030204" pitchFamily="18" charset="0"/>
              </a:rPr>
              <a:t>nodrošināt </a:t>
            </a:r>
            <a:r>
              <a:rPr lang="lv-LV" altLang="lv-LV" b="1" dirty="0">
                <a:solidFill>
                  <a:srgbClr val="155451"/>
                </a:solidFill>
                <a:latin typeface="Cambria" panose="02040503050406030204" pitchFamily="18" charset="0"/>
                <a:ea typeface="Cambria" panose="02040503050406030204" pitchFamily="18" charset="0"/>
              </a:rPr>
              <a:t>notekūdeņu atbilstību </a:t>
            </a:r>
            <a:r>
              <a:rPr lang="lv-LV" altLang="lv-LV" dirty="0">
                <a:solidFill>
                  <a:srgbClr val="155451"/>
                </a:solidFill>
                <a:latin typeface="Cambria" panose="02040503050406030204" pitchFamily="18" charset="0"/>
                <a:ea typeface="Cambria" panose="02040503050406030204" pitchFamily="18" charset="0"/>
              </a:rPr>
              <a:t>normatīvajos aktos un pašvaldību sasitošajos noteikumos izvirzītajām prasībām, un neradīs draudus centralizētajai kanalizācijas sistēmai;</a:t>
            </a:r>
          </a:p>
          <a:p>
            <a:pPr marL="641350" lvl="1" indent="-285750" algn="just">
              <a:spcBef>
                <a:spcPct val="0"/>
              </a:spcBef>
              <a:spcAft>
                <a:spcPts val="600"/>
              </a:spcAft>
              <a:buFont typeface="Wingdings" panose="05000000000000000000" pitchFamily="2" charset="2"/>
              <a:buChar char="ü"/>
            </a:pPr>
            <a:r>
              <a:rPr lang="lv-LV" altLang="lv-LV" b="1" dirty="0">
                <a:solidFill>
                  <a:srgbClr val="155451"/>
                </a:solidFill>
                <a:latin typeface="Cambria" panose="02040503050406030204" pitchFamily="18" charset="0"/>
                <a:ea typeface="Cambria" panose="02040503050406030204" pitchFamily="18" charset="0"/>
              </a:rPr>
              <a:t>vismaz 2 gadus </a:t>
            </a:r>
            <a:r>
              <a:rPr lang="lv-LV" altLang="lv-LV" dirty="0">
                <a:solidFill>
                  <a:srgbClr val="155451"/>
                </a:solidFill>
                <a:latin typeface="Cambria" panose="02040503050406030204" pitchFamily="18" charset="0"/>
                <a:ea typeface="Cambria" panose="02040503050406030204" pitchFamily="18" charset="0"/>
              </a:rPr>
              <a:t>pēc asenizācijas pakalpojumu saņemšanas </a:t>
            </a:r>
            <a:r>
              <a:rPr lang="lv-LV" altLang="lv-LV" b="1" dirty="0">
                <a:solidFill>
                  <a:srgbClr val="155451"/>
                </a:solidFill>
                <a:latin typeface="Cambria" panose="02040503050406030204" pitchFamily="18" charset="0"/>
                <a:ea typeface="Cambria" panose="02040503050406030204" pitchFamily="18" charset="0"/>
              </a:rPr>
              <a:t>saglabāt</a:t>
            </a:r>
            <a:r>
              <a:rPr lang="lv-LV" altLang="lv-LV" dirty="0">
                <a:solidFill>
                  <a:srgbClr val="155451"/>
                </a:solidFill>
                <a:latin typeface="Cambria" panose="02040503050406030204" pitchFamily="18" charset="0"/>
                <a:ea typeface="Cambria" panose="02040503050406030204" pitchFamily="18" charset="0"/>
              </a:rPr>
              <a:t> šo </a:t>
            </a:r>
            <a:r>
              <a:rPr lang="lv-LV" altLang="lv-LV" b="1" dirty="0">
                <a:solidFill>
                  <a:srgbClr val="155451"/>
                </a:solidFill>
                <a:latin typeface="Cambria" panose="02040503050406030204" pitchFamily="18" charset="0"/>
                <a:ea typeface="Cambria" panose="02040503050406030204" pitchFamily="18" charset="0"/>
              </a:rPr>
              <a:t>darījumu apliecinošos dokumentus.</a:t>
            </a:r>
            <a:endParaRPr lang="lv-LV" altLang="lv-LV" sz="2400" b="1" dirty="0">
              <a:solidFill>
                <a:srgbClr val="61766A"/>
              </a:solidFill>
              <a:latin typeface="Cambria" panose="02040503050406030204" pitchFamily="18" charset="0"/>
              <a:ea typeface="Cambria" panose="02040503050406030204" pitchFamily="18" charset="0"/>
            </a:endParaRPr>
          </a:p>
          <a:p>
            <a:pPr marL="285750" indent="-285750">
              <a:lnSpc>
                <a:spcPct val="90000"/>
              </a:lnSpc>
              <a:buFont typeface="Wingdings" panose="05000000000000000000" pitchFamily="2" charset="2"/>
              <a:buChar char="ü"/>
            </a:pPr>
            <a:endParaRPr lang="lv-LV" altLang="lv-LV" sz="2400" b="1" dirty="0">
              <a:solidFill>
                <a:srgbClr val="61766A"/>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75861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FC5CC-F8AF-D617-D8AC-119180860A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3572D2-EF0C-4B56-FC92-A2998970D49A}"/>
              </a:ext>
            </a:extLst>
          </p:cNvPr>
          <p:cNvSpPr>
            <a:spLocks noGrp="1"/>
          </p:cNvSpPr>
          <p:nvPr>
            <p:ph type="title"/>
          </p:nvPr>
        </p:nvSpPr>
        <p:spPr>
          <a:xfrm>
            <a:off x="1859478" y="263019"/>
            <a:ext cx="9684822" cy="1325563"/>
          </a:xfrm>
        </p:spPr>
        <p:txBody>
          <a:bodyPr>
            <a:normAutofit/>
          </a:bodyPr>
          <a:lstStyle/>
          <a:p>
            <a:pPr algn="ctr"/>
            <a:r>
              <a:rPr lang="lv-LV" sz="3200" b="1" cap="all" dirty="0">
                <a:solidFill>
                  <a:srgbClr val="155452"/>
                </a:solidFill>
                <a:latin typeface="Cambria"/>
                <a:ea typeface="Cambria"/>
              </a:rPr>
              <a:t>Decentralizētas kanalizācijas sistēmu (DKS) risinājumi </a:t>
            </a:r>
          </a:p>
        </p:txBody>
      </p:sp>
      <p:cxnSp>
        <p:nvCxnSpPr>
          <p:cNvPr id="4" name="Straight Connector 3">
            <a:extLst>
              <a:ext uri="{FF2B5EF4-FFF2-40B4-BE49-F238E27FC236}">
                <a16:creationId xmlns:a16="http://schemas.microsoft.com/office/drawing/2014/main" id="{1DD4AF1D-60E0-1AE7-F8CD-54F1CA1E108B}"/>
              </a:ext>
            </a:extLst>
          </p:cNvPr>
          <p:cNvCxnSpPr/>
          <p:nvPr/>
        </p:nvCxnSpPr>
        <p:spPr>
          <a:xfrm>
            <a:off x="-7945" y="784521"/>
            <a:ext cx="1206500" cy="0"/>
          </a:xfrm>
          <a:prstGeom prst="line">
            <a:avLst/>
          </a:prstGeom>
          <a:ln w="101600">
            <a:solidFill>
              <a:srgbClr val="155452"/>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D95FA101-FE49-20B8-9148-2F1ABCF32DD4}"/>
              </a:ext>
            </a:extLst>
          </p:cNvPr>
          <p:cNvSpPr/>
          <p:nvPr/>
        </p:nvSpPr>
        <p:spPr>
          <a:xfrm>
            <a:off x="1198986" y="643233"/>
            <a:ext cx="254000" cy="282568"/>
          </a:xfrm>
          <a:custGeom>
            <a:avLst/>
            <a:gdLst>
              <a:gd name="csX0" fmla="*/ 0 w 254000"/>
              <a:gd name="csY0" fmla="*/ 141284 h 282568"/>
              <a:gd name="csX1" fmla="*/ 127000 w 254000"/>
              <a:gd name="csY1" fmla="*/ 0 h 282568"/>
              <a:gd name="csX2" fmla="*/ 254000 w 254000"/>
              <a:gd name="csY2" fmla="*/ 141284 h 282568"/>
              <a:gd name="csX3" fmla="*/ 127000 w 254000"/>
              <a:gd name="csY3" fmla="*/ 282568 h 282568"/>
              <a:gd name="csX4" fmla="*/ 0 w 254000"/>
              <a:gd name="csY4" fmla="*/ 141284 h 282568"/>
            </a:gdLst>
            <a:ahLst/>
            <a:cxnLst>
              <a:cxn ang="0">
                <a:pos x="csX0" y="csY0"/>
              </a:cxn>
              <a:cxn ang="0">
                <a:pos x="csX1" y="csY1"/>
              </a:cxn>
              <a:cxn ang="0">
                <a:pos x="csX2" y="csY2"/>
              </a:cxn>
              <a:cxn ang="0">
                <a:pos x="csX3" y="csY3"/>
              </a:cxn>
              <a:cxn ang="0">
                <a:pos x="csX4" y="csY4"/>
              </a:cxn>
            </a:cxnLst>
            <a:rect l="l" t="t" r="r" b="b"/>
            <a:pathLst>
              <a:path w="254000" h="282568" fill="none" extrusionOk="0">
                <a:moveTo>
                  <a:pt x="0" y="141284"/>
                </a:moveTo>
                <a:cubicBezTo>
                  <a:pt x="13659" y="64875"/>
                  <a:pt x="60301" y="-7081"/>
                  <a:pt x="127000" y="0"/>
                </a:cubicBezTo>
                <a:cubicBezTo>
                  <a:pt x="189339" y="-1195"/>
                  <a:pt x="250819" y="66250"/>
                  <a:pt x="254000" y="141284"/>
                </a:cubicBezTo>
                <a:cubicBezTo>
                  <a:pt x="252723" y="207135"/>
                  <a:pt x="191850" y="289919"/>
                  <a:pt x="127000" y="282568"/>
                </a:cubicBezTo>
                <a:cubicBezTo>
                  <a:pt x="58675" y="283584"/>
                  <a:pt x="12355" y="222284"/>
                  <a:pt x="0" y="141284"/>
                </a:cubicBezTo>
                <a:close/>
              </a:path>
              <a:path w="254000" h="282568" stroke="0" extrusionOk="0">
                <a:moveTo>
                  <a:pt x="0" y="141284"/>
                </a:moveTo>
                <a:cubicBezTo>
                  <a:pt x="-10176" y="56978"/>
                  <a:pt x="46439" y="3911"/>
                  <a:pt x="127000" y="0"/>
                </a:cubicBezTo>
                <a:cubicBezTo>
                  <a:pt x="199648" y="528"/>
                  <a:pt x="249002" y="63414"/>
                  <a:pt x="254000" y="141284"/>
                </a:cubicBezTo>
                <a:cubicBezTo>
                  <a:pt x="245111" y="227994"/>
                  <a:pt x="195952" y="289135"/>
                  <a:pt x="127000" y="282568"/>
                </a:cubicBezTo>
                <a:cubicBezTo>
                  <a:pt x="48056" y="277751"/>
                  <a:pt x="11469" y="224793"/>
                  <a:pt x="0" y="141284"/>
                </a:cubicBezTo>
                <a:close/>
              </a:path>
            </a:pathLst>
          </a:custGeom>
          <a:solidFill>
            <a:schemeClr val="accent2"/>
          </a:solidFill>
          <a:ln w="50800">
            <a:solidFill>
              <a:srgbClr val="155452"/>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36124CD3-A125-3DB9-D2DB-0F79081C4A47}"/>
              </a:ext>
            </a:extLst>
          </p:cNvPr>
          <p:cNvSpPr/>
          <p:nvPr/>
        </p:nvSpPr>
        <p:spPr>
          <a:xfrm>
            <a:off x="745642" y="1588582"/>
            <a:ext cx="9903307" cy="4231192"/>
          </a:xfrm>
          <a:custGeom>
            <a:avLst/>
            <a:gdLst>
              <a:gd name="csX0" fmla="*/ 0 w 9903307"/>
              <a:gd name="csY0" fmla="*/ 0 h 4231192"/>
              <a:gd name="csX1" fmla="*/ 9903307 w 9903307"/>
              <a:gd name="csY1" fmla="*/ 0 h 4231192"/>
              <a:gd name="csX2" fmla="*/ 9903307 w 9903307"/>
              <a:gd name="csY2" fmla="*/ 4231192 h 4231192"/>
              <a:gd name="csX3" fmla="*/ 0 w 9903307"/>
              <a:gd name="csY3" fmla="*/ 4231192 h 4231192"/>
              <a:gd name="csX4" fmla="*/ 0 w 9903307"/>
              <a:gd name="csY4" fmla="*/ 0 h 4231192"/>
            </a:gdLst>
            <a:ahLst/>
            <a:cxnLst>
              <a:cxn ang="0">
                <a:pos x="csX0" y="csY0"/>
              </a:cxn>
              <a:cxn ang="0">
                <a:pos x="csX1" y="csY1"/>
              </a:cxn>
              <a:cxn ang="0">
                <a:pos x="csX2" y="csY2"/>
              </a:cxn>
              <a:cxn ang="0">
                <a:pos x="csX3" y="csY3"/>
              </a:cxn>
              <a:cxn ang="0">
                <a:pos x="csX4" y="csY4"/>
              </a:cxn>
            </a:cxnLst>
            <a:rect l="l" t="t" r="r" b="b"/>
            <a:pathLst>
              <a:path w="9903307" h="4231192" fill="none" extrusionOk="0">
                <a:moveTo>
                  <a:pt x="0" y="0"/>
                </a:moveTo>
                <a:cubicBezTo>
                  <a:pt x="4299146" y="98267"/>
                  <a:pt x="6172647" y="113279"/>
                  <a:pt x="9903307" y="0"/>
                </a:cubicBezTo>
                <a:cubicBezTo>
                  <a:pt x="9992827" y="1033943"/>
                  <a:pt x="9985368" y="2521497"/>
                  <a:pt x="9903307" y="4231192"/>
                </a:cubicBezTo>
                <a:cubicBezTo>
                  <a:pt x="6163342" y="4373258"/>
                  <a:pt x="3260790" y="4136105"/>
                  <a:pt x="0" y="4231192"/>
                </a:cubicBezTo>
                <a:cubicBezTo>
                  <a:pt x="34316" y="2271894"/>
                  <a:pt x="143039" y="1759339"/>
                  <a:pt x="0" y="0"/>
                </a:cubicBezTo>
                <a:close/>
              </a:path>
              <a:path w="9903307" h="4231192" stroke="0" extrusionOk="0">
                <a:moveTo>
                  <a:pt x="0" y="0"/>
                </a:moveTo>
                <a:cubicBezTo>
                  <a:pt x="4347519" y="109306"/>
                  <a:pt x="7898374" y="70022"/>
                  <a:pt x="9903307" y="0"/>
                </a:cubicBezTo>
                <a:cubicBezTo>
                  <a:pt x="9930456" y="1448950"/>
                  <a:pt x="9899882" y="2872151"/>
                  <a:pt x="9903307" y="4231192"/>
                </a:cubicBezTo>
                <a:cubicBezTo>
                  <a:pt x="8575716" y="4256552"/>
                  <a:pt x="4400402" y="4172938"/>
                  <a:pt x="0" y="4231192"/>
                </a:cubicBezTo>
                <a:cubicBezTo>
                  <a:pt x="115972" y="3241349"/>
                  <a:pt x="-6242" y="1983612"/>
                  <a:pt x="0" y="0"/>
                </a:cubicBezTo>
                <a:close/>
              </a:path>
            </a:pathLst>
          </a:custGeom>
          <a:solidFill>
            <a:srgbClr val="C1CFBB"/>
          </a:solidFill>
          <a:ln>
            <a:solidFill>
              <a:srgbClr val="98B6B1"/>
            </a:solidFill>
            <a:extLst>
              <a:ext uri="{C807C97D-BFC1-408E-A445-0C87EB9F89A2}">
                <ask:lineSketchStyleProps xmlns:ask="http://schemas.microsoft.com/office/drawing/2018/sketchyshapes" sd="3978248048">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0000"/>
              </a:lnSpc>
            </a:pPr>
            <a:r>
              <a:rPr lang="lv-LV" altLang="lv-LV" sz="2800" b="1" dirty="0">
                <a:solidFill>
                  <a:srgbClr val="155451"/>
                </a:solidFill>
                <a:latin typeface="Cambria" panose="02040503050406030204" pitchFamily="18" charset="0"/>
                <a:ea typeface="Cambria" panose="02040503050406030204" pitchFamily="18" charset="0"/>
              </a:rPr>
              <a:t>Pašvaldības uzdevumi: </a:t>
            </a:r>
          </a:p>
          <a:p>
            <a:pPr>
              <a:lnSpc>
                <a:spcPct val="90000"/>
              </a:lnSpc>
            </a:pPr>
            <a:endParaRPr lang="lv-LV" altLang="lv-LV" sz="2800" b="1" dirty="0">
              <a:solidFill>
                <a:srgbClr val="155451"/>
              </a:solidFill>
              <a:latin typeface="Cambria" panose="02040503050406030204" pitchFamily="18" charset="0"/>
              <a:ea typeface="Cambria" panose="02040503050406030204" pitchFamily="18" charset="0"/>
            </a:endParaRPr>
          </a:p>
          <a:p>
            <a:pPr marL="641350" lvl="1" indent="-285750" algn="just">
              <a:spcBef>
                <a:spcPct val="0"/>
              </a:spcBef>
              <a:spcAft>
                <a:spcPts val="600"/>
              </a:spcAft>
              <a:buFont typeface="Wingdings" panose="05000000000000000000" pitchFamily="2" charset="2"/>
              <a:buChar char="ü"/>
            </a:pPr>
            <a:r>
              <a:rPr lang="lv-LV" altLang="lv-LV" sz="2800" b="1" dirty="0">
                <a:solidFill>
                  <a:srgbClr val="155451"/>
                </a:solidFill>
                <a:latin typeface="Cambria" panose="02040503050406030204" pitchFamily="18" charset="0"/>
                <a:ea typeface="Cambria" panose="02040503050406030204" pitchFamily="18" charset="0"/>
              </a:rPr>
              <a:t>veidot </a:t>
            </a:r>
            <a:r>
              <a:rPr lang="lv-LV" altLang="lv-LV" sz="2800" dirty="0">
                <a:solidFill>
                  <a:srgbClr val="155451"/>
                </a:solidFill>
                <a:latin typeface="Cambria" panose="02040503050406030204" pitchFamily="18" charset="0"/>
                <a:ea typeface="Cambria" panose="02040503050406030204" pitchFamily="18" charset="0"/>
              </a:rPr>
              <a:t>decentralizēto kanalizācijas </a:t>
            </a:r>
            <a:r>
              <a:rPr lang="lv-LV" altLang="lv-LV" sz="2800" b="1" dirty="0">
                <a:solidFill>
                  <a:srgbClr val="155451"/>
                </a:solidFill>
                <a:latin typeface="Cambria" panose="02040503050406030204" pitchFamily="18" charset="0"/>
                <a:ea typeface="Cambria" panose="02040503050406030204" pitchFamily="18" charset="0"/>
              </a:rPr>
              <a:t>sistēmu reģistru;</a:t>
            </a:r>
          </a:p>
          <a:p>
            <a:pPr marL="355600" lvl="1" algn="just">
              <a:spcBef>
                <a:spcPct val="0"/>
              </a:spcBef>
              <a:spcAft>
                <a:spcPts val="600"/>
              </a:spcAft>
            </a:pPr>
            <a:endParaRPr lang="lv-LV" altLang="lv-LV" sz="2800" dirty="0">
              <a:solidFill>
                <a:srgbClr val="155451"/>
              </a:solidFill>
              <a:latin typeface="Cambria" panose="02040503050406030204" pitchFamily="18" charset="0"/>
              <a:ea typeface="Cambria" panose="02040503050406030204" pitchFamily="18" charset="0"/>
            </a:endParaRPr>
          </a:p>
          <a:p>
            <a:pPr marL="641350" lvl="1" indent="-285750" algn="just">
              <a:spcBef>
                <a:spcPct val="0"/>
              </a:spcBef>
              <a:spcAft>
                <a:spcPts val="600"/>
              </a:spcAft>
              <a:buFont typeface="Wingdings" panose="05000000000000000000" pitchFamily="2" charset="2"/>
              <a:buChar char="ü"/>
            </a:pPr>
            <a:r>
              <a:rPr lang="lv-LV" altLang="lv-LV" sz="2800" b="1" dirty="0">
                <a:solidFill>
                  <a:srgbClr val="155451"/>
                </a:solidFill>
                <a:latin typeface="Cambria" panose="02040503050406030204" pitchFamily="18" charset="0"/>
                <a:ea typeface="Cambria" panose="02040503050406030204" pitchFamily="18" charset="0"/>
              </a:rPr>
              <a:t>noteikt</a:t>
            </a:r>
            <a:r>
              <a:rPr lang="lv-LV" altLang="lv-LV" sz="2800" dirty="0">
                <a:solidFill>
                  <a:srgbClr val="155451"/>
                </a:solidFill>
                <a:latin typeface="Cambria" panose="02040503050406030204" pitchFamily="18" charset="0"/>
                <a:ea typeface="Cambria" panose="02040503050406030204" pitchFamily="18" charset="0"/>
              </a:rPr>
              <a:t> decentralizēto kanalizācijas sistēmu </a:t>
            </a:r>
            <a:r>
              <a:rPr lang="lv-LV" altLang="lv-LV" sz="2800" b="1" dirty="0">
                <a:solidFill>
                  <a:srgbClr val="155451"/>
                </a:solidFill>
                <a:latin typeface="Cambria" panose="02040503050406030204" pitchFamily="18" charset="0"/>
                <a:ea typeface="Cambria" panose="02040503050406030204" pitchFamily="18" charset="0"/>
              </a:rPr>
              <a:t>uzraudzību un kontroli. </a:t>
            </a:r>
          </a:p>
          <a:p>
            <a:pPr marL="285750" indent="-285750">
              <a:lnSpc>
                <a:spcPct val="90000"/>
              </a:lnSpc>
              <a:buFont typeface="Wingdings" panose="05000000000000000000" pitchFamily="2" charset="2"/>
              <a:buChar char="ü"/>
            </a:pPr>
            <a:endParaRPr lang="lv-LV" altLang="lv-LV" sz="2400" b="1" dirty="0">
              <a:solidFill>
                <a:srgbClr val="61766A"/>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44218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6B508-598C-3FCF-214E-B8254D0A3F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11917E-59BD-FA50-8515-6C6FD35F12E6}"/>
              </a:ext>
            </a:extLst>
          </p:cNvPr>
          <p:cNvSpPr>
            <a:spLocks noGrp="1"/>
          </p:cNvSpPr>
          <p:nvPr>
            <p:ph type="title"/>
          </p:nvPr>
        </p:nvSpPr>
        <p:spPr>
          <a:xfrm>
            <a:off x="1821378" y="177921"/>
            <a:ext cx="9684822" cy="1325563"/>
          </a:xfrm>
        </p:spPr>
        <p:txBody>
          <a:bodyPr>
            <a:normAutofit/>
          </a:bodyPr>
          <a:lstStyle/>
          <a:p>
            <a:pPr algn="ctr"/>
            <a:r>
              <a:rPr lang="lv-LV" sz="3200" b="1" cap="all" dirty="0">
                <a:solidFill>
                  <a:srgbClr val="155452"/>
                </a:solidFill>
                <a:latin typeface="Cambria"/>
                <a:ea typeface="Cambria"/>
              </a:rPr>
              <a:t>Komunālo notekūdeņu direktīvas 2024/3019 prasības attiecībā uz DKS </a:t>
            </a:r>
          </a:p>
        </p:txBody>
      </p:sp>
      <p:cxnSp>
        <p:nvCxnSpPr>
          <p:cNvPr id="4" name="Straight Connector 3">
            <a:extLst>
              <a:ext uri="{FF2B5EF4-FFF2-40B4-BE49-F238E27FC236}">
                <a16:creationId xmlns:a16="http://schemas.microsoft.com/office/drawing/2014/main" id="{95E0A1B5-DB06-D002-3E3D-6475618BA257}"/>
              </a:ext>
            </a:extLst>
          </p:cNvPr>
          <p:cNvCxnSpPr/>
          <p:nvPr/>
        </p:nvCxnSpPr>
        <p:spPr>
          <a:xfrm>
            <a:off x="-7945" y="784521"/>
            <a:ext cx="1206500" cy="0"/>
          </a:xfrm>
          <a:prstGeom prst="line">
            <a:avLst/>
          </a:prstGeom>
          <a:ln w="101600">
            <a:solidFill>
              <a:srgbClr val="155452"/>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86DE10F3-07B1-ECC0-D6F5-C9C1D26281A7}"/>
              </a:ext>
            </a:extLst>
          </p:cNvPr>
          <p:cNvSpPr/>
          <p:nvPr/>
        </p:nvSpPr>
        <p:spPr>
          <a:xfrm>
            <a:off x="1198986" y="643233"/>
            <a:ext cx="254000" cy="282568"/>
          </a:xfrm>
          <a:custGeom>
            <a:avLst/>
            <a:gdLst>
              <a:gd name="csX0" fmla="*/ 0 w 254000"/>
              <a:gd name="csY0" fmla="*/ 141284 h 282568"/>
              <a:gd name="csX1" fmla="*/ 127000 w 254000"/>
              <a:gd name="csY1" fmla="*/ 0 h 282568"/>
              <a:gd name="csX2" fmla="*/ 254000 w 254000"/>
              <a:gd name="csY2" fmla="*/ 141284 h 282568"/>
              <a:gd name="csX3" fmla="*/ 127000 w 254000"/>
              <a:gd name="csY3" fmla="*/ 282568 h 282568"/>
              <a:gd name="csX4" fmla="*/ 0 w 254000"/>
              <a:gd name="csY4" fmla="*/ 141284 h 282568"/>
            </a:gdLst>
            <a:ahLst/>
            <a:cxnLst>
              <a:cxn ang="0">
                <a:pos x="csX0" y="csY0"/>
              </a:cxn>
              <a:cxn ang="0">
                <a:pos x="csX1" y="csY1"/>
              </a:cxn>
              <a:cxn ang="0">
                <a:pos x="csX2" y="csY2"/>
              </a:cxn>
              <a:cxn ang="0">
                <a:pos x="csX3" y="csY3"/>
              </a:cxn>
              <a:cxn ang="0">
                <a:pos x="csX4" y="csY4"/>
              </a:cxn>
            </a:cxnLst>
            <a:rect l="l" t="t" r="r" b="b"/>
            <a:pathLst>
              <a:path w="254000" h="282568" fill="none" extrusionOk="0">
                <a:moveTo>
                  <a:pt x="0" y="141284"/>
                </a:moveTo>
                <a:cubicBezTo>
                  <a:pt x="13659" y="64875"/>
                  <a:pt x="60301" y="-7081"/>
                  <a:pt x="127000" y="0"/>
                </a:cubicBezTo>
                <a:cubicBezTo>
                  <a:pt x="189339" y="-1195"/>
                  <a:pt x="250819" y="66250"/>
                  <a:pt x="254000" y="141284"/>
                </a:cubicBezTo>
                <a:cubicBezTo>
                  <a:pt x="252723" y="207135"/>
                  <a:pt x="191850" y="289919"/>
                  <a:pt x="127000" y="282568"/>
                </a:cubicBezTo>
                <a:cubicBezTo>
                  <a:pt x="58675" y="283584"/>
                  <a:pt x="12355" y="222284"/>
                  <a:pt x="0" y="141284"/>
                </a:cubicBezTo>
                <a:close/>
              </a:path>
              <a:path w="254000" h="282568" stroke="0" extrusionOk="0">
                <a:moveTo>
                  <a:pt x="0" y="141284"/>
                </a:moveTo>
                <a:cubicBezTo>
                  <a:pt x="-10176" y="56978"/>
                  <a:pt x="46439" y="3911"/>
                  <a:pt x="127000" y="0"/>
                </a:cubicBezTo>
                <a:cubicBezTo>
                  <a:pt x="199648" y="528"/>
                  <a:pt x="249002" y="63414"/>
                  <a:pt x="254000" y="141284"/>
                </a:cubicBezTo>
                <a:cubicBezTo>
                  <a:pt x="245111" y="227994"/>
                  <a:pt x="195952" y="289135"/>
                  <a:pt x="127000" y="282568"/>
                </a:cubicBezTo>
                <a:cubicBezTo>
                  <a:pt x="48056" y="277751"/>
                  <a:pt x="11469" y="224793"/>
                  <a:pt x="0" y="141284"/>
                </a:cubicBezTo>
                <a:close/>
              </a:path>
            </a:pathLst>
          </a:custGeom>
          <a:solidFill>
            <a:schemeClr val="accent2"/>
          </a:solidFill>
          <a:ln w="50800">
            <a:solidFill>
              <a:srgbClr val="155452"/>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2D84F21E-E051-11C5-7C42-031ECF25AA6B}"/>
              </a:ext>
            </a:extLst>
          </p:cNvPr>
          <p:cNvSpPr/>
          <p:nvPr/>
        </p:nvSpPr>
        <p:spPr>
          <a:xfrm>
            <a:off x="2144994" y="5156054"/>
            <a:ext cx="7897581" cy="1279837"/>
          </a:xfrm>
          <a:custGeom>
            <a:avLst/>
            <a:gdLst>
              <a:gd name="csX0" fmla="*/ 0 w 7897581"/>
              <a:gd name="csY0" fmla="*/ 0 h 1279837"/>
              <a:gd name="csX1" fmla="*/ 7897581 w 7897581"/>
              <a:gd name="csY1" fmla="*/ 0 h 1279837"/>
              <a:gd name="csX2" fmla="*/ 7897581 w 7897581"/>
              <a:gd name="csY2" fmla="*/ 1279837 h 1279837"/>
              <a:gd name="csX3" fmla="*/ 0 w 7897581"/>
              <a:gd name="csY3" fmla="*/ 1279837 h 1279837"/>
              <a:gd name="csX4" fmla="*/ 0 w 7897581"/>
              <a:gd name="csY4" fmla="*/ 0 h 1279837"/>
            </a:gdLst>
            <a:ahLst/>
            <a:cxnLst>
              <a:cxn ang="0">
                <a:pos x="csX0" y="csY0"/>
              </a:cxn>
              <a:cxn ang="0">
                <a:pos x="csX1" y="csY1"/>
              </a:cxn>
              <a:cxn ang="0">
                <a:pos x="csX2" y="csY2"/>
              </a:cxn>
              <a:cxn ang="0">
                <a:pos x="csX3" y="csY3"/>
              </a:cxn>
              <a:cxn ang="0">
                <a:pos x="csX4" y="csY4"/>
              </a:cxn>
            </a:cxnLst>
            <a:rect l="l" t="t" r="r" b="b"/>
            <a:pathLst>
              <a:path w="7897581" h="1279837" fill="none" extrusionOk="0">
                <a:moveTo>
                  <a:pt x="0" y="0"/>
                </a:moveTo>
                <a:cubicBezTo>
                  <a:pt x="1589533" y="98267"/>
                  <a:pt x="5467682" y="113279"/>
                  <a:pt x="7897581" y="0"/>
                </a:cubicBezTo>
                <a:cubicBezTo>
                  <a:pt x="7811090" y="600364"/>
                  <a:pt x="7985894" y="768660"/>
                  <a:pt x="7897581" y="1279837"/>
                </a:cubicBezTo>
                <a:cubicBezTo>
                  <a:pt x="5112504" y="1421903"/>
                  <a:pt x="3713080" y="1184750"/>
                  <a:pt x="0" y="1279837"/>
                </a:cubicBezTo>
                <a:cubicBezTo>
                  <a:pt x="-20352" y="1139544"/>
                  <a:pt x="-50717" y="600558"/>
                  <a:pt x="0" y="0"/>
                </a:cubicBezTo>
                <a:close/>
              </a:path>
              <a:path w="7897581" h="1279837" stroke="0" extrusionOk="0">
                <a:moveTo>
                  <a:pt x="0" y="0"/>
                </a:moveTo>
                <a:cubicBezTo>
                  <a:pt x="1837939" y="109306"/>
                  <a:pt x="6592350" y="70022"/>
                  <a:pt x="7897581" y="0"/>
                </a:cubicBezTo>
                <a:cubicBezTo>
                  <a:pt x="7813383" y="295909"/>
                  <a:pt x="7872873" y="794309"/>
                  <a:pt x="7897581" y="1279837"/>
                </a:cubicBezTo>
                <a:cubicBezTo>
                  <a:pt x="6473142" y="1305197"/>
                  <a:pt x="2047187" y="1221583"/>
                  <a:pt x="0" y="1279837"/>
                </a:cubicBezTo>
                <a:cubicBezTo>
                  <a:pt x="105500" y="962178"/>
                  <a:pt x="-54773" y="516320"/>
                  <a:pt x="0" y="0"/>
                </a:cubicBezTo>
                <a:close/>
              </a:path>
            </a:pathLst>
          </a:custGeom>
          <a:solidFill>
            <a:srgbClr val="C1CFBB"/>
          </a:solidFill>
          <a:ln>
            <a:solidFill>
              <a:srgbClr val="98B6B1"/>
            </a:solidFill>
            <a:extLst>
              <a:ext uri="{C807C97D-BFC1-408E-A445-0C87EB9F89A2}">
                <ask:lineSketchStyleProps xmlns:ask="http://schemas.microsoft.com/office/drawing/2018/sketchyshapes" sd="3978248048">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v-LV" dirty="0">
                <a:solidFill>
                  <a:srgbClr val="155451"/>
                </a:solidFill>
                <a:latin typeface="Cambria" panose="02040503050406030204" pitchFamily="18" charset="0"/>
                <a:ea typeface="Cambria" panose="02040503050406030204" pitchFamily="18" charset="0"/>
              </a:rPr>
              <a:t>Ja valsts līmenī vairāk nekā 2% no kopējā notekūdeņu apjoma, kas rodas aglomerācijās ar CE&gt; 2000, apsaimnieko DKS, jāsniedz skaidrojums </a:t>
            </a:r>
            <a:r>
              <a:rPr lang="lv-LV">
                <a:solidFill>
                  <a:srgbClr val="155451"/>
                </a:solidFill>
                <a:latin typeface="Cambria" panose="02040503050406030204" pitchFamily="18" charset="0"/>
                <a:ea typeface="Cambria" panose="02040503050406030204" pitchFamily="18" charset="0"/>
              </a:rPr>
              <a:t>Eiropas Komisijai.</a:t>
            </a:r>
            <a:endParaRPr lang="lv-LV" dirty="0">
              <a:solidFill>
                <a:srgbClr val="155451"/>
              </a:solidFill>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67187CFE-6EE8-19AA-671F-9036CEC4F53A}"/>
              </a:ext>
            </a:extLst>
          </p:cNvPr>
          <p:cNvSpPr/>
          <p:nvPr/>
        </p:nvSpPr>
        <p:spPr>
          <a:xfrm>
            <a:off x="2144994" y="3378706"/>
            <a:ext cx="7897582" cy="1279837"/>
          </a:xfrm>
          <a:custGeom>
            <a:avLst/>
            <a:gdLst>
              <a:gd name="csX0" fmla="*/ 0 w 7897582"/>
              <a:gd name="csY0" fmla="*/ 0 h 1279837"/>
              <a:gd name="csX1" fmla="*/ 7897582 w 7897582"/>
              <a:gd name="csY1" fmla="*/ 0 h 1279837"/>
              <a:gd name="csX2" fmla="*/ 7897582 w 7897582"/>
              <a:gd name="csY2" fmla="*/ 1279837 h 1279837"/>
              <a:gd name="csX3" fmla="*/ 0 w 7897582"/>
              <a:gd name="csY3" fmla="*/ 1279837 h 1279837"/>
              <a:gd name="csX4" fmla="*/ 0 w 7897582"/>
              <a:gd name="csY4" fmla="*/ 0 h 1279837"/>
            </a:gdLst>
            <a:ahLst/>
            <a:cxnLst>
              <a:cxn ang="0">
                <a:pos x="csX0" y="csY0"/>
              </a:cxn>
              <a:cxn ang="0">
                <a:pos x="csX1" y="csY1"/>
              </a:cxn>
              <a:cxn ang="0">
                <a:pos x="csX2" y="csY2"/>
              </a:cxn>
              <a:cxn ang="0">
                <a:pos x="csX3" y="csY3"/>
              </a:cxn>
              <a:cxn ang="0">
                <a:pos x="csX4" y="csY4"/>
              </a:cxn>
            </a:cxnLst>
            <a:rect l="l" t="t" r="r" b="b"/>
            <a:pathLst>
              <a:path w="7897582" h="1279837" fill="none" extrusionOk="0">
                <a:moveTo>
                  <a:pt x="0" y="0"/>
                </a:moveTo>
                <a:cubicBezTo>
                  <a:pt x="1589285" y="98267"/>
                  <a:pt x="5467292" y="113279"/>
                  <a:pt x="7897582" y="0"/>
                </a:cubicBezTo>
                <a:cubicBezTo>
                  <a:pt x="7811091" y="600364"/>
                  <a:pt x="7985895" y="768660"/>
                  <a:pt x="7897582" y="1279837"/>
                </a:cubicBezTo>
                <a:cubicBezTo>
                  <a:pt x="5112791" y="1421903"/>
                  <a:pt x="3713212" y="1184750"/>
                  <a:pt x="0" y="1279837"/>
                </a:cubicBezTo>
                <a:cubicBezTo>
                  <a:pt x="-20352" y="1139544"/>
                  <a:pt x="-50717" y="600558"/>
                  <a:pt x="0" y="0"/>
                </a:cubicBezTo>
                <a:close/>
              </a:path>
              <a:path w="7897582" h="1279837" stroke="0" extrusionOk="0">
                <a:moveTo>
                  <a:pt x="0" y="0"/>
                </a:moveTo>
                <a:cubicBezTo>
                  <a:pt x="1837621" y="109306"/>
                  <a:pt x="6592046" y="70022"/>
                  <a:pt x="7897582" y="0"/>
                </a:cubicBezTo>
                <a:cubicBezTo>
                  <a:pt x="7813384" y="295909"/>
                  <a:pt x="7872874" y="794309"/>
                  <a:pt x="7897582" y="1279837"/>
                </a:cubicBezTo>
                <a:cubicBezTo>
                  <a:pt x="6473598" y="1305197"/>
                  <a:pt x="2047653" y="1221583"/>
                  <a:pt x="0" y="1279837"/>
                </a:cubicBezTo>
                <a:cubicBezTo>
                  <a:pt x="105500" y="962178"/>
                  <a:pt x="-54773" y="516320"/>
                  <a:pt x="0" y="0"/>
                </a:cubicBezTo>
                <a:close/>
              </a:path>
            </a:pathLst>
          </a:custGeom>
          <a:solidFill>
            <a:srgbClr val="C1CFBB"/>
          </a:solidFill>
          <a:ln>
            <a:solidFill>
              <a:srgbClr val="98B6B1"/>
            </a:solidFill>
            <a:extLst>
              <a:ext uri="{C807C97D-BFC1-408E-A445-0C87EB9F89A2}">
                <ask:lineSketchStyleProps xmlns:ask="http://schemas.microsoft.com/office/drawing/2018/sketchyshapes" sd="3978248048">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v-LV" dirty="0">
                <a:solidFill>
                  <a:srgbClr val="155451"/>
                </a:solidFill>
                <a:latin typeface="Cambria" panose="02040503050406030204" pitchFamily="18" charset="0"/>
                <a:ea typeface="Cambria" panose="02040503050406030204" pitchFamily="18" charset="0"/>
              </a:rPr>
              <a:t>Eiropas Komisija </a:t>
            </a:r>
            <a:r>
              <a:rPr lang="lv-LV" b="1" dirty="0">
                <a:solidFill>
                  <a:srgbClr val="155451"/>
                </a:solidFill>
                <a:latin typeface="Cambria" panose="02040503050406030204" pitchFamily="18" charset="0"/>
                <a:ea typeface="Cambria" panose="02040503050406030204" pitchFamily="18" charset="0"/>
              </a:rPr>
              <a:t>noteiks prasību minimumu </a:t>
            </a:r>
            <a:r>
              <a:rPr lang="lv-LV" dirty="0">
                <a:solidFill>
                  <a:srgbClr val="155451"/>
                </a:solidFill>
                <a:latin typeface="Cambria" panose="02040503050406030204" pitchFamily="18" charset="0"/>
                <a:ea typeface="Cambria" panose="02040503050406030204" pitchFamily="18" charset="0"/>
              </a:rPr>
              <a:t>decentralizēto kanalizācijas sistēmu projektēšanai, ekspluatācijai un uzturēšanai, kā arī regulārai kontrolei. </a:t>
            </a:r>
          </a:p>
        </p:txBody>
      </p:sp>
      <p:sp>
        <p:nvSpPr>
          <p:cNvPr id="10" name="Rectangle 9">
            <a:extLst>
              <a:ext uri="{FF2B5EF4-FFF2-40B4-BE49-F238E27FC236}">
                <a16:creationId xmlns:a16="http://schemas.microsoft.com/office/drawing/2014/main" id="{3EF7BFAA-E158-764C-7CF9-6CDF690A6262}"/>
              </a:ext>
            </a:extLst>
          </p:cNvPr>
          <p:cNvSpPr/>
          <p:nvPr/>
        </p:nvSpPr>
        <p:spPr>
          <a:xfrm>
            <a:off x="2144995" y="1701946"/>
            <a:ext cx="7897582" cy="1279837"/>
          </a:xfrm>
          <a:custGeom>
            <a:avLst/>
            <a:gdLst>
              <a:gd name="csX0" fmla="*/ 0 w 7897582"/>
              <a:gd name="csY0" fmla="*/ 0 h 1279837"/>
              <a:gd name="csX1" fmla="*/ 7897582 w 7897582"/>
              <a:gd name="csY1" fmla="*/ 0 h 1279837"/>
              <a:gd name="csX2" fmla="*/ 7897582 w 7897582"/>
              <a:gd name="csY2" fmla="*/ 1279837 h 1279837"/>
              <a:gd name="csX3" fmla="*/ 0 w 7897582"/>
              <a:gd name="csY3" fmla="*/ 1279837 h 1279837"/>
              <a:gd name="csX4" fmla="*/ 0 w 7897582"/>
              <a:gd name="csY4" fmla="*/ 0 h 1279837"/>
            </a:gdLst>
            <a:ahLst/>
            <a:cxnLst>
              <a:cxn ang="0">
                <a:pos x="csX0" y="csY0"/>
              </a:cxn>
              <a:cxn ang="0">
                <a:pos x="csX1" y="csY1"/>
              </a:cxn>
              <a:cxn ang="0">
                <a:pos x="csX2" y="csY2"/>
              </a:cxn>
              <a:cxn ang="0">
                <a:pos x="csX3" y="csY3"/>
              </a:cxn>
              <a:cxn ang="0">
                <a:pos x="csX4" y="csY4"/>
              </a:cxn>
            </a:cxnLst>
            <a:rect l="l" t="t" r="r" b="b"/>
            <a:pathLst>
              <a:path w="7897582" h="1279837" fill="none" extrusionOk="0">
                <a:moveTo>
                  <a:pt x="0" y="0"/>
                </a:moveTo>
                <a:cubicBezTo>
                  <a:pt x="1589285" y="98267"/>
                  <a:pt x="5467292" y="113279"/>
                  <a:pt x="7897582" y="0"/>
                </a:cubicBezTo>
                <a:cubicBezTo>
                  <a:pt x="7811091" y="600364"/>
                  <a:pt x="7985895" y="768660"/>
                  <a:pt x="7897582" y="1279837"/>
                </a:cubicBezTo>
                <a:cubicBezTo>
                  <a:pt x="5112791" y="1421903"/>
                  <a:pt x="3713212" y="1184750"/>
                  <a:pt x="0" y="1279837"/>
                </a:cubicBezTo>
                <a:cubicBezTo>
                  <a:pt x="-20352" y="1139544"/>
                  <a:pt x="-50717" y="600558"/>
                  <a:pt x="0" y="0"/>
                </a:cubicBezTo>
                <a:close/>
              </a:path>
              <a:path w="7897582" h="1279837" stroke="0" extrusionOk="0">
                <a:moveTo>
                  <a:pt x="0" y="0"/>
                </a:moveTo>
                <a:cubicBezTo>
                  <a:pt x="1837621" y="109306"/>
                  <a:pt x="6592046" y="70022"/>
                  <a:pt x="7897582" y="0"/>
                </a:cubicBezTo>
                <a:cubicBezTo>
                  <a:pt x="7813384" y="295909"/>
                  <a:pt x="7872874" y="794309"/>
                  <a:pt x="7897582" y="1279837"/>
                </a:cubicBezTo>
                <a:cubicBezTo>
                  <a:pt x="6473598" y="1305197"/>
                  <a:pt x="2047653" y="1221583"/>
                  <a:pt x="0" y="1279837"/>
                </a:cubicBezTo>
                <a:cubicBezTo>
                  <a:pt x="105500" y="962178"/>
                  <a:pt x="-54773" y="516320"/>
                  <a:pt x="0" y="0"/>
                </a:cubicBezTo>
                <a:close/>
              </a:path>
            </a:pathLst>
          </a:custGeom>
          <a:solidFill>
            <a:srgbClr val="C1CFBB"/>
          </a:solidFill>
          <a:ln>
            <a:solidFill>
              <a:srgbClr val="98B6B1"/>
            </a:solidFill>
            <a:extLst>
              <a:ext uri="{C807C97D-BFC1-408E-A445-0C87EB9F89A2}">
                <ask:lineSketchStyleProps xmlns:ask="http://schemas.microsoft.com/office/drawing/2018/sketchyshapes" sd="3978248048">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v-LV" dirty="0">
                <a:solidFill>
                  <a:srgbClr val="155451"/>
                </a:solidFill>
                <a:latin typeface="Cambria" panose="02040503050406030204" pitchFamily="18" charset="0"/>
                <a:ea typeface="Cambria" panose="02040503050406030204" pitchFamily="18" charset="0"/>
              </a:rPr>
              <a:t>Decentralizētās kanalizācijas sistēmas </a:t>
            </a:r>
            <a:r>
              <a:rPr lang="lv-LV" b="1" dirty="0">
                <a:solidFill>
                  <a:srgbClr val="155451"/>
                </a:solidFill>
                <a:latin typeface="Cambria" panose="02040503050406030204" pitchFamily="18" charset="0"/>
                <a:ea typeface="Cambria" panose="02040503050406030204" pitchFamily="18" charset="0"/>
              </a:rPr>
              <a:t>jāreģistrē </a:t>
            </a:r>
            <a:r>
              <a:rPr lang="lv-LV" dirty="0">
                <a:solidFill>
                  <a:srgbClr val="155451"/>
                </a:solidFill>
                <a:latin typeface="Cambria" panose="02040503050406030204" pitchFamily="18" charset="0"/>
                <a:ea typeface="Cambria" panose="02040503050406030204" pitchFamily="18" charset="0"/>
              </a:rPr>
              <a:t>un </a:t>
            </a:r>
            <a:r>
              <a:rPr lang="lv-LV" b="1" dirty="0">
                <a:solidFill>
                  <a:srgbClr val="155451"/>
                </a:solidFill>
                <a:latin typeface="Cambria" panose="02040503050406030204" pitchFamily="18" charset="0"/>
                <a:ea typeface="Cambria" panose="02040503050406030204" pitchFamily="18" charset="0"/>
              </a:rPr>
              <a:t>regulāri jākontrolē,</a:t>
            </a:r>
            <a:r>
              <a:rPr lang="lv-LV" dirty="0">
                <a:solidFill>
                  <a:srgbClr val="155451"/>
                </a:solidFill>
                <a:latin typeface="Cambria" panose="02040503050406030204" pitchFamily="18" charset="0"/>
                <a:ea typeface="Cambria" panose="02040503050406030204" pitchFamily="18" charset="0"/>
              </a:rPr>
              <a:t> pamatojoties uz riska novērtējumu.</a:t>
            </a:r>
          </a:p>
        </p:txBody>
      </p:sp>
    </p:spTree>
    <p:extLst>
      <p:ext uri="{BB962C8B-B14F-4D97-AF65-F5344CB8AC3E}">
        <p14:creationId xmlns:p14="http://schemas.microsoft.com/office/powerpoint/2010/main" val="2120039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165E7-16AE-C0D7-E992-ED8D83364084}"/>
            </a:ext>
          </a:extLst>
        </p:cNvPr>
        <p:cNvGrpSpPr/>
        <p:nvPr/>
      </p:nvGrpSpPr>
      <p:grpSpPr>
        <a:xfrm>
          <a:off x="0" y="0"/>
          <a:ext cx="0" cy="0"/>
          <a:chOff x="0" y="0"/>
          <a:chExt cx="0" cy="0"/>
        </a:xfrm>
      </p:grpSpPr>
      <p:pic>
        <p:nvPicPr>
          <p:cNvPr id="2" name="Picture 1" descr="Water droplet and ripple">
            <a:extLst>
              <a:ext uri="{FF2B5EF4-FFF2-40B4-BE49-F238E27FC236}">
                <a16:creationId xmlns:a16="http://schemas.microsoft.com/office/drawing/2014/main" id="{1D7C5270-0379-AEB2-00A1-CFF98AF8D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1713" y="-39867"/>
            <a:ext cx="10349325" cy="6897867"/>
          </a:xfrm>
          <a:prstGeom prst="rect">
            <a:avLst/>
          </a:prstGeom>
        </p:spPr>
      </p:pic>
      <p:pic>
        <p:nvPicPr>
          <p:cNvPr id="4" name="Picture 3" descr="A black and white logo&#10;&#10;Description automatically generated">
            <a:extLst>
              <a:ext uri="{FF2B5EF4-FFF2-40B4-BE49-F238E27FC236}">
                <a16:creationId xmlns:a16="http://schemas.microsoft.com/office/drawing/2014/main" id="{D60D286C-67E2-14B6-FB55-80DBFC110C05}"/>
              </a:ext>
            </a:extLst>
          </p:cNvPr>
          <p:cNvPicPr>
            <a:picLocks noChangeAspect="1"/>
          </p:cNvPicPr>
          <p:nvPr/>
        </p:nvPicPr>
        <p:blipFill>
          <a:blip r:embed="rId4"/>
          <a:srcRect l="6988"/>
          <a:stretch/>
        </p:blipFill>
        <p:spPr>
          <a:xfrm>
            <a:off x="0" y="0"/>
            <a:ext cx="11339993" cy="6858000"/>
          </a:xfrm>
          <a:prstGeom prst="rect">
            <a:avLst/>
          </a:prstGeom>
        </p:spPr>
      </p:pic>
      <p:sp>
        <p:nvSpPr>
          <p:cNvPr id="7" name="Title 1">
            <a:extLst>
              <a:ext uri="{FF2B5EF4-FFF2-40B4-BE49-F238E27FC236}">
                <a16:creationId xmlns:a16="http://schemas.microsoft.com/office/drawing/2014/main" id="{30EA69A1-5349-5A50-5831-D8876737A6F5}"/>
              </a:ext>
            </a:extLst>
          </p:cNvPr>
          <p:cNvSpPr>
            <a:spLocks noGrp="1"/>
          </p:cNvSpPr>
          <p:nvPr>
            <p:ph type="ctrTitle"/>
          </p:nvPr>
        </p:nvSpPr>
        <p:spPr>
          <a:xfrm>
            <a:off x="323850" y="2619374"/>
            <a:ext cx="6112112" cy="2433415"/>
          </a:xfrm>
        </p:spPr>
        <p:txBody>
          <a:bodyPr>
            <a:noAutofit/>
          </a:bodyPr>
          <a:lstStyle/>
          <a:p>
            <a:pPr algn="l"/>
            <a:r>
              <a:rPr lang="lv-LV" sz="4000" b="1" cap="all" noProof="0" dirty="0">
                <a:solidFill>
                  <a:srgbClr val="155451"/>
                </a:solidFill>
                <a:latin typeface="Cambria" panose="02040503050406030204" pitchFamily="18" charset="0"/>
                <a:ea typeface="Verdana" panose="020B0604030504040204" pitchFamily="34" charset="0"/>
                <a:cs typeface="Verdana" panose="020B0604030504040204" pitchFamily="34" charset="0"/>
              </a:rPr>
              <a:t>Mēs </a:t>
            </a:r>
            <a:r>
              <a:rPr lang="lv-LV" sz="4000" b="1" cap="all" noProof="0" dirty="0">
                <a:solidFill>
                  <a:srgbClr val="68938B"/>
                </a:solidFill>
                <a:latin typeface="Cambria" panose="02040503050406030204" pitchFamily="18" charset="0"/>
                <a:ea typeface="Verdana" panose="020B0604030504040204" pitchFamily="34" charset="0"/>
                <a:cs typeface="Verdana" panose="020B0604030504040204" pitchFamily="34" charset="0"/>
              </a:rPr>
              <a:t>kopā veidojam ilgtspējīgu rītdienu </a:t>
            </a:r>
            <a:r>
              <a:rPr lang="lv-LV" sz="4000" b="1" cap="all" noProof="0" dirty="0">
                <a:solidFill>
                  <a:srgbClr val="155451"/>
                </a:solidFill>
                <a:latin typeface="Cambria" panose="02040503050406030204" pitchFamily="18" charset="0"/>
                <a:ea typeface="Verdana" panose="020B0604030504040204" pitchFamily="34" charset="0"/>
                <a:cs typeface="Verdana" panose="020B0604030504040204" pitchFamily="34" charset="0"/>
              </a:rPr>
              <a:t>Latvijai! </a:t>
            </a:r>
            <a:endParaRPr lang="lv-LV" sz="4000" b="1" noProof="0" dirty="0">
              <a:solidFill>
                <a:srgbClr val="B2C4AA"/>
              </a:solidFill>
              <a:latin typeface="Cambria" panose="02040503050406030204" pitchFamily="18" charset="0"/>
              <a:ea typeface="Verdana" panose="020B0604030504040204" pitchFamily="34" charset="0"/>
              <a:cs typeface="Verdana" panose="020B0604030504040204" pitchFamily="34" charset="0"/>
            </a:endParaRPr>
          </a:p>
        </p:txBody>
      </p:sp>
      <p:pic>
        <p:nvPicPr>
          <p:cNvPr id="3" name="Picture 2" descr="A green and white emblem with text&#10;&#10;AI-generated content may be incorrect.">
            <a:extLst>
              <a:ext uri="{FF2B5EF4-FFF2-40B4-BE49-F238E27FC236}">
                <a16:creationId xmlns:a16="http://schemas.microsoft.com/office/drawing/2014/main" id="{1A7555B5-D1D1-3848-EDCE-974C13934E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87" y="-131805"/>
            <a:ext cx="1944624" cy="2161032"/>
          </a:xfrm>
          <a:prstGeom prst="rect">
            <a:avLst/>
          </a:prstGeom>
        </p:spPr>
      </p:pic>
    </p:spTree>
    <p:extLst>
      <p:ext uri="{BB962C8B-B14F-4D97-AF65-F5344CB8AC3E}">
        <p14:creationId xmlns:p14="http://schemas.microsoft.com/office/powerpoint/2010/main" val="2690684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7B58C-B796-ACD1-9BCF-A1054442F0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DA5DDA-6A08-3114-2DBC-98F191B165C2}"/>
              </a:ext>
            </a:extLst>
          </p:cNvPr>
          <p:cNvSpPr>
            <a:spLocks noGrp="1"/>
          </p:cNvSpPr>
          <p:nvPr>
            <p:ph type="title"/>
          </p:nvPr>
        </p:nvSpPr>
        <p:spPr>
          <a:xfrm>
            <a:off x="1859478" y="263019"/>
            <a:ext cx="8680615" cy="1325563"/>
          </a:xfrm>
        </p:spPr>
        <p:txBody>
          <a:bodyPr>
            <a:normAutofit/>
          </a:bodyPr>
          <a:lstStyle/>
          <a:p>
            <a:pPr algn="ctr"/>
            <a:r>
              <a:rPr lang="lv-LV" sz="3200" b="1" cap="all" dirty="0">
                <a:solidFill>
                  <a:srgbClr val="155452"/>
                </a:solidFill>
                <a:latin typeface="Cambria"/>
                <a:ea typeface="Cambria"/>
              </a:rPr>
              <a:t>Jaunas apbūves teritorijas </a:t>
            </a:r>
          </a:p>
        </p:txBody>
      </p:sp>
      <p:cxnSp>
        <p:nvCxnSpPr>
          <p:cNvPr id="4" name="Straight Connector 3">
            <a:extLst>
              <a:ext uri="{FF2B5EF4-FFF2-40B4-BE49-F238E27FC236}">
                <a16:creationId xmlns:a16="http://schemas.microsoft.com/office/drawing/2014/main" id="{FE75E4BC-3DCA-E7FF-1C7F-C3DB28F74623}"/>
              </a:ext>
            </a:extLst>
          </p:cNvPr>
          <p:cNvCxnSpPr/>
          <p:nvPr/>
        </p:nvCxnSpPr>
        <p:spPr>
          <a:xfrm>
            <a:off x="-7945" y="784521"/>
            <a:ext cx="1206500" cy="0"/>
          </a:xfrm>
          <a:prstGeom prst="line">
            <a:avLst/>
          </a:prstGeom>
          <a:ln w="101600">
            <a:solidFill>
              <a:srgbClr val="155452"/>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644DCC7D-746B-1B8D-D53C-8FC6B5BF9886}"/>
              </a:ext>
            </a:extLst>
          </p:cNvPr>
          <p:cNvSpPr/>
          <p:nvPr/>
        </p:nvSpPr>
        <p:spPr>
          <a:xfrm>
            <a:off x="1198986" y="643233"/>
            <a:ext cx="254000" cy="282568"/>
          </a:xfrm>
          <a:custGeom>
            <a:avLst/>
            <a:gdLst>
              <a:gd name="csX0" fmla="*/ 0 w 254000"/>
              <a:gd name="csY0" fmla="*/ 141284 h 282568"/>
              <a:gd name="csX1" fmla="*/ 127000 w 254000"/>
              <a:gd name="csY1" fmla="*/ 0 h 282568"/>
              <a:gd name="csX2" fmla="*/ 254000 w 254000"/>
              <a:gd name="csY2" fmla="*/ 141284 h 282568"/>
              <a:gd name="csX3" fmla="*/ 127000 w 254000"/>
              <a:gd name="csY3" fmla="*/ 282568 h 282568"/>
              <a:gd name="csX4" fmla="*/ 0 w 254000"/>
              <a:gd name="csY4" fmla="*/ 141284 h 282568"/>
            </a:gdLst>
            <a:ahLst/>
            <a:cxnLst>
              <a:cxn ang="0">
                <a:pos x="csX0" y="csY0"/>
              </a:cxn>
              <a:cxn ang="0">
                <a:pos x="csX1" y="csY1"/>
              </a:cxn>
              <a:cxn ang="0">
                <a:pos x="csX2" y="csY2"/>
              </a:cxn>
              <a:cxn ang="0">
                <a:pos x="csX3" y="csY3"/>
              </a:cxn>
              <a:cxn ang="0">
                <a:pos x="csX4" y="csY4"/>
              </a:cxn>
            </a:cxnLst>
            <a:rect l="l" t="t" r="r" b="b"/>
            <a:pathLst>
              <a:path w="254000" h="282568" fill="none" extrusionOk="0">
                <a:moveTo>
                  <a:pt x="0" y="141284"/>
                </a:moveTo>
                <a:cubicBezTo>
                  <a:pt x="13659" y="64875"/>
                  <a:pt x="60301" y="-7081"/>
                  <a:pt x="127000" y="0"/>
                </a:cubicBezTo>
                <a:cubicBezTo>
                  <a:pt x="189339" y="-1195"/>
                  <a:pt x="250819" y="66250"/>
                  <a:pt x="254000" y="141284"/>
                </a:cubicBezTo>
                <a:cubicBezTo>
                  <a:pt x="252723" y="207135"/>
                  <a:pt x="191850" y="289919"/>
                  <a:pt x="127000" y="282568"/>
                </a:cubicBezTo>
                <a:cubicBezTo>
                  <a:pt x="58675" y="283584"/>
                  <a:pt x="12355" y="222284"/>
                  <a:pt x="0" y="141284"/>
                </a:cubicBezTo>
                <a:close/>
              </a:path>
              <a:path w="254000" h="282568" stroke="0" extrusionOk="0">
                <a:moveTo>
                  <a:pt x="0" y="141284"/>
                </a:moveTo>
                <a:cubicBezTo>
                  <a:pt x="-10176" y="56978"/>
                  <a:pt x="46439" y="3911"/>
                  <a:pt x="127000" y="0"/>
                </a:cubicBezTo>
                <a:cubicBezTo>
                  <a:pt x="199648" y="528"/>
                  <a:pt x="249002" y="63414"/>
                  <a:pt x="254000" y="141284"/>
                </a:cubicBezTo>
                <a:cubicBezTo>
                  <a:pt x="245111" y="227994"/>
                  <a:pt x="195952" y="289135"/>
                  <a:pt x="127000" y="282568"/>
                </a:cubicBezTo>
                <a:cubicBezTo>
                  <a:pt x="48056" y="277751"/>
                  <a:pt x="11469" y="224793"/>
                  <a:pt x="0" y="141284"/>
                </a:cubicBezTo>
                <a:close/>
              </a:path>
            </a:pathLst>
          </a:custGeom>
          <a:solidFill>
            <a:schemeClr val="accent2"/>
          </a:solidFill>
          <a:ln w="50800">
            <a:solidFill>
              <a:srgbClr val="155452"/>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2" name="Group 21">
            <a:extLst>
              <a:ext uri="{FF2B5EF4-FFF2-40B4-BE49-F238E27FC236}">
                <a16:creationId xmlns:a16="http://schemas.microsoft.com/office/drawing/2014/main" id="{3E6F0BA8-C356-33B7-DB0F-467AC28DD2D5}"/>
              </a:ext>
            </a:extLst>
          </p:cNvPr>
          <p:cNvGrpSpPr/>
          <p:nvPr/>
        </p:nvGrpSpPr>
        <p:grpSpPr>
          <a:xfrm>
            <a:off x="3200400" y="1371600"/>
            <a:ext cx="5109725" cy="1238250"/>
            <a:chOff x="3200400" y="1371600"/>
            <a:chExt cx="5109725" cy="1238250"/>
          </a:xfrm>
        </p:grpSpPr>
        <p:sp>
          <p:nvSpPr>
            <p:cNvPr id="12" name="Oval 11">
              <a:extLst>
                <a:ext uri="{FF2B5EF4-FFF2-40B4-BE49-F238E27FC236}">
                  <a16:creationId xmlns:a16="http://schemas.microsoft.com/office/drawing/2014/main" id="{255188D4-75DC-0C0A-F551-9AAC61EAA4F9}"/>
                </a:ext>
              </a:extLst>
            </p:cNvPr>
            <p:cNvSpPr/>
            <p:nvPr/>
          </p:nvSpPr>
          <p:spPr>
            <a:xfrm>
              <a:off x="3200400" y="1371600"/>
              <a:ext cx="5109725" cy="1238250"/>
            </a:xfrm>
            <a:prstGeom prst="ellipse">
              <a:avLst/>
            </a:prstGeom>
            <a:solidFill>
              <a:srgbClr val="6893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TextBox 7">
              <a:extLst>
                <a:ext uri="{FF2B5EF4-FFF2-40B4-BE49-F238E27FC236}">
                  <a16:creationId xmlns:a16="http://schemas.microsoft.com/office/drawing/2014/main" id="{6A445CBC-668E-C32F-1FCB-2A6CAFD23F8C}"/>
                </a:ext>
              </a:extLst>
            </p:cNvPr>
            <p:cNvSpPr txBox="1"/>
            <p:nvPr/>
          </p:nvSpPr>
          <p:spPr>
            <a:xfrm>
              <a:off x="3541137" y="1672432"/>
              <a:ext cx="4428250" cy="584775"/>
            </a:xfrm>
            <a:prstGeom prst="rect">
              <a:avLst/>
            </a:prstGeom>
            <a:noFill/>
          </p:spPr>
          <p:txBody>
            <a:bodyPr wrap="square" lIns="91440" tIns="45720" rIns="91440" bIns="45720" rtlCol="0" anchor="t">
              <a:spAutoFit/>
            </a:bodyPr>
            <a:lstStyle>
              <a:defPPr>
                <a:defRPr lang="lv-LV"/>
              </a:defPPr>
              <a:lvl1pPr algn="ctr">
                <a:defRPr sz="1600" i="1">
                  <a:solidFill>
                    <a:srgbClr val="155452"/>
                  </a:solidFill>
                  <a:latin typeface="Cambria" panose="02040503050406030204" pitchFamily="18" charset="0"/>
                  <a:ea typeface="Cambria" panose="02040503050406030204" pitchFamily="18" charset="0"/>
                </a:defRPr>
              </a:lvl1pPr>
            </a:lstStyle>
            <a:p>
              <a:pPr marL="171450" lvl="1" algn="just" eaLnBrk="0" fontAlgn="base" hangingPunct="0">
                <a:spcBef>
                  <a:spcPct val="0"/>
                </a:spcBef>
                <a:spcAft>
                  <a:spcPts val="1200"/>
                </a:spcAft>
                <a:defRPr/>
              </a:pPr>
              <a:r>
                <a:rPr lang="lv-LV" sz="3200" dirty="0">
                  <a:solidFill>
                    <a:schemeClr val="bg1"/>
                  </a:solidFill>
                  <a:latin typeface="Cambria" panose="02040503050406030204" pitchFamily="18" charset="0"/>
                  <a:ea typeface="Cambria" panose="02040503050406030204" pitchFamily="18" charset="0"/>
                </a:rPr>
                <a:t>Pašvaldības uzdevumi </a:t>
              </a:r>
            </a:p>
          </p:txBody>
        </p:sp>
      </p:grpSp>
      <p:cxnSp>
        <p:nvCxnSpPr>
          <p:cNvPr id="24" name="Straight Arrow Connector 23">
            <a:extLst>
              <a:ext uri="{FF2B5EF4-FFF2-40B4-BE49-F238E27FC236}">
                <a16:creationId xmlns:a16="http://schemas.microsoft.com/office/drawing/2014/main" id="{BD770A7E-CD83-5DC7-6D15-6F3E36ECDA4F}"/>
              </a:ext>
            </a:extLst>
          </p:cNvPr>
          <p:cNvCxnSpPr>
            <a:cxnSpLocks/>
          </p:cNvCxnSpPr>
          <p:nvPr/>
        </p:nvCxnSpPr>
        <p:spPr>
          <a:xfrm flipH="1">
            <a:off x="2209800" y="2475969"/>
            <a:ext cx="1185020" cy="8863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8416229-D17F-E284-620C-FCF8E117FDF6}"/>
              </a:ext>
            </a:extLst>
          </p:cNvPr>
          <p:cNvCxnSpPr>
            <a:cxnSpLocks/>
          </p:cNvCxnSpPr>
          <p:nvPr/>
        </p:nvCxnSpPr>
        <p:spPr>
          <a:xfrm>
            <a:off x="6822474" y="2722303"/>
            <a:ext cx="302226" cy="6400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E88AAA6-B068-2A3A-D379-CF3F3A797E32}"/>
              </a:ext>
            </a:extLst>
          </p:cNvPr>
          <p:cNvCxnSpPr>
            <a:cxnSpLocks/>
          </p:cNvCxnSpPr>
          <p:nvPr/>
        </p:nvCxnSpPr>
        <p:spPr>
          <a:xfrm>
            <a:off x="7919389" y="2475969"/>
            <a:ext cx="1505720" cy="8863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018324F1-EB07-44E9-571D-A319BA1CF700}"/>
              </a:ext>
            </a:extLst>
          </p:cNvPr>
          <p:cNvSpPr/>
          <p:nvPr/>
        </p:nvSpPr>
        <p:spPr>
          <a:xfrm>
            <a:off x="187567" y="3728998"/>
            <a:ext cx="2702775" cy="1562337"/>
          </a:xfrm>
          <a:prstGeom prst="roundRect">
            <a:avLst/>
          </a:prstGeom>
          <a:solidFill>
            <a:srgbClr val="C1CFB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lvl="1" algn="just" eaLnBrk="0" fontAlgn="base" hangingPunct="0">
              <a:spcBef>
                <a:spcPct val="0"/>
              </a:spcBef>
              <a:spcAft>
                <a:spcPts val="1200"/>
              </a:spcAft>
              <a:defRPr/>
            </a:pPr>
            <a:r>
              <a:rPr lang="lv-LV" sz="1400" dirty="0">
                <a:solidFill>
                  <a:srgbClr val="155451"/>
                </a:solidFill>
                <a:latin typeface="Cambria" panose="02040503050406030204" pitchFamily="18" charset="0"/>
                <a:ea typeface="Cambria" panose="02040503050406030204" pitchFamily="18" charset="0"/>
              </a:rPr>
              <a:t>Plānojot jaunu teritoriju attīstību, svarīgi </a:t>
            </a:r>
            <a:r>
              <a:rPr lang="lv-LV" sz="1400" b="1" dirty="0">
                <a:solidFill>
                  <a:srgbClr val="155451"/>
                </a:solidFill>
                <a:latin typeface="Cambria" panose="02040503050406030204" pitchFamily="18" charset="0"/>
                <a:ea typeface="Cambria" panose="02040503050406030204" pitchFamily="18" charset="0"/>
              </a:rPr>
              <a:t>izvērtēt vides aizsardzības prasības </a:t>
            </a:r>
            <a:r>
              <a:rPr lang="lv-LV" sz="1400" dirty="0">
                <a:solidFill>
                  <a:srgbClr val="155451"/>
                </a:solidFill>
                <a:latin typeface="Cambria" panose="02040503050406030204" pitchFamily="18" charset="0"/>
                <a:ea typeface="Cambria" panose="02040503050406030204" pitchFamily="18" charset="0"/>
              </a:rPr>
              <a:t>un </a:t>
            </a:r>
            <a:r>
              <a:rPr lang="lv-LV" sz="1400" b="1" dirty="0">
                <a:solidFill>
                  <a:srgbClr val="155451"/>
                </a:solidFill>
                <a:latin typeface="Cambria" panose="02040503050406030204" pitchFamily="18" charset="0"/>
                <a:ea typeface="Cambria" panose="02040503050406030204" pitchFamily="18" charset="0"/>
              </a:rPr>
              <a:t>iedzīvotājiem</a:t>
            </a:r>
            <a:r>
              <a:rPr lang="lv-LV" sz="1400" dirty="0">
                <a:solidFill>
                  <a:srgbClr val="155451"/>
                </a:solidFill>
                <a:latin typeface="Cambria" panose="02040503050406030204" pitchFamily="18" charset="0"/>
                <a:ea typeface="Cambria" panose="02040503050406030204" pitchFamily="18" charset="0"/>
              </a:rPr>
              <a:t> nepieciešamo </a:t>
            </a:r>
            <a:r>
              <a:rPr lang="lv-LV" sz="1400" b="1" dirty="0">
                <a:solidFill>
                  <a:srgbClr val="155451"/>
                </a:solidFill>
                <a:latin typeface="Cambria" panose="02040503050406030204" pitchFamily="18" charset="0"/>
                <a:ea typeface="Cambria" panose="02040503050406030204" pitchFamily="18" charset="0"/>
              </a:rPr>
              <a:t>pakalpojumu nodrošināšanu </a:t>
            </a:r>
          </a:p>
        </p:txBody>
      </p:sp>
      <p:sp>
        <p:nvSpPr>
          <p:cNvPr id="31" name="Rectangle: Rounded Corners 30">
            <a:extLst>
              <a:ext uri="{FF2B5EF4-FFF2-40B4-BE49-F238E27FC236}">
                <a16:creationId xmlns:a16="http://schemas.microsoft.com/office/drawing/2014/main" id="{EDF595D8-853A-C40E-D5CB-6137F9B5553A}"/>
              </a:ext>
            </a:extLst>
          </p:cNvPr>
          <p:cNvSpPr/>
          <p:nvPr/>
        </p:nvSpPr>
        <p:spPr>
          <a:xfrm>
            <a:off x="3312517" y="3718431"/>
            <a:ext cx="2442745" cy="1562337"/>
          </a:xfrm>
          <a:prstGeom prst="roundRect">
            <a:avLst/>
          </a:prstGeom>
          <a:solidFill>
            <a:srgbClr val="C1CFB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lvl="1" algn="just" eaLnBrk="0" fontAlgn="base" hangingPunct="0">
              <a:spcBef>
                <a:spcPct val="0"/>
              </a:spcBef>
              <a:spcAft>
                <a:spcPts val="1200"/>
              </a:spcAft>
              <a:defRPr/>
            </a:pPr>
            <a:r>
              <a:rPr lang="lv-LV" sz="1400" b="1" dirty="0">
                <a:solidFill>
                  <a:srgbClr val="155452"/>
                </a:solidFill>
                <a:latin typeface="Cambria" panose="02040503050406030204" pitchFamily="18" charset="0"/>
                <a:ea typeface="Cambria" panose="02040503050406030204" pitchFamily="18" charset="0"/>
              </a:rPr>
              <a:t>Pieņemot lēmumu </a:t>
            </a:r>
            <a:r>
              <a:rPr lang="lv-LV" sz="1400" dirty="0">
                <a:solidFill>
                  <a:srgbClr val="155452"/>
                </a:solidFill>
                <a:latin typeface="Cambria" panose="02040503050406030204" pitchFamily="18" charset="0"/>
                <a:ea typeface="Cambria" panose="02040503050406030204" pitchFamily="18" charset="0"/>
              </a:rPr>
              <a:t>par jaunu attīstības teritoriju, būtu jāņem vērā visi pašvaldības </a:t>
            </a:r>
            <a:r>
              <a:rPr lang="lv-LV" sz="1400" b="1" dirty="0">
                <a:solidFill>
                  <a:srgbClr val="155452"/>
                </a:solidFill>
                <a:latin typeface="Cambria" panose="02040503050406030204" pitchFamily="18" charset="0"/>
                <a:ea typeface="Cambria" panose="02040503050406030204" pitchFamily="18" charset="0"/>
              </a:rPr>
              <a:t>uzdevumi un pienākumi, </a:t>
            </a:r>
            <a:r>
              <a:rPr lang="lv-LV" sz="1400" dirty="0">
                <a:solidFill>
                  <a:srgbClr val="155452"/>
                </a:solidFill>
                <a:latin typeface="Cambria" panose="02040503050406030204" pitchFamily="18" charset="0"/>
                <a:ea typeface="Cambria" panose="02040503050406030204" pitchFamily="18" charset="0"/>
              </a:rPr>
              <a:t>kā arī </a:t>
            </a:r>
            <a:r>
              <a:rPr lang="lv-LV" sz="1400" b="1" dirty="0">
                <a:solidFill>
                  <a:srgbClr val="155452"/>
                </a:solidFill>
                <a:latin typeface="Cambria" panose="02040503050406030204" pitchFamily="18" charset="0"/>
                <a:ea typeface="Cambria" panose="02040503050406030204" pitchFamily="18" charset="0"/>
              </a:rPr>
              <a:t>iespējas</a:t>
            </a:r>
            <a:endParaRPr lang="lv-LV" sz="1400" dirty="0">
              <a:solidFill>
                <a:srgbClr val="155452"/>
              </a:solidFill>
              <a:latin typeface="Cambria" panose="02040503050406030204" pitchFamily="18" charset="0"/>
              <a:ea typeface="Cambria" panose="02040503050406030204" pitchFamily="18" charset="0"/>
            </a:endParaRPr>
          </a:p>
        </p:txBody>
      </p:sp>
      <p:sp>
        <p:nvSpPr>
          <p:cNvPr id="32" name="Rectangle: Rounded Corners 31">
            <a:extLst>
              <a:ext uri="{FF2B5EF4-FFF2-40B4-BE49-F238E27FC236}">
                <a16:creationId xmlns:a16="http://schemas.microsoft.com/office/drawing/2014/main" id="{A51ACC5A-0EE6-5D24-F6B6-9F15F50245D5}"/>
              </a:ext>
            </a:extLst>
          </p:cNvPr>
          <p:cNvSpPr/>
          <p:nvPr/>
        </p:nvSpPr>
        <p:spPr>
          <a:xfrm>
            <a:off x="6265631" y="3728998"/>
            <a:ext cx="2184158" cy="1551770"/>
          </a:xfrm>
          <a:prstGeom prst="roundRect">
            <a:avLst/>
          </a:prstGeom>
          <a:solidFill>
            <a:srgbClr val="C1CFB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lvl="1" algn="just" eaLnBrk="0" fontAlgn="base" hangingPunct="0">
              <a:spcBef>
                <a:spcPct val="0"/>
              </a:spcBef>
              <a:spcAft>
                <a:spcPts val="600"/>
              </a:spcAft>
              <a:defRPr/>
            </a:pPr>
            <a:r>
              <a:rPr lang="lv-LV" sz="1400" b="1" dirty="0">
                <a:solidFill>
                  <a:srgbClr val="155452"/>
                </a:solidFill>
                <a:latin typeface="Cambria" panose="02040503050406030204" pitchFamily="18" charset="0"/>
                <a:ea typeface="Cambria" panose="02040503050406030204" pitchFamily="18" charset="0"/>
              </a:rPr>
              <a:t>Konsultēties,</a:t>
            </a:r>
            <a:r>
              <a:rPr lang="lv-LV" sz="1400" dirty="0">
                <a:solidFill>
                  <a:srgbClr val="155452"/>
                </a:solidFill>
                <a:latin typeface="Cambria" panose="02040503050406030204" pitchFamily="18" charset="0"/>
                <a:ea typeface="Cambria" panose="02040503050406030204" pitchFamily="18" charset="0"/>
              </a:rPr>
              <a:t> </a:t>
            </a:r>
            <a:r>
              <a:rPr lang="lv-LV" sz="1400" b="1" dirty="0">
                <a:solidFill>
                  <a:srgbClr val="155452"/>
                </a:solidFill>
                <a:latin typeface="Cambria" panose="02040503050406030204" pitchFamily="18" charset="0"/>
                <a:ea typeface="Cambria" panose="02040503050406030204" pitchFamily="18" charset="0"/>
              </a:rPr>
              <a:t>saskaņot</a:t>
            </a:r>
            <a:r>
              <a:rPr lang="lv-LV" sz="1400" dirty="0">
                <a:solidFill>
                  <a:srgbClr val="155452"/>
                </a:solidFill>
                <a:latin typeface="Cambria" panose="02040503050406030204" pitchFamily="18" charset="0"/>
                <a:ea typeface="Cambria" panose="02040503050406030204" pitchFamily="18" charset="0"/>
              </a:rPr>
              <a:t> plānoto teritoriju attīstību ar citām </a:t>
            </a:r>
            <a:r>
              <a:rPr lang="lv-LV" sz="1400" b="1" dirty="0">
                <a:solidFill>
                  <a:srgbClr val="155452"/>
                </a:solidFill>
                <a:latin typeface="Cambria" panose="02040503050406030204" pitchFamily="18" charset="0"/>
                <a:ea typeface="Cambria" panose="02040503050406030204" pitchFamily="18" charset="0"/>
              </a:rPr>
              <a:t>pašvaldības struktūrvienībām, kapitālsabiedrībām</a:t>
            </a:r>
          </a:p>
        </p:txBody>
      </p:sp>
      <p:sp>
        <p:nvSpPr>
          <p:cNvPr id="33" name="Rectangle: Rounded Corners 32">
            <a:extLst>
              <a:ext uri="{FF2B5EF4-FFF2-40B4-BE49-F238E27FC236}">
                <a16:creationId xmlns:a16="http://schemas.microsoft.com/office/drawing/2014/main" id="{D8037C4C-5761-63F6-E95A-C3468C4F70C6}"/>
              </a:ext>
            </a:extLst>
          </p:cNvPr>
          <p:cNvSpPr/>
          <p:nvPr/>
        </p:nvSpPr>
        <p:spPr>
          <a:xfrm>
            <a:off x="9064868" y="3739565"/>
            <a:ext cx="2184158" cy="1551770"/>
          </a:xfrm>
          <a:prstGeom prst="roundRect">
            <a:avLst/>
          </a:prstGeom>
          <a:solidFill>
            <a:srgbClr val="C1CFB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lvl="1" algn="just" eaLnBrk="0" fontAlgn="base" hangingPunct="0">
              <a:spcBef>
                <a:spcPct val="0"/>
              </a:spcBef>
              <a:spcAft>
                <a:spcPts val="600"/>
              </a:spcAft>
              <a:defRPr/>
            </a:pPr>
            <a:r>
              <a:rPr lang="lv-LV" sz="1400" dirty="0">
                <a:solidFill>
                  <a:srgbClr val="155452"/>
                </a:solidFill>
                <a:latin typeface="Cambria" panose="02040503050406030204" pitchFamily="18" charset="0"/>
                <a:ea typeface="Cambria" panose="02040503050406030204" pitchFamily="18" charset="0"/>
              </a:rPr>
              <a:t>Teritoriju </a:t>
            </a:r>
            <a:r>
              <a:rPr lang="lv-LV" sz="1400" b="1" dirty="0">
                <a:solidFill>
                  <a:srgbClr val="155452"/>
                </a:solidFill>
                <a:latin typeface="Cambria" panose="02040503050406030204" pitchFamily="18" charset="0"/>
                <a:ea typeface="Cambria" panose="02040503050406030204" pitchFamily="18" charset="0"/>
              </a:rPr>
              <a:t>attīstītājiem izvirzīt </a:t>
            </a:r>
            <a:r>
              <a:rPr lang="lv-LV" sz="1400" dirty="0">
                <a:solidFill>
                  <a:srgbClr val="155452"/>
                </a:solidFill>
                <a:latin typeface="Cambria" panose="02040503050406030204" pitchFamily="18" charset="0"/>
                <a:ea typeface="Cambria" panose="02040503050406030204" pitchFamily="18" charset="0"/>
              </a:rPr>
              <a:t>konkrētas  </a:t>
            </a:r>
            <a:r>
              <a:rPr lang="lv-LV" sz="1400" b="1" dirty="0">
                <a:solidFill>
                  <a:srgbClr val="155452"/>
                </a:solidFill>
                <a:latin typeface="Cambria" panose="02040503050406030204" pitchFamily="18" charset="0"/>
                <a:ea typeface="Cambria" panose="02040503050406030204" pitchFamily="18" charset="0"/>
              </a:rPr>
              <a:t>prasības, kas jāizpilda,</a:t>
            </a:r>
            <a:r>
              <a:rPr lang="lv-LV" sz="1400" dirty="0">
                <a:solidFill>
                  <a:srgbClr val="155452"/>
                </a:solidFill>
                <a:latin typeface="Cambria" panose="02040503050406030204" pitchFamily="18" charset="0"/>
                <a:ea typeface="Cambria" panose="02040503050406030204" pitchFamily="18" charset="0"/>
              </a:rPr>
              <a:t> uzsākot savu darbību attiecīgajā teritorijā </a:t>
            </a:r>
          </a:p>
        </p:txBody>
      </p:sp>
      <p:cxnSp>
        <p:nvCxnSpPr>
          <p:cNvPr id="34" name="Straight Arrow Connector 33">
            <a:extLst>
              <a:ext uri="{FF2B5EF4-FFF2-40B4-BE49-F238E27FC236}">
                <a16:creationId xmlns:a16="http://schemas.microsoft.com/office/drawing/2014/main" id="{B3DFAA52-DC56-987B-9F9D-82E3D56B9116}"/>
              </a:ext>
            </a:extLst>
          </p:cNvPr>
          <p:cNvCxnSpPr>
            <a:cxnSpLocks/>
          </p:cNvCxnSpPr>
          <p:nvPr/>
        </p:nvCxnSpPr>
        <p:spPr>
          <a:xfrm flipH="1">
            <a:off x="4706121" y="2709597"/>
            <a:ext cx="104004" cy="6527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7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41A32-859C-9D20-F57E-D7ED9884D1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5BE2DA-C806-A835-AA7B-98DA21732650}"/>
              </a:ext>
            </a:extLst>
          </p:cNvPr>
          <p:cNvSpPr>
            <a:spLocks noGrp="1"/>
          </p:cNvSpPr>
          <p:nvPr>
            <p:ph type="title"/>
          </p:nvPr>
        </p:nvSpPr>
        <p:spPr>
          <a:xfrm>
            <a:off x="3883147" y="121735"/>
            <a:ext cx="7285596" cy="1325563"/>
          </a:xfrm>
        </p:spPr>
        <p:txBody>
          <a:bodyPr>
            <a:normAutofit/>
          </a:bodyPr>
          <a:lstStyle/>
          <a:p>
            <a:pPr algn="ctr"/>
            <a:r>
              <a:rPr lang="lv-LV" sz="3200" b="1" cap="all" dirty="0">
                <a:solidFill>
                  <a:srgbClr val="155452"/>
                </a:solidFill>
                <a:latin typeface="Cambria"/>
                <a:ea typeface="Cambria"/>
              </a:rPr>
              <a:t>teritorijas ar īpašiem noteikumiem (TIN)</a:t>
            </a:r>
          </a:p>
        </p:txBody>
      </p:sp>
      <p:cxnSp>
        <p:nvCxnSpPr>
          <p:cNvPr id="4" name="Straight Connector 3">
            <a:extLst>
              <a:ext uri="{FF2B5EF4-FFF2-40B4-BE49-F238E27FC236}">
                <a16:creationId xmlns:a16="http://schemas.microsoft.com/office/drawing/2014/main" id="{6C1E0C77-3C39-41B3-102C-D907E57BA669}"/>
              </a:ext>
            </a:extLst>
          </p:cNvPr>
          <p:cNvCxnSpPr/>
          <p:nvPr/>
        </p:nvCxnSpPr>
        <p:spPr>
          <a:xfrm>
            <a:off x="-7945" y="784521"/>
            <a:ext cx="1206500" cy="0"/>
          </a:xfrm>
          <a:prstGeom prst="line">
            <a:avLst/>
          </a:prstGeom>
          <a:ln w="101600">
            <a:solidFill>
              <a:srgbClr val="155452"/>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4D6B95F5-3BAE-D58D-6020-CB5835BEBFD9}"/>
              </a:ext>
            </a:extLst>
          </p:cNvPr>
          <p:cNvSpPr/>
          <p:nvPr/>
        </p:nvSpPr>
        <p:spPr>
          <a:xfrm>
            <a:off x="1198986" y="643233"/>
            <a:ext cx="254000" cy="282568"/>
          </a:xfrm>
          <a:custGeom>
            <a:avLst/>
            <a:gdLst>
              <a:gd name="csX0" fmla="*/ 0 w 254000"/>
              <a:gd name="csY0" fmla="*/ 141284 h 282568"/>
              <a:gd name="csX1" fmla="*/ 127000 w 254000"/>
              <a:gd name="csY1" fmla="*/ 0 h 282568"/>
              <a:gd name="csX2" fmla="*/ 254000 w 254000"/>
              <a:gd name="csY2" fmla="*/ 141284 h 282568"/>
              <a:gd name="csX3" fmla="*/ 127000 w 254000"/>
              <a:gd name="csY3" fmla="*/ 282568 h 282568"/>
              <a:gd name="csX4" fmla="*/ 0 w 254000"/>
              <a:gd name="csY4" fmla="*/ 141284 h 282568"/>
            </a:gdLst>
            <a:ahLst/>
            <a:cxnLst>
              <a:cxn ang="0">
                <a:pos x="csX0" y="csY0"/>
              </a:cxn>
              <a:cxn ang="0">
                <a:pos x="csX1" y="csY1"/>
              </a:cxn>
              <a:cxn ang="0">
                <a:pos x="csX2" y="csY2"/>
              </a:cxn>
              <a:cxn ang="0">
                <a:pos x="csX3" y="csY3"/>
              </a:cxn>
              <a:cxn ang="0">
                <a:pos x="csX4" y="csY4"/>
              </a:cxn>
            </a:cxnLst>
            <a:rect l="l" t="t" r="r" b="b"/>
            <a:pathLst>
              <a:path w="254000" h="282568" fill="none" extrusionOk="0">
                <a:moveTo>
                  <a:pt x="0" y="141284"/>
                </a:moveTo>
                <a:cubicBezTo>
                  <a:pt x="13659" y="64875"/>
                  <a:pt x="60301" y="-7081"/>
                  <a:pt x="127000" y="0"/>
                </a:cubicBezTo>
                <a:cubicBezTo>
                  <a:pt x="189339" y="-1195"/>
                  <a:pt x="250819" y="66250"/>
                  <a:pt x="254000" y="141284"/>
                </a:cubicBezTo>
                <a:cubicBezTo>
                  <a:pt x="252723" y="207135"/>
                  <a:pt x="191850" y="289919"/>
                  <a:pt x="127000" y="282568"/>
                </a:cubicBezTo>
                <a:cubicBezTo>
                  <a:pt x="58675" y="283584"/>
                  <a:pt x="12355" y="222284"/>
                  <a:pt x="0" y="141284"/>
                </a:cubicBezTo>
                <a:close/>
              </a:path>
              <a:path w="254000" h="282568" stroke="0" extrusionOk="0">
                <a:moveTo>
                  <a:pt x="0" y="141284"/>
                </a:moveTo>
                <a:cubicBezTo>
                  <a:pt x="-10176" y="56978"/>
                  <a:pt x="46439" y="3911"/>
                  <a:pt x="127000" y="0"/>
                </a:cubicBezTo>
                <a:cubicBezTo>
                  <a:pt x="199648" y="528"/>
                  <a:pt x="249002" y="63414"/>
                  <a:pt x="254000" y="141284"/>
                </a:cubicBezTo>
                <a:cubicBezTo>
                  <a:pt x="245111" y="227994"/>
                  <a:pt x="195952" y="289135"/>
                  <a:pt x="127000" y="282568"/>
                </a:cubicBezTo>
                <a:cubicBezTo>
                  <a:pt x="48056" y="277751"/>
                  <a:pt x="11469" y="224793"/>
                  <a:pt x="0" y="141284"/>
                </a:cubicBezTo>
                <a:close/>
              </a:path>
            </a:pathLst>
          </a:custGeom>
          <a:solidFill>
            <a:schemeClr val="accent2"/>
          </a:solidFill>
          <a:ln w="50800">
            <a:solidFill>
              <a:srgbClr val="155452"/>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30" name="Group 29">
            <a:extLst>
              <a:ext uri="{FF2B5EF4-FFF2-40B4-BE49-F238E27FC236}">
                <a16:creationId xmlns:a16="http://schemas.microsoft.com/office/drawing/2014/main" id="{BD4F0D66-BC3E-F8D2-8C94-0A11927CC6E7}"/>
              </a:ext>
            </a:extLst>
          </p:cNvPr>
          <p:cNvGrpSpPr/>
          <p:nvPr/>
        </p:nvGrpSpPr>
        <p:grpSpPr>
          <a:xfrm>
            <a:off x="140586" y="1947058"/>
            <a:ext cx="2542493" cy="1241396"/>
            <a:chOff x="353106" y="1804977"/>
            <a:chExt cx="2542493" cy="1241396"/>
          </a:xfrm>
        </p:grpSpPr>
        <p:sp>
          <p:nvSpPr>
            <p:cNvPr id="22" name="Rectangle: Rounded Corners 21">
              <a:extLst>
                <a:ext uri="{FF2B5EF4-FFF2-40B4-BE49-F238E27FC236}">
                  <a16:creationId xmlns:a16="http://schemas.microsoft.com/office/drawing/2014/main" id="{A9ABBEC0-5A0F-A283-EE1E-D385D0B53374}"/>
                </a:ext>
              </a:extLst>
            </p:cNvPr>
            <p:cNvSpPr/>
            <p:nvPr/>
          </p:nvSpPr>
          <p:spPr>
            <a:xfrm>
              <a:off x="353106" y="1804977"/>
              <a:ext cx="2542493" cy="12413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TextBox 2">
              <a:extLst>
                <a:ext uri="{FF2B5EF4-FFF2-40B4-BE49-F238E27FC236}">
                  <a16:creationId xmlns:a16="http://schemas.microsoft.com/office/drawing/2014/main" id="{E5FD6285-75EA-9D11-25E9-CC07E1406689}"/>
                </a:ext>
              </a:extLst>
            </p:cNvPr>
            <p:cNvSpPr txBox="1"/>
            <p:nvPr/>
          </p:nvSpPr>
          <p:spPr>
            <a:xfrm>
              <a:off x="441235" y="2065922"/>
              <a:ext cx="2366597"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lv-LV" sz="1600" b="1" i="0" u="none" strike="noStrike" kern="1200" cap="all"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rPr>
                <a:t>Ūdenssaimniecības pakalpojumu likums </a:t>
              </a:r>
            </a:p>
          </p:txBody>
        </p:sp>
      </p:grpSp>
      <p:grpSp>
        <p:nvGrpSpPr>
          <p:cNvPr id="29" name="Group 28">
            <a:extLst>
              <a:ext uri="{FF2B5EF4-FFF2-40B4-BE49-F238E27FC236}">
                <a16:creationId xmlns:a16="http://schemas.microsoft.com/office/drawing/2014/main" id="{1EB155CE-4154-2911-E4EE-A9CFBAA5082C}"/>
              </a:ext>
            </a:extLst>
          </p:cNvPr>
          <p:cNvGrpSpPr/>
          <p:nvPr/>
        </p:nvGrpSpPr>
        <p:grpSpPr>
          <a:xfrm>
            <a:off x="167379" y="3784271"/>
            <a:ext cx="2542492" cy="1095375"/>
            <a:chOff x="353107" y="3730994"/>
            <a:chExt cx="2542492" cy="1095375"/>
          </a:xfrm>
        </p:grpSpPr>
        <p:sp>
          <p:nvSpPr>
            <p:cNvPr id="23" name="Rectangle: Rounded Corners 22">
              <a:extLst>
                <a:ext uri="{FF2B5EF4-FFF2-40B4-BE49-F238E27FC236}">
                  <a16:creationId xmlns:a16="http://schemas.microsoft.com/office/drawing/2014/main" id="{ADE64361-72C7-17D1-8FA2-23B23AAE2F6F}"/>
                </a:ext>
              </a:extLst>
            </p:cNvPr>
            <p:cNvSpPr/>
            <p:nvPr/>
          </p:nvSpPr>
          <p:spPr>
            <a:xfrm>
              <a:off x="353107" y="3730994"/>
              <a:ext cx="2542492" cy="10953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6" name="TextBox 5">
              <a:extLst>
                <a:ext uri="{FF2B5EF4-FFF2-40B4-BE49-F238E27FC236}">
                  <a16:creationId xmlns:a16="http://schemas.microsoft.com/office/drawing/2014/main" id="{5AF96065-EE37-7F89-A8EB-11956FA36C37}"/>
                </a:ext>
              </a:extLst>
            </p:cNvPr>
            <p:cNvSpPr txBox="1"/>
            <p:nvPr/>
          </p:nvSpPr>
          <p:spPr>
            <a:xfrm>
              <a:off x="372293" y="3983102"/>
              <a:ext cx="2435539"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lv-LV" sz="1600" b="1" i="0" u="none" strike="noStrike" kern="1200" cap="all"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rPr>
                <a:t>Ministru kabineta noteikumi Nr. 240 </a:t>
              </a:r>
            </a:p>
          </p:txBody>
        </p:sp>
      </p:grpSp>
      <p:grpSp>
        <p:nvGrpSpPr>
          <p:cNvPr id="28" name="Group 27">
            <a:extLst>
              <a:ext uri="{FF2B5EF4-FFF2-40B4-BE49-F238E27FC236}">
                <a16:creationId xmlns:a16="http://schemas.microsoft.com/office/drawing/2014/main" id="{D1D5A430-31C1-D387-FF89-B6C54D301848}"/>
              </a:ext>
            </a:extLst>
          </p:cNvPr>
          <p:cNvGrpSpPr/>
          <p:nvPr/>
        </p:nvGrpSpPr>
        <p:grpSpPr>
          <a:xfrm>
            <a:off x="140586" y="5442126"/>
            <a:ext cx="2542493" cy="1095374"/>
            <a:chOff x="441235" y="5439523"/>
            <a:chExt cx="2609985" cy="1028700"/>
          </a:xfrm>
        </p:grpSpPr>
        <p:sp>
          <p:nvSpPr>
            <p:cNvPr id="24" name="Rectangle: Rounded Corners 23">
              <a:extLst>
                <a:ext uri="{FF2B5EF4-FFF2-40B4-BE49-F238E27FC236}">
                  <a16:creationId xmlns:a16="http://schemas.microsoft.com/office/drawing/2014/main" id="{5A31F301-5E57-20C3-F354-8B709A0092EF}"/>
                </a:ext>
              </a:extLst>
            </p:cNvPr>
            <p:cNvSpPr/>
            <p:nvPr/>
          </p:nvSpPr>
          <p:spPr>
            <a:xfrm>
              <a:off x="441235" y="5439523"/>
              <a:ext cx="2609985" cy="10287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TextBox 11">
              <a:extLst>
                <a:ext uri="{FF2B5EF4-FFF2-40B4-BE49-F238E27FC236}">
                  <a16:creationId xmlns:a16="http://schemas.microsoft.com/office/drawing/2014/main" id="{8EB8E118-C4F1-CFEA-62D2-543620751D64}"/>
                </a:ext>
              </a:extLst>
            </p:cNvPr>
            <p:cNvSpPr txBox="1"/>
            <p:nvPr/>
          </p:nvSpPr>
          <p:spPr>
            <a:xfrm>
              <a:off x="548188" y="5629992"/>
              <a:ext cx="2366597"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lv-LV" sz="1600" b="1" cap="all" dirty="0">
                  <a:solidFill>
                    <a:schemeClr val="bg1"/>
                  </a:solidFill>
                  <a:latin typeface="Cambria" panose="02040503050406030204" pitchFamily="18" charset="0"/>
                  <a:ea typeface="Cambria" panose="02040503050406030204" pitchFamily="18" charset="0"/>
                </a:rPr>
                <a:t>Pašvaldību saistošie noteikumi </a:t>
              </a:r>
              <a:endParaRPr kumimoji="0" lang="lv-LV" sz="1600" b="1" i="0" u="none" strike="noStrike" kern="1200" cap="all"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endParaRPr>
            </a:p>
          </p:txBody>
        </p:sp>
      </p:grpSp>
      <p:sp>
        <p:nvSpPr>
          <p:cNvPr id="16" name="Rectangle 15">
            <a:extLst>
              <a:ext uri="{FF2B5EF4-FFF2-40B4-BE49-F238E27FC236}">
                <a16:creationId xmlns:a16="http://schemas.microsoft.com/office/drawing/2014/main" id="{83683B38-26B5-54C9-77F0-25C50128C74A}"/>
              </a:ext>
            </a:extLst>
          </p:cNvPr>
          <p:cNvSpPr/>
          <p:nvPr/>
        </p:nvSpPr>
        <p:spPr>
          <a:xfrm>
            <a:off x="3695700" y="1447299"/>
            <a:ext cx="8235609" cy="1657851"/>
          </a:xfrm>
          <a:custGeom>
            <a:avLst/>
            <a:gdLst>
              <a:gd name="csX0" fmla="*/ 0 w 8235609"/>
              <a:gd name="csY0" fmla="*/ 0 h 1657851"/>
              <a:gd name="csX1" fmla="*/ 8235609 w 8235609"/>
              <a:gd name="csY1" fmla="*/ 0 h 1657851"/>
              <a:gd name="csX2" fmla="*/ 8235609 w 8235609"/>
              <a:gd name="csY2" fmla="*/ 1657851 h 1657851"/>
              <a:gd name="csX3" fmla="*/ 0 w 8235609"/>
              <a:gd name="csY3" fmla="*/ 1657851 h 1657851"/>
              <a:gd name="csX4" fmla="*/ 0 w 8235609"/>
              <a:gd name="csY4" fmla="*/ 0 h 1657851"/>
            </a:gdLst>
            <a:ahLst/>
            <a:cxnLst>
              <a:cxn ang="0">
                <a:pos x="csX0" y="csY0"/>
              </a:cxn>
              <a:cxn ang="0">
                <a:pos x="csX1" y="csY1"/>
              </a:cxn>
              <a:cxn ang="0">
                <a:pos x="csX2" y="csY2"/>
              </a:cxn>
              <a:cxn ang="0">
                <a:pos x="csX3" y="csY3"/>
              </a:cxn>
              <a:cxn ang="0">
                <a:pos x="csX4" y="csY4"/>
              </a:cxn>
            </a:cxnLst>
            <a:rect l="l" t="t" r="r" b="b"/>
            <a:pathLst>
              <a:path w="8235609" h="1657851" fill="none" extrusionOk="0">
                <a:moveTo>
                  <a:pt x="0" y="0"/>
                </a:moveTo>
                <a:cubicBezTo>
                  <a:pt x="2418933" y="-109175"/>
                  <a:pt x="6265425" y="-48220"/>
                  <a:pt x="8235609" y="0"/>
                </a:cubicBezTo>
                <a:cubicBezTo>
                  <a:pt x="8106461" y="574514"/>
                  <a:pt x="8123546" y="940274"/>
                  <a:pt x="8235609" y="1657851"/>
                </a:cubicBezTo>
                <a:cubicBezTo>
                  <a:pt x="6656759" y="1625029"/>
                  <a:pt x="2276288" y="1633291"/>
                  <a:pt x="0" y="1657851"/>
                </a:cubicBezTo>
                <a:cubicBezTo>
                  <a:pt x="-1473" y="836034"/>
                  <a:pt x="58421" y="307976"/>
                  <a:pt x="0" y="0"/>
                </a:cubicBezTo>
                <a:close/>
              </a:path>
              <a:path w="8235609" h="1657851" stroke="0" extrusionOk="0">
                <a:moveTo>
                  <a:pt x="0" y="0"/>
                </a:moveTo>
                <a:cubicBezTo>
                  <a:pt x="2361914" y="56275"/>
                  <a:pt x="6705263" y="-36696"/>
                  <a:pt x="8235609" y="0"/>
                </a:cubicBezTo>
                <a:cubicBezTo>
                  <a:pt x="8112251" y="607178"/>
                  <a:pt x="8310534" y="1144797"/>
                  <a:pt x="8235609" y="1657851"/>
                </a:cubicBezTo>
                <a:cubicBezTo>
                  <a:pt x="6658545" y="1598397"/>
                  <a:pt x="2056077" y="1681946"/>
                  <a:pt x="0" y="1657851"/>
                </a:cubicBezTo>
                <a:cubicBezTo>
                  <a:pt x="-975" y="1225667"/>
                  <a:pt x="14751" y="388981"/>
                  <a:pt x="0" y="0"/>
                </a:cubicBezTo>
                <a:close/>
              </a:path>
            </a:pathLst>
          </a:custGeom>
          <a:solidFill>
            <a:srgbClr val="C1CFBB"/>
          </a:solidFill>
          <a:ln>
            <a:solidFill>
              <a:srgbClr val="98B6B1"/>
            </a:solidFill>
            <a:extLst>
              <a:ext uri="{C807C97D-BFC1-408E-A445-0C87EB9F89A2}">
                <ask:lineSketchStyleProps xmlns:ask="http://schemas.microsoft.com/office/drawing/2018/sketchyshapes" sd="1617256088">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lvl="1" algn="just" eaLnBrk="0" fontAlgn="base" hangingPunct="0">
              <a:spcBef>
                <a:spcPct val="0"/>
              </a:spcBef>
              <a:spcAft>
                <a:spcPts val="1200"/>
              </a:spcAft>
              <a:defRPr/>
            </a:pPr>
            <a:r>
              <a:rPr lang="lv-LV" sz="1400" b="1" dirty="0">
                <a:solidFill>
                  <a:srgbClr val="155452"/>
                </a:solidFill>
                <a:latin typeface="Cambria"/>
                <a:ea typeface="Cambria"/>
                <a:cs typeface="Arial"/>
              </a:rPr>
              <a:t>Pašvaldība</a:t>
            </a:r>
            <a:r>
              <a:rPr lang="lv-LV" sz="1400" dirty="0">
                <a:solidFill>
                  <a:srgbClr val="155452"/>
                </a:solidFill>
                <a:latin typeface="Cambria"/>
                <a:ea typeface="Cambria"/>
                <a:cs typeface="Arial"/>
              </a:rPr>
              <a:t> saskaņā ar teritorijas attīstības plānošanas normatīvajiem aktiem teritorijas plānojumā </a:t>
            </a:r>
            <a:r>
              <a:rPr lang="lv-LV" sz="1400" b="1" dirty="0">
                <a:solidFill>
                  <a:srgbClr val="155452"/>
                </a:solidFill>
                <a:latin typeface="Cambria"/>
                <a:ea typeface="Cambria"/>
                <a:cs typeface="Arial"/>
              </a:rPr>
              <a:t>nosaka</a:t>
            </a:r>
            <a:r>
              <a:rPr lang="lv-LV" sz="1400" dirty="0">
                <a:solidFill>
                  <a:srgbClr val="155452"/>
                </a:solidFill>
                <a:latin typeface="Cambria"/>
                <a:ea typeface="Cambria"/>
                <a:cs typeface="Arial"/>
              </a:rPr>
              <a:t>: </a:t>
            </a:r>
            <a:endParaRPr lang="lv-LV" sz="1400" dirty="0">
              <a:solidFill>
                <a:srgbClr val="155452"/>
              </a:solidFill>
              <a:highlight>
                <a:srgbClr val="C1CFBB"/>
              </a:highlight>
              <a:latin typeface="Cambria"/>
              <a:ea typeface="Cambria"/>
              <a:cs typeface="Arial"/>
            </a:endParaRPr>
          </a:p>
          <a:p>
            <a:pPr lvl="1" indent="-285750" algn="just" eaLnBrk="0" fontAlgn="base" hangingPunct="0">
              <a:spcBef>
                <a:spcPct val="0"/>
              </a:spcBef>
              <a:spcAft>
                <a:spcPts val="1200"/>
              </a:spcAft>
              <a:buFont typeface="Arial" panose="020B0604020202020204" pitchFamily="34" charset="0"/>
              <a:buChar char="•"/>
              <a:defRPr/>
            </a:pPr>
            <a:r>
              <a:rPr lang="lv-LV" sz="1400" b="1" dirty="0">
                <a:solidFill>
                  <a:srgbClr val="155452"/>
                </a:solidFill>
                <a:latin typeface="Cambria"/>
                <a:ea typeface="Cambria"/>
                <a:cs typeface="Arial"/>
              </a:rPr>
              <a:t>apbūves teritorijas</a:t>
            </a:r>
            <a:r>
              <a:rPr lang="lv-LV" sz="1400" dirty="0">
                <a:solidFill>
                  <a:srgbClr val="155452"/>
                </a:solidFill>
                <a:latin typeface="Cambria"/>
                <a:ea typeface="Cambria"/>
                <a:cs typeface="Arial"/>
              </a:rPr>
              <a:t>, kurās ierīkojamas centralizētās ūdensapgādes un kanalizācijas sistēmas;</a:t>
            </a:r>
          </a:p>
          <a:p>
            <a:pPr lvl="1" indent="-285750" algn="just" eaLnBrk="0" fontAlgn="base" hangingPunct="0">
              <a:spcBef>
                <a:spcPct val="0"/>
              </a:spcBef>
              <a:spcAft>
                <a:spcPts val="1200"/>
              </a:spcAft>
              <a:buFont typeface="Arial" panose="020B0604020202020204" pitchFamily="34" charset="0"/>
              <a:buChar char="•"/>
              <a:defRPr/>
            </a:pPr>
            <a:r>
              <a:rPr lang="lv-LV" sz="1400" b="1" dirty="0">
                <a:solidFill>
                  <a:srgbClr val="155452"/>
                </a:solidFill>
                <a:latin typeface="Cambria"/>
                <a:ea typeface="Cambria"/>
                <a:cs typeface="Arial"/>
              </a:rPr>
              <a:t>apbūves noteikumus </a:t>
            </a:r>
            <a:r>
              <a:rPr lang="lv-LV" sz="1400" dirty="0">
                <a:solidFill>
                  <a:srgbClr val="155452"/>
                </a:solidFill>
                <a:latin typeface="Cambria"/>
                <a:ea typeface="Cambria"/>
                <a:cs typeface="Arial"/>
              </a:rPr>
              <a:t>teritorijās, kurās ierīkojamas centralizētās ūdensapgādes un kanalizācijas sistēmas.</a:t>
            </a:r>
            <a:endParaRPr lang="lv-LV" sz="1400" dirty="0">
              <a:solidFill>
                <a:srgbClr val="155452"/>
              </a:solidFill>
            </a:endParaRPr>
          </a:p>
        </p:txBody>
      </p:sp>
      <p:sp>
        <p:nvSpPr>
          <p:cNvPr id="17" name="Rectangle 16">
            <a:extLst>
              <a:ext uri="{FF2B5EF4-FFF2-40B4-BE49-F238E27FC236}">
                <a16:creationId xmlns:a16="http://schemas.microsoft.com/office/drawing/2014/main" id="{8DB46699-FA2A-F56A-FB6A-2EAFFE1ECD57}"/>
              </a:ext>
            </a:extLst>
          </p:cNvPr>
          <p:cNvSpPr/>
          <p:nvPr/>
        </p:nvSpPr>
        <p:spPr>
          <a:xfrm>
            <a:off x="3677639" y="3314700"/>
            <a:ext cx="8235609" cy="1916686"/>
          </a:xfrm>
          <a:custGeom>
            <a:avLst/>
            <a:gdLst>
              <a:gd name="csX0" fmla="*/ 0 w 8235609"/>
              <a:gd name="csY0" fmla="*/ 0 h 1916686"/>
              <a:gd name="csX1" fmla="*/ 8235609 w 8235609"/>
              <a:gd name="csY1" fmla="*/ 0 h 1916686"/>
              <a:gd name="csX2" fmla="*/ 8235609 w 8235609"/>
              <a:gd name="csY2" fmla="*/ 1916686 h 1916686"/>
              <a:gd name="csX3" fmla="*/ 0 w 8235609"/>
              <a:gd name="csY3" fmla="*/ 1916686 h 1916686"/>
              <a:gd name="csX4" fmla="*/ 0 w 8235609"/>
              <a:gd name="csY4" fmla="*/ 0 h 1916686"/>
            </a:gdLst>
            <a:ahLst/>
            <a:cxnLst>
              <a:cxn ang="0">
                <a:pos x="csX0" y="csY0"/>
              </a:cxn>
              <a:cxn ang="0">
                <a:pos x="csX1" y="csY1"/>
              </a:cxn>
              <a:cxn ang="0">
                <a:pos x="csX2" y="csY2"/>
              </a:cxn>
              <a:cxn ang="0">
                <a:pos x="csX3" y="csY3"/>
              </a:cxn>
              <a:cxn ang="0">
                <a:pos x="csX4" y="csY4"/>
              </a:cxn>
            </a:cxnLst>
            <a:rect l="l" t="t" r="r" b="b"/>
            <a:pathLst>
              <a:path w="8235609" h="1916686" fill="none" extrusionOk="0">
                <a:moveTo>
                  <a:pt x="0" y="0"/>
                </a:moveTo>
                <a:cubicBezTo>
                  <a:pt x="2418933" y="-109175"/>
                  <a:pt x="6265425" y="-48220"/>
                  <a:pt x="8235609" y="0"/>
                </a:cubicBezTo>
                <a:cubicBezTo>
                  <a:pt x="8131210" y="372210"/>
                  <a:pt x="8247111" y="1377374"/>
                  <a:pt x="8235609" y="1916686"/>
                </a:cubicBezTo>
                <a:cubicBezTo>
                  <a:pt x="6656759" y="1883864"/>
                  <a:pt x="2276288" y="1892126"/>
                  <a:pt x="0" y="1916686"/>
                </a:cubicBezTo>
                <a:cubicBezTo>
                  <a:pt x="-141869" y="1690490"/>
                  <a:pt x="-147724" y="896186"/>
                  <a:pt x="0" y="0"/>
                </a:cubicBezTo>
                <a:close/>
              </a:path>
              <a:path w="8235609" h="1916686" stroke="0" extrusionOk="0">
                <a:moveTo>
                  <a:pt x="0" y="0"/>
                </a:moveTo>
                <a:cubicBezTo>
                  <a:pt x="2361914" y="56275"/>
                  <a:pt x="6705263" y="-36696"/>
                  <a:pt x="8235609" y="0"/>
                </a:cubicBezTo>
                <a:cubicBezTo>
                  <a:pt x="8085758" y="591024"/>
                  <a:pt x="8202571" y="1338430"/>
                  <a:pt x="8235609" y="1916686"/>
                </a:cubicBezTo>
                <a:cubicBezTo>
                  <a:pt x="6658545" y="1857232"/>
                  <a:pt x="2056077" y="1940781"/>
                  <a:pt x="0" y="1916686"/>
                </a:cubicBezTo>
                <a:cubicBezTo>
                  <a:pt x="-22238" y="1283112"/>
                  <a:pt x="-143762" y="502785"/>
                  <a:pt x="0" y="0"/>
                </a:cubicBezTo>
                <a:close/>
              </a:path>
            </a:pathLst>
          </a:custGeom>
          <a:solidFill>
            <a:srgbClr val="C1CFBB"/>
          </a:solidFill>
          <a:ln>
            <a:solidFill>
              <a:srgbClr val="98B6B1"/>
            </a:solidFill>
            <a:extLst>
              <a:ext uri="{C807C97D-BFC1-408E-A445-0C87EB9F89A2}">
                <ask:lineSketchStyleProps xmlns:ask="http://schemas.microsoft.com/office/drawing/2018/sketchyshapes" sd="1617256088">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indent="-285750" algn="just" eaLnBrk="0" fontAlgn="base" hangingPunct="0">
              <a:spcBef>
                <a:spcPct val="0"/>
              </a:spcBef>
              <a:spcAft>
                <a:spcPts val="1200"/>
              </a:spcAft>
              <a:buFont typeface="Arial" panose="020B0604020202020204" pitchFamily="34" charset="0"/>
              <a:buChar char="•"/>
              <a:defRPr/>
            </a:pPr>
            <a:r>
              <a:rPr lang="lv-LV" sz="1400" b="1" dirty="0">
                <a:solidFill>
                  <a:srgbClr val="155451"/>
                </a:solidFill>
                <a:latin typeface="Cambria" panose="02040503050406030204" pitchFamily="18" charset="0"/>
                <a:ea typeface="Cambria" panose="02040503050406030204" pitchFamily="18" charset="0"/>
              </a:rPr>
              <a:t>Ūdensapgādi un kanalizāciju</a:t>
            </a:r>
            <a:r>
              <a:rPr lang="lv-LV" sz="1400" dirty="0">
                <a:solidFill>
                  <a:srgbClr val="155451"/>
                </a:solidFill>
                <a:latin typeface="Cambria" panose="02040503050406030204" pitchFamily="18" charset="0"/>
                <a:ea typeface="Cambria" panose="02040503050406030204" pitchFamily="18" charset="0"/>
              </a:rPr>
              <a:t> jaunās apbūves teritorijās </a:t>
            </a:r>
            <a:r>
              <a:rPr lang="lv-LV" sz="1400" b="1" dirty="0">
                <a:solidFill>
                  <a:srgbClr val="155451"/>
                </a:solidFill>
                <a:latin typeface="Cambria" panose="02040503050406030204" pitchFamily="18" charset="0"/>
                <a:ea typeface="Cambria" panose="02040503050406030204" pitchFamily="18" charset="0"/>
              </a:rPr>
              <a:t>plāno,</a:t>
            </a:r>
            <a:r>
              <a:rPr lang="lv-LV" sz="1400" dirty="0">
                <a:solidFill>
                  <a:srgbClr val="155451"/>
                </a:solidFill>
                <a:latin typeface="Cambria" panose="02040503050406030204" pitchFamily="18" charset="0"/>
                <a:ea typeface="Cambria" panose="02040503050406030204" pitchFamily="18" charset="0"/>
              </a:rPr>
              <a:t> izvērtējot riskus videi un cilvēku veselībai un centralizēto kanalizācijas risinājumu tehniski ekonomisko pamatotību.</a:t>
            </a:r>
          </a:p>
          <a:p>
            <a:pPr lvl="1" indent="-285750" algn="just" eaLnBrk="0" fontAlgn="base" hangingPunct="0">
              <a:spcBef>
                <a:spcPct val="0"/>
              </a:spcBef>
              <a:spcAft>
                <a:spcPts val="1200"/>
              </a:spcAft>
              <a:buFont typeface="Arial" panose="020B0604020202020204" pitchFamily="34" charset="0"/>
              <a:buChar char="•"/>
              <a:defRPr/>
            </a:pPr>
            <a:r>
              <a:rPr lang="lv-LV" sz="1400" b="1" dirty="0">
                <a:solidFill>
                  <a:srgbClr val="155451"/>
                </a:solidFill>
                <a:latin typeface="Cambria" panose="02040503050406030204" pitchFamily="18" charset="0"/>
                <a:ea typeface="Cambria" panose="02040503050406030204" pitchFamily="18" charset="0"/>
              </a:rPr>
              <a:t> Teritorijas</a:t>
            </a:r>
            <a:r>
              <a:rPr lang="lv-LV" sz="1400" dirty="0">
                <a:solidFill>
                  <a:srgbClr val="155451"/>
                </a:solidFill>
                <a:latin typeface="Cambria" panose="02040503050406030204" pitchFamily="18" charset="0"/>
                <a:ea typeface="Cambria" panose="02040503050406030204" pitchFamily="18" charset="0"/>
              </a:rPr>
              <a:t>, kurās ierīkojamas centralizētas ūdensapgādes un kanalizācijas sistēmas, teritorijas plānojumā vai </a:t>
            </a:r>
            <a:r>
              <a:rPr lang="lv-LV" sz="1400" dirty="0" err="1">
                <a:solidFill>
                  <a:srgbClr val="155451"/>
                </a:solidFill>
                <a:latin typeface="Cambria" panose="02040503050406030204" pitchFamily="18" charset="0"/>
                <a:ea typeface="Cambria" panose="02040503050406030204" pitchFamily="18" charset="0"/>
              </a:rPr>
              <a:t>lokālplānojumā</a:t>
            </a:r>
            <a:r>
              <a:rPr lang="lv-LV" sz="1400" dirty="0">
                <a:solidFill>
                  <a:srgbClr val="155451"/>
                </a:solidFill>
                <a:latin typeface="Cambria" panose="02040503050406030204" pitchFamily="18" charset="0"/>
                <a:ea typeface="Cambria" panose="02040503050406030204" pitchFamily="18" charset="0"/>
              </a:rPr>
              <a:t> </a:t>
            </a:r>
            <a:r>
              <a:rPr lang="lv-LV" sz="1400" b="1" dirty="0">
                <a:solidFill>
                  <a:srgbClr val="155451"/>
                </a:solidFill>
                <a:latin typeface="Cambria" panose="02040503050406030204" pitchFamily="18" charset="0"/>
                <a:ea typeface="Cambria" panose="02040503050406030204" pitchFamily="18" charset="0"/>
              </a:rPr>
              <a:t>norāda kā teritorijas ar īpašiem noteikumiem  - TIN1.</a:t>
            </a:r>
          </a:p>
          <a:p>
            <a:pPr lvl="1" indent="-285750" algn="just" eaLnBrk="0" fontAlgn="base" hangingPunct="0">
              <a:spcBef>
                <a:spcPct val="0"/>
              </a:spcBef>
              <a:spcAft>
                <a:spcPts val="1200"/>
              </a:spcAft>
              <a:buFont typeface="Arial" panose="020B0604020202020204" pitchFamily="34" charset="0"/>
              <a:buChar char="•"/>
              <a:defRPr/>
            </a:pPr>
            <a:r>
              <a:rPr lang="lv-LV" sz="1400" b="1" dirty="0">
                <a:solidFill>
                  <a:srgbClr val="155451"/>
                </a:solidFill>
                <a:latin typeface="Cambria" panose="02040503050406030204" pitchFamily="18" charset="0"/>
                <a:ea typeface="Cambria" panose="02040503050406030204" pitchFamily="18" charset="0"/>
              </a:rPr>
              <a:t>Pilsētās un ciemos </a:t>
            </a:r>
            <a:r>
              <a:rPr lang="lv-LV" sz="1400">
                <a:solidFill>
                  <a:srgbClr val="155451"/>
                </a:solidFill>
                <a:latin typeface="Cambria" panose="02040503050406030204" pitchFamily="18" charset="0"/>
                <a:ea typeface="Cambria" panose="02040503050406030204" pitchFamily="18" charset="0"/>
              </a:rPr>
              <a:t>apbūves teritorijās, </a:t>
            </a:r>
            <a:r>
              <a:rPr lang="lv-LV" sz="1400" dirty="0">
                <a:solidFill>
                  <a:srgbClr val="155451"/>
                </a:solidFill>
                <a:latin typeface="Cambria" panose="02040503050406030204" pitchFamily="18" charset="0"/>
                <a:ea typeface="Cambria" panose="02040503050406030204" pitchFamily="18" charset="0"/>
              </a:rPr>
              <a:t>kas noteiktas kā TIN1, </a:t>
            </a:r>
            <a:r>
              <a:rPr lang="lv-LV" sz="1400" b="1" dirty="0">
                <a:solidFill>
                  <a:srgbClr val="155451"/>
                </a:solidFill>
                <a:latin typeface="Cambria" panose="02040503050406030204" pitchFamily="18" charset="0"/>
                <a:ea typeface="Cambria" panose="02040503050406030204" pitchFamily="18" charset="0"/>
              </a:rPr>
              <a:t>paredz obligātu centralizētu ūdensapgādi un kanalizāciju.</a:t>
            </a:r>
            <a:endParaRPr lang="lv-LV" sz="1400" dirty="0">
              <a:solidFill>
                <a:srgbClr val="155451"/>
              </a:solidFill>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BB487E39-9155-06D4-AE54-94B98255A807}"/>
              </a:ext>
            </a:extLst>
          </p:cNvPr>
          <p:cNvSpPr/>
          <p:nvPr/>
        </p:nvSpPr>
        <p:spPr>
          <a:xfrm>
            <a:off x="3677639" y="5380892"/>
            <a:ext cx="8253669" cy="1355373"/>
          </a:xfrm>
          <a:custGeom>
            <a:avLst/>
            <a:gdLst>
              <a:gd name="csX0" fmla="*/ 0 w 8253669"/>
              <a:gd name="csY0" fmla="*/ 0 h 1355373"/>
              <a:gd name="csX1" fmla="*/ 8253669 w 8253669"/>
              <a:gd name="csY1" fmla="*/ 0 h 1355373"/>
              <a:gd name="csX2" fmla="*/ 8253669 w 8253669"/>
              <a:gd name="csY2" fmla="*/ 1355373 h 1355373"/>
              <a:gd name="csX3" fmla="*/ 0 w 8253669"/>
              <a:gd name="csY3" fmla="*/ 1355373 h 1355373"/>
              <a:gd name="csX4" fmla="*/ 0 w 8253669"/>
              <a:gd name="csY4" fmla="*/ 0 h 1355373"/>
            </a:gdLst>
            <a:ahLst/>
            <a:cxnLst>
              <a:cxn ang="0">
                <a:pos x="csX0" y="csY0"/>
              </a:cxn>
              <a:cxn ang="0">
                <a:pos x="csX1" y="csY1"/>
              </a:cxn>
              <a:cxn ang="0">
                <a:pos x="csX2" y="csY2"/>
              </a:cxn>
              <a:cxn ang="0">
                <a:pos x="csX3" y="csY3"/>
              </a:cxn>
              <a:cxn ang="0">
                <a:pos x="csX4" y="csY4"/>
              </a:cxn>
            </a:cxnLst>
            <a:rect l="l" t="t" r="r" b="b"/>
            <a:pathLst>
              <a:path w="8253669" h="1355373" fill="none" extrusionOk="0">
                <a:moveTo>
                  <a:pt x="0" y="0"/>
                </a:moveTo>
                <a:cubicBezTo>
                  <a:pt x="2500304" y="-109175"/>
                  <a:pt x="6072284" y="-48220"/>
                  <a:pt x="8253669" y="0"/>
                </a:cubicBezTo>
                <a:cubicBezTo>
                  <a:pt x="8221059" y="629946"/>
                  <a:pt x="8275612" y="820922"/>
                  <a:pt x="8253669" y="1355373"/>
                </a:cubicBezTo>
                <a:cubicBezTo>
                  <a:pt x="6810068" y="1322551"/>
                  <a:pt x="2956949" y="1330813"/>
                  <a:pt x="0" y="1355373"/>
                </a:cubicBezTo>
                <a:cubicBezTo>
                  <a:pt x="-19255" y="929974"/>
                  <a:pt x="23998" y="300355"/>
                  <a:pt x="0" y="0"/>
                </a:cubicBezTo>
                <a:close/>
              </a:path>
              <a:path w="8253669" h="1355373" stroke="0" extrusionOk="0">
                <a:moveTo>
                  <a:pt x="0" y="0"/>
                </a:moveTo>
                <a:cubicBezTo>
                  <a:pt x="1988173" y="56275"/>
                  <a:pt x="4193117" y="-36696"/>
                  <a:pt x="8253669" y="0"/>
                </a:cubicBezTo>
                <a:cubicBezTo>
                  <a:pt x="8366605" y="630970"/>
                  <a:pt x="8170791" y="707251"/>
                  <a:pt x="8253669" y="1355373"/>
                </a:cubicBezTo>
                <a:cubicBezTo>
                  <a:pt x="6920314" y="1295919"/>
                  <a:pt x="3314658" y="1379468"/>
                  <a:pt x="0" y="1355373"/>
                </a:cubicBezTo>
                <a:cubicBezTo>
                  <a:pt x="103474" y="1125638"/>
                  <a:pt x="59603" y="668528"/>
                  <a:pt x="0" y="0"/>
                </a:cubicBezTo>
                <a:close/>
              </a:path>
            </a:pathLst>
          </a:custGeom>
          <a:solidFill>
            <a:srgbClr val="C1CFBB"/>
          </a:solidFill>
          <a:ln>
            <a:solidFill>
              <a:srgbClr val="98B6B1"/>
            </a:solidFill>
            <a:extLst>
              <a:ext uri="{C807C97D-BFC1-408E-A445-0C87EB9F89A2}">
                <ask:lineSketchStyleProps xmlns:ask="http://schemas.microsoft.com/office/drawing/2018/sketchyshapes" sd="1617256088">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lvl="1" algn="just" eaLnBrk="0" fontAlgn="base" hangingPunct="0">
              <a:spcBef>
                <a:spcPct val="0"/>
              </a:spcBef>
              <a:spcAft>
                <a:spcPts val="1200"/>
              </a:spcAft>
              <a:defRPr/>
            </a:pPr>
            <a:r>
              <a:rPr lang="lv-LV" sz="1500" dirty="0">
                <a:solidFill>
                  <a:srgbClr val="155451"/>
                </a:solidFill>
                <a:latin typeface="Cambria" panose="02040503050406030204" pitchFamily="18" charset="0"/>
                <a:ea typeface="Cambria" panose="02040503050406030204" pitchFamily="18" charset="0"/>
              </a:rPr>
              <a:t>Nekustamā īpašuma </a:t>
            </a:r>
            <a:r>
              <a:rPr lang="lv-LV" sz="1500" b="1" dirty="0">
                <a:solidFill>
                  <a:srgbClr val="155451"/>
                </a:solidFill>
                <a:latin typeface="Cambria" panose="02040503050406030204" pitchFamily="18" charset="0"/>
                <a:ea typeface="Cambria" panose="02040503050406030204" pitchFamily="18" charset="0"/>
              </a:rPr>
              <a:t>pieslēgšana centralizētās ūdensapgādes un kanalizācijas sistēmai ir obligāta </a:t>
            </a:r>
            <a:r>
              <a:rPr lang="lv-LV" sz="1500" dirty="0">
                <a:solidFill>
                  <a:srgbClr val="155451"/>
                </a:solidFill>
                <a:latin typeface="Cambria" panose="02040503050406030204" pitchFamily="18" charset="0"/>
                <a:ea typeface="Cambria" panose="02040503050406030204" pitchFamily="18" charset="0"/>
              </a:rPr>
              <a:t>zemes gabalam jaunbūves būvniecības gadījumā, ja piegulstošajā ielā atrodas centralizētās ūdensapgādes un kanalizācijas tīkli, un pašvaldības teritorijas plānojumā attiecīgā teritorija ir noteikta kā apbūves teritorija, kur ir ierīkojamas centralizētās ūdensapgādes un kanalizācijas sistēmas. </a:t>
            </a:r>
          </a:p>
        </p:txBody>
      </p:sp>
      <p:sp>
        <p:nvSpPr>
          <p:cNvPr id="25" name="Arrow: Right 24">
            <a:extLst>
              <a:ext uri="{FF2B5EF4-FFF2-40B4-BE49-F238E27FC236}">
                <a16:creationId xmlns:a16="http://schemas.microsoft.com/office/drawing/2014/main" id="{E9C28920-89D7-D4D2-7D95-76786087E5E4}"/>
              </a:ext>
            </a:extLst>
          </p:cNvPr>
          <p:cNvSpPr/>
          <p:nvPr/>
        </p:nvSpPr>
        <p:spPr>
          <a:xfrm>
            <a:off x="2895600" y="2303344"/>
            <a:ext cx="712332" cy="299376"/>
          </a:xfrm>
          <a:prstGeom prst="rightArrow">
            <a:avLst/>
          </a:prstGeom>
          <a:solidFill>
            <a:srgbClr val="6893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Arrow: Right 25">
            <a:extLst>
              <a:ext uri="{FF2B5EF4-FFF2-40B4-BE49-F238E27FC236}">
                <a16:creationId xmlns:a16="http://schemas.microsoft.com/office/drawing/2014/main" id="{D6E58DB3-8398-21AB-A979-3B8DB52AA8A0}"/>
              </a:ext>
            </a:extLst>
          </p:cNvPr>
          <p:cNvSpPr/>
          <p:nvPr/>
        </p:nvSpPr>
        <p:spPr>
          <a:xfrm>
            <a:off x="2895599" y="4105593"/>
            <a:ext cx="712332" cy="299376"/>
          </a:xfrm>
          <a:prstGeom prst="rightArrow">
            <a:avLst/>
          </a:prstGeom>
          <a:solidFill>
            <a:srgbClr val="6893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7" name="Arrow: Right 26">
            <a:extLst>
              <a:ext uri="{FF2B5EF4-FFF2-40B4-BE49-F238E27FC236}">
                <a16:creationId xmlns:a16="http://schemas.microsoft.com/office/drawing/2014/main" id="{A2844A68-299C-5967-6F1A-0A3455051A9C}"/>
              </a:ext>
            </a:extLst>
          </p:cNvPr>
          <p:cNvSpPr/>
          <p:nvPr/>
        </p:nvSpPr>
        <p:spPr>
          <a:xfrm>
            <a:off x="2850460" y="5840125"/>
            <a:ext cx="712332" cy="299376"/>
          </a:xfrm>
          <a:prstGeom prst="rightArrow">
            <a:avLst/>
          </a:prstGeom>
          <a:solidFill>
            <a:srgbClr val="6893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481319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30D8B-90F5-3598-239C-6249FD0F56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21C8E7-39D9-59EE-FECE-5E41D0F7CE16}"/>
              </a:ext>
            </a:extLst>
          </p:cNvPr>
          <p:cNvSpPr>
            <a:spLocks noGrp="1"/>
          </p:cNvSpPr>
          <p:nvPr>
            <p:ph type="title"/>
          </p:nvPr>
        </p:nvSpPr>
        <p:spPr>
          <a:xfrm>
            <a:off x="2085416" y="159529"/>
            <a:ext cx="5761352" cy="1212071"/>
          </a:xfrm>
        </p:spPr>
        <p:txBody>
          <a:bodyPr>
            <a:normAutofit/>
          </a:bodyPr>
          <a:lstStyle/>
          <a:p>
            <a:pPr lvl="0" algn="ctr">
              <a:spcBef>
                <a:spcPts val="1200"/>
              </a:spcBef>
              <a:spcAft>
                <a:spcPts val="400"/>
              </a:spcAft>
              <a:defRPr/>
            </a:pPr>
            <a:r>
              <a:rPr lang="lv-LV" sz="3200" b="1" cap="all" dirty="0">
                <a:solidFill>
                  <a:srgbClr val="155452"/>
                </a:solidFill>
                <a:latin typeface="Cambria" panose="02040503050406030204" pitchFamily="18" charset="0"/>
                <a:ea typeface="Cambria" panose="02040503050406030204" pitchFamily="18" charset="0"/>
              </a:rPr>
              <a:t>Kas ir aglomerācija?</a:t>
            </a:r>
          </a:p>
        </p:txBody>
      </p:sp>
      <p:cxnSp>
        <p:nvCxnSpPr>
          <p:cNvPr id="4" name="Straight Connector 3">
            <a:extLst>
              <a:ext uri="{FF2B5EF4-FFF2-40B4-BE49-F238E27FC236}">
                <a16:creationId xmlns:a16="http://schemas.microsoft.com/office/drawing/2014/main" id="{10F37BF8-0F50-DE07-B467-CB5E1F68E66F}"/>
              </a:ext>
            </a:extLst>
          </p:cNvPr>
          <p:cNvCxnSpPr/>
          <p:nvPr/>
        </p:nvCxnSpPr>
        <p:spPr>
          <a:xfrm>
            <a:off x="-7945" y="784521"/>
            <a:ext cx="1206500" cy="0"/>
          </a:xfrm>
          <a:prstGeom prst="line">
            <a:avLst/>
          </a:prstGeom>
          <a:ln w="101600">
            <a:solidFill>
              <a:srgbClr val="155452"/>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A7D2A3AE-C27C-9237-FBBB-9EB1AC8180D5}"/>
              </a:ext>
            </a:extLst>
          </p:cNvPr>
          <p:cNvSpPr/>
          <p:nvPr/>
        </p:nvSpPr>
        <p:spPr>
          <a:xfrm>
            <a:off x="1198986" y="643233"/>
            <a:ext cx="254000" cy="282568"/>
          </a:xfrm>
          <a:custGeom>
            <a:avLst/>
            <a:gdLst>
              <a:gd name="csX0" fmla="*/ 0 w 254000"/>
              <a:gd name="csY0" fmla="*/ 141284 h 282568"/>
              <a:gd name="csX1" fmla="*/ 127000 w 254000"/>
              <a:gd name="csY1" fmla="*/ 0 h 282568"/>
              <a:gd name="csX2" fmla="*/ 254000 w 254000"/>
              <a:gd name="csY2" fmla="*/ 141284 h 282568"/>
              <a:gd name="csX3" fmla="*/ 127000 w 254000"/>
              <a:gd name="csY3" fmla="*/ 282568 h 282568"/>
              <a:gd name="csX4" fmla="*/ 0 w 254000"/>
              <a:gd name="csY4" fmla="*/ 141284 h 282568"/>
            </a:gdLst>
            <a:ahLst/>
            <a:cxnLst>
              <a:cxn ang="0">
                <a:pos x="csX0" y="csY0"/>
              </a:cxn>
              <a:cxn ang="0">
                <a:pos x="csX1" y="csY1"/>
              </a:cxn>
              <a:cxn ang="0">
                <a:pos x="csX2" y="csY2"/>
              </a:cxn>
              <a:cxn ang="0">
                <a:pos x="csX3" y="csY3"/>
              </a:cxn>
              <a:cxn ang="0">
                <a:pos x="csX4" y="csY4"/>
              </a:cxn>
            </a:cxnLst>
            <a:rect l="l" t="t" r="r" b="b"/>
            <a:pathLst>
              <a:path w="254000" h="282568" fill="none" extrusionOk="0">
                <a:moveTo>
                  <a:pt x="0" y="141284"/>
                </a:moveTo>
                <a:cubicBezTo>
                  <a:pt x="13659" y="64875"/>
                  <a:pt x="60301" y="-7081"/>
                  <a:pt x="127000" y="0"/>
                </a:cubicBezTo>
                <a:cubicBezTo>
                  <a:pt x="189339" y="-1195"/>
                  <a:pt x="250819" y="66250"/>
                  <a:pt x="254000" y="141284"/>
                </a:cubicBezTo>
                <a:cubicBezTo>
                  <a:pt x="252723" y="207135"/>
                  <a:pt x="191850" y="289919"/>
                  <a:pt x="127000" y="282568"/>
                </a:cubicBezTo>
                <a:cubicBezTo>
                  <a:pt x="58675" y="283584"/>
                  <a:pt x="12355" y="222284"/>
                  <a:pt x="0" y="141284"/>
                </a:cubicBezTo>
                <a:close/>
              </a:path>
              <a:path w="254000" h="282568" stroke="0" extrusionOk="0">
                <a:moveTo>
                  <a:pt x="0" y="141284"/>
                </a:moveTo>
                <a:cubicBezTo>
                  <a:pt x="-10176" y="56978"/>
                  <a:pt x="46439" y="3911"/>
                  <a:pt x="127000" y="0"/>
                </a:cubicBezTo>
                <a:cubicBezTo>
                  <a:pt x="199648" y="528"/>
                  <a:pt x="249002" y="63414"/>
                  <a:pt x="254000" y="141284"/>
                </a:cubicBezTo>
                <a:cubicBezTo>
                  <a:pt x="245111" y="227994"/>
                  <a:pt x="195952" y="289135"/>
                  <a:pt x="127000" y="282568"/>
                </a:cubicBezTo>
                <a:cubicBezTo>
                  <a:pt x="48056" y="277751"/>
                  <a:pt x="11469" y="224793"/>
                  <a:pt x="0" y="141284"/>
                </a:cubicBezTo>
                <a:close/>
              </a:path>
            </a:pathLst>
          </a:custGeom>
          <a:solidFill>
            <a:schemeClr val="accent2"/>
          </a:solidFill>
          <a:ln w="50800">
            <a:solidFill>
              <a:srgbClr val="155452"/>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C03F0C92-A237-46BA-CAA5-EEFAAC333194}"/>
              </a:ext>
            </a:extLst>
          </p:cNvPr>
          <p:cNvSpPr/>
          <p:nvPr/>
        </p:nvSpPr>
        <p:spPr>
          <a:xfrm>
            <a:off x="3843874" y="1981200"/>
            <a:ext cx="8005787" cy="3194146"/>
          </a:xfrm>
          <a:custGeom>
            <a:avLst/>
            <a:gdLst>
              <a:gd name="csX0" fmla="*/ 0 w 8005787"/>
              <a:gd name="csY0" fmla="*/ 0 h 3194146"/>
              <a:gd name="csX1" fmla="*/ 8005787 w 8005787"/>
              <a:gd name="csY1" fmla="*/ 0 h 3194146"/>
              <a:gd name="csX2" fmla="*/ 8005787 w 8005787"/>
              <a:gd name="csY2" fmla="*/ 3194146 h 3194146"/>
              <a:gd name="csX3" fmla="*/ 0 w 8005787"/>
              <a:gd name="csY3" fmla="*/ 3194146 h 3194146"/>
              <a:gd name="csX4" fmla="*/ 0 w 8005787"/>
              <a:gd name="csY4" fmla="*/ 0 h 3194146"/>
            </a:gdLst>
            <a:ahLst/>
            <a:cxnLst>
              <a:cxn ang="0">
                <a:pos x="csX0" y="csY0"/>
              </a:cxn>
              <a:cxn ang="0">
                <a:pos x="csX1" y="csY1"/>
              </a:cxn>
              <a:cxn ang="0">
                <a:pos x="csX2" y="csY2"/>
              </a:cxn>
              <a:cxn ang="0">
                <a:pos x="csX3" y="csY3"/>
              </a:cxn>
              <a:cxn ang="0">
                <a:pos x="csX4" y="csY4"/>
              </a:cxn>
            </a:cxnLst>
            <a:rect l="l" t="t" r="r" b="b"/>
            <a:pathLst>
              <a:path w="8005787" h="3194146" fill="none" extrusionOk="0">
                <a:moveTo>
                  <a:pt x="0" y="0"/>
                </a:moveTo>
                <a:cubicBezTo>
                  <a:pt x="1766091" y="-109175"/>
                  <a:pt x="5903561" y="-48220"/>
                  <a:pt x="8005787" y="0"/>
                </a:cubicBezTo>
                <a:cubicBezTo>
                  <a:pt x="7901388" y="1448086"/>
                  <a:pt x="8017289" y="1609944"/>
                  <a:pt x="8005787" y="3194146"/>
                </a:cubicBezTo>
                <a:cubicBezTo>
                  <a:pt x="7142875" y="3161324"/>
                  <a:pt x="2456233" y="3169586"/>
                  <a:pt x="0" y="3194146"/>
                </a:cubicBezTo>
                <a:cubicBezTo>
                  <a:pt x="-141869" y="2476499"/>
                  <a:pt x="-147724" y="905488"/>
                  <a:pt x="0" y="0"/>
                </a:cubicBezTo>
                <a:close/>
              </a:path>
              <a:path w="8005787" h="3194146" stroke="0" extrusionOk="0">
                <a:moveTo>
                  <a:pt x="0" y="0"/>
                </a:moveTo>
                <a:cubicBezTo>
                  <a:pt x="1095955" y="56275"/>
                  <a:pt x="6650345" y="-36696"/>
                  <a:pt x="8005787" y="0"/>
                </a:cubicBezTo>
                <a:cubicBezTo>
                  <a:pt x="7855936" y="1094899"/>
                  <a:pt x="7972749" y="1979154"/>
                  <a:pt x="8005787" y="3194146"/>
                </a:cubicBezTo>
                <a:cubicBezTo>
                  <a:pt x="6147085" y="3134692"/>
                  <a:pt x="1286350" y="3218241"/>
                  <a:pt x="0" y="3194146"/>
                </a:cubicBezTo>
                <a:cubicBezTo>
                  <a:pt x="-22238" y="2557711"/>
                  <a:pt x="-143762" y="1005125"/>
                  <a:pt x="0" y="0"/>
                </a:cubicBezTo>
                <a:close/>
              </a:path>
            </a:pathLst>
          </a:custGeom>
          <a:solidFill>
            <a:srgbClr val="C1CFBB"/>
          </a:solidFill>
          <a:ln>
            <a:solidFill>
              <a:srgbClr val="98B6B1"/>
            </a:solidFill>
            <a:extLst>
              <a:ext uri="{C807C97D-BFC1-408E-A445-0C87EB9F89A2}">
                <ask:lineSketchStyleProps xmlns:ask="http://schemas.microsoft.com/office/drawing/2018/sketchyshapes" sd="1617256088">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v-LV" sz="2800" b="1" dirty="0">
                <a:solidFill>
                  <a:srgbClr val="155451"/>
                </a:solidFill>
                <a:latin typeface="Cambria" panose="02040503050406030204" pitchFamily="18" charset="0"/>
                <a:ea typeface="Cambria" panose="02040503050406030204" pitchFamily="18" charset="0"/>
              </a:rPr>
              <a:t>Aglomerācija</a:t>
            </a:r>
            <a:r>
              <a:rPr lang="lv-LV" sz="2800" dirty="0">
                <a:solidFill>
                  <a:srgbClr val="155451"/>
                </a:solidFill>
                <a:latin typeface="Cambria" panose="02040503050406030204" pitchFamily="18" charset="0"/>
                <a:ea typeface="Cambria" panose="02040503050406030204" pitchFamily="18" charset="0"/>
              </a:rPr>
              <a:t> ir teritorija, kurā </a:t>
            </a:r>
            <a:r>
              <a:rPr lang="lv-LV" sz="2800" b="1" dirty="0">
                <a:solidFill>
                  <a:srgbClr val="155451"/>
                </a:solidFill>
                <a:latin typeface="Cambria" panose="02040503050406030204" pitchFamily="18" charset="0"/>
                <a:ea typeface="Cambria" panose="02040503050406030204" pitchFamily="18" charset="0"/>
              </a:rPr>
              <a:t>iedzīvotāju skaits</a:t>
            </a:r>
            <a:r>
              <a:rPr lang="lv-LV" sz="2800" dirty="0">
                <a:solidFill>
                  <a:srgbClr val="155451"/>
                </a:solidFill>
                <a:latin typeface="Cambria" panose="02040503050406030204" pitchFamily="18" charset="0"/>
                <a:ea typeface="Cambria" panose="02040503050406030204" pitchFamily="18" charset="0"/>
              </a:rPr>
              <a:t> (izteikts cilvēku ekvivalentos) apvienojumā ar </a:t>
            </a:r>
            <a:r>
              <a:rPr lang="lv-LV" sz="2800" b="1" dirty="0">
                <a:solidFill>
                  <a:srgbClr val="155451"/>
                </a:solidFill>
                <a:latin typeface="Cambria" panose="02040503050406030204" pitchFamily="18" charset="0"/>
                <a:ea typeface="Cambria" panose="02040503050406030204" pitchFamily="18" charset="0"/>
              </a:rPr>
              <a:t>saimnieciskām darbībām </a:t>
            </a:r>
            <a:r>
              <a:rPr lang="lv-LV" sz="2800" dirty="0">
                <a:solidFill>
                  <a:srgbClr val="155451"/>
                </a:solidFill>
                <a:latin typeface="Cambria" panose="02040503050406030204" pitchFamily="18" charset="0"/>
                <a:ea typeface="Cambria" panose="02040503050406030204" pitchFamily="18" charset="0"/>
              </a:rPr>
              <a:t>ir </a:t>
            </a:r>
            <a:r>
              <a:rPr lang="lv-LV" sz="2800" b="1" dirty="0">
                <a:solidFill>
                  <a:srgbClr val="155451"/>
                </a:solidFill>
                <a:latin typeface="Cambria" panose="02040503050406030204" pitchFamily="18" charset="0"/>
                <a:ea typeface="Cambria" panose="02040503050406030204" pitchFamily="18" charset="0"/>
              </a:rPr>
              <a:t>pietiekami koncentrēts</a:t>
            </a:r>
            <a:r>
              <a:rPr lang="lv-LV" sz="2800" dirty="0">
                <a:solidFill>
                  <a:srgbClr val="155451"/>
                </a:solidFill>
                <a:latin typeface="Cambria" panose="02040503050406030204" pitchFamily="18" charset="0"/>
                <a:ea typeface="Cambria" panose="02040503050406030204" pitchFamily="18" charset="0"/>
              </a:rPr>
              <a:t>, lai [centralizēti] savāktu komunālos notekūdeņus un tos novadītu uz vienu vai vairākām attīrīšanas iekārtām.</a:t>
            </a:r>
          </a:p>
        </p:txBody>
      </p:sp>
      <p:grpSp>
        <p:nvGrpSpPr>
          <p:cNvPr id="18" name="Group 17">
            <a:extLst>
              <a:ext uri="{FF2B5EF4-FFF2-40B4-BE49-F238E27FC236}">
                <a16:creationId xmlns:a16="http://schemas.microsoft.com/office/drawing/2014/main" id="{F80F1487-FFA3-0003-8658-B3B503BC4DB7}"/>
              </a:ext>
            </a:extLst>
          </p:cNvPr>
          <p:cNvGrpSpPr/>
          <p:nvPr/>
        </p:nvGrpSpPr>
        <p:grpSpPr>
          <a:xfrm>
            <a:off x="595305" y="2642633"/>
            <a:ext cx="2307746" cy="2233385"/>
            <a:chOff x="44682" y="2566433"/>
            <a:chExt cx="2307746" cy="2233385"/>
          </a:xfrm>
        </p:grpSpPr>
        <p:sp>
          <p:nvSpPr>
            <p:cNvPr id="15" name="Oval 14">
              <a:extLst>
                <a:ext uri="{FF2B5EF4-FFF2-40B4-BE49-F238E27FC236}">
                  <a16:creationId xmlns:a16="http://schemas.microsoft.com/office/drawing/2014/main" id="{84BCD746-E96C-405E-3E6E-39CC6ECB6871}"/>
                </a:ext>
              </a:extLst>
            </p:cNvPr>
            <p:cNvSpPr/>
            <p:nvPr/>
          </p:nvSpPr>
          <p:spPr>
            <a:xfrm>
              <a:off x="44682" y="2566433"/>
              <a:ext cx="2307746" cy="2233385"/>
            </a:xfrm>
            <a:prstGeom prst="ellipse">
              <a:avLst/>
            </a:prstGeom>
            <a:solidFill>
              <a:srgbClr val="68938B"/>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Graphic 16" descr="City outline">
              <a:extLst>
                <a:ext uri="{FF2B5EF4-FFF2-40B4-BE49-F238E27FC236}">
                  <a16:creationId xmlns:a16="http://schemas.microsoft.com/office/drawing/2014/main" id="{C88507AF-B23F-29D8-E0DB-1336CEE1D4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6755" y="2981326"/>
              <a:ext cx="1403600" cy="1403600"/>
            </a:xfrm>
            <a:prstGeom prst="rect">
              <a:avLst/>
            </a:prstGeom>
          </p:spPr>
        </p:pic>
      </p:grpSp>
    </p:spTree>
    <p:extLst>
      <p:ext uri="{BB962C8B-B14F-4D97-AF65-F5344CB8AC3E}">
        <p14:creationId xmlns:p14="http://schemas.microsoft.com/office/powerpoint/2010/main" val="687317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8CD14-6001-E31D-91C6-49E7826445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B52DDD-2A55-3BC6-6E5D-B336EA3A623B}"/>
              </a:ext>
            </a:extLst>
          </p:cNvPr>
          <p:cNvSpPr>
            <a:spLocks noGrp="1"/>
          </p:cNvSpPr>
          <p:nvPr>
            <p:ph type="title"/>
          </p:nvPr>
        </p:nvSpPr>
        <p:spPr>
          <a:xfrm>
            <a:off x="2085416" y="159529"/>
            <a:ext cx="5761352" cy="1212071"/>
          </a:xfrm>
        </p:spPr>
        <p:txBody>
          <a:bodyPr>
            <a:normAutofit/>
          </a:bodyPr>
          <a:lstStyle/>
          <a:p>
            <a:pPr lvl="0" algn="ctr">
              <a:spcBef>
                <a:spcPts val="1200"/>
              </a:spcBef>
              <a:spcAft>
                <a:spcPts val="400"/>
              </a:spcAft>
              <a:defRPr/>
            </a:pPr>
            <a:r>
              <a:rPr lang="lv-LV" sz="3200" b="1" cap="all" dirty="0">
                <a:solidFill>
                  <a:srgbClr val="155452"/>
                </a:solidFill>
                <a:latin typeface="Cambria" panose="02040503050406030204" pitchFamily="18" charset="0"/>
                <a:ea typeface="Cambria" panose="02040503050406030204" pitchFamily="18" charset="0"/>
              </a:rPr>
              <a:t>Aglomerāciju noteikšana</a:t>
            </a:r>
          </a:p>
        </p:txBody>
      </p:sp>
      <p:cxnSp>
        <p:nvCxnSpPr>
          <p:cNvPr id="4" name="Straight Connector 3">
            <a:extLst>
              <a:ext uri="{FF2B5EF4-FFF2-40B4-BE49-F238E27FC236}">
                <a16:creationId xmlns:a16="http://schemas.microsoft.com/office/drawing/2014/main" id="{3CAD74EA-9C00-07A8-24FB-4963073F24FF}"/>
              </a:ext>
            </a:extLst>
          </p:cNvPr>
          <p:cNvCxnSpPr/>
          <p:nvPr/>
        </p:nvCxnSpPr>
        <p:spPr>
          <a:xfrm>
            <a:off x="-7945" y="784521"/>
            <a:ext cx="1206500" cy="0"/>
          </a:xfrm>
          <a:prstGeom prst="line">
            <a:avLst/>
          </a:prstGeom>
          <a:ln w="101600">
            <a:solidFill>
              <a:srgbClr val="155452"/>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36FD6309-9B7A-0F0E-2C88-7F81EE642C2A}"/>
              </a:ext>
            </a:extLst>
          </p:cNvPr>
          <p:cNvSpPr/>
          <p:nvPr/>
        </p:nvSpPr>
        <p:spPr>
          <a:xfrm>
            <a:off x="1198986" y="643233"/>
            <a:ext cx="254000" cy="282568"/>
          </a:xfrm>
          <a:custGeom>
            <a:avLst/>
            <a:gdLst>
              <a:gd name="csX0" fmla="*/ 0 w 254000"/>
              <a:gd name="csY0" fmla="*/ 141284 h 282568"/>
              <a:gd name="csX1" fmla="*/ 127000 w 254000"/>
              <a:gd name="csY1" fmla="*/ 0 h 282568"/>
              <a:gd name="csX2" fmla="*/ 254000 w 254000"/>
              <a:gd name="csY2" fmla="*/ 141284 h 282568"/>
              <a:gd name="csX3" fmla="*/ 127000 w 254000"/>
              <a:gd name="csY3" fmla="*/ 282568 h 282568"/>
              <a:gd name="csX4" fmla="*/ 0 w 254000"/>
              <a:gd name="csY4" fmla="*/ 141284 h 282568"/>
            </a:gdLst>
            <a:ahLst/>
            <a:cxnLst>
              <a:cxn ang="0">
                <a:pos x="csX0" y="csY0"/>
              </a:cxn>
              <a:cxn ang="0">
                <a:pos x="csX1" y="csY1"/>
              </a:cxn>
              <a:cxn ang="0">
                <a:pos x="csX2" y="csY2"/>
              </a:cxn>
              <a:cxn ang="0">
                <a:pos x="csX3" y="csY3"/>
              </a:cxn>
              <a:cxn ang="0">
                <a:pos x="csX4" y="csY4"/>
              </a:cxn>
            </a:cxnLst>
            <a:rect l="l" t="t" r="r" b="b"/>
            <a:pathLst>
              <a:path w="254000" h="282568" fill="none" extrusionOk="0">
                <a:moveTo>
                  <a:pt x="0" y="141284"/>
                </a:moveTo>
                <a:cubicBezTo>
                  <a:pt x="13659" y="64875"/>
                  <a:pt x="60301" y="-7081"/>
                  <a:pt x="127000" y="0"/>
                </a:cubicBezTo>
                <a:cubicBezTo>
                  <a:pt x="189339" y="-1195"/>
                  <a:pt x="250819" y="66250"/>
                  <a:pt x="254000" y="141284"/>
                </a:cubicBezTo>
                <a:cubicBezTo>
                  <a:pt x="252723" y="207135"/>
                  <a:pt x="191850" y="289919"/>
                  <a:pt x="127000" y="282568"/>
                </a:cubicBezTo>
                <a:cubicBezTo>
                  <a:pt x="58675" y="283584"/>
                  <a:pt x="12355" y="222284"/>
                  <a:pt x="0" y="141284"/>
                </a:cubicBezTo>
                <a:close/>
              </a:path>
              <a:path w="254000" h="282568" stroke="0" extrusionOk="0">
                <a:moveTo>
                  <a:pt x="0" y="141284"/>
                </a:moveTo>
                <a:cubicBezTo>
                  <a:pt x="-10176" y="56978"/>
                  <a:pt x="46439" y="3911"/>
                  <a:pt x="127000" y="0"/>
                </a:cubicBezTo>
                <a:cubicBezTo>
                  <a:pt x="199648" y="528"/>
                  <a:pt x="249002" y="63414"/>
                  <a:pt x="254000" y="141284"/>
                </a:cubicBezTo>
                <a:cubicBezTo>
                  <a:pt x="245111" y="227994"/>
                  <a:pt x="195952" y="289135"/>
                  <a:pt x="127000" y="282568"/>
                </a:cubicBezTo>
                <a:cubicBezTo>
                  <a:pt x="48056" y="277751"/>
                  <a:pt x="11469" y="224793"/>
                  <a:pt x="0" y="141284"/>
                </a:cubicBezTo>
                <a:close/>
              </a:path>
            </a:pathLst>
          </a:custGeom>
          <a:solidFill>
            <a:schemeClr val="accent2"/>
          </a:solidFill>
          <a:ln w="50800">
            <a:solidFill>
              <a:srgbClr val="155452"/>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Rectangle 2">
            <a:extLst>
              <a:ext uri="{FF2B5EF4-FFF2-40B4-BE49-F238E27FC236}">
                <a16:creationId xmlns:a16="http://schemas.microsoft.com/office/drawing/2014/main" id="{1D9B2E9F-41E4-F906-3327-03CECA1E9731}"/>
              </a:ext>
            </a:extLst>
          </p:cNvPr>
          <p:cNvSpPr/>
          <p:nvPr/>
        </p:nvSpPr>
        <p:spPr>
          <a:xfrm>
            <a:off x="1649640" y="1323975"/>
            <a:ext cx="8698860" cy="1279837"/>
          </a:xfrm>
          <a:custGeom>
            <a:avLst/>
            <a:gdLst>
              <a:gd name="csX0" fmla="*/ 0 w 8698860"/>
              <a:gd name="csY0" fmla="*/ 0 h 1279837"/>
              <a:gd name="csX1" fmla="*/ 8698860 w 8698860"/>
              <a:gd name="csY1" fmla="*/ 0 h 1279837"/>
              <a:gd name="csX2" fmla="*/ 8698860 w 8698860"/>
              <a:gd name="csY2" fmla="*/ 1279837 h 1279837"/>
              <a:gd name="csX3" fmla="*/ 0 w 8698860"/>
              <a:gd name="csY3" fmla="*/ 1279837 h 1279837"/>
              <a:gd name="csX4" fmla="*/ 0 w 8698860"/>
              <a:gd name="csY4" fmla="*/ 0 h 1279837"/>
            </a:gdLst>
            <a:ahLst/>
            <a:cxnLst>
              <a:cxn ang="0">
                <a:pos x="csX0" y="csY0"/>
              </a:cxn>
              <a:cxn ang="0">
                <a:pos x="csX1" y="csY1"/>
              </a:cxn>
              <a:cxn ang="0">
                <a:pos x="csX2" y="csY2"/>
              </a:cxn>
              <a:cxn ang="0">
                <a:pos x="csX3" y="csY3"/>
              </a:cxn>
              <a:cxn ang="0">
                <a:pos x="csX4" y="csY4"/>
              </a:cxn>
            </a:cxnLst>
            <a:rect l="l" t="t" r="r" b="b"/>
            <a:pathLst>
              <a:path w="8698860" h="1279837" fill="none" extrusionOk="0">
                <a:moveTo>
                  <a:pt x="0" y="0"/>
                </a:moveTo>
                <a:cubicBezTo>
                  <a:pt x="1607045" y="98267"/>
                  <a:pt x="5567027" y="113279"/>
                  <a:pt x="8698860" y="0"/>
                </a:cubicBezTo>
                <a:cubicBezTo>
                  <a:pt x="8612369" y="600364"/>
                  <a:pt x="8787173" y="768660"/>
                  <a:pt x="8698860" y="1279837"/>
                </a:cubicBezTo>
                <a:cubicBezTo>
                  <a:pt x="5349479" y="1421903"/>
                  <a:pt x="1696141" y="1184750"/>
                  <a:pt x="0" y="1279837"/>
                </a:cubicBezTo>
                <a:cubicBezTo>
                  <a:pt x="-20352" y="1139544"/>
                  <a:pt x="-50717" y="600558"/>
                  <a:pt x="0" y="0"/>
                </a:cubicBezTo>
                <a:close/>
              </a:path>
              <a:path w="8698860" h="1279837" stroke="0" extrusionOk="0">
                <a:moveTo>
                  <a:pt x="0" y="0"/>
                </a:moveTo>
                <a:cubicBezTo>
                  <a:pt x="3956652" y="109306"/>
                  <a:pt x="6972323" y="70022"/>
                  <a:pt x="8698860" y="0"/>
                </a:cubicBezTo>
                <a:cubicBezTo>
                  <a:pt x="8614662" y="295909"/>
                  <a:pt x="8674152" y="794309"/>
                  <a:pt x="8698860" y="1279837"/>
                </a:cubicBezTo>
                <a:cubicBezTo>
                  <a:pt x="5943246" y="1305197"/>
                  <a:pt x="2570991" y="1221583"/>
                  <a:pt x="0" y="1279837"/>
                </a:cubicBezTo>
                <a:cubicBezTo>
                  <a:pt x="105500" y="962178"/>
                  <a:pt x="-54773" y="516320"/>
                  <a:pt x="0" y="0"/>
                </a:cubicBezTo>
                <a:close/>
              </a:path>
            </a:pathLst>
          </a:custGeom>
          <a:solidFill>
            <a:srgbClr val="C1CFBB"/>
          </a:solidFill>
          <a:ln>
            <a:solidFill>
              <a:srgbClr val="98B6B1"/>
            </a:solidFill>
            <a:extLst>
              <a:ext uri="{C807C97D-BFC1-408E-A445-0C87EB9F89A2}">
                <ask:lineSketchStyleProps xmlns:ask="http://schemas.microsoft.com/office/drawing/2018/sketchyshapes" sd="3978248048">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0000"/>
              </a:lnSpc>
            </a:pPr>
            <a:r>
              <a:rPr lang="lv-LV" altLang="lv-LV" dirty="0">
                <a:solidFill>
                  <a:srgbClr val="155451"/>
                </a:solidFill>
                <a:latin typeface="Cambria" panose="02040503050406030204" pitchFamily="18" charset="0"/>
                <a:ea typeface="Cambria" panose="02040503050406030204" pitchFamily="18" charset="0"/>
              </a:rPr>
              <a:t>Aglomerāciju robežu noteikšanā </a:t>
            </a:r>
            <a:r>
              <a:rPr lang="lv-LV" altLang="lv-LV" b="1" dirty="0">
                <a:solidFill>
                  <a:srgbClr val="155451"/>
                </a:solidFill>
                <a:latin typeface="Cambria" panose="02040503050406030204" pitchFamily="18" charset="0"/>
                <a:ea typeface="Cambria" panose="02040503050406030204" pitchFamily="18" charset="0"/>
              </a:rPr>
              <a:t>ir dota salīdzinoši brīva pieeja</a:t>
            </a:r>
            <a:r>
              <a:rPr lang="lv-LV" altLang="lv-LV" dirty="0">
                <a:solidFill>
                  <a:srgbClr val="155451"/>
                </a:solidFill>
                <a:latin typeface="Cambria" panose="02040503050406030204" pitchFamily="18" charset="0"/>
                <a:ea typeface="Cambria" panose="02040503050406030204" pitchFamily="18" charset="0"/>
              </a:rPr>
              <a:t>. Katra valsts var izstrādāt savu metodiku aglomerāciju robežu noteikšanai. </a:t>
            </a:r>
          </a:p>
        </p:txBody>
      </p:sp>
      <p:sp>
        <p:nvSpPr>
          <p:cNvPr id="7" name="Rectangle 6">
            <a:extLst>
              <a:ext uri="{FF2B5EF4-FFF2-40B4-BE49-F238E27FC236}">
                <a16:creationId xmlns:a16="http://schemas.microsoft.com/office/drawing/2014/main" id="{A29514FB-58E0-6D2E-7667-10BCF291C1E8}"/>
              </a:ext>
            </a:extLst>
          </p:cNvPr>
          <p:cNvSpPr/>
          <p:nvPr/>
        </p:nvSpPr>
        <p:spPr>
          <a:xfrm>
            <a:off x="1804245" y="4932704"/>
            <a:ext cx="8544255" cy="1652774"/>
          </a:xfrm>
          <a:custGeom>
            <a:avLst/>
            <a:gdLst>
              <a:gd name="csX0" fmla="*/ 0 w 8544255"/>
              <a:gd name="csY0" fmla="*/ 0 h 1652774"/>
              <a:gd name="csX1" fmla="*/ 8544255 w 8544255"/>
              <a:gd name="csY1" fmla="*/ 0 h 1652774"/>
              <a:gd name="csX2" fmla="*/ 8544255 w 8544255"/>
              <a:gd name="csY2" fmla="*/ 1652774 h 1652774"/>
              <a:gd name="csX3" fmla="*/ 0 w 8544255"/>
              <a:gd name="csY3" fmla="*/ 1652774 h 1652774"/>
              <a:gd name="csX4" fmla="*/ 0 w 8544255"/>
              <a:gd name="csY4" fmla="*/ 0 h 1652774"/>
            </a:gdLst>
            <a:ahLst/>
            <a:cxnLst>
              <a:cxn ang="0">
                <a:pos x="csX0" y="csY0"/>
              </a:cxn>
              <a:cxn ang="0">
                <a:pos x="csX1" y="csY1"/>
              </a:cxn>
              <a:cxn ang="0">
                <a:pos x="csX2" y="csY2"/>
              </a:cxn>
              <a:cxn ang="0">
                <a:pos x="csX3" y="csY3"/>
              </a:cxn>
              <a:cxn ang="0">
                <a:pos x="csX4" y="csY4"/>
              </a:cxn>
            </a:cxnLst>
            <a:rect l="l" t="t" r="r" b="b"/>
            <a:pathLst>
              <a:path w="8544255" h="1652774" fill="none" extrusionOk="0">
                <a:moveTo>
                  <a:pt x="0" y="0"/>
                </a:moveTo>
                <a:cubicBezTo>
                  <a:pt x="2169759" y="98267"/>
                  <a:pt x="5722173" y="113279"/>
                  <a:pt x="8544255" y="0"/>
                </a:cubicBezTo>
                <a:cubicBezTo>
                  <a:pt x="8607966" y="350815"/>
                  <a:pt x="8430434" y="1177367"/>
                  <a:pt x="8544255" y="1652774"/>
                </a:cubicBezTo>
                <a:cubicBezTo>
                  <a:pt x="6087313" y="1794840"/>
                  <a:pt x="3696141" y="1557687"/>
                  <a:pt x="0" y="1652774"/>
                </a:cubicBezTo>
                <a:cubicBezTo>
                  <a:pt x="141645" y="1246458"/>
                  <a:pt x="3137" y="367980"/>
                  <a:pt x="0" y="0"/>
                </a:cubicBezTo>
                <a:close/>
              </a:path>
              <a:path w="8544255" h="1652774" stroke="0" extrusionOk="0">
                <a:moveTo>
                  <a:pt x="0" y="0"/>
                </a:moveTo>
                <a:cubicBezTo>
                  <a:pt x="4222819" y="109306"/>
                  <a:pt x="5135862" y="70022"/>
                  <a:pt x="8544255" y="0"/>
                </a:cubicBezTo>
                <a:cubicBezTo>
                  <a:pt x="8505390" y="783045"/>
                  <a:pt x="8512486" y="1286997"/>
                  <a:pt x="8544255" y="1652774"/>
                </a:cubicBezTo>
                <a:cubicBezTo>
                  <a:pt x="6981357" y="1678134"/>
                  <a:pt x="2186736" y="1594520"/>
                  <a:pt x="0" y="1652774"/>
                </a:cubicBezTo>
                <a:cubicBezTo>
                  <a:pt x="97599" y="975044"/>
                  <a:pt x="147243" y="364552"/>
                  <a:pt x="0" y="0"/>
                </a:cubicBezTo>
                <a:close/>
              </a:path>
            </a:pathLst>
          </a:custGeom>
          <a:solidFill>
            <a:srgbClr val="C1CFBB"/>
          </a:solidFill>
          <a:ln>
            <a:solidFill>
              <a:srgbClr val="98B6B1"/>
            </a:solidFill>
            <a:extLst>
              <a:ext uri="{C807C97D-BFC1-408E-A445-0C87EB9F89A2}">
                <ask:lineSketchStyleProps xmlns:ask="http://schemas.microsoft.com/office/drawing/2018/sketchyshapes" sd="3978248048">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0"/>
              </a:spcBef>
              <a:spcAft>
                <a:spcPts val="600"/>
              </a:spcAft>
            </a:pPr>
            <a:r>
              <a:rPr lang="lv-LV" b="1" dirty="0">
                <a:solidFill>
                  <a:srgbClr val="155451"/>
                </a:solidFill>
                <a:latin typeface="Cambria" panose="02040503050406030204" pitchFamily="18" charset="0"/>
                <a:ea typeface="Cambria" panose="02040503050406030204" pitchFamily="18" charset="0"/>
              </a:rPr>
              <a:t>Latvijā aglomerāciju robežas nosaka pašvaldības, kam dots uzdevums reizi septiņos (7) gados pārvērtēt</a:t>
            </a:r>
            <a:r>
              <a:rPr lang="lv-LV" dirty="0">
                <a:solidFill>
                  <a:srgbClr val="155451"/>
                </a:solidFill>
                <a:latin typeface="Cambria" panose="02040503050406030204" pitchFamily="18" charset="0"/>
                <a:ea typeface="Cambria" panose="02040503050406030204" pitchFamily="18" charset="0"/>
              </a:rPr>
              <a:t> noteiktās aglomerācijas un to robežas. </a:t>
            </a:r>
            <a:endParaRPr lang="lv-LV" dirty="0">
              <a:solidFill>
                <a:srgbClr val="15545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C7DF2920-A056-3365-A245-F07B29B1A991}"/>
              </a:ext>
            </a:extLst>
          </p:cNvPr>
          <p:cNvSpPr/>
          <p:nvPr/>
        </p:nvSpPr>
        <p:spPr>
          <a:xfrm>
            <a:off x="1662731" y="2941871"/>
            <a:ext cx="8685769" cy="1652774"/>
          </a:xfrm>
          <a:custGeom>
            <a:avLst/>
            <a:gdLst>
              <a:gd name="csX0" fmla="*/ 0 w 8685769"/>
              <a:gd name="csY0" fmla="*/ 0 h 1652774"/>
              <a:gd name="csX1" fmla="*/ 8685769 w 8685769"/>
              <a:gd name="csY1" fmla="*/ 0 h 1652774"/>
              <a:gd name="csX2" fmla="*/ 8685769 w 8685769"/>
              <a:gd name="csY2" fmla="*/ 1652774 h 1652774"/>
              <a:gd name="csX3" fmla="*/ 0 w 8685769"/>
              <a:gd name="csY3" fmla="*/ 1652774 h 1652774"/>
              <a:gd name="csX4" fmla="*/ 0 w 8685769"/>
              <a:gd name="csY4" fmla="*/ 0 h 1652774"/>
            </a:gdLst>
            <a:ahLst/>
            <a:cxnLst>
              <a:cxn ang="0">
                <a:pos x="csX0" y="csY0"/>
              </a:cxn>
              <a:cxn ang="0">
                <a:pos x="csX1" y="csY1"/>
              </a:cxn>
              <a:cxn ang="0">
                <a:pos x="csX2" y="csY2"/>
              </a:cxn>
              <a:cxn ang="0">
                <a:pos x="csX3" y="csY3"/>
              </a:cxn>
              <a:cxn ang="0">
                <a:pos x="csX4" y="csY4"/>
              </a:cxn>
            </a:cxnLst>
            <a:rect l="l" t="t" r="r" b="b"/>
            <a:pathLst>
              <a:path w="8685769" h="1652774" fill="none" extrusionOk="0">
                <a:moveTo>
                  <a:pt x="0" y="0"/>
                </a:moveTo>
                <a:cubicBezTo>
                  <a:pt x="1074284" y="98267"/>
                  <a:pt x="6736096" y="113279"/>
                  <a:pt x="8685769" y="0"/>
                </a:cubicBezTo>
                <a:cubicBezTo>
                  <a:pt x="8749480" y="350815"/>
                  <a:pt x="8571948" y="1177367"/>
                  <a:pt x="8685769" y="1652774"/>
                </a:cubicBezTo>
                <a:cubicBezTo>
                  <a:pt x="5413582" y="1794840"/>
                  <a:pt x="3603457" y="1557687"/>
                  <a:pt x="0" y="1652774"/>
                </a:cubicBezTo>
                <a:cubicBezTo>
                  <a:pt x="141645" y="1246458"/>
                  <a:pt x="3137" y="367980"/>
                  <a:pt x="0" y="0"/>
                </a:cubicBezTo>
                <a:close/>
              </a:path>
              <a:path w="8685769" h="1652774" stroke="0" extrusionOk="0">
                <a:moveTo>
                  <a:pt x="0" y="0"/>
                </a:moveTo>
                <a:cubicBezTo>
                  <a:pt x="4266951" y="109306"/>
                  <a:pt x="7104585" y="70022"/>
                  <a:pt x="8685769" y="0"/>
                </a:cubicBezTo>
                <a:cubicBezTo>
                  <a:pt x="8646904" y="783045"/>
                  <a:pt x="8654000" y="1286997"/>
                  <a:pt x="8685769" y="1652774"/>
                </a:cubicBezTo>
                <a:cubicBezTo>
                  <a:pt x="7481353" y="1678134"/>
                  <a:pt x="3988661" y="1594520"/>
                  <a:pt x="0" y="1652774"/>
                </a:cubicBezTo>
                <a:cubicBezTo>
                  <a:pt x="97599" y="975044"/>
                  <a:pt x="147243" y="364552"/>
                  <a:pt x="0" y="0"/>
                </a:cubicBezTo>
                <a:close/>
              </a:path>
            </a:pathLst>
          </a:custGeom>
          <a:solidFill>
            <a:srgbClr val="C1CFBB"/>
          </a:solidFill>
          <a:ln>
            <a:solidFill>
              <a:srgbClr val="98B6B1"/>
            </a:solidFill>
            <a:extLst>
              <a:ext uri="{C807C97D-BFC1-408E-A445-0C87EB9F89A2}">
                <ask:lineSketchStyleProps xmlns:ask="http://schemas.microsoft.com/office/drawing/2018/sketchyshapes" sd="3978248048">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0"/>
              </a:spcBef>
              <a:spcAft>
                <a:spcPts val="600"/>
              </a:spcAft>
            </a:pPr>
            <a:r>
              <a:rPr lang="lv-LV" b="1" dirty="0">
                <a:solidFill>
                  <a:srgbClr val="155451"/>
                </a:solidFill>
                <a:latin typeface="Cambria" panose="02040503050406030204" pitchFamily="18" charset="0"/>
                <a:ea typeface="Cambria" panose="02040503050406030204" pitchFamily="18" charset="0"/>
                <a:cs typeface="Times New Roman" panose="02020603050405020304" pitchFamily="18" charset="0"/>
              </a:rPr>
              <a:t>Jebkurā brīdī </a:t>
            </a:r>
            <a:r>
              <a:rPr lang="lv-LV" dirty="0">
                <a:solidFill>
                  <a:srgbClr val="155451"/>
                </a:solidFill>
                <a:latin typeface="Cambria" panose="02040503050406030204" pitchFamily="18" charset="0"/>
                <a:ea typeface="Cambria" panose="02040503050406030204" pitchFamily="18" charset="0"/>
                <a:cs typeface="Times New Roman" panose="02020603050405020304" pitchFamily="18" charset="0"/>
              </a:rPr>
              <a:t>var pieņemt lēmumu par jaunas aglomerācijas noteikšanu esošās aglomerācijas robežu paplašināšanu, vairāku aglomerāciju apvienošanu vai to, ka kāda apdzīvotā vieta vairs nav uzskatāma par aglomerāciju. Tomēr šādam lēmumam jābūt pamatotam ar datiem. </a:t>
            </a:r>
          </a:p>
        </p:txBody>
      </p:sp>
    </p:spTree>
    <p:extLst>
      <p:ext uri="{BB962C8B-B14F-4D97-AF65-F5344CB8AC3E}">
        <p14:creationId xmlns:p14="http://schemas.microsoft.com/office/powerpoint/2010/main" val="319567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E96B1-F185-F22C-B1B3-CF2CB768F0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FFCE37-8007-23A2-8E2B-A73FE4CEAACF}"/>
              </a:ext>
            </a:extLst>
          </p:cNvPr>
          <p:cNvSpPr>
            <a:spLocks noGrp="1"/>
          </p:cNvSpPr>
          <p:nvPr>
            <p:ph type="title"/>
          </p:nvPr>
        </p:nvSpPr>
        <p:spPr>
          <a:xfrm>
            <a:off x="2085416" y="159529"/>
            <a:ext cx="5761352" cy="1212071"/>
          </a:xfrm>
        </p:spPr>
        <p:txBody>
          <a:bodyPr>
            <a:normAutofit/>
          </a:bodyPr>
          <a:lstStyle/>
          <a:p>
            <a:pPr lvl="0" algn="ctr">
              <a:spcBef>
                <a:spcPts val="1200"/>
              </a:spcBef>
              <a:spcAft>
                <a:spcPts val="400"/>
              </a:spcAft>
              <a:defRPr/>
            </a:pPr>
            <a:r>
              <a:rPr lang="lv-LV" sz="3200" b="1" cap="all" dirty="0">
                <a:solidFill>
                  <a:srgbClr val="155452"/>
                </a:solidFill>
                <a:latin typeface="Cambria" panose="02040503050406030204" pitchFamily="18" charset="0"/>
                <a:ea typeface="Cambria" panose="02040503050406030204" pitchFamily="18" charset="0"/>
              </a:rPr>
              <a:t>Aglomerāciju noteikšana</a:t>
            </a:r>
          </a:p>
        </p:txBody>
      </p:sp>
      <p:cxnSp>
        <p:nvCxnSpPr>
          <p:cNvPr id="4" name="Straight Connector 3">
            <a:extLst>
              <a:ext uri="{FF2B5EF4-FFF2-40B4-BE49-F238E27FC236}">
                <a16:creationId xmlns:a16="http://schemas.microsoft.com/office/drawing/2014/main" id="{9FAD893F-3088-7635-F738-26E652EC9850}"/>
              </a:ext>
            </a:extLst>
          </p:cNvPr>
          <p:cNvCxnSpPr/>
          <p:nvPr/>
        </p:nvCxnSpPr>
        <p:spPr>
          <a:xfrm>
            <a:off x="-7945" y="784521"/>
            <a:ext cx="1206500" cy="0"/>
          </a:xfrm>
          <a:prstGeom prst="line">
            <a:avLst/>
          </a:prstGeom>
          <a:ln w="101600">
            <a:solidFill>
              <a:srgbClr val="155452"/>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8A7ACCB1-195F-C435-59A2-8459423756C7}"/>
              </a:ext>
            </a:extLst>
          </p:cNvPr>
          <p:cNvSpPr/>
          <p:nvPr/>
        </p:nvSpPr>
        <p:spPr>
          <a:xfrm>
            <a:off x="1198986" y="643233"/>
            <a:ext cx="254000" cy="282568"/>
          </a:xfrm>
          <a:custGeom>
            <a:avLst/>
            <a:gdLst>
              <a:gd name="csX0" fmla="*/ 0 w 254000"/>
              <a:gd name="csY0" fmla="*/ 141284 h 282568"/>
              <a:gd name="csX1" fmla="*/ 127000 w 254000"/>
              <a:gd name="csY1" fmla="*/ 0 h 282568"/>
              <a:gd name="csX2" fmla="*/ 254000 w 254000"/>
              <a:gd name="csY2" fmla="*/ 141284 h 282568"/>
              <a:gd name="csX3" fmla="*/ 127000 w 254000"/>
              <a:gd name="csY3" fmla="*/ 282568 h 282568"/>
              <a:gd name="csX4" fmla="*/ 0 w 254000"/>
              <a:gd name="csY4" fmla="*/ 141284 h 282568"/>
            </a:gdLst>
            <a:ahLst/>
            <a:cxnLst>
              <a:cxn ang="0">
                <a:pos x="csX0" y="csY0"/>
              </a:cxn>
              <a:cxn ang="0">
                <a:pos x="csX1" y="csY1"/>
              </a:cxn>
              <a:cxn ang="0">
                <a:pos x="csX2" y="csY2"/>
              </a:cxn>
              <a:cxn ang="0">
                <a:pos x="csX3" y="csY3"/>
              </a:cxn>
              <a:cxn ang="0">
                <a:pos x="csX4" y="csY4"/>
              </a:cxn>
            </a:cxnLst>
            <a:rect l="l" t="t" r="r" b="b"/>
            <a:pathLst>
              <a:path w="254000" h="282568" fill="none" extrusionOk="0">
                <a:moveTo>
                  <a:pt x="0" y="141284"/>
                </a:moveTo>
                <a:cubicBezTo>
                  <a:pt x="13659" y="64875"/>
                  <a:pt x="60301" y="-7081"/>
                  <a:pt x="127000" y="0"/>
                </a:cubicBezTo>
                <a:cubicBezTo>
                  <a:pt x="189339" y="-1195"/>
                  <a:pt x="250819" y="66250"/>
                  <a:pt x="254000" y="141284"/>
                </a:cubicBezTo>
                <a:cubicBezTo>
                  <a:pt x="252723" y="207135"/>
                  <a:pt x="191850" y="289919"/>
                  <a:pt x="127000" y="282568"/>
                </a:cubicBezTo>
                <a:cubicBezTo>
                  <a:pt x="58675" y="283584"/>
                  <a:pt x="12355" y="222284"/>
                  <a:pt x="0" y="141284"/>
                </a:cubicBezTo>
                <a:close/>
              </a:path>
              <a:path w="254000" h="282568" stroke="0" extrusionOk="0">
                <a:moveTo>
                  <a:pt x="0" y="141284"/>
                </a:moveTo>
                <a:cubicBezTo>
                  <a:pt x="-10176" y="56978"/>
                  <a:pt x="46439" y="3911"/>
                  <a:pt x="127000" y="0"/>
                </a:cubicBezTo>
                <a:cubicBezTo>
                  <a:pt x="199648" y="528"/>
                  <a:pt x="249002" y="63414"/>
                  <a:pt x="254000" y="141284"/>
                </a:cubicBezTo>
                <a:cubicBezTo>
                  <a:pt x="245111" y="227994"/>
                  <a:pt x="195952" y="289135"/>
                  <a:pt x="127000" y="282568"/>
                </a:cubicBezTo>
                <a:cubicBezTo>
                  <a:pt x="48056" y="277751"/>
                  <a:pt x="11469" y="224793"/>
                  <a:pt x="0" y="141284"/>
                </a:cubicBezTo>
                <a:close/>
              </a:path>
            </a:pathLst>
          </a:custGeom>
          <a:solidFill>
            <a:schemeClr val="accent2"/>
          </a:solidFill>
          <a:ln w="50800">
            <a:solidFill>
              <a:srgbClr val="155452"/>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Picture 8" descr="A poster of a forest&#10;&#10;AI-generated content may be incorrect.">
            <a:extLst>
              <a:ext uri="{FF2B5EF4-FFF2-40B4-BE49-F238E27FC236}">
                <a16:creationId xmlns:a16="http://schemas.microsoft.com/office/drawing/2014/main" id="{7685B439-7FD7-A53A-5F67-240A0169E489}"/>
              </a:ext>
            </a:extLst>
          </p:cNvPr>
          <p:cNvPicPr>
            <a:picLocks noChangeAspect="1"/>
          </p:cNvPicPr>
          <p:nvPr/>
        </p:nvPicPr>
        <p:blipFill>
          <a:blip r:embed="rId3"/>
          <a:stretch>
            <a:fillRect/>
          </a:stretch>
        </p:blipFill>
        <p:spPr>
          <a:xfrm>
            <a:off x="762000" y="1228627"/>
            <a:ext cx="4029075" cy="5243394"/>
          </a:xfrm>
          <a:prstGeom prst="rect">
            <a:avLst/>
          </a:prstGeom>
        </p:spPr>
      </p:pic>
      <p:sp>
        <p:nvSpPr>
          <p:cNvPr id="15" name="Rectangle: Rounded Corners 14">
            <a:extLst>
              <a:ext uri="{FF2B5EF4-FFF2-40B4-BE49-F238E27FC236}">
                <a16:creationId xmlns:a16="http://schemas.microsoft.com/office/drawing/2014/main" id="{BCC7C5B5-2F75-531B-2826-34C07FC381C0}"/>
              </a:ext>
            </a:extLst>
          </p:cNvPr>
          <p:cNvSpPr/>
          <p:nvPr/>
        </p:nvSpPr>
        <p:spPr>
          <a:xfrm>
            <a:off x="5959717" y="1493084"/>
            <a:ext cx="4555883" cy="1336703"/>
          </a:xfrm>
          <a:prstGeom prst="round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lvl="1" eaLnBrk="0" fontAlgn="base" hangingPunct="0">
              <a:spcBef>
                <a:spcPct val="0"/>
              </a:spcBef>
              <a:spcAft>
                <a:spcPts val="1200"/>
              </a:spcAft>
              <a:defRPr/>
            </a:pPr>
            <a:r>
              <a:rPr lang="lv-LV" b="1" dirty="0">
                <a:solidFill>
                  <a:srgbClr val="155451"/>
                </a:solidFill>
                <a:latin typeface="Cambria" panose="02040503050406030204" pitchFamily="18" charset="0"/>
                <a:ea typeface="Cambria" panose="02040503050406030204" pitchFamily="18" charset="0"/>
              </a:rPr>
              <a:t>Dažāda veida vadlīnijas saistībā ar ūdenssaimniecības jautājumiem </a:t>
            </a:r>
          </a:p>
          <a:p>
            <a:pPr marL="171450" lvl="1" algn="just" eaLnBrk="0" fontAlgn="base" hangingPunct="0">
              <a:spcBef>
                <a:spcPct val="0"/>
              </a:spcBef>
              <a:spcAft>
                <a:spcPts val="1200"/>
              </a:spcAft>
              <a:defRPr/>
            </a:pPr>
            <a:r>
              <a:rPr lang="lv-LV" sz="1400" b="1" dirty="0">
                <a:solidFill>
                  <a:srgbClr val="155451"/>
                </a:solidFill>
                <a:latin typeface="Cambria" panose="02040503050406030204" pitchFamily="18" charset="0"/>
                <a:ea typeface="Cambria" panose="02040503050406030204" pitchFamily="18" charset="0"/>
                <a:hlinkClick r:id="rId4"/>
              </a:rPr>
              <a:t>https://www.kem.gov.lv/lv/udenssaimniecibas-pakalpojumi</a:t>
            </a:r>
            <a:r>
              <a:rPr lang="lv-LV" sz="1400" b="1" dirty="0">
                <a:solidFill>
                  <a:srgbClr val="155451"/>
                </a:solidFill>
                <a:latin typeface="Cambria" panose="02040503050406030204" pitchFamily="18" charset="0"/>
                <a:ea typeface="Cambria" panose="02040503050406030204" pitchFamily="18" charset="0"/>
              </a:rPr>
              <a:t> </a:t>
            </a:r>
          </a:p>
        </p:txBody>
      </p:sp>
      <p:sp>
        <p:nvSpPr>
          <p:cNvPr id="16" name="Rectangle: Rounded Corners 15">
            <a:extLst>
              <a:ext uri="{FF2B5EF4-FFF2-40B4-BE49-F238E27FC236}">
                <a16:creationId xmlns:a16="http://schemas.microsoft.com/office/drawing/2014/main" id="{509F7F09-62D6-1935-7F45-A6512A578F02}"/>
              </a:ext>
            </a:extLst>
          </p:cNvPr>
          <p:cNvSpPr/>
          <p:nvPr/>
        </p:nvSpPr>
        <p:spPr>
          <a:xfrm>
            <a:off x="5959717" y="3579059"/>
            <a:ext cx="4692166" cy="1724887"/>
          </a:xfrm>
          <a:prstGeom prst="round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lvl="1" eaLnBrk="0" fontAlgn="base" hangingPunct="0">
              <a:spcBef>
                <a:spcPct val="0"/>
              </a:spcBef>
              <a:spcAft>
                <a:spcPts val="1200"/>
              </a:spcAft>
              <a:defRPr/>
            </a:pPr>
            <a:r>
              <a:rPr lang="lv-LV" b="1" dirty="0">
                <a:solidFill>
                  <a:srgbClr val="155451"/>
                </a:solidFill>
                <a:latin typeface="Cambria" panose="02040503050406030204" pitchFamily="18" charset="0"/>
                <a:ea typeface="Cambria" panose="02040503050406030204" pitchFamily="18" charset="0"/>
              </a:rPr>
              <a:t>Ieteikumi notekūdeņu apsaimniekošanas aglomerāciju robežu noteikšanai pašvaldībās </a:t>
            </a:r>
          </a:p>
          <a:p>
            <a:pPr marL="171450" lvl="1" algn="just" eaLnBrk="0" fontAlgn="base" hangingPunct="0">
              <a:spcBef>
                <a:spcPct val="0"/>
              </a:spcBef>
              <a:spcAft>
                <a:spcPts val="1200"/>
              </a:spcAft>
              <a:defRPr/>
            </a:pPr>
            <a:r>
              <a:rPr lang="lv-LV" sz="1400" b="1" dirty="0">
                <a:solidFill>
                  <a:srgbClr val="155451"/>
                </a:solidFill>
                <a:latin typeface="Cambria" panose="02040503050406030204" pitchFamily="18" charset="0"/>
                <a:ea typeface="Cambria" panose="02040503050406030204" pitchFamily="18" charset="0"/>
                <a:hlinkClick r:id="rId5"/>
              </a:rPr>
              <a:t>https://www.kem.gov.lv/sites/kem/files/media_file/ieteikumi-notekudenu-apsaimniekosanas-aglomeraciju-robezu-noteiksanai-pasvaldibas.pdf</a:t>
            </a:r>
            <a:r>
              <a:rPr lang="lv-LV" sz="1400" b="1" dirty="0">
                <a:solidFill>
                  <a:srgbClr val="155451"/>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886412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17803-2F1F-5608-803C-2D94D15CD9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53A49B-6CC7-FE4F-E6CF-D12994CEDEC1}"/>
              </a:ext>
            </a:extLst>
          </p:cNvPr>
          <p:cNvSpPr>
            <a:spLocks noGrp="1"/>
          </p:cNvSpPr>
          <p:nvPr>
            <p:ph type="title"/>
          </p:nvPr>
        </p:nvSpPr>
        <p:spPr>
          <a:xfrm>
            <a:off x="2085416" y="159529"/>
            <a:ext cx="5761352" cy="1212071"/>
          </a:xfrm>
        </p:spPr>
        <p:txBody>
          <a:bodyPr>
            <a:normAutofit/>
          </a:bodyPr>
          <a:lstStyle/>
          <a:p>
            <a:pPr lvl="0" algn="ctr">
              <a:spcBef>
                <a:spcPts val="1200"/>
              </a:spcBef>
              <a:spcAft>
                <a:spcPts val="400"/>
              </a:spcAft>
              <a:defRPr/>
            </a:pPr>
            <a:r>
              <a:rPr lang="lv-LV" sz="3200" b="1" cap="all" dirty="0">
                <a:solidFill>
                  <a:srgbClr val="155452"/>
                </a:solidFill>
                <a:latin typeface="Cambria" panose="02040503050406030204" pitchFamily="18" charset="0"/>
                <a:ea typeface="Cambria" panose="02040503050406030204" pitchFamily="18" charset="0"/>
              </a:rPr>
              <a:t>Aglomerāciju noteikšana</a:t>
            </a:r>
          </a:p>
        </p:txBody>
      </p:sp>
      <p:cxnSp>
        <p:nvCxnSpPr>
          <p:cNvPr id="4" name="Straight Connector 3">
            <a:extLst>
              <a:ext uri="{FF2B5EF4-FFF2-40B4-BE49-F238E27FC236}">
                <a16:creationId xmlns:a16="http://schemas.microsoft.com/office/drawing/2014/main" id="{66D56863-9835-A6F5-508C-FA54C985BF41}"/>
              </a:ext>
            </a:extLst>
          </p:cNvPr>
          <p:cNvCxnSpPr/>
          <p:nvPr/>
        </p:nvCxnSpPr>
        <p:spPr>
          <a:xfrm>
            <a:off x="-7945" y="784521"/>
            <a:ext cx="1206500" cy="0"/>
          </a:xfrm>
          <a:prstGeom prst="line">
            <a:avLst/>
          </a:prstGeom>
          <a:ln w="101600">
            <a:solidFill>
              <a:srgbClr val="155452"/>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80A4D707-ACDC-B7E3-70AA-CD3D28D18CB3}"/>
              </a:ext>
            </a:extLst>
          </p:cNvPr>
          <p:cNvSpPr/>
          <p:nvPr/>
        </p:nvSpPr>
        <p:spPr>
          <a:xfrm>
            <a:off x="1198986" y="643233"/>
            <a:ext cx="254000" cy="282568"/>
          </a:xfrm>
          <a:custGeom>
            <a:avLst/>
            <a:gdLst>
              <a:gd name="csX0" fmla="*/ 0 w 254000"/>
              <a:gd name="csY0" fmla="*/ 141284 h 282568"/>
              <a:gd name="csX1" fmla="*/ 127000 w 254000"/>
              <a:gd name="csY1" fmla="*/ 0 h 282568"/>
              <a:gd name="csX2" fmla="*/ 254000 w 254000"/>
              <a:gd name="csY2" fmla="*/ 141284 h 282568"/>
              <a:gd name="csX3" fmla="*/ 127000 w 254000"/>
              <a:gd name="csY3" fmla="*/ 282568 h 282568"/>
              <a:gd name="csX4" fmla="*/ 0 w 254000"/>
              <a:gd name="csY4" fmla="*/ 141284 h 282568"/>
            </a:gdLst>
            <a:ahLst/>
            <a:cxnLst>
              <a:cxn ang="0">
                <a:pos x="csX0" y="csY0"/>
              </a:cxn>
              <a:cxn ang="0">
                <a:pos x="csX1" y="csY1"/>
              </a:cxn>
              <a:cxn ang="0">
                <a:pos x="csX2" y="csY2"/>
              </a:cxn>
              <a:cxn ang="0">
                <a:pos x="csX3" y="csY3"/>
              </a:cxn>
              <a:cxn ang="0">
                <a:pos x="csX4" y="csY4"/>
              </a:cxn>
            </a:cxnLst>
            <a:rect l="l" t="t" r="r" b="b"/>
            <a:pathLst>
              <a:path w="254000" h="282568" fill="none" extrusionOk="0">
                <a:moveTo>
                  <a:pt x="0" y="141284"/>
                </a:moveTo>
                <a:cubicBezTo>
                  <a:pt x="13659" y="64875"/>
                  <a:pt x="60301" y="-7081"/>
                  <a:pt x="127000" y="0"/>
                </a:cubicBezTo>
                <a:cubicBezTo>
                  <a:pt x="189339" y="-1195"/>
                  <a:pt x="250819" y="66250"/>
                  <a:pt x="254000" y="141284"/>
                </a:cubicBezTo>
                <a:cubicBezTo>
                  <a:pt x="252723" y="207135"/>
                  <a:pt x="191850" y="289919"/>
                  <a:pt x="127000" y="282568"/>
                </a:cubicBezTo>
                <a:cubicBezTo>
                  <a:pt x="58675" y="283584"/>
                  <a:pt x="12355" y="222284"/>
                  <a:pt x="0" y="141284"/>
                </a:cubicBezTo>
                <a:close/>
              </a:path>
              <a:path w="254000" h="282568" stroke="0" extrusionOk="0">
                <a:moveTo>
                  <a:pt x="0" y="141284"/>
                </a:moveTo>
                <a:cubicBezTo>
                  <a:pt x="-10176" y="56978"/>
                  <a:pt x="46439" y="3911"/>
                  <a:pt x="127000" y="0"/>
                </a:cubicBezTo>
                <a:cubicBezTo>
                  <a:pt x="199648" y="528"/>
                  <a:pt x="249002" y="63414"/>
                  <a:pt x="254000" y="141284"/>
                </a:cubicBezTo>
                <a:cubicBezTo>
                  <a:pt x="245111" y="227994"/>
                  <a:pt x="195952" y="289135"/>
                  <a:pt x="127000" y="282568"/>
                </a:cubicBezTo>
                <a:cubicBezTo>
                  <a:pt x="48056" y="277751"/>
                  <a:pt x="11469" y="224793"/>
                  <a:pt x="0" y="141284"/>
                </a:cubicBezTo>
                <a:close/>
              </a:path>
            </a:pathLst>
          </a:custGeom>
          <a:solidFill>
            <a:schemeClr val="accent2"/>
          </a:solidFill>
          <a:ln w="50800">
            <a:solidFill>
              <a:srgbClr val="155452"/>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Rectangle 2">
            <a:extLst>
              <a:ext uri="{FF2B5EF4-FFF2-40B4-BE49-F238E27FC236}">
                <a16:creationId xmlns:a16="http://schemas.microsoft.com/office/drawing/2014/main" id="{8E159B2E-5A35-4168-6ED1-E8500158D183}"/>
              </a:ext>
            </a:extLst>
          </p:cNvPr>
          <p:cNvSpPr/>
          <p:nvPr/>
        </p:nvSpPr>
        <p:spPr>
          <a:xfrm>
            <a:off x="3107287" y="1457325"/>
            <a:ext cx="8841413" cy="2932197"/>
          </a:xfrm>
          <a:custGeom>
            <a:avLst/>
            <a:gdLst>
              <a:gd name="csX0" fmla="*/ 0 w 8841413"/>
              <a:gd name="csY0" fmla="*/ 0 h 2932197"/>
              <a:gd name="csX1" fmla="*/ 8841413 w 8841413"/>
              <a:gd name="csY1" fmla="*/ 0 h 2932197"/>
              <a:gd name="csX2" fmla="*/ 8841413 w 8841413"/>
              <a:gd name="csY2" fmla="*/ 2932197 h 2932197"/>
              <a:gd name="csX3" fmla="*/ 0 w 8841413"/>
              <a:gd name="csY3" fmla="*/ 2932197 h 2932197"/>
              <a:gd name="csX4" fmla="*/ 0 w 8841413"/>
              <a:gd name="csY4" fmla="*/ 0 h 2932197"/>
            </a:gdLst>
            <a:ahLst/>
            <a:cxnLst>
              <a:cxn ang="0">
                <a:pos x="csX0" y="csY0"/>
              </a:cxn>
              <a:cxn ang="0">
                <a:pos x="csX1" y="csY1"/>
              </a:cxn>
              <a:cxn ang="0">
                <a:pos x="csX2" y="csY2"/>
              </a:cxn>
              <a:cxn ang="0">
                <a:pos x="csX3" y="csY3"/>
              </a:cxn>
              <a:cxn ang="0">
                <a:pos x="csX4" y="csY4"/>
              </a:cxn>
            </a:cxnLst>
            <a:rect l="l" t="t" r="r" b="b"/>
            <a:pathLst>
              <a:path w="8841413" h="2932197" fill="none" extrusionOk="0">
                <a:moveTo>
                  <a:pt x="0" y="0"/>
                </a:moveTo>
                <a:cubicBezTo>
                  <a:pt x="1404482" y="98267"/>
                  <a:pt x="4515405" y="113279"/>
                  <a:pt x="8841413" y="0"/>
                </a:cubicBezTo>
                <a:cubicBezTo>
                  <a:pt x="8930933" y="1049807"/>
                  <a:pt x="8923474" y="1770297"/>
                  <a:pt x="8841413" y="2932197"/>
                </a:cubicBezTo>
                <a:cubicBezTo>
                  <a:pt x="7118874" y="3074263"/>
                  <a:pt x="1076904" y="2837110"/>
                  <a:pt x="0" y="2932197"/>
                </a:cubicBezTo>
                <a:cubicBezTo>
                  <a:pt x="34316" y="2246248"/>
                  <a:pt x="143039" y="482576"/>
                  <a:pt x="0" y="0"/>
                </a:cubicBezTo>
                <a:close/>
              </a:path>
              <a:path w="8841413" h="2932197" stroke="0" extrusionOk="0">
                <a:moveTo>
                  <a:pt x="0" y="0"/>
                </a:moveTo>
                <a:cubicBezTo>
                  <a:pt x="1646808" y="109306"/>
                  <a:pt x="6601200" y="70022"/>
                  <a:pt x="8841413" y="0"/>
                </a:cubicBezTo>
                <a:cubicBezTo>
                  <a:pt x="8868562" y="478682"/>
                  <a:pt x="8837988" y="2618434"/>
                  <a:pt x="8841413" y="2932197"/>
                </a:cubicBezTo>
                <a:cubicBezTo>
                  <a:pt x="4738776" y="2957557"/>
                  <a:pt x="2678008" y="2873943"/>
                  <a:pt x="0" y="2932197"/>
                </a:cubicBezTo>
                <a:cubicBezTo>
                  <a:pt x="115972" y="1724436"/>
                  <a:pt x="-6242" y="1400103"/>
                  <a:pt x="0" y="0"/>
                </a:cubicBezTo>
                <a:close/>
              </a:path>
            </a:pathLst>
          </a:custGeom>
          <a:solidFill>
            <a:srgbClr val="C1CFBB"/>
          </a:solidFill>
          <a:ln>
            <a:solidFill>
              <a:srgbClr val="98B6B1"/>
            </a:solidFill>
            <a:extLst>
              <a:ext uri="{C807C97D-BFC1-408E-A445-0C87EB9F89A2}">
                <ask:lineSketchStyleProps xmlns:ask="http://schemas.microsoft.com/office/drawing/2018/sketchyshapes" sd="3978248048">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v-LV" sz="2400" dirty="0">
                <a:solidFill>
                  <a:srgbClr val="155451"/>
                </a:solidFill>
                <a:latin typeface="Cambria" panose="02040503050406030204" pitchFamily="18" charset="0"/>
                <a:ea typeface="Cambria" panose="02040503050406030204" pitchFamily="18" charset="0"/>
              </a:rPr>
              <a:t>Vietējās pašvaldības domei bija jālemj par aglomerācijas robežu noteikšanu un </a:t>
            </a:r>
            <a:r>
              <a:rPr lang="lv-LV" sz="2400" b="1" u="sng" dirty="0">
                <a:solidFill>
                  <a:srgbClr val="155451"/>
                </a:solidFill>
                <a:latin typeface="Cambria" panose="02040503050406030204" pitchFamily="18" charset="0"/>
                <a:ea typeface="Cambria" panose="02040503050406030204" pitchFamily="18" charset="0"/>
              </a:rPr>
              <a:t>līdz 2025. gada 2. janvārim </a:t>
            </a:r>
            <a:r>
              <a:rPr lang="lv-LV" sz="2400" dirty="0">
                <a:solidFill>
                  <a:srgbClr val="155451"/>
                </a:solidFill>
                <a:latin typeface="Cambria" panose="02040503050406030204" pitchFamily="18" charset="0"/>
                <a:ea typeface="Cambria" panose="02040503050406030204" pitchFamily="18" charset="0"/>
              </a:rPr>
              <a:t> jāiesniedz Klimata un enerģētikas ministrijai lēmums par aglomerācijas robežu noteikšanu, tā pamatojums un kartogrāfiskais materiāls ar aktuālo aglomerācijas robežu. </a:t>
            </a:r>
          </a:p>
        </p:txBody>
      </p:sp>
      <p:grpSp>
        <p:nvGrpSpPr>
          <p:cNvPr id="13" name="Group 12">
            <a:extLst>
              <a:ext uri="{FF2B5EF4-FFF2-40B4-BE49-F238E27FC236}">
                <a16:creationId xmlns:a16="http://schemas.microsoft.com/office/drawing/2014/main" id="{FC15A7D6-7F32-0D3E-7A2D-586D637A4146}"/>
              </a:ext>
            </a:extLst>
          </p:cNvPr>
          <p:cNvGrpSpPr/>
          <p:nvPr/>
        </p:nvGrpSpPr>
        <p:grpSpPr>
          <a:xfrm>
            <a:off x="398143" y="2394262"/>
            <a:ext cx="2307746" cy="2233385"/>
            <a:chOff x="769618" y="2651437"/>
            <a:chExt cx="2307746" cy="2233385"/>
          </a:xfrm>
        </p:grpSpPr>
        <p:sp>
          <p:nvSpPr>
            <p:cNvPr id="9" name="Oval 8">
              <a:extLst>
                <a:ext uri="{FF2B5EF4-FFF2-40B4-BE49-F238E27FC236}">
                  <a16:creationId xmlns:a16="http://schemas.microsoft.com/office/drawing/2014/main" id="{F5C7DCB4-24CC-3771-7A04-75D945E23798}"/>
                </a:ext>
              </a:extLst>
            </p:cNvPr>
            <p:cNvSpPr/>
            <p:nvPr/>
          </p:nvSpPr>
          <p:spPr>
            <a:xfrm>
              <a:off x="769618" y="2651437"/>
              <a:ext cx="2307746" cy="2233385"/>
            </a:xfrm>
            <a:prstGeom prst="ellipse">
              <a:avLst/>
            </a:prstGeom>
            <a:solidFill>
              <a:srgbClr val="68938B"/>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2" name="Graphic 11" descr="Checklist outline">
              <a:extLst>
                <a:ext uri="{FF2B5EF4-FFF2-40B4-BE49-F238E27FC236}">
                  <a16:creationId xmlns:a16="http://schemas.microsoft.com/office/drawing/2014/main" id="{CAC749F8-C96B-FE50-B9B8-B9FA288906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1016" y="2971800"/>
              <a:ext cx="1504950" cy="1504950"/>
            </a:xfrm>
            <a:prstGeom prst="rect">
              <a:avLst/>
            </a:prstGeom>
          </p:spPr>
        </p:pic>
      </p:grpSp>
      <p:sp>
        <p:nvSpPr>
          <p:cNvPr id="14" name="Arrow: Down 13">
            <a:extLst>
              <a:ext uri="{FF2B5EF4-FFF2-40B4-BE49-F238E27FC236}">
                <a16:creationId xmlns:a16="http://schemas.microsoft.com/office/drawing/2014/main" id="{63EA10E1-9D78-E1E1-3E4E-BF693781162B}"/>
              </a:ext>
            </a:extLst>
          </p:cNvPr>
          <p:cNvSpPr/>
          <p:nvPr/>
        </p:nvSpPr>
        <p:spPr>
          <a:xfrm>
            <a:off x="7191375" y="4486275"/>
            <a:ext cx="655393" cy="84922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Oval 14">
            <a:extLst>
              <a:ext uri="{FF2B5EF4-FFF2-40B4-BE49-F238E27FC236}">
                <a16:creationId xmlns:a16="http://schemas.microsoft.com/office/drawing/2014/main" id="{41670EB1-CA79-2E10-52DB-95D8CB4C71B3}"/>
              </a:ext>
            </a:extLst>
          </p:cNvPr>
          <p:cNvSpPr/>
          <p:nvPr/>
        </p:nvSpPr>
        <p:spPr>
          <a:xfrm>
            <a:off x="4543425" y="5335503"/>
            <a:ext cx="2743200" cy="1274846"/>
          </a:xfrm>
          <a:prstGeom prst="ellipse">
            <a:avLst/>
          </a:prstGeom>
          <a:solidFill>
            <a:srgbClr val="C1CFB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4800" b="1" dirty="0">
                <a:solidFill>
                  <a:srgbClr val="68938B"/>
                </a:solidFill>
              </a:rPr>
              <a:t>28</a:t>
            </a:r>
          </a:p>
        </p:txBody>
      </p:sp>
      <p:sp>
        <p:nvSpPr>
          <p:cNvPr id="16" name="Oval 15">
            <a:extLst>
              <a:ext uri="{FF2B5EF4-FFF2-40B4-BE49-F238E27FC236}">
                <a16:creationId xmlns:a16="http://schemas.microsoft.com/office/drawing/2014/main" id="{4B37C496-3DDD-BE9E-AA0F-4011B87DB388}"/>
              </a:ext>
            </a:extLst>
          </p:cNvPr>
          <p:cNvSpPr/>
          <p:nvPr/>
        </p:nvSpPr>
        <p:spPr>
          <a:xfrm>
            <a:off x="7846768" y="5335503"/>
            <a:ext cx="2743200" cy="1274846"/>
          </a:xfrm>
          <a:prstGeom prst="ellipse">
            <a:avLst/>
          </a:prstGeom>
          <a:solidFill>
            <a:srgbClr val="C1CFB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4400" b="1" dirty="0">
                <a:solidFill>
                  <a:srgbClr val="C00000"/>
                </a:solidFill>
              </a:rPr>
              <a:t>15</a:t>
            </a:r>
          </a:p>
        </p:txBody>
      </p:sp>
    </p:spTree>
    <p:extLst>
      <p:ext uri="{BB962C8B-B14F-4D97-AF65-F5344CB8AC3E}">
        <p14:creationId xmlns:p14="http://schemas.microsoft.com/office/powerpoint/2010/main" val="82620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02B74-7AFF-85D9-6370-2FE293C18D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E0C8A5-95F1-D55A-5334-39A87CC20440}"/>
              </a:ext>
            </a:extLst>
          </p:cNvPr>
          <p:cNvSpPr>
            <a:spLocks noGrp="1"/>
          </p:cNvSpPr>
          <p:nvPr>
            <p:ph type="title"/>
          </p:nvPr>
        </p:nvSpPr>
        <p:spPr>
          <a:xfrm>
            <a:off x="1859478" y="263019"/>
            <a:ext cx="8680615" cy="1325563"/>
          </a:xfrm>
        </p:spPr>
        <p:txBody>
          <a:bodyPr>
            <a:normAutofit/>
          </a:bodyPr>
          <a:lstStyle/>
          <a:p>
            <a:pPr algn="ctr"/>
            <a:r>
              <a:rPr lang="lv-LV" sz="3200" b="1" cap="all" dirty="0">
                <a:solidFill>
                  <a:srgbClr val="155452"/>
                </a:solidFill>
                <a:latin typeface="Cambria"/>
                <a:ea typeface="Cambria"/>
              </a:rPr>
              <a:t>Notekūdeņu apsaimniekošanas risinājumi </a:t>
            </a:r>
          </a:p>
        </p:txBody>
      </p:sp>
      <p:cxnSp>
        <p:nvCxnSpPr>
          <p:cNvPr id="4" name="Straight Connector 3">
            <a:extLst>
              <a:ext uri="{FF2B5EF4-FFF2-40B4-BE49-F238E27FC236}">
                <a16:creationId xmlns:a16="http://schemas.microsoft.com/office/drawing/2014/main" id="{5CB6FBDE-87F1-069F-6290-94B67498D9FA}"/>
              </a:ext>
            </a:extLst>
          </p:cNvPr>
          <p:cNvCxnSpPr/>
          <p:nvPr/>
        </p:nvCxnSpPr>
        <p:spPr>
          <a:xfrm>
            <a:off x="-7945" y="784521"/>
            <a:ext cx="1206500" cy="0"/>
          </a:xfrm>
          <a:prstGeom prst="line">
            <a:avLst/>
          </a:prstGeom>
          <a:ln w="101600">
            <a:solidFill>
              <a:srgbClr val="155452"/>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BB4E5446-46FD-F65C-C82F-397FD5C8A91E}"/>
              </a:ext>
            </a:extLst>
          </p:cNvPr>
          <p:cNvSpPr/>
          <p:nvPr/>
        </p:nvSpPr>
        <p:spPr>
          <a:xfrm>
            <a:off x="1198986" y="643233"/>
            <a:ext cx="254000" cy="282568"/>
          </a:xfrm>
          <a:custGeom>
            <a:avLst/>
            <a:gdLst>
              <a:gd name="csX0" fmla="*/ 0 w 254000"/>
              <a:gd name="csY0" fmla="*/ 141284 h 282568"/>
              <a:gd name="csX1" fmla="*/ 127000 w 254000"/>
              <a:gd name="csY1" fmla="*/ 0 h 282568"/>
              <a:gd name="csX2" fmla="*/ 254000 w 254000"/>
              <a:gd name="csY2" fmla="*/ 141284 h 282568"/>
              <a:gd name="csX3" fmla="*/ 127000 w 254000"/>
              <a:gd name="csY3" fmla="*/ 282568 h 282568"/>
              <a:gd name="csX4" fmla="*/ 0 w 254000"/>
              <a:gd name="csY4" fmla="*/ 141284 h 282568"/>
            </a:gdLst>
            <a:ahLst/>
            <a:cxnLst>
              <a:cxn ang="0">
                <a:pos x="csX0" y="csY0"/>
              </a:cxn>
              <a:cxn ang="0">
                <a:pos x="csX1" y="csY1"/>
              </a:cxn>
              <a:cxn ang="0">
                <a:pos x="csX2" y="csY2"/>
              </a:cxn>
              <a:cxn ang="0">
                <a:pos x="csX3" y="csY3"/>
              </a:cxn>
              <a:cxn ang="0">
                <a:pos x="csX4" y="csY4"/>
              </a:cxn>
            </a:cxnLst>
            <a:rect l="l" t="t" r="r" b="b"/>
            <a:pathLst>
              <a:path w="254000" h="282568" fill="none" extrusionOk="0">
                <a:moveTo>
                  <a:pt x="0" y="141284"/>
                </a:moveTo>
                <a:cubicBezTo>
                  <a:pt x="13659" y="64875"/>
                  <a:pt x="60301" y="-7081"/>
                  <a:pt x="127000" y="0"/>
                </a:cubicBezTo>
                <a:cubicBezTo>
                  <a:pt x="189339" y="-1195"/>
                  <a:pt x="250819" y="66250"/>
                  <a:pt x="254000" y="141284"/>
                </a:cubicBezTo>
                <a:cubicBezTo>
                  <a:pt x="252723" y="207135"/>
                  <a:pt x="191850" y="289919"/>
                  <a:pt x="127000" y="282568"/>
                </a:cubicBezTo>
                <a:cubicBezTo>
                  <a:pt x="58675" y="283584"/>
                  <a:pt x="12355" y="222284"/>
                  <a:pt x="0" y="141284"/>
                </a:cubicBezTo>
                <a:close/>
              </a:path>
              <a:path w="254000" h="282568" stroke="0" extrusionOk="0">
                <a:moveTo>
                  <a:pt x="0" y="141284"/>
                </a:moveTo>
                <a:cubicBezTo>
                  <a:pt x="-10176" y="56978"/>
                  <a:pt x="46439" y="3911"/>
                  <a:pt x="127000" y="0"/>
                </a:cubicBezTo>
                <a:cubicBezTo>
                  <a:pt x="199648" y="528"/>
                  <a:pt x="249002" y="63414"/>
                  <a:pt x="254000" y="141284"/>
                </a:cubicBezTo>
                <a:cubicBezTo>
                  <a:pt x="245111" y="227994"/>
                  <a:pt x="195952" y="289135"/>
                  <a:pt x="127000" y="282568"/>
                </a:cubicBezTo>
                <a:cubicBezTo>
                  <a:pt x="48056" y="277751"/>
                  <a:pt x="11469" y="224793"/>
                  <a:pt x="0" y="141284"/>
                </a:cubicBezTo>
                <a:close/>
              </a:path>
            </a:pathLst>
          </a:custGeom>
          <a:solidFill>
            <a:schemeClr val="accent2"/>
          </a:solidFill>
          <a:ln w="50800">
            <a:solidFill>
              <a:srgbClr val="155452"/>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A87C7A6B-7390-6506-F4B5-185C8074DC95}"/>
              </a:ext>
            </a:extLst>
          </p:cNvPr>
          <p:cNvSpPr/>
          <p:nvPr/>
        </p:nvSpPr>
        <p:spPr>
          <a:xfrm>
            <a:off x="4235870" y="1903256"/>
            <a:ext cx="6757575" cy="1279837"/>
          </a:xfrm>
          <a:custGeom>
            <a:avLst/>
            <a:gdLst>
              <a:gd name="csX0" fmla="*/ 0 w 6757575"/>
              <a:gd name="csY0" fmla="*/ 0 h 1279837"/>
              <a:gd name="csX1" fmla="*/ 6757575 w 6757575"/>
              <a:gd name="csY1" fmla="*/ 0 h 1279837"/>
              <a:gd name="csX2" fmla="*/ 6757575 w 6757575"/>
              <a:gd name="csY2" fmla="*/ 1279837 h 1279837"/>
              <a:gd name="csX3" fmla="*/ 0 w 6757575"/>
              <a:gd name="csY3" fmla="*/ 1279837 h 1279837"/>
              <a:gd name="csX4" fmla="*/ 0 w 6757575"/>
              <a:gd name="csY4" fmla="*/ 0 h 1279837"/>
            </a:gdLst>
            <a:ahLst/>
            <a:cxnLst>
              <a:cxn ang="0">
                <a:pos x="csX0" y="csY0"/>
              </a:cxn>
              <a:cxn ang="0">
                <a:pos x="csX1" y="csY1"/>
              </a:cxn>
              <a:cxn ang="0">
                <a:pos x="csX2" y="csY2"/>
              </a:cxn>
              <a:cxn ang="0">
                <a:pos x="csX3" y="csY3"/>
              </a:cxn>
              <a:cxn ang="0">
                <a:pos x="csX4" y="csY4"/>
              </a:cxn>
            </a:cxnLst>
            <a:rect l="l" t="t" r="r" b="b"/>
            <a:pathLst>
              <a:path w="6757575" h="1279837" fill="none" extrusionOk="0">
                <a:moveTo>
                  <a:pt x="0" y="0"/>
                </a:moveTo>
                <a:cubicBezTo>
                  <a:pt x="2625794" y="98267"/>
                  <a:pt x="4867912" y="113279"/>
                  <a:pt x="6757575" y="0"/>
                </a:cubicBezTo>
                <a:cubicBezTo>
                  <a:pt x="6671084" y="600364"/>
                  <a:pt x="6845888" y="768660"/>
                  <a:pt x="6757575" y="1279837"/>
                </a:cubicBezTo>
                <a:cubicBezTo>
                  <a:pt x="5111534" y="1421903"/>
                  <a:pt x="1784993" y="1184750"/>
                  <a:pt x="0" y="1279837"/>
                </a:cubicBezTo>
                <a:cubicBezTo>
                  <a:pt x="-20352" y="1139544"/>
                  <a:pt x="-50717" y="600558"/>
                  <a:pt x="0" y="0"/>
                </a:cubicBezTo>
                <a:close/>
              </a:path>
              <a:path w="6757575" h="1279837" stroke="0" extrusionOk="0">
                <a:moveTo>
                  <a:pt x="0" y="0"/>
                </a:moveTo>
                <a:cubicBezTo>
                  <a:pt x="2951698" y="109306"/>
                  <a:pt x="3893172" y="70022"/>
                  <a:pt x="6757575" y="0"/>
                </a:cubicBezTo>
                <a:cubicBezTo>
                  <a:pt x="6673377" y="295909"/>
                  <a:pt x="6732867" y="794309"/>
                  <a:pt x="6757575" y="1279837"/>
                </a:cubicBezTo>
                <a:cubicBezTo>
                  <a:pt x="3707332" y="1305197"/>
                  <a:pt x="1396472" y="1221583"/>
                  <a:pt x="0" y="1279837"/>
                </a:cubicBezTo>
                <a:cubicBezTo>
                  <a:pt x="105500" y="962178"/>
                  <a:pt x="-54773" y="516320"/>
                  <a:pt x="0" y="0"/>
                </a:cubicBezTo>
                <a:close/>
              </a:path>
            </a:pathLst>
          </a:custGeom>
          <a:solidFill>
            <a:srgbClr val="C1CFBB"/>
          </a:solidFill>
          <a:ln>
            <a:solidFill>
              <a:srgbClr val="98B6B1"/>
            </a:solidFill>
            <a:extLst>
              <a:ext uri="{C807C97D-BFC1-408E-A445-0C87EB9F89A2}">
                <ask:lineSketchStyleProps xmlns:ask="http://schemas.microsoft.com/office/drawing/2018/sketchyshapes" sd="3978248048">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0000"/>
              </a:lnSpc>
            </a:pPr>
            <a:r>
              <a:rPr lang="lv-LV" altLang="lv-LV" b="1" dirty="0">
                <a:solidFill>
                  <a:srgbClr val="155451"/>
                </a:solidFill>
                <a:latin typeface="Cambria" panose="02040503050406030204" pitchFamily="18" charset="0"/>
                <a:ea typeface="Cambria" panose="02040503050406030204" pitchFamily="18" charset="0"/>
              </a:rPr>
              <a:t>Centralizēta kanalizācijas sistēma </a:t>
            </a:r>
          </a:p>
        </p:txBody>
      </p:sp>
      <p:sp>
        <p:nvSpPr>
          <p:cNvPr id="11" name="Rectangle 10">
            <a:extLst>
              <a:ext uri="{FF2B5EF4-FFF2-40B4-BE49-F238E27FC236}">
                <a16:creationId xmlns:a16="http://schemas.microsoft.com/office/drawing/2014/main" id="{0D0AAC61-D299-09A8-A422-FA3CB28B5417}"/>
              </a:ext>
            </a:extLst>
          </p:cNvPr>
          <p:cNvSpPr/>
          <p:nvPr/>
        </p:nvSpPr>
        <p:spPr>
          <a:xfrm>
            <a:off x="4214812" y="4314826"/>
            <a:ext cx="6778634" cy="1181100"/>
          </a:xfrm>
          <a:custGeom>
            <a:avLst/>
            <a:gdLst>
              <a:gd name="csX0" fmla="*/ 0 w 6778634"/>
              <a:gd name="csY0" fmla="*/ 0 h 1181100"/>
              <a:gd name="csX1" fmla="*/ 6778634 w 6778634"/>
              <a:gd name="csY1" fmla="*/ 0 h 1181100"/>
              <a:gd name="csX2" fmla="*/ 6778634 w 6778634"/>
              <a:gd name="csY2" fmla="*/ 1181100 h 1181100"/>
              <a:gd name="csX3" fmla="*/ 0 w 6778634"/>
              <a:gd name="csY3" fmla="*/ 1181100 h 1181100"/>
              <a:gd name="csX4" fmla="*/ 0 w 6778634"/>
              <a:gd name="csY4" fmla="*/ 0 h 1181100"/>
            </a:gdLst>
            <a:ahLst/>
            <a:cxnLst>
              <a:cxn ang="0">
                <a:pos x="csX0" y="csY0"/>
              </a:cxn>
              <a:cxn ang="0">
                <a:pos x="csX1" y="csY1"/>
              </a:cxn>
              <a:cxn ang="0">
                <a:pos x="csX2" y="csY2"/>
              </a:cxn>
              <a:cxn ang="0">
                <a:pos x="csX3" y="csY3"/>
              </a:cxn>
              <a:cxn ang="0">
                <a:pos x="csX4" y="csY4"/>
              </a:cxn>
            </a:cxnLst>
            <a:rect l="l" t="t" r="r" b="b"/>
            <a:pathLst>
              <a:path w="6778634" h="1181100" fill="none" extrusionOk="0">
                <a:moveTo>
                  <a:pt x="0" y="0"/>
                </a:moveTo>
                <a:cubicBezTo>
                  <a:pt x="1960546" y="98267"/>
                  <a:pt x="6096085" y="113279"/>
                  <a:pt x="6778634" y="0"/>
                </a:cubicBezTo>
                <a:cubicBezTo>
                  <a:pt x="6746291" y="288233"/>
                  <a:pt x="6753728" y="890796"/>
                  <a:pt x="6778634" y="1181100"/>
                </a:cubicBezTo>
                <a:cubicBezTo>
                  <a:pt x="4038252" y="1323166"/>
                  <a:pt x="2318730" y="1086013"/>
                  <a:pt x="0" y="1181100"/>
                </a:cubicBezTo>
                <a:cubicBezTo>
                  <a:pt x="50457" y="650274"/>
                  <a:pt x="-90242" y="241162"/>
                  <a:pt x="0" y="0"/>
                </a:cubicBezTo>
                <a:close/>
              </a:path>
              <a:path w="6778634" h="1181100" stroke="0" extrusionOk="0">
                <a:moveTo>
                  <a:pt x="0" y="0"/>
                </a:moveTo>
                <a:cubicBezTo>
                  <a:pt x="3245796" y="109306"/>
                  <a:pt x="4549484" y="70022"/>
                  <a:pt x="6778634" y="0"/>
                </a:cubicBezTo>
                <a:cubicBezTo>
                  <a:pt x="6816164" y="267977"/>
                  <a:pt x="6697112" y="1038857"/>
                  <a:pt x="6778634" y="1181100"/>
                </a:cubicBezTo>
                <a:cubicBezTo>
                  <a:pt x="4058583" y="1206460"/>
                  <a:pt x="2000431" y="1122846"/>
                  <a:pt x="0" y="1181100"/>
                </a:cubicBezTo>
                <a:cubicBezTo>
                  <a:pt x="66915" y="929448"/>
                  <a:pt x="-90051" y="160985"/>
                  <a:pt x="0" y="0"/>
                </a:cubicBezTo>
                <a:close/>
              </a:path>
            </a:pathLst>
          </a:custGeom>
          <a:solidFill>
            <a:srgbClr val="C1CFBB"/>
          </a:solidFill>
          <a:ln>
            <a:solidFill>
              <a:srgbClr val="98B6B1"/>
            </a:solidFill>
            <a:extLst>
              <a:ext uri="{C807C97D-BFC1-408E-A445-0C87EB9F89A2}">
                <ask:lineSketchStyleProps xmlns:ask="http://schemas.microsoft.com/office/drawing/2018/sketchyshapes" sd="3978248048">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0000"/>
              </a:lnSpc>
            </a:pPr>
            <a:r>
              <a:rPr lang="lv-LV" altLang="lv-LV" b="1" dirty="0">
                <a:solidFill>
                  <a:srgbClr val="155451"/>
                </a:solidFill>
                <a:latin typeface="Cambria" panose="02040503050406030204" pitchFamily="18" charset="0"/>
                <a:ea typeface="Cambria" panose="02040503050406030204" pitchFamily="18" charset="0"/>
              </a:rPr>
              <a:t>Decentralizētas kanalizācijas sistēmas  </a:t>
            </a:r>
          </a:p>
        </p:txBody>
      </p:sp>
      <p:grpSp>
        <p:nvGrpSpPr>
          <p:cNvPr id="21" name="Group 20">
            <a:extLst>
              <a:ext uri="{FF2B5EF4-FFF2-40B4-BE49-F238E27FC236}">
                <a16:creationId xmlns:a16="http://schemas.microsoft.com/office/drawing/2014/main" id="{CB9021FC-BADB-EDB5-856E-ABBEA3B6B24A}"/>
              </a:ext>
            </a:extLst>
          </p:cNvPr>
          <p:cNvGrpSpPr/>
          <p:nvPr/>
        </p:nvGrpSpPr>
        <p:grpSpPr>
          <a:xfrm>
            <a:off x="1452986" y="1756083"/>
            <a:ext cx="1718462" cy="1552367"/>
            <a:chOff x="818168" y="1462321"/>
            <a:chExt cx="1942345" cy="1887370"/>
          </a:xfrm>
        </p:grpSpPr>
        <p:sp>
          <p:nvSpPr>
            <p:cNvPr id="17" name="Oval 16">
              <a:extLst>
                <a:ext uri="{FF2B5EF4-FFF2-40B4-BE49-F238E27FC236}">
                  <a16:creationId xmlns:a16="http://schemas.microsoft.com/office/drawing/2014/main" id="{C78DE7B4-3226-5400-64EA-5B948305CC10}"/>
                </a:ext>
              </a:extLst>
            </p:cNvPr>
            <p:cNvSpPr/>
            <p:nvPr/>
          </p:nvSpPr>
          <p:spPr>
            <a:xfrm>
              <a:off x="818168" y="1462321"/>
              <a:ext cx="1942345" cy="1887370"/>
            </a:xfrm>
            <a:prstGeom prst="ellipse">
              <a:avLst/>
            </a:prstGeom>
            <a:solidFill>
              <a:srgbClr val="68938B"/>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20" name="Graphic 19" descr="Leaky Tap outline">
              <a:extLst>
                <a:ext uri="{FF2B5EF4-FFF2-40B4-BE49-F238E27FC236}">
                  <a16:creationId xmlns:a16="http://schemas.microsoft.com/office/drawing/2014/main" id="{0B2BEAF2-372D-725C-0499-8BA86DC137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9440" y="1740243"/>
              <a:ext cx="1399799" cy="1399799"/>
            </a:xfrm>
            <a:prstGeom prst="rect">
              <a:avLst/>
            </a:prstGeom>
          </p:spPr>
        </p:pic>
      </p:grpSp>
      <p:grpSp>
        <p:nvGrpSpPr>
          <p:cNvPr id="27" name="Group 26">
            <a:extLst>
              <a:ext uri="{FF2B5EF4-FFF2-40B4-BE49-F238E27FC236}">
                <a16:creationId xmlns:a16="http://schemas.microsoft.com/office/drawing/2014/main" id="{12B37D6A-1DE9-633D-2AEE-14D8209FEBC3}"/>
              </a:ext>
            </a:extLst>
          </p:cNvPr>
          <p:cNvGrpSpPr/>
          <p:nvPr/>
        </p:nvGrpSpPr>
        <p:grpSpPr>
          <a:xfrm>
            <a:off x="1452986" y="4138733"/>
            <a:ext cx="1718462" cy="1552371"/>
            <a:chOff x="991355" y="3840093"/>
            <a:chExt cx="2075695" cy="1887371"/>
          </a:xfrm>
        </p:grpSpPr>
        <p:sp>
          <p:nvSpPr>
            <p:cNvPr id="14" name="Oval 13">
              <a:extLst>
                <a:ext uri="{FF2B5EF4-FFF2-40B4-BE49-F238E27FC236}">
                  <a16:creationId xmlns:a16="http://schemas.microsoft.com/office/drawing/2014/main" id="{ECD1A742-C817-95F1-5B4E-AB55072EB419}"/>
                </a:ext>
              </a:extLst>
            </p:cNvPr>
            <p:cNvSpPr/>
            <p:nvPr/>
          </p:nvSpPr>
          <p:spPr>
            <a:xfrm>
              <a:off x="991355" y="3840093"/>
              <a:ext cx="2075695" cy="1887371"/>
            </a:xfrm>
            <a:prstGeom prst="ellipse">
              <a:avLst/>
            </a:prstGeom>
            <a:solidFill>
              <a:srgbClr val="68938B"/>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23" name="Graphic 22" descr="Home1 with solid fill">
              <a:extLst>
                <a:ext uri="{FF2B5EF4-FFF2-40B4-BE49-F238E27FC236}">
                  <a16:creationId xmlns:a16="http://schemas.microsoft.com/office/drawing/2014/main" id="{F886BA92-6546-7BE7-FCC4-1AF8C7ED19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69827" y="4177315"/>
              <a:ext cx="1168598" cy="1168598"/>
            </a:xfrm>
            <a:prstGeom prst="rect">
              <a:avLst/>
            </a:prstGeom>
          </p:spPr>
        </p:pic>
      </p:grpSp>
    </p:spTree>
    <p:extLst>
      <p:ext uri="{BB962C8B-B14F-4D97-AF65-F5344CB8AC3E}">
        <p14:creationId xmlns:p14="http://schemas.microsoft.com/office/powerpoint/2010/main" val="559620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D3EC1-6A21-CABB-BCDC-17004FE75C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E08533-81E2-6E4F-7433-E0D486CB6CBE}"/>
              </a:ext>
            </a:extLst>
          </p:cNvPr>
          <p:cNvSpPr>
            <a:spLocks noGrp="1"/>
          </p:cNvSpPr>
          <p:nvPr>
            <p:ph type="title"/>
          </p:nvPr>
        </p:nvSpPr>
        <p:spPr>
          <a:xfrm>
            <a:off x="1859478" y="263019"/>
            <a:ext cx="8680615" cy="1325563"/>
          </a:xfrm>
        </p:spPr>
        <p:txBody>
          <a:bodyPr>
            <a:normAutofit/>
          </a:bodyPr>
          <a:lstStyle/>
          <a:p>
            <a:pPr algn="ctr"/>
            <a:r>
              <a:rPr lang="lv-LV" sz="3200" b="1" cap="all" dirty="0">
                <a:solidFill>
                  <a:srgbClr val="155452"/>
                </a:solidFill>
                <a:latin typeface="Cambria"/>
                <a:ea typeface="Cambria"/>
              </a:rPr>
              <a:t>Centralizēta kanalizācijas sistēma </a:t>
            </a:r>
          </a:p>
        </p:txBody>
      </p:sp>
      <p:cxnSp>
        <p:nvCxnSpPr>
          <p:cNvPr id="4" name="Straight Connector 3">
            <a:extLst>
              <a:ext uri="{FF2B5EF4-FFF2-40B4-BE49-F238E27FC236}">
                <a16:creationId xmlns:a16="http://schemas.microsoft.com/office/drawing/2014/main" id="{EE60BCE2-5D8A-7369-66FA-9C8D753F46B2}"/>
              </a:ext>
            </a:extLst>
          </p:cNvPr>
          <p:cNvCxnSpPr/>
          <p:nvPr/>
        </p:nvCxnSpPr>
        <p:spPr>
          <a:xfrm>
            <a:off x="-7945" y="784521"/>
            <a:ext cx="1206500" cy="0"/>
          </a:xfrm>
          <a:prstGeom prst="line">
            <a:avLst/>
          </a:prstGeom>
          <a:ln w="101600">
            <a:solidFill>
              <a:srgbClr val="155452"/>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6C0AB4A7-123B-5EE2-61B3-C185EF926730}"/>
              </a:ext>
            </a:extLst>
          </p:cNvPr>
          <p:cNvSpPr/>
          <p:nvPr/>
        </p:nvSpPr>
        <p:spPr>
          <a:xfrm>
            <a:off x="1198986" y="643233"/>
            <a:ext cx="254000" cy="282568"/>
          </a:xfrm>
          <a:custGeom>
            <a:avLst/>
            <a:gdLst>
              <a:gd name="csX0" fmla="*/ 0 w 254000"/>
              <a:gd name="csY0" fmla="*/ 141284 h 282568"/>
              <a:gd name="csX1" fmla="*/ 127000 w 254000"/>
              <a:gd name="csY1" fmla="*/ 0 h 282568"/>
              <a:gd name="csX2" fmla="*/ 254000 w 254000"/>
              <a:gd name="csY2" fmla="*/ 141284 h 282568"/>
              <a:gd name="csX3" fmla="*/ 127000 w 254000"/>
              <a:gd name="csY3" fmla="*/ 282568 h 282568"/>
              <a:gd name="csX4" fmla="*/ 0 w 254000"/>
              <a:gd name="csY4" fmla="*/ 141284 h 282568"/>
            </a:gdLst>
            <a:ahLst/>
            <a:cxnLst>
              <a:cxn ang="0">
                <a:pos x="csX0" y="csY0"/>
              </a:cxn>
              <a:cxn ang="0">
                <a:pos x="csX1" y="csY1"/>
              </a:cxn>
              <a:cxn ang="0">
                <a:pos x="csX2" y="csY2"/>
              </a:cxn>
              <a:cxn ang="0">
                <a:pos x="csX3" y="csY3"/>
              </a:cxn>
              <a:cxn ang="0">
                <a:pos x="csX4" y="csY4"/>
              </a:cxn>
            </a:cxnLst>
            <a:rect l="l" t="t" r="r" b="b"/>
            <a:pathLst>
              <a:path w="254000" h="282568" fill="none" extrusionOk="0">
                <a:moveTo>
                  <a:pt x="0" y="141284"/>
                </a:moveTo>
                <a:cubicBezTo>
                  <a:pt x="13659" y="64875"/>
                  <a:pt x="60301" y="-7081"/>
                  <a:pt x="127000" y="0"/>
                </a:cubicBezTo>
                <a:cubicBezTo>
                  <a:pt x="189339" y="-1195"/>
                  <a:pt x="250819" y="66250"/>
                  <a:pt x="254000" y="141284"/>
                </a:cubicBezTo>
                <a:cubicBezTo>
                  <a:pt x="252723" y="207135"/>
                  <a:pt x="191850" y="289919"/>
                  <a:pt x="127000" y="282568"/>
                </a:cubicBezTo>
                <a:cubicBezTo>
                  <a:pt x="58675" y="283584"/>
                  <a:pt x="12355" y="222284"/>
                  <a:pt x="0" y="141284"/>
                </a:cubicBezTo>
                <a:close/>
              </a:path>
              <a:path w="254000" h="282568" stroke="0" extrusionOk="0">
                <a:moveTo>
                  <a:pt x="0" y="141284"/>
                </a:moveTo>
                <a:cubicBezTo>
                  <a:pt x="-10176" y="56978"/>
                  <a:pt x="46439" y="3911"/>
                  <a:pt x="127000" y="0"/>
                </a:cubicBezTo>
                <a:cubicBezTo>
                  <a:pt x="199648" y="528"/>
                  <a:pt x="249002" y="63414"/>
                  <a:pt x="254000" y="141284"/>
                </a:cubicBezTo>
                <a:cubicBezTo>
                  <a:pt x="245111" y="227994"/>
                  <a:pt x="195952" y="289135"/>
                  <a:pt x="127000" y="282568"/>
                </a:cubicBezTo>
                <a:cubicBezTo>
                  <a:pt x="48056" y="277751"/>
                  <a:pt x="11469" y="224793"/>
                  <a:pt x="0" y="141284"/>
                </a:cubicBezTo>
                <a:close/>
              </a:path>
            </a:pathLst>
          </a:custGeom>
          <a:solidFill>
            <a:schemeClr val="accent2"/>
          </a:solidFill>
          <a:ln w="50800">
            <a:solidFill>
              <a:srgbClr val="155452"/>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66138CF8-6B35-A7B4-5D62-1C1D1F71EEBA}"/>
              </a:ext>
            </a:extLst>
          </p:cNvPr>
          <p:cNvSpPr/>
          <p:nvPr/>
        </p:nvSpPr>
        <p:spPr>
          <a:xfrm>
            <a:off x="907568" y="1640951"/>
            <a:ext cx="9794890" cy="3769247"/>
          </a:xfrm>
          <a:custGeom>
            <a:avLst/>
            <a:gdLst>
              <a:gd name="csX0" fmla="*/ 0 w 9794890"/>
              <a:gd name="csY0" fmla="*/ 0 h 3769247"/>
              <a:gd name="csX1" fmla="*/ 9794890 w 9794890"/>
              <a:gd name="csY1" fmla="*/ 0 h 3769247"/>
              <a:gd name="csX2" fmla="*/ 9794890 w 9794890"/>
              <a:gd name="csY2" fmla="*/ 3769247 h 3769247"/>
              <a:gd name="csX3" fmla="*/ 0 w 9794890"/>
              <a:gd name="csY3" fmla="*/ 3769247 h 3769247"/>
              <a:gd name="csX4" fmla="*/ 0 w 9794890"/>
              <a:gd name="csY4" fmla="*/ 0 h 3769247"/>
            </a:gdLst>
            <a:ahLst/>
            <a:cxnLst>
              <a:cxn ang="0">
                <a:pos x="csX0" y="csY0"/>
              </a:cxn>
              <a:cxn ang="0">
                <a:pos x="csX1" y="csY1"/>
              </a:cxn>
              <a:cxn ang="0">
                <a:pos x="csX2" y="csY2"/>
              </a:cxn>
              <a:cxn ang="0">
                <a:pos x="csX3" y="csY3"/>
              </a:cxn>
              <a:cxn ang="0">
                <a:pos x="csX4" y="csY4"/>
              </a:cxn>
            </a:cxnLst>
            <a:rect l="l" t="t" r="r" b="b"/>
            <a:pathLst>
              <a:path w="9794890" h="3769247" fill="none" extrusionOk="0">
                <a:moveTo>
                  <a:pt x="0" y="0"/>
                </a:moveTo>
                <a:cubicBezTo>
                  <a:pt x="2160395" y="98267"/>
                  <a:pt x="8600886" y="113279"/>
                  <a:pt x="9794890" y="0"/>
                </a:cubicBezTo>
                <a:cubicBezTo>
                  <a:pt x="9884410" y="1439698"/>
                  <a:pt x="9876951" y="2743419"/>
                  <a:pt x="9794890" y="3769247"/>
                </a:cubicBezTo>
                <a:cubicBezTo>
                  <a:pt x="8772390" y="3911313"/>
                  <a:pt x="3598351" y="3674160"/>
                  <a:pt x="0" y="3769247"/>
                </a:cubicBezTo>
                <a:cubicBezTo>
                  <a:pt x="34316" y="2252341"/>
                  <a:pt x="143039" y="529061"/>
                  <a:pt x="0" y="0"/>
                </a:cubicBezTo>
                <a:close/>
              </a:path>
              <a:path w="9794890" h="3769247" stroke="0" extrusionOk="0">
                <a:moveTo>
                  <a:pt x="0" y="0"/>
                </a:moveTo>
                <a:cubicBezTo>
                  <a:pt x="4448896" y="109306"/>
                  <a:pt x="6698747" y="70022"/>
                  <a:pt x="9794890" y="0"/>
                </a:cubicBezTo>
                <a:cubicBezTo>
                  <a:pt x="9822039" y="950150"/>
                  <a:pt x="9791465" y="2064020"/>
                  <a:pt x="9794890" y="3769247"/>
                </a:cubicBezTo>
                <a:cubicBezTo>
                  <a:pt x="8367390" y="3794607"/>
                  <a:pt x="3324740" y="3710993"/>
                  <a:pt x="0" y="3769247"/>
                </a:cubicBezTo>
                <a:cubicBezTo>
                  <a:pt x="115972" y="1908687"/>
                  <a:pt x="-6242" y="617040"/>
                  <a:pt x="0" y="0"/>
                </a:cubicBezTo>
                <a:close/>
              </a:path>
            </a:pathLst>
          </a:custGeom>
          <a:solidFill>
            <a:srgbClr val="C1CFBB"/>
          </a:solidFill>
          <a:ln>
            <a:solidFill>
              <a:srgbClr val="98B6B1"/>
            </a:solidFill>
            <a:extLst>
              <a:ext uri="{C807C97D-BFC1-408E-A445-0C87EB9F89A2}">
                <ask:lineSketchStyleProps xmlns:ask="http://schemas.microsoft.com/office/drawing/2018/sketchyshapes" sd="3978248048">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90000"/>
              </a:lnSpc>
              <a:buFont typeface="Wingdings" panose="05000000000000000000" pitchFamily="2" charset="2"/>
              <a:buChar char="ü"/>
            </a:pPr>
            <a:r>
              <a:rPr lang="lv-LV" altLang="lv-LV" sz="2400" b="1" dirty="0">
                <a:solidFill>
                  <a:srgbClr val="155451"/>
                </a:solidFill>
                <a:latin typeface="Cambria" panose="02040503050406030204" pitchFamily="18" charset="0"/>
                <a:ea typeface="Cambria" panose="02040503050406030204" pitchFamily="18" charset="0"/>
              </a:rPr>
              <a:t>Notekūdeņi </a:t>
            </a:r>
            <a:r>
              <a:rPr lang="lv-LV" altLang="lv-LV" sz="2400" dirty="0">
                <a:solidFill>
                  <a:srgbClr val="155451"/>
                </a:solidFill>
                <a:latin typeface="Cambria" panose="02040503050406030204" pitchFamily="18" charset="0"/>
                <a:ea typeface="Cambria" panose="02040503050406030204" pitchFamily="18" charset="0"/>
              </a:rPr>
              <a:t>nonāk kopīgās attīrīšanas iekārtās, kur tie </a:t>
            </a:r>
            <a:r>
              <a:rPr lang="lv-LV" altLang="lv-LV" sz="2400" b="1" dirty="0">
                <a:solidFill>
                  <a:srgbClr val="155451"/>
                </a:solidFill>
                <a:latin typeface="Cambria" panose="02040503050406030204" pitchFamily="18" charset="0"/>
                <a:ea typeface="Cambria" panose="02040503050406030204" pitchFamily="18" charset="0"/>
              </a:rPr>
              <a:t>tiek atbilstoši attīrīti.</a:t>
            </a:r>
          </a:p>
          <a:p>
            <a:pPr>
              <a:lnSpc>
                <a:spcPct val="90000"/>
              </a:lnSpc>
            </a:pPr>
            <a:endParaRPr lang="lv-LV" altLang="lv-LV" sz="2400" b="1" dirty="0">
              <a:solidFill>
                <a:srgbClr val="155451"/>
              </a:solidFill>
              <a:latin typeface="Cambria" panose="02040503050406030204" pitchFamily="18" charset="0"/>
              <a:ea typeface="Cambria" panose="02040503050406030204" pitchFamily="18" charset="0"/>
            </a:endParaRPr>
          </a:p>
          <a:p>
            <a:pPr marL="285750" indent="-285750">
              <a:lnSpc>
                <a:spcPct val="90000"/>
              </a:lnSpc>
              <a:buFont typeface="Wingdings" panose="05000000000000000000" pitchFamily="2" charset="2"/>
              <a:buChar char="ü"/>
            </a:pPr>
            <a:r>
              <a:rPr lang="lv-LV" altLang="lv-LV" sz="2400" dirty="0">
                <a:solidFill>
                  <a:srgbClr val="155451"/>
                </a:solidFill>
                <a:latin typeface="Cambria" panose="02040503050406030204" pitchFamily="18" charset="0"/>
                <a:ea typeface="Cambria" panose="02040503050406030204" pitchFamily="18" charset="0"/>
              </a:rPr>
              <a:t>Teritorijā </a:t>
            </a:r>
            <a:r>
              <a:rPr lang="lv-LV" altLang="lv-LV" sz="2400" b="1" dirty="0">
                <a:solidFill>
                  <a:srgbClr val="155451"/>
                </a:solidFill>
                <a:latin typeface="Cambria" panose="02040503050406030204" pitchFamily="18" charset="0"/>
                <a:ea typeface="Cambria" panose="02040503050406030204" pitchFamily="18" charset="0"/>
              </a:rPr>
              <a:t>samazinās </a:t>
            </a:r>
            <a:r>
              <a:rPr lang="lv-LV" altLang="lv-LV" sz="2400" dirty="0">
                <a:solidFill>
                  <a:srgbClr val="155451"/>
                </a:solidFill>
                <a:latin typeface="Cambria" panose="02040503050406030204" pitchFamily="18" charset="0"/>
                <a:ea typeface="Cambria" panose="02040503050406030204" pitchFamily="18" charset="0"/>
              </a:rPr>
              <a:t>atsevišķu </a:t>
            </a:r>
            <a:r>
              <a:rPr lang="lv-LV" altLang="lv-LV" sz="2400" b="1" dirty="0">
                <a:solidFill>
                  <a:srgbClr val="155451"/>
                </a:solidFill>
                <a:latin typeface="Cambria" panose="02040503050406030204" pitchFamily="18" charset="0"/>
                <a:ea typeface="Cambria" panose="02040503050406030204" pitchFamily="18" charset="0"/>
              </a:rPr>
              <a:t>piesārņojuma avotu skaits.</a:t>
            </a:r>
          </a:p>
          <a:p>
            <a:pPr>
              <a:lnSpc>
                <a:spcPct val="90000"/>
              </a:lnSpc>
            </a:pPr>
            <a:endParaRPr lang="lv-LV" altLang="lv-LV" sz="2400" b="1" dirty="0">
              <a:solidFill>
                <a:srgbClr val="155451"/>
              </a:solidFill>
              <a:latin typeface="Cambria" panose="02040503050406030204" pitchFamily="18" charset="0"/>
              <a:ea typeface="Cambria" panose="02040503050406030204" pitchFamily="18" charset="0"/>
            </a:endParaRPr>
          </a:p>
          <a:p>
            <a:pPr marL="285750" indent="-285750">
              <a:lnSpc>
                <a:spcPct val="90000"/>
              </a:lnSpc>
              <a:buFont typeface="Wingdings" panose="05000000000000000000" pitchFamily="2" charset="2"/>
              <a:buChar char="ü"/>
            </a:pPr>
            <a:r>
              <a:rPr lang="lv-LV" altLang="lv-LV" sz="2400" dirty="0">
                <a:solidFill>
                  <a:srgbClr val="155451"/>
                </a:solidFill>
                <a:latin typeface="Cambria" panose="02040503050406030204" pitchFamily="18" charset="0"/>
                <a:ea typeface="Cambria" panose="02040503050406030204" pitchFamily="18" charset="0"/>
              </a:rPr>
              <a:t>Iedzīvotājiem </a:t>
            </a:r>
            <a:r>
              <a:rPr lang="lv-LV" altLang="lv-LV" sz="2400" b="1" dirty="0">
                <a:solidFill>
                  <a:srgbClr val="155451"/>
                </a:solidFill>
                <a:latin typeface="Cambria" panose="02040503050406030204" pitchFamily="18" charset="0"/>
                <a:ea typeface="Cambria" panose="02040503050406030204" pitchFamily="18" charset="0"/>
              </a:rPr>
              <a:t>mazāks </a:t>
            </a:r>
            <a:r>
              <a:rPr lang="lv-LV" altLang="lv-LV" sz="2400" dirty="0">
                <a:solidFill>
                  <a:srgbClr val="155451"/>
                </a:solidFill>
                <a:latin typeface="Cambria" panose="02040503050406030204" pitchFamily="18" charset="0"/>
                <a:ea typeface="Cambria" panose="02040503050406030204" pitchFamily="18" charset="0"/>
              </a:rPr>
              <a:t>administratīvais </a:t>
            </a:r>
            <a:r>
              <a:rPr lang="lv-LV" altLang="lv-LV" sz="2400" b="1" dirty="0">
                <a:solidFill>
                  <a:srgbClr val="155451"/>
                </a:solidFill>
                <a:latin typeface="Cambria" panose="02040503050406030204" pitchFamily="18" charset="0"/>
                <a:ea typeface="Cambria" panose="02040503050406030204" pitchFamily="18" charset="0"/>
              </a:rPr>
              <a:t>slogs. </a:t>
            </a:r>
          </a:p>
          <a:p>
            <a:pPr>
              <a:lnSpc>
                <a:spcPct val="90000"/>
              </a:lnSpc>
            </a:pPr>
            <a:endParaRPr lang="lv-LV" altLang="lv-LV" sz="2400" dirty="0">
              <a:solidFill>
                <a:srgbClr val="155451"/>
              </a:solidFill>
              <a:latin typeface="Cambria" panose="02040503050406030204" pitchFamily="18" charset="0"/>
              <a:ea typeface="Cambria" panose="02040503050406030204" pitchFamily="18" charset="0"/>
            </a:endParaRPr>
          </a:p>
          <a:p>
            <a:pPr marL="285750" indent="-285750">
              <a:lnSpc>
                <a:spcPct val="90000"/>
              </a:lnSpc>
              <a:buFont typeface="Wingdings" panose="05000000000000000000" pitchFamily="2" charset="2"/>
              <a:buChar char="ü"/>
            </a:pPr>
            <a:r>
              <a:rPr lang="lv-LV" altLang="lv-LV" sz="2400" dirty="0">
                <a:solidFill>
                  <a:srgbClr val="155451"/>
                </a:solidFill>
                <a:latin typeface="Cambria" panose="02040503050406030204" pitchFamily="18" charset="0"/>
                <a:ea typeface="Cambria" panose="02040503050406030204" pitchFamily="18" charset="0"/>
              </a:rPr>
              <a:t>Ilgtermiņā </a:t>
            </a:r>
            <a:r>
              <a:rPr lang="lv-LV" altLang="lv-LV" sz="2400" b="1" dirty="0">
                <a:solidFill>
                  <a:srgbClr val="155451"/>
                </a:solidFill>
                <a:latin typeface="Cambria" panose="02040503050406030204" pitchFamily="18" charset="0"/>
                <a:ea typeface="Cambria" panose="02040503050406030204" pitchFamily="18" charset="0"/>
              </a:rPr>
              <a:t>pieslēgšanās</a:t>
            </a:r>
            <a:r>
              <a:rPr lang="lv-LV" altLang="lv-LV" sz="2400" dirty="0">
                <a:solidFill>
                  <a:srgbClr val="155451"/>
                </a:solidFill>
                <a:latin typeface="Cambria" panose="02040503050406030204" pitchFamily="18" charset="0"/>
                <a:ea typeface="Cambria" panose="02040503050406030204" pitchFamily="18" charset="0"/>
              </a:rPr>
              <a:t> centralizētajai kanalizācijas sistēmai ir </a:t>
            </a:r>
            <a:r>
              <a:rPr lang="lv-LV" altLang="lv-LV" sz="2400" b="1" dirty="0">
                <a:solidFill>
                  <a:srgbClr val="155451"/>
                </a:solidFill>
                <a:latin typeface="Cambria" panose="02040503050406030204" pitchFamily="18" charset="0"/>
                <a:ea typeface="Cambria" panose="02040503050406030204" pitchFamily="18" charset="0"/>
              </a:rPr>
              <a:t>finansiāli izdevīgāka </a:t>
            </a:r>
            <a:r>
              <a:rPr lang="lv-LV" altLang="lv-LV" sz="2400" dirty="0">
                <a:solidFill>
                  <a:srgbClr val="155451"/>
                </a:solidFill>
                <a:latin typeface="Cambria" panose="02040503050406030204" pitchFamily="18" charset="0"/>
                <a:ea typeface="Cambria" panose="02040503050406030204" pitchFamily="18" charset="0"/>
              </a:rPr>
              <a:t>nekā decentralizētās kanalizācijas sistēmas izmantošana.</a:t>
            </a:r>
          </a:p>
        </p:txBody>
      </p:sp>
    </p:spTree>
    <p:extLst>
      <p:ext uri="{BB962C8B-B14F-4D97-AF65-F5344CB8AC3E}">
        <p14:creationId xmlns:p14="http://schemas.microsoft.com/office/powerpoint/2010/main" val="3798853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4">
      <a:dk1>
        <a:sysClr val="windowText" lastClr="000000"/>
      </a:dk1>
      <a:lt1>
        <a:sysClr val="window" lastClr="FFFFFF"/>
      </a:lt1>
      <a:dk2>
        <a:srgbClr val="443742"/>
      </a:dk2>
      <a:lt2>
        <a:srgbClr val="DBCFB0"/>
      </a:lt2>
      <a:accent1>
        <a:srgbClr val="155452"/>
      </a:accent1>
      <a:accent2>
        <a:srgbClr val="98B6B1"/>
      </a:accent2>
      <a:accent3>
        <a:srgbClr val="658159"/>
      </a:accent3>
      <a:accent4>
        <a:srgbClr val="E3B23C"/>
      </a:accent4>
      <a:accent5>
        <a:srgbClr val="D36135"/>
      </a:accent5>
      <a:accent6>
        <a:srgbClr val="A63A50"/>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KEM-palete">
      <a:dk1>
        <a:sysClr val="windowText" lastClr="000000"/>
      </a:dk1>
      <a:lt1>
        <a:sysClr val="window" lastClr="FFFFFF"/>
      </a:lt1>
      <a:dk2>
        <a:srgbClr val="443742"/>
      </a:dk2>
      <a:lt2>
        <a:srgbClr val="DBCFB0"/>
      </a:lt2>
      <a:accent1>
        <a:srgbClr val="155452"/>
      </a:accent1>
      <a:accent2>
        <a:srgbClr val="98B6B1"/>
      </a:accent2>
      <a:accent3>
        <a:srgbClr val="5079CC"/>
      </a:accent3>
      <a:accent4>
        <a:srgbClr val="E3B23C"/>
      </a:accent4>
      <a:accent5>
        <a:srgbClr val="D36135"/>
      </a:accent5>
      <a:accent6>
        <a:srgbClr val="A63A50"/>
      </a:accent6>
      <a:hlink>
        <a:srgbClr val="467886"/>
      </a:hlink>
      <a:folHlink>
        <a:srgbClr val="96607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DD3ED15BC299664399E2D3C105435F1C" ma:contentTypeVersion="19" ma:contentTypeDescription="Izveidot jaunu dokumentu." ma:contentTypeScope="" ma:versionID="42758c45a8c7951d806f260aaa20bb11">
  <xsd:schema xmlns:xsd="http://www.w3.org/2001/XMLSchema" xmlns:xs="http://www.w3.org/2001/XMLSchema" xmlns:p="http://schemas.microsoft.com/office/2006/metadata/properties" xmlns:ns2="60686a28-206e-40ba-a490-d2cdfca46c0c" xmlns:ns3="4dcb3448-f0e0-4369-8617-a51b8d6cee36" targetNamespace="http://schemas.microsoft.com/office/2006/metadata/properties" ma:root="true" ma:fieldsID="2f99614293a5188a8036b557e6e205bc" ns2:_="" ns3:_="">
    <xsd:import namespace="60686a28-206e-40ba-a490-d2cdfca46c0c"/>
    <xsd:import namespace="4dcb3448-f0e0-4369-8617-a51b8d6cee3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686a28-206e-40ba-a490-d2cdfca46c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ttēlu atzīmes" ma:readOnly="false" ma:fieldId="{5cf76f15-5ced-4ddc-b409-7134ff3c332f}" ma:taxonomyMulti="true" ma:sspId="550e1e53-5410-4bdb-8c8a-c3d0be1f47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cb3448-f0e0-4369-8617-a51b8d6cee36" elementFormDefault="qualified">
    <xsd:import namespace="http://schemas.microsoft.com/office/2006/documentManagement/types"/>
    <xsd:import namespace="http://schemas.microsoft.com/office/infopath/2007/PartnerControls"/>
    <xsd:element name="SharedWithUsers" ma:index="10"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Koplietots ar: detalizēti" ma:internalName="SharedWithDetails" ma:readOnly="true">
      <xsd:simpleType>
        <xsd:restriction base="dms:Note">
          <xsd:maxLength value="255"/>
        </xsd:restriction>
      </xsd:simpleType>
    </xsd:element>
    <xsd:element name="TaxCatchAll" ma:index="23" nillable="true" ma:displayName="Taxonomy Catch All Column" ma:hidden="true" ma:list="{d5719444-0d2f-4846-b8f3-8c9131ddaaeb}" ma:internalName="TaxCatchAll" ma:showField="CatchAllData" ma:web="4dcb3448-f0e0-4369-8617-a51b8d6cee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cb3448-f0e0-4369-8617-a51b8d6cee36" xsi:nil="true"/>
    <lcf76f155ced4ddcb4097134ff3c332f xmlns="60686a28-206e-40ba-a490-d2cdfca46c0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A7F611F-E43A-40CB-AF7C-918CBC5CEEC3}"/>
</file>

<file path=customXml/itemProps2.xml><?xml version="1.0" encoding="utf-8"?>
<ds:datastoreItem xmlns:ds="http://schemas.openxmlformats.org/officeDocument/2006/customXml" ds:itemID="{71A2D29C-7CF6-4DE2-917B-4CEE70F4AFF6}"/>
</file>

<file path=customXml/itemProps3.xml><?xml version="1.0" encoding="utf-8"?>
<ds:datastoreItem xmlns:ds="http://schemas.openxmlformats.org/officeDocument/2006/customXml" ds:itemID="{58EE8D41-C90F-42A3-9F92-6D1CCC5304BB}"/>
</file>

<file path=docProps/app.xml><?xml version="1.0" encoding="utf-8"?>
<Properties xmlns="http://schemas.openxmlformats.org/officeDocument/2006/extended-properties" xmlns:vt="http://schemas.openxmlformats.org/officeDocument/2006/docPropsVTypes">
  <TotalTime>1290</TotalTime>
  <Words>828</Words>
  <Application>Microsoft Office PowerPoint</Application>
  <PresentationFormat>Widescreen</PresentationFormat>
  <Paragraphs>97</Paragraphs>
  <Slides>15</Slides>
  <Notes>15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Aptos</vt:lpstr>
      <vt:lpstr>Aptos Display</vt:lpstr>
      <vt:lpstr>Arial</vt:lpstr>
      <vt:lpstr>Calibri</vt:lpstr>
      <vt:lpstr>Calibri Light</vt:lpstr>
      <vt:lpstr>Cambria</vt:lpstr>
      <vt:lpstr>Wingdings</vt:lpstr>
      <vt:lpstr>Office Theme</vt:lpstr>
      <vt:lpstr>1_Office Theme</vt:lpstr>
      <vt:lpstr>2_Office Theme</vt:lpstr>
      <vt:lpstr>PowerPoint Presentation</vt:lpstr>
      <vt:lpstr>Jaunas apbūves teritorijas </vt:lpstr>
      <vt:lpstr>teritorijas ar īpašiem noteikumiem (TIN)</vt:lpstr>
      <vt:lpstr>Kas ir aglomerācija?</vt:lpstr>
      <vt:lpstr>Aglomerāciju noteikšana</vt:lpstr>
      <vt:lpstr>Aglomerāciju noteikšana</vt:lpstr>
      <vt:lpstr>Aglomerāciju noteikšana</vt:lpstr>
      <vt:lpstr>Notekūdeņu apsaimniekošanas risinājumi </vt:lpstr>
      <vt:lpstr>Centralizēta kanalizācijas sistēma </vt:lpstr>
      <vt:lpstr>Decentralizētas kanalizācijas sistēmu (DKS) risinājumi </vt:lpstr>
      <vt:lpstr>Decentralizētas kanalizācijas sistēmu (DKS) risinājumi </vt:lpstr>
      <vt:lpstr>Decentralizētas kanalizācijas sistēmu (DKS) risinājumi </vt:lpstr>
      <vt:lpstr>Decentralizētas kanalizācijas sistēmu (DKS) risinājumi </vt:lpstr>
      <vt:lpstr>Komunālo notekūdeņu direktīvas 2024/3019 prasības attiecībā uz DKS </vt:lpstr>
      <vt:lpstr>Mēs kopā veidojam ilgtspējīgu rītdienu Latvijai!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Prezentācijas nosaukums</dc:title>
  <dc:creator>Ilona Vilne</dc:creator>
  <cp:lastModifiedBy>Ilona Vilne</cp:lastModifiedBy>
  <cp:revision>35</cp:revision>
  <cp:lastPrinted>2025-12-09T07:03:22Z</cp:lastPrinted>
  <dcterms:created xsi:type="dcterms:W3CDTF">2025-04-01T06:07:23Z</dcterms:created>
  <dcterms:modified xsi:type="dcterms:W3CDTF">2025-12-09T08:11:03Z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0x010100DD3ED15BC299664399E2D3C105435F1C</vt:lpwstr>
  </property>
</Properties>
</file>