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4"/>
  </p:notesMasterIdLst>
  <p:sldIdLst>
    <p:sldId id="256" r:id="rId2"/>
    <p:sldId id="322" r:id="rId3"/>
    <p:sldId id="326" r:id="rId4"/>
    <p:sldId id="328" r:id="rId5"/>
    <p:sldId id="336" r:id="rId6"/>
    <p:sldId id="329" r:id="rId7"/>
    <p:sldId id="331" r:id="rId8"/>
    <p:sldId id="332" r:id="rId9"/>
    <p:sldId id="333" r:id="rId10"/>
    <p:sldId id="334" r:id="rId11"/>
    <p:sldId id="335" r:id="rId12"/>
    <p:sldId id="318" r:id="rId13"/>
  </p:sldIdLst>
  <p:sldSz cx="9144000" cy="6858000" type="screen4x3"/>
  <p:notesSz cx="6799263" cy="9929813"/>
  <p:defaultTextStyle>
    <a:defPPr>
      <a:defRPr lang="en-US"/>
    </a:defPPr>
    <a:lvl1pPr algn="l" defTabSz="938213" rtl="0" fontAlgn="base">
      <a:spcBef>
        <a:spcPct val="0"/>
      </a:spcBef>
      <a:spcAft>
        <a:spcPct val="0"/>
      </a:spcAft>
      <a:defRPr sz="1700" kern="1200">
        <a:solidFill>
          <a:schemeClr val="tx1"/>
        </a:solidFill>
        <a:latin typeface="Times New Roman" pitchFamily="18" charset="0"/>
        <a:ea typeface="+mn-ea"/>
        <a:cs typeface="Arial" charset="0"/>
      </a:defRPr>
    </a:lvl1pPr>
    <a:lvl2pPr marL="468313" indent="-11113" algn="l" defTabSz="938213" rtl="0" fontAlgn="base">
      <a:spcBef>
        <a:spcPct val="0"/>
      </a:spcBef>
      <a:spcAft>
        <a:spcPct val="0"/>
      </a:spcAft>
      <a:defRPr sz="1700" kern="1200">
        <a:solidFill>
          <a:schemeClr val="tx1"/>
        </a:solidFill>
        <a:latin typeface="Times New Roman" pitchFamily="18" charset="0"/>
        <a:ea typeface="+mn-ea"/>
        <a:cs typeface="Arial" charset="0"/>
      </a:defRPr>
    </a:lvl2pPr>
    <a:lvl3pPr marL="938213" indent="-23813" algn="l" defTabSz="938213" rtl="0" fontAlgn="base">
      <a:spcBef>
        <a:spcPct val="0"/>
      </a:spcBef>
      <a:spcAft>
        <a:spcPct val="0"/>
      </a:spcAft>
      <a:defRPr sz="1700" kern="1200">
        <a:solidFill>
          <a:schemeClr val="tx1"/>
        </a:solidFill>
        <a:latin typeface="Times New Roman" pitchFamily="18" charset="0"/>
        <a:ea typeface="+mn-ea"/>
        <a:cs typeface="Arial" charset="0"/>
      </a:defRPr>
    </a:lvl3pPr>
    <a:lvl4pPr marL="1408113" indent="-36513" algn="l" defTabSz="938213" rtl="0" fontAlgn="base">
      <a:spcBef>
        <a:spcPct val="0"/>
      </a:spcBef>
      <a:spcAft>
        <a:spcPct val="0"/>
      </a:spcAft>
      <a:defRPr sz="1700" kern="1200">
        <a:solidFill>
          <a:schemeClr val="tx1"/>
        </a:solidFill>
        <a:latin typeface="Times New Roman" pitchFamily="18" charset="0"/>
        <a:ea typeface="+mn-ea"/>
        <a:cs typeface="Arial" charset="0"/>
      </a:defRPr>
    </a:lvl4pPr>
    <a:lvl5pPr marL="1878013" indent="-49213" algn="l" defTabSz="938213" rtl="0" fontAlgn="base">
      <a:spcBef>
        <a:spcPct val="0"/>
      </a:spcBef>
      <a:spcAft>
        <a:spcPct val="0"/>
      </a:spcAft>
      <a:defRPr sz="1700" kern="1200">
        <a:solidFill>
          <a:schemeClr val="tx1"/>
        </a:solidFill>
        <a:latin typeface="Times New Roman" pitchFamily="18" charset="0"/>
        <a:ea typeface="+mn-ea"/>
        <a:cs typeface="Arial" charset="0"/>
      </a:defRPr>
    </a:lvl5pPr>
    <a:lvl6pPr marL="2286000" algn="l" defTabSz="914400" rtl="0" eaLnBrk="1" latinLnBrk="0" hangingPunct="1">
      <a:defRPr sz="1700" kern="1200">
        <a:solidFill>
          <a:schemeClr val="tx1"/>
        </a:solidFill>
        <a:latin typeface="Times New Roman" pitchFamily="18" charset="0"/>
        <a:ea typeface="+mn-ea"/>
        <a:cs typeface="Arial" charset="0"/>
      </a:defRPr>
    </a:lvl6pPr>
    <a:lvl7pPr marL="2743200" algn="l" defTabSz="914400" rtl="0" eaLnBrk="1" latinLnBrk="0" hangingPunct="1">
      <a:defRPr sz="1700" kern="1200">
        <a:solidFill>
          <a:schemeClr val="tx1"/>
        </a:solidFill>
        <a:latin typeface="Times New Roman" pitchFamily="18" charset="0"/>
        <a:ea typeface="+mn-ea"/>
        <a:cs typeface="Arial" charset="0"/>
      </a:defRPr>
    </a:lvl7pPr>
    <a:lvl8pPr marL="3200400" algn="l" defTabSz="914400" rtl="0" eaLnBrk="1" latinLnBrk="0" hangingPunct="1">
      <a:defRPr sz="1700" kern="1200">
        <a:solidFill>
          <a:schemeClr val="tx1"/>
        </a:solidFill>
        <a:latin typeface="Times New Roman" pitchFamily="18" charset="0"/>
        <a:ea typeface="+mn-ea"/>
        <a:cs typeface="Arial" charset="0"/>
      </a:defRPr>
    </a:lvl8pPr>
    <a:lvl9pPr marL="3657600" algn="l" defTabSz="914400" rtl="0" eaLnBrk="1" latinLnBrk="0" hangingPunct="1">
      <a:defRPr sz="1700" kern="1200">
        <a:solidFill>
          <a:schemeClr val="tx1"/>
        </a:solidFill>
        <a:latin typeface="Times New Roman" pitchFamily="18"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ita Strode" initials="G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C22A55C-B1FA-456F-8E27-476E7410E29B}" v="10" dt="2025-12-05T18:30:10.641"/>
  </p1510:revLst>
</p1510:revInfo>
</file>

<file path=ppt/tableStyles.xml><?xml version="1.0" encoding="utf-8"?>
<a:tblStyleLst xmlns:a="http://schemas.openxmlformats.org/drawingml/2006/main" def="{5C22544A-7EE6-4342-B048-85BDC9FD1C3A}">
  <a:tblStyle styleId="{5C22544A-7EE6-4342-B048-85BDC9FD1C3A}" styleName="Vidējs stils 2 - izcēlum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4" autoAdjust="0"/>
    <p:restoredTop sz="93447" autoAdjust="0"/>
  </p:normalViewPr>
  <p:slideViewPr>
    <p:cSldViewPr snapToGrid="0" snapToObjects="1">
      <p:cViewPr varScale="1">
        <p:scale>
          <a:sx n="63" d="100"/>
          <a:sy n="63" d="100"/>
        </p:scale>
        <p:origin x="1392" y="5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ustomXml" Target="../customXml/item3.xml"/><Relationship Id="rId5" Type="http://schemas.openxmlformats.org/officeDocument/2006/relationships/slide" Target="slides/slide4.xml"/><Relationship Id="rId15" Type="http://schemas.openxmlformats.org/officeDocument/2006/relationships/commentAuthors" Target="commentAuthors.xml"/><Relationship Id="rId23" Type="http://schemas.openxmlformats.org/officeDocument/2006/relationships/customXml" Target="../customXml/item2.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 Id="rId22" Type="http://schemas.openxmlformats.org/officeDocument/2006/relationships/customXml" Target="../customXml/item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ita Strode" userId="80d05ba5-94c2-438a-9fae-858ea90eb831" providerId="ADAL" clId="{2C22A55C-B1FA-456F-8E27-476E7410E29B}"/>
    <pc:docChg chg="custSel addSld delSld modSld sldOrd">
      <pc:chgData name="Gita Strode" userId="80d05ba5-94c2-438a-9fae-858ea90eb831" providerId="ADAL" clId="{2C22A55C-B1FA-456F-8E27-476E7410E29B}" dt="2025-12-05T18:34:57.340" v="3031" actId="5793"/>
      <pc:docMkLst>
        <pc:docMk/>
      </pc:docMkLst>
      <pc:sldChg chg="modSp mod">
        <pc:chgData name="Gita Strode" userId="80d05ba5-94c2-438a-9fae-858ea90eb831" providerId="ADAL" clId="{2C22A55C-B1FA-456F-8E27-476E7410E29B}" dt="2025-12-05T17:39:44.115" v="26" actId="114"/>
        <pc:sldMkLst>
          <pc:docMk/>
          <pc:sldMk cId="3639322410" sldId="256"/>
        </pc:sldMkLst>
        <pc:spChg chg="mod">
          <ac:chgData name="Gita Strode" userId="80d05ba5-94c2-438a-9fae-858ea90eb831" providerId="ADAL" clId="{2C22A55C-B1FA-456F-8E27-476E7410E29B}" dt="2025-12-05T17:39:44.115" v="26" actId="114"/>
          <ac:spMkLst>
            <pc:docMk/>
            <pc:sldMk cId="3639322410" sldId="256"/>
            <ac:spMk id="2" creationId="{00000000-0000-0000-0000-000000000000}"/>
          </ac:spMkLst>
        </pc:spChg>
      </pc:sldChg>
      <pc:sldChg chg="del">
        <pc:chgData name="Gita Strode" userId="80d05ba5-94c2-438a-9fae-858ea90eb831" providerId="ADAL" clId="{2C22A55C-B1FA-456F-8E27-476E7410E29B}" dt="2025-12-05T17:38:12.443" v="15" actId="47"/>
        <pc:sldMkLst>
          <pc:docMk/>
          <pc:sldMk cId="3127728605" sldId="270"/>
        </pc:sldMkLst>
      </pc:sldChg>
      <pc:sldChg chg="del">
        <pc:chgData name="Gita Strode" userId="80d05ba5-94c2-438a-9fae-858ea90eb831" providerId="ADAL" clId="{2C22A55C-B1FA-456F-8E27-476E7410E29B}" dt="2025-12-05T17:38:18.335" v="19" actId="47"/>
        <pc:sldMkLst>
          <pc:docMk/>
          <pc:sldMk cId="389653023" sldId="300"/>
        </pc:sldMkLst>
      </pc:sldChg>
      <pc:sldChg chg="del">
        <pc:chgData name="Gita Strode" userId="80d05ba5-94c2-438a-9fae-858ea90eb831" providerId="ADAL" clId="{2C22A55C-B1FA-456F-8E27-476E7410E29B}" dt="2025-12-05T17:38:19.160" v="20" actId="47"/>
        <pc:sldMkLst>
          <pc:docMk/>
          <pc:sldMk cId="590422415" sldId="302"/>
        </pc:sldMkLst>
      </pc:sldChg>
      <pc:sldChg chg="del">
        <pc:chgData name="Gita Strode" userId="80d05ba5-94c2-438a-9fae-858ea90eb831" providerId="ADAL" clId="{2C22A55C-B1FA-456F-8E27-476E7410E29B}" dt="2025-12-05T17:38:14.969" v="17" actId="47"/>
        <pc:sldMkLst>
          <pc:docMk/>
          <pc:sldMk cId="157637727" sldId="312"/>
        </pc:sldMkLst>
      </pc:sldChg>
      <pc:sldChg chg="del">
        <pc:chgData name="Gita Strode" userId="80d05ba5-94c2-438a-9fae-858ea90eb831" providerId="ADAL" clId="{2C22A55C-B1FA-456F-8E27-476E7410E29B}" dt="2025-12-05T17:35:51.036" v="13" actId="47"/>
        <pc:sldMkLst>
          <pc:docMk/>
          <pc:sldMk cId="2363692593" sldId="315"/>
        </pc:sldMkLst>
      </pc:sldChg>
      <pc:sldChg chg="del">
        <pc:chgData name="Gita Strode" userId="80d05ba5-94c2-438a-9fae-858ea90eb831" providerId="ADAL" clId="{2C22A55C-B1FA-456F-8E27-476E7410E29B}" dt="2025-12-05T17:38:17.067" v="18" actId="47"/>
        <pc:sldMkLst>
          <pc:docMk/>
          <pc:sldMk cId="1556146967" sldId="316"/>
        </pc:sldMkLst>
      </pc:sldChg>
      <pc:sldChg chg="del">
        <pc:chgData name="Gita Strode" userId="80d05ba5-94c2-438a-9fae-858ea90eb831" providerId="ADAL" clId="{2C22A55C-B1FA-456F-8E27-476E7410E29B}" dt="2025-12-05T17:38:13.761" v="16" actId="47"/>
        <pc:sldMkLst>
          <pc:docMk/>
          <pc:sldMk cId="3523821378" sldId="317"/>
        </pc:sldMkLst>
      </pc:sldChg>
      <pc:sldChg chg="ord modNotesTx">
        <pc:chgData name="Gita Strode" userId="80d05ba5-94c2-438a-9fae-858ea90eb831" providerId="ADAL" clId="{2C22A55C-B1FA-456F-8E27-476E7410E29B}" dt="2025-12-05T17:40:35.807" v="30" actId="6549"/>
        <pc:sldMkLst>
          <pc:docMk/>
          <pc:sldMk cId="2394971275" sldId="322"/>
        </pc:sldMkLst>
      </pc:sldChg>
      <pc:sldChg chg="del">
        <pc:chgData name="Gita Strode" userId="80d05ba5-94c2-438a-9fae-858ea90eb831" providerId="ADAL" clId="{2C22A55C-B1FA-456F-8E27-476E7410E29B}" dt="2025-12-05T17:38:24.927" v="21" actId="47"/>
        <pc:sldMkLst>
          <pc:docMk/>
          <pc:sldMk cId="1015082712" sldId="324"/>
        </pc:sldMkLst>
      </pc:sldChg>
      <pc:sldChg chg="del">
        <pc:chgData name="Gita Strode" userId="80d05ba5-94c2-438a-9fae-858ea90eb831" providerId="ADAL" clId="{2C22A55C-B1FA-456F-8E27-476E7410E29B}" dt="2025-12-05T17:38:10.618" v="14" actId="47"/>
        <pc:sldMkLst>
          <pc:docMk/>
          <pc:sldMk cId="3617669308" sldId="325"/>
        </pc:sldMkLst>
      </pc:sldChg>
      <pc:sldChg chg="addSp delSp modSp new mod">
        <pc:chgData name="Gita Strode" userId="80d05ba5-94c2-438a-9fae-858ea90eb831" providerId="ADAL" clId="{2C22A55C-B1FA-456F-8E27-476E7410E29B}" dt="2025-12-05T17:45:16.391" v="488" actId="255"/>
        <pc:sldMkLst>
          <pc:docMk/>
          <pc:sldMk cId="3587919421" sldId="326"/>
        </pc:sldMkLst>
        <pc:spChg chg="mod">
          <ac:chgData name="Gita Strode" userId="80d05ba5-94c2-438a-9fae-858ea90eb831" providerId="ADAL" clId="{2C22A55C-B1FA-456F-8E27-476E7410E29B}" dt="2025-12-05T17:45:16.391" v="488" actId="255"/>
          <ac:spMkLst>
            <pc:docMk/>
            <pc:sldMk cId="3587919421" sldId="326"/>
            <ac:spMk id="2" creationId="{033E4A9F-39F3-ACB5-819D-86A5860FB6E5}"/>
          </ac:spMkLst>
        </pc:spChg>
        <pc:spChg chg="del">
          <ac:chgData name="Gita Strode" userId="80d05ba5-94c2-438a-9fae-858ea90eb831" providerId="ADAL" clId="{2C22A55C-B1FA-456F-8E27-476E7410E29B}" dt="2025-12-05T17:34:31.044" v="1"/>
          <ac:spMkLst>
            <pc:docMk/>
            <pc:sldMk cId="3587919421" sldId="326"/>
            <ac:spMk id="3" creationId="{B6C1344F-7F1F-622E-42E9-2A38F07C6C07}"/>
          </ac:spMkLst>
        </pc:spChg>
        <pc:spChg chg="add mod">
          <ac:chgData name="Gita Strode" userId="80d05ba5-94c2-438a-9fae-858ea90eb831" providerId="ADAL" clId="{2C22A55C-B1FA-456F-8E27-476E7410E29B}" dt="2025-12-05T17:35:41.805" v="12" actId="255"/>
          <ac:spMkLst>
            <pc:docMk/>
            <pc:sldMk cId="3587919421" sldId="326"/>
            <ac:spMk id="8" creationId="{6DA9493C-9295-054D-2330-17AAC83C7AA3}"/>
          </ac:spMkLst>
        </pc:spChg>
        <pc:picChg chg="add mod">
          <ac:chgData name="Gita Strode" userId="80d05ba5-94c2-438a-9fae-858ea90eb831" providerId="ADAL" clId="{2C22A55C-B1FA-456F-8E27-476E7410E29B}" dt="2025-12-05T17:34:34.301" v="2" actId="1076"/>
          <ac:picMkLst>
            <pc:docMk/>
            <pc:sldMk cId="3587919421" sldId="326"/>
            <ac:picMk id="1026" creationId="{CB1D9E0E-5C91-1081-68E9-DBCC1761A402}"/>
          </ac:picMkLst>
        </pc:picChg>
      </pc:sldChg>
      <pc:sldChg chg="modSp new del mod">
        <pc:chgData name="Gita Strode" userId="80d05ba5-94c2-438a-9fae-858ea90eb831" providerId="ADAL" clId="{2C22A55C-B1FA-456F-8E27-476E7410E29B}" dt="2025-12-05T18:28:14.726" v="2361" actId="47"/>
        <pc:sldMkLst>
          <pc:docMk/>
          <pc:sldMk cId="1362578385" sldId="327"/>
        </pc:sldMkLst>
        <pc:spChg chg="mod">
          <ac:chgData name="Gita Strode" userId="80d05ba5-94c2-438a-9fae-858ea90eb831" providerId="ADAL" clId="{2C22A55C-B1FA-456F-8E27-476E7410E29B}" dt="2025-12-05T17:38:42.625" v="23"/>
          <ac:spMkLst>
            <pc:docMk/>
            <pc:sldMk cId="1362578385" sldId="327"/>
            <ac:spMk id="3" creationId="{3159E4C0-C47A-770E-4E37-B4D3E5A7E0F1}"/>
          </ac:spMkLst>
        </pc:spChg>
      </pc:sldChg>
      <pc:sldChg chg="modSp new mod">
        <pc:chgData name="Gita Strode" userId="80d05ba5-94c2-438a-9fae-858ea90eb831" providerId="ADAL" clId="{2C22A55C-B1FA-456F-8E27-476E7410E29B}" dt="2025-12-05T17:44:26.035" v="424" actId="20577"/>
        <pc:sldMkLst>
          <pc:docMk/>
          <pc:sldMk cId="3903136156" sldId="328"/>
        </pc:sldMkLst>
        <pc:spChg chg="mod">
          <ac:chgData name="Gita Strode" userId="80d05ba5-94c2-438a-9fae-858ea90eb831" providerId="ADAL" clId="{2C22A55C-B1FA-456F-8E27-476E7410E29B}" dt="2025-12-05T17:42:30.170" v="74" actId="122"/>
          <ac:spMkLst>
            <pc:docMk/>
            <pc:sldMk cId="3903136156" sldId="328"/>
            <ac:spMk id="2" creationId="{CD3556C1-E806-5E6D-6B58-D078629989F9}"/>
          </ac:spMkLst>
        </pc:spChg>
        <pc:spChg chg="mod">
          <ac:chgData name="Gita Strode" userId="80d05ba5-94c2-438a-9fae-858ea90eb831" providerId="ADAL" clId="{2C22A55C-B1FA-456F-8E27-476E7410E29B}" dt="2025-12-05T17:44:26.035" v="424" actId="20577"/>
          <ac:spMkLst>
            <pc:docMk/>
            <pc:sldMk cId="3903136156" sldId="328"/>
            <ac:spMk id="3" creationId="{DE82B32D-D1DC-716E-FF79-785BCAC209EA}"/>
          </ac:spMkLst>
        </pc:spChg>
      </pc:sldChg>
      <pc:sldChg chg="modSp new mod">
        <pc:chgData name="Gita Strode" userId="80d05ba5-94c2-438a-9fae-858ea90eb831" providerId="ADAL" clId="{2C22A55C-B1FA-456F-8E27-476E7410E29B}" dt="2025-12-05T17:56:41.198" v="882" actId="20577"/>
        <pc:sldMkLst>
          <pc:docMk/>
          <pc:sldMk cId="1485640345" sldId="329"/>
        </pc:sldMkLst>
        <pc:spChg chg="mod">
          <ac:chgData name="Gita Strode" userId="80d05ba5-94c2-438a-9fae-858ea90eb831" providerId="ADAL" clId="{2C22A55C-B1FA-456F-8E27-476E7410E29B}" dt="2025-12-05T17:45:28.360" v="489" actId="255"/>
          <ac:spMkLst>
            <pc:docMk/>
            <pc:sldMk cId="1485640345" sldId="329"/>
            <ac:spMk id="2" creationId="{E262474D-4ACA-DABA-A01A-564BF12E50E2}"/>
          </ac:spMkLst>
        </pc:spChg>
        <pc:spChg chg="mod">
          <ac:chgData name="Gita Strode" userId="80d05ba5-94c2-438a-9fae-858ea90eb831" providerId="ADAL" clId="{2C22A55C-B1FA-456F-8E27-476E7410E29B}" dt="2025-12-05T17:56:41.198" v="882" actId="20577"/>
          <ac:spMkLst>
            <pc:docMk/>
            <pc:sldMk cId="1485640345" sldId="329"/>
            <ac:spMk id="3" creationId="{83E85244-605B-0F93-5BE6-B38BA87C3C43}"/>
          </ac:spMkLst>
        </pc:spChg>
      </pc:sldChg>
      <pc:sldChg chg="add del">
        <pc:chgData name="Gita Strode" userId="80d05ba5-94c2-438a-9fae-858ea90eb831" providerId="ADAL" clId="{2C22A55C-B1FA-456F-8E27-476E7410E29B}" dt="2025-12-05T18:17:12.905" v="1877" actId="47"/>
        <pc:sldMkLst>
          <pc:docMk/>
          <pc:sldMk cId="3438120473" sldId="330"/>
        </pc:sldMkLst>
      </pc:sldChg>
      <pc:sldChg chg="modSp add mod">
        <pc:chgData name="Gita Strode" userId="80d05ba5-94c2-438a-9fae-858ea90eb831" providerId="ADAL" clId="{2C22A55C-B1FA-456F-8E27-476E7410E29B}" dt="2025-12-05T18:06:28.278" v="951" actId="255"/>
        <pc:sldMkLst>
          <pc:docMk/>
          <pc:sldMk cId="1912054455" sldId="331"/>
        </pc:sldMkLst>
        <pc:spChg chg="mod">
          <ac:chgData name="Gita Strode" userId="80d05ba5-94c2-438a-9fae-858ea90eb831" providerId="ADAL" clId="{2C22A55C-B1FA-456F-8E27-476E7410E29B}" dt="2025-12-05T18:06:28.278" v="951" actId="255"/>
          <ac:spMkLst>
            <pc:docMk/>
            <pc:sldMk cId="1912054455" sldId="331"/>
            <ac:spMk id="3" creationId="{83E85244-605B-0F93-5BE6-B38BA87C3C43}"/>
          </ac:spMkLst>
        </pc:spChg>
      </pc:sldChg>
      <pc:sldChg chg="modSp add mod">
        <pc:chgData name="Gita Strode" userId="80d05ba5-94c2-438a-9fae-858ea90eb831" providerId="ADAL" clId="{2C22A55C-B1FA-456F-8E27-476E7410E29B}" dt="2025-12-05T18:11:19.799" v="1225" actId="255"/>
        <pc:sldMkLst>
          <pc:docMk/>
          <pc:sldMk cId="3433890316" sldId="332"/>
        </pc:sldMkLst>
        <pc:spChg chg="mod">
          <ac:chgData name="Gita Strode" userId="80d05ba5-94c2-438a-9fae-858ea90eb831" providerId="ADAL" clId="{2C22A55C-B1FA-456F-8E27-476E7410E29B}" dt="2025-12-05T18:11:19.799" v="1225" actId="255"/>
          <ac:spMkLst>
            <pc:docMk/>
            <pc:sldMk cId="3433890316" sldId="332"/>
            <ac:spMk id="3" creationId="{83E85244-605B-0F93-5BE6-B38BA87C3C43}"/>
          </ac:spMkLst>
        </pc:spChg>
      </pc:sldChg>
      <pc:sldChg chg="modSp add mod">
        <pc:chgData name="Gita Strode" userId="80d05ba5-94c2-438a-9fae-858ea90eb831" providerId="ADAL" clId="{2C22A55C-B1FA-456F-8E27-476E7410E29B}" dt="2025-12-05T18:15:56.515" v="1780" actId="5793"/>
        <pc:sldMkLst>
          <pc:docMk/>
          <pc:sldMk cId="1127596845" sldId="333"/>
        </pc:sldMkLst>
        <pc:spChg chg="mod">
          <ac:chgData name="Gita Strode" userId="80d05ba5-94c2-438a-9fae-858ea90eb831" providerId="ADAL" clId="{2C22A55C-B1FA-456F-8E27-476E7410E29B}" dt="2025-12-05T18:15:56.515" v="1780" actId="5793"/>
          <ac:spMkLst>
            <pc:docMk/>
            <pc:sldMk cId="1127596845" sldId="333"/>
            <ac:spMk id="3" creationId="{83E85244-605B-0F93-5BE6-B38BA87C3C43}"/>
          </ac:spMkLst>
        </pc:spChg>
      </pc:sldChg>
      <pc:sldChg chg="modSp add mod modNotesTx">
        <pc:chgData name="Gita Strode" userId="80d05ba5-94c2-438a-9fae-858ea90eb831" providerId="ADAL" clId="{2C22A55C-B1FA-456F-8E27-476E7410E29B}" dt="2025-12-05T18:18:55.875" v="1915"/>
        <pc:sldMkLst>
          <pc:docMk/>
          <pc:sldMk cId="3806249435" sldId="334"/>
        </pc:sldMkLst>
        <pc:spChg chg="mod">
          <ac:chgData name="Gita Strode" userId="80d05ba5-94c2-438a-9fae-858ea90eb831" providerId="ADAL" clId="{2C22A55C-B1FA-456F-8E27-476E7410E29B}" dt="2025-12-05T18:18:48.731" v="1914" actId="6549"/>
          <ac:spMkLst>
            <pc:docMk/>
            <pc:sldMk cId="3806249435" sldId="334"/>
            <ac:spMk id="3" creationId="{83E85244-605B-0F93-5BE6-B38BA87C3C43}"/>
          </ac:spMkLst>
        </pc:spChg>
      </pc:sldChg>
      <pc:sldChg chg="modSp new mod">
        <pc:chgData name="Gita Strode" userId="80d05ba5-94c2-438a-9fae-858ea90eb831" providerId="ADAL" clId="{2C22A55C-B1FA-456F-8E27-476E7410E29B}" dt="2025-12-05T18:34:57.340" v="3031" actId="5793"/>
        <pc:sldMkLst>
          <pc:docMk/>
          <pc:sldMk cId="2782511166" sldId="335"/>
        </pc:sldMkLst>
        <pc:spChg chg="mod">
          <ac:chgData name="Gita Strode" userId="80d05ba5-94c2-438a-9fae-858ea90eb831" providerId="ADAL" clId="{2C22A55C-B1FA-456F-8E27-476E7410E29B}" dt="2025-12-05T18:31:47.541" v="2621" actId="5793"/>
          <ac:spMkLst>
            <pc:docMk/>
            <pc:sldMk cId="2782511166" sldId="335"/>
            <ac:spMk id="2" creationId="{A4F3A992-F6D2-1E93-2771-3EF0FB742A4C}"/>
          </ac:spMkLst>
        </pc:spChg>
        <pc:spChg chg="mod">
          <ac:chgData name="Gita Strode" userId="80d05ba5-94c2-438a-9fae-858ea90eb831" providerId="ADAL" clId="{2C22A55C-B1FA-456F-8E27-476E7410E29B}" dt="2025-12-05T18:34:57.340" v="3031" actId="5793"/>
          <ac:spMkLst>
            <pc:docMk/>
            <pc:sldMk cId="2782511166" sldId="335"/>
            <ac:spMk id="3" creationId="{450D5565-62DD-7DAF-34F8-1923AD68D193}"/>
          </ac:spMkLst>
        </pc:spChg>
      </pc:sldChg>
      <pc:sldChg chg="modSp new mod">
        <pc:chgData name="Gita Strode" userId="80d05ba5-94c2-438a-9fae-858ea90eb831" providerId="ADAL" clId="{2C22A55C-B1FA-456F-8E27-476E7410E29B}" dt="2025-12-05T18:31:24.825" v="2602" actId="20577"/>
        <pc:sldMkLst>
          <pc:docMk/>
          <pc:sldMk cId="2984429901" sldId="336"/>
        </pc:sldMkLst>
        <pc:spChg chg="mod">
          <ac:chgData name="Gita Strode" userId="80d05ba5-94c2-438a-9fae-858ea90eb831" providerId="ADAL" clId="{2C22A55C-B1FA-456F-8E27-476E7410E29B}" dt="2025-12-05T18:26:54.207" v="2295" actId="20577"/>
          <ac:spMkLst>
            <pc:docMk/>
            <pc:sldMk cId="2984429901" sldId="336"/>
            <ac:spMk id="2" creationId="{4B57EC49-7380-44F2-7785-B809056113C2}"/>
          </ac:spMkLst>
        </pc:spChg>
        <pc:spChg chg="mod">
          <ac:chgData name="Gita Strode" userId="80d05ba5-94c2-438a-9fae-858ea90eb831" providerId="ADAL" clId="{2C22A55C-B1FA-456F-8E27-476E7410E29B}" dt="2025-12-05T18:31:24.825" v="2602" actId="20577"/>
          <ac:spMkLst>
            <pc:docMk/>
            <pc:sldMk cId="2984429901" sldId="336"/>
            <ac:spMk id="3" creationId="{EFCB2E38-6989-DC34-00C5-3D9CB4AD637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347" cy="496491"/>
          </a:xfrm>
          <a:prstGeom prst="rect">
            <a:avLst/>
          </a:prstGeom>
        </p:spPr>
        <p:txBody>
          <a:bodyPr vert="horz" lIns="91440" tIns="45720" rIns="91440" bIns="45720" rtlCol="0"/>
          <a:lstStyle>
            <a:lvl1pPr algn="l" defTabSz="939575" fontAlgn="auto">
              <a:spcBef>
                <a:spcPts val="0"/>
              </a:spcBef>
              <a:spcAft>
                <a:spcPts val="0"/>
              </a:spcAft>
              <a:defRPr sz="1200">
                <a:latin typeface="+mn-lt"/>
                <a:cs typeface="+mn-cs"/>
              </a:defRPr>
            </a:lvl1pPr>
          </a:lstStyle>
          <a:p>
            <a:pPr>
              <a:defRPr/>
            </a:pPr>
            <a:endParaRPr lang="lv-LV"/>
          </a:p>
        </p:txBody>
      </p:sp>
      <p:sp>
        <p:nvSpPr>
          <p:cNvPr id="3" name="Date Placeholder 2"/>
          <p:cNvSpPr>
            <a:spLocks noGrp="1"/>
          </p:cNvSpPr>
          <p:nvPr>
            <p:ph type="dt" idx="1"/>
          </p:nvPr>
        </p:nvSpPr>
        <p:spPr>
          <a:xfrm>
            <a:off x="3851342" y="0"/>
            <a:ext cx="2946347" cy="496491"/>
          </a:xfrm>
          <a:prstGeom prst="rect">
            <a:avLst/>
          </a:prstGeom>
        </p:spPr>
        <p:txBody>
          <a:bodyPr vert="horz" lIns="91440" tIns="45720" rIns="91440" bIns="45720" rtlCol="0"/>
          <a:lstStyle>
            <a:lvl1pPr algn="r" defTabSz="939575" fontAlgn="auto">
              <a:spcBef>
                <a:spcPts val="0"/>
              </a:spcBef>
              <a:spcAft>
                <a:spcPts val="0"/>
              </a:spcAft>
              <a:defRPr sz="1200">
                <a:latin typeface="+mn-lt"/>
                <a:cs typeface="+mn-cs"/>
              </a:defRPr>
            </a:lvl1pPr>
          </a:lstStyle>
          <a:p>
            <a:pPr>
              <a:defRPr/>
            </a:pPr>
            <a:fld id="{794A7FCC-4E17-4C54-8FC0-CC61EEAF2B51}" type="datetimeFigureOut">
              <a:rPr lang="lv-LV"/>
              <a:pPr>
                <a:defRPr/>
              </a:pPr>
              <a:t>05.12.2025</a:t>
            </a:fld>
            <a:endParaRPr lang="lv-LV"/>
          </a:p>
        </p:txBody>
      </p:sp>
      <p:sp>
        <p:nvSpPr>
          <p:cNvPr id="4" name="Slide Image Placeholder 3"/>
          <p:cNvSpPr>
            <a:spLocks noGrp="1" noRot="1" noChangeAspect="1"/>
          </p:cNvSpPr>
          <p:nvPr>
            <p:ph type="sldImg" idx="2"/>
          </p:nvPr>
        </p:nvSpPr>
        <p:spPr>
          <a:xfrm>
            <a:off x="917575" y="744538"/>
            <a:ext cx="4964113" cy="3724275"/>
          </a:xfrm>
          <a:prstGeom prst="rect">
            <a:avLst/>
          </a:prstGeom>
          <a:noFill/>
          <a:ln w="12700">
            <a:solidFill>
              <a:prstClr val="black"/>
            </a:solidFill>
          </a:ln>
        </p:spPr>
        <p:txBody>
          <a:bodyPr vert="horz" lIns="91440" tIns="45720" rIns="91440" bIns="45720" rtlCol="0" anchor="ctr"/>
          <a:lstStyle/>
          <a:p>
            <a:pPr lvl="0"/>
            <a:endParaRPr lang="lv-LV" noProof="0"/>
          </a:p>
        </p:txBody>
      </p:sp>
      <p:sp>
        <p:nvSpPr>
          <p:cNvPr id="5" name="Notes Placeholder 4"/>
          <p:cNvSpPr>
            <a:spLocks noGrp="1"/>
          </p:cNvSpPr>
          <p:nvPr>
            <p:ph type="body" sz="quarter" idx="3"/>
          </p:nvPr>
        </p:nvSpPr>
        <p:spPr>
          <a:xfrm>
            <a:off x="679927" y="4716661"/>
            <a:ext cx="5439410" cy="4468416"/>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lv-LV" noProof="0"/>
          </a:p>
        </p:txBody>
      </p:sp>
      <p:sp>
        <p:nvSpPr>
          <p:cNvPr id="6" name="Footer Placeholder 5"/>
          <p:cNvSpPr>
            <a:spLocks noGrp="1"/>
          </p:cNvSpPr>
          <p:nvPr>
            <p:ph type="ftr" sz="quarter" idx="4"/>
          </p:nvPr>
        </p:nvSpPr>
        <p:spPr>
          <a:xfrm>
            <a:off x="0" y="9431599"/>
            <a:ext cx="2946347" cy="496491"/>
          </a:xfrm>
          <a:prstGeom prst="rect">
            <a:avLst/>
          </a:prstGeom>
        </p:spPr>
        <p:txBody>
          <a:bodyPr vert="horz" lIns="91440" tIns="45720" rIns="91440" bIns="45720" rtlCol="0" anchor="b"/>
          <a:lstStyle>
            <a:lvl1pPr algn="l" defTabSz="939575" fontAlgn="auto">
              <a:spcBef>
                <a:spcPts val="0"/>
              </a:spcBef>
              <a:spcAft>
                <a:spcPts val="0"/>
              </a:spcAft>
              <a:defRPr sz="1200">
                <a:latin typeface="+mn-lt"/>
                <a:cs typeface="+mn-cs"/>
              </a:defRPr>
            </a:lvl1pPr>
          </a:lstStyle>
          <a:p>
            <a:pPr>
              <a:defRPr/>
            </a:pPr>
            <a:endParaRPr lang="lv-LV"/>
          </a:p>
        </p:txBody>
      </p:sp>
      <p:sp>
        <p:nvSpPr>
          <p:cNvPr id="7" name="Slide Number Placeholder 6"/>
          <p:cNvSpPr>
            <a:spLocks noGrp="1"/>
          </p:cNvSpPr>
          <p:nvPr>
            <p:ph type="sldNum" sz="quarter" idx="5"/>
          </p:nvPr>
        </p:nvSpPr>
        <p:spPr>
          <a:xfrm>
            <a:off x="3851342" y="9431599"/>
            <a:ext cx="2946347" cy="496491"/>
          </a:xfrm>
          <a:prstGeom prst="rect">
            <a:avLst/>
          </a:prstGeom>
        </p:spPr>
        <p:txBody>
          <a:bodyPr vert="horz" lIns="91440" tIns="45720" rIns="91440" bIns="45720" rtlCol="0" anchor="b"/>
          <a:lstStyle>
            <a:lvl1pPr algn="r" defTabSz="939575" fontAlgn="auto">
              <a:spcBef>
                <a:spcPts val="0"/>
              </a:spcBef>
              <a:spcAft>
                <a:spcPts val="0"/>
              </a:spcAft>
              <a:defRPr sz="1200">
                <a:latin typeface="+mn-lt"/>
                <a:cs typeface="+mn-cs"/>
              </a:defRPr>
            </a:lvl1pPr>
          </a:lstStyle>
          <a:p>
            <a:pPr>
              <a:defRPr/>
            </a:pPr>
            <a:fld id="{8EEB86F9-32AD-4C66-B298-A75F7E165269}" type="slidenum">
              <a:rPr lang="lv-LV"/>
              <a:pPr>
                <a:defRPr/>
              </a:pPr>
              <a:t>‹#›</a:t>
            </a:fld>
            <a:endParaRPr lang="lv-LV"/>
          </a:p>
        </p:txBody>
      </p:sp>
    </p:spTree>
    <p:extLst>
      <p:ext uri="{BB962C8B-B14F-4D97-AF65-F5344CB8AC3E}">
        <p14:creationId xmlns:p14="http://schemas.microsoft.com/office/powerpoint/2010/main" val="1712684016"/>
      </p:ext>
    </p:extLst>
  </p:cSld>
  <p:clrMap bg1="lt1" tx1="dk1" bg2="lt2" tx2="dk2" accent1="accent1" accent2="accent2" accent3="accent3" accent4="accent4" accent5="accent5" accent6="accent6" hlink="hlink" folHlink="folHlink"/>
  <p:notesStyle>
    <a:lvl1pPr algn="l" defTabSz="938213" rtl="0" eaLnBrk="0" fontAlgn="base" hangingPunct="0">
      <a:spcBef>
        <a:spcPct val="30000"/>
      </a:spcBef>
      <a:spcAft>
        <a:spcPct val="0"/>
      </a:spcAft>
      <a:defRPr sz="1200" kern="1200">
        <a:solidFill>
          <a:schemeClr val="tx1"/>
        </a:solidFill>
        <a:latin typeface="+mn-lt"/>
        <a:ea typeface="+mn-ea"/>
        <a:cs typeface="+mn-cs"/>
      </a:defRPr>
    </a:lvl1pPr>
    <a:lvl2pPr marL="468313" algn="l" defTabSz="938213" rtl="0" eaLnBrk="0" fontAlgn="base" hangingPunct="0">
      <a:spcBef>
        <a:spcPct val="30000"/>
      </a:spcBef>
      <a:spcAft>
        <a:spcPct val="0"/>
      </a:spcAft>
      <a:defRPr sz="1200" kern="1200">
        <a:solidFill>
          <a:schemeClr val="tx1"/>
        </a:solidFill>
        <a:latin typeface="+mn-lt"/>
        <a:ea typeface="+mn-ea"/>
        <a:cs typeface="+mn-cs"/>
      </a:defRPr>
    </a:lvl2pPr>
    <a:lvl3pPr marL="938213" algn="l" defTabSz="938213" rtl="0" eaLnBrk="0" fontAlgn="base" hangingPunct="0">
      <a:spcBef>
        <a:spcPct val="30000"/>
      </a:spcBef>
      <a:spcAft>
        <a:spcPct val="0"/>
      </a:spcAft>
      <a:defRPr sz="1200" kern="1200">
        <a:solidFill>
          <a:schemeClr val="tx1"/>
        </a:solidFill>
        <a:latin typeface="+mn-lt"/>
        <a:ea typeface="+mn-ea"/>
        <a:cs typeface="+mn-cs"/>
      </a:defRPr>
    </a:lvl3pPr>
    <a:lvl4pPr marL="1408113" algn="l" defTabSz="938213" rtl="0" eaLnBrk="0" fontAlgn="base" hangingPunct="0">
      <a:spcBef>
        <a:spcPct val="30000"/>
      </a:spcBef>
      <a:spcAft>
        <a:spcPct val="0"/>
      </a:spcAft>
      <a:defRPr sz="1200" kern="1200">
        <a:solidFill>
          <a:schemeClr val="tx1"/>
        </a:solidFill>
        <a:latin typeface="+mn-lt"/>
        <a:ea typeface="+mn-ea"/>
        <a:cs typeface="+mn-cs"/>
      </a:defRPr>
    </a:lvl4pPr>
    <a:lvl5pPr marL="1878013" algn="l" defTabSz="938213" rtl="0" eaLnBrk="0" fontAlgn="base" hangingPunct="0">
      <a:spcBef>
        <a:spcPct val="30000"/>
      </a:spcBef>
      <a:spcAft>
        <a:spcPct val="0"/>
      </a:spcAft>
      <a:defRPr sz="1200" kern="1200">
        <a:solidFill>
          <a:schemeClr val="tx1"/>
        </a:solidFill>
        <a:latin typeface="+mn-lt"/>
        <a:ea typeface="+mn-ea"/>
        <a:cs typeface="+mn-cs"/>
      </a:defRPr>
    </a:lvl5pPr>
    <a:lvl6pPr marL="2348940" algn="l" defTabSz="939575" rtl="0" eaLnBrk="1" latinLnBrk="0" hangingPunct="1">
      <a:defRPr sz="1200" kern="1200">
        <a:solidFill>
          <a:schemeClr val="tx1"/>
        </a:solidFill>
        <a:latin typeface="+mn-lt"/>
        <a:ea typeface="+mn-ea"/>
        <a:cs typeface="+mn-cs"/>
      </a:defRPr>
    </a:lvl6pPr>
    <a:lvl7pPr marL="2818729" algn="l" defTabSz="939575" rtl="0" eaLnBrk="1" latinLnBrk="0" hangingPunct="1">
      <a:defRPr sz="1200" kern="1200">
        <a:solidFill>
          <a:schemeClr val="tx1"/>
        </a:solidFill>
        <a:latin typeface="+mn-lt"/>
        <a:ea typeface="+mn-ea"/>
        <a:cs typeface="+mn-cs"/>
      </a:defRPr>
    </a:lvl7pPr>
    <a:lvl8pPr marL="3288515" algn="l" defTabSz="939575" rtl="0" eaLnBrk="1" latinLnBrk="0" hangingPunct="1">
      <a:defRPr sz="1200" kern="1200">
        <a:solidFill>
          <a:schemeClr val="tx1"/>
        </a:solidFill>
        <a:latin typeface="+mn-lt"/>
        <a:ea typeface="+mn-ea"/>
        <a:cs typeface="+mn-cs"/>
      </a:defRPr>
    </a:lvl8pPr>
    <a:lvl9pPr marL="3758305" algn="l" defTabSz="939575"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5"/>
          </p:nvPr>
        </p:nvSpPr>
        <p:spPr/>
        <p:txBody>
          <a:bodyPr/>
          <a:lstStyle/>
          <a:p>
            <a:pPr>
              <a:defRPr/>
            </a:pPr>
            <a:fld id="{8EEB86F9-32AD-4C66-B298-A75F7E165269}" type="slidenum">
              <a:rPr lang="lv-LV" smtClean="0"/>
              <a:pPr>
                <a:defRPr/>
              </a:pPr>
              <a:t>1</a:t>
            </a:fld>
            <a:endParaRPr lang="lv-LV"/>
          </a:p>
        </p:txBody>
      </p:sp>
    </p:spTree>
    <p:extLst>
      <p:ext uri="{BB962C8B-B14F-4D97-AF65-F5344CB8AC3E}">
        <p14:creationId xmlns:p14="http://schemas.microsoft.com/office/powerpoint/2010/main" val="38878287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a:p>
            <a:r>
              <a:rPr lang="lv-LV" dirty="0"/>
              <a:t>ĪADT intensīvi apsaimniekotas vietas (pilsētas, ciemus) un ceļus un to nodalījumu joslas mēdz iekļaut neitrālajā zonā - t.i., platība, kurā nepastāv saimnieciskās darbības ierobežojumi.</a:t>
            </a:r>
          </a:p>
          <a:p>
            <a:r>
              <a:rPr lang="lv-LV" dirty="0"/>
              <a:t>Uz esošo ĪADT bāzes ir izveidots arī Natura 2000 tīkls (333 Natura 2000 teritorijas - 4 nacionālie parki, 4 dabas rezervāti, 7 aizsargājamās jūras teritorijas, 9 aizsargājamie ainavu apvidi, 239 dabas liegumi un 37 dabas parki, kā arī 9 dabas pieminekļi un 24 mikroliegumi).</a:t>
            </a:r>
          </a:p>
          <a:p>
            <a:endParaRPr lang="lv-LV" dirty="0"/>
          </a:p>
          <a:p>
            <a:endParaRPr lang="lv-LV" dirty="0"/>
          </a:p>
        </p:txBody>
      </p:sp>
      <p:sp>
        <p:nvSpPr>
          <p:cNvPr id="4" name="Slide Number Placeholder 3"/>
          <p:cNvSpPr>
            <a:spLocks noGrp="1"/>
          </p:cNvSpPr>
          <p:nvPr>
            <p:ph type="sldNum" sz="quarter" idx="5"/>
          </p:nvPr>
        </p:nvSpPr>
        <p:spPr/>
        <p:txBody>
          <a:bodyPr/>
          <a:lstStyle/>
          <a:p>
            <a:pPr>
              <a:defRPr/>
            </a:pPr>
            <a:fld id="{8EEB86F9-32AD-4C66-B298-A75F7E165269}" type="slidenum">
              <a:rPr lang="lv-LV" smtClean="0"/>
              <a:pPr>
                <a:defRPr/>
              </a:pPr>
              <a:t>2</a:t>
            </a:fld>
            <a:endParaRPr lang="lv-LV"/>
          </a:p>
        </p:txBody>
      </p:sp>
    </p:spTree>
    <p:extLst>
      <p:ext uri="{BB962C8B-B14F-4D97-AF65-F5344CB8AC3E}">
        <p14:creationId xmlns:p14="http://schemas.microsoft.com/office/powerpoint/2010/main" val="942163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8EEB86F9-32AD-4C66-B298-A75F7E165269}" type="slidenum">
              <a:rPr lang="lv-LV" smtClean="0"/>
              <a:pPr>
                <a:defRPr/>
              </a:pPr>
              <a:t>7</a:t>
            </a:fld>
            <a:endParaRPr lang="lv-LV"/>
          </a:p>
        </p:txBody>
      </p:sp>
    </p:spTree>
    <p:extLst>
      <p:ext uri="{BB962C8B-B14F-4D97-AF65-F5344CB8AC3E}">
        <p14:creationId xmlns:p14="http://schemas.microsoft.com/office/powerpoint/2010/main" val="10878112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38213" rtl="0" eaLnBrk="0" fontAlgn="base" latinLnBrk="0" hangingPunct="0">
              <a:lnSpc>
                <a:spcPct val="100000"/>
              </a:lnSpc>
              <a:spcBef>
                <a:spcPct val="30000"/>
              </a:spcBef>
              <a:spcAft>
                <a:spcPct val="0"/>
              </a:spcAft>
              <a:buClrTx/>
              <a:buSzTx/>
              <a:buFontTx/>
              <a:buNone/>
              <a:tabLst/>
              <a:defRPr/>
            </a:pPr>
            <a:r>
              <a:rPr lang="lv-LV" sz="1200" dirty="0">
                <a:ea typeface="Calibri" panose="020F0502020204030204" pitchFamily="34" charset="0"/>
              </a:rPr>
              <a:t>Salaspils novada domes 2025. gada 13. marta saistošie noteikumi Nr. 4/2025</a:t>
            </a:r>
            <a:endParaRPr lang="lv-LV"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l" defTabSz="938213" rtl="0" eaLnBrk="0" fontAlgn="base" latinLnBrk="0" hangingPunct="0">
              <a:lnSpc>
                <a:spcPct val="100000"/>
              </a:lnSpc>
              <a:spcBef>
                <a:spcPct val="30000"/>
              </a:spcBef>
              <a:spcAft>
                <a:spcPct val="0"/>
              </a:spcAft>
              <a:buClrTx/>
              <a:buSzTx/>
              <a:buFontTx/>
              <a:buNone/>
              <a:tabLst/>
              <a:defRPr/>
            </a:pPr>
            <a:r>
              <a:rPr lang="lv-LV" sz="1200" dirty="0">
                <a:ea typeface="Calibri" panose="020F0502020204030204" pitchFamily="34" charset="0"/>
              </a:rPr>
              <a:t>«</a:t>
            </a:r>
            <a:r>
              <a:rPr lang="lv-LV" sz="1200" dirty="0" err="1">
                <a:ea typeface="Calibri" panose="020F0502020204030204" pitchFamily="34" charset="0"/>
              </a:rPr>
              <a:t>Lokālplānojuma</a:t>
            </a:r>
            <a:r>
              <a:rPr lang="lv-LV" sz="1200" dirty="0">
                <a:ea typeface="Calibri" panose="020F0502020204030204" pitchFamily="34" charset="0"/>
              </a:rPr>
              <a:t> "Zeltiņu purva dabas parks" teritorijas izmantošanas un apbūves noteikumi un grafiskā daļa»</a:t>
            </a:r>
          </a:p>
          <a:p>
            <a:endParaRPr lang="en-GB" dirty="0"/>
          </a:p>
        </p:txBody>
      </p:sp>
      <p:sp>
        <p:nvSpPr>
          <p:cNvPr id="4" name="Slide Number Placeholder 3"/>
          <p:cNvSpPr>
            <a:spLocks noGrp="1"/>
          </p:cNvSpPr>
          <p:nvPr>
            <p:ph type="sldNum" sz="quarter" idx="5"/>
          </p:nvPr>
        </p:nvSpPr>
        <p:spPr/>
        <p:txBody>
          <a:bodyPr/>
          <a:lstStyle/>
          <a:p>
            <a:pPr>
              <a:defRPr/>
            </a:pPr>
            <a:fld id="{8EEB86F9-32AD-4C66-B298-A75F7E165269}" type="slidenum">
              <a:rPr lang="lv-LV" smtClean="0"/>
              <a:pPr>
                <a:defRPr/>
              </a:pPr>
              <a:t>10</a:t>
            </a:fld>
            <a:endParaRPr lang="lv-LV"/>
          </a:p>
        </p:txBody>
      </p:sp>
    </p:spTree>
    <p:extLst>
      <p:ext uri="{BB962C8B-B14F-4D97-AF65-F5344CB8AC3E}">
        <p14:creationId xmlns:p14="http://schemas.microsoft.com/office/powerpoint/2010/main" val="7252956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pPr>
              <a:defRPr/>
            </a:pPr>
            <a:fld id="{8EEB86F9-32AD-4C66-B298-A75F7E165269}" type="slidenum">
              <a:rPr lang="lv-LV" smtClean="0"/>
              <a:pPr>
                <a:defRPr/>
              </a:pPr>
              <a:t>12</a:t>
            </a:fld>
            <a:endParaRPr lang="lv-LV"/>
          </a:p>
        </p:txBody>
      </p:sp>
    </p:spTree>
    <p:extLst>
      <p:ext uri="{BB962C8B-B14F-4D97-AF65-F5344CB8AC3E}">
        <p14:creationId xmlns:p14="http://schemas.microsoft.com/office/powerpoint/2010/main" val="69078311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Virsraksta slaids">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682875" y="0"/>
            <a:ext cx="3778250"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7"/>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6621463"/>
            <a:ext cx="9144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itle 1"/>
          <p:cNvSpPr txBox="1">
            <a:spLocks/>
          </p:cNvSpPr>
          <p:nvPr userDrawn="1"/>
        </p:nvSpPr>
        <p:spPr>
          <a:xfrm>
            <a:off x="685800" y="4724400"/>
            <a:ext cx="7772400" cy="1036638"/>
          </a:xfrm>
          <a:prstGeom prst="rect">
            <a:avLst/>
          </a:prstGeom>
        </p:spPr>
        <p:txBody>
          <a:bodyPr lIns="93957" tIns="46979" rIns="93957" bIns="46979">
            <a:normAutofit/>
          </a:bodyPr>
          <a:lstStyle>
            <a:lvl1pPr algn="l" defTabSz="939575" rtl="0" eaLnBrk="1" latinLnBrk="0" hangingPunct="1">
              <a:spcBef>
                <a:spcPct val="0"/>
              </a:spcBef>
              <a:buNone/>
              <a:defRPr sz="2400" kern="1200">
                <a:solidFill>
                  <a:schemeClr val="tx1"/>
                </a:solidFill>
                <a:latin typeface="Times New Roman" panose="02020603050405020304" pitchFamily="18" charset="0"/>
                <a:ea typeface="+mj-ea"/>
                <a:cs typeface="Times New Roman" panose="02020603050405020304" pitchFamily="18" charset="0"/>
              </a:defRPr>
            </a:lvl1pPr>
          </a:lstStyle>
          <a:p>
            <a:pPr algn="ctr" fontAlgn="auto">
              <a:spcAft>
                <a:spcPts val="0"/>
              </a:spcAft>
              <a:defRPr/>
            </a:pPr>
            <a:endParaRPr lang="lv-LV" sz="1400" dirty="0"/>
          </a:p>
        </p:txBody>
      </p:sp>
      <p:sp>
        <p:nvSpPr>
          <p:cNvPr id="9" name="Title 1"/>
          <p:cNvSpPr>
            <a:spLocks noGrp="1"/>
          </p:cNvSpPr>
          <p:nvPr>
            <p:ph type="title" hasCustomPrompt="1"/>
          </p:nvPr>
        </p:nvSpPr>
        <p:spPr>
          <a:xfrm>
            <a:off x="685800" y="3505200"/>
            <a:ext cx="7772400" cy="960442"/>
          </a:xfrm>
        </p:spPr>
        <p:txBody>
          <a:bodyPr anchor="t">
            <a:normAutofit/>
          </a:bodyPr>
          <a:lstStyle>
            <a:lvl1pPr algn="ctr">
              <a:defRPr sz="3200" b="1" baseline="0">
                <a:latin typeface="Times New Roman" panose="02020603050405020304" pitchFamily="18" charset="0"/>
                <a:cs typeface="Times New Roman" panose="02020603050405020304" pitchFamily="18" charset="0"/>
              </a:defRPr>
            </a:lvl1pPr>
          </a:lstStyle>
          <a:p>
            <a:r>
              <a:rPr lang="lv-LV" dirty="0"/>
              <a:t>Prezentācijas nosaukums</a:t>
            </a:r>
            <a:endParaRPr lang="en-US" dirty="0"/>
          </a:p>
        </p:txBody>
      </p:sp>
      <p:sp>
        <p:nvSpPr>
          <p:cNvPr id="18" name="Text Placeholder 17"/>
          <p:cNvSpPr>
            <a:spLocks noGrp="1"/>
          </p:cNvSpPr>
          <p:nvPr>
            <p:ph type="body" sz="quarter" idx="10" hasCustomPrompt="1"/>
          </p:nvPr>
        </p:nvSpPr>
        <p:spPr>
          <a:xfrm>
            <a:off x="685800" y="4724400"/>
            <a:ext cx="7772400" cy="914400"/>
          </a:xfrm>
        </p:spPr>
        <p:txBody>
          <a:bodyPr>
            <a:normAutofit/>
          </a:bodyPr>
          <a:lstStyle>
            <a:lvl1pPr marL="0" indent="0" algn="ctr">
              <a:buNone/>
              <a:defRPr sz="1400" baseline="0"/>
            </a:lvl1pPr>
          </a:lstStyle>
          <a:p>
            <a:pPr lvl="0"/>
            <a:r>
              <a:rPr lang="lv-LV" dirty="0"/>
              <a:t>Vārds uzvārds, ieņemamais amats, kontaktinformācija</a:t>
            </a:r>
            <a:endParaRPr lang="en-US" dirty="0"/>
          </a:p>
        </p:txBody>
      </p:sp>
      <p:sp>
        <p:nvSpPr>
          <p:cNvPr id="20" name="Text Placeholder 19"/>
          <p:cNvSpPr>
            <a:spLocks noGrp="1"/>
          </p:cNvSpPr>
          <p:nvPr>
            <p:ph type="body" sz="quarter" idx="11" hasCustomPrompt="1"/>
          </p:nvPr>
        </p:nvSpPr>
        <p:spPr>
          <a:xfrm>
            <a:off x="685800" y="5761038"/>
            <a:ext cx="7772400" cy="639762"/>
          </a:xfrm>
        </p:spPr>
        <p:txBody>
          <a:bodyPr>
            <a:normAutofit/>
          </a:bodyPr>
          <a:lstStyle>
            <a:lvl1pPr marL="0" indent="0" algn="ctr">
              <a:buNone/>
              <a:defRPr sz="1400"/>
            </a:lvl1pPr>
          </a:lstStyle>
          <a:p>
            <a:pPr lvl="0"/>
            <a:r>
              <a:rPr lang="lv-LV" dirty="0"/>
              <a:t>Datums, vieta</a:t>
            </a:r>
            <a:endParaRPr lang="en-US" dirty="0"/>
          </a:p>
        </p:txBody>
      </p:sp>
    </p:spTree>
    <p:extLst>
      <p:ext uri="{BB962C8B-B14F-4D97-AF65-F5344CB8AC3E}">
        <p14:creationId xmlns:p14="http://schemas.microsoft.com/office/powerpoint/2010/main" val="34014602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Virsraksts un saturs">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81000"/>
            <a:ext cx="6096000" cy="1036642"/>
          </a:xfrm>
        </p:spPr>
        <p:txBody>
          <a:bodyPr anchor="t">
            <a:normAutofit/>
          </a:bodyPr>
          <a:lstStyle>
            <a:lvl1pPr algn="l">
              <a:defRPr sz="2400">
                <a:latin typeface="Times New Roman" panose="02020603050405020304" pitchFamily="18" charset="0"/>
                <a:cs typeface="Times New Roman" panose="02020603050405020304" pitchFamily="18" charset="0"/>
              </a:defRPr>
            </a:lvl1pPr>
          </a:lstStyle>
          <a:p>
            <a:r>
              <a:rPr lang="lv-LV"/>
              <a:t>Rediģēt šablona virsraksta stilu</a:t>
            </a:r>
            <a:endParaRPr lang="en-US" dirty="0"/>
          </a:p>
        </p:txBody>
      </p:sp>
      <p:sp>
        <p:nvSpPr>
          <p:cNvPr id="3" name="Content Placeholder 2"/>
          <p:cNvSpPr>
            <a:spLocks noGrp="1"/>
          </p:cNvSpPr>
          <p:nvPr>
            <p:ph idx="1"/>
          </p:nvPr>
        </p:nvSpPr>
        <p:spPr>
          <a:xfrm>
            <a:off x="2590800" y="1752600"/>
            <a:ext cx="6096000" cy="4373573"/>
          </a:xfrm>
        </p:spPr>
        <p:txBody>
          <a:bodyPr>
            <a:normAutofit/>
          </a:bodyPr>
          <a:lstStyle>
            <a:lvl1pPr marL="0" indent="0">
              <a:buNone/>
              <a:defRPr sz="2000">
                <a:latin typeface="Times New Roman" panose="02020603050405020304" pitchFamily="18" charset="0"/>
                <a:cs typeface="Times New Roman" panose="02020603050405020304" pitchFamily="18"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lv-LV"/>
              <a:t>Rediģēt šablona teksta stilus</a:t>
            </a:r>
          </a:p>
        </p:txBody>
      </p:sp>
      <p:sp>
        <p:nvSpPr>
          <p:cNvPr id="24" name="Text Placeholder 15"/>
          <p:cNvSpPr>
            <a:spLocks noGrp="1"/>
          </p:cNvSpPr>
          <p:nvPr>
            <p:ph type="body" sz="quarter" idx="10" hasCustomPrompt="1"/>
          </p:nvPr>
        </p:nvSpPr>
        <p:spPr>
          <a:xfrm>
            <a:off x="2590800" y="6324600"/>
            <a:ext cx="1981200" cy="304800"/>
          </a:xfrm>
        </p:spPr>
        <p:txBody>
          <a:bodyPr>
            <a:normAutofit/>
          </a:bodyPr>
          <a:lstStyle>
            <a:lvl1pPr marL="0" indent="0">
              <a:buNone/>
              <a:defRPr sz="1000"/>
            </a:lvl1pPr>
          </a:lstStyle>
          <a:p>
            <a:pPr lvl="0"/>
            <a:r>
              <a:rPr lang="lv-LV" dirty="0"/>
              <a:t>Datums, vieta</a:t>
            </a:r>
            <a:endParaRPr lang="en-US" dirty="0"/>
          </a:p>
        </p:txBody>
      </p:sp>
      <p:sp>
        <p:nvSpPr>
          <p:cNvPr id="25" name="Text Placeholder 19"/>
          <p:cNvSpPr>
            <a:spLocks noGrp="1"/>
          </p:cNvSpPr>
          <p:nvPr>
            <p:ph type="body" sz="quarter" idx="12" hasCustomPrompt="1"/>
          </p:nvPr>
        </p:nvSpPr>
        <p:spPr>
          <a:xfrm>
            <a:off x="4876800" y="6324600"/>
            <a:ext cx="3657600" cy="304800"/>
          </a:xfrm>
        </p:spPr>
        <p:txBody>
          <a:bodyPr>
            <a:normAutofit/>
          </a:bodyPr>
          <a:lstStyle>
            <a:lvl1pPr marL="0" indent="0" algn="r">
              <a:buNone/>
              <a:defRPr sz="1000" baseline="0"/>
            </a:lvl1pPr>
          </a:lstStyle>
          <a:p>
            <a:pPr lvl="0"/>
            <a:r>
              <a:rPr lang="lv-LV" dirty="0"/>
              <a:t>Prezentācijas nosaukums</a:t>
            </a:r>
            <a:endParaRPr lang="en-US" dirty="0"/>
          </a:p>
        </p:txBody>
      </p:sp>
      <p:sp>
        <p:nvSpPr>
          <p:cNvPr id="7" name="Slide Number Placeholder 22"/>
          <p:cNvSpPr>
            <a:spLocks noGrp="1"/>
          </p:cNvSpPr>
          <p:nvPr>
            <p:ph type="sldNum" sz="quarter" idx="13"/>
          </p:nvPr>
        </p:nvSpPr>
        <p:spPr>
          <a:xfrm>
            <a:off x="8534400" y="6324600"/>
            <a:ext cx="304800" cy="304800"/>
          </a:xfrm>
        </p:spPr>
        <p:txBody>
          <a:bodyPr/>
          <a:lstStyle>
            <a:lvl1pPr>
              <a:defRPr sz="1000"/>
            </a:lvl1pPr>
          </a:lstStyle>
          <a:p>
            <a:pPr>
              <a:defRPr/>
            </a:pPr>
            <a:fld id="{B899FED1-14D3-4C6C-993C-BF4EDC5E305C}" type="slidenum">
              <a:rPr lang="en-US"/>
              <a:pPr>
                <a:defRPr/>
              </a:pPr>
              <a:t>‹#›</a:t>
            </a:fld>
            <a:endParaRPr lang="en-US" dirty="0"/>
          </a:p>
        </p:txBody>
      </p:sp>
    </p:spTree>
    <p:extLst>
      <p:ext uri="{BB962C8B-B14F-4D97-AF65-F5344CB8AC3E}">
        <p14:creationId xmlns:p14="http://schemas.microsoft.com/office/powerpoint/2010/main" val="27489115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adaļas galvene">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657600"/>
            <a:ext cx="6096000" cy="1384295"/>
          </a:xfrm>
        </p:spPr>
        <p:txBody>
          <a:bodyPr anchor="t">
            <a:normAutofit/>
          </a:bodyPr>
          <a:lstStyle>
            <a:lvl1pPr algn="l">
              <a:defRPr sz="2400" b="1" cap="all">
                <a:latin typeface="Times New Roman" panose="02020603050405020304" pitchFamily="18" charset="0"/>
                <a:cs typeface="Times New Roman" panose="02020603050405020304" pitchFamily="18" charset="0"/>
              </a:defRPr>
            </a:lvl1pPr>
          </a:lstStyle>
          <a:p>
            <a:r>
              <a:rPr lang="lv-LV"/>
              <a:t>Rediģēt šablona virsraksta stilu</a:t>
            </a:r>
            <a:endParaRPr lang="en-US" dirty="0"/>
          </a:p>
        </p:txBody>
      </p:sp>
      <p:sp>
        <p:nvSpPr>
          <p:cNvPr id="3" name="Text Placeholder 2"/>
          <p:cNvSpPr>
            <a:spLocks noGrp="1"/>
          </p:cNvSpPr>
          <p:nvPr>
            <p:ph type="body" idx="1"/>
          </p:nvPr>
        </p:nvSpPr>
        <p:spPr>
          <a:xfrm>
            <a:off x="2590800" y="381000"/>
            <a:ext cx="6096000" cy="3276600"/>
          </a:xfrm>
        </p:spPr>
        <p:txBody>
          <a:bodyPr>
            <a:normAutofit/>
          </a:bodyPr>
          <a:lstStyle>
            <a:lvl1pPr marL="0" indent="0">
              <a:buNone/>
              <a:defRPr sz="2000">
                <a:solidFill>
                  <a:schemeClr val="tx1">
                    <a:tint val="75000"/>
                  </a:schemeClr>
                </a:solidFill>
                <a:latin typeface="Times New Roman" panose="02020603050405020304" pitchFamily="18" charset="0"/>
                <a:cs typeface="Times New Roman" panose="02020603050405020304" pitchFamily="18" charset="0"/>
              </a:defRPr>
            </a:lvl1pPr>
            <a:lvl2pPr marL="469788" indent="0">
              <a:buNone/>
              <a:defRPr sz="1700">
                <a:solidFill>
                  <a:schemeClr val="tx1">
                    <a:tint val="75000"/>
                  </a:schemeClr>
                </a:solidFill>
              </a:defRPr>
            </a:lvl2pPr>
            <a:lvl3pPr marL="939575" indent="0">
              <a:buNone/>
              <a:defRPr sz="1600">
                <a:solidFill>
                  <a:schemeClr val="tx1">
                    <a:tint val="75000"/>
                  </a:schemeClr>
                </a:solidFill>
              </a:defRPr>
            </a:lvl3pPr>
            <a:lvl4pPr marL="1409365" indent="0">
              <a:buNone/>
              <a:defRPr sz="1400">
                <a:solidFill>
                  <a:schemeClr val="tx1">
                    <a:tint val="75000"/>
                  </a:schemeClr>
                </a:solidFill>
              </a:defRPr>
            </a:lvl4pPr>
            <a:lvl5pPr marL="1879152" indent="0">
              <a:buNone/>
              <a:defRPr sz="1400">
                <a:solidFill>
                  <a:schemeClr val="tx1">
                    <a:tint val="75000"/>
                  </a:schemeClr>
                </a:solidFill>
              </a:defRPr>
            </a:lvl5pPr>
            <a:lvl6pPr marL="2348940" indent="0">
              <a:buNone/>
              <a:defRPr sz="1400">
                <a:solidFill>
                  <a:schemeClr val="tx1">
                    <a:tint val="75000"/>
                  </a:schemeClr>
                </a:solidFill>
              </a:defRPr>
            </a:lvl6pPr>
            <a:lvl7pPr marL="2818729" indent="0">
              <a:buNone/>
              <a:defRPr sz="1400">
                <a:solidFill>
                  <a:schemeClr val="tx1">
                    <a:tint val="75000"/>
                  </a:schemeClr>
                </a:solidFill>
              </a:defRPr>
            </a:lvl7pPr>
            <a:lvl8pPr marL="3288515" indent="0">
              <a:buNone/>
              <a:defRPr sz="1400">
                <a:solidFill>
                  <a:schemeClr val="tx1">
                    <a:tint val="75000"/>
                  </a:schemeClr>
                </a:solidFill>
              </a:defRPr>
            </a:lvl8pPr>
            <a:lvl9pPr marL="3758305" indent="0">
              <a:buNone/>
              <a:defRPr sz="1400">
                <a:solidFill>
                  <a:schemeClr val="tx1">
                    <a:tint val="75000"/>
                  </a:schemeClr>
                </a:solidFill>
              </a:defRPr>
            </a:lvl9pPr>
          </a:lstStyle>
          <a:p>
            <a:pPr lvl="0"/>
            <a:r>
              <a:rPr lang="lv-LV"/>
              <a:t>Rediģēt šablona teksta stilus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a:lvl1pPr>
          </a:lstStyle>
          <a:p>
            <a:pPr>
              <a:defRPr/>
            </a:pPr>
            <a:fld id="{8220F93A-F443-44DB-BD68-A5E395D3DF6F}" type="slidenum">
              <a:rPr lang="en-US"/>
              <a:pPr>
                <a:defRPr/>
              </a:pPr>
              <a:t>‹#›</a:t>
            </a:fld>
            <a:endParaRPr lang="en-US" dirty="0"/>
          </a:p>
        </p:txBody>
      </p:sp>
      <p:sp>
        <p:nvSpPr>
          <p:cNvPr id="10" name="Text Placeholder 15"/>
          <p:cNvSpPr>
            <a:spLocks noGrp="1"/>
          </p:cNvSpPr>
          <p:nvPr>
            <p:ph type="body" sz="quarter" idx="10" hasCustomPrompt="1"/>
          </p:nvPr>
        </p:nvSpPr>
        <p:spPr>
          <a:xfrm>
            <a:off x="2590800" y="6324600"/>
            <a:ext cx="1981200" cy="304800"/>
          </a:xfrm>
        </p:spPr>
        <p:txBody>
          <a:bodyPr>
            <a:normAutofit/>
          </a:bodyPr>
          <a:lstStyle>
            <a:lvl1pPr marL="0" indent="0">
              <a:buNone/>
              <a:defRPr sz="1000"/>
            </a:lvl1pPr>
          </a:lstStyle>
          <a:p>
            <a:pPr lvl="0"/>
            <a:r>
              <a:rPr lang="lv-LV" dirty="0"/>
              <a:t>Datums, vieta</a:t>
            </a:r>
            <a:endParaRPr lang="en-US" dirty="0"/>
          </a:p>
        </p:txBody>
      </p:sp>
      <p:sp>
        <p:nvSpPr>
          <p:cNvPr id="11" name="Text Placeholder 19"/>
          <p:cNvSpPr>
            <a:spLocks noGrp="1"/>
          </p:cNvSpPr>
          <p:nvPr>
            <p:ph type="body" sz="quarter" idx="12" hasCustomPrompt="1"/>
          </p:nvPr>
        </p:nvSpPr>
        <p:spPr>
          <a:xfrm>
            <a:off x="4876800" y="6324600"/>
            <a:ext cx="3657600" cy="304800"/>
          </a:xfrm>
        </p:spPr>
        <p:txBody>
          <a:bodyPr>
            <a:normAutofit/>
          </a:bodyPr>
          <a:lstStyle>
            <a:lvl1pPr marL="0" indent="0" algn="r">
              <a:buNone/>
              <a:defRPr sz="1000" baseline="0"/>
            </a:lvl1pPr>
          </a:lstStyle>
          <a:p>
            <a:pPr lvl="0"/>
            <a:r>
              <a:rPr lang="lv-LV" dirty="0"/>
              <a:t>Prezentācijas nosaukums</a:t>
            </a:r>
            <a:endParaRPr lang="en-US" dirty="0"/>
          </a:p>
        </p:txBody>
      </p:sp>
    </p:spTree>
    <p:extLst>
      <p:ext uri="{BB962C8B-B14F-4D97-AF65-F5344CB8AC3E}">
        <p14:creationId xmlns:p14="http://schemas.microsoft.com/office/powerpoint/2010/main" val="41530782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ivi saturi">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04801"/>
            <a:ext cx="6096000" cy="1066799"/>
          </a:xfrm>
        </p:spPr>
        <p:txBody>
          <a:bodyPr anchor="t">
            <a:normAutofit/>
          </a:bodyPr>
          <a:lstStyle>
            <a:lvl1pPr algn="l">
              <a:defRPr sz="2400" b="1"/>
            </a:lvl1pPr>
          </a:lstStyle>
          <a:p>
            <a:r>
              <a:rPr lang="lv-LV"/>
              <a:t>Rediģēt šablona virsraksta stilu</a:t>
            </a:r>
            <a:endParaRPr lang="en-US" dirty="0"/>
          </a:p>
        </p:txBody>
      </p:sp>
      <p:sp>
        <p:nvSpPr>
          <p:cNvPr id="3" name="Content Placeholder 2"/>
          <p:cNvSpPr>
            <a:spLocks noGrp="1"/>
          </p:cNvSpPr>
          <p:nvPr>
            <p:ph sz="half" idx="1"/>
          </p:nvPr>
        </p:nvSpPr>
        <p:spPr>
          <a:xfrm>
            <a:off x="2590800" y="1752600"/>
            <a:ext cx="2895600" cy="4373565"/>
          </a:xfrm>
        </p:spPr>
        <p:txBody>
          <a:bodyPr>
            <a:normAutofit/>
          </a:bodyPr>
          <a:lstStyle>
            <a:lvl1pPr>
              <a:defRPr sz="2000"/>
            </a:lvl1pPr>
            <a:lvl2pPr>
              <a:defRPr sz="2000"/>
            </a:lvl2pPr>
            <a:lvl3pPr>
              <a:defRPr sz="2000"/>
            </a:lvl3pPr>
            <a:lvl4pPr>
              <a:defRPr sz="2000"/>
            </a:lvl4pPr>
            <a:lvl5pPr>
              <a:defRPr sz="2000"/>
            </a:lvl5pPr>
            <a:lvl6pPr>
              <a:defRPr sz="1700"/>
            </a:lvl6pPr>
            <a:lvl7pPr>
              <a:defRPr sz="1700"/>
            </a:lvl7pPr>
            <a:lvl8pPr>
              <a:defRPr sz="1700"/>
            </a:lvl8pPr>
            <a:lvl9pPr>
              <a:defRPr sz="1700"/>
            </a:lvl9pPr>
          </a:lstStyle>
          <a:p>
            <a:pPr lvl="0"/>
            <a:r>
              <a:rPr lang="lv-LV"/>
              <a:t>Rediģēt šablona teksta stilus</a:t>
            </a:r>
          </a:p>
          <a:p>
            <a:pPr lvl="1"/>
            <a:r>
              <a:rPr lang="lv-LV"/>
              <a:t>Otrais līmenis</a:t>
            </a:r>
          </a:p>
          <a:p>
            <a:pPr lvl="2"/>
            <a:r>
              <a:rPr lang="lv-LV"/>
              <a:t>Trešais līmenis</a:t>
            </a:r>
          </a:p>
          <a:p>
            <a:pPr lvl="3"/>
            <a:r>
              <a:rPr lang="lv-LV"/>
              <a:t>Ceturtais līmenis</a:t>
            </a:r>
          </a:p>
          <a:p>
            <a:pPr lvl="4"/>
            <a:r>
              <a:rPr lang="lv-LV"/>
              <a:t>Piektais līmenis</a:t>
            </a:r>
            <a:endParaRPr lang="en-US" dirty="0"/>
          </a:p>
        </p:txBody>
      </p:sp>
      <p:sp>
        <p:nvSpPr>
          <p:cNvPr id="4" name="Content Placeholder 3"/>
          <p:cNvSpPr>
            <a:spLocks noGrp="1"/>
          </p:cNvSpPr>
          <p:nvPr>
            <p:ph sz="half" idx="2"/>
          </p:nvPr>
        </p:nvSpPr>
        <p:spPr>
          <a:xfrm>
            <a:off x="5715000" y="1752600"/>
            <a:ext cx="2971800" cy="4373573"/>
          </a:xfrm>
        </p:spPr>
        <p:txBody>
          <a:bodyPr>
            <a:normAutofit/>
          </a:bodyPr>
          <a:lstStyle>
            <a:lvl1pPr>
              <a:defRPr sz="2000"/>
            </a:lvl1pPr>
            <a:lvl2pPr>
              <a:defRPr sz="2000"/>
            </a:lvl2pPr>
            <a:lvl3pPr>
              <a:defRPr sz="2000"/>
            </a:lvl3pPr>
            <a:lvl4pPr>
              <a:defRPr sz="2000"/>
            </a:lvl4pPr>
            <a:lvl5pPr>
              <a:defRPr sz="2000"/>
            </a:lvl5pPr>
            <a:lvl6pPr>
              <a:defRPr sz="1700"/>
            </a:lvl6pPr>
            <a:lvl7pPr>
              <a:defRPr sz="1700"/>
            </a:lvl7pPr>
            <a:lvl8pPr>
              <a:defRPr sz="1700"/>
            </a:lvl8pPr>
            <a:lvl9pPr>
              <a:defRPr sz="1700"/>
            </a:lvl9pPr>
          </a:lstStyle>
          <a:p>
            <a:pPr lvl="0"/>
            <a:r>
              <a:rPr lang="lv-LV"/>
              <a:t>Rediģēt šablona teksta stilus</a:t>
            </a:r>
          </a:p>
          <a:p>
            <a:pPr lvl="1"/>
            <a:r>
              <a:rPr lang="lv-LV"/>
              <a:t>Otrais līmenis</a:t>
            </a:r>
          </a:p>
          <a:p>
            <a:pPr lvl="2"/>
            <a:r>
              <a:rPr lang="lv-LV"/>
              <a:t>Trešais līmenis</a:t>
            </a:r>
          </a:p>
          <a:p>
            <a:pPr lvl="3"/>
            <a:r>
              <a:rPr lang="lv-LV"/>
              <a:t>Ceturtais līmenis</a:t>
            </a:r>
          </a:p>
          <a:p>
            <a:pPr lvl="4"/>
            <a:r>
              <a:rPr lang="lv-LV"/>
              <a:t>Piektais līmenis</a:t>
            </a:r>
            <a:endParaRPr lang="en-US" dirty="0"/>
          </a:p>
        </p:txBody>
      </p:sp>
      <p:sp>
        <p:nvSpPr>
          <p:cNvPr id="8" name="Slide Number Placeholder 22"/>
          <p:cNvSpPr>
            <a:spLocks noGrp="1"/>
          </p:cNvSpPr>
          <p:nvPr>
            <p:ph type="sldNum" sz="quarter" idx="13"/>
          </p:nvPr>
        </p:nvSpPr>
        <p:spPr>
          <a:xfrm>
            <a:off x="8534400" y="6324600"/>
            <a:ext cx="304800" cy="304800"/>
          </a:xfrm>
        </p:spPr>
        <p:txBody>
          <a:bodyPr/>
          <a:lstStyle>
            <a:lvl1pPr>
              <a:defRPr sz="1000"/>
            </a:lvl1pPr>
          </a:lstStyle>
          <a:p>
            <a:pPr>
              <a:defRPr/>
            </a:pPr>
            <a:fld id="{68DCFE1A-7DEA-4C16-833B-FC3CD7C4AA90}" type="slidenum">
              <a:rPr lang="en-US"/>
              <a:pPr>
                <a:defRPr/>
              </a:pPr>
              <a:t>‹#›</a:t>
            </a:fld>
            <a:endParaRPr lang="en-US" dirty="0"/>
          </a:p>
        </p:txBody>
      </p:sp>
      <p:sp>
        <p:nvSpPr>
          <p:cNvPr id="11" name="Text Placeholder 15"/>
          <p:cNvSpPr>
            <a:spLocks noGrp="1"/>
          </p:cNvSpPr>
          <p:nvPr>
            <p:ph type="body" sz="quarter" idx="10" hasCustomPrompt="1"/>
          </p:nvPr>
        </p:nvSpPr>
        <p:spPr>
          <a:xfrm>
            <a:off x="2590800" y="6324600"/>
            <a:ext cx="1981200" cy="304800"/>
          </a:xfrm>
        </p:spPr>
        <p:txBody>
          <a:bodyPr>
            <a:normAutofit/>
          </a:bodyPr>
          <a:lstStyle>
            <a:lvl1pPr marL="0" indent="0">
              <a:buNone/>
              <a:defRPr sz="1000"/>
            </a:lvl1pPr>
          </a:lstStyle>
          <a:p>
            <a:pPr lvl="0"/>
            <a:r>
              <a:rPr lang="lv-LV" dirty="0"/>
              <a:t>Datums, vieta</a:t>
            </a:r>
            <a:endParaRPr lang="en-US" dirty="0"/>
          </a:p>
        </p:txBody>
      </p:sp>
      <p:sp>
        <p:nvSpPr>
          <p:cNvPr id="12" name="Text Placeholder 19"/>
          <p:cNvSpPr>
            <a:spLocks noGrp="1"/>
          </p:cNvSpPr>
          <p:nvPr>
            <p:ph type="body" sz="quarter" idx="12" hasCustomPrompt="1"/>
          </p:nvPr>
        </p:nvSpPr>
        <p:spPr>
          <a:xfrm>
            <a:off x="4876800" y="6324600"/>
            <a:ext cx="3657600" cy="304800"/>
          </a:xfrm>
        </p:spPr>
        <p:txBody>
          <a:bodyPr>
            <a:normAutofit/>
          </a:bodyPr>
          <a:lstStyle>
            <a:lvl1pPr marL="0" indent="0" algn="r">
              <a:buNone/>
              <a:defRPr sz="1000" baseline="0"/>
            </a:lvl1pPr>
          </a:lstStyle>
          <a:p>
            <a:pPr lvl="0"/>
            <a:r>
              <a:rPr lang="lv-LV" dirty="0"/>
              <a:t>Prezentācijas nosaukums</a:t>
            </a:r>
            <a:endParaRPr lang="en-US" dirty="0"/>
          </a:p>
        </p:txBody>
      </p:sp>
    </p:spTree>
    <p:extLst>
      <p:ext uri="{BB962C8B-B14F-4D97-AF65-F5344CB8AC3E}">
        <p14:creationId xmlns:p14="http://schemas.microsoft.com/office/powerpoint/2010/main" val="35687439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alīdzinājums">
    <p:spTree>
      <p:nvGrpSpPr>
        <p:cNvPr id="1" name=""/>
        <p:cNvGrpSpPr/>
        <p:nvPr/>
      </p:nvGrpSpPr>
      <p:grpSpPr>
        <a:xfrm>
          <a:off x="0" y="0"/>
          <a:ext cx="0" cy="0"/>
          <a:chOff x="0" y="0"/>
          <a:chExt cx="0" cy="0"/>
        </a:xfrm>
      </p:grpSpPr>
      <p:pic>
        <p:nvPicPr>
          <p:cNvPr id="9"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itle 1"/>
          <p:cNvSpPr>
            <a:spLocks noGrp="1"/>
          </p:cNvSpPr>
          <p:nvPr>
            <p:ph type="title"/>
          </p:nvPr>
        </p:nvSpPr>
        <p:spPr>
          <a:xfrm>
            <a:off x="2590800" y="304801"/>
            <a:ext cx="6096000" cy="1066799"/>
          </a:xfrm>
        </p:spPr>
        <p:txBody>
          <a:bodyPr anchor="t">
            <a:normAutofit/>
          </a:bodyPr>
          <a:lstStyle>
            <a:lvl1pPr algn="l">
              <a:defRPr sz="2400" b="1"/>
            </a:lvl1pPr>
          </a:lstStyle>
          <a:p>
            <a:r>
              <a:rPr lang="lv-LV"/>
              <a:t>Rediģēt šablona virsraksta stilu</a:t>
            </a:r>
            <a:endParaRPr lang="en-US" dirty="0"/>
          </a:p>
        </p:txBody>
      </p:sp>
      <p:sp>
        <p:nvSpPr>
          <p:cNvPr id="15" name="Content Placeholder 2"/>
          <p:cNvSpPr>
            <a:spLocks noGrp="1"/>
          </p:cNvSpPr>
          <p:nvPr>
            <p:ph sz="half" idx="1"/>
          </p:nvPr>
        </p:nvSpPr>
        <p:spPr>
          <a:xfrm>
            <a:off x="2590800" y="2386940"/>
            <a:ext cx="2895600" cy="3739225"/>
          </a:xfrm>
        </p:spPr>
        <p:txBody>
          <a:bodyPr>
            <a:normAutofit/>
          </a:bodyPr>
          <a:lstStyle>
            <a:lvl1pPr>
              <a:defRPr sz="2000"/>
            </a:lvl1pPr>
            <a:lvl2pPr>
              <a:defRPr sz="2000"/>
            </a:lvl2pPr>
            <a:lvl3pPr>
              <a:defRPr sz="2000"/>
            </a:lvl3pPr>
            <a:lvl4pPr>
              <a:defRPr sz="2000"/>
            </a:lvl4pPr>
            <a:lvl5pPr>
              <a:defRPr sz="2000"/>
            </a:lvl5pPr>
            <a:lvl6pPr>
              <a:defRPr sz="1700"/>
            </a:lvl6pPr>
            <a:lvl7pPr>
              <a:defRPr sz="1700"/>
            </a:lvl7pPr>
            <a:lvl8pPr>
              <a:defRPr sz="1700"/>
            </a:lvl8pPr>
            <a:lvl9pPr>
              <a:defRPr sz="1700"/>
            </a:lvl9pPr>
          </a:lstStyle>
          <a:p>
            <a:pPr lvl="0"/>
            <a:r>
              <a:rPr lang="lv-LV"/>
              <a:t>Rediģēt šablona teksta stilus</a:t>
            </a:r>
          </a:p>
          <a:p>
            <a:pPr lvl="1"/>
            <a:r>
              <a:rPr lang="lv-LV"/>
              <a:t>Otrais līmenis</a:t>
            </a:r>
          </a:p>
          <a:p>
            <a:pPr lvl="2"/>
            <a:r>
              <a:rPr lang="lv-LV"/>
              <a:t>Trešais līmenis</a:t>
            </a:r>
          </a:p>
          <a:p>
            <a:pPr lvl="3"/>
            <a:r>
              <a:rPr lang="lv-LV"/>
              <a:t>Ceturtais līmenis</a:t>
            </a:r>
          </a:p>
          <a:p>
            <a:pPr lvl="4"/>
            <a:r>
              <a:rPr lang="lv-LV"/>
              <a:t>Piektais līmenis</a:t>
            </a:r>
            <a:endParaRPr lang="en-US" dirty="0"/>
          </a:p>
        </p:txBody>
      </p:sp>
      <p:sp>
        <p:nvSpPr>
          <p:cNvPr id="16" name="Content Placeholder 3"/>
          <p:cNvSpPr>
            <a:spLocks noGrp="1"/>
          </p:cNvSpPr>
          <p:nvPr>
            <p:ph sz="half" idx="2"/>
          </p:nvPr>
        </p:nvSpPr>
        <p:spPr>
          <a:xfrm>
            <a:off x="5715000" y="2386940"/>
            <a:ext cx="2971800" cy="3739233"/>
          </a:xfrm>
        </p:spPr>
        <p:txBody>
          <a:bodyPr>
            <a:normAutofit/>
          </a:bodyPr>
          <a:lstStyle>
            <a:lvl1pPr>
              <a:defRPr sz="2000"/>
            </a:lvl1pPr>
            <a:lvl2pPr>
              <a:defRPr sz="2000"/>
            </a:lvl2pPr>
            <a:lvl3pPr>
              <a:defRPr sz="2000"/>
            </a:lvl3pPr>
            <a:lvl4pPr>
              <a:defRPr sz="2000"/>
            </a:lvl4pPr>
            <a:lvl5pPr>
              <a:defRPr sz="2000"/>
            </a:lvl5pPr>
            <a:lvl6pPr>
              <a:defRPr sz="1700"/>
            </a:lvl6pPr>
            <a:lvl7pPr>
              <a:defRPr sz="1700"/>
            </a:lvl7pPr>
            <a:lvl8pPr>
              <a:defRPr sz="1700"/>
            </a:lvl8pPr>
            <a:lvl9pPr>
              <a:defRPr sz="1700"/>
            </a:lvl9pPr>
          </a:lstStyle>
          <a:p>
            <a:pPr lvl="0"/>
            <a:r>
              <a:rPr lang="lv-LV"/>
              <a:t>Rediģēt šablona teksta stilus</a:t>
            </a:r>
          </a:p>
          <a:p>
            <a:pPr lvl="1"/>
            <a:r>
              <a:rPr lang="lv-LV"/>
              <a:t>Otrais līmenis</a:t>
            </a:r>
          </a:p>
          <a:p>
            <a:pPr lvl="2"/>
            <a:r>
              <a:rPr lang="lv-LV"/>
              <a:t>Trešais līmenis</a:t>
            </a:r>
          </a:p>
          <a:p>
            <a:pPr lvl="3"/>
            <a:r>
              <a:rPr lang="lv-LV"/>
              <a:t>Ceturtais līmenis</a:t>
            </a:r>
          </a:p>
          <a:p>
            <a:pPr lvl="4"/>
            <a:r>
              <a:rPr lang="lv-LV"/>
              <a:t>Piektais līmenis</a:t>
            </a:r>
            <a:endParaRPr lang="en-US" dirty="0"/>
          </a:p>
        </p:txBody>
      </p:sp>
      <p:sp>
        <p:nvSpPr>
          <p:cNvPr id="22" name="Text Placeholder 21"/>
          <p:cNvSpPr>
            <a:spLocks noGrp="1"/>
          </p:cNvSpPr>
          <p:nvPr>
            <p:ph type="body" sz="quarter" idx="16"/>
          </p:nvPr>
        </p:nvSpPr>
        <p:spPr>
          <a:xfrm>
            <a:off x="2590800" y="1852613"/>
            <a:ext cx="2895600" cy="534987"/>
          </a:xfrm>
        </p:spPr>
        <p:txBody>
          <a:bodyPr>
            <a:normAutofit/>
          </a:bodyPr>
          <a:lstStyle>
            <a:lvl1pPr marL="0" indent="0">
              <a:buNone/>
              <a:defRPr sz="2000" b="1"/>
            </a:lvl1pPr>
          </a:lstStyle>
          <a:p>
            <a:pPr lvl="0"/>
            <a:r>
              <a:rPr lang="lv-LV"/>
              <a:t>Rediģēt šablona teksta stilus</a:t>
            </a:r>
          </a:p>
        </p:txBody>
      </p:sp>
      <p:sp>
        <p:nvSpPr>
          <p:cNvPr id="23" name="Text Placeholder 21"/>
          <p:cNvSpPr>
            <a:spLocks noGrp="1"/>
          </p:cNvSpPr>
          <p:nvPr>
            <p:ph type="body" sz="quarter" idx="17"/>
          </p:nvPr>
        </p:nvSpPr>
        <p:spPr>
          <a:xfrm>
            <a:off x="5715000" y="1851953"/>
            <a:ext cx="2971800" cy="534987"/>
          </a:xfrm>
        </p:spPr>
        <p:txBody>
          <a:bodyPr>
            <a:normAutofit/>
          </a:bodyPr>
          <a:lstStyle>
            <a:lvl1pPr marL="0" indent="0">
              <a:buNone/>
              <a:defRPr sz="2000" b="1"/>
            </a:lvl1pPr>
          </a:lstStyle>
          <a:p>
            <a:pPr lvl="0"/>
            <a:r>
              <a:rPr lang="lv-LV"/>
              <a:t>Rediģēt šablona teksta stilus</a:t>
            </a:r>
          </a:p>
        </p:txBody>
      </p:sp>
      <p:sp>
        <p:nvSpPr>
          <p:cNvPr id="10" name="Slide Number Placeholder 22"/>
          <p:cNvSpPr>
            <a:spLocks noGrp="1"/>
          </p:cNvSpPr>
          <p:nvPr>
            <p:ph type="sldNum" sz="quarter" idx="18"/>
          </p:nvPr>
        </p:nvSpPr>
        <p:spPr>
          <a:xfrm>
            <a:off x="8534400" y="6324600"/>
            <a:ext cx="304800" cy="304800"/>
          </a:xfrm>
        </p:spPr>
        <p:txBody>
          <a:bodyPr/>
          <a:lstStyle>
            <a:lvl1pPr>
              <a:defRPr sz="1000"/>
            </a:lvl1pPr>
          </a:lstStyle>
          <a:p>
            <a:pPr>
              <a:defRPr/>
            </a:pPr>
            <a:fld id="{A8540722-18A7-49A0-814C-A53D5A48D9F6}" type="slidenum">
              <a:rPr lang="en-US"/>
              <a:pPr>
                <a:defRPr/>
              </a:pPr>
              <a:t>‹#›</a:t>
            </a:fld>
            <a:endParaRPr lang="en-US" dirty="0"/>
          </a:p>
        </p:txBody>
      </p:sp>
      <p:sp>
        <p:nvSpPr>
          <p:cNvPr id="13" name="Text Placeholder 15"/>
          <p:cNvSpPr>
            <a:spLocks noGrp="1"/>
          </p:cNvSpPr>
          <p:nvPr>
            <p:ph type="body" sz="quarter" idx="10" hasCustomPrompt="1"/>
          </p:nvPr>
        </p:nvSpPr>
        <p:spPr>
          <a:xfrm>
            <a:off x="2590800" y="6324600"/>
            <a:ext cx="1981200" cy="304800"/>
          </a:xfrm>
        </p:spPr>
        <p:txBody>
          <a:bodyPr>
            <a:normAutofit/>
          </a:bodyPr>
          <a:lstStyle>
            <a:lvl1pPr marL="0" indent="0">
              <a:buNone/>
              <a:defRPr sz="1000"/>
            </a:lvl1pPr>
          </a:lstStyle>
          <a:p>
            <a:pPr lvl="0"/>
            <a:r>
              <a:rPr lang="lv-LV" dirty="0"/>
              <a:t>Datums, vieta</a:t>
            </a:r>
            <a:endParaRPr lang="en-US" dirty="0"/>
          </a:p>
        </p:txBody>
      </p:sp>
      <p:sp>
        <p:nvSpPr>
          <p:cNvPr id="17" name="Text Placeholder 19"/>
          <p:cNvSpPr>
            <a:spLocks noGrp="1"/>
          </p:cNvSpPr>
          <p:nvPr>
            <p:ph type="body" sz="quarter" idx="12" hasCustomPrompt="1"/>
          </p:nvPr>
        </p:nvSpPr>
        <p:spPr>
          <a:xfrm>
            <a:off x="4876800" y="6324600"/>
            <a:ext cx="3657600" cy="304800"/>
          </a:xfrm>
        </p:spPr>
        <p:txBody>
          <a:bodyPr>
            <a:normAutofit/>
          </a:bodyPr>
          <a:lstStyle>
            <a:lvl1pPr marL="0" indent="0" algn="r">
              <a:buNone/>
              <a:defRPr sz="1000" baseline="0"/>
            </a:lvl1pPr>
          </a:lstStyle>
          <a:p>
            <a:pPr lvl="0"/>
            <a:r>
              <a:rPr lang="lv-LV" dirty="0"/>
              <a:t>Prezentācijas nosaukums</a:t>
            </a:r>
            <a:endParaRPr lang="en-US" dirty="0"/>
          </a:p>
        </p:txBody>
      </p:sp>
    </p:spTree>
    <p:extLst>
      <p:ext uri="{BB962C8B-B14F-4D97-AF65-F5344CB8AC3E}">
        <p14:creationId xmlns:p14="http://schemas.microsoft.com/office/powerpoint/2010/main" val="41269158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kai virsraksts">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itle 1"/>
          <p:cNvSpPr>
            <a:spLocks noGrp="1"/>
          </p:cNvSpPr>
          <p:nvPr>
            <p:ph type="title"/>
          </p:nvPr>
        </p:nvSpPr>
        <p:spPr>
          <a:xfrm>
            <a:off x="2590800" y="304801"/>
            <a:ext cx="6096000" cy="1066799"/>
          </a:xfrm>
        </p:spPr>
        <p:txBody>
          <a:bodyPr anchor="t">
            <a:normAutofit/>
          </a:bodyPr>
          <a:lstStyle>
            <a:lvl1pPr algn="l">
              <a:defRPr sz="2400" b="1"/>
            </a:lvl1pPr>
          </a:lstStyle>
          <a:p>
            <a:r>
              <a:rPr lang="lv-LV"/>
              <a:t>Rediģēt šablona virsraksta stilu</a:t>
            </a:r>
            <a:endParaRPr lang="en-US" dirty="0"/>
          </a:p>
        </p:txBody>
      </p:sp>
      <p:sp>
        <p:nvSpPr>
          <p:cNvPr id="6" name="Slide Number Placeholder 22"/>
          <p:cNvSpPr>
            <a:spLocks noGrp="1"/>
          </p:cNvSpPr>
          <p:nvPr>
            <p:ph type="sldNum" sz="quarter" idx="13"/>
          </p:nvPr>
        </p:nvSpPr>
        <p:spPr>
          <a:xfrm>
            <a:off x="8534400" y="6324600"/>
            <a:ext cx="304800" cy="304800"/>
          </a:xfrm>
        </p:spPr>
        <p:txBody>
          <a:bodyPr/>
          <a:lstStyle>
            <a:lvl1pPr>
              <a:defRPr sz="1000"/>
            </a:lvl1pPr>
          </a:lstStyle>
          <a:p>
            <a:pPr>
              <a:defRPr/>
            </a:pPr>
            <a:fld id="{63E2D3CB-FBE7-46F3-B289-D9E88ECD1F24}" type="slidenum">
              <a:rPr lang="en-US"/>
              <a:pPr>
                <a:defRPr/>
              </a:pPr>
              <a:t>‹#›</a:t>
            </a:fld>
            <a:endParaRPr lang="en-US" dirty="0"/>
          </a:p>
        </p:txBody>
      </p:sp>
      <p:sp>
        <p:nvSpPr>
          <p:cNvPr id="9" name="Text Placeholder 15"/>
          <p:cNvSpPr>
            <a:spLocks noGrp="1"/>
          </p:cNvSpPr>
          <p:nvPr>
            <p:ph type="body" sz="quarter" idx="10" hasCustomPrompt="1"/>
          </p:nvPr>
        </p:nvSpPr>
        <p:spPr>
          <a:xfrm>
            <a:off x="2590800" y="6324600"/>
            <a:ext cx="1981200" cy="304800"/>
          </a:xfrm>
        </p:spPr>
        <p:txBody>
          <a:bodyPr>
            <a:normAutofit/>
          </a:bodyPr>
          <a:lstStyle>
            <a:lvl1pPr marL="0" indent="0">
              <a:buNone/>
              <a:defRPr sz="1000"/>
            </a:lvl1pPr>
          </a:lstStyle>
          <a:p>
            <a:pPr lvl="0"/>
            <a:r>
              <a:rPr lang="lv-LV" dirty="0"/>
              <a:t>Datums, vieta</a:t>
            </a:r>
            <a:endParaRPr lang="en-US" dirty="0"/>
          </a:p>
        </p:txBody>
      </p:sp>
      <p:sp>
        <p:nvSpPr>
          <p:cNvPr id="10" name="Text Placeholder 19"/>
          <p:cNvSpPr>
            <a:spLocks noGrp="1"/>
          </p:cNvSpPr>
          <p:nvPr>
            <p:ph type="body" sz="quarter" idx="12" hasCustomPrompt="1"/>
          </p:nvPr>
        </p:nvSpPr>
        <p:spPr>
          <a:xfrm>
            <a:off x="4876800" y="6324600"/>
            <a:ext cx="3657600" cy="304800"/>
          </a:xfrm>
        </p:spPr>
        <p:txBody>
          <a:bodyPr>
            <a:normAutofit/>
          </a:bodyPr>
          <a:lstStyle>
            <a:lvl1pPr marL="0" indent="0" algn="r">
              <a:buNone/>
              <a:defRPr sz="1000" baseline="0"/>
            </a:lvl1pPr>
          </a:lstStyle>
          <a:p>
            <a:pPr lvl="0"/>
            <a:r>
              <a:rPr lang="lv-LV" dirty="0"/>
              <a:t>Prezentācijas nosaukums</a:t>
            </a:r>
            <a:endParaRPr lang="en-US" dirty="0"/>
          </a:p>
        </p:txBody>
      </p:sp>
    </p:spTree>
    <p:extLst>
      <p:ext uri="{BB962C8B-B14F-4D97-AF65-F5344CB8AC3E}">
        <p14:creationId xmlns:p14="http://schemas.microsoft.com/office/powerpoint/2010/main" val="12476117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ukšs">
    <p:spTree>
      <p:nvGrpSpPr>
        <p:cNvPr id="1" name=""/>
        <p:cNvGrpSpPr/>
        <p:nvPr/>
      </p:nvGrpSpPr>
      <p:grpSpPr>
        <a:xfrm>
          <a:off x="0" y="0"/>
          <a:ext cx="0" cy="0"/>
          <a:chOff x="0" y="0"/>
          <a:chExt cx="0" cy="0"/>
        </a:xfrm>
      </p:grpSpPr>
      <p:pic>
        <p:nvPicPr>
          <p:cNvPr id="4"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Slide Number Placeholder 22"/>
          <p:cNvSpPr>
            <a:spLocks noGrp="1"/>
          </p:cNvSpPr>
          <p:nvPr>
            <p:ph type="sldNum" sz="quarter" idx="13"/>
          </p:nvPr>
        </p:nvSpPr>
        <p:spPr>
          <a:xfrm>
            <a:off x="8534400" y="6324600"/>
            <a:ext cx="304800" cy="304800"/>
          </a:xfrm>
        </p:spPr>
        <p:txBody>
          <a:bodyPr/>
          <a:lstStyle>
            <a:lvl1pPr>
              <a:defRPr sz="1000"/>
            </a:lvl1pPr>
          </a:lstStyle>
          <a:p>
            <a:pPr>
              <a:defRPr/>
            </a:pPr>
            <a:fld id="{7D7EFAFE-EE08-4FA2-A9FA-C76BFE0C44E1}" type="slidenum">
              <a:rPr lang="en-US"/>
              <a:pPr>
                <a:defRPr/>
              </a:pPr>
              <a:t>‹#›</a:t>
            </a:fld>
            <a:endParaRPr lang="en-US" dirty="0"/>
          </a:p>
        </p:txBody>
      </p:sp>
      <p:sp>
        <p:nvSpPr>
          <p:cNvPr id="6" name="Text Placeholder 15"/>
          <p:cNvSpPr>
            <a:spLocks noGrp="1"/>
          </p:cNvSpPr>
          <p:nvPr>
            <p:ph type="body" sz="quarter" idx="10" hasCustomPrompt="1"/>
          </p:nvPr>
        </p:nvSpPr>
        <p:spPr>
          <a:xfrm>
            <a:off x="2590800" y="6324600"/>
            <a:ext cx="1981200" cy="304800"/>
          </a:xfrm>
        </p:spPr>
        <p:txBody>
          <a:bodyPr>
            <a:normAutofit/>
          </a:bodyPr>
          <a:lstStyle>
            <a:lvl1pPr marL="0" indent="0">
              <a:buNone/>
              <a:defRPr sz="1000"/>
            </a:lvl1pPr>
          </a:lstStyle>
          <a:p>
            <a:pPr lvl="0"/>
            <a:r>
              <a:rPr lang="lv-LV" dirty="0"/>
              <a:t>Datums, vieta</a:t>
            </a:r>
            <a:endParaRPr lang="en-US" dirty="0"/>
          </a:p>
        </p:txBody>
      </p:sp>
      <p:sp>
        <p:nvSpPr>
          <p:cNvPr id="7" name="Text Placeholder 19"/>
          <p:cNvSpPr>
            <a:spLocks noGrp="1"/>
          </p:cNvSpPr>
          <p:nvPr>
            <p:ph type="body" sz="quarter" idx="12" hasCustomPrompt="1"/>
          </p:nvPr>
        </p:nvSpPr>
        <p:spPr>
          <a:xfrm>
            <a:off x="4876800" y="6324600"/>
            <a:ext cx="3657600" cy="304800"/>
          </a:xfrm>
        </p:spPr>
        <p:txBody>
          <a:bodyPr>
            <a:normAutofit/>
          </a:bodyPr>
          <a:lstStyle>
            <a:lvl1pPr marL="0" indent="0" algn="r">
              <a:buNone/>
              <a:defRPr sz="1000" baseline="0"/>
            </a:lvl1pPr>
          </a:lstStyle>
          <a:p>
            <a:pPr lvl="0"/>
            <a:r>
              <a:rPr lang="lv-LV" dirty="0"/>
              <a:t>Prezentācijas nosaukums</a:t>
            </a:r>
            <a:endParaRPr lang="en-US" dirty="0"/>
          </a:p>
        </p:txBody>
      </p:sp>
    </p:spTree>
    <p:extLst>
      <p:ext uri="{BB962C8B-B14F-4D97-AF65-F5344CB8AC3E}">
        <p14:creationId xmlns:p14="http://schemas.microsoft.com/office/powerpoint/2010/main" val="7703170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aturs ar parakstu">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272975"/>
            <a:ext cx="2751026" cy="1162051"/>
          </a:xfrm>
        </p:spPr>
        <p:txBody>
          <a:bodyPr anchor="t">
            <a:normAutofit/>
          </a:bodyPr>
          <a:lstStyle>
            <a:lvl1pPr algn="l">
              <a:defRPr sz="2400" b="1"/>
            </a:lvl1pPr>
          </a:lstStyle>
          <a:p>
            <a:r>
              <a:rPr lang="lv-LV"/>
              <a:t>Rediģēt šablona virsraksta stilu</a:t>
            </a:r>
            <a:endParaRPr lang="en-US" dirty="0"/>
          </a:p>
        </p:txBody>
      </p:sp>
      <p:sp>
        <p:nvSpPr>
          <p:cNvPr id="3" name="Content Placeholder 2"/>
          <p:cNvSpPr>
            <a:spLocks noGrp="1"/>
          </p:cNvSpPr>
          <p:nvPr>
            <p:ph idx="1"/>
          </p:nvPr>
        </p:nvSpPr>
        <p:spPr>
          <a:xfrm>
            <a:off x="5569527" y="273054"/>
            <a:ext cx="3269672" cy="5853128"/>
          </a:xfrm>
        </p:spPr>
        <p:txBody>
          <a:bodyPr>
            <a:normAutofit/>
          </a:bodyPr>
          <a:lstStyle>
            <a:lvl1pPr>
              <a:defRPr sz="2000"/>
            </a:lvl1pPr>
            <a:lvl2pPr>
              <a:defRPr sz="2000"/>
            </a:lvl2pPr>
            <a:lvl3pPr>
              <a:defRPr sz="2000"/>
            </a:lvl3pPr>
            <a:lvl4pPr>
              <a:defRPr sz="2000"/>
            </a:lvl4pPr>
            <a:lvl5pPr>
              <a:defRPr sz="2000"/>
            </a:lvl5pPr>
            <a:lvl6pPr>
              <a:defRPr sz="1900"/>
            </a:lvl6pPr>
            <a:lvl7pPr>
              <a:defRPr sz="1900"/>
            </a:lvl7pPr>
            <a:lvl8pPr>
              <a:defRPr sz="1900"/>
            </a:lvl8pPr>
            <a:lvl9pPr>
              <a:defRPr sz="1900"/>
            </a:lvl9pPr>
          </a:lstStyle>
          <a:p>
            <a:pPr lvl="0"/>
            <a:r>
              <a:rPr lang="lv-LV"/>
              <a:t>Rediģēt šablona teksta stilus</a:t>
            </a:r>
          </a:p>
          <a:p>
            <a:pPr lvl="1"/>
            <a:r>
              <a:rPr lang="lv-LV"/>
              <a:t>Otrais līmenis</a:t>
            </a:r>
          </a:p>
          <a:p>
            <a:pPr lvl="2"/>
            <a:r>
              <a:rPr lang="lv-LV"/>
              <a:t>Trešais līmenis</a:t>
            </a:r>
          </a:p>
          <a:p>
            <a:pPr lvl="3"/>
            <a:r>
              <a:rPr lang="lv-LV"/>
              <a:t>Ceturtais līmenis</a:t>
            </a:r>
          </a:p>
          <a:p>
            <a:pPr lvl="4"/>
            <a:r>
              <a:rPr lang="lv-LV"/>
              <a:t>Piektais līmenis</a:t>
            </a:r>
            <a:endParaRPr lang="en-US" dirty="0"/>
          </a:p>
        </p:txBody>
      </p:sp>
      <p:sp>
        <p:nvSpPr>
          <p:cNvPr id="4" name="Text Placeholder 3"/>
          <p:cNvSpPr>
            <a:spLocks noGrp="1"/>
          </p:cNvSpPr>
          <p:nvPr>
            <p:ph type="body" sz="half" idx="2"/>
          </p:nvPr>
        </p:nvSpPr>
        <p:spPr>
          <a:xfrm>
            <a:off x="2590800" y="1435119"/>
            <a:ext cx="2751026" cy="4691063"/>
          </a:xfrm>
        </p:spPr>
        <p:txBody>
          <a:bodyPr>
            <a:normAutofit/>
          </a:bodyPr>
          <a:lstStyle>
            <a:lvl1pPr marL="0" indent="0">
              <a:buNone/>
              <a:defRPr sz="2000"/>
            </a:lvl1pPr>
            <a:lvl2pPr marL="469788" indent="0">
              <a:buNone/>
              <a:defRPr sz="1200"/>
            </a:lvl2pPr>
            <a:lvl3pPr marL="939575" indent="0">
              <a:buNone/>
              <a:defRPr sz="1000"/>
            </a:lvl3pPr>
            <a:lvl4pPr marL="1409365" indent="0">
              <a:buNone/>
              <a:defRPr sz="1000"/>
            </a:lvl4pPr>
            <a:lvl5pPr marL="1879152" indent="0">
              <a:buNone/>
              <a:defRPr sz="1000"/>
            </a:lvl5pPr>
            <a:lvl6pPr marL="2348940" indent="0">
              <a:buNone/>
              <a:defRPr sz="1000"/>
            </a:lvl6pPr>
            <a:lvl7pPr marL="2818729" indent="0">
              <a:buNone/>
              <a:defRPr sz="1000"/>
            </a:lvl7pPr>
            <a:lvl8pPr marL="3288515" indent="0">
              <a:buNone/>
              <a:defRPr sz="1000"/>
            </a:lvl8pPr>
            <a:lvl9pPr marL="3758305" indent="0">
              <a:buNone/>
              <a:defRPr sz="1000"/>
            </a:lvl9pPr>
          </a:lstStyle>
          <a:p>
            <a:pPr lvl="0"/>
            <a:r>
              <a:rPr lang="lv-LV"/>
              <a:t>Rediģēt šablona teksta stilus</a:t>
            </a:r>
          </a:p>
        </p:txBody>
      </p:sp>
      <p:sp>
        <p:nvSpPr>
          <p:cNvPr id="8" name="Slide Number Placeholder 22"/>
          <p:cNvSpPr>
            <a:spLocks noGrp="1"/>
          </p:cNvSpPr>
          <p:nvPr>
            <p:ph type="sldNum" sz="quarter" idx="13"/>
          </p:nvPr>
        </p:nvSpPr>
        <p:spPr>
          <a:xfrm>
            <a:off x="8534400" y="6324600"/>
            <a:ext cx="304800" cy="304800"/>
          </a:xfrm>
        </p:spPr>
        <p:txBody>
          <a:bodyPr/>
          <a:lstStyle>
            <a:lvl1pPr>
              <a:defRPr sz="1000"/>
            </a:lvl1pPr>
          </a:lstStyle>
          <a:p>
            <a:pPr>
              <a:defRPr/>
            </a:pPr>
            <a:fld id="{DBF23CDE-C203-467E-AF0F-1C146DF639EC}" type="slidenum">
              <a:rPr lang="en-US"/>
              <a:pPr>
                <a:defRPr/>
              </a:pPr>
              <a:t>‹#›</a:t>
            </a:fld>
            <a:endParaRPr lang="en-US" dirty="0"/>
          </a:p>
        </p:txBody>
      </p:sp>
      <p:sp>
        <p:nvSpPr>
          <p:cNvPr id="9" name="Text Placeholder 15"/>
          <p:cNvSpPr>
            <a:spLocks noGrp="1"/>
          </p:cNvSpPr>
          <p:nvPr>
            <p:ph type="body" sz="quarter" idx="10" hasCustomPrompt="1"/>
          </p:nvPr>
        </p:nvSpPr>
        <p:spPr>
          <a:xfrm>
            <a:off x="2590800" y="6324600"/>
            <a:ext cx="1981200" cy="304800"/>
          </a:xfrm>
        </p:spPr>
        <p:txBody>
          <a:bodyPr>
            <a:normAutofit/>
          </a:bodyPr>
          <a:lstStyle>
            <a:lvl1pPr marL="0" indent="0">
              <a:buNone/>
              <a:defRPr sz="1000"/>
            </a:lvl1pPr>
          </a:lstStyle>
          <a:p>
            <a:pPr lvl="0"/>
            <a:r>
              <a:rPr lang="lv-LV" dirty="0"/>
              <a:t>Datums, vieta</a:t>
            </a:r>
            <a:endParaRPr lang="en-US" dirty="0"/>
          </a:p>
        </p:txBody>
      </p:sp>
      <p:sp>
        <p:nvSpPr>
          <p:cNvPr id="10" name="Text Placeholder 19"/>
          <p:cNvSpPr>
            <a:spLocks noGrp="1"/>
          </p:cNvSpPr>
          <p:nvPr>
            <p:ph type="body" sz="quarter" idx="12" hasCustomPrompt="1"/>
          </p:nvPr>
        </p:nvSpPr>
        <p:spPr>
          <a:xfrm>
            <a:off x="4876800" y="6324600"/>
            <a:ext cx="3657600" cy="304800"/>
          </a:xfrm>
        </p:spPr>
        <p:txBody>
          <a:bodyPr>
            <a:normAutofit/>
          </a:bodyPr>
          <a:lstStyle>
            <a:lvl1pPr marL="0" indent="0" algn="r">
              <a:buNone/>
              <a:defRPr sz="1000" baseline="0"/>
            </a:lvl1pPr>
          </a:lstStyle>
          <a:p>
            <a:pPr lvl="0"/>
            <a:r>
              <a:rPr lang="lv-LV" dirty="0"/>
              <a:t>Prezentācijas nosaukums</a:t>
            </a:r>
            <a:endParaRPr lang="en-US" dirty="0"/>
          </a:p>
        </p:txBody>
      </p:sp>
    </p:spTree>
    <p:extLst>
      <p:ext uri="{BB962C8B-B14F-4D97-AF65-F5344CB8AC3E}">
        <p14:creationId xmlns:p14="http://schemas.microsoft.com/office/powerpoint/2010/main" val="19918683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Attēls ar parakstu">
    <p:spTree>
      <p:nvGrpSpPr>
        <p:cNvPr id="1" name=""/>
        <p:cNvGrpSpPr/>
        <p:nvPr/>
      </p:nvGrpSpPr>
      <p:grpSpPr>
        <a:xfrm>
          <a:off x="0" y="0"/>
          <a:ext cx="0" cy="0"/>
          <a:chOff x="0" y="0"/>
          <a:chExt cx="0" cy="0"/>
        </a:xfrm>
      </p:grpSpPr>
      <p:pic>
        <p:nvPicPr>
          <p:cNvPr id="4" name="Picture 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621463"/>
            <a:ext cx="9144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6"/>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682875" y="0"/>
            <a:ext cx="3778250"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Placeholder 17"/>
          <p:cNvSpPr>
            <a:spLocks noGrp="1"/>
          </p:cNvSpPr>
          <p:nvPr>
            <p:ph type="body" sz="quarter" idx="10" hasCustomPrompt="1"/>
          </p:nvPr>
        </p:nvSpPr>
        <p:spPr>
          <a:xfrm>
            <a:off x="685800" y="4724400"/>
            <a:ext cx="7772400" cy="914400"/>
          </a:xfrm>
        </p:spPr>
        <p:txBody>
          <a:bodyPr>
            <a:normAutofit/>
          </a:bodyPr>
          <a:lstStyle>
            <a:lvl1pPr marL="0" indent="0" algn="ctr">
              <a:buNone/>
              <a:defRPr sz="1400" baseline="0"/>
            </a:lvl1pPr>
          </a:lstStyle>
          <a:p>
            <a:pPr lvl="0"/>
            <a:r>
              <a:rPr lang="lv-LV" dirty="0"/>
              <a:t>Vārds uzvārds, ieņemamais amats, kontaktinformācija</a:t>
            </a:r>
            <a:endParaRPr lang="en-US" dirty="0"/>
          </a:p>
        </p:txBody>
      </p:sp>
      <p:sp>
        <p:nvSpPr>
          <p:cNvPr id="10" name="Text Placeholder 19"/>
          <p:cNvSpPr>
            <a:spLocks noGrp="1"/>
          </p:cNvSpPr>
          <p:nvPr>
            <p:ph type="body" sz="quarter" idx="11" hasCustomPrompt="1"/>
          </p:nvPr>
        </p:nvSpPr>
        <p:spPr>
          <a:xfrm>
            <a:off x="685800" y="5761038"/>
            <a:ext cx="7772400" cy="639762"/>
          </a:xfrm>
        </p:spPr>
        <p:txBody>
          <a:bodyPr>
            <a:normAutofit/>
          </a:bodyPr>
          <a:lstStyle>
            <a:lvl1pPr marL="0" indent="0" algn="ctr">
              <a:buNone/>
              <a:defRPr sz="1400"/>
            </a:lvl1pPr>
          </a:lstStyle>
          <a:p>
            <a:pPr lvl="0"/>
            <a:r>
              <a:rPr lang="lv-LV" dirty="0"/>
              <a:t>Datums, vieta</a:t>
            </a:r>
            <a:endParaRPr lang="en-US" dirty="0"/>
          </a:p>
        </p:txBody>
      </p:sp>
    </p:spTree>
    <p:extLst>
      <p:ext uri="{BB962C8B-B14F-4D97-AF65-F5344CB8AC3E}">
        <p14:creationId xmlns:p14="http://schemas.microsoft.com/office/powerpoint/2010/main" val="39731827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ctr" anchorCtr="0" compatLnSpc="1">
            <a:prstTxWarp prst="textNoShape">
              <a:avLst/>
            </a:prstTxWarp>
          </a:bodyPr>
          <a:lstStyle/>
          <a:p>
            <a:pPr lvl="0"/>
            <a:r>
              <a:rPr lang="lv-LV" altLang="lv-LV"/>
              <a:t>Rediģēt šablona virsraksta stilu</a:t>
            </a:r>
            <a:endParaRPr lang="en-US" altLang="lv-LV"/>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bodyPr>
          <a:lstStyle/>
          <a:p>
            <a:pPr lvl="0"/>
            <a:r>
              <a:rPr lang="lv-LV" altLang="lv-LV"/>
              <a:t>Rediģēt šablona teksta stilus</a:t>
            </a:r>
          </a:p>
          <a:p>
            <a:pPr lvl="1"/>
            <a:r>
              <a:rPr lang="lv-LV" altLang="lv-LV"/>
              <a:t>Otrais līmenis</a:t>
            </a:r>
          </a:p>
          <a:p>
            <a:pPr lvl="2"/>
            <a:r>
              <a:rPr lang="lv-LV" altLang="lv-LV"/>
              <a:t>Trešais līmenis</a:t>
            </a:r>
          </a:p>
          <a:p>
            <a:pPr lvl="3"/>
            <a:r>
              <a:rPr lang="lv-LV" altLang="lv-LV"/>
              <a:t>Ceturtais līmenis</a:t>
            </a:r>
          </a:p>
          <a:p>
            <a:pPr lvl="4"/>
            <a:r>
              <a:rPr lang="lv-LV" altLang="lv-LV"/>
              <a:t>Piektais līmenis</a:t>
            </a:r>
            <a:endParaRPr lang="en-US" altLang="lv-LV"/>
          </a:p>
        </p:txBody>
      </p:sp>
      <p:sp>
        <p:nvSpPr>
          <p:cNvPr id="4" name="Date Placeholder 3"/>
          <p:cNvSpPr>
            <a:spLocks noGrp="1"/>
          </p:cNvSpPr>
          <p:nvPr>
            <p:ph type="dt" sz="half" idx="2"/>
          </p:nvPr>
        </p:nvSpPr>
        <p:spPr>
          <a:xfrm>
            <a:off x="457200" y="6356350"/>
            <a:ext cx="2133600" cy="365125"/>
          </a:xfrm>
          <a:prstGeom prst="rect">
            <a:avLst/>
          </a:prstGeom>
        </p:spPr>
        <p:txBody>
          <a:bodyPr vert="horz" lIns="93957" tIns="46979" rIns="93957" bIns="46979" rtlCol="0" anchor="ctr"/>
          <a:lstStyle>
            <a:lvl1pPr algn="l" defTabSz="939575" fontAlgn="auto">
              <a:spcBef>
                <a:spcPts val="0"/>
              </a:spcBef>
              <a:spcAft>
                <a:spcPts val="0"/>
              </a:spcAft>
              <a:defRPr sz="1200">
                <a:solidFill>
                  <a:schemeClr val="tx1">
                    <a:tint val="75000"/>
                  </a:schemeClr>
                </a:solidFill>
                <a:latin typeface="+mn-lt"/>
                <a:cs typeface="+mn-cs"/>
              </a:defRPr>
            </a:lvl1pPr>
          </a:lstStyle>
          <a:p>
            <a:pPr>
              <a:defRPr/>
            </a:pPr>
            <a:fld id="{C6DA96D7-C1B4-4E4C-B559-BD231ED744CC}" type="datetime1">
              <a:rPr lang="en-US"/>
              <a:pPr>
                <a:defRPr/>
              </a:pPr>
              <a:t>12/5/2025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3957" tIns="46979" rIns="93957" bIns="46979" rtlCol="0" anchor="ctr"/>
          <a:lstStyle>
            <a:lvl1pPr algn="ctr" defTabSz="939575"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3957" tIns="46979" rIns="93957" bIns="46979" rtlCol="0" anchor="ctr"/>
          <a:lstStyle>
            <a:lvl1pPr algn="r" defTabSz="939575" fontAlgn="auto">
              <a:spcBef>
                <a:spcPts val="0"/>
              </a:spcBef>
              <a:spcAft>
                <a:spcPts val="0"/>
              </a:spcAft>
              <a:defRPr sz="1200">
                <a:solidFill>
                  <a:schemeClr val="tx1">
                    <a:tint val="75000"/>
                  </a:schemeClr>
                </a:solidFill>
                <a:latin typeface="+mn-lt"/>
                <a:cs typeface="+mn-cs"/>
              </a:defRPr>
            </a:lvl1pPr>
          </a:lstStyle>
          <a:p>
            <a:pPr>
              <a:defRPr/>
            </a:pPr>
            <a:fld id="{E471C682-B642-4620-9C2E-16F557E1A3BF}"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Lst>
  <p:hf hdr="0" ftr="0" dt="0"/>
  <p:txStyles>
    <p:titleStyle>
      <a:lvl1pPr algn="ctr" defTabSz="938213" rtl="0" eaLnBrk="1" fontAlgn="base" hangingPunct="1">
        <a:spcBef>
          <a:spcPct val="0"/>
        </a:spcBef>
        <a:spcAft>
          <a:spcPct val="0"/>
        </a:spcAft>
        <a:defRPr sz="4500" kern="1200">
          <a:solidFill>
            <a:schemeClr val="tx1"/>
          </a:solidFill>
          <a:latin typeface="+mj-lt"/>
          <a:ea typeface="+mj-ea"/>
          <a:cs typeface="+mj-cs"/>
        </a:defRPr>
      </a:lvl1pPr>
      <a:lvl2pPr algn="ctr" defTabSz="938213" rtl="0" eaLnBrk="1" fontAlgn="base" hangingPunct="1">
        <a:spcBef>
          <a:spcPct val="0"/>
        </a:spcBef>
        <a:spcAft>
          <a:spcPct val="0"/>
        </a:spcAft>
        <a:defRPr sz="4500">
          <a:solidFill>
            <a:schemeClr val="tx1"/>
          </a:solidFill>
          <a:latin typeface="Times New Roman" pitchFamily="18" charset="0"/>
        </a:defRPr>
      </a:lvl2pPr>
      <a:lvl3pPr algn="ctr" defTabSz="938213" rtl="0" eaLnBrk="1" fontAlgn="base" hangingPunct="1">
        <a:spcBef>
          <a:spcPct val="0"/>
        </a:spcBef>
        <a:spcAft>
          <a:spcPct val="0"/>
        </a:spcAft>
        <a:defRPr sz="4500">
          <a:solidFill>
            <a:schemeClr val="tx1"/>
          </a:solidFill>
          <a:latin typeface="Times New Roman" pitchFamily="18" charset="0"/>
        </a:defRPr>
      </a:lvl3pPr>
      <a:lvl4pPr algn="ctr" defTabSz="938213" rtl="0" eaLnBrk="1" fontAlgn="base" hangingPunct="1">
        <a:spcBef>
          <a:spcPct val="0"/>
        </a:spcBef>
        <a:spcAft>
          <a:spcPct val="0"/>
        </a:spcAft>
        <a:defRPr sz="4500">
          <a:solidFill>
            <a:schemeClr val="tx1"/>
          </a:solidFill>
          <a:latin typeface="Times New Roman" pitchFamily="18" charset="0"/>
        </a:defRPr>
      </a:lvl4pPr>
      <a:lvl5pPr algn="ctr" defTabSz="938213" rtl="0" eaLnBrk="1" fontAlgn="base" hangingPunct="1">
        <a:spcBef>
          <a:spcPct val="0"/>
        </a:spcBef>
        <a:spcAft>
          <a:spcPct val="0"/>
        </a:spcAft>
        <a:defRPr sz="4500">
          <a:solidFill>
            <a:schemeClr val="tx1"/>
          </a:solidFill>
          <a:latin typeface="Times New Roman" pitchFamily="18" charset="0"/>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p:titleStyle>
    <p:bodyStyle>
      <a:lvl1pPr marL="350838" indent="-350838" algn="l" defTabSz="938213" rtl="0" eaLnBrk="1" fontAlgn="base" hangingPunct="1">
        <a:spcBef>
          <a:spcPct val="20000"/>
        </a:spcBef>
        <a:spcAft>
          <a:spcPct val="0"/>
        </a:spcAft>
        <a:buFont typeface="Arial" charset="0"/>
        <a:buChar char="•"/>
        <a:defRPr sz="3300" kern="1200">
          <a:solidFill>
            <a:schemeClr val="tx1"/>
          </a:solidFill>
          <a:latin typeface="+mn-lt"/>
          <a:ea typeface="+mn-ea"/>
          <a:cs typeface="+mn-cs"/>
        </a:defRPr>
      </a:lvl1pPr>
      <a:lvl2pPr marL="762000" indent="-292100" algn="l" defTabSz="938213" rtl="0" eaLnBrk="1" fontAlgn="base" hangingPunct="1">
        <a:spcBef>
          <a:spcPct val="20000"/>
        </a:spcBef>
        <a:spcAft>
          <a:spcPct val="0"/>
        </a:spcAft>
        <a:buFont typeface="Arial" charset="0"/>
        <a:buChar char="–"/>
        <a:defRPr sz="2900" kern="1200">
          <a:solidFill>
            <a:schemeClr val="tx1"/>
          </a:solidFill>
          <a:latin typeface="+mn-lt"/>
          <a:ea typeface="+mn-ea"/>
          <a:cs typeface="+mn-cs"/>
        </a:defRPr>
      </a:lvl2pPr>
      <a:lvl3pPr marL="1173163" indent="-233363" algn="l" defTabSz="938213" rtl="0" eaLnBrk="1" fontAlgn="base" hangingPunct="1">
        <a:spcBef>
          <a:spcPct val="20000"/>
        </a:spcBef>
        <a:spcAft>
          <a:spcPct val="0"/>
        </a:spcAft>
        <a:buFont typeface="Arial" charset="0"/>
        <a:buChar char="•"/>
        <a:defRPr sz="2500" kern="1200">
          <a:solidFill>
            <a:schemeClr val="tx1"/>
          </a:solidFill>
          <a:latin typeface="+mn-lt"/>
          <a:ea typeface="+mn-ea"/>
          <a:cs typeface="+mn-cs"/>
        </a:defRPr>
      </a:lvl3pPr>
      <a:lvl4pPr marL="1643063" indent="-233363" algn="l" defTabSz="938213" rtl="0" eaLnBrk="1" fontAlgn="base" hangingPunct="1">
        <a:spcBef>
          <a:spcPct val="20000"/>
        </a:spcBef>
        <a:spcAft>
          <a:spcPct val="0"/>
        </a:spcAft>
        <a:buFont typeface="Arial" charset="0"/>
        <a:buChar char="–"/>
        <a:defRPr sz="1900" kern="1200">
          <a:solidFill>
            <a:schemeClr val="tx1"/>
          </a:solidFill>
          <a:latin typeface="+mn-lt"/>
          <a:ea typeface="+mn-ea"/>
          <a:cs typeface="+mn-cs"/>
        </a:defRPr>
      </a:lvl4pPr>
      <a:lvl5pPr marL="2112963" indent="-233363" algn="l" defTabSz="938213" rtl="0" eaLnBrk="1" fontAlgn="base" hangingPunct="1">
        <a:spcBef>
          <a:spcPct val="20000"/>
        </a:spcBef>
        <a:spcAft>
          <a:spcPct val="0"/>
        </a:spcAft>
        <a:buFont typeface="Arial" charset="0"/>
        <a:buChar char="»"/>
        <a:defRPr sz="1900" kern="1200">
          <a:solidFill>
            <a:schemeClr val="tx1"/>
          </a:solidFill>
          <a:latin typeface="+mn-lt"/>
          <a:ea typeface="+mn-ea"/>
          <a:cs typeface="+mn-cs"/>
        </a:defRPr>
      </a:lvl5pPr>
      <a:lvl6pPr marL="2583835"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9pPr>
    </p:bodyStyle>
    <p:otherStyle>
      <a:defPPr>
        <a:defRPr lang="en-US"/>
      </a:defPPr>
      <a:lvl1pPr marL="0" algn="l" defTabSz="939575" rtl="0" eaLnBrk="1" latinLnBrk="0" hangingPunct="1">
        <a:defRPr sz="1700" kern="1200">
          <a:solidFill>
            <a:schemeClr val="tx1"/>
          </a:solidFill>
          <a:latin typeface="+mn-lt"/>
          <a:ea typeface="+mn-ea"/>
          <a:cs typeface="+mn-cs"/>
        </a:defRPr>
      </a:lvl1pPr>
      <a:lvl2pPr marL="469788" algn="l" defTabSz="939575" rtl="0" eaLnBrk="1" latinLnBrk="0" hangingPunct="1">
        <a:defRPr sz="1700" kern="1200">
          <a:solidFill>
            <a:schemeClr val="tx1"/>
          </a:solidFill>
          <a:latin typeface="+mn-lt"/>
          <a:ea typeface="+mn-ea"/>
          <a:cs typeface="+mn-cs"/>
        </a:defRPr>
      </a:lvl2pPr>
      <a:lvl3pPr marL="939575" algn="l" defTabSz="939575" rtl="0" eaLnBrk="1" latinLnBrk="0" hangingPunct="1">
        <a:defRPr sz="1700" kern="1200">
          <a:solidFill>
            <a:schemeClr val="tx1"/>
          </a:solidFill>
          <a:latin typeface="+mn-lt"/>
          <a:ea typeface="+mn-ea"/>
          <a:cs typeface="+mn-cs"/>
        </a:defRPr>
      </a:lvl3pPr>
      <a:lvl4pPr marL="1409365" algn="l" defTabSz="939575" rtl="0" eaLnBrk="1" latinLnBrk="0" hangingPunct="1">
        <a:defRPr sz="1700" kern="1200">
          <a:solidFill>
            <a:schemeClr val="tx1"/>
          </a:solidFill>
          <a:latin typeface="+mn-lt"/>
          <a:ea typeface="+mn-ea"/>
          <a:cs typeface="+mn-cs"/>
        </a:defRPr>
      </a:lvl4pPr>
      <a:lvl5pPr marL="1879152" algn="l" defTabSz="939575" rtl="0" eaLnBrk="1" latinLnBrk="0" hangingPunct="1">
        <a:defRPr sz="1700" kern="1200">
          <a:solidFill>
            <a:schemeClr val="tx1"/>
          </a:solidFill>
          <a:latin typeface="+mn-lt"/>
          <a:ea typeface="+mn-ea"/>
          <a:cs typeface="+mn-cs"/>
        </a:defRPr>
      </a:lvl5pPr>
      <a:lvl6pPr marL="2348940" algn="l" defTabSz="939575" rtl="0" eaLnBrk="1" latinLnBrk="0" hangingPunct="1">
        <a:defRPr sz="1700" kern="1200">
          <a:solidFill>
            <a:schemeClr val="tx1"/>
          </a:solidFill>
          <a:latin typeface="+mn-lt"/>
          <a:ea typeface="+mn-ea"/>
          <a:cs typeface="+mn-cs"/>
        </a:defRPr>
      </a:lvl6pPr>
      <a:lvl7pPr marL="2818729" algn="l" defTabSz="939575" rtl="0" eaLnBrk="1" latinLnBrk="0" hangingPunct="1">
        <a:defRPr sz="1700" kern="1200">
          <a:solidFill>
            <a:schemeClr val="tx1"/>
          </a:solidFill>
          <a:latin typeface="+mn-lt"/>
          <a:ea typeface="+mn-ea"/>
          <a:cs typeface="+mn-cs"/>
        </a:defRPr>
      </a:lvl7pPr>
      <a:lvl8pPr marL="3288515" algn="l" defTabSz="939575" rtl="0" eaLnBrk="1" latinLnBrk="0" hangingPunct="1">
        <a:defRPr sz="1700" kern="1200">
          <a:solidFill>
            <a:schemeClr val="tx1"/>
          </a:solidFill>
          <a:latin typeface="+mn-lt"/>
          <a:ea typeface="+mn-ea"/>
          <a:cs typeface="+mn-cs"/>
        </a:defRPr>
      </a:lvl8pPr>
      <a:lvl9pPr marL="3758305" algn="l" defTabSz="939575" rtl="0" eaLnBrk="1" latinLnBrk="0" hangingPunct="1">
        <a:defRPr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Gita.strode@daba.gov.lv"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mailto:Gita.strode@daba.gov.lv" TargetMode="External"/><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1764" y="2927837"/>
            <a:ext cx="7772400" cy="1514556"/>
          </a:xfrm>
        </p:spPr>
        <p:txBody>
          <a:bodyPr>
            <a:noAutofit/>
          </a:bodyPr>
          <a:lstStyle/>
          <a:p>
            <a:r>
              <a:rPr lang="lv-LV" sz="3600" b="1" dirty="0">
                <a:solidFill>
                  <a:srgbClr val="000000"/>
                </a:solidFill>
                <a:effectLst/>
                <a:latin typeface="Times New Roman" panose="02020603050405020304" pitchFamily="18" charset="0"/>
              </a:rPr>
              <a:t>Teritorijas plānojumu loma dabas vērtību saglabāšanā - DAP ieteikumi pašvaldību plānošanas dokumentiem</a:t>
            </a:r>
            <a:r>
              <a:rPr lang="lv-LV" sz="3600" b="0" dirty="0">
                <a:solidFill>
                  <a:srgbClr val="000000"/>
                </a:solidFill>
                <a:effectLst/>
                <a:latin typeface="Times New Roman" panose="02020603050405020304" pitchFamily="18" charset="0"/>
              </a:rPr>
              <a:t> </a:t>
            </a:r>
            <a:br>
              <a:rPr lang="lv-LV" sz="2400" dirty="0"/>
            </a:br>
            <a:endParaRPr lang="lv-LV" sz="2400" dirty="0"/>
          </a:p>
        </p:txBody>
      </p:sp>
      <p:sp>
        <p:nvSpPr>
          <p:cNvPr id="3" name="Text Placeholder 2"/>
          <p:cNvSpPr>
            <a:spLocks noGrp="1"/>
          </p:cNvSpPr>
          <p:nvPr>
            <p:ph type="body" sz="quarter" idx="10"/>
          </p:nvPr>
        </p:nvSpPr>
        <p:spPr>
          <a:xfrm>
            <a:off x="4891314" y="4921194"/>
            <a:ext cx="3566886" cy="703943"/>
          </a:xfrm>
        </p:spPr>
        <p:txBody>
          <a:bodyPr>
            <a:normAutofit fontScale="92500" lnSpcReduction="10000"/>
          </a:bodyPr>
          <a:lstStyle/>
          <a:p>
            <a:r>
              <a:rPr lang="lv-LV" dirty="0">
                <a:latin typeface="Times New Roman" panose="02020603050405020304" pitchFamily="18" charset="0"/>
                <a:cs typeface="Times New Roman" panose="02020603050405020304" pitchFamily="18" charset="0"/>
              </a:rPr>
              <a:t>Gita Strode, Dabas aizsardzības pārvaldes Dabas aizsardzības departamenta direktore</a:t>
            </a:r>
          </a:p>
          <a:p>
            <a:r>
              <a:rPr lang="lv-LV" dirty="0">
                <a:latin typeface="Times New Roman" panose="02020603050405020304" pitchFamily="18" charset="0"/>
                <a:cs typeface="Times New Roman" panose="02020603050405020304" pitchFamily="18" charset="0"/>
                <a:hlinkClick r:id="rId3"/>
              </a:rPr>
              <a:t>gita.strode@daba.gov.lv</a:t>
            </a:r>
            <a:r>
              <a:rPr lang="lv-LV" dirty="0">
                <a:latin typeface="Times New Roman" panose="02020603050405020304" pitchFamily="18" charset="0"/>
                <a:cs typeface="Times New Roman" panose="02020603050405020304" pitchFamily="18" charset="0"/>
              </a:rPr>
              <a:t>, 29455010</a:t>
            </a:r>
            <a:endParaRPr lang="lv-LV" dirty="0"/>
          </a:p>
        </p:txBody>
      </p:sp>
      <p:sp>
        <p:nvSpPr>
          <p:cNvPr id="4" name="Text Placeholder 3"/>
          <p:cNvSpPr>
            <a:spLocks noGrp="1"/>
          </p:cNvSpPr>
          <p:nvPr>
            <p:ph type="body" sz="quarter" idx="11"/>
          </p:nvPr>
        </p:nvSpPr>
        <p:spPr/>
        <p:txBody>
          <a:bodyPr>
            <a:normAutofit/>
          </a:bodyPr>
          <a:lstStyle/>
          <a:p>
            <a:endParaRPr lang="lv-LV"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393224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62474D-4ACA-DABA-A01A-564BF12E50E2}"/>
              </a:ext>
            </a:extLst>
          </p:cNvPr>
          <p:cNvSpPr>
            <a:spLocks noGrp="1"/>
          </p:cNvSpPr>
          <p:nvPr>
            <p:ph type="title"/>
          </p:nvPr>
        </p:nvSpPr>
        <p:spPr/>
        <p:txBody>
          <a:bodyPr>
            <a:noAutofit/>
          </a:bodyPr>
          <a:lstStyle/>
          <a:p>
            <a:pPr algn="ctr"/>
            <a:r>
              <a:rPr lang="lv-LV" sz="3200" b="1" dirty="0"/>
              <a:t>Vietējas nozīmes aizsargājamas dabas teritorijas</a:t>
            </a:r>
            <a:endParaRPr lang="en-GB" sz="3200" b="1" dirty="0"/>
          </a:p>
        </p:txBody>
      </p:sp>
      <p:sp>
        <p:nvSpPr>
          <p:cNvPr id="3" name="Content Placeholder 2">
            <a:extLst>
              <a:ext uri="{FF2B5EF4-FFF2-40B4-BE49-F238E27FC236}">
                <a16:creationId xmlns:a16="http://schemas.microsoft.com/office/drawing/2014/main" id="{83E85244-605B-0F93-5BE6-B38BA87C3C43}"/>
              </a:ext>
            </a:extLst>
          </p:cNvPr>
          <p:cNvSpPr>
            <a:spLocks noGrp="1"/>
          </p:cNvSpPr>
          <p:nvPr>
            <p:ph idx="1"/>
          </p:nvPr>
        </p:nvSpPr>
        <p:spPr>
          <a:xfrm>
            <a:off x="1569493" y="1555846"/>
            <a:ext cx="7117307" cy="4570328"/>
          </a:xfrm>
        </p:spPr>
        <p:txBody>
          <a:bodyPr>
            <a:noAutofit/>
          </a:bodyPr>
          <a:lstStyle/>
          <a:p>
            <a:pPr marR="187960" algn="just">
              <a:lnSpc>
                <a:spcPct val="115000"/>
              </a:lnSpc>
              <a:spcAft>
                <a:spcPts val="1000"/>
              </a:spcAft>
            </a:pPr>
            <a:r>
              <a:rPr lang="lv-LV" sz="2200" dirty="0">
                <a:ea typeface="Calibri" panose="020F0502020204030204" pitchFamily="34" charset="0"/>
              </a:rPr>
              <a:t>Ieteikumi TIAN:</a:t>
            </a:r>
          </a:p>
          <a:p>
            <a:pPr marL="1047750" marR="187960" lvl="1" indent="-285750" algn="just">
              <a:lnSpc>
                <a:spcPct val="115000"/>
              </a:lnSpc>
              <a:spcAft>
                <a:spcPts val="1000"/>
              </a:spcAft>
              <a:buFont typeface="Arial" panose="020B0604020202020204" pitchFamily="34" charset="0"/>
              <a:buChar char="•"/>
            </a:pPr>
            <a:r>
              <a:rPr lang="lv-LV" sz="2200" dirty="0">
                <a:effectLst/>
                <a:latin typeface="Times New Roman" panose="02020603050405020304" pitchFamily="18" charset="0"/>
                <a:ea typeface="Calibri" panose="020F0502020204030204" pitchFamily="34" charset="0"/>
                <a:cs typeface="Times New Roman" panose="02020603050405020304" pitchFamily="18" charset="0"/>
              </a:rPr>
              <a:t>Aleju un parku saglabāšana (nosacījumi koku ciršanai, kopšanai, jaunai būvniecībai, apzaļumošanai, apgaismojumam/publiskajai </a:t>
            </a:r>
            <a:r>
              <a:rPr lang="lv-LV" sz="2200" dirty="0" err="1">
                <a:effectLst/>
                <a:latin typeface="Times New Roman" panose="02020603050405020304" pitchFamily="18" charset="0"/>
                <a:ea typeface="Calibri" panose="020F0502020204030204" pitchFamily="34" charset="0"/>
                <a:cs typeface="Times New Roman" panose="02020603050405020304" pitchFamily="18" charset="0"/>
              </a:rPr>
              <a:t>ārtelpai</a:t>
            </a:r>
            <a:r>
              <a:rPr lang="lv-LV" sz="2200" dirty="0">
                <a:effectLst/>
                <a:latin typeface="Times New Roman" panose="02020603050405020304" pitchFamily="18" charset="0"/>
                <a:ea typeface="Calibri" panose="020F0502020204030204" pitchFamily="34" charset="0"/>
                <a:cs typeface="Times New Roman" panose="02020603050405020304" pitchFamily="18" charset="0"/>
              </a:rPr>
              <a:t>)</a:t>
            </a:r>
          </a:p>
          <a:p>
            <a:pPr marL="1047750" marR="187960" lvl="1" indent="-285750" algn="just">
              <a:lnSpc>
                <a:spcPct val="115000"/>
              </a:lnSpc>
              <a:spcAft>
                <a:spcPts val="1000"/>
              </a:spcAft>
              <a:buFont typeface="Arial" panose="020B0604020202020204" pitchFamily="34" charset="0"/>
              <a:buChar char="•"/>
            </a:pPr>
            <a:r>
              <a:rPr lang="lv-LV" sz="2200" dirty="0">
                <a:ea typeface="Calibri" panose="020F0502020204030204" pitchFamily="34" charset="0"/>
              </a:rPr>
              <a:t>Ainaviskie ceļi (nosacījumi ceļa trases maiņai, apbūves saskaņošanai, ierobežojumi apmežošanai/būtiskai ainavas pārveidei)</a:t>
            </a:r>
          </a:p>
          <a:p>
            <a:pPr marR="187960" lvl="1" indent="0" algn="just">
              <a:lnSpc>
                <a:spcPct val="115000"/>
              </a:lnSpc>
              <a:spcAft>
                <a:spcPts val="1000"/>
              </a:spcAft>
              <a:buNone/>
            </a:pPr>
            <a:r>
              <a:rPr lang="lv-LV" sz="2200" dirty="0">
                <a:ea typeface="Calibri" panose="020F0502020204030204" pitchFamily="34" charset="0"/>
              </a:rPr>
              <a:t>Piemērs - Salaspils novada domes 2025. gada 13. marta saistošie noteikumi Nr. 4/2025</a:t>
            </a:r>
            <a:endParaRPr lang="lv-LV" sz="2200" dirty="0">
              <a:effectLst/>
              <a:latin typeface="Times New Roman" panose="02020603050405020304" pitchFamily="18" charset="0"/>
              <a:ea typeface="Calibri" panose="020F0502020204030204" pitchFamily="34" charset="0"/>
              <a:cs typeface="Times New Roman" panose="02020603050405020304" pitchFamily="18" charset="0"/>
            </a:endParaRPr>
          </a:p>
          <a:p>
            <a:pPr marR="187960" algn="just">
              <a:lnSpc>
                <a:spcPct val="115000"/>
              </a:lnSpc>
              <a:spcAft>
                <a:spcPts val="1000"/>
              </a:spcAft>
            </a:pPr>
            <a:endParaRPr lang="lv-LV" sz="18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4" name="Text Placeholder 3">
            <a:extLst>
              <a:ext uri="{FF2B5EF4-FFF2-40B4-BE49-F238E27FC236}">
                <a16:creationId xmlns:a16="http://schemas.microsoft.com/office/drawing/2014/main" id="{4DEAABE8-CA76-C921-85D0-3FCC9E44B2E6}"/>
              </a:ext>
            </a:extLst>
          </p:cNvPr>
          <p:cNvSpPr>
            <a:spLocks noGrp="1"/>
          </p:cNvSpPr>
          <p:nvPr>
            <p:ph type="body" sz="quarter" idx="10"/>
          </p:nvPr>
        </p:nvSpPr>
        <p:spPr/>
        <p:txBody>
          <a:bodyPr/>
          <a:lstStyle/>
          <a:p>
            <a:endParaRPr lang="en-GB"/>
          </a:p>
        </p:txBody>
      </p:sp>
      <p:sp>
        <p:nvSpPr>
          <p:cNvPr id="5" name="Text Placeholder 4">
            <a:extLst>
              <a:ext uri="{FF2B5EF4-FFF2-40B4-BE49-F238E27FC236}">
                <a16:creationId xmlns:a16="http://schemas.microsoft.com/office/drawing/2014/main" id="{1E78E1BB-8C6B-F52A-574C-55B5D2456D92}"/>
              </a:ext>
            </a:extLst>
          </p:cNvPr>
          <p:cNvSpPr>
            <a:spLocks noGrp="1"/>
          </p:cNvSpPr>
          <p:nvPr>
            <p:ph type="body" sz="quarter" idx="12"/>
          </p:nvPr>
        </p:nvSpPr>
        <p:spPr/>
        <p:txBody>
          <a:bodyPr/>
          <a:lstStyle/>
          <a:p>
            <a:endParaRPr lang="en-GB" dirty="0"/>
          </a:p>
        </p:txBody>
      </p:sp>
      <p:sp>
        <p:nvSpPr>
          <p:cNvPr id="6" name="Slide Number Placeholder 5">
            <a:extLst>
              <a:ext uri="{FF2B5EF4-FFF2-40B4-BE49-F238E27FC236}">
                <a16:creationId xmlns:a16="http://schemas.microsoft.com/office/drawing/2014/main" id="{67EB1C0D-E96E-5094-E0E0-ED9ED7B08A48}"/>
              </a:ext>
            </a:extLst>
          </p:cNvPr>
          <p:cNvSpPr>
            <a:spLocks noGrp="1"/>
          </p:cNvSpPr>
          <p:nvPr>
            <p:ph type="sldNum" sz="quarter" idx="13"/>
          </p:nvPr>
        </p:nvSpPr>
        <p:spPr/>
        <p:txBody>
          <a:bodyPr/>
          <a:lstStyle/>
          <a:p>
            <a:pPr>
              <a:defRPr/>
            </a:pPr>
            <a:fld id="{B899FED1-14D3-4C6C-993C-BF4EDC5E305C}" type="slidenum">
              <a:rPr lang="en-US" smtClean="0"/>
              <a:pPr>
                <a:defRPr/>
              </a:pPr>
              <a:t>10</a:t>
            </a:fld>
            <a:endParaRPr lang="en-US" dirty="0"/>
          </a:p>
        </p:txBody>
      </p:sp>
    </p:spTree>
    <p:extLst>
      <p:ext uri="{BB962C8B-B14F-4D97-AF65-F5344CB8AC3E}">
        <p14:creationId xmlns:p14="http://schemas.microsoft.com/office/powerpoint/2010/main" val="38062494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F3A992-F6D2-1E93-2771-3EF0FB742A4C}"/>
              </a:ext>
            </a:extLst>
          </p:cNvPr>
          <p:cNvSpPr>
            <a:spLocks noGrp="1"/>
          </p:cNvSpPr>
          <p:nvPr>
            <p:ph type="title"/>
          </p:nvPr>
        </p:nvSpPr>
        <p:spPr/>
        <p:txBody>
          <a:bodyPr>
            <a:normAutofit/>
          </a:bodyPr>
          <a:lstStyle/>
          <a:p>
            <a:r>
              <a:rPr lang="lv-LV" dirty="0"/>
              <a:t>No jautājumiem…</a:t>
            </a:r>
            <a:endParaRPr lang="en-GB" dirty="0"/>
          </a:p>
        </p:txBody>
      </p:sp>
      <p:sp>
        <p:nvSpPr>
          <p:cNvPr id="3" name="Content Placeholder 2">
            <a:extLst>
              <a:ext uri="{FF2B5EF4-FFF2-40B4-BE49-F238E27FC236}">
                <a16:creationId xmlns:a16="http://schemas.microsoft.com/office/drawing/2014/main" id="{450D5565-62DD-7DAF-34F8-1923AD68D193}"/>
              </a:ext>
            </a:extLst>
          </p:cNvPr>
          <p:cNvSpPr>
            <a:spLocks noGrp="1"/>
          </p:cNvSpPr>
          <p:nvPr>
            <p:ph idx="1"/>
          </p:nvPr>
        </p:nvSpPr>
        <p:spPr>
          <a:xfrm>
            <a:off x="1381760" y="1676400"/>
            <a:ext cx="7305040" cy="4449773"/>
          </a:xfrm>
        </p:spPr>
        <p:txBody>
          <a:bodyPr/>
          <a:lstStyle/>
          <a:p>
            <a:pPr marL="342900" indent="-342900">
              <a:buFont typeface="Arial" panose="020B0604020202020204" pitchFamily="34" charset="0"/>
              <a:buChar char="•"/>
            </a:pPr>
            <a:r>
              <a:rPr lang="en-GB" dirty="0" err="1"/>
              <a:t>Upju</a:t>
            </a:r>
            <a:r>
              <a:rPr lang="en-GB" dirty="0"/>
              <a:t> </a:t>
            </a:r>
            <a:r>
              <a:rPr lang="lv-LV" dirty="0"/>
              <a:t>un ezeru </a:t>
            </a:r>
            <a:r>
              <a:rPr lang="en-GB" dirty="0" err="1"/>
              <a:t>eitrofikācijas</a:t>
            </a:r>
            <a:r>
              <a:rPr lang="en-GB" dirty="0"/>
              <a:t> </a:t>
            </a:r>
            <a:r>
              <a:rPr lang="en-GB" dirty="0" err="1"/>
              <a:t>riska</a:t>
            </a:r>
            <a:r>
              <a:rPr lang="en-GB" dirty="0"/>
              <a:t> </a:t>
            </a:r>
            <a:r>
              <a:rPr lang="en-GB" dirty="0" err="1"/>
              <a:t>mazināšanas</a:t>
            </a:r>
            <a:r>
              <a:rPr lang="en-GB" dirty="0"/>
              <a:t> </a:t>
            </a:r>
            <a:r>
              <a:rPr lang="en-GB" dirty="0" err="1"/>
              <a:t>iespējas</a:t>
            </a:r>
            <a:r>
              <a:rPr lang="lv-LV" dirty="0"/>
              <a:t>:</a:t>
            </a:r>
          </a:p>
          <a:p>
            <a:pPr marL="1104900" lvl="1" indent="-342900">
              <a:buFont typeface="Arial" panose="020B0604020202020204" pitchFamily="34" charset="0"/>
              <a:buChar char="•"/>
            </a:pPr>
            <a:r>
              <a:rPr lang="lv-LV" dirty="0"/>
              <a:t>Buferzonas, kurās ierobežota apbūve </a:t>
            </a:r>
          </a:p>
          <a:p>
            <a:pPr marL="1104900" lvl="1" indent="-342900">
              <a:buFont typeface="Arial" panose="020B0604020202020204" pitchFamily="34" charset="0"/>
              <a:buChar char="•"/>
            </a:pPr>
            <a:r>
              <a:rPr lang="lv-LV" dirty="0"/>
              <a:t>Nosacījumi centralizētai notekūdeņu apsaimniekošanai</a:t>
            </a:r>
          </a:p>
          <a:p>
            <a:pPr marL="1104900" lvl="1" indent="-342900">
              <a:buFont typeface="Arial" panose="020B0604020202020204" pitchFamily="34" charset="0"/>
              <a:buChar char="•"/>
            </a:pPr>
            <a:r>
              <a:rPr lang="lv-LV" dirty="0"/>
              <a:t>Nav vēlams veidot aramzemi buferzonā</a:t>
            </a:r>
            <a:r>
              <a:rPr lang="en-GB" dirty="0"/>
              <a:t> </a:t>
            </a:r>
            <a:endParaRPr lang="lv-LV" dirty="0"/>
          </a:p>
          <a:p>
            <a:pPr marL="1104900" lvl="1" indent="-342900">
              <a:buFont typeface="Arial" panose="020B0604020202020204" pitchFamily="34" charset="0"/>
              <a:buChar char="•"/>
            </a:pPr>
            <a:r>
              <a:rPr lang="lv-LV" dirty="0"/>
              <a:t>Kritiski vērtēt mežsaimniecisko darbību (buferzonā nav vēlamas kailcirtes) </a:t>
            </a:r>
          </a:p>
          <a:p>
            <a:pPr marL="1104900" lvl="1" indent="-342900">
              <a:buFont typeface="Arial" panose="020B0604020202020204" pitchFamily="34" charset="0"/>
              <a:buChar char="•"/>
            </a:pPr>
            <a:r>
              <a:rPr lang="lv-LV" dirty="0"/>
              <a:t>Publiskā piekļuve ūdensobjektiem (sabiedrības «</a:t>
            </a:r>
            <a:r>
              <a:rPr lang="lv-LV"/>
              <a:t>modrā acs»)</a:t>
            </a:r>
          </a:p>
          <a:p>
            <a:pPr lvl="1" indent="0">
              <a:buNone/>
            </a:pPr>
            <a:endParaRPr lang="en-GB" dirty="0"/>
          </a:p>
        </p:txBody>
      </p:sp>
      <p:sp>
        <p:nvSpPr>
          <p:cNvPr id="4" name="Text Placeholder 3">
            <a:extLst>
              <a:ext uri="{FF2B5EF4-FFF2-40B4-BE49-F238E27FC236}">
                <a16:creationId xmlns:a16="http://schemas.microsoft.com/office/drawing/2014/main" id="{4FA358DA-7A45-8EFB-091D-F73A0D07D27E}"/>
              </a:ext>
            </a:extLst>
          </p:cNvPr>
          <p:cNvSpPr>
            <a:spLocks noGrp="1"/>
          </p:cNvSpPr>
          <p:nvPr>
            <p:ph type="body" sz="quarter" idx="10"/>
          </p:nvPr>
        </p:nvSpPr>
        <p:spPr/>
        <p:txBody>
          <a:bodyPr/>
          <a:lstStyle/>
          <a:p>
            <a:endParaRPr lang="en-GB"/>
          </a:p>
        </p:txBody>
      </p:sp>
      <p:sp>
        <p:nvSpPr>
          <p:cNvPr id="5" name="Text Placeholder 4">
            <a:extLst>
              <a:ext uri="{FF2B5EF4-FFF2-40B4-BE49-F238E27FC236}">
                <a16:creationId xmlns:a16="http://schemas.microsoft.com/office/drawing/2014/main" id="{70F3C83C-283E-7D9B-216C-CBAED54AFF78}"/>
              </a:ext>
            </a:extLst>
          </p:cNvPr>
          <p:cNvSpPr>
            <a:spLocks noGrp="1"/>
          </p:cNvSpPr>
          <p:nvPr>
            <p:ph type="body" sz="quarter" idx="12"/>
          </p:nvPr>
        </p:nvSpPr>
        <p:spPr/>
        <p:txBody>
          <a:bodyPr/>
          <a:lstStyle/>
          <a:p>
            <a:endParaRPr lang="en-GB"/>
          </a:p>
        </p:txBody>
      </p:sp>
      <p:sp>
        <p:nvSpPr>
          <p:cNvPr id="6" name="Slide Number Placeholder 5">
            <a:extLst>
              <a:ext uri="{FF2B5EF4-FFF2-40B4-BE49-F238E27FC236}">
                <a16:creationId xmlns:a16="http://schemas.microsoft.com/office/drawing/2014/main" id="{69BCE6AE-B4D0-1214-EC51-A313C7390ED7}"/>
              </a:ext>
            </a:extLst>
          </p:cNvPr>
          <p:cNvSpPr>
            <a:spLocks noGrp="1"/>
          </p:cNvSpPr>
          <p:nvPr>
            <p:ph type="sldNum" sz="quarter" idx="13"/>
          </p:nvPr>
        </p:nvSpPr>
        <p:spPr/>
        <p:txBody>
          <a:bodyPr/>
          <a:lstStyle/>
          <a:p>
            <a:pPr>
              <a:defRPr/>
            </a:pPr>
            <a:fld id="{B899FED1-14D3-4C6C-993C-BF4EDC5E305C}" type="slidenum">
              <a:rPr lang="en-US" smtClean="0"/>
              <a:pPr>
                <a:defRPr/>
              </a:pPr>
              <a:t>11</a:t>
            </a:fld>
            <a:endParaRPr lang="en-US" dirty="0"/>
          </a:p>
        </p:txBody>
      </p:sp>
    </p:spTree>
    <p:extLst>
      <p:ext uri="{BB962C8B-B14F-4D97-AF65-F5344CB8AC3E}">
        <p14:creationId xmlns:p14="http://schemas.microsoft.com/office/powerpoint/2010/main" val="27825111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ksta vietturis 6"/>
          <p:cNvSpPr>
            <a:spLocks noGrp="1"/>
          </p:cNvSpPr>
          <p:nvPr>
            <p:ph type="body" sz="quarter" idx="10"/>
          </p:nvPr>
        </p:nvSpPr>
        <p:spPr/>
        <p:txBody>
          <a:bodyPr/>
          <a:lstStyle/>
          <a:p>
            <a:r>
              <a:rPr lang="lv-LV" dirty="0"/>
              <a:t>Gita </a:t>
            </a:r>
            <a:r>
              <a:rPr lang="lv-LV" dirty="0" err="1"/>
              <a:t>Strode</a:t>
            </a:r>
            <a:r>
              <a:rPr lang="lv-LV" dirty="0"/>
              <a:t>, </a:t>
            </a:r>
            <a:r>
              <a:rPr lang="lv-LV" dirty="0">
                <a:latin typeface="Times New Roman" panose="02020603050405020304" pitchFamily="18" charset="0"/>
                <a:cs typeface="Times New Roman" panose="02020603050405020304" pitchFamily="18" charset="0"/>
              </a:rPr>
              <a:t>Dabas aizsardzības pārvaldes Dabas aizsardzības departamenta direktore</a:t>
            </a:r>
          </a:p>
          <a:p>
            <a:r>
              <a:rPr lang="lv-LV" dirty="0" err="1">
                <a:latin typeface="Times New Roman" panose="02020603050405020304" pitchFamily="18" charset="0"/>
                <a:cs typeface="Times New Roman" panose="02020603050405020304" pitchFamily="18" charset="0"/>
                <a:hlinkClick r:id="rId3"/>
              </a:rPr>
              <a:t>gita.strode@daba.gov.lv</a:t>
            </a:r>
            <a:r>
              <a:rPr lang="lv-LV" dirty="0">
                <a:latin typeface="Times New Roman" panose="02020603050405020304" pitchFamily="18" charset="0"/>
                <a:cs typeface="Times New Roman" panose="02020603050405020304" pitchFamily="18" charset="0"/>
              </a:rPr>
              <a:t>, 29455010</a:t>
            </a:r>
            <a:endParaRPr lang="lv-LV" dirty="0"/>
          </a:p>
          <a:p>
            <a:endParaRPr lang="lv-LV" dirty="0"/>
          </a:p>
        </p:txBody>
      </p:sp>
      <p:sp>
        <p:nvSpPr>
          <p:cNvPr id="8" name="Teksta vietturis 7"/>
          <p:cNvSpPr>
            <a:spLocks noGrp="1"/>
          </p:cNvSpPr>
          <p:nvPr>
            <p:ph type="body" sz="quarter" idx="11"/>
          </p:nvPr>
        </p:nvSpPr>
        <p:spPr/>
        <p:txBody>
          <a:bodyPr/>
          <a:lstStyle/>
          <a:p>
            <a:endParaRPr lang="lv-LV" dirty="0"/>
          </a:p>
        </p:txBody>
      </p:sp>
      <p:sp>
        <p:nvSpPr>
          <p:cNvPr id="6" name="Slaida numura vietturis 5"/>
          <p:cNvSpPr>
            <a:spLocks noGrp="1"/>
          </p:cNvSpPr>
          <p:nvPr>
            <p:ph type="sldNum" sz="quarter" idx="4294967295"/>
          </p:nvPr>
        </p:nvSpPr>
        <p:spPr>
          <a:xfrm>
            <a:off x="8839200" y="6324600"/>
            <a:ext cx="304800" cy="304800"/>
          </a:xfrm>
        </p:spPr>
        <p:txBody>
          <a:bodyPr/>
          <a:lstStyle/>
          <a:p>
            <a:pPr>
              <a:defRPr/>
            </a:pPr>
            <a:fld id="{B899FED1-14D3-4C6C-993C-BF4EDC5E305C}" type="slidenum">
              <a:rPr lang="en-US" smtClean="0"/>
              <a:pPr>
                <a:defRPr/>
              </a:pPr>
              <a:t>12</a:t>
            </a:fld>
            <a:endParaRPr lang="en-US" dirty="0"/>
          </a:p>
        </p:txBody>
      </p:sp>
    </p:spTree>
    <p:extLst>
      <p:ext uri="{BB962C8B-B14F-4D97-AF65-F5344CB8AC3E}">
        <p14:creationId xmlns:p14="http://schemas.microsoft.com/office/powerpoint/2010/main" val="25623575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3E0A92-E907-480A-8246-5EE9ABF7884C}"/>
              </a:ext>
            </a:extLst>
          </p:cNvPr>
          <p:cNvSpPr>
            <a:spLocks noGrp="1"/>
          </p:cNvSpPr>
          <p:nvPr>
            <p:ph type="title"/>
          </p:nvPr>
        </p:nvSpPr>
        <p:spPr/>
        <p:txBody>
          <a:bodyPr/>
          <a:lstStyle/>
          <a:p>
            <a:r>
              <a:rPr lang="lv-LV" b="1" dirty="0"/>
              <a:t>Vai Latvijā ir daudz īpaši aizsargājamo dabas teritoriju?</a:t>
            </a:r>
          </a:p>
        </p:txBody>
      </p:sp>
      <p:pic>
        <p:nvPicPr>
          <p:cNvPr id="7" name="Content Placeholder 6">
            <a:extLst>
              <a:ext uri="{FF2B5EF4-FFF2-40B4-BE49-F238E27FC236}">
                <a16:creationId xmlns:a16="http://schemas.microsoft.com/office/drawing/2014/main" id="{335419A9-740A-4EBB-B751-C6510DFBACCB}"/>
              </a:ext>
            </a:extLst>
          </p:cNvPr>
          <p:cNvPicPr>
            <a:picLocks noGrp="1" noChangeAspect="1"/>
          </p:cNvPicPr>
          <p:nvPr>
            <p:ph idx="1"/>
          </p:nvPr>
        </p:nvPicPr>
        <p:blipFill>
          <a:blip r:embed="rId3"/>
          <a:stretch>
            <a:fillRect/>
          </a:stretch>
        </p:blipFill>
        <p:spPr>
          <a:xfrm>
            <a:off x="1296361" y="1206274"/>
            <a:ext cx="7238039" cy="5118326"/>
          </a:xfrm>
          <a:prstGeom prst="rect">
            <a:avLst/>
          </a:prstGeom>
        </p:spPr>
      </p:pic>
      <p:sp>
        <p:nvSpPr>
          <p:cNvPr id="4" name="Text Placeholder 3">
            <a:extLst>
              <a:ext uri="{FF2B5EF4-FFF2-40B4-BE49-F238E27FC236}">
                <a16:creationId xmlns:a16="http://schemas.microsoft.com/office/drawing/2014/main" id="{7BE133D6-0DC5-4CA5-81AA-260F4462993A}"/>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A814D9BE-9469-4808-B0CF-F2640DE0B3EF}"/>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DAA29850-32F2-441C-9CBC-397C7E7DFED6}"/>
              </a:ext>
            </a:extLst>
          </p:cNvPr>
          <p:cNvSpPr>
            <a:spLocks noGrp="1"/>
          </p:cNvSpPr>
          <p:nvPr>
            <p:ph type="sldNum" sz="quarter" idx="13"/>
          </p:nvPr>
        </p:nvSpPr>
        <p:spPr/>
        <p:txBody>
          <a:bodyPr/>
          <a:lstStyle/>
          <a:p>
            <a:pPr>
              <a:defRPr/>
            </a:pPr>
            <a:fld id="{B899FED1-14D3-4C6C-993C-BF4EDC5E305C}" type="slidenum">
              <a:rPr lang="en-US" smtClean="0"/>
              <a:pPr>
                <a:defRPr/>
              </a:pPr>
              <a:t>2</a:t>
            </a:fld>
            <a:endParaRPr lang="en-US" dirty="0"/>
          </a:p>
        </p:txBody>
      </p:sp>
    </p:spTree>
    <p:extLst>
      <p:ext uri="{BB962C8B-B14F-4D97-AF65-F5344CB8AC3E}">
        <p14:creationId xmlns:p14="http://schemas.microsoft.com/office/powerpoint/2010/main" val="23949712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3E4A9F-39F3-ACB5-819D-86A5860FB6E5}"/>
              </a:ext>
            </a:extLst>
          </p:cNvPr>
          <p:cNvSpPr>
            <a:spLocks noGrp="1"/>
          </p:cNvSpPr>
          <p:nvPr>
            <p:ph type="title"/>
          </p:nvPr>
        </p:nvSpPr>
        <p:spPr/>
        <p:txBody>
          <a:bodyPr>
            <a:noAutofit/>
          </a:bodyPr>
          <a:lstStyle/>
          <a:p>
            <a:pPr algn="ctr"/>
            <a:r>
              <a:rPr lang="en-US" sz="3200" b="1" i="0" u="none" strike="noStrike" dirty="0" err="1">
                <a:solidFill>
                  <a:srgbClr val="000000"/>
                </a:solidFill>
                <a:effectLst/>
                <a:latin typeface="+mj-lt"/>
              </a:rPr>
              <a:t>Ekosistēmu</a:t>
            </a:r>
            <a:r>
              <a:rPr lang="en-US" sz="3200" b="1" i="0" u="none" strike="noStrike" dirty="0">
                <a:solidFill>
                  <a:srgbClr val="000000"/>
                </a:solidFill>
                <a:effectLst/>
                <a:latin typeface="+mj-lt"/>
              </a:rPr>
              <a:t> </a:t>
            </a:r>
            <a:r>
              <a:rPr lang="en-US" sz="3200" b="1" i="0" u="none" strike="noStrike" dirty="0" err="1">
                <a:solidFill>
                  <a:srgbClr val="000000"/>
                </a:solidFill>
                <a:effectLst/>
                <a:latin typeface="+mj-lt"/>
              </a:rPr>
              <a:t>pakalpojumu</a:t>
            </a:r>
            <a:r>
              <a:rPr lang="en-US" sz="3200" b="1" i="0" u="none" strike="noStrike" dirty="0">
                <a:solidFill>
                  <a:srgbClr val="000000"/>
                </a:solidFill>
                <a:effectLst/>
                <a:latin typeface="+mj-lt"/>
              </a:rPr>
              <a:t> </a:t>
            </a:r>
            <a:r>
              <a:rPr lang="en-US" sz="3200" b="1" i="0" u="none" strike="noStrike" dirty="0" err="1">
                <a:solidFill>
                  <a:srgbClr val="000000"/>
                </a:solidFill>
                <a:effectLst/>
                <a:latin typeface="+mj-lt"/>
              </a:rPr>
              <a:t>pieeja</a:t>
            </a:r>
            <a:r>
              <a:rPr lang="en-US" sz="3200" b="1" i="0" u="none" strike="noStrike" dirty="0">
                <a:solidFill>
                  <a:srgbClr val="000000"/>
                </a:solidFill>
                <a:effectLst/>
                <a:latin typeface="+mj-lt"/>
              </a:rPr>
              <a:t> </a:t>
            </a:r>
            <a:r>
              <a:rPr lang="en-US" sz="3200" b="1" i="0" u="none" strike="noStrike" dirty="0" err="1">
                <a:solidFill>
                  <a:srgbClr val="000000"/>
                </a:solidFill>
                <a:effectLst/>
                <a:latin typeface="+mj-lt"/>
              </a:rPr>
              <a:t>plānošanā</a:t>
            </a:r>
            <a:endParaRPr lang="en-GB" sz="3200" dirty="0">
              <a:latin typeface="+mj-lt"/>
            </a:endParaRPr>
          </a:p>
        </p:txBody>
      </p:sp>
      <p:sp>
        <p:nvSpPr>
          <p:cNvPr id="4" name="Text Placeholder 3">
            <a:extLst>
              <a:ext uri="{FF2B5EF4-FFF2-40B4-BE49-F238E27FC236}">
                <a16:creationId xmlns:a16="http://schemas.microsoft.com/office/drawing/2014/main" id="{99484C99-4F10-5E98-0106-F2674E9DC9F1}"/>
              </a:ext>
            </a:extLst>
          </p:cNvPr>
          <p:cNvSpPr>
            <a:spLocks noGrp="1"/>
          </p:cNvSpPr>
          <p:nvPr>
            <p:ph type="body" sz="quarter" idx="10"/>
          </p:nvPr>
        </p:nvSpPr>
        <p:spPr/>
        <p:txBody>
          <a:bodyPr/>
          <a:lstStyle/>
          <a:p>
            <a:endParaRPr lang="en-GB"/>
          </a:p>
        </p:txBody>
      </p:sp>
      <p:sp>
        <p:nvSpPr>
          <p:cNvPr id="5" name="Text Placeholder 4">
            <a:extLst>
              <a:ext uri="{FF2B5EF4-FFF2-40B4-BE49-F238E27FC236}">
                <a16:creationId xmlns:a16="http://schemas.microsoft.com/office/drawing/2014/main" id="{F45D40D6-AA3E-F159-A898-0BA101B928E8}"/>
              </a:ext>
            </a:extLst>
          </p:cNvPr>
          <p:cNvSpPr>
            <a:spLocks noGrp="1"/>
          </p:cNvSpPr>
          <p:nvPr>
            <p:ph type="body" sz="quarter" idx="12"/>
          </p:nvPr>
        </p:nvSpPr>
        <p:spPr/>
        <p:txBody>
          <a:bodyPr/>
          <a:lstStyle/>
          <a:p>
            <a:endParaRPr lang="en-GB"/>
          </a:p>
        </p:txBody>
      </p:sp>
      <p:sp>
        <p:nvSpPr>
          <p:cNvPr id="6" name="Slide Number Placeholder 5">
            <a:extLst>
              <a:ext uri="{FF2B5EF4-FFF2-40B4-BE49-F238E27FC236}">
                <a16:creationId xmlns:a16="http://schemas.microsoft.com/office/drawing/2014/main" id="{3B5E3BE2-F0D2-61B5-1514-1804A9655447}"/>
              </a:ext>
            </a:extLst>
          </p:cNvPr>
          <p:cNvSpPr>
            <a:spLocks noGrp="1"/>
          </p:cNvSpPr>
          <p:nvPr>
            <p:ph type="sldNum" sz="quarter" idx="13"/>
          </p:nvPr>
        </p:nvSpPr>
        <p:spPr/>
        <p:txBody>
          <a:bodyPr/>
          <a:lstStyle/>
          <a:p>
            <a:pPr>
              <a:defRPr/>
            </a:pPr>
            <a:fld id="{B899FED1-14D3-4C6C-993C-BF4EDC5E305C}" type="slidenum">
              <a:rPr lang="en-US" smtClean="0"/>
              <a:pPr>
                <a:defRPr/>
              </a:pPr>
              <a:t>3</a:t>
            </a:fld>
            <a:endParaRPr lang="en-US" dirty="0"/>
          </a:p>
        </p:txBody>
      </p:sp>
      <p:pic>
        <p:nvPicPr>
          <p:cNvPr id="1026" name="Picture 2">
            <a:extLst>
              <a:ext uri="{FF2B5EF4-FFF2-40B4-BE49-F238E27FC236}">
                <a16:creationId xmlns:a16="http://schemas.microsoft.com/office/drawing/2014/main" id="{CB1D9E0E-5C91-1081-68E9-DBCC1761A402}"/>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73103" y="1752600"/>
            <a:ext cx="4799835" cy="4373563"/>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6DA9493C-9295-054D-2330-17AAC83C7AA3}"/>
              </a:ext>
            </a:extLst>
          </p:cNvPr>
          <p:cNvSpPr txBox="1"/>
          <p:nvPr/>
        </p:nvSpPr>
        <p:spPr>
          <a:xfrm>
            <a:off x="5270310" y="1764566"/>
            <a:ext cx="3507475" cy="2785378"/>
          </a:xfrm>
          <a:prstGeom prst="rect">
            <a:avLst/>
          </a:prstGeom>
          <a:noFill/>
        </p:spPr>
        <p:txBody>
          <a:bodyPr wrap="square">
            <a:spAutoFit/>
          </a:bodyPr>
          <a:lstStyle/>
          <a:p>
            <a:pPr marL="285750" indent="-285750">
              <a:buFont typeface="Arial" panose="020B0604020202020204" pitchFamily="34" charset="0"/>
              <a:buChar char="•"/>
            </a:pPr>
            <a:r>
              <a:rPr lang="en-GB" sz="2500" dirty="0"/>
              <a:t>Dabas </a:t>
            </a:r>
            <a:r>
              <a:rPr lang="en-GB" sz="2500" dirty="0" err="1"/>
              <a:t>vērtības</a:t>
            </a:r>
            <a:r>
              <a:rPr lang="en-GB" sz="2500" dirty="0"/>
              <a:t> </a:t>
            </a:r>
            <a:r>
              <a:rPr lang="en-GB" sz="2500" dirty="0" err="1"/>
              <a:t>nesaglabāsies</a:t>
            </a:r>
            <a:r>
              <a:rPr lang="en-GB" sz="2500" dirty="0"/>
              <a:t> </a:t>
            </a:r>
            <a:r>
              <a:rPr lang="en-GB" sz="2500" dirty="0" err="1"/>
              <a:t>norobežotās</a:t>
            </a:r>
            <a:r>
              <a:rPr lang="en-GB" sz="2500" dirty="0"/>
              <a:t> </a:t>
            </a:r>
            <a:r>
              <a:rPr lang="en-GB" sz="2500" dirty="0" err="1"/>
              <a:t>teritorijās</a:t>
            </a:r>
            <a:r>
              <a:rPr lang="en-GB" sz="2500" dirty="0"/>
              <a:t> </a:t>
            </a:r>
            <a:r>
              <a:rPr lang="en-GB" sz="2500" dirty="0" err="1"/>
              <a:t>jeb</a:t>
            </a:r>
            <a:r>
              <a:rPr lang="en-GB" sz="2500" dirty="0"/>
              <a:t> </a:t>
            </a:r>
            <a:r>
              <a:rPr lang="en-GB" sz="2500" dirty="0" err="1"/>
              <a:t>anklāvos</a:t>
            </a:r>
            <a:r>
              <a:rPr lang="en-GB" sz="2500" dirty="0"/>
              <a:t>​</a:t>
            </a:r>
          </a:p>
          <a:p>
            <a:pPr marL="285750" indent="-285750">
              <a:buFont typeface="Arial" panose="020B0604020202020204" pitchFamily="34" charset="0"/>
              <a:buChar char="•"/>
            </a:pPr>
            <a:endParaRPr lang="en-GB" sz="2500" dirty="0"/>
          </a:p>
          <a:p>
            <a:pPr marL="285750" indent="-285750">
              <a:buFont typeface="Arial" panose="020B0604020202020204" pitchFamily="34" charset="0"/>
              <a:buChar char="•"/>
            </a:pPr>
            <a:r>
              <a:rPr lang="en-GB" sz="2500" dirty="0" err="1"/>
              <a:t>Pašvaldību</a:t>
            </a:r>
            <a:r>
              <a:rPr lang="en-GB" sz="2500" dirty="0"/>
              <a:t> </a:t>
            </a:r>
            <a:r>
              <a:rPr lang="en-GB" sz="2500" dirty="0" err="1"/>
              <a:t>plānojumi</a:t>
            </a:r>
            <a:r>
              <a:rPr lang="en-GB" sz="2500" dirty="0"/>
              <a:t> </a:t>
            </a:r>
            <a:r>
              <a:rPr lang="en-GB" sz="2500" dirty="0" err="1"/>
              <a:t>ir</a:t>
            </a:r>
            <a:r>
              <a:rPr lang="en-GB" sz="2500" dirty="0"/>
              <a:t> </a:t>
            </a:r>
            <a:r>
              <a:rPr lang="en-GB" sz="2500" dirty="0" err="1"/>
              <a:t>nozīmīgs</a:t>
            </a:r>
            <a:r>
              <a:rPr lang="en-GB" sz="2500" dirty="0"/>
              <a:t> </a:t>
            </a:r>
            <a:r>
              <a:rPr lang="en-GB" sz="2500" dirty="0" err="1"/>
              <a:t>rīks</a:t>
            </a:r>
            <a:endParaRPr lang="en-GB" sz="2500" dirty="0"/>
          </a:p>
        </p:txBody>
      </p:sp>
    </p:spTree>
    <p:extLst>
      <p:ext uri="{BB962C8B-B14F-4D97-AF65-F5344CB8AC3E}">
        <p14:creationId xmlns:p14="http://schemas.microsoft.com/office/powerpoint/2010/main" val="35879194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3556C1-E806-5E6D-6B58-D078629989F9}"/>
              </a:ext>
            </a:extLst>
          </p:cNvPr>
          <p:cNvSpPr>
            <a:spLocks noGrp="1"/>
          </p:cNvSpPr>
          <p:nvPr>
            <p:ph type="title"/>
          </p:nvPr>
        </p:nvSpPr>
        <p:spPr/>
        <p:txBody>
          <a:bodyPr>
            <a:noAutofit/>
          </a:bodyPr>
          <a:lstStyle/>
          <a:p>
            <a:pPr algn="ctr"/>
            <a:r>
              <a:rPr lang="lv-LV" sz="3200" b="1" dirty="0"/>
              <a:t>Zaļie koridori, savienojuma elementi</a:t>
            </a:r>
            <a:endParaRPr lang="en-GB" sz="3200" b="1" dirty="0"/>
          </a:p>
        </p:txBody>
      </p:sp>
      <p:sp>
        <p:nvSpPr>
          <p:cNvPr id="3" name="Content Placeholder 2">
            <a:extLst>
              <a:ext uri="{FF2B5EF4-FFF2-40B4-BE49-F238E27FC236}">
                <a16:creationId xmlns:a16="http://schemas.microsoft.com/office/drawing/2014/main" id="{DE82B32D-D1DC-716E-FF79-785BCAC209EA}"/>
              </a:ext>
            </a:extLst>
          </p:cNvPr>
          <p:cNvSpPr>
            <a:spLocks noGrp="1"/>
          </p:cNvSpPr>
          <p:nvPr>
            <p:ph idx="1"/>
          </p:nvPr>
        </p:nvSpPr>
        <p:spPr>
          <a:xfrm>
            <a:off x="1651379" y="1596788"/>
            <a:ext cx="7035421" cy="4529385"/>
          </a:xfrm>
        </p:spPr>
        <p:txBody>
          <a:bodyPr>
            <a:normAutofit/>
          </a:bodyPr>
          <a:lstStyle/>
          <a:p>
            <a:pPr marL="457200" indent="-457200">
              <a:buFont typeface="Arial" panose="020B0604020202020204" pitchFamily="34" charset="0"/>
              <a:buChar char="•"/>
            </a:pPr>
            <a:r>
              <a:rPr lang="lv-LV" sz="2800" dirty="0"/>
              <a:t>Mikroliegumi</a:t>
            </a:r>
          </a:p>
          <a:p>
            <a:pPr marL="457200" indent="-457200">
              <a:buFont typeface="Arial" panose="020B0604020202020204" pitchFamily="34" charset="0"/>
              <a:buChar char="•"/>
            </a:pPr>
            <a:r>
              <a:rPr lang="lv-LV" sz="2800" dirty="0"/>
              <a:t>Upju ielejas, applūstošās teritorijas, piekraste</a:t>
            </a:r>
          </a:p>
          <a:p>
            <a:pPr marL="457200" indent="-457200">
              <a:buFont typeface="Arial" panose="020B0604020202020204" pitchFamily="34" charset="0"/>
              <a:buChar char="•"/>
            </a:pPr>
            <a:r>
              <a:rPr lang="lv-LV" sz="2800" dirty="0"/>
              <a:t>Mežu un purvu masīvi</a:t>
            </a:r>
          </a:p>
          <a:p>
            <a:pPr marL="457200" indent="-457200">
              <a:buFont typeface="Arial" panose="020B0604020202020204" pitchFamily="34" charset="0"/>
              <a:buChar char="•"/>
            </a:pPr>
            <a:r>
              <a:rPr lang="lv-LV" sz="2800" dirty="0"/>
              <a:t>Ainavas elementi un kultūrvēstures objekti– koku puduri lauksaimniecības zemē, alejas, vecie parki, kapsētas, parki, dižkoki</a:t>
            </a:r>
            <a:endParaRPr lang="en-GB" sz="2800" dirty="0"/>
          </a:p>
        </p:txBody>
      </p:sp>
      <p:sp>
        <p:nvSpPr>
          <p:cNvPr id="4" name="Text Placeholder 3">
            <a:extLst>
              <a:ext uri="{FF2B5EF4-FFF2-40B4-BE49-F238E27FC236}">
                <a16:creationId xmlns:a16="http://schemas.microsoft.com/office/drawing/2014/main" id="{300B810A-503F-DF2B-99D7-C7E0000F0409}"/>
              </a:ext>
            </a:extLst>
          </p:cNvPr>
          <p:cNvSpPr>
            <a:spLocks noGrp="1"/>
          </p:cNvSpPr>
          <p:nvPr>
            <p:ph type="body" sz="quarter" idx="10"/>
          </p:nvPr>
        </p:nvSpPr>
        <p:spPr/>
        <p:txBody>
          <a:bodyPr/>
          <a:lstStyle/>
          <a:p>
            <a:endParaRPr lang="en-GB"/>
          </a:p>
        </p:txBody>
      </p:sp>
      <p:sp>
        <p:nvSpPr>
          <p:cNvPr id="5" name="Text Placeholder 4">
            <a:extLst>
              <a:ext uri="{FF2B5EF4-FFF2-40B4-BE49-F238E27FC236}">
                <a16:creationId xmlns:a16="http://schemas.microsoft.com/office/drawing/2014/main" id="{0FCB8473-EAA4-A9E1-A1B4-42F526E27F4C}"/>
              </a:ext>
            </a:extLst>
          </p:cNvPr>
          <p:cNvSpPr>
            <a:spLocks noGrp="1"/>
          </p:cNvSpPr>
          <p:nvPr>
            <p:ph type="body" sz="quarter" idx="12"/>
          </p:nvPr>
        </p:nvSpPr>
        <p:spPr/>
        <p:txBody>
          <a:bodyPr/>
          <a:lstStyle/>
          <a:p>
            <a:endParaRPr lang="en-GB"/>
          </a:p>
        </p:txBody>
      </p:sp>
      <p:sp>
        <p:nvSpPr>
          <p:cNvPr id="6" name="Slide Number Placeholder 5">
            <a:extLst>
              <a:ext uri="{FF2B5EF4-FFF2-40B4-BE49-F238E27FC236}">
                <a16:creationId xmlns:a16="http://schemas.microsoft.com/office/drawing/2014/main" id="{1ABBBEBE-5DE6-6624-E916-0036D3E47382}"/>
              </a:ext>
            </a:extLst>
          </p:cNvPr>
          <p:cNvSpPr>
            <a:spLocks noGrp="1"/>
          </p:cNvSpPr>
          <p:nvPr>
            <p:ph type="sldNum" sz="quarter" idx="13"/>
          </p:nvPr>
        </p:nvSpPr>
        <p:spPr/>
        <p:txBody>
          <a:bodyPr/>
          <a:lstStyle/>
          <a:p>
            <a:pPr>
              <a:defRPr/>
            </a:pPr>
            <a:fld id="{B899FED1-14D3-4C6C-993C-BF4EDC5E305C}" type="slidenum">
              <a:rPr lang="en-US" smtClean="0"/>
              <a:pPr>
                <a:defRPr/>
              </a:pPr>
              <a:t>4</a:t>
            </a:fld>
            <a:endParaRPr lang="en-US" dirty="0"/>
          </a:p>
        </p:txBody>
      </p:sp>
    </p:spTree>
    <p:extLst>
      <p:ext uri="{BB962C8B-B14F-4D97-AF65-F5344CB8AC3E}">
        <p14:creationId xmlns:p14="http://schemas.microsoft.com/office/powerpoint/2010/main" val="39031361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57EC49-7380-44F2-7785-B809056113C2}"/>
              </a:ext>
            </a:extLst>
          </p:cNvPr>
          <p:cNvSpPr>
            <a:spLocks noGrp="1"/>
          </p:cNvSpPr>
          <p:nvPr>
            <p:ph type="title"/>
          </p:nvPr>
        </p:nvSpPr>
        <p:spPr/>
        <p:txBody>
          <a:bodyPr>
            <a:noAutofit/>
          </a:bodyPr>
          <a:lstStyle/>
          <a:p>
            <a:pPr algn="ctr"/>
            <a:r>
              <a:rPr lang="lv-LV" sz="3200" b="1" dirty="0"/>
              <a:t>Dabas vērtības </a:t>
            </a:r>
            <a:r>
              <a:rPr lang="lv-LV" sz="3200" b="1" dirty="0" err="1"/>
              <a:t>vs</a:t>
            </a:r>
            <a:r>
              <a:rPr lang="lv-LV" sz="3200" b="1" dirty="0"/>
              <a:t> teritorijas </a:t>
            </a:r>
            <a:r>
              <a:rPr lang="lv-LV" sz="3200" b="1" dirty="0" err="1"/>
              <a:t>attītība</a:t>
            </a:r>
            <a:endParaRPr lang="en-GB" sz="3200" b="1" dirty="0"/>
          </a:p>
        </p:txBody>
      </p:sp>
      <p:sp>
        <p:nvSpPr>
          <p:cNvPr id="3" name="Content Placeholder 2">
            <a:extLst>
              <a:ext uri="{FF2B5EF4-FFF2-40B4-BE49-F238E27FC236}">
                <a16:creationId xmlns:a16="http://schemas.microsoft.com/office/drawing/2014/main" id="{EFCB2E38-6989-DC34-00C5-3D9CB4AD637C}"/>
              </a:ext>
            </a:extLst>
          </p:cNvPr>
          <p:cNvSpPr>
            <a:spLocks noGrp="1"/>
          </p:cNvSpPr>
          <p:nvPr>
            <p:ph idx="1"/>
          </p:nvPr>
        </p:nvSpPr>
        <p:spPr>
          <a:xfrm>
            <a:off x="1187355" y="1752600"/>
            <a:ext cx="7499445" cy="4373573"/>
          </a:xfrm>
        </p:spPr>
        <p:txBody>
          <a:bodyPr>
            <a:normAutofit fontScale="92500" lnSpcReduction="20000"/>
          </a:bodyPr>
          <a:lstStyle/>
          <a:p>
            <a:pPr marL="342900" indent="-342900">
              <a:buFont typeface="Arial" panose="020B0604020202020204" pitchFamily="34" charset="0"/>
              <a:buChar char="•"/>
            </a:pPr>
            <a:r>
              <a:rPr lang="lv-LV" sz="2400" dirty="0"/>
              <a:t>Krasta kāpu aizsargjosla – vai noteikta atbilstoši metodikai, ciemu robežas​</a:t>
            </a:r>
          </a:p>
          <a:p>
            <a:pPr marL="342900" indent="-342900">
              <a:buFont typeface="Arial" panose="020B0604020202020204" pitchFamily="34" charset="0"/>
              <a:buChar char="•"/>
            </a:pPr>
            <a:r>
              <a:rPr lang="lv-LV" sz="2400" dirty="0"/>
              <a:t>Apbūves plānošana piekrastē, applūstošās teritorijās, dabas vērtību koncentrāciju vietās ​</a:t>
            </a:r>
          </a:p>
          <a:p>
            <a:pPr marL="342900" indent="-342900">
              <a:buFont typeface="Arial" panose="020B0604020202020204" pitchFamily="34" charset="0"/>
              <a:buChar char="•"/>
            </a:pPr>
            <a:r>
              <a:rPr lang="lv-LV" sz="2400" dirty="0"/>
              <a:t> Zemes sadalīšanas, </a:t>
            </a:r>
            <a:r>
              <a:rPr lang="lv-LV" sz="2400" dirty="0" err="1"/>
              <a:t>lietojumveida</a:t>
            </a:r>
            <a:r>
              <a:rPr lang="lv-LV" sz="2400" dirty="0"/>
              <a:t> maiņas atbilstība ĪADT noteikumiem</a:t>
            </a:r>
          </a:p>
          <a:p>
            <a:pPr marL="342900" indent="-342900">
              <a:buFont typeface="Arial" panose="020B0604020202020204" pitchFamily="34" charset="0"/>
              <a:buChar char="•"/>
            </a:pPr>
            <a:r>
              <a:rPr lang="lv-LV" sz="2400" dirty="0"/>
              <a:t>Rūpnieciskās teritorijas dabai vērtīgās vietās​ (piemēram, karjeri)</a:t>
            </a:r>
          </a:p>
          <a:p>
            <a:pPr marL="342900" indent="-342900">
              <a:buFont typeface="Arial" panose="020B0604020202020204" pitchFamily="34" charset="0"/>
              <a:buChar char="•"/>
            </a:pPr>
            <a:r>
              <a:rPr lang="lv-LV" sz="2400" dirty="0"/>
              <a:t>Ainaviski vērtīgās teritorijas, ceļi, ainavas elementi, VES parki, dižkoki</a:t>
            </a:r>
          </a:p>
          <a:p>
            <a:pPr marL="342900" indent="-342900">
              <a:buFont typeface="Arial" panose="020B0604020202020204" pitchFamily="34" charset="0"/>
              <a:buChar char="•"/>
            </a:pPr>
            <a:r>
              <a:rPr lang="lv-LV" sz="2400" dirty="0" err="1"/>
              <a:t>Invazīvās</a:t>
            </a:r>
            <a:r>
              <a:rPr lang="lv-LV" sz="2400" dirty="0"/>
              <a:t> sugas  (piemēram, nosacījumi apzaļumošanai, publiskajai </a:t>
            </a:r>
            <a:r>
              <a:rPr lang="lv-LV" sz="2400" dirty="0" err="1"/>
              <a:t>ārtelpai</a:t>
            </a:r>
            <a:r>
              <a:rPr lang="lv-LV" sz="2400" dirty="0"/>
              <a:t>)</a:t>
            </a:r>
          </a:p>
          <a:p>
            <a:endParaRPr lang="lv-LV" dirty="0"/>
          </a:p>
          <a:p>
            <a:r>
              <a:rPr lang="lv-LV" dirty="0">
                <a:solidFill>
                  <a:srgbClr val="FF0000"/>
                </a:solidFill>
                <a:highlight>
                  <a:srgbClr val="FFFF00"/>
                </a:highlight>
              </a:rPr>
              <a:t>Ko paredz TIAN un kas minēts Vides pārskatā?</a:t>
            </a:r>
            <a:endParaRPr lang="en-GB" dirty="0">
              <a:solidFill>
                <a:srgbClr val="FF0000"/>
              </a:solidFill>
              <a:highlight>
                <a:srgbClr val="FFFF00"/>
              </a:highlight>
            </a:endParaRPr>
          </a:p>
        </p:txBody>
      </p:sp>
      <p:sp>
        <p:nvSpPr>
          <p:cNvPr id="4" name="Text Placeholder 3">
            <a:extLst>
              <a:ext uri="{FF2B5EF4-FFF2-40B4-BE49-F238E27FC236}">
                <a16:creationId xmlns:a16="http://schemas.microsoft.com/office/drawing/2014/main" id="{BA777BA5-D513-34ED-3861-FE74C385901A}"/>
              </a:ext>
            </a:extLst>
          </p:cNvPr>
          <p:cNvSpPr>
            <a:spLocks noGrp="1"/>
          </p:cNvSpPr>
          <p:nvPr>
            <p:ph type="body" sz="quarter" idx="10"/>
          </p:nvPr>
        </p:nvSpPr>
        <p:spPr/>
        <p:txBody>
          <a:bodyPr/>
          <a:lstStyle/>
          <a:p>
            <a:endParaRPr lang="en-GB"/>
          </a:p>
        </p:txBody>
      </p:sp>
      <p:sp>
        <p:nvSpPr>
          <p:cNvPr id="5" name="Text Placeholder 4">
            <a:extLst>
              <a:ext uri="{FF2B5EF4-FFF2-40B4-BE49-F238E27FC236}">
                <a16:creationId xmlns:a16="http://schemas.microsoft.com/office/drawing/2014/main" id="{3D13D620-51A5-071C-8AA5-F2A7B0475D14}"/>
              </a:ext>
            </a:extLst>
          </p:cNvPr>
          <p:cNvSpPr>
            <a:spLocks noGrp="1"/>
          </p:cNvSpPr>
          <p:nvPr>
            <p:ph type="body" sz="quarter" idx="12"/>
          </p:nvPr>
        </p:nvSpPr>
        <p:spPr/>
        <p:txBody>
          <a:bodyPr/>
          <a:lstStyle/>
          <a:p>
            <a:endParaRPr lang="en-GB"/>
          </a:p>
        </p:txBody>
      </p:sp>
      <p:sp>
        <p:nvSpPr>
          <p:cNvPr id="6" name="Slide Number Placeholder 5">
            <a:extLst>
              <a:ext uri="{FF2B5EF4-FFF2-40B4-BE49-F238E27FC236}">
                <a16:creationId xmlns:a16="http://schemas.microsoft.com/office/drawing/2014/main" id="{A97F403C-0537-2E27-AE6C-CEE823458F3B}"/>
              </a:ext>
            </a:extLst>
          </p:cNvPr>
          <p:cNvSpPr>
            <a:spLocks noGrp="1"/>
          </p:cNvSpPr>
          <p:nvPr>
            <p:ph type="sldNum" sz="quarter" idx="13"/>
          </p:nvPr>
        </p:nvSpPr>
        <p:spPr/>
        <p:txBody>
          <a:bodyPr/>
          <a:lstStyle/>
          <a:p>
            <a:pPr>
              <a:defRPr/>
            </a:pPr>
            <a:fld id="{B899FED1-14D3-4C6C-993C-BF4EDC5E305C}" type="slidenum">
              <a:rPr lang="en-US" smtClean="0"/>
              <a:pPr>
                <a:defRPr/>
              </a:pPr>
              <a:t>5</a:t>
            </a:fld>
            <a:endParaRPr lang="en-US" dirty="0"/>
          </a:p>
        </p:txBody>
      </p:sp>
    </p:spTree>
    <p:extLst>
      <p:ext uri="{BB962C8B-B14F-4D97-AF65-F5344CB8AC3E}">
        <p14:creationId xmlns:p14="http://schemas.microsoft.com/office/powerpoint/2010/main" val="29844299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62474D-4ACA-DABA-A01A-564BF12E50E2}"/>
              </a:ext>
            </a:extLst>
          </p:cNvPr>
          <p:cNvSpPr>
            <a:spLocks noGrp="1"/>
          </p:cNvSpPr>
          <p:nvPr>
            <p:ph type="title"/>
          </p:nvPr>
        </p:nvSpPr>
        <p:spPr/>
        <p:txBody>
          <a:bodyPr>
            <a:noAutofit/>
          </a:bodyPr>
          <a:lstStyle/>
          <a:p>
            <a:pPr algn="ctr"/>
            <a:r>
              <a:rPr lang="lv-LV" sz="3200" b="1" dirty="0"/>
              <a:t>Vietējas nozīmes aizsargājamas dabas teritorijas</a:t>
            </a:r>
            <a:endParaRPr lang="en-GB" sz="3200" b="1" dirty="0"/>
          </a:p>
        </p:txBody>
      </p:sp>
      <p:sp>
        <p:nvSpPr>
          <p:cNvPr id="3" name="Content Placeholder 2">
            <a:extLst>
              <a:ext uri="{FF2B5EF4-FFF2-40B4-BE49-F238E27FC236}">
                <a16:creationId xmlns:a16="http://schemas.microsoft.com/office/drawing/2014/main" id="{83E85244-605B-0F93-5BE6-B38BA87C3C43}"/>
              </a:ext>
            </a:extLst>
          </p:cNvPr>
          <p:cNvSpPr>
            <a:spLocks noGrp="1"/>
          </p:cNvSpPr>
          <p:nvPr>
            <p:ph idx="1"/>
          </p:nvPr>
        </p:nvSpPr>
        <p:spPr>
          <a:xfrm>
            <a:off x="1569493" y="1555846"/>
            <a:ext cx="7117307" cy="4570328"/>
          </a:xfrm>
        </p:spPr>
        <p:txBody>
          <a:bodyPr>
            <a:noAutofit/>
          </a:bodyPr>
          <a:lstStyle/>
          <a:p>
            <a:r>
              <a:rPr lang="lv-LV" sz="2400" dirty="0">
                <a:solidFill>
                  <a:srgbClr val="000000"/>
                </a:solidFill>
                <a:latin typeface="+mj-lt"/>
              </a:rPr>
              <a:t>Līdzšinējā prakse un problemātika:</a:t>
            </a:r>
            <a:r>
              <a:rPr lang="lv-LV" sz="2400" b="0" i="0" dirty="0">
                <a:solidFill>
                  <a:srgbClr val="000000"/>
                </a:solidFill>
                <a:effectLst/>
                <a:latin typeface="+mj-lt"/>
              </a:rPr>
              <a:t>	</a:t>
            </a:r>
          </a:p>
          <a:p>
            <a:pPr marL="342900" indent="-342900">
              <a:buFont typeface="Arial" panose="020B0604020202020204" pitchFamily="34" charset="0"/>
              <a:buChar char="•"/>
            </a:pPr>
            <a:r>
              <a:rPr lang="lv-LV" sz="2400" b="0" i="0" dirty="0">
                <a:solidFill>
                  <a:srgbClr val="000000"/>
                </a:solidFill>
                <a:effectLst/>
                <a:latin typeface="+mj-lt"/>
              </a:rPr>
              <a:t>Ir gan pašvaldību lēmumi, gan vispārīga informācija teritorijas plānojumos;</a:t>
            </a:r>
          </a:p>
          <a:p>
            <a:pPr marL="342900" indent="-342900">
              <a:buFont typeface="Arial" panose="020B0604020202020204" pitchFamily="34" charset="0"/>
              <a:buChar char="•"/>
            </a:pPr>
            <a:r>
              <a:rPr lang="lv-LV" sz="2400" b="0" i="0" dirty="0">
                <a:solidFill>
                  <a:srgbClr val="000000"/>
                </a:solidFill>
                <a:effectLst/>
                <a:latin typeface="+mj-lt"/>
              </a:rPr>
              <a:t>Kā vietējās nozīmes ĪADT tika norādīti dižakmeņi,  avoti, purvi, parki, alejas (bet nereti bez robežu piesaistes);</a:t>
            </a:r>
          </a:p>
          <a:p>
            <a:pPr marL="342900" indent="-342900">
              <a:buFont typeface="Arial" panose="020B0604020202020204" pitchFamily="34" charset="0"/>
              <a:buChar char="•"/>
            </a:pPr>
            <a:r>
              <a:rPr lang="lv-LV" sz="2400" b="0" i="0" dirty="0">
                <a:solidFill>
                  <a:srgbClr val="000000"/>
                </a:solidFill>
                <a:effectLst/>
                <a:latin typeface="+mj-lt"/>
              </a:rPr>
              <a:t>Vietējās nozīmes ĪADT ir norādīti teritorijas plānojumā, taču praktiski nekādu ierobežojumu nav</a:t>
            </a:r>
          </a:p>
        </p:txBody>
      </p:sp>
      <p:sp>
        <p:nvSpPr>
          <p:cNvPr id="4" name="Text Placeholder 3">
            <a:extLst>
              <a:ext uri="{FF2B5EF4-FFF2-40B4-BE49-F238E27FC236}">
                <a16:creationId xmlns:a16="http://schemas.microsoft.com/office/drawing/2014/main" id="{4DEAABE8-CA76-C921-85D0-3FCC9E44B2E6}"/>
              </a:ext>
            </a:extLst>
          </p:cNvPr>
          <p:cNvSpPr>
            <a:spLocks noGrp="1"/>
          </p:cNvSpPr>
          <p:nvPr>
            <p:ph type="body" sz="quarter" idx="10"/>
          </p:nvPr>
        </p:nvSpPr>
        <p:spPr/>
        <p:txBody>
          <a:bodyPr/>
          <a:lstStyle/>
          <a:p>
            <a:endParaRPr lang="en-GB"/>
          </a:p>
        </p:txBody>
      </p:sp>
      <p:sp>
        <p:nvSpPr>
          <p:cNvPr id="5" name="Text Placeholder 4">
            <a:extLst>
              <a:ext uri="{FF2B5EF4-FFF2-40B4-BE49-F238E27FC236}">
                <a16:creationId xmlns:a16="http://schemas.microsoft.com/office/drawing/2014/main" id="{1E78E1BB-8C6B-F52A-574C-55B5D2456D92}"/>
              </a:ext>
            </a:extLst>
          </p:cNvPr>
          <p:cNvSpPr>
            <a:spLocks noGrp="1"/>
          </p:cNvSpPr>
          <p:nvPr>
            <p:ph type="body" sz="quarter" idx="12"/>
          </p:nvPr>
        </p:nvSpPr>
        <p:spPr/>
        <p:txBody>
          <a:bodyPr/>
          <a:lstStyle/>
          <a:p>
            <a:endParaRPr lang="en-GB"/>
          </a:p>
        </p:txBody>
      </p:sp>
      <p:sp>
        <p:nvSpPr>
          <p:cNvPr id="6" name="Slide Number Placeholder 5">
            <a:extLst>
              <a:ext uri="{FF2B5EF4-FFF2-40B4-BE49-F238E27FC236}">
                <a16:creationId xmlns:a16="http://schemas.microsoft.com/office/drawing/2014/main" id="{67EB1C0D-E96E-5094-E0E0-ED9ED7B08A48}"/>
              </a:ext>
            </a:extLst>
          </p:cNvPr>
          <p:cNvSpPr>
            <a:spLocks noGrp="1"/>
          </p:cNvSpPr>
          <p:nvPr>
            <p:ph type="sldNum" sz="quarter" idx="13"/>
          </p:nvPr>
        </p:nvSpPr>
        <p:spPr/>
        <p:txBody>
          <a:bodyPr/>
          <a:lstStyle/>
          <a:p>
            <a:pPr>
              <a:defRPr/>
            </a:pPr>
            <a:fld id="{B899FED1-14D3-4C6C-993C-BF4EDC5E305C}" type="slidenum">
              <a:rPr lang="en-US" smtClean="0"/>
              <a:pPr>
                <a:defRPr/>
              </a:pPr>
              <a:t>6</a:t>
            </a:fld>
            <a:endParaRPr lang="en-US" dirty="0"/>
          </a:p>
        </p:txBody>
      </p:sp>
    </p:spTree>
    <p:extLst>
      <p:ext uri="{BB962C8B-B14F-4D97-AF65-F5344CB8AC3E}">
        <p14:creationId xmlns:p14="http://schemas.microsoft.com/office/powerpoint/2010/main" val="14856403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62474D-4ACA-DABA-A01A-564BF12E50E2}"/>
              </a:ext>
            </a:extLst>
          </p:cNvPr>
          <p:cNvSpPr>
            <a:spLocks noGrp="1"/>
          </p:cNvSpPr>
          <p:nvPr>
            <p:ph type="title"/>
          </p:nvPr>
        </p:nvSpPr>
        <p:spPr/>
        <p:txBody>
          <a:bodyPr>
            <a:noAutofit/>
          </a:bodyPr>
          <a:lstStyle/>
          <a:p>
            <a:pPr algn="ctr"/>
            <a:r>
              <a:rPr lang="lv-LV" sz="3200" b="1" dirty="0"/>
              <a:t>Vietējas nozīmes aizsargājamas dabas teritorijas</a:t>
            </a:r>
            <a:endParaRPr lang="en-GB" sz="3200" b="1" dirty="0"/>
          </a:p>
        </p:txBody>
      </p:sp>
      <p:sp>
        <p:nvSpPr>
          <p:cNvPr id="3" name="Content Placeholder 2">
            <a:extLst>
              <a:ext uri="{FF2B5EF4-FFF2-40B4-BE49-F238E27FC236}">
                <a16:creationId xmlns:a16="http://schemas.microsoft.com/office/drawing/2014/main" id="{83E85244-605B-0F93-5BE6-B38BA87C3C43}"/>
              </a:ext>
            </a:extLst>
          </p:cNvPr>
          <p:cNvSpPr>
            <a:spLocks noGrp="1"/>
          </p:cNvSpPr>
          <p:nvPr>
            <p:ph idx="1"/>
          </p:nvPr>
        </p:nvSpPr>
        <p:spPr>
          <a:xfrm>
            <a:off x="1078173" y="1282890"/>
            <a:ext cx="7608627" cy="4843284"/>
          </a:xfrm>
        </p:spPr>
        <p:txBody>
          <a:bodyPr>
            <a:noAutofit/>
          </a:bodyPr>
          <a:lstStyle/>
          <a:p>
            <a:pPr marL="285750" marR="187960" indent="-285750" algn="just">
              <a:lnSpc>
                <a:spcPct val="115000"/>
              </a:lnSpc>
              <a:spcAft>
                <a:spcPts val="1000"/>
              </a:spcAft>
              <a:buFont typeface="Arial" panose="020B0604020202020204" pitchFamily="34" charset="0"/>
              <a:buChar char="•"/>
            </a:pPr>
            <a:r>
              <a:rPr lang="lv-LV" dirty="0">
                <a:effectLst/>
                <a:latin typeface="Times New Roman" panose="02020603050405020304" pitchFamily="18" charset="0"/>
                <a:ea typeface="Calibri" panose="020F0502020204030204" pitchFamily="34" charset="0"/>
                <a:cs typeface="Times New Roman" panose="02020603050405020304" pitchFamily="18" charset="0"/>
              </a:rPr>
              <a:t>likuma “Par īpaši aizsargājamām dabas teritorijām” 13.panta trešā daļa - (3) dabas liegumus, dabas parkus un dabas pieminekļus, kuri ir nozīmīgi dabas vai kultūrvēsturiskā mantojuma saglabāšanai attiecīgajā teritorijā, var izveidot arī pašvaldības.</a:t>
            </a:r>
          </a:p>
          <a:p>
            <a:pPr marL="285750" marR="187960" indent="-285750" algn="just">
              <a:lnSpc>
                <a:spcPct val="115000"/>
              </a:lnSpc>
              <a:spcAft>
                <a:spcPts val="1000"/>
              </a:spcAft>
              <a:buFont typeface="Arial" panose="020B0604020202020204" pitchFamily="34" charset="0"/>
              <a:buChar char="•"/>
            </a:pPr>
            <a:r>
              <a:rPr lang="lv-LV" dirty="0">
                <a:effectLst/>
                <a:latin typeface="Times New Roman" panose="02020603050405020304" pitchFamily="18" charset="0"/>
                <a:ea typeface="Calibri" panose="020F0502020204030204" pitchFamily="34" charset="0"/>
                <a:cs typeface="Times New Roman" panose="02020603050405020304" pitchFamily="18" charset="0"/>
              </a:rPr>
              <a:t>Pašvaldību likuma 44. panta pirmā un otrā daļa paredz tiesības domei atbilstoši likumā vai Ministru kabineta noteikumos ietvertam pilnvarojumam izdod saistošos noteikumus, un dome var izdot saistošos noteikumus, lai nodrošinātu pašvaldības autonomo funkciju un brīvprātīgo iniciatīvu izpildi.</a:t>
            </a:r>
          </a:p>
          <a:p>
            <a:pPr marL="285750" marR="187960" indent="-285750" algn="just">
              <a:lnSpc>
                <a:spcPct val="115000"/>
              </a:lnSpc>
              <a:spcAft>
                <a:spcPts val="1000"/>
              </a:spcAft>
              <a:buFont typeface="Arial" panose="020B0604020202020204" pitchFamily="34" charset="0"/>
              <a:buChar char="•"/>
            </a:pPr>
            <a:r>
              <a:rPr lang="lv-LV" dirty="0">
                <a:effectLst/>
                <a:latin typeface="Times New Roman" panose="02020603050405020304" pitchFamily="18" charset="0"/>
                <a:ea typeface="Calibri" panose="020F0502020204030204" pitchFamily="34" charset="0"/>
                <a:cs typeface="Times New Roman" panose="02020603050405020304" pitchFamily="18" charset="0"/>
              </a:rPr>
              <a:t>Pašvaldību likuma 45.panta pirmās daļas 7.punkts - dome ir tiesīga izdot saistošos noteikumus un paredzēt administratīvo atbildību par to pārkāpšanu, […] par pašvaldības īpaši aizsargājamo dabas un vietējo kultūras objektu aizsardzību un uzturēšanu.</a:t>
            </a:r>
          </a:p>
        </p:txBody>
      </p:sp>
      <p:sp>
        <p:nvSpPr>
          <p:cNvPr id="4" name="Text Placeholder 3">
            <a:extLst>
              <a:ext uri="{FF2B5EF4-FFF2-40B4-BE49-F238E27FC236}">
                <a16:creationId xmlns:a16="http://schemas.microsoft.com/office/drawing/2014/main" id="{4DEAABE8-CA76-C921-85D0-3FCC9E44B2E6}"/>
              </a:ext>
            </a:extLst>
          </p:cNvPr>
          <p:cNvSpPr>
            <a:spLocks noGrp="1"/>
          </p:cNvSpPr>
          <p:nvPr>
            <p:ph type="body" sz="quarter" idx="10"/>
          </p:nvPr>
        </p:nvSpPr>
        <p:spPr/>
        <p:txBody>
          <a:bodyPr/>
          <a:lstStyle/>
          <a:p>
            <a:endParaRPr lang="en-GB"/>
          </a:p>
        </p:txBody>
      </p:sp>
      <p:sp>
        <p:nvSpPr>
          <p:cNvPr id="5" name="Text Placeholder 4">
            <a:extLst>
              <a:ext uri="{FF2B5EF4-FFF2-40B4-BE49-F238E27FC236}">
                <a16:creationId xmlns:a16="http://schemas.microsoft.com/office/drawing/2014/main" id="{1E78E1BB-8C6B-F52A-574C-55B5D2456D92}"/>
              </a:ext>
            </a:extLst>
          </p:cNvPr>
          <p:cNvSpPr>
            <a:spLocks noGrp="1"/>
          </p:cNvSpPr>
          <p:nvPr>
            <p:ph type="body" sz="quarter" idx="12"/>
          </p:nvPr>
        </p:nvSpPr>
        <p:spPr/>
        <p:txBody>
          <a:bodyPr/>
          <a:lstStyle/>
          <a:p>
            <a:endParaRPr lang="en-GB"/>
          </a:p>
        </p:txBody>
      </p:sp>
      <p:sp>
        <p:nvSpPr>
          <p:cNvPr id="6" name="Slide Number Placeholder 5">
            <a:extLst>
              <a:ext uri="{FF2B5EF4-FFF2-40B4-BE49-F238E27FC236}">
                <a16:creationId xmlns:a16="http://schemas.microsoft.com/office/drawing/2014/main" id="{67EB1C0D-E96E-5094-E0E0-ED9ED7B08A48}"/>
              </a:ext>
            </a:extLst>
          </p:cNvPr>
          <p:cNvSpPr>
            <a:spLocks noGrp="1"/>
          </p:cNvSpPr>
          <p:nvPr>
            <p:ph type="sldNum" sz="quarter" idx="13"/>
          </p:nvPr>
        </p:nvSpPr>
        <p:spPr/>
        <p:txBody>
          <a:bodyPr/>
          <a:lstStyle/>
          <a:p>
            <a:pPr>
              <a:defRPr/>
            </a:pPr>
            <a:fld id="{B899FED1-14D3-4C6C-993C-BF4EDC5E305C}" type="slidenum">
              <a:rPr lang="en-US" smtClean="0"/>
              <a:pPr>
                <a:defRPr/>
              </a:pPr>
              <a:t>7</a:t>
            </a:fld>
            <a:endParaRPr lang="en-US" dirty="0"/>
          </a:p>
        </p:txBody>
      </p:sp>
    </p:spTree>
    <p:extLst>
      <p:ext uri="{BB962C8B-B14F-4D97-AF65-F5344CB8AC3E}">
        <p14:creationId xmlns:p14="http://schemas.microsoft.com/office/powerpoint/2010/main" val="19120544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62474D-4ACA-DABA-A01A-564BF12E50E2}"/>
              </a:ext>
            </a:extLst>
          </p:cNvPr>
          <p:cNvSpPr>
            <a:spLocks noGrp="1"/>
          </p:cNvSpPr>
          <p:nvPr>
            <p:ph type="title"/>
          </p:nvPr>
        </p:nvSpPr>
        <p:spPr/>
        <p:txBody>
          <a:bodyPr>
            <a:noAutofit/>
          </a:bodyPr>
          <a:lstStyle/>
          <a:p>
            <a:pPr algn="ctr"/>
            <a:r>
              <a:rPr lang="lv-LV" sz="3200" b="1" dirty="0"/>
              <a:t>Vietējas nozīmes aizsargājamas dabas teritorijas</a:t>
            </a:r>
            <a:endParaRPr lang="en-GB" sz="3200" b="1" dirty="0"/>
          </a:p>
        </p:txBody>
      </p:sp>
      <p:sp>
        <p:nvSpPr>
          <p:cNvPr id="3" name="Content Placeholder 2">
            <a:extLst>
              <a:ext uri="{FF2B5EF4-FFF2-40B4-BE49-F238E27FC236}">
                <a16:creationId xmlns:a16="http://schemas.microsoft.com/office/drawing/2014/main" id="{83E85244-605B-0F93-5BE6-B38BA87C3C43}"/>
              </a:ext>
            </a:extLst>
          </p:cNvPr>
          <p:cNvSpPr>
            <a:spLocks noGrp="1"/>
          </p:cNvSpPr>
          <p:nvPr>
            <p:ph idx="1"/>
          </p:nvPr>
        </p:nvSpPr>
        <p:spPr>
          <a:xfrm>
            <a:off x="1569493" y="1555846"/>
            <a:ext cx="7117307" cy="4570328"/>
          </a:xfrm>
        </p:spPr>
        <p:txBody>
          <a:bodyPr>
            <a:noAutofit/>
          </a:bodyPr>
          <a:lstStyle/>
          <a:p>
            <a:pPr marR="187960" algn="just">
              <a:lnSpc>
                <a:spcPct val="115000"/>
              </a:lnSpc>
              <a:spcAft>
                <a:spcPts val="1000"/>
              </a:spcAft>
            </a:pPr>
            <a:r>
              <a:rPr lang="lv-LV" sz="2200" dirty="0">
                <a:ea typeface="Calibri" panose="020F0502020204030204" pitchFamily="34" charset="0"/>
              </a:rPr>
              <a:t>V</a:t>
            </a:r>
            <a:r>
              <a:rPr lang="lv-LV" sz="2200" dirty="0">
                <a:effectLst/>
                <a:latin typeface="Times New Roman" panose="02020603050405020304" pitchFamily="18" charset="0"/>
                <a:ea typeface="Calibri" panose="020F0502020204030204" pitchFamily="34" charset="0"/>
                <a:cs typeface="Times New Roman" panose="02020603050405020304" pitchFamily="18" charset="0"/>
              </a:rPr>
              <a:t>ietējas nozīmes ĪADT:</a:t>
            </a:r>
          </a:p>
          <a:p>
            <a:pPr marL="285750" marR="187960" indent="-285750" algn="just">
              <a:lnSpc>
                <a:spcPct val="115000"/>
              </a:lnSpc>
              <a:spcAft>
                <a:spcPts val="1000"/>
              </a:spcAft>
              <a:buFont typeface="Arial" panose="020B0604020202020204" pitchFamily="34" charset="0"/>
              <a:buChar char="•"/>
            </a:pPr>
            <a:r>
              <a:rPr lang="lv-LV" sz="2200" dirty="0">
                <a:ea typeface="Calibri" panose="020F0502020204030204" pitchFamily="34" charset="0"/>
              </a:rPr>
              <a:t>Noteiktas ar </a:t>
            </a:r>
            <a:r>
              <a:rPr lang="lv-LV" sz="2200" dirty="0">
                <a:effectLst/>
                <a:latin typeface="Times New Roman" panose="02020603050405020304" pitchFamily="18" charset="0"/>
                <a:ea typeface="Calibri" panose="020F0502020204030204" pitchFamily="34" charset="0"/>
                <a:cs typeface="Times New Roman" panose="02020603050405020304" pitchFamily="18" charset="0"/>
              </a:rPr>
              <a:t>pašvaldības domes lēmumu un izdoti saistošie noteikumi par aizsardzību un apsaimniekošanu;</a:t>
            </a:r>
          </a:p>
          <a:p>
            <a:pPr marL="285750" marR="187960" indent="-285750" algn="just">
              <a:lnSpc>
                <a:spcPct val="115000"/>
              </a:lnSpc>
              <a:spcAft>
                <a:spcPts val="1000"/>
              </a:spcAft>
              <a:buFont typeface="Arial" panose="020B0604020202020204" pitchFamily="34" charset="0"/>
              <a:buChar char="•"/>
            </a:pPr>
            <a:r>
              <a:rPr lang="lv-LV" sz="2200" dirty="0">
                <a:ea typeface="Calibri" panose="020F0502020204030204" pitchFamily="34" charset="0"/>
              </a:rPr>
              <a:t>A</a:t>
            </a:r>
            <a:r>
              <a:rPr lang="lv-LV" sz="2200" dirty="0">
                <a:effectLst/>
                <a:latin typeface="Times New Roman" panose="02020603050405020304" pitchFamily="18" charset="0"/>
                <a:ea typeface="Calibri" panose="020F0502020204030204" pitchFamily="34" charset="0"/>
                <a:cs typeface="Times New Roman" panose="02020603050405020304" pitchFamily="18" charset="0"/>
              </a:rPr>
              <a:t>pstiprinātas ar pašvaldības saistošajiem noteikumiem (tajā skaitā vietējās pašvaldības teritorijas plānojumos noteiktas kā teritorijas ar īpašiem nosacījumiem (TIN)), tām ir grafiski noteiktas robežas un aizsardzības prasības. </a:t>
            </a:r>
            <a:endParaRPr lang="lv-LV" sz="2200" dirty="0">
              <a:latin typeface="Calibri" panose="020F0502020204030204" pitchFamily="34" charset="0"/>
              <a:ea typeface="Calibri" panose="020F0502020204030204" pitchFamily="34" charset="0"/>
            </a:endParaRPr>
          </a:p>
        </p:txBody>
      </p:sp>
      <p:sp>
        <p:nvSpPr>
          <p:cNvPr id="4" name="Text Placeholder 3">
            <a:extLst>
              <a:ext uri="{FF2B5EF4-FFF2-40B4-BE49-F238E27FC236}">
                <a16:creationId xmlns:a16="http://schemas.microsoft.com/office/drawing/2014/main" id="{4DEAABE8-CA76-C921-85D0-3FCC9E44B2E6}"/>
              </a:ext>
            </a:extLst>
          </p:cNvPr>
          <p:cNvSpPr>
            <a:spLocks noGrp="1"/>
          </p:cNvSpPr>
          <p:nvPr>
            <p:ph type="body" sz="quarter" idx="10"/>
          </p:nvPr>
        </p:nvSpPr>
        <p:spPr/>
        <p:txBody>
          <a:bodyPr/>
          <a:lstStyle/>
          <a:p>
            <a:endParaRPr lang="en-GB"/>
          </a:p>
        </p:txBody>
      </p:sp>
      <p:sp>
        <p:nvSpPr>
          <p:cNvPr id="5" name="Text Placeholder 4">
            <a:extLst>
              <a:ext uri="{FF2B5EF4-FFF2-40B4-BE49-F238E27FC236}">
                <a16:creationId xmlns:a16="http://schemas.microsoft.com/office/drawing/2014/main" id="{1E78E1BB-8C6B-F52A-574C-55B5D2456D92}"/>
              </a:ext>
            </a:extLst>
          </p:cNvPr>
          <p:cNvSpPr>
            <a:spLocks noGrp="1"/>
          </p:cNvSpPr>
          <p:nvPr>
            <p:ph type="body" sz="quarter" idx="12"/>
          </p:nvPr>
        </p:nvSpPr>
        <p:spPr/>
        <p:txBody>
          <a:bodyPr/>
          <a:lstStyle/>
          <a:p>
            <a:endParaRPr lang="en-GB" dirty="0"/>
          </a:p>
        </p:txBody>
      </p:sp>
      <p:sp>
        <p:nvSpPr>
          <p:cNvPr id="6" name="Slide Number Placeholder 5">
            <a:extLst>
              <a:ext uri="{FF2B5EF4-FFF2-40B4-BE49-F238E27FC236}">
                <a16:creationId xmlns:a16="http://schemas.microsoft.com/office/drawing/2014/main" id="{67EB1C0D-E96E-5094-E0E0-ED9ED7B08A48}"/>
              </a:ext>
            </a:extLst>
          </p:cNvPr>
          <p:cNvSpPr>
            <a:spLocks noGrp="1"/>
          </p:cNvSpPr>
          <p:nvPr>
            <p:ph type="sldNum" sz="quarter" idx="13"/>
          </p:nvPr>
        </p:nvSpPr>
        <p:spPr/>
        <p:txBody>
          <a:bodyPr/>
          <a:lstStyle/>
          <a:p>
            <a:pPr>
              <a:defRPr/>
            </a:pPr>
            <a:fld id="{B899FED1-14D3-4C6C-993C-BF4EDC5E305C}" type="slidenum">
              <a:rPr lang="en-US" smtClean="0"/>
              <a:pPr>
                <a:defRPr/>
              </a:pPr>
              <a:t>8</a:t>
            </a:fld>
            <a:endParaRPr lang="en-US" dirty="0"/>
          </a:p>
        </p:txBody>
      </p:sp>
    </p:spTree>
    <p:extLst>
      <p:ext uri="{BB962C8B-B14F-4D97-AF65-F5344CB8AC3E}">
        <p14:creationId xmlns:p14="http://schemas.microsoft.com/office/powerpoint/2010/main" val="34338903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62474D-4ACA-DABA-A01A-564BF12E50E2}"/>
              </a:ext>
            </a:extLst>
          </p:cNvPr>
          <p:cNvSpPr>
            <a:spLocks noGrp="1"/>
          </p:cNvSpPr>
          <p:nvPr>
            <p:ph type="title"/>
          </p:nvPr>
        </p:nvSpPr>
        <p:spPr/>
        <p:txBody>
          <a:bodyPr>
            <a:noAutofit/>
          </a:bodyPr>
          <a:lstStyle/>
          <a:p>
            <a:pPr algn="ctr"/>
            <a:r>
              <a:rPr lang="lv-LV" sz="3200" b="1" dirty="0"/>
              <a:t>Vietējas nozīmes aizsargājamas dabas teritorijas</a:t>
            </a:r>
            <a:endParaRPr lang="en-GB" sz="3200" b="1" dirty="0"/>
          </a:p>
        </p:txBody>
      </p:sp>
      <p:sp>
        <p:nvSpPr>
          <p:cNvPr id="3" name="Content Placeholder 2">
            <a:extLst>
              <a:ext uri="{FF2B5EF4-FFF2-40B4-BE49-F238E27FC236}">
                <a16:creationId xmlns:a16="http://schemas.microsoft.com/office/drawing/2014/main" id="{83E85244-605B-0F93-5BE6-B38BA87C3C43}"/>
              </a:ext>
            </a:extLst>
          </p:cNvPr>
          <p:cNvSpPr>
            <a:spLocks noGrp="1"/>
          </p:cNvSpPr>
          <p:nvPr>
            <p:ph idx="1"/>
          </p:nvPr>
        </p:nvSpPr>
        <p:spPr>
          <a:xfrm>
            <a:off x="1569493" y="1555846"/>
            <a:ext cx="7117307" cy="4570328"/>
          </a:xfrm>
        </p:spPr>
        <p:txBody>
          <a:bodyPr>
            <a:noAutofit/>
          </a:bodyPr>
          <a:lstStyle/>
          <a:p>
            <a:pPr marL="285750" marR="187960" indent="-285750" algn="just">
              <a:lnSpc>
                <a:spcPct val="115000"/>
              </a:lnSpc>
              <a:spcAft>
                <a:spcPts val="1000"/>
              </a:spcAft>
              <a:buFont typeface="Arial" panose="020B0604020202020204" pitchFamily="34" charset="0"/>
              <a:buChar char="•"/>
            </a:pPr>
            <a:r>
              <a:rPr lang="lv-LV" sz="2200" dirty="0">
                <a:effectLst/>
                <a:latin typeface="Times New Roman" panose="02020603050405020304" pitchFamily="18" charset="0"/>
                <a:ea typeface="Calibri" panose="020F0502020204030204" pitchFamily="34" charset="0"/>
                <a:cs typeface="Times New Roman" panose="02020603050405020304" pitchFamily="18" charset="0"/>
              </a:rPr>
              <a:t>Zemes īpašnieku informēšanu veic attiecīgā pašvaldība. </a:t>
            </a:r>
          </a:p>
          <a:p>
            <a:pPr marL="285750" marR="187960" indent="-285750" algn="just">
              <a:lnSpc>
                <a:spcPct val="115000"/>
              </a:lnSpc>
              <a:spcAft>
                <a:spcPts val="1000"/>
              </a:spcAft>
              <a:buFont typeface="Arial" panose="020B0604020202020204" pitchFamily="34" charset="0"/>
              <a:buChar char="•"/>
            </a:pPr>
            <a:r>
              <a:rPr lang="lv-LV" sz="2200" dirty="0">
                <a:effectLst/>
                <a:latin typeface="Times New Roman" panose="02020603050405020304" pitchFamily="18" charset="0"/>
                <a:ea typeface="Calibri" panose="020F0502020204030204" pitchFamily="34" charset="0"/>
                <a:cs typeface="Times New Roman" panose="02020603050405020304" pitchFamily="18" charset="0"/>
              </a:rPr>
              <a:t>Pašvaldība lūdz aktualizēt apgrūtinājumu VMD un DAP.</a:t>
            </a:r>
          </a:p>
          <a:p>
            <a:pPr marL="285750" marR="187960" indent="-285750" algn="just">
              <a:lnSpc>
                <a:spcPct val="115000"/>
              </a:lnSpc>
              <a:spcAft>
                <a:spcPts val="1000"/>
              </a:spcAft>
              <a:buFont typeface="Arial" panose="020B0604020202020204" pitchFamily="34" charset="0"/>
              <a:buChar char="•"/>
            </a:pPr>
            <a:r>
              <a:rPr lang="lv-LV" sz="2200" dirty="0">
                <a:effectLst/>
                <a:latin typeface="Times New Roman" panose="02020603050405020304" pitchFamily="18" charset="0"/>
                <a:ea typeface="Calibri" panose="020F0502020204030204" pitchFamily="34" charset="0"/>
                <a:cs typeface="Times New Roman" panose="02020603050405020304" pitchFamily="18" charset="0"/>
              </a:rPr>
              <a:t>Pašvaldība uzrauga teritoriju un lemj par nekustamā īpašuma nodokļa samazinājumu. </a:t>
            </a:r>
          </a:p>
          <a:p>
            <a:pPr marR="187960" lvl="1" indent="0" algn="just">
              <a:lnSpc>
                <a:spcPct val="115000"/>
              </a:lnSpc>
              <a:spcAft>
                <a:spcPts val="1000"/>
              </a:spcAft>
              <a:buNone/>
            </a:pPr>
            <a:endParaRPr lang="lv-LV" sz="2200" dirty="0">
              <a:effectLst/>
              <a:latin typeface="Times New Roman" panose="02020603050405020304" pitchFamily="18" charset="0"/>
              <a:ea typeface="Calibri" panose="020F0502020204030204" pitchFamily="34" charset="0"/>
              <a:cs typeface="Times New Roman" panose="02020603050405020304" pitchFamily="18" charset="0"/>
            </a:endParaRPr>
          </a:p>
          <a:p>
            <a:pPr marR="187960" algn="just">
              <a:lnSpc>
                <a:spcPct val="115000"/>
              </a:lnSpc>
              <a:spcAft>
                <a:spcPts val="1000"/>
              </a:spcAft>
            </a:pPr>
            <a:endParaRPr lang="lv-LV" sz="18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4" name="Text Placeholder 3">
            <a:extLst>
              <a:ext uri="{FF2B5EF4-FFF2-40B4-BE49-F238E27FC236}">
                <a16:creationId xmlns:a16="http://schemas.microsoft.com/office/drawing/2014/main" id="{4DEAABE8-CA76-C921-85D0-3FCC9E44B2E6}"/>
              </a:ext>
            </a:extLst>
          </p:cNvPr>
          <p:cNvSpPr>
            <a:spLocks noGrp="1"/>
          </p:cNvSpPr>
          <p:nvPr>
            <p:ph type="body" sz="quarter" idx="10"/>
          </p:nvPr>
        </p:nvSpPr>
        <p:spPr/>
        <p:txBody>
          <a:bodyPr/>
          <a:lstStyle/>
          <a:p>
            <a:endParaRPr lang="en-GB"/>
          </a:p>
        </p:txBody>
      </p:sp>
      <p:sp>
        <p:nvSpPr>
          <p:cNvPr id="5" name="Text Placeholder 4">
            <a:extLst>
              <a:ext uri="{FF2B5EF4-FFF2-40B4-BE49-F238E27FC236}">
                <a16:creationId xmlns:a16="http://schemas.microsoft.com/office/drawing/2014/main" id="{1E78E1BB-8C6B-F52A-574C-55B5D2456D92}"/>
              </a:ext>
            </a:extLst>
          </p:cNvPr>
          <p:cNvSpPr>
            <a:spLocks noGrp="1"/>
          </p:cNvSpPr>
          <p:nvPr>
            <p:ph type="body" sz="quarter" idx="12"/>
          </p:nvPr>
        </p:nvSpPr>
        <p:spPr/>
        <p:txBody>
          <a:bodyPr/>
          <a:lstStyle/>
          <a:p>
            <a:endParaRPr lang="en-GB" dirty="0"/>
          </a:p>
        </p:txBody>
      </p:sp>
      <p:sp>
        <p:nvSpPr>
          <p:cNvPr id="6" name="Slide Number Placeholder 5">
            <a:extLst>
              <a:ext uri="{FF2B5EF4-FFF2-40B4-BE49-F238E27FC236}">
                <a16:creationId xmlns:a16="http://schemas.microsoft.com/office/drawing/2014/main" id="{67EB1C0D-E96E-5094-E0E0-ED9ED7B08A48}"/>
              </a:ext>
            </a:extLst>
          </p:cNvPr>
          <p:cNvSpPr>
            <a:spLocks noGrp="1"/>
          </p:cNvSpPr>
          <p:nvPr>
            <p:ph type="sldNum" sz="quarter" idx="13"/>
          </p:nvPr>
        </p:nvSpPr>
        <p:spPr/>
        <p:txBody>
          <a:bodyPr/>
          <a:lstStyle/>
          <a:p>
            <a:pPr>
              <a:defRPr/>
            </a:pPr>
            <a:fld id="{B899FED1-14D3-4C6C-993C-BF4EDC5E305C}" type="slidenum">
              <a:rPr lang="en-US" smtClean="0"/>
              <a:pPr>
                <a:defRPr/>
              </a:pPr>
              <a:t>9</a:t>
            </a:fld>
            <a:endParaRPr lang="en-US" dirty="0"/>
          </a:p>
        </p:txBody>
      </p:sp>
    </p:spTree>
    <p:extLst>
      <p:ext uri="{BB962C8B-B14F-4D97-AF65-F5344CB8AC3E}">
        <p14:creationId xmlns:p14="http://schemas.microsoft.com/office/powerpoint/2010/main" val="1127596845"/>
      </p:ext>
    </p:extLst>
  </p:cSld>
  <p:clrMapOvr>
    <a:masterClrMapping/>
  </p:clrMapOvr>
</p:sld>
</file>

<file path=ppt/theme/theme1.xml><?xml version="1.0" encoding="utf-8"?>
<a:theme xmlns:a="http://schemas.openxmlformats.org/drawingml/2006/main" name="89_Prezentacija_master_istais_LV_pedejai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itullapa_kontaktinformacija">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s" ma:contentTypeID="0x010100DD3ED15BC299664399E2D3C105435F1C" ma:contentTypeVersion="19" ma:contentTypeDescription="Izveidot jaunu dokumentu." ma:contentTypeScope="" ma:versionID="42758c45a8c7951d806f260aaa20bb11">
  <xsd:schema xmlns:xsd="http://www.w3.org/2001/XMLSchema" xmlns:xs="http://www.w3.org/2001/XMLSchema" xmlns:p="http://schemas.microsoft.com/office/2006/metadata/properties" xmlns:ns2="60686a28-206e-40ba-a490-d2cdfca46c0c" xmlns:ns3="4dcb3448-f0e0-4369-8617-a51b8d6cee36" targetNamespace="http://schemas.microsoft.com/office/2006/metadata/properties" ma:root="true" ma:fieldsID="2f99614293a5188a8036b557e6e205bc" ns2:_="" ns3:_="">
    <xsd:import namespace="60686a28-206e-40ba-a490-d2cdfca46c0c"/>
    <xsd:import namespace="4dcb3448-f0e0-4369-8617-a51b8d6cee36"/>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GenerationTime" minOccurs="0"/>
                <xsd:element ref="ns2:MediaServiceEventHashCode" minOccurs="0"/>
                <xsd:element ref="ns2:MediaServiceLocation" minOccurs="0"/>
                <xsd:element ref="ns2:MediaServiceOCR"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0686a28-206e-40ba-a490-d2cdfca46c0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Location" ma:index="16" nillable="true" ma:displayName="Location" ma:internalName="MediaServiceLocatio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Attēlu atzīmes" ma:readOnly="false" ma:fieldId="{5cf76f15-5ced-4ddc-b409-7134ff3c332f}" ma:taxonomyMulti="true" ma:sspId="550e1e53-5410-4bdb-8c8a-c3d0be1f470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dcb3448-f0e0-4369-8617-a51b8d6cee36" elementFormDefault="qualified">
    <xsd:import namespace="http://schemas.microsoft.com/office/2006/documentManagement/types"/>
    <xsd:import namespace="http://schemas.microsoft.com/office/infopath/2007/PartnerControls"/>
    <xsd:element name="SharedWithUsers" ma:index="10" nillable="true" ma:displayName="Koplietots a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Koplietots ar: detalizēti" ma:internalName="SharedWithDetails" ma:readOnly="true">
      <xsd:simpleType>
        <xsd:restriction base="dms:Note">
          <xsd:maxLength value="255"/>
        </xsd:restriction>
      </xsd:simpleType>
    </xsd:element>
    <xsd:element name="TaxCatchAll" ma:index="23" nillable="true" ma:displayName="Taxonomy Catch All Column" ma:hidden="true" ma:list="{d5719444-0d2f-4846-b8f3-8c9131ddaaeb}" ma:internalName="TaxCatchAll" ma:showField="CatchAllData" ma:web="4dcb3448-f0e0-4369-8617-a51b8d6cee3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atura tips"/>
        <xsd:element ref="dc:title" minOccurs="0" maxOccurs="1" ma:index="4" ma:displayName="Virsrakst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4dcb3448-f0e0-4369-8617-a51b8d6cee36" xsi:nil="true"/>
    <lcf76f155ced4ddcb4097134ff3c332f xmlns="60686a28-206e-40ba-a490-d2cdfca46c0c">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2FA7A2DB-9A13-4044-B264-BEB631082495}"/>
</file>

<file path=customXml/itemProps2.xml><?xml version="1.0" encoding="utf-8"?>
<ds:datastoreItem xmlns:ds="http://schemas.openxmlformats.org/officeDocument/2006/customXml" ds:itemID="{2A0CE438-11EF-403F-AD04-46C2D48246C5}"/>
</file>

<file path=customXml/itemProps3.xml><?xml version="1.0" encoding="utf-8"?>
<ds:datastoreItem xmlns:ds="http://schemas.openxmlformats.org/officeDocument/2006/customXml" ds:itemID="{B6E17781-4530-404A-A239-1EBE107CB649}"/>
</file>

<file path=docProps/app.xml><?xml version="1.0" encoding="utf-8"?>
<Properties xmlns="http://schemas.openxmlformats.org/officeDocument/2006/extended-properties" xmlns:vt="http://schemas.openxmlformats.org/officeDocument/2006/docPropsVTypes">
  <Template>89_Prezentacija_templateLV</Template>
  <TotalTime>2494</TotalTime>
  <Words>706</Words>
  <Application>Microsoft Office PowerPoint</Application>
  <PresentationFormat>On-screen Show (4:3)</PresentationFormat>
  <Paragraphs>74</Paragraphs>
  <Slides>12</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Times New Roman</vt:lpstr>
      <vt:lpstr>89_Prezentacija_master_istais_LV_pedejais</vt:lpstr>
      <vt:lpstr>Teritorijas plānojumu loma dabas vērtību saglabāšanā - DAP ieteikumi pašvaldību plānošanas dokumentiem  </vt:lpstr>
      <vt:lpstr>Vai Latvijā ir daudz īpaši aizsargājamo dabas teritoriju?</vt:lpstr>
      <vt:lpstr>Ekosistēmu pakalpojumu pieeja plānošanā</vt:lpstr>
      <vt:lpstr>Zaļie koridori, savienojuma elementi</vt:lpstr>
      <vt:lpstr>Dabas vērtības vs teritorijas attītība</vt:lpstr>
      <vt:lpstr>Vietējas nozīmes aizsargājamas dabas teritorijas</vt:lpstr>
      <vt:lpstr>Vietējas nozīmes aizsargājamas dabas teritorijas</vt:lpstr>
      <vt:lpstr>Vietējas nozīmes aizsargājamas dabas teritorijas</vt:lpstr>
      <vt:lpstr>Vietējas nozīmes aizsargājamas dabas teritorijas</vt:lpstr>
      <vt:lpstr>Vietējas nozīmes aizsargājamas dabas teritorijas</vt:lpstr>
      <vt:lpstr>No jautājumiem…</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Prioritāro ĪADT, sugu, biotopu kartēšanas jautājumi</dc:title>
  <dc:creator>Gita Strode</dc:creator>
  <cp:lastModifiedBy>Gita Strode</cp:lastModifiedBy>
  <cp:revision>185</cp:revision>
  <cp:lastPrinted>2020-08-19T11:05:32Z</cp:lastPrinted>
  <dcterms:created xsi:type="dcterms:W3CDTF">2014-12-18T12:19:13Z</dcterms:created>
  <dcterms:modified xsi:type="dcterms:W3CDTF">2025-12-05T18:34:58Z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0x010100DD3ED15BC299664399E2D3C105435F1C</vt:lpwstr>
  </property>
</Properties>
</file>