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483" r:id="rId5"/>
    <p:sldId id="492" r:id="rId6"/>
    <p:sldId id="579" r:id="rId7"/>
    <p:sldId id="493" r:id="rId8"/>
    <p:sldId id="497" r:id="rId9"/>
    <p:sldId id="496" r:id="rId10"/>
    <p:sldId id="580" r:id="rId11"/>
    <p:sldId id="581" r:id="rId12"/>
    <p:sldId id="582" r:id="rId13"/>
    <p:sldId id="548" r:id="rId14"/>
    <p:sldId id="545" r:id="rId15"/>
    <p:sldId id="583" r:id="rId16"/>
    <p:sldId id="584" r:id="rId17"/>
    <p:sldId id="572" r:id="rId18"/>
  </p:sldIdLst>
  <p:sldSz cx="12192000" cy="6858000"/>
  <p:notesSz cx="6858000" cy="9144000"/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ans Pudans" initials="KP" lastIdx="8" clrIdx="0">
    <p:extLst>
      <p:ext uri="{19B8F6BF-5375-455C-9EA6-DF929625EA0E}">
        <p15:presenceInfo xmlns:p15="http://schemas.microsoft.com/office/powerpoint/2012/main" userId="S::Kristians.Pudans@altum.lv::28f27343-3aa1-4a70-ac26-416afd6abca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C2BB"/>
    <a:srgbClr val="C1D82F"/>
    <a:srgbClr val="00467F"/>
    <a:srgbClr val="874247"/>
    <a:srgbClr val="FF755B"/>
    <a:srgbClr val="2D4E7D"/>
    <a:srgbClr val="96494F"/>
    <a:srgbClr val="A64A7D"/>
    <a:srgbClr val="D1356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C3EA28-6505-2D38-C0D6-93BD2E939CA1}" v="4" dt="2025-12-15T05:52:48.2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39"/>
    <p:restoredTop sz="96525"/>
  </p:normalViewPr>
  <p:slideViewPr>
    <p:cSldViewPr snapToGrid="0" snapToObjects="1">
      <p:cViewPr>
        <p:scale>
          <a:sx n="80" d="100"/>
          <a:sy n="80" d="100"/>
        </p:scale>
        <p:origin x="1470" y="7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8EF5416-CBD5-3ACE-FDD4-C97B682441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7A3E6-E025-5504-7F35-7029EA2D22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BFBC9-E358-324F-93C1-894776A61BD4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31AAE3-A451-108A-635B-01E3E73949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302B3-77D5-4491-896F-2D72165E69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2AAC3-909F-2D4E-88B0-F7E6E5C8E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64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B8AA3-2D02-A24A-9D51-CD4C5C33815A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787E3-FE84-E543-84F4-2A4401DF4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21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9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9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9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22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22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22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3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22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6.sv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26.sv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7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9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1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slaid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D8B496-CB44-1B4B-85FF-913C7AC2FC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449629"/>
            <a:ext cx="1558886" cy="672734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</p:spPr>
        <p:txBody>
          <a:bodyPr>
            <a:noAutofit/>
          </a:bodyPr>
          <a:lstStyle>
            <a:lvl1pPr>
              <a:defRPr sz="54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2D4E7D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5EBDD08-F6AA-694A-9BF1-1D5CE3F433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2DD886AF-5CB2-A242-9E10-7CFF112E80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1D0F533F-B9DC-6D42-B630-F0B87FB14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60301190-7DAE-2E4B-A007-B55FB5CA0F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5A35F-CC10-915A-8CE3-D8B444F3A2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A53ED-139F-BD82-C686-1181CC8793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13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ulslaid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</p:spPr>
        <p:txBody>
          <a:bodyPr>
            <a:noAutofit/>
          </a:bodyPr>
          <a:lstStyle>
            <a:lvl1pPr>
              <a:defRPr sz="54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E2313404-DFBC-6A5A-9EA7-19B6F0DDF6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185716D0-A981-A0E1-A25A-820D7F19A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257C6-B00E-E63D-A30B-5CFC177DE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54A0AB-F83B-512D-A851-9F8F6CEC2F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F0746FE-2C76-3463-61CA-6E4226A29F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662" y="-662303"/>
            <a:ext cx="3121961" cy="3121961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50486D44-F622-090B-C204-0286C32EBB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3CAEB689-951F-300C-AD9E-C1ED301A97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62245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lēguma slaids ar dator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2E27D7-9FA2-0643-83C6-831F3F6A3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28" y="969450"/>
            <a:ext cx="6644502" cy="454116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845707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52E9A-0BF6-6112-77B6-955FBE50BD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725" y="4885875"/>
            <a:ext cx="221432" cy="167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862377-B405-C4B2-BDB6-B25A83205E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7484" y="5153045"/>
            <a:ext cx="167204" cy="167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CEEF6-42E7-8998-C0F3-ACD0E36692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475" y="1731450"/>
            <a:ext cx="5366849" cy="3321629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674B49-6EF4-7B31-4CFA-EEE9BD3EEDC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80063" y="1731963"/>
            <a:ext cx="5365750" cy="33210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29B448-3607-0B47-A2D7-874BC55177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12483" y="3140519"/>
            <a:ext cx="1114398" cy="1115058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28FCFFB7-DBF2-3BA8-4CF0-5EE6805DCC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4107706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F79D80E0-1680-4316-3E66-79BFFBE187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4107706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25574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slēguma slaids ar datoru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2E27D7-9FA2-0643-83C6-831F3F6A3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28" y="969450"/>
            <a:ext cx="6644502" cy="454116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845707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52E9A-0BF6-6112-77B6-955FBE50BD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725" y="4885875"/>
            <a:ext cx="221432" cy="167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862377-B405-C4B2-BDB6-B25A83205E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7484" y="5153045"/>
            <a:ext cx="167204" cy="167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CEEF6-42E7-8998-C0F3-ACD0E36692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475" y="1731450"/>
            <a:ext cx="5366849" cy="3321629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674B49-6EF4-7B31-4CFA-EEE9BD3EEDC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80063" y="1731963"/>
            <a:ext cx="5365750" cy="33210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29B448-3607-0B47-A2D7-874BC55177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12483" y="3140519"/>
            <a:ext cx="1114398" cy="1115058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EFC45EDC-2FBC-3F38-BBF6-3836C9CA22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4107706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80C2CA26-E4A2-98CF-1ED4-2D1CCFCCA5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4107706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5805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slēguma slaids ar dator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2E27D7-9FA2-0643-83C6-831F3F6A3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28" y="969450"/>
            <a:ext cx="6644502" cy="454116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845707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00DADF9-6DDD-594E-8EFD-70DA78BE3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4600575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BA851FC-DA12-9D4D-976D-BB831AA46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4600575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52E9A-0BF6-6112-77B6-955FBE50BD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725" y="4885875"/>
            <a:ext cx="221432" cy="167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862377-B405-C4B2-BDB6-B25A83205E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7484" y="5153045"/>
            <a:ext cx="167204" cy="167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CEEF6-42E7-8998-C0F3-ACD0E36692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475" y="1731450"/>
            <a:ext cx="5366849" cy="3321629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674B49-6EF4-7B31-4CFA-EEE9BD3EEDC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80063" y="1731963"/>
            <a:ext cx="5365750" cy="33210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29B448-3607-0B47-A2D7-874BC55177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12483" y="3140519"/>
            <a:ext cx="1114398" cy="11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440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slēguma slaids ar telefon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969450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00DADF9-6DDD-594E-8EFD-70DA78BE3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5883050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BA851FC-DA12-9D4D-976D-BB831AA46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5883050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E36D0-BA3F-087F-8CCF-7D4614E477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1761" y="4866112"/>
            <a:ext cx="256478" cy="193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4F1F3-F6B3-7793-5A8B-39D4CECD9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3167" y="5136262"/>
            <a:ext cx="193666" cy="193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166545-F5F4-1067-406B-3C0B1CBE04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535" y="599529"/>
            <a:ext cx="2736683" cy="5546623"/>
          </a:xfrm>
          <a:prstGeom prst="rect">
            <a:avLst/>
          </a:prstGeom>
        </p:spPr>
      </p:pic>
      <p:pic>
        <p:nvPicPr>
          <p:cNvPr id="5" name="Picture 4" descr="A person and child looking at each other&#10;&#10;AI-generated content may be incorrect.">
            <a:extLst>
              <a:ext uri="{FF2B5EF4-FFF2-40B4-BE49-F238E27FC236}">
                <a16:creationId xmlns:a16="http://schemas.microsoft.com/office/drawing/2014/main" id="{2700A7AB-6F49-1964-9CD5-0F9F9E4507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84" y="1112226"/>
            <a:ext cx="2483874" cy="4914900"/>
          </a:xfrm>
          <a:prstGeom prst="rect">
            <a:avLst/>
          </a:prstGeom>
        </p:spPr>
      </p:pic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E4604BB-00D2-DA7C-7DEB-D16D18BD6D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78821" y="1112226"/>
            <a:ext cx="2484437" cy="4914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36814F-D85D-AA4F-A573-16DD482C15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9007446">
            <a:off x="9644789" y="4316196"/>
            <a:ext cx="986951" cy="149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314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slēguma slaids ar telefonu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969450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00DADF9-6DDD-594E-8EFD-70DA78BE3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5932745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BA851FC-DA12-9D4D-976D-BB831AA46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5932745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E36D0-BA3F-087F-8CCF-7D4614E477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1761" y="4866112"/>
            <a:ext cx="256478" cy="193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4F1F3-F6B3-7793-5A8B-39D4CECD9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3167" y="5136262"/>
            <a:ext cx="193666" cy="193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E00AA2-21D4-E785-2390-243FA8259A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535" y="599529"/>
            <a:ext cx="2736683" cy="5546623"/>
          </a:xfrm>
          <a:prstGeom prst="rect">
            <a:avLst/>
          </a:prstGeom>
        </p:spPr>
      </p:pic>
      <p:pic>
        <p:nvPicPr>
          <p:cNvPr id="5" name="Picture 4" descr="A person and child looking at each other&#10;&#10;AI-generated content may be incorrect.">
            <a:extLst>
              <a:ext uri="{FF2B5EF4-FFF2-40B4-BE49-F238E27FC236}">
                <a16:creationId xmlns:a16="http://schemas.microsoft.com/office/drawing/2014/main" id="{0E1B7654-5404-47AC-CF71-9A21A7941C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84" y="1112226"/>
            <a:ext cx="2483874" cy="4914900"/>
          </a:xfrm>
          <a:prstGeom prst="rect">
            <a:avLst/>
          </a:prstGeom>
        </p:spPr>
      </p:pic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37BF3A4-4823-881D-9238-B398D1DF95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55657" y="1112226"/>
            <a:ext cx="2484437" cy="4914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36814F-D85D-AA4F-A573-16DD482C15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9007446">
            <a:off x="9644789" y="4316196"/>
            <a:ext cx="986951" cy="149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816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slēguma slaids ar telefon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969450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00DADF9-6DDD-594E-8EFD-70DA78BE3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5902928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BA851FC-DA12-9D4D-976D-BB831AA46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5902928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E36D0-BA3F-087F-8CCF-7D4614E477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1761" y="4866112"/>
            <a:ext cx="256478" cy="193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4F1F3-F6B3-7793-5A8B-39D4CECD9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3167" y="5136262"/>
            <a:ext cx="193666" cy="193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C9878E-00E0-E9AF-9F15-208E475500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535" y="599529"/>
            <a:ext cx="2736683" cy="5546623"/>
          </a:xfrm>
          <a:prstGeom prst="rect">
            <a:avLst/>
          </a:prstGeom>
        </p:spPr>
      </p:pic>
      <p:pic>
        <p:nvPicPr>
          <p:cNvPr id="5" name="Picture 4" descr="A person and child looking at each other&#10;&#10;AI-generated content may be incorrect.">
            <a:extLst>
              <a:ext uri="{FF2B5EF4-FFF2-40B4-BE49-F238E27FC236}">
                <a16:creationId xmlns:a16="http://schemas.microsoft.com/office/drawing/2014/main" id="{5758860A-348A-F040-3D01-D29ED22C0C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84" y="1112226"/>
            <a:ext cx="2483874" cy="4914900"/>
          </a:xfrm>
          <a:prstGeom prst="rect">
            <a:avLst/>
          </a:prstGeom>
        </p:spPr>
      </p:pic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256B05A-AE78-B99B-5402-021E3711ED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78821" y="1112226"/>
            <a:ext cx="2484437" cy="4914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</p:spTree>
    <p:extLst>
      <p:ext uri="{BB962C8B-B14F-4D97-AF65-F5344CB8AC3E}">
        <p14:creationId xmlns:p14="http://schemas.microsoft.com/office/powerpoint/2010/main" val="15546580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slēguma slaids ar telefon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969450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00DADF9-6DDD-594E-8EFD-70DA78BE3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5691294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BA851FC-DA12-9D4D-976D-BB831AA46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5691294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39B049-EB54-6799-DA07-C7898C0A4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535" y="599529"/>
            <a:ext cx="2736683" cy="5546623"/>
          </a:xfrm>
          <a:prstGeom prst="rect">
            <a:avLst/>
          </a:prstGeom>
        </p:spPr>
      </p:pic>
      <p:pic>
        <p:nvPicPr>
          <p:cNvPr id="7" name="Picture 6" descr="A person and child looking at each other&#10;&#10;AI-generated content may be incorrect.">
            <a:extLst>
              <a:ext uri="{FF2B5EF4-FFF2-40B4-BE49-F238E27FC236}">
                <a16:creationId xmlns:a16="http://schemas.microsoft.com/office/drawing/2014/main" id="{3C2DADC5-4421-7A35-581C-E881C09303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84" y="1112226"/>
            <a:ext cx="2483874" cy="4914900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C104F7D-1C67-C9F0-BE26-D151359027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55657" y="1112226"/>
            <a:ext cx="2484437" cy="4914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36814F-D85D-AA4F-A573-16DD482C15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007446">
            <a:off x="9644789" y="4316196"/>
            <a:ext cx="986951" cy="14965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A3E88D-34FB-2445-CED0-D49C5536F9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1725" y="4885875"/>
            <a:ext cx="221432" cy="167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6849ED-3B94-67E5-46E3-881046A14C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77484" y="5153045"/>
            <a:ext cx="167204" cy="16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930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lēguma slaids ar telefonu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969450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00DADF9-6DDD-594E-8EFD-70DA78BE3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5455667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BA851FC-DA12-9D4D-976D-BB831AA46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5455667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BA9C2C-77A5-6F4C-9A01-5FF41B0333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535" y="599529"/>
            <a:ext cx="2736683" cy="5546623"/>
          </a:xfrm>
          <a:prstGeom prst="rect">
            <a:avLst/>
          </a:prstGeom>
        </p:spPr>
      </p:pic>
      <p:pic>
        <p:nvPicPr>
          <p:cNvPr id="7" name="Picture 6" descr="A person and child looking at each other&#10;&#10;AI-generated content may be incorrect.">
            <a:extLst>
              <a:ext uri="{FF2B5EF4-FFF2-40B4-BE49-F238E27FC236}">
                <a16:creationId xmlns:a16="http://schemas.microsoft.com/office/drawing/2014/main" id="{9011C75D-E4F1-EE21-40E1-C358406F79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84" y="1112226"/>
            <a:ext cx="2483874" cy="49149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D31186-CA98-1B3F-61F9-4DFC5B564E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79384" y="1112226"/>
            <a:ext cx="2484437" cy="4914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36814F-D85D-AA4F-A573-16DD482C15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007446">
            <a:off x="9447725" y="4311528"/>
            <a:ext cx="986951" cy="14965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3607B1-3B65-F697-1F19-B8178A6E97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1725" y="4885875"/>
            <a:ext cx="221432" cy="167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B4F6EA-14A1-36FD-6A8F-DBE0564AC1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77484" y="5153045"/>
            <a:ext cx="167204" cy="16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697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slēguma slaids ar telefon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969450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00DADF9-6DDD-594E-8EFD-70DA78BE3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5286702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BA851FC-DA12-9D4D-976D-BB831AA46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5286702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BA9C2C-77A5-6F4C-9A01-5FF41B0333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535" y="599529"/>
            <a:ext cx="2736683" cy="5546623"/>
          </a:xfrm>
          <a:prstGeom prst="rect">
            <a:avLst/>
          </a:prstGeom>
        </p:spPr>
      </p:pic>
      <p:pic>
        <p:nvPicPr>
          <p:cNvPr id="7" name="Picture 6" descr="A person and child looking at each other&#10;&#10;AI-generated content may be incorrect.">
            <a:extLst>
              <a:ext uri="{FF2B5EF4-FFF2-40B4-BE49-F238E27FC236}">
                <a16:creationId xmlns:a16="http://schemas.microsoft.com/office/drawing/2014/main" id="{9011C75D-E4F1-EE21-40E1-C358406F79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84" y="1112226"/>
            <a:ext cx="2483874" cy="49149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AD31186-CA98-1B3F-61F9-4DFC5B564E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78738" y="1112838"/>
            <a:ext cx="2484437" cy="49149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36814F-D85D-AA4F-A573-16DD482C15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007446">
            <a:off x="9447725" y="4311528"/>
            <a:ext cx="986951" cy="1496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BBCFF5-4333-BBB3-EF87-C55C74E4DD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1725" y="4885875"/>
            <a:ext cx="221432" cy="167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8C44AC-28CA-4731-FBF5-367FBEA53AD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77484" y="5153045"/>
            <a:ext cx="167204" cy="16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712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slēguma slaids ar telefon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969450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00DADF9-6DDD-594E-8EFD-70DA78BE3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4831658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BA851FC-DA12-9D4D-976D-BB831AA46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4831658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E36D0-BA3F-087F-8CCF-7D4614E477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1761" y="4875737"/>
            <a:ext cx="256478" cy="193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4F1F3-F6B3-7793-5A8B-39D4CECD9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3167" y="5145887"/>
            <a:ext cx="193666" cy="193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94CF92-E69A-13E8-9F12-2BF045FB93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64331" y="1251362"/>
            <a:ext cx="6016030" cy="3943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D0432B-5042-BA5B-15AF-5C8540BECE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355834"/>
            <a:ext cx="4152631" cy="2899742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C010ED-4BF7-B29B-4F9B-C36C5D28CA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355725"/>
            <a:ext cx="4152900" cy="290036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36814F-D85D-AA4F-A573-16DD482C15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9007446">
            <a:off x="9644789" y="4316196"/>
            <a:ext cx="986951" cy="149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6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slaid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D8B496-CB44-1B4B-85FF-913C7AC2FC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449629"/>
            <a:ext cx="1558886" cy="672734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</p:spPr>
        <p:txBody>
          <a:bodyPr>
            <a:noAutofit/>
          </a:bodyPr>
          <a:lstStyle>
            <a:lvl1pPr>
              <a:defRPr sz="5400" b="1" i="0" cap="all" baseline="0">
                <a:solidFill>
                  <a:srgbClr val="00467F"/>
                </a:solidFill>
                <a:highlight>
                  <a:srgbClr val="6AC2BB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EBEB8C20-4989-5C0A-A48B-4FBD34B51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905618FC-714B-C2E6-543F-F45B4F5377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BF08D-3C45-9BA8-7E9C-676CB7CD06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C9E9AF-F180-B1F1-192F-89B9DA8EC8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CC5E049E-CBA1-57EF-13D1-0E4D45DB9B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6256610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0134233E-D599-7306-9835-68F7E1AF1A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644545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1132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oslēguma slaids ar telefonu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969450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00DADF9-6DDD-594E-8EFD-70DA78BE3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5714084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BA851FC-DA12-9D4D-976D-BB831AA46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5714084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E36D0-BA3F-087F-8CCF-7D4614E477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1761" y="4875737"/>
            <a:ext cx="256478" cy="193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4F1F3-F6B3-7793-5A8B-39D4CECD9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3167" y="5145887"/>
            <a:ext cx="193666" cy="193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94CF92-E69A-13E8-9F12-2BF045FB93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64331" y="1251362"/>
            <a:ext cx="6016030" cy="3943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D0432B-5042-BA5B-15AF-5C8540BECE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355834"/>
            <a:ext cx="4152631" cy="2899742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C010ED-4BF7-B29B-4F9B-C36C5D28CA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355725"/>
            <a:ext cx="4152900" cy="290036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36814F-D85D-AA4F-A573-16DD482C15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9007446">
            <a:off x="9644789" y="4316196"/>
            <a:ext cx="986951" cy="149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928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oslēguma slaids ar telefon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969450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00DADF9-6DDD-594E-8EFD-70DA78BE3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4831658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BA851FC-DA12-9D4D-976D-BB831AA46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4831658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E36D0-BA3F-087F-8CCF-7D4614E477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1761" y="4875737"/>
            <a:ext cx="256478" cy="193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4F1F3-F6B3-7793-5A8B-39D4CECD9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3167" y="5145887"/>
            <a:ext cx="193666" cy="193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94CF92-E69A-13E8-9F12-2BF045FB93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64331" y="1251362"/>
            <a:ext cx="6016030" cy="3943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D0432B-5042-BA5B-15AF-5C8540BECE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355834"/>
            <a:ext cx="4152631" cy="2899742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C010ED-4BF7-B29B-4F9B-C36C5D28CA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355725"/>
            <a:ext cx="4152900" cy="290036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36814F-D85D-AA4F-A573-16DD482C15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9007446">
            <a:off x="9644789" y="4316196"/>
            <a:ext cx="986951" cy="149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958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oslēguma slaids ar telefon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969450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00DADF9-6DDD-594E-8EFD-70DA78BE3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4918954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BA851FC-DA12-9D4D-976D-BB831AA46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4918954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36814F-D85D-AA4F-A573-16DD482C15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007446">
            <a:off x="9644789" y="4316196"/>
            <a:ext cx="986951" cy="14965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6E36D0-BA3F-087F-8CCF-7D4614E477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1761" y="4875737"/>
            <a:ext cx="256478" cy="193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4F1F3-F6B3-7793-5A8B-39D4CECD95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13167" y="5145887"/>
            <a:ext cx="193666" cy="193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94CF92-E69A-13E8-9F12-2BF045FB932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64331" y="1251362"/>
            <a:ext cx="6016030" cy="3943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D0432B-5042-BA5B-15AF-5C8540BECE3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355834"/>
            <a:ext cx="4152631" cy="2899742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C010ED-4BF7-B29B-4F9B-C36C5D28CA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355725"/>
            <a:ext cx="4152900" cy="290036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</p:spTree>
    <p:extLst>
      <p:ext uri="{BB962C8B-B14F-4D97-AF65-F5344CB8AC3E}">
        <p14:creationId xmlns:p14="http://schemas.microsoft.com/office/powerpoint/2010/main" val="3875015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Noslēguma slaids ar telefonu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969450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00DADF9-6DDD-594E-8EFD-70DA78BE3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4600575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BA851FC-DA12-9D4D-976D-BB831AA46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4600575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E36D0-BA3F-087F-8CCF-7D4614E477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1761" y="4875737"/>
            <a:ext cx="256478" cy="193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4F1F3-F6B3-7793-5A8B-39D4CECD9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3167" y="5145887"/>
            <a:ext cx="193666" cy="193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94CF92-E69A-13E8-9F12-2BF045FB93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64331" y="1251362"/>
            <a:ext cx="6016030" cy="3943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D0432B-5042-BA5B-15AF-5C8540BECE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355834"/>
            <a:ext cx="4152631" cy="2899742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C010ED-4BF7-B29B-4F9B-C36C5D28CA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355725"/>
            <a:ext cx="4152900" cy="290036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36814F-D85D-AA4F-A573-16DD482C15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9007446">
            <a:off x="9644789" y="4316196"/>
            <a:ext cx="986951" cy="149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222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Noslēguma slaids ar telefonu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969450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00DADF9-6DDD-594E-8EFD-70DA78BE3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4759928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BA851FC-DA12-9D4D-976D-BB831AA46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4759928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94CF92-E69A-13E8-9F12-2BF045FB93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4331" y="1251362"/>
            <a:ext cx="6016030" cy="3943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D0432B-5042-BA5B-15AF-5C8540BECE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355834"/>
            <a:ext cx="4152631" cy="2899742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C010ED-4BF7-B29B-4F9B-C36C5D28CA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355725"/>
            <a:ext cx="4152900" cy="290036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36814F-D85D-AA4F-A573-16DD482C15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9007446">
            <a:off x="9644789" y="4316196"/>
            <a:ext cx="986951" cy="1496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D2E3FE-CB1E-B215-7657-A3F34383E4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1725" y="4885875"/>
            <a:ext cx="221432" cy="167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89AE42-12A1-5D9D-73A5-E3208EEEB2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77484" y="5153045"/>
            <a:ext cx="167204" cy="16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844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E7699DFE-6F34-E3A9-A268-45A886AC4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120" y="4900351"/>
            <a:ext cx="2451295" cy="245129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0B301FB-3947-E0E9-CDEF-6B7981B185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6145" y="5767364"/>
            <a:ext cx="1710216" cy="716374"/>
          </a:xfrm>
          <a:prstGeom prst="rect">
            <a:avLst/>
          </a:prstGeom>
        </p:spPr>
      </p:pic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36980B52-E528-895F-3D5B-235E0D04B7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1479" y="5326203"/>
            <a:ext cx="4964521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8A4B4672-614B-2E0F-03FE-43759D02E0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1479" y="5592890"/>
            <a:ext cx="4964521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E27F8235-6CB9-34DB-7CA0-3366AF395A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1478" y="5913055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1126985F-1D84-4463-EAA1-00A0E83DC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1477" y="619733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sp>
        <p:nvSpPr>
          <p:cNvPr id="8" name="Picture Placeholder 40">
            <a:extLst>
              <a:ext uri="{FF2B5EF4-FFF2-40B4-BE49-F238E27FC236}">
                <a16:creationId xmlns:a16="http://schemas.microsoft.com/office/drawing/2014/main" id="{A8382BE1-C99E-A54E-2D23-29B3650633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31477" y="3019287"/>
            <a:ext cx="2116744" cy="2116744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QR KODS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AFEAA4-DD81-83F6-9270-5FC3FCA828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54706" y="1029330"/>
            <a:ext cx="6016030" cy="3943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5B6C8C-027C-0B63-5CED-716D7F1AF9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132701"/>
            <a:ext cx="4152631" cy="2899742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D294724-69BB-D2EE-8C1C-F351A7ACB4B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133475"/>
            <a:ext cx="4152900" cy="28987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</p:spTree>
    <p:extLst>
      <p:ext uri="{BB962C8B-B14F-4D97-AF65-F5344CB8AC3E}">
        <p14:creationId xmlns:p14="http://schemas.microsoft.com/office/powerpoint/2010/main" val="28248660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lēguma slaids ar telefon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969450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00DADF9-6DDD-594E-8EFD-70DA78BE3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8278380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BA851FC-DA12-9D4D-976D-BB831AA46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8278380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00467F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E36D0-BA3F-087F-8CCF-7D4614E477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0355" y="4866112"/>
            <a:ext cx="256478" cy="193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4F1F3-F6B3-7793-5A8B-39D4CECD9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1761" y="5136262"/>
            <a:ext cx="193666" cy="19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498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E7699DFE-6F34-E3A9-A268-45A886AC4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120" y="4900351"/>
            <a:ext cx="2451295" cy="245129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0B301FB-3947-E0E9-CDEF-6B7981B185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6145" y="5767364"/>
            <a:ext cx="1710216" cy="716374"/>
          </a:xfrm>
          <a:prstGeom prst="rect">
            <a:avLst/>
          </a:prstGeom>
        </p:spPr>
      </p:pic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7D5B3A53-6C55-E640-3F21-8809CBCF11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6276488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51536A2D-4A8D-5EA5-5D73-3F9B790EEA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6276488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B5907C3F-E65C-C4A8-9055-DDC04CBD0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74EBF538-C41D-942A-F4BE-048432F3EC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42ECBA-2150-663D-282E-0AF327ECDC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65427" y="5717193"/>
            <a:ext cx="256478" cy="193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450F82-7339-C084-786C-854ECBE31F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96833" y="5987343"/>
            <a:ext cx="193666" cy="19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922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275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ulslaid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</p:spPr>
        <p:txBody>
          <a:bodyPr>
            <a:noAutofit/>
          </a:bodyPr>
          <a:lstStyle>
            <a:lvl1pPr>
              <a:defRPr sz="5400" b="1" i="0" cap="all" baseline="0">
                <a:solidFill>
                  <a:srgbClr val="00467F"/>
                </a:solidFill>
                <a:highlight>
                  <a:srgbClr val="6AC2BB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EBEB8C20-4989-5C0A-A48B-4FBD34B51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905618FC-714B-C2E6-543F-F45B4F5377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BF08D-3C45-9BA8-7E9C-676CB7CD06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C9E9AF-F180-B1F1-192F-89B9DA8EC8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B3C3E1-5569-B198-B498-FCE847C362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82200" y="457200"/>
            <a:ext cx="1653935" cy="713752"/>
          </a:xfrm>
          <a:prstGeom prst="rect">
            <a:avLst/>
          </a:prstGeom>
        </p:spPr>
      </p:pic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78CA8BC6-D8A4-8383-24AE-77BE480028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6256610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7433AD4B-4808-FA2E-7749-DFB2F534C4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644545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2104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ulslaid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</p:spPr>
        <p:txBody>
          <a:bodyPr>
            <a:noAutofit/>
          </a:bodyPr>
          <a:lstStyle>
            <a:lvl1pPr>
              <a:defRPr sz="5400" b="1" i="0" cap="all" baseline="0">
                <a:solidFill>
                  <a:srgbClr val="00467F"/>
                </a:solidFill>
                <a:highlight>
                  <a:srgbClr val="6AC2BB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EBEB8C20-4989-5C0A-A48B-4FBD34B51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905618FC-714B-C2E6-543F-F45B4F5377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BF08D-3C45-9BA8-7E9C-676CB7CD06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C9E9AF-F180-B1F1-192F-89B9DA8EC8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pic>
        <p:nvPicPr>
          <p:cNvPr id="2" name="Picture 1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FBF1FD1A-D4C9-B475-9EBC-88AA36755E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80" y="-468602"/>
            <a:ext cx="2960416" cy="2960416"/>
          </a:xfrm>
          <a:prstGeom prst="rect">
            <a:avLst/>
          </a:prstGeom>
        </p:spPr>
      </p:pic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1936776E-4715-D543-7CED-3BC8AEA52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6256610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067F3737-5FC9-B598-7E9D-3851CA08AD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644545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226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ulslaid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</p:spPr>
        <p:txBody>
          <a:bodyPr>
            <a:noAutofit/>
          </a:bodyPr>
          <a:lstStyle>
            <a:lvl1pPr>
              <a:defRPr sz="5400" b="1" i="0" cap="all" baseline="0">
                <a:solidFill>
                  <a:srgbClr val="00467F"/>
                </a:solidFill>
                <a:highlight>
                  <a:srgbClr val="6AC2BB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EBEB8C20-4989-5C0A-A48B-4FBD34B51B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905618FC-714B-C2E6-543F-F45B4F5377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BF08D-3C45-9BA8-7E9C-676CB7CD06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C9E9AF-F180-B1F1-192F-89B9DA8EC8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7136266-584C-CFB3-9340-CEB37FEA42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662" y="-662303"/>
            <a:ext cx="3121961" cy="3121961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19FC7D04-C535-AE52-E7E4-3F321188A9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6256610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ACED9F57-D8B1-F116-4B23-D70FD951DB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644545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5720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ulslaid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  <a:noFill/>
          <a:effectLst/>
        </p:spPr>
        <p:txBody>
          <a:bodyPr>
            <a:noAutofit/>
          </a:bodyPr>
          <a:lstStyle>
            <a:lvl1pPr>
              <a:defRPr sz="5400" b="1" i="0" cap="all" baseline="0">
                <a:solidFill>
                  <a:srgbClr val="00467F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br>
              <a:rPr lang="en-GB" dirty="0"/>
            </a:br>
            <a:r>
              <a:rPr lang="en-GB" dirty="0"/>
              <a:t>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74FD708D-2A58-8DFF-26C4-A39897DF6B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ED319EF7-A54B-888B-A02B-8D1D75973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F4222-16D8-02EF-3766-D4DE98CAF4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87CA06-273D-1148-B35C-A109C68F35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C831EE-EC1C-9270-A52D-BAA44B64BD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449629"/>
            <a:ext cx="1558886" cy="672734"/>
          </a:xfrm>
          <a:prstGeom prst="rect">
            <a:avLst/>
          </a:prstGeom>
        </p:spPr>
      </p:pic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891B6912-A99F-2D3A-0DCA-18B723F730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6256610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7DA65BE6-1388-7F26-967F-705D47489D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644545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771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ulslaid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  <a:noFill/>
          <a:effectLst/>
        </p:spPr>
        <p:txBody>
          <a:bodyPr>
            <a:noAutofit/>
          </a:bodyPr>
          <a:lstStyle>
            <a:lvl1pPr>
              <a:defRPr sz="5400" b="1" i="0" cap="all" baseline="0">
                <a:solidFill>
                  <a:srgbClr val="00467F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br>
              <a:rPr lang="en-GB" dirty="0"/>
            </a:br>
            <a:r>
              <a:rPr lang="en-GB" dirty="0"/>
              <a:t>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74FD708D-2A58-8DFF-26C4-A39897DF6B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ED319EF7-A54B-888B-A02B-8D1D75973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F4222-16D8-02EF-3766-D4DE98CAF4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87CA06-273D-1148-B35C-A109C68F35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267C60-E59A-D78D-EABE-4465435A70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82200" y="457200"/>
            <a:ext cx="1653935" cy="713752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69EC1192-1D3C-63DD-1CD6-D75AC59865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6256610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43E77AC8-3E01-4530-12DF-3B65FBA844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644545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132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ulslaid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  <a:noFill/>
          <a:effectLst/>
        </p:spPr>
        <p:txBody>
          <a:bodyPr>
            <a:noAutofit/>
          </a:bodyPr>
          <a:lstStyle>
            <a:lvl1pPr>
              <a:defRPr sz="5400" b="1" i="0" cap="all" baseline="0">
                <a:solidFill>
                  <a:srgbClr val="00467F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br>
              <a:rPr lang="en-GB" dirty="0"/>
            </a:br>
            <a:r>
              <a:rPr lang="en-GB" dirty="0"/>
              <a:t>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74FD708D-2A58-8DFF-26C4-A39897DF6B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ED319EF7-A54B-888B-A02B-8D1D75973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F4222-16D8-02EF-3766-D4DE98CAF4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87CA06-273D-1148-B35C-A109C68F35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pic>
        <p:nvPicPr>
          <p:cNvPr id="2" name="Picture 1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8FD9B61-8D38-10EB-2857-DC780A3D6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80" y="-468602"/>
            <a:ext cx="2960416" cy="2960416"/>
          </a:xfrm>
          <a:prstGeom prst="rect">
            <a:avLst/>
          </a:prstGeom>
        </p:spPr>
      </p:pic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05CF3BF3-F3AF-306A-B24D-3C7DEAF23C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6256610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806BC1BB-CE8B-D8C9-157E-537CD47A34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644545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2129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slaid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  <a:noFill/>
          <a:effectLst/>
        </p:spPr>
        <p:txBody>
          <a:bodyPr>
            <a:noAutofit/>
          </a:bodyPr>
          <a:lstStyle>
            <a:lvl1pPr>
              <a:defRPr sz="5400" b="1" i="0" cap="all" baseline="0">
                <a:solidFill>
                  <a:srgbClr val="00467F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br>
              <a:rPr lang="en-GB" dirty="0"/>
            </a:br>
            <a:r>
              <a:rPr lang="en-GB" dirty="0"/>
              <a:t>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D0E911C-BF41-56D0-DAFC-BE894361A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662" y="-662303"/>
            <a:ext cx="3121961" cy="3121961"/>
          </a:xfrm>
          <a:prstGeom prst="rect">
            <a:avLst/>
          </a:prstGeom>
        </p:spPr>
      </p:pic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74FD708D-2A58-8DFF-26C4-A39897DF6B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ED319EF7-A54B-888B-A02B-8D1D75973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F4222-16D8-02EF-3766-D4DE98CAF4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87CA06-273D-1148-B35C-A109C68F35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59F7FB06-FC34-58C6-6C8F-5E1012B1C8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6256610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8704B3A3-23EF-D80C-BB63-6CA2899050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644545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7643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ulslaid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  <a:noFill/>
          <a:effectLst/>
        </p:spPr>
        <p:txBody>
          <a:bodyPr>
            <a:noAutofit/>
          </a:bodyPr>
          <a:lstStyle>
            <a:lvl1pPr>
              <a:defRPr sz="5400" b="1" i="0" cap="all" baseline="0">
                <a:solidFill>
                  <a:srgbClr val="00467F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br>
              <a:rPr lang="en-GB" dirty="0"/>
            </a:br>
            <a:r>
              <a:rPr lang="en-GB" dirty="0"/>
              <a:t>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D0E911C-BF41-56D0-DAFC-BE894361AC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662" y="-662303"/>
            <a:ext cx="3121961" cy="3121961"/>
          </a:xfrm>
          <a:prstGeom prst="rect">
            <a:avLst/>
          </a:prstGeom>
        </p:spPr>
      </p:pic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74FD708D-2A58-8DFF-26C4-A39897DF6B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ED319EF7-A54B-888B-A02B-8D1D75973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F4222-16D8-02EF-3766-D4DE98CAF4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87CA06-273D-1148-B35C-A109C68F35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48989E6E-50B6-E8C6-DAAF-7B3E8DDFA4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6256610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9FBC4AD8-4E84-31FD-4547-AA5A0109FA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644545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551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ulslaid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</p:spPr>
        <p:txBody>
          <a:bodyPr>
            <a:noAutofit/>
          </a:bodyPr>
          <a:lstStyle>
            <a:lvl1pPr>
              <a:defRPr sz="54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2D4E7D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5EBDD08-F6AA-694A-9BF1-1D5CE3F433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6256610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2DD886AF-5CB2-A242-9E10-7CFF112E80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644545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1D0F533F-B9DC-6D42-B630-F0B87FB14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60301190-7DAE-2E4B-A007-B55FB5CA0F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5A35F-CC10-915A-8CE3-D8B444F3A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A53ED-139F-BD82-C686-1181CC8793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A0EED40E-30E9-2B00-D72C-8EBAFF7997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80" y="-478227"/>
            <a:ext cx="2960416" cy="296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3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ulslaid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  <a:noFill/>
          <a:effectLst/>
        </p:spPr>
        <p:txBody>
          <a:bodyPr>
            <a:noAutofit/>
          </a:bodyPr>
          <a:lstStyle>
            <a:lvl1pPr>
              <a:defRPr sz="5400" b="1" i="0" cap="all" baseline="0">
                <a:solidFill>
                  <a:srgbClr val="00467F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br>
              <a:rPr lang="en-GB" dirty="0"/>
            </a:br>
            <a:r>
              <a:rPr lang="en-GB" dirty="0"/>
              <a:t>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74FD708D-2A58-8DFF-26C4-A39897DF6B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ED319EF7-A54B-888B-A02B-8D1D75973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F4222-16D8-02EF-3766-D4DE98CAF4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87CA06-273D-1148-B35C-A109C68F35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FDA7C8A-CEA0-AA96-C977-D8B9512B4D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9" y="-718014"/>
            <a:ext cx="3121961" cy="3121961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0E883FA5-17BA-22C8-85EA-25F66201B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6256610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F659FF47-C681-80B0-4974-7AB637BE2A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644545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132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teksts pa lab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0E40A1-5BF6-2042-8B26-1A7B7E4A5A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8233" y="2808746"/>
            <a:ext cx="5264150" cy="3829560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rgbClr val="00467F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rgbClr val="00467F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rgbClr val="00467F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648251" y="417444"/>
            <a:ext cx="6522277" cy="858807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8233" y="888761"/>
            <a:ext cx="5264150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233" y="1744663"/>
            <a:ext cx="5264150" cy="75882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rgbClr val="00467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4407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+ teksts pa labi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0E40A1-5BF6-2042-8B26-1A7B7E4A5A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8233" y="2808746"/>
            <a:ext cx="5264150" cy="3829560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648251" y="417444"/>
            <a:ext cx="6522277" cy="858807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8233" y="888761"/>
            <a:ext cx="5264150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233" y="1744663"/>
            <a:ext cx="5264150" cy="75882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443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+ teksts pa lab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0E40A1-5BF6-2042-8B26-1A7B7E4A5A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8233" y="2808746"/>
            <a:ext cx="5264150" cy="3829560"/>
          </a:xfrm>
        </p:spPr>
        <p:txBody>
          <a:bodyPr/>
          <a:lstStyle>
            <a:lvl1pPr marL="228600" indent="-228600">
              <a:buClr>
                <a:srgbClr val="FF755B"/>
              </a:buClr>
              <a:buFont typeface="Wingdings" pitchFamily="2" charset="2"/>
              <a:buChar char="§"/>
              <a:defRPr sz="2400">
                <a:solidFill>
                  <a:srgbClr val="00467F"/>
                </a:solidFill>
              </a:defRPr>
            </a:lvl1pPr>
            <a:lvl2pPr marL="685800" indent="-228600">
              <a:buClr>
                <a:srgbClr val="00467F"/>
              </a:buClr>
              <a:buFont typeface="System Font Regular"/>
              <a:buChar char="⎼"/>
              <a:defRPr>
                <a:solidFill>
                  <a:srgbClr val="00467F"/>
                </a:solidFill>
              </a:defRPr>
            </a:lvl2pPr>
            <a:lvl3pPr marL="1143000" indent="-228600">
              <a:buClr>
                <a:srgbClr val="00467F"/>
              </a:buClr>
              <a:buFont typeface="System Font Regular"/>
              <a:buChar char="⎼"/>
              <a:defRPr>
                <a:solidFill>
                  <a:srgbClr val="00467F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648251" y="417444"/>
            <a:ext cx="6522277" cy="858807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8233" y="888761"/>
            <a:ext cx="5264150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233" y="1744663"/>
            <a:ext cx="5264150" cy="75882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rgbClr val="00467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9288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+ teksts pa lab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0E40A1-5BF6-2042-8B26-1A7B7E4A5A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8233" y="2808746"/>
            <a:ext cx="5264150" cy="3829560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648251" y="417444"/>
            <a:ext cx="6522277" cy="858807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8233" y="888761"/>
            <a:ext cx="5264150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tx1"/>
                </a:solidFill>
                <a:highlight>
                  <a:srgbClr val="6AC2BB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233" y="1744663"/>
            <a:ext cx="5264150" cy="75882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6163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e + teksts pa labi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0E40A1-5BF6-2042-8B26-1A7B7E4A5A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8233" y="2808746"/>
            <a:ext cx="5264150" cy="3829560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648251" y="417444"/>
            <a:ext cx="6522277" cy="858807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8233" y="888761"/>
            <a:ext cx="5264150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233" y="1744663"/>
            <a:ext cx="5264150" cy="75882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6615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e + teksts pa lab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0E40A1-5BF6-2042-8B26-1A7B7E4A5A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8233" y="2808746"/>
            <a:ext cx="5264150" cy="3829560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648251" y="417444"/>
            <a:ext cx="6522277" cy="858807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8233" y="888761"/>
            <a:ext cx="5264150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8233" y="1744663"/>
            <a:ext cx="5264150" cy="75882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762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ils virsraksts + bulle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88761"/>
            <a:ext cx="5264150" cy="855634"/>
          </a:xfrm>
          <a:noFill/>
          <a:ln>
            <a:noFill/>
          </a:ln>
        </p:spPr>
        <p:txBody>
          <a:bodyPr anchor="t">
            <a:noAutofit/>
          </a:bodyPr>
          <a:lstStyle>
            <a:lvl1pPr>
              <a:defRPr sz="36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2947" y="0"/>
            <a:ext cx="6778931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850" y="1882809"/>
            <a:ext cx="5264150" cy="78752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7FDA67C-766F-41D8-539B-11005FA73E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850" y="2808745"/>
            <a:ext cx="5264150" cy="3829560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0749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ls virsraksts + bulleti">
    <p:bg>
      <p:bgPr>
        <a:solidFill>
          <a:srgbClr val="6AC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88761"/>
            <a:ext cx="5264150" cy="855634"/>
          </a:xfrm>
          <a:noFill/>
          <a:ln>
            <a:noFill/>
          </a:ln>
        </p:spPr>
        <p:txBody>
          <a:bodyPr anchor="t">
            <a:noAutofit/>
          </a:bodyPr>
          <a:lstStyle>
            <a:lvl1pPr>
              <a:defRPr sz="36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2947" y="0"/>
            <a:ext cx="6778931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850" y="1882809"/>
            <a:ext cx="5264150" cy="78752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AF4266A-FDC7-F4A1-CDA1-9D6012CD6F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850" y="2808745"/>
            <a:ext cx="5264150" cy="3829560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66989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ils virsraksts + bulle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88761"/>
            <a:ext cx="5264150" cy="855634"/>
          </a:xfrm>
          <a:noFill/>
          <a:ln>
            <a:noFill/>
          </a:ln>
        </p:spPr>
        <p:txBody>
          <a:bodyPr anchor="t">
            <a:noAutofit/>
          </a:bodyPr>
          <a:lstStyle>
            <a:lvl1pPr>
              <a:defRPr sz="36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2947" y="0"/>
            <a:ext cx="6778931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850" y="1882809"/>
            <a:ext cx="5264150" cy="78752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7BAB712-5A71-2F99-8256-F8C5070CF4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850" y="2808745"/>
            <a:ext cx="5264150" cy="3829560"/>
          </a:xfrm>
        </p:spPr>
        <p:txBody>
          <a:bodyPr/>
          <a:lstStyle>
            <a:lvl1pPr marL="228600" indent="-228600">
              <a:buClr>
                <a:srgbClr val="FF755B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80181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ulslaid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</p:spPr>
        <p:txBody>
          <a:bodyPr>
            <a:noAutofit/>
          </a:bodyPr>
          <a:lstStyle>
            <a:lvl1pPr>
              <a:defRPr sz="54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1D0F533F-B9DC-6D42-B630-F0B87FB14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60301190-7DAE-2E4B-A007-B55FB5CA0F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5A35F-CC10-915A-8CE3-D8B444F3A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A53ED-139F-BD82-C686-1181CC8793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66300B-EB4E-90A8-6233-8163976C40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449629"/>
            <a:ext cx="1558886" cy="672734"/>
          </a:xfrm>
          <a:prstGeom prst="rect">
            <a:avLst/>
          </a:prstGeom>
        </p:spPr>
      </p:pic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F196E645-0B1E-E0F1-0DD1-81F95ED16C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73ACDF7C-4AB7-FDE5-62A2-A7E3FCC93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409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ils virsraksts + bulle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88761"/>
            <a:ext cx="5264150" cy="855634"/>
          </a:xfrm>
          <a:noFill/>
          <a:ln>
            <a:noFill/>
          </a:ln>
        </p:spPr>
        <p:txBody>
          <a:bodyPr anchor="t">
            <a:noAutofit/>
          </a:bodyPr>
          <a:lstStyle>
            <a:lvl1pPr>
              <a:defRPr sz="3600" b="1" i="0" cap="all" baseline="0">
                <a:solidFill>
                  <a:schemeClr val="tx1"/>
                </a:solidFill>
                <a:highlight>
                  <a:srgbClr val="6AC2BB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2947" y="0"/>
            <a:ext cx="6778931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850" y="1882809"/>
            <a:ext cx="5264150" cy="78752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08F94FB-787B-41C1-EC78-A2D837F829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850" y="2808745"/>
            <a:ext cx="5264150" cy="3829560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4444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ils virsraksts + bulleti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88761"/>
            <a:ext cx="5264150" cy="855634"/>
          </a:xfrm>
          <a:noFill/>
          <a:ln>
            <a:noFill/>
          </a:ln>
        </p:spPr>
        <p:txBody>
          <a:bodyPr anchor="t">
            <a:noAutofit/>
          </a:bodyPr>
          <a:lstStyle>
            <a:lvl1pPr>
              <a:defRPr sz="3600"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2947" y="0"/>
            <a:ext cx="6778931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850" y="1882809"/>
            <a:ext cx="5264150" cy="78752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30B025F-351E-EE75-8C6C-77ED6E53E8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850" y="2808745"/>
            <a:ext cx="5264150" cy="3829560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7797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ils virsraksts + bulle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88761"/>
            <a:ext cx="5264150" cy="855634"/>
          </a:xfrm>
          <a:noFill/>
          <a:ln>
            <a:noFill/>
          </a:ln>
        </p:spPr>
        <p:txBody>
          <a:bodyPr anchor="t">
            <a:noAutofit/>
          </a:bodyPr>
          <a:lstStyle>
            <a:lvl1pPr>
              <a:defRPr sz="3600"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2947" y="0"/>
            <a:ext cx="6778931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850" y="1882809"/>
            <a:ext cx="5264150" cy="78752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61F08EF-BE37-AADF-2B20-4FC8770A11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850" y="2808745"/>
            <a:ext cx="5264150" cy="3829560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571977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pslaids ar bild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71FD7C-0047-FB43-8B4F-D9D5A8A11A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lv-LV"/>
              <a:t>Fona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0C01D-8C7D-FE4F-ABF1-5D420F2AF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9704"/>
            <a:ext cx="10515600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0BAF47-95C3-3F40-B4D8-69B9C15B5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9233"/>
            <a:ext cx="10515600" cy="539646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867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rpslaids ar bildi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71FD7C-0047-FB43-8B4F-D9D5A8A11A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lv-LV"/>
              <a:t>Fona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0C01D-8C7D-FE4F-ABF1-5D420F2AF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9704"/>
            <a:ext cx="10515600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0BAF47-95C3-3F40-B4D8-69B9C15B5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9233"/>
            <a:ext cx="10515600" cy="539646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862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rpslaids ar bild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71FD7C-0047-FB43-8B4F-D9D5A8A11A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lv-LV"/>
              <a:t>Fona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0C01D-8C7D-FE4F-ABF1-5D420F2AF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9704"/>
            <a:ext cx="10515600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0BAF47-95C3-3F40-B4D8-69B9C15B5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9233"/>
            <a:ext cx="10515600" cy="539646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2284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 ar bild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71FD7C-0047-FB43-8B4F-D9D5A8A11A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lv-LV"/>
              <a:t>Fona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0C01D-8C7D-FE4F-ABF1-5D420F2AF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9704"/>
            <a:ext cx="10515600" cy="719529"/>
          </a:xfrm>
        </p:spPr>
        <p:txBody>
          <a:bodyPr anchor="ctr"/>
          <a:lstStyle>
            <a:lvl1pPr>
              <a:defRPr b="1" i="0" cap="all" baseline="0">
                <a:highlight>
                  <a:srgbClr val="6AC2BB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0BAF47-95C3-3F40-B4D8-69B9C15B5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9233"/>
            <a:ext cx="10515600" cy="539646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1193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rpslaids ar bildi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71FD7C-0047-FB43-8B4F-D9D5A8A11A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lv-LV"/>
              <a:t>Fona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0C01D-8C7D-FE4F-ABF1-5D420F2AF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9704"/>
            <a:ext cx="10515600" cy="719529"/>
          </a:xfrm>
        </p:spPr>
        <p:txBody>
          <a:bodyPr anchor="ctr"/>
          <a:lstStyle>
            <a:lvl1pPr>
              <a:defRPr b="1" i="0" cap="all" baseline="0"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0BAF47-95C3-3F40-B4D8-69B9C15B5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9233"/>
            <a:ext cx="10515600" cy="539646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0543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pslaids ar bild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71FD7C-0047-FB43-8B4F-D9D5A8A11A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lv-LV"/>
              <a:t>Fona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80C01D-8C7D-FE4F-ABF1-5D420F2AF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9704"/>
            <a:ext cx="10515600" cy="719529"/>
          </a:xfrm>
        </p:spPr>
        <p:txBody>
          <a:bodyPr anchor="ctr"/>
          <a:lstStyle>
            <a:lvl1pPr>
              <a:defRPr b="1" i="0" cap="all" baseline="0"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0BAF47-95C3-3F40-B4D8-69B9C15B57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69233"/>
            <a:ext cx="10515600" cy="539646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158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aļš virsraksts + bullet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DB09D57-D20B-2A49-9610-38C1336D01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0900" y="2740649"/>
            <a:ext cx="5264150" cy="931985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4950" y="-1"/>
            <a:ext cx="8167370" cy="6858001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850" y="1744663"/>
            <a:ext cx="5264150" cy="758825"/>
          </a:xfrm>
        </p:spPr>
        <p:txBody>
          <a:bodyPr>
            <a:normAutofit/>
          </a:bodyPr>
          <a:lstStyle>
            <a:lvl1pPr marL="0" indent="0">
              <a:buNone/>
              <a:defRPr sz="3000" b="0">
                <a:solidFill>
                  <a:schemeClr val="tx1"/>
                </a:solidFill>
                <a:latin typeface="Mark Pro" panose="020B0804020201010104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C9103D-239C-0C43-85C2-C395D32B4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88761"/>
            <a:ext cx="5264150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DFEAF2E-7E73-70E1-1D44-97CDCD389B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0900" y="3690218"/>
            <a:ext cx="5264150" cy="829028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A8D11A6-60B1-B3F1-E2EA-8ACCE7501C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0900" y="4725160"/>
            <a:ext cx="5264150" cy="829028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217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ulslaid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</p:spPr>
        <p:txBody>
          <a:bodyPr>
            <a:noAutofit/>
          </a:bodyPr>
          <a:lstStyle>
            <a:lvl1pPr>
              <a:defRPr sz="54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1D0F533F-B9DC-6D42-B630-F0B87FB14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60301190-7DAE-2E4B-A007-B55FB5CA0F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5A35F-CC10-915A-8CE3-D8B444F3A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A53ED-139F-BD82-C686-1181CC8793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CD3E2C-E5EF-D296-53C7-F67D64035D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82200" y="457200"/>
            <a:ext cx="1653935" cy="713752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618AEF14-81B2-E708-3CD0-D4BFE03303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BCFC5ED5-E207-85CE-3BB5-A9235EE169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1131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aļš virsraksts + bulleti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DB09D57-D20B-2A49-9610-38C1336D01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1850" y="2740649"/>
            <a:ext cx="5121910" cy="931985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4950" y="-1"/>
            <a:ext cx="8167370" cy="6858001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850" y="1744663"/>
            <a:ext cx="5264150" cy="758825"/>
          </a:xfrm>
        </p:spPr>
        <p:txBody>
          <a:bodyPr>
            <a:normAutofit/>
          </a:bodyPr>
          <a:lstStyle>
            <a:lvl1pPr marL="0" indent="0">
              <a:buNone/>
              <a:defRPr sz="3000" b="0">
                <a:solidFill>
                  <a:schemeClr val="tx1"/>
                </a:solidFill>
                <a:latin typeface="Mark Pro" panose="020B0804020201010104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C9103D-239C-0C43-85C2-C395D32B4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88761"/>
            <a:ext cx="5264150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DFEAF2E-7E73-70E1-1D44-97CDCD389B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850" y="3690218"/>
            <a:ext cx="5121910" cy="829028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A8D11A6-60B1-B3F1-E2EA-8ACCE7501C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1850" y="4725160"/>
            <a:ext cx="5121910" cy="829028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28594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aļš virsraksts + bulle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DB09D57-D20B-2A49-9610-38C1336D01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1850" y="2740649"/>
            <a:ext cx="5010150" cy="931985"/>
          </a:xfrm>
        </p:spPr>
        <p:txBody>
          <a:bodyPr/>
          <a:lstStyle>
            <a:lvl1pPr marL="228600" indent="-228600">
              <a:buClr>
                <a:srgbClr val="FF755B"/>
              </a:buClr>
              <a:buFont typeface="Wingdings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4950" y="-1"/>
            <a:ext cx="8167370" cy="6858001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850" y="1744663"/>
            <a:ext cx="5264150" cy="758825"/>
          </a:xfrm>
        </p:spPr>
        <p:txBody>
          <a:bodyPr>
            <a:normAutofit/>
          </a:bodyPr>
          <a:lstStyle>
            <a:lvl1pPr marL="0" indent="0">
              <a:buNone/>
              <a:defRPr sz="3000" b="0">
                <a:solidFill>
                  <a:schemeClr val="tx1"/>
                </a:solidFill>
                <a:latin typeface="Mark Pro" panose="020B0804020201010104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C9103D-239C-0C43-85C2-C395D32B4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88761"/>
            <a:ext cx="5264150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DFEAF2E-7E73-70E1-1D44-97CDCD389B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850" y="3909795"/>
            <a:ext cx="5010150" cy="829028"/>
          </a:xfrm>
        </p:spPr>
        <p:txBody>
          <a:bodyPr/>
          <a:lstStyle>
            <a:lvl1pPr marL="228600" indent="-228600">
              <a:buClr>
                <a:srgbClr val="FF755B"/>
              </a:buClr>
              <a:buFont typeface="Wingdings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A8D11A6-60B1-B3F1-E2EA-8ACCE7501C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1850" y="5140211"/>
            <a:ext cx="5010150" cy="829028"/>
          </a:xfrm>
        </p:spPr>
        <p:txBody>
          <a:bodyPr/>
          <a:lstStyle>
            <a:lvl1pPr marL="228600" indent="-228600">
              <a:buClr>
                <a:srgbClr val="FF755B"/>
              </a:buClr>
              <a:buFont typeface="Wingdings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0066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ļš virsraksts + bullet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DB09D57-D20B-2A49-9610-38C1336D01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1850" y="2707423"/>
            <a:ext cx="5121910" cy="829028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4950" y="-1"/>
            <a:ext cx="8167370" cy="6858001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850" y="1744663"/>
            <a:ext cx="5264150" cy="758825"/>
          </a:xfrm>
        </p:spPr>
        <p:txBody>
          <a:bodyPr>
            <a:norm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Mark Pro" panose="020B0804020201010104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C9103D-239C-0C43-85C2-C395D32B4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88761"/>
            <a:ext cx="5264150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tx1"/>
                </a:solidFill>
                <a:highlight>
                  <a:srgbClr val="6AC2BB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763C7ED-433A-7129-485E-850F38480F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850" y="3732905"/>
            <a:ext cx="5121910" cy="829028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9EB2B50-C47A-3300-933E-24F17E10C2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1850" y="4682473"/>
            <a:ext cx="5121910" cy="829028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6437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aļš virsraksts + bulle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DB09D57-D20B-2A49-9610-38C1336D01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1850" y="2740649"/>
            <a:ext cx="5121910" cy="829028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4950" y="-1"/>
            <a:ext cx="8167370" cy="6858001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1850" y="1744663"/>
            <a:ext cx="5264150" cy="758825"/>
          </a:xfrm>
        </p:spPr>
        <p:txBody>
          <a:bodyPr>
            <a:normAutofit/>
          </a:bodyPr>
          <a:lstStyle>
            <a:lvl1pPr marL="0" indent="0">
              <a:buNone/>
              <a:defRPr sz="3000" b="0">
                <a:solidFill>
                  <a:schemeClr val="bg1"/>
                </a:solidFill>
                <a:latin typeface="Mark Pro" panose="020B0804020201010104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C9103D-239C-0C43-85C2-C395D32B4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888761"/>
            <a:ext cx="5264150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763C7ED-433A-7129-485E-850F38480F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850" y="3766131"/>
            <a:ext cx="5121910" cy="829028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9EB2B50-C47A-3300-933E-24F17E10C2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1850" y="4715699"/>
            <a:ext cx="5121910" cy="829028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tx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tx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2"/>
            <a:endParaRPr lang="en-GB" dirty="0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1533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a bilde + teksts pa lab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227985" y="0"/>
            <a:ext cx="5611834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1282" y="888761"/>
            <a:ext cx="7822786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1282" y="1744663"/>
            <a:ext cx="7822786" cy="75882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368EB-F605-1F40-AE58-1410681B1B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1282" y="2503488"/>
            <a:ext cx="7822786" cy="40147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Teksts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644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za bilde + teksts pa labi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227985" y="0"/>
            <a:ext cx="5611834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1282" y="888761"/>
            <a:ext cx="7822786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1282" y="1744663"/>
            <a:ext cx="7822786" cy="75882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368EB-F605-1F40-AE58-1410681B1B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1282" y="2503488"/>
            <a:ext cx="7822786" cy="40147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Teksts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982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za bilde + teksts pa lab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227985" y="0"/>
            <a:ext cx="5611834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1282" y="888761"/>
            <a:ext cx="7822786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1282" y="1744663"/>
            <a:ext cx="7822786" cy="75882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368EB-F605-1F40-AE58-1410681B1B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1282" y="2503488"/>
            <a:ext cx="7822786" cy="40147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Teksts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36349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za bilde + teksts pa lab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227985" y="0"/>
            <a:ext cx="5611834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1282" y="888761"/>
            <a:ext cx="7822786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tx1"/>
                </a:solidFill>
                <a:highlight>
                  <a:srgbClr val="6AC2BB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1282" y="1744663"/>
            <a:ext cx="7822786" cy="75882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368EB-F605-1F40-AE58-1410681B1B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1282" y="2503488"/>
            <a:ext cx="7822786" cy="40147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Teksts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6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aza bilde + teksts pa labi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227985" y="0"/>
            <a:ext cx="5611834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1282" y="888761"/>
            <a:ext cx="7822786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1282" y="1744663"/>
            <a:ext cx="7822786" cy="75882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368EB-F605-1F40-AE58-1410681B1B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1282" y="2503488"/>
            <a:ext cx="7822786" cy="40147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Teksts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8721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za bilde + teksts pa lab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227985" y="0"/>
            <a:ext cx="5611834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324CF-8BB2-F44B-8E27-97915A3D1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1282" y="888761"/>
            <a:ext cx="7822786" cy="855634"/>
          </a:xfrm>
        </p:spPr>
        <p:txBody>
          <a:bodyPr anchor="t">
            <a:normAutofit/>
          </a:bodyPr>
          <a:lstStyle>
            <a:lvl1pPr>
              <a:defRPr sz="3600"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 err="1"/>
              <a:t>Lielais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lv-LV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1282" y="1744663"/>
            <a:ext cx="7822786" cy="75882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368EB-F605-1F40-AE58-1410681B1B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91282" y="2503488"/>
            <a:ext cx="7822786" cy="40147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Teksts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249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ulslaid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</p:spPr>
        <p:txBody>
          <a:bodyPr>
            <a:noAutofit/>
          </a:bodyPr>
          <a:lstStyle>
            <a:lvl1pPr>
              <a:defRPr sz="54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1D0F533F-B9DC-6D42-B630-F0B87FB14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60301190-7DAE-2E4B-A007-B55FB5CA0F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5A35F-CC10-915A-8CE3-D8B444F3A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A53ED-139F-BD82-C686-1181CC8793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A0EED40E-30E9-2B00-D72C-8EBAFF7997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80" y="-478227"/>
            <a:ext cx="2960416" cy="2960416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9109FFD8-5E59-A2AC-9F8B-09D5B578E1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266944F2-CDE4-DC1C-9B0C-5817ECE85D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583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za bilde + teksts pa lab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1915" y="0"/>
            <a:ext cx="5678509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6196" y="1744663"/>
            <a:ext cx="7822786" cy="758825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368EB-F605-1F40-AE58-1410681B1B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196" y="2503488"/>
            <a:ext cx="7822786" cy="40147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Teksts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0170EB-701F-6B55-46B5-C928D4B619E1}"/>
              </a:ext>
            </a:extLst>
          </p:cNvPr>
          <p:cNvSpPr txBox="1">
            <a:spLocks/>
          </p:cNvSpPr>
          <p:nvPr userDrawn="1"/>
        </p:nvSpPr>
        <p:spPr>
          <a:xfrm>
            <a:off x="555835" y="902244"/>
            <a:ext cx="5264150" cy="85563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bg1"/>
                </a:solidFill>
                <a:highlight>
                  <a:srgbClr val="FF755B"/>
                </a:highligh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err="1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rPr>
              <a:t>Lielais</a:t>
            </a:r>
            <a:r>
              <a:rPr lang="en-GB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rPr>
              <a:t> </a:t>
            </a:r>
            <a:r>
              <a:rPr lang="en-GB" err="1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rPr>
              <a:t>virsraksts</a:t>
            </a:r>
            <a:endParaRPr lang="lv-LV">
              <a:solidFill>
                <a:schemeClr val="bg1"/>
              </a:solidFill>
              <a:highlight>
                <a:srgbClr val="00467F"/>
              </a:highlight>
              <a:latin typeface="Mark" panose="02000500000000000000" pitchFamily="2" charset="0"/>
              <a:ea typeface="Mark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5866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aza bilde + teksts pa labi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1915" y="0"/>
            <a:ext cx="5678509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6196" y="1744663"/>
            <a:ext cx="7822786" cy="758825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368EB-F605-1F40-AE58-1410681B1B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196" y="2503488"/>
            <a:ext cx="7822786" cy="40147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Teksts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0170EB-701F-6B55-46B5-C928D4B619E1}"/>
              </a:ext>
            </a:extLst>
          </p:cNvPr>
          <p:cNvSpPr txBox="1">
            <a:spLocks/>
          </p:cNvSpPr>
          <p:nvPr userDrawn="1"/>
        </p:nvSpPr>
        <p:spPr>
          <a:xfrm>
            <a:off x="555835" y="902244"/>
            <a:ext cx="5264150" cy="85563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bg1"/>
                </a:solidFill>
                <a:highlight>
                  <a:srgbClr val="FF755B"/>
                </a:highligh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err="1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rPr>
              <a:t>Lielais</a:t>
            </a:r>
            <a:r>
              <a:rPr lang="en-GB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rPr>
              <a:t> </a:t>
            </a:r>
            <a:r>
              <a:rPr lang="en-GB" err="1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rPr>
              <a:t>virsraksts</a:t>
            </a:r>
            <a:endParaRPr lang="lv-LV">
              <a:solidFill>
                <a:schemeClr val="bg1"/>
              </a:solidFill>
              <a:highlight>
                <a:srgbClr val="00467F"/>
              </a:highlight>
              <a:latin typeface="Mark" panose="02000500000000000000" pitchFamily="2" charset="0"/>
              <a:ea typeface="Mark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612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aza bilde + teksts pa lab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1915" y="0"/>
            <a:ext cx="5678509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6196" y="1744663"/>
            <a:ext cx="7822786" cy="758825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368EB-F605-1F40-AE58-1410681B1B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196" y="2503488"/>
            <a:ext cx="7822786" cy="40147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Teksts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0170EB-701F-6B55-46B5-C928D4B619E1}"/>
              </a:ext>
            </a:extLst>
          </p:cNvPr>
          <p:cNvSpPr txBox="1">
            <a:spLocks/>
          </p:cNvSpPr>
          <p:nvPr userDrawn="1"/>
        </p:nvSpPr>
        <p:spPr>
          <a:xfrm>
            <a:off x="555835" y="902244"/>
            <a:ext cx="5264150" cy="85563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bg1"/>
                </a:solidFill>
                <a:highlight>
                  <a:srgbClr val="FF755B"/>
                </a:highligh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err="1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rPr>
              <a:t>Lielais</a:t>
            </a:r>
            <a:r>
              <a:rPr lang="en-GB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rPr>
              <a:t> </a:t>
            </a:r>
            <a:r>
              <a:rPr lang="en-GB" err="1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rPr>
              <a:t>virsraksts</a:t>
            </a:r>
            <a:endParaRPr lang="lv-LV">
              <a:solidFill>
                <a:schemeClr val="bg1"/>
              </a:solidFill>
              <a:highlight>
                <a:srgbClr val="00467F"/>
              </a:highlight>
              <a:latin typeface="Mark" panose="02000500000000000000" pitchFamily="2" charset="0"/>
              <a:ea typeface="Mark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724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za bilde + teksts pa lab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1915" y="0"/>
            <a:ext cx="5678509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6196" y="1744663"/>
            <a:ext cx="7822786" cy="75882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368EB-F605-1F40-AE58-1410681B1B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196" y="2503488"/>
            <a:ext cx="7822786" cy="40147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Teksts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0170EB-701F-6B55-46B5-C928D4B619E1}"/>
              </a:ext>
            </a:extLst>
          </p:cNvPr>
          <p:cNvSpPr txBox="1">
            <a:spLocks/>
          </p:cNvSpPr>
          <p:nvPr userDrawn="1"/>
        </p:nvSpPr>
        <p:spPr>
          <a:xfrm>
            <a:off x="555835" y="902244"/>
            <a:ext cx="5264150" cy="85563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bg1"/>
                </a:solidFill>
                <a:highlight>
                  <a:srgbClr val="FF755B"/>
                </a:highligh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err="1">
                <a:solidFill>
                  <a:schemeClr val="tx1"/>
                </a:solidFill>
                <a:highlight>
                  <a:srgbClr val="6AC2BB"/>
                </a:highlight>
                <a:latin typeface="Mark" panose="02000500000000000000" pitchFamily="2" charset="0"/>
                <a:ea typeface="Mark" panose="02000500000000000000" pitchFamily="2" charset="0"/>
              </a:rPr>
              <a:t>Lielais</a:t>
            </a:r>
            <a:r>
              <a:rPr lang="en-GB">
                <a:solidFill>
                  <a:schemeClr val="tx1"/>
                </a:solidFill>
                <a:highlight>
                  <a:srgbClr val="6AC2BB"/>
                </a:highlight>
                <a:latin typeface="Mark" panose="02000500000000000000" pitchFamily="2" charset="0"/>
                <a:ea typeface="Mark" panose="02000500000000000000" pitchFamily="2" charset="0"/>
              </a:rPr>
              <a:t> </a:t>
            </a:r>
            <a:r>
              <a:rPr lang="en-GB" err="1">
                <a:solidFill>
                  <a:schemeClr val="tx1"/>
                </a:solidFill>
                <a:highlight>
                  <a:srgbClr val="6AC2BB"/>
                </a:highlight>
                <a:latin typeface="Mark" panose="02000500000000000000" pitchFamily="2" charset="0"/>
                <a:ea typeface="Mark" panose="02000500000000000000" pitchFamily="2" charset="0"/>
              </a:rPr>
              <a:t>virsraksts</a:t>
            </a:r>
            <a:endParaRPr lang="lv-LV">
              <a:solidFill>
                <a:schemeClr val="tx1"/>
              </a:solidFill>
              <a:highlight>
                <a:srgbClr val="6AC2BB"/>
              </a:highlight>
              <a:latin typeface="Mark" panose="02000500000000000000" pitchFamily="2" charset="0"/>
              <a:ea typeface="Mark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226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aza bilde + teksts pa labi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1915" y="0"/>
            <a:ext cx="5678509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6196" y="1744663"/>
            <a:ext cx="7822786" cy="75882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368EB-F605-1F40-AE58-1410681B1B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196" y="2503488"/>
            <a:ext cx="7822786" cy="40147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Teksts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0170EB-701F-6B55-46B5-C928D4B619E1}"/>
              </a:ext>
            </a:extLst>
          </p:cNvPr>
          <p:cNvSpPr txBox="1">
            <a:spLocks/>
          </p:cNvSpPr>
          <p:nvPr userDrawn="1"/>
        </p:nvSpPr>
        <p:spPr>
          <a:xfrm>
            <a:off x="555835" y="902244"/>
            <a:ext cx="5264150" cy="85563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bg1"/>
                </a:solidFill>
                <a:highlight>
                  <a:srgbClr val="FF755B"/>
                </a:highligh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err="1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rPr>
              <a:t>Lielais</a:t>
            </a:r>
            <a:r>
              <a:rPr lang="en-GB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rPr>
              <a:t> </a:t>
            </a:r>
            <a:r>
              <a:rPr lang="en-GB" err="1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rPr>
              <a:t>virsraksts</a:t>
            </a:r>
            <a:endParaRPr lang="lv-LV">
              <a:solidFill>
                <a:schemeClr val="tx1"/>
              </a:solidFill>
              <a:highlight>
                <a:srgbClr val="C1D82F"/>
              </a:highlight>
              <a:latin typeface="Mark" panose="02000500000000000000" pitchFamily="2" charset="0"/>
              <a:ea typeface="Mark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6406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aza bilde + teksts pa lab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7917A5-3127-454B-ADE4-54B09619D3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51915" y="0"/>
            <a:ext cx="5678509" cy="6858000"/>
          </a:xfrm>
          <a:prstGeom prst="round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lv-LV"/>
              <a:t>Bilde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EA0F48-6DF1-744D-9B40-E4109E0105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6196" y="1744663"/>
            <a:ext cx="7822786" cy="758825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368EB-F605-1F40-AE58-1410681B1B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196" y="2503488"/>
            <a:ext cx="7822786" cy="40147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Teksts</a:t>
            </a: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0170EB-701F-6B55-46B5-C928D4B619E1}"/>
              </a:ext>
            </a:extLst>
          </p:cNvPr>
          <p:cNvSpPr txBox="1">
            <a:spLocks/>
          </p:cNvSpPr>
          <p:nvPr userDrawn="1"/>
        </p:nvSpPr>
        <p:spPr>
          <a:xfrm>
            <a:off x="555835" y="902244"/>
            <a:ext cx="5264150" cy="85563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bg1"/>
                </a:solidFill>
                <a:highlight>
                  <a:srgbClr val="FF755B"/>
                </a:highlight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err="1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rPr>
              <a:t>Lielais</a:t>
            </a:r>
            <a:r>
              <a:rPr lang="en-GB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rPr>
              <a:t> </a:t>
            </a:r>
            <a:r>
              <a:rPr lang="en-GB" err="1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rPr>
              <a:t>virsraksts</a:t>
            </a:r>
            <a:endParaRPr lang="lv-LV">
              <a:solidFill>
                <a:schemeClr val="tx1"/>
              </a:solidFill>
              <a:highlight>
                <a:srgbClr val="C1D82F"/>
              </a:highlight>
              <a:latin typeface="Mark" panose="02000500000000000000" pitchFamily="2" charset="0"/>
              <a:ea typeface="Mark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0093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A495290D-4F67-1845-A162-E493C9539775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38199" y="1491819"/>
            <a:ext cx="5087938" cy="48101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lv-LV"/>
              <a:t>Grafiks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71D92D-8D61-A74B-BD12-F8CF078DE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0540" y="1982101"/>
            <a:ext cx="5264150" cy="3829560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/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/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607524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A495290D-4F67-1845-A162-E493C9539775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38199" y="1491819"/>
            <a:ext cx="5087938" cy="48101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lv-LV"/>
              <a:t>Grafiks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71D92D-8D61-A74B-BD12-F8CF078DE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0540" y="1982101"/>
            <a:ext cx="5264150" cy="3829560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/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/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208606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A495290D-4F67-1845-A162-E493C9539775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38199" y="1491819"/>
            <a:ext cx="5087938" cy="48101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lv-LV"/>
              <a:t>Grafiks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71D92D-8D61-A74B-BD12-F8CF078DE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0540" y="1982101"/>
            <a:ext cx="5264150" cy="3829560"/>
          </a:xfrm>
        </p:spPr>
        <p:txBody>
          <a:bodyPr/>
          <a:lstStyle>
            <a:lvl1pPr marL="228600" indent="-228600">
              <a:buClr>
                <a:srgbClr val="FF755B"/>
              </a:buClr>
              <a:buFont typeface="Wingdings" pitchFamily="2" charset="2"/>
              <a:buChar char="§"/>
              <a:defRPr sz="2400"/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/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590460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A495290D-4F67-1845-A162-E493C9539775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38199" y="1491819"/>
            <a:ext cx="5087938" cy="48101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lv-LV"/>
              <a:t>Grafiks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71D92D-8D61-A74B-BD12-F8CF078DE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0540" y="1982101"/>
            <a:ext cx="5264150" cy="3829560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/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/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1568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ulslaid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</p:spPr>
        <p:txBody>
          <a:bodyPr>
            <a:noAutofit/>
          </a:bodyPr>
          <a:lstStyle>
            <a:lvl1pPr>
              <a:defRPr sz="54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1D0F533F-B9DC-6D42-B630-F0B87FB14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60301190-7DAE-2E4B-A007-B55FB5CA0F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5A35F-CC10-915A-8CE3-D8B444F3A2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A53ED-139F-BD82-C686-1181CC8793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DF65E82-815D-AA0A-BDB5-C8A59B06C4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662" y="-662303"/>
            <a:ext cx="3121961" cy="3121961"/>
          </a:xfrm>
          <a:prstGeom prst="rect">
            <a:avLst/>
          </a:prstGeom>
        </p:spPr>
      </p:pic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EC156B77-7615-2659-4E5E-DC57A2A507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17EB43FF-3F2C-3B62-B7DE-D122D401CA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6239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A495290D-4F67-1845-A162-E493C9539775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38199" y="1491819"/>
            <a:ext cx="5087938" cy="48101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lv-LV"/>
              <a:t>Grafiks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71D92D-8D61-A74B-BD12-F8CF078DE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0540" y="1982101"/>
            <a:ext cx="5264150" cy="3829560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05704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A495290D-4F67-1845-A162-E493C9539775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38199" y="1491819"/>
            <a:ext cx="5087938" cy="48101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lv-LV"/>
              <a:t>Grafiks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71D92D-8D61-A74B-BD12-F8CF078DE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0540" y="1982101"/>
            <a:ext cx="5264150" cy="3829560"/>
          </a:xfrm>
        </p:spPr>
        <p:txBody>
          <a:bodyPr/>
          <a:lstStyle>
            <a:lvl1pPr marL="228600" indent="-228600">
              <a:buClr>
                <a:srgbClr val="C1D82F"/>
              </a:buClr>
              <a:buFontTx/>
              <a:buBlip>
                <a:blip r:embed="rId2"/>
              </a:buBlip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rgbClr val="01B5CE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rgbClr val="01B5CC"/>
              </a:buClr>
              <a:buFont typeface="System Font Regular"/>
              <a:buChar char="⎼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770492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 foto + paskaidrojum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5" name="Picture Placeholder 40">
            <a:extLst>
              <a:ext uri="{FF2B5EF4-FFF2-40B4-BE49-F238E27FC236}">
                <a16:creationId xmlns:a16="http://schemas.microsoft.com/office/drawing/2014/main" id="{13D4CC21-9E01-8E49-BEBD-A4AE88F991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1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5" name="Picture Placeholder 40">
            <a:extLst>
              <a:ext uri="{FF2B5EF4-FFF2-40B4-BE49-F238E27FC236}">
                <a16:creationId xmlns:a16="http://schemas.microsoft.com/office/drawing/2014/main" id="{479053EE-4FFB-C44D-BC3F-B935B35B83C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670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A49156-E654-1F47-8BC4-0DAB30A7BC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299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7" name="Picture Placeholder 40">
            <a:extLst>
              <a:ext uri="{FF2B5EF4-FFF2-40B4-BE49-F238E27FC236}">
                <a16:creationId xmlns:a16="http://schemas.microsoft.com/office/drawing/2014/main" id="{DFF98D52-04EB-B743-BDC3-99B5E22072E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59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E83931-96E2-AC43-B420-3167DC01BB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88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7" name="Picture Placeholder 40">
            <a:extLst>
              <a:ext uri="{FF2B5EF4-FFF2-40B4-BE49-F238E27FC236}">
                <a16:creationId xmlns:a16="http://schemas.microsoft.com/office/drawing/2014/main" id="{6DE696D6-5DCE-334E-A0AB-AA6048429E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248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3F59673-F377-7A42-8917-20FD09DBF2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77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39804323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foto + paskaidrojumi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5" name="Picture Placeholder 40">
            <a:extLst>
              <a:ext uri="{FF2B5EF4-FFF2-40B4-BE49-F238E27FC236}">
                <a16:creationId xmlns:a16="http://schemas.microsoft.com/office/drawing/2014/main" id="{13D4CC21-9E01-8E49-BEBD-A4AE88F991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1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5" name="Picture Placeholder 40">
            <a:extLst>
              <a:ext uri="{FF2B5EF4-FFF2-40B4-BE49-F238E27FC236}">
                <a16:creationId xmlns:a16="http://schemas.microsoft.com/office/drawing/2014/main" id="{479053EE-4FFB-C44D-BC3F-B935B35B83C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670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A49156-E654-1F47-8BC4-0DAB30A7BC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299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7" name="Picture Placeholder 40">
            <a:extLst>
              <a:ext uri="{FF2B5EF4-FFF2-40B4-BE49-F238E27FC236}">
                <a16:creationId xmlns:a16="http://schemas.microsoft.com/office/drawing/2014/main" id="{DFF98D52-04EB-B743-BDC3-99B5E22072E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59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E83931-96E2-AC43-B420-3167DC01BB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88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7" name="Picture Placeholder 40">
            <a:extLst>
              <a:ext uri="{FF2B5EF4-FFF2-40B4-BE49-F238E27FC236}">
                <a16:creationId xmlns:a16="http://schemas.microsoft.com/office/drawing/2014/main" id="{6DE696D6-5DCE-334E-A0AB-AA6048429E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248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3F59673-F377-7A42-8917-20FD09DBF2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77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746920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foto + paskaidrojum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5" name="Picture Placeholder 40">
            <a:extLst>
              <a:ext uri="{FF2B5EF4-FFF2-40B4-BE49-F238E27FC236}">
                <a16:creationId xmlns:a16="http://schemas.microsoft.com/office/drawing/2014/main" id="{13D4CC21-9E01-8E49-BEBD-A4AE88F991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1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5" name="Picture Placeholder 40">
            <a:extLst>
              <a:ext uri="{FF2B5EF4-FFF2-40B4-BE49-F238E27FC236}">
                <a16:creationId xmlns:a16="http://schemas.microsoft.com/office/drawing/2014/main" id="{479053EE-4FFB-C44D-BC3F-B935B35B83C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670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A49156-E654-1F47-8BC4-0DAB30A7BC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299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7" name="Picture Placeholder 40">
            <a:extLst>
              <a:ext uri="{FF2B5EF4-FFF2-40B4-BE49-F238E27FC236}">
                <a16:creationId xmlns:a16="http://schemas.microsoft.com/office/drawing/2014/main" id="{DFF98D52-04EB-B743-BDC3-99B5E22072E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59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E83931-96E2-AC43-B420-3167DC01BB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88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7" name="Picture Placeholder 40">
            <a:extLst>
              <a:ext uri="{FF2B5EF4-FFF2-40B4-BE49-F238E27FC236}">
                <a16:creationId xmlns:a16="http://schemas.microsoft.com/office/drawing/2014/main" id="{6DE696D6-5DCE-334E-A0AB-AA6048429E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248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3F59673-F377-7A42-8917-20FD09DBF2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77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26892542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oto + paskaidrojum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5" name="Picture Placeholder 40">
            <a:extLst>
              <a:ext uri="{FF2B5EF4-FFF2-40B4-BE49-F238E27FC236}">
                <a16:creationId xmlns:a16="http://schemas.microsoft.com/office/drawing/2014/main" id="{13D4CC21-9E01-8E49-BEBD-A4AE88F991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1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5" name="Picture Placeholder 40">
            <a:extLst>
              <a:ext uri="{FF2B5EF4-FFF2-40B4-BE49-F238E27FC236}">
                <a16:creationId xmlns:a16="http://schemas.microsoft.com/office/drawing/2014/main" id="{479053EE-4FFB-C44D-BC3F-B935B35B83C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670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A49156-E654-1F47-8BC4-0DAB30A7BC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299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7" name="Picture Placeholder 40">
            <a:extLst>
              <a:ext uri="{FF2B5EF4-FFF2-40B4-BE49-F238E27FC236}">
                <a16:creationId xmlns:a16="http://schemas.microsoft.com/office/drawing/2014/main" id="{DFF98D52-04EB-B743-BDC3-99B5E22072E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59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E83931-96E2-AC43-B420-3167DC01BB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88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7" name="Picture Placeholder 40">
            <a:extLst>
              <a:ext uri="{FF2B5EF4-FFF2-40B4-BE49-F238E27FC236}">
                <a16:creationId xmlns:a16="http://schemas.microsoft.com/office/drawing/2014/main" id="{6DE696D6-5DCE-334E-A0AB-AA6048429E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248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3F59673-F377-7A42-8917-20FD09DBF2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77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40083996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foto + paskaidrojumi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5" name="Picture Placeholder 40">
            <a:extLst>
              <a:ext uri="{FF2B5EF4-FFF2-40B4-BE49-F238E27FC236}">
                <a16:creationId xmlns:a16="http://schemas.microsoft.com/office/drawing/2014/main" id="{13D4CC21-9E01-8E49-BEBD-A4AE88F991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1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5" name="Picture Placeholder 40">
            <a:extLst>
              <a:ext uri="{FF2B5EF4-FFF2-40B4-BE49-F238E27FC236}">
                <a16:creationId xmlns:a16="http://schemas.microsoft.com/office/drawing/2014/main" id="{479053EE-4FFB-C44D-BC3F-B935B35B83C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670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A49156-E654-1F47-8BC4-0DAB30A7BC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299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7" name="Picture Placeholder 40">
            <a:extLst>
              <a:ext uri="{FF2B5EF4-FFF2-40B4-BE49-F238E27FC236}">
                <a16:creationId xmlns:a16="http://schemas.microsoft.com/office/drawing/2014/main" id="{DFF98D52-04EB-B743-BDC3-99B5E22072E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59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E83931-96E2-AC43-B420-3167DC01BB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88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7" name="Picture Placeholder 40">
            <a:extLst>
              <a:ext uri="{FF2B5EF4-FFF2-40B4-BE49-F238E27FC236}">
                <a16:creationId xmlns:a16="http://schemas.microsoft.com/office/drawing/2014/main" id="{6DE696D6-5DCE-334E-A0AB-AA6048429E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24899" y="1790290"/>
            <a:ext cx="2396491" cy="239649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3F59673-F377-7A42-8917-20FD09DBF2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77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10373773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foto + paskaidrojum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5" name="Picture Placeholder 40">
            <a:extLst>
              <a:ext uri="{FF2B5EF4-FFF2-40B4-BE49-F238E27FC236}">
                <a16:creationId xmlns:a16="http://schemas.microsoft.com/office/drawing/2014/main" id="{13D4CC21-9E01-8E49-BEBD-A4AE88F991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199" y="1790290"/>
            <a:ext cx="2396491" cy="2396491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lv-LV"/>
              <a:t>Foto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5" name="Picture Placeholder 40">
            <a:extLst>
              <a:ext uri="{FF2B5EF4-FFF2-40B4-BE49-F238E27FC236}">
                <a16:creationId xmlns:a16="http://schemas.microsoft.com/office/drawing/2014/main" id="{479053EE-4FFB-C44D-BC3F-B935B35B83C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67099" y="1790290"/>
            <a:ext cx="2396491" cy="2396491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lv-LV"/>
              <a:t>Foto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A49156-E654-1F47-8BC4-0DAB30A7BC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299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7" name="Picture Placeholder 40">
            <a:extLst>
              <a:ext uri="{FF2B5EF4-FFF2-40B4-BE49-F238E27FC236}">
                <a16:creationId xmlns:a16="http://schemas.microsoft.com/office/drawing/2014/main" id="{DFF98D52-04EB-B743-BDC3-99B5E22072E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5999" y="1790290"/>
            <a:ext cx="2396491" cy="2396491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lv-LV"/>
              <a:t>Foto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E83931-96E2-AC43-B420-3167DC01BB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88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7" name="Picture Placeholder 40">
            <a:extLst>
              <a:ext uri="{FF2B5EF4-FFF2-40B4-BE49-F238E27FC236}">
                <a16:creationId xmlns:a16="http://schemas.microsoft.com/office/drawing/2014/main" id="{6DE696D6-5DCE-334E-A0AB-AA6048429E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724899" y="1790290"/>
            <a:ext cx="2396491" cy="2396491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lv-LV"/>
              <a:t>Foto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3F59673-F377-7A42-8917-20FD09DBF2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77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33027564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oto + paskaidrojum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5" name="Picture Placeholder 40">
            <a:extLst>
              <a:ext uri="{FF2B5EF4-FFF2-40B4-BE49-F238E27FC236}">
                <a16:creationId xmlns:a16="http://schemas.microsoft.com/office/drawing/2014/main" id="{13D4CC21-9E01-8E49-BEBD-A4AE88F991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198" y="1476400"/>
            <a:ext cx="3070861" cy="30708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894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7" name="Picture Placeholder 40">
            <a:extLst>
              <a:ext uri="{FF2B5EF4-FFF2-40B4-BE49-F238E27FC236}">
                <a16:creationId xmlns:a16="http://schemas.microsoft.com/office/drawing/2014/main" id="{5D46201D-37FE-594C-A13C-3C258D7731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44338" y="1476400"/>
            <a:ext cx="3070861" cy="30708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4A7C685-0B3F-5D4B-ABFC-97193D8B06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508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9" name="Picture Placeholder 40">
            <a:extLst>
              <a:ext uri="{FF2B5EF4-FFF2-40B4-BE49-F238E27FC236}">
                <a16:creationId xmlns:a16="http://schemas.microsoft.com/office/drawing/2014/main" id="{F730EF31-7D30-444C-AC87-A226B6A501B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650478" y="1476400"/>
            <a:ext cx="3070861" cy="30708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3F18B16-ED69-C34A-BD18-E7C5FB319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122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24950592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foto + paskaidrojumi">
    <p:bg>
      <p:bgPr>
        <a:solidFill>
          <a:srgbClr val="6AC2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5" name="Picture Placeholder 40">
            <a:extLst>
              <a:ext uri="{FF2B5EF4-FFF2-40B4-BE49-F238E27FC236}">
                <a16:creationId xmlns:a16="http://schemas.microsoft.com/office/drawing/2014/main" id="{13D4CC21-9E01-8E49-BEBD-A4AE88F991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198" y="1476400"/>
            <a:ext cx="3070861" cy="30708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894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7" name="Picture Placeholder 40">
            <a:extLst>
              <a:ext uri="{FF2B5EF4-FFF2-40B4-BE49-F238E27FC236}">
                <a16:creationId xmlns:a16="http://schemas.microsoft.com/office/drawing/2014/main" id="{5D46201D-37FE-594C-A13C-3C258D7731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44338" y="1476400"/>
            <a:ext cx="3070861" cy="30708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4A7C685-0B3F-5D4B-ABFC-97193D8B06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508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9" name="Picture Placeholder 40">
            <a:extLst>
              <a:ext uri="{FF2B5EF4-FFF2-40B4-BE49-F238E27FC236}">
                <a16:creationId xmlns:a16="http://schemas.microsoft.com/office/drawing/2014/main" id="{F730EF31-7D30-444C-AC87-A226B6A501B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650478" y="1476400"/>
            <a:ext cx="3070861" cy="30708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3F18B16-ED69-C34A-BD18-E7C5FB319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122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2258736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slaid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D8B496-CB44-1B4B-85FF-913C7AC2FC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449629"/>
            <a:ext cx="1558886" cy="672734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</p:spPr>
        <p:txBody>
          <a:bodyPr>
            <a:noAutofit/>
          </a:bodyPr>
          <a:lstStyle>
            <a:lvl1pPr>
              <a:defRPr sz="54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E2313404-DFBC-6A5A-9EA7-19B6F0DDF6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185716D0-A981-A0E1-A25A-820D7F19A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257C6-B00E-E63D-A30B-5CFC177DE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54A0AB-F83B-512D-A851-9F8F6CEC2F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026A073F-8EDD-95CF-1404-BB779915AC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A14D5BE6-21C1-8021-CDF8-FCE8CE8323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44954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foto + paskaidrojum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5" name="Picture Placeholder 40">
            <a:extLst>
              <a:ext uri="{FF2B5EF4-FFF2-40B4-BE49-F238E27FC236}">
                <a16:creationId xmlns:a16="http://schemas.microsoft.com/office/drawing/2014/main" id="{13D4CC21-9E01-8E49-BEBD-A4AE88F991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198" y="1476400"/>
            <a:ext cx="3070861" cy="30708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894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7" name="Picture Placeholder 40">
            <a:extLst>
              <a:ext uri="{FF2B5EF4-FFF2-40B4-BE49-F238E27FC236}">
                <a16:creationId xmlns:a16="http://schemas.microsoft.com/office/drawing/2014/main" id="{5D46201D-37FE-594C-A13C-3C258D7731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44338" y="1476400"/>
            <a:ext cx="3070861" cy="30708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4A7C685-0B3F-5D4B-ABFC-97193D8B06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508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9" name="Picture Placeholder 40">
            <a:extLst>
              <a:ext uri="{FF2B5EF4-FFF2-40B4-BE49-F238E27FC236}">
                <a16:creationId xmlns:a16="http://schemas.microsoft.com/office/drawing/2014/main" id="{F730EF31-7D30-444C-AC87-A226B6A501B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650478" y="1476400"/>
            <a:ext cx="3070861" cy="30708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3F18B16-ED69-C34A-BD18-E7C5FB319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122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14808630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 foto + paskaidrojum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5" name="Picture Placeholder 40">
            <a:extLst>
              <a:ext uri="{FF2B5EF4-FFF2-40B4-BE49-F238E27FC236}">
                <a16:creationId xmlns:a16="http://schemas.microsoft.com/office/drawing/2014/main" id="{13D4CC21-9E01-8E49-BEBD-A4AE88F991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198" y="1476400"/>
            <a:ext cx="3070861" cy="30708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894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7" name="Picture Placeholder 40">
            <a:extLst>
              <a:ext uri="{FF2B5EF4-FFF2-40B4-BE49-F238E27FC236}">
                <a16:creationId xmlns:a16="http://schemas.microsoft.com/office/drawing/2014/main" id="{5D46201D-37FE-594C-A13C-3C258D7731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44338" y="1476400"/>
            <a:ext cx="3070861" cy="30708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4A7C685-0B3F-5D4B-ABFC-97193D8B06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508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9" name="Picture Placeholder 40">
            <a:extLst>
              <a:ext uri="{FF2B5EF4-FFF2-40B4-BE49-F238E27FC236}">
                <a16:creationId xmlns:a16="http://schemas.microsoft.com/office/drawing/2014/main" id="{F730EF31-7D30-444C-AC87-A226B6A501B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650478" y="1476400"/>
            <a:ext cx="3070861" cy="30708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3F18B16-ED69-C34A-BD18-E7C5FB319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122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40484437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foto + paskaidrojumi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5" name="Picture Placeholder 40">
            <a:extLst>
              <a:ext uri="{FF2B5EF4-FFF2-40B4-BE49-F238E27FC236}">
                <a16:creationId xmlns:a16="http://schemas.microsoft.com/office/drawing/2014/main" id="{13D4CC21-9E01-8E49-BEBD-A4AE88F991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198" y="1476400"/>
            <a:ext cx="3070861" cy="30708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894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7" name="Picture Placeholder 40">
            <a:extLst>
              <a:ext uri="{FF2B5EF4-FFF2-40B4-BE49-F238E27FC236}">
                <a16:creationId xmlns:a16="http://schemas.microsoft.com/office/drawing/2014/main" id="{5D46201D-37FE-594C-A13C-3C258D7731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44338" y="1476400"/>
            <a:ext cx="3070861" cy="30708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4A7C685-0B3F-5D4B-ABFC-97193D8B06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508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9" name="Picture Placeholder 40">
            <a:extLst>
              <a:ext uri="{FF2B5EF4-FFF2-40B4-BE49-F238E27FC236}">
                <a16:creationId xmlns:a16="http://schemas.microsoft.com/office/drawing/2014/main" id="{F730EF31-7D30-444C-AC87-A226B6A501B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650478" y="1476400"/>
            <a:ext cx="3070861" cy="3070861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lv-LV"/>
              <a:t>Foto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3F18B16-ED69-C34A-BD18-E7C5FB319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122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17038535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foto + paskaidrojum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5" name="Picture Placeholder 40">
            <a:extLst>
              <a:ext uri="{FF2B5EF4-FFF2-40B4-BE49-F238E27FC236}">
                <a16:creationId xmlns:a16="http://schemas.microsoft.com/office/drawing/2014/main" id="{13D4CC21-9E01-8E49-BEBD-A4AE88F9915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198" y="1476400"/>
            <a:ext cx="3070861" cy="3070861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lv-LV"/>
              <a:t>Foto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894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7" name="Picture Placeholder 40">
            <a:extLst>
              <a:ext uri="{FF2B5EF4-FFF2-40B4-BE49-F238E27FC236}">
                <a16:creationId xmlns:a16="http://schemas.microsoft.com/office/drawing/2014/main" id="{5D46201D-37FE-594C-A13C-3C258D7731E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44338" y="1476400"/>
            <a:ext cx="3070861" cy="3070861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lv-LV"/>
              <a:t>Foto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4A7C685-0B3F-5D4B-ABFC-97193D8B06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508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9" name="Picture Placeholder 40">
            <a:extLst>
              <a:ext uri="{FF2B5EF4-FFF2-40B4-BE49-F238E27FC236}">
                <a16:creationId xmlns:a16="http://schemas.microsoft.com/office/drawing/2014/main" id="{F730EF31-7D30-444C-AC87-A226B6A501B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650478" y="1476400"/>
            <a:ext cx="3070861" cy="3070861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lv-LV"/>
              <a:t>Foto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3F18B16-ED69-C34A-BD18-E7C5FB319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1220" y="5147337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38044681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nti + paskaidrojum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A49156-E654-1F47-8BC4-0DAB30A7BC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299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E83931-96E2-AC43-B420-3167DC01BB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88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3F59673-F377-7A42-8917-20FD09DBF2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77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68BAAE3-15A4-874A-B131-6D28E7B091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2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2327A39-39C1-334A-8C75-C473DB6DA7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1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CEB167E-49A1-F849-8E7C-7437EB359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010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7077936-A88D-914F-A83A-3C04E044F6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99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35199130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nti + paskaidrojumi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A49156-E654-1F47-8BC4-0DAB30A7BC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299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E83931-96E2-AC43-B420-3167DC01BB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88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3F59673-F377-7A42-8917-20FD09DBF2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77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68BAAE3-15A4-874A-B131-6D28E7B091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2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2327A39-39C1-334A-8C75-C473DB6DA7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1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CEB167E-49A1-F849-8E7C-7437EB359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010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7077936-A88D-914F-A83A-3C04E044F6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99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30988200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centi + paskaidrojum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highlight>
                  <a:srgbClr val="6AC2BB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A49156-E654-1F47-8BC4-0DAB30A7BC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299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E83931-96E2-AC43-B420-3167DC01BB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88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3F59673-F377-7A42-8917-20FD09DBF2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77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68BAAE3-15A4-874A-B131-6D28E7B091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2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2327A39-39C1-334A-8C75-C473DB6DA7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1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CEB167E-49A1-F849-8E7C-7437EB359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010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7077936-A88D-914F-A83A-3C04E044F6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99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28726257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centi + paskaidrojum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highlight>
                  <a:srgbClr val="6AC2BB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A49156-E654-1F47-8BC4-0DAB30A7BC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299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E83931-96E2-AC43-B420-3167DC01BB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88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3F59673-F377-7A42-8917-20FD09DBF2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77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68BAAE3-15A4-874A-B131-6D28E7B091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2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2327A39-39C1-334A-8C75-C473DB6DA7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1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CEB167E-49A1-F849-8E7C-7437EB359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010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7077936-A88D-914F-A83A-3C04E044F6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99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30781765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nti + izcelti paskaidrojumi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A49156-E654-1F47-8BC4-0DAB30A7BC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299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E83931-96E2-AC43-B420-3167DC01BB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88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3F59673-F377-7A42-8917-20FD09DBF2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77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68BAAE3-15A4-874A-B131-6D28E7B091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2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2327A39-39C1-334A-8C75-C473DB6DA7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1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CEB167E-49A1-F849-8E7C-7437EB359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010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7077936-A88D-914F-A83A-3C04E044F6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99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24483399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nti + izcelti paskaidrojum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A49156-E654-1F47-8BC4-0DAB30A7BC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299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E83931-96E2-AC43-B420-3167DC01BB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88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3F59673-F377-7A42-8917-20FD09DBF2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77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68BAAE3-15A4-874A-B131-6D28E7B091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2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2327A39-39C1-334A-8C75-C473DB6DA7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1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CEB167E-49A1-F849-8E7C-7437EB359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010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7077936-A88D-914F-A83A-3C04E044F6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9920" y="2741104"/>
            <a:ext cx="2785111" cy="1375792"/>
          </a:xfrm>
        </p:spPr>
        <p:txBody>
          <a:bodyPr>
            <a:noAutofit/>
          </a:bodyPr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223708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ulslaid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</p:spPr>
        <p:txBody>
          <a:bodyPr>
            <a:noAutofit/>
          </a:bodyPr>
          <a:lstStyle>
            <a:lvl1pPr>
              <a:defRPr sz="54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E2313404-DFBC-6A5A-9EA7-19B6F0DDF6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185716D0-A981-A0E1-A25A-820D7F19A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257C6-B00E-E63D-A30B-5CFC177DE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54A0AB-F83B-512D-A851-9F8F6CEC2F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FEC010-DCAD-FDCA-57B2-25E5C9FF65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82200" y="457200"/>
            <a:ext cx="1653935" cy="713752"/>
          </a:xfrm>
          <a:prstGeom prst="rect">
            <a:avLst/>
          </a:prstGeom>
        </p:spPr>
      </p:pic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E4ABC8C8-0627-2BCF-F6E1-42C76EEC61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37CC3278-580E-DBF7-6CBB-792A78E1B1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9378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s + paskaidrojum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EA49156-E654-1F47-8BC4-0DAB30A7BC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299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E83931-96E2-AC43-B420-3167DC01BB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88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3F59673-F377-7A42-8917-20FD09DBF2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877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13000003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rsraksts + paskaidrojum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DBE60B0-46B6-659A-2CB2-8106727D91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437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5A0E89-9F64-33F0-010E-EC6E17E79E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0766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F6DFED3-A976-1951-B76C-605A757CE2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1095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20619924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rsraksts + paskaidrojumi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DBE60B0-46B6-659A-2CB2-8106727D91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437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5A0E89-9F64-33F0-010E-EC6E17E79E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0766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F6DFED3-A976-1951-B76C-605A757CE2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1095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42530126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rsraksts + paskaidrojum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108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DBE60B0-46B6-659A-2CB2-8106727D91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0437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5A0E89-9F64-33F0-010E-EC6E17E79E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0766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F6DFED3-A976-1951-B76C-605A757CE2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10959" y="4339208"/>
            <a:ext cx="1869375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235538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rsraksts + izcelti paskaidrojum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6224" y="3803445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8D7B99-5479-B54C-BC08-7F5D005D03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56224" y="4230828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7EF005-CBAB-7D4B-B4D3-D4CB84AE58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27281" y="3803445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CEE41D9-27AA-7540-807A-E544BEA4B5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27281" y="4230828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18075029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s + izcelti paskaidrojum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239" y="2669126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8D7B99-5479-B54C-BC08-7F5D005D03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239" y="3096509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7EF005-CBAB-7D4B-B4D3-D4CB84AE58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50299" y="2669126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CEE41D9-27AA-7540-807A-E544BEA4B5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50299" y="3096509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718D6D5-FBEA-C54F-B9E0-19CB9BABF0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359" y="2669126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F84098B-0889-A347-9E97-B734FEE168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14359" y="3096509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989E537-3DD3-EE40-8FF3-CFD07F2F1E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6239" y="5357979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F2C24D09-D316-5A46-9B81-1C114070AF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6239" y="5785362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3161A73F-3798-9B46-A173-364B0A1812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50299" y="5357979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7963B76-77D5-C845-8AA3-C6CC3C67350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50299" y="5785362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BCF1B78-F8CE-B745-A13B-46073AB4112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4359" y="5357979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D0F1D6BE-800D-654C-BC60-ED146E0F19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14359" y="5785362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25837519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rsraksts + izcelti paskaidrojum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239" y="3803445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8D7B99-5479-B54C-BC08-7F5D005D03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239" y="4230828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7EF005-CBAB-7D4B-B4D3-D4CB84AE58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81793" y="3803445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CEE41D9-27AA-7540-807A-E544BEA4B5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1793" y="4230828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718D6D5-FBEA-C54F-B9E0-19CB9BABF0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77347" y="3803445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F84098B-0889-A347-9E97-B734FEE168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77347" y="4230828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28689775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irsraksts + izcelti paskaidrojumi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239" y="2398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8D7B99-5479-B54C-BC08-7F5D005D03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239" y="2825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72EBB6B-E25A-71CF-1283-1C6A084FF1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4506" y="2398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F11FA9A-706D-5A87-2B33-C9DE3CF725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74506" y="2825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D247FA2-7C86-9DF4-46EC-82D8FE421B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30506" y="2398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8E06598-2F40-7CC7-DA39-1DC37C95B6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30506" y="2825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28EA61A-A8BA-8EE8-6A9C-DAA7B0C515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6239" y="4684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4833B52-4D52-B6D0-7FF7-7D91A9E11B2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6239" y="5111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E59C7EA-9DD2-B527-B242-119BA88EC9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74506" y="4684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3BA75E7-996E-B30A-29A5-D6F5DBF58D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74506" y="5111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1D032DDF-540F-10CC-1247-C45D611CF6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30506" y="4684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5739EBC-21A3-B8C4-4081-CBFD0EF7B9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30506" y="5111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32217534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rsraksts + izcelti paskaidrojum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239" y="2398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8D7B99-5479-B54C-BC08-7F5D005D03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239" y="2825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72EBB6B-E25A-71CF-1283-1C6A084FF1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4506" y="2398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F11FA9A-706D-5A87-2B33-C9DE3CF725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74506" y="2825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D247FA2-7C86-9DF4-46EC-82D8FE421B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30506" y="2398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8E06598-2F40-7CC7-DA39-1DC37C95B6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30506" y="2825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28EA61A-A8BA-8EE8-6A9C-DAA7B0C515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6239" y="4684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4833B52-4D52-B6D0-7FF7-7D91A9E11B2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6239" y="5111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E59C7EA-9DD2-B527-B242-119BA88EC9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74506" y="4684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3BA75E7-996E-B30A-29A5-D6F5DBF58D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74506" y="5111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1D032DDF-540F-10CC-1247-C45D611CF6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30506" y="4684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5739EBC-21A3-B8C4-4081-CBFD0EF7B9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30506" y="5111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33971605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rsraksts + izcelti paskaidrojum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B4BC0-0619-914B-AB93-B6935DED54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239" y="2398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8D7B99-5479-B54C-BC08-7F5D005D03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239" y="2825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72EBB6B-E25A-71CF-1283-1C6A084FF1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74506" y="2398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F11FA9A-706D-5A87-2B33-C9DE3CF725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74506" y="2825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D247FA2-7C86-9DF4-46EC-82D8FE421B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30506" y="2398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8E06598-2F40-7CC7-DA39-1DC37C95B6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30506" y="2825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28EA61A-A8BA-8EE8-6A9C-DAA7B0C515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6239" y="4684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34833B52-4D52-B6D0-7FF7-7D91A9E11B2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6239" y="5111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E59C7EA-9DD2-B527-B242-119BA88EC9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74506" y="4684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3BA75E7-996E-B30A-29A5-D6F5DBF58D6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74506" y="5111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1D032DDF-540F-10CC-1247-C45D611CF6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30506" y="4684193"/>
            <a:ext cx="2856248" cy="38862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5739EBC-21A3-B8C4-4081-CBFD0EF7B9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30506" y="5111576"/>
            <a:ext cx="2856248" cy="705170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lv-LV" dirty="0"/>
              <a:t>Teksts</a:t>
            </a:r>
          </a:p>
        </p:txBody>
      </p:sp>
    </p:spTree>
    <p:extLst>
      <p:ext uri="{BB962C8B-B14F-4D97-AF65-F5344CB8AC3E}">
        <p14:creationId xmlns:p14="http://schemas.microsoft.com/office/powerpoint/2010/main" val="175670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ulslaid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8749D499-06B4-ED40-B85A-BA442E2CB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7677" y="1848428"/>
            <a:ext cx="10515600" cy="1325563"/>
          </a:xfrm>
        </p:spPr>
        <p:txBody>
          <a:bodyPr>
            <a:noAutofit/>
          </a:bodyPr>
          <a:lstStyle>
            <a:lvl1pPr>
              <a:defRPr sz="5400"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0676533-AB2A-854B-A62A-A90E7C9155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8088" y="3426352"/>
            <a:ext cx="10515600" cy="986965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</a:defRPr>
            </a:lvl1pPr>
            <a:lvl2pPr marL="457200" indent="0">
              <a:buNone/>
              <a:defRPr b="0" i="0"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latin typeface="Century Gothic" panose="020B0502020202020204" pitchFamily="34" charset="0"/>
              </a:defRPr>
            </a:lvl3pPr>
            <a:lvl4pPr marL="1371600" indent="0">
              <a:buNone/>
              <a:defRPr b="0" i="0">
                <a:latin typeface="Century Gothic" panose="020B0502020202020204" pitchFamily="34" charset="0"/>
              </a:defRPr>
            </a:lvl4pPr>
            <a:lvl5pPr marL="1828800" indent="0">
              <a:buNone/>
              <a:defRPr b="0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 err="1"/>
              <a:t>Mazais</a:t>
            </a:r>
            <a:r>
              <a:rPr lang="en-GB" dirty="0"/>
              <a:t> </a:t>
            </a:r>
            <a:r>
              <a:rPr lang="en-GB" dirty="0" err="1"/>
              <a:t>virsraksts</a:t>
            </a:r>
            <a:endParaRPr lang="en-GB" dirty="0"/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E2313404-DFBC-6A5A-9EA7-19B6F0DDF6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455" y="5682592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185716D0-A981-A0E1-A25A-820D7F19A1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6455" y="5976790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257C6-B00E-E63D-A30B-5CFC177DE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7677" y="5717193"/>
            <a:ext cx="256478" cy="193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54A0AB-F83B-512D-A851-9F8F6CEC2F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39083" y="5987343"/>
            <a:ext cx="193666" cy="193666"/>
          </a:xfrm>
          <a:prstGeom prst="rect">
            <a:avLst/>
          </a:prstGeom>
        </p:spPr>
      </p:pic>
      <p:pic>
        <p:nvPicPr>
          <p:cNvPr id="2" name="Picture 1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9ABA448B-5774-2C6B-5320-784EB6A63C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880" y="-468602"/>
            <a:ext cx="2960416" cy="2960416"/>
          </a:xfrm>
          <a:prstGeom prst="rect">
            <a:avLst/>
          </a:prstGeom>
        </p:spPr>
      </p:pic>
      <p:sp>
        <p:nvSpPr>
          <p:cNvPr id="3" name="Text Placeholder 32">
            <a:extLst>
              <a:ext uri="{FF2B5EF4-FFF2-40B4-BE49-F238E27FC236}">
                <a16:creationId xmlns:a16="http://schemas.microsoft.com/office/drawing/2014/main" id="{9935FC31-C030-BD4A-6F35-A773E94551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77" y="5090793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62BE5519-A35D-8542-201A-F16965CB49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7677" y="5357480"/>
            <a:ext cx="5769593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rgbClr val="2D4E7D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537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V karte - Vidzem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82720451-87D2-0741-B5FD-3A48BB7D20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004" y="1390064"/>
            <a:ext cx="8903770" cy="52977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FA8ED9-5171-EB45-9D30-4A0F59CD2E64}"/>
              </a:ext>
            </a:extLst>
          </p:cNvPr>
          <p:cNvSpPr/>
          <p:nvPr/>
        </p:nvSpPr>
        <p:spPr>
          <a:xfrm>
            <a:off x="7822644" y="6158144"/>
            <a:ext cx="109922" cy="109923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D597554-851B-A546-8E56-F136667375D1}"/>
              </a:ext>
            </a:extLst>
          </p:cNvPr>
          <p:cNvSpPr/>
          <p:nvPr/>
        </p:nvSpPr>
        <p:spPr>
          <a:xfrm>
            <a:off x="7890600" y="5281303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DDFF84D-7421-AA45-9410-53C124943417}"/>
              </a:ext>
            </a:extLst>
          </p:cNvPr>
          <p:cNvSpPr/>
          <p:nvPr/>
        </p:nvSpPr>
        <p:spPr>
          <a:xfrm>
            <a:off x="6451163" y="4791198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B06BEF0-617E-534D-8CD9-3F54886F52CA}"/>
              </a:ext>
            </a:extLst>
          </p:cNvPr>
          <p:cNvSpPr/>
          <p:nvPr/>
        </p:nvSpPr>
        <p:spPr>
          <a:xfrm>
            <a:off x="4771581" y="488591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9BEDF9E-F120-8743-AF41-6465041AB1CF}"/>
              </a:ext>
            </a:extLst>
          </p:cNvPr>
          <p:cNvSpPr/>
          <p:nvPr/>
        </p:nvSpPr>
        <p:spPr>
          <a:xfrm>
            <a:off x="3377621" y="4524252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D77F370-E7DC-0D4B-970B-212D76BC7B38}"/>
              </a:ext>
            </a:extLst>
          </p:cNvPr>
          <p:cNvSpPr/>
          <p:nvPr/>
        </p:nvSpPr>
        <p:spPr>
          <a:xfrm>
            <a:off x="2938750" y="314347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21243AD-C76E-C547-A9E4-70EA2780C57F}"/>
              </a:ext>
            </a:extLst>
          </p:cNvPr>
          <p:cNvSpPr/>
          <p:nvPr/>
        </p:nvSpPr>
        <p:spPr>
          <a:xfrm>
            <a:off x="1791671" y="2689697"/>
            <a:ext cx="109922" cy="109921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B3EB222-AD5A-944F-ACA7-049F7795855E}"/>
              </a:ext>
            </a:extLst>
          </p:cNvPr>
          <p:cNvSpPr/>
          <p:nvPr/>
        </p:nvSpPr>
        <p:spPr>
          <a:xfrm>
            <a:off x="2235845" y="366513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B2F0F9A-BB79-4C49-9B20-1646D9166677}"/>
              </a:ext>
            </a:extLst>
          </p:cNvPr>
          <p:cNvSpPr/>
          <p:nvPr/>
        </p:nvSpPr>
        <p:spPr>
          <a:xfrm>
            <a:off x="2609243" y="434807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8ADB9C4-9709-CE42-A67C-0A9E604AC546}"/>
              </a:ext>
            </a:extLst>
          </p:cNvPr>
          <p:cNvSpPr/>
          <p:nvPr/>
        </p:nvSpPr>
        <p:spPr>
          <a:xfrm>
            <a:off x="7828305" y="344642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0E81DA8-FD67-AB48-8BF9-012BBFE4055C}"/>
              </a:ext>
            </a:extLst>
          </p:cNvPr>
          <p:cNvSpPr/>
          <p:nvPr/>
        </p:nvSpPr>
        <p:spPr>
          <a:xfrm>
            <a:off x="7388625" y="3864690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A496989-21BD-BE44-AC7F-5AEB1C3FF24E}"/>
              </a:ext>
            </a:extLst>
          </p:cNvPr>
          <p:cNvSpPr/>
          <p:nvPr/>
        </p:nvSpPr>
        <p:spPr>
          <a:xfrm>
            <a:off x="6158164" y="295120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3A1AC8F-A66F-EB46-84DC-C9A76178E596}"/>
              </a:ext>
            </a:extLst>
          </p:cNvPr>
          <p:cNvSpPr/>
          <p:nvPr/>
        </p:nvSpPr>
        <p:spPr>
          <a:xfrm>
            <a:off x="5498305" y="264988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838149-6BB8-6044-B24F-B9C023123A58}"/>
              </a:ext>
            </a:extLst>
          </p:cNvPr>
          <p:cNvSpPr/>
          <p:nvPr/>
        </p:nvSpPr>
        <p:spPr>
          <a:xfrm>
            <a:off x="8220365" y="267029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DBDD770-B819-4F49-9856-0814A8BD6365}"/>
              </a:ext>
            </a:extLst>
          </p:cNvPr>
          <p:cNvSpPr/>
          <p:nvPr/>
        </p:nvSpPr>
        <p:spPr>
          <a:xfrm>
            <a:off x="5278464" y="404947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0D4A24D-61C8-134B-9DD3-C02CDFC4220F}"/>
              </a:ext>
            </a:extLst>
          </p:cNvPr>
          <p:cNvSpPr/>
          <p:nvPr/>
        </p:nvSpPr>
        <p:spPr>
          <a:xfrm>
            <a:off x="3486392" y="374342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DF642B-DF78-AD4B-9E60-48EBD706ADC0}"/>
              </a:ext>
            </a:extLst>
          </p:cNvPr>
          <p:cNvGrpSpPr/>
          <p:nvPr/>
        </p:nvGrpSpPr>
        <p:grpSpPr>
          <a:xfrm>
            <a:off x="6454791" y="2067068"/>
            <a:ext cx="1056585" cy="417023"/>
            <a:chOff x="7943832" y="1435667"/>
            <a:chExt cx="1384300" cy="54636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EA6DB1B-714C-234F-8607-87F8D46D6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3832" y="1461336"/>
              <a:ext cx="1384300" cy="5207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7D86A98-178F-7646-816F-AA03EB353E24}"/>
                </a:ext>
              </a:extLst>
            </p:cNvPr>
            <p:cNvSpPr txBox="1"/>
            <p:nvPr/>
          </p:nvSpPr>
          <p:spPr>
            <a:xfrm>
              <a:off x="8014958" y="1435667"/>
              <a:ext cx="1302081" cy="403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LV" sz="14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Valmiera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E0AC006E-6923-FB44-8EE0-12F84850486A}"/>
              </a:ext>
            </a:extLst>
          </p:cNvPr>
          <p:cNvSpPr/>
          <p:nvPr/>
        </p:nvSpPr>
        <p:spPr>
          <a:xfrm>
            <a:off x="6297038" y="2492223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45B4A30-2920-D341-BCBB-699DC9F36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987" y="3275620"/>
            <a:ext cx="1056585" cy="39743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047F380-B03F-8544-A88D-97E918606C5D}"/>
              </a:ext>
            </a:extLst>
          </p:cNvPr>
          <p:cNvSpPr/>
          <p:nvPr/>
        </p:nvSpPr>
        <p:spPr>
          <a:xfrm>
            <a:off x="4496237" y="368118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35142-11AC-DD43-B57F-C35B26737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836" y="4068097"/>
            <a:ext cx="1056585" cy="397431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75C8D39B-A333-3A4B-8532-59323437CCD8}"/>
              </a:ext>
            </a:extLst>
          </p:cNvPr>
          <p:cNvSpPr/>
          <p:nvPr/>
        </p:nvSpPr>
        <p:spPr>
          <a:xfrm>
            <a:off x="4060136" y="447951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B410EDD-FC97-3744-8E4F-44ED9EAF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651" y="4236746"/>
            <a:ext cx="1056585" cy="397432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55569BE5-0DE4-D148-A8FB-01A2B912ECCB}"/>
              </a:ext>
            </a:extLst>
          </p:cNvPr>
          <p:cNvSpPr/>
          <p:nvPr/>
        </p:nvSpPr>
        <p:spPr>
          <a:xfrm>
            <a:off x="8413897" y="4642310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ECB8E30-D743-7043-8CBC-37D35A76D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974" y="4316736"/>
            <a:ext cx="1056585" cy="39743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9E2F0B65-87BB-CD48-8CCD-823260DD0B93}"/>
              </a:ext>
            </a:extLst>
          </p:cNvPr>
          <p:cNvSpPr/>
          <p:nvPr/>
        </p:nvSpPr>
        <p:spPr>
          <a:xfrm>
            <a:off x="1034221" y="472230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D02CA00-3F59-8840-8A3F-B26EB0E12106}"/>
              </a:ext>
            </a:extLst>
          </p:cNvPr>
          <p:cNvSpPr/>
          <p:nvPr/>
        </p:nvSpPr>
        <p:spPr>
          <a:xfrm>
            <a:off x="7822647" y="615814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237987F-A8B7-CF41-A85F-9A4ACEDA3B84}"/>
              </a:ext>
            </a:extLst>
          </p:cNvPr>
          <p:cNvSpPr/>
          <p:nvPr/>
        </p:nvSpPr>
        <p:spPr>
          <a:xfrm>
            <a:off x="7388625" y="386469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29CAB33-DBCF-A94C-BB33-5B1C6EAD2AE0}"/>
              </a:ext>
            </a:extLst>
          </p:cNvPr>
          <p:cNvSpPr/>
          <p:nvPr/>
        </p:nvSpPr>
        <p:spPr>
          <a:xfrm>
            <a:off x="6297038" y="2492224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EFA7E7C-F146-FE4B-B67E-19838152DBC7}"/>
              </a:ext>
            </a:extLst>
          </p:cNvPr>
          <p:cNvSpPr/>
          <p:nvPr/>
        </p:nvSpPr>
        <p:spPr>
          <a:xfrm>
            <a:off x="4496235" y="368118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0B723B6-EDED-7048-A349-31D8224E9B0A}"/>
              </a:ext>
            </a:extLst>
          </p:cNvPr>
          <p:cNvSpPr/>
          <p:nvPr/>
        </p:nvSpPr>
        <p:spPr>
          <a:xfrm>
            <a:off x="4060136" y="4479517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45AE09E-15C6-8245-BCEE-6B3C502C15D6}"/>
              </a:ext>
            </a:extLst>
          </p:cNvPr>
          <p:cNvSpPr/>
          <p:nvPr/>
        </p:nvSpPr>
        <p:spPr>
          <a:xfrm>
            <a:off x="8413897" y="4642312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32F3DFB-6249-1B42-AAB2-3401FEBEEBFB}"/>
              </a:ext>
            </a:extLst>
          </p:cNvPr>
          <p:cNvSpPr/>
          <p:nvPr/>
        </p:nvSpPr>
        <p:spPr>
          <a:xfrm>
            <a:off x="1034220" y="4722302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78762-FF34-2947-A3C1-464F1B280B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1288" y="2504298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Alūksne</a:t>
            </a:r>
          </a:p>
        </p:txBody>
      </p:sp>
      <p:sp>
        <p:nvSpPr>
          <p:cNvPr id="89" name="Text Placeholder 3">
            <a:extLst>
              <a:ext uri="{FF2B5EF4-FFF2-40B4-BE49-F238E27FC236}">
                <a16:creationId xmlns:a16="http://schemas.microsoft.com/office/drawing/2014/main" id="{EA274F34-4939-ED4E-AD39-48D1EBD917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42673" y="3201210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Gulbene</a:t>
            </a:r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BE2A71EB-AA70-EA4E-A3C4-45671BCF1A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2447" y="3650066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Madona</a:t>
            </a:r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E21928CB-5325-A44D-BDA5-F8B47F8C8F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78528" y="5063359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Preiļi</a:t>
            </a:r>
          </a:p>
        </p:txBody>
      </p:sp>
      <p:sp>
        <p:nvSpPr>
          <p:cNvPr id="94" name="Text Placeholder 3">
            <a:extLst>
              <a:ext uri="{FF2B5EF4-FFF2-40B4-BE49-F238E27FC236}">
                <a16:creationId xmlns:a16="http://schemas.microsoft.com/office/drawing/2014/main" id="{68B3A83F-0682-AE45-987F-CA92D67484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23567" y="593742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Daugavpils</a:t>
            </a: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35D4DE21-70D4-4E42-92EC-CB9BB53F09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2086" y="4574199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Jēkabpils</a:t>
            </a:r>
          </a:p>
        </p:txBody>
      </p:sp>
      <p:sp>
        <p:nvSpPr>
          <p:cNvPr id="96" name="Text Placeholder 3">
            <a:extLst>
              <a:ext uri="{FF2B5EF4-FFF2-40B4-BE49-F238E27FC236}">
                <a16:creationId xmlns:a16="http://schemas.microsoft.com/office/drawing/2014/main" id="{748E7940-289D-7646-8C3D-2D307781B9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2406" y="2752812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Cēsis</a:t>
            </a:r>
          </a:p>
        </p:txBody>
      </p:sp>
      <p:sp>
        <p:nvSpPr>
          <p:cNvPr id="97" name="Text Placeholder 3">
            <a:extLst>
              <a:ext uri="{FF2B5EF4-FFF2-40B4-BE49-F238E27FC236}">
                <a16:creationId xmlns:a16="http://schemas.microsoft.com/office/drawing/2014/main" id="{5775B044-27CE-8F4A-AEFD-178002C36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2645" y="2426896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Limbaži</a:t>
            </a:r>
          </a:p>
        </p:txBody>
      </p:sp>
      <p:sp>
        <p:nvSpPr>
          <p:cNvPr id="98" name="Text Placeholder 3">
            <a:extLst>
              <a:ext uri="{FF2B5EF4-FFF2-40B4-BE49-F238E27FC236}">
                <a16:creationId xmlns:a16="http://schemas.microsoft.com/office/drawing/2014/main" id="{C854FC21-C2E5-534F-BD03-9A62FA598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4171" y="3837042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Ogre</a:t>
            </a:r>
          </a:p>
        </p:txBody>
      </p:sp>
      <p:sp>
        <p:nvSpPr>
          <p:cNvPr id="99" name="Text Placeholder 3">
            <a:extLst>
              <a:ext uri="{FF2B5EF4-FFF2-40B4-BE49-F238E27FC236}">
                <a16:creationId xmlns:a16="http://schemas.microsoft.com/office/drawing/2014/main" id="{9B01FD82-8FDC-BD4E-A0AA-8BC7BAC98C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2504" y="4689904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Bauska</a:t>
            </a:r>
          </a:p>
        </p:txBody>
      </p:sp>
      <p:sp>
        <p:nvSpPr>
          <p:cNvPr id="100" name="Text Placeholder 3">
            <a:extLst>
              <a:ext uri="{FF2B5EF4-FFF2-40B4-BE49-F238E27FC236}">
                <a16:creationId xmlns:a16="http://schemas.microsoft.com/office/drawing/2014/main" id="{9497EEE2-68EC-D349-8BE3-18ABDD8F22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78544" y="4673214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Dobele</a:t>
            </a:r>
          </a:p>
        </p:txBody>
      </p:sp>
      <p:sp>
        <p:nvSpPr>
          <p:cNvPr id="101" name="Text Placeholder 3">
            <a:extLst>
              <a:ext uri="{FF2B5EF4-FFF2-40B4-BE49-F238E27FC236}">
                <a16:creationId xmlns:a16="http://schemas.microsoft.com/office/drawing/2014/main" id="{5D1F65BB-9549-D240-87A5-C56D1287AB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93710" y="3858547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Tukums</a:t>
            </a:r>
          </a:p>
        </p:txBody>
      </p:sp>
      <p:sp>
        <p:nvSpPr>
          <p:cNvPr id="102" name="Text Placeholder 3">
            <a:extLst>
              <a:ext uri="{FF2B5EF4-FFF2-40B4-BE49-F238E27FC236}">
                <a16:creationId xmlns:a16="http://schemas.microsoft.com/office/drawing/2014/main" id="{EB50C829-F22A-F54F-8D6D-044E7265C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9394" y="292873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Talsi</a:t>
            </a:r>
          </a:p>
        </p:txBody>
      </p:sp>
      <p:sp>
        <p:nvSpPr>
          <p:cNvPr id="103" name="Text Placeholder 3">
            <a:extLst>
              <a:ext uri="{FF2B5EF4-FFF2-40B4-BE49-F238E27FC236}">
                <a16:creationId xmlns:a16="http://schemas.microsoft.com/office/drawing/2014/main" id="{53A617C0-9324-6F49-8C74-1BDE3A1253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4521" y="2655031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Ventspils</a:t>
            </a:r>
          </a:p>
        </p:txBody>
      </p:sp>
      <p:sp>
        <p:nvSpPr>
          <p:cNvPr id="104" name="Text Placeholder 3">
            <a:extLst>
              <a:ext uri="{FF2B5EF4-FFF2-40B4-BE49-F238E27FC236}">
                <a16:creationId xmlns:a16="http://schemas.microsoft.com/office/drawing/2014/main" id="{DC0DEC4B-7A8D-4B41-8F5A-9C37C75B99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36768" y="345170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Kuldīga</a:t>
            </a:r>
          </a:p>
        </p:txBody>
      </p:sp>
      <p:sp>
        <p:nvSpPr>
          <p:cNvPr id="105" name="Text Placeholder 3">
            <a:extLst>
              <a:ext uri="{FF2B5EF4-FFF2-40B4-BE49-F238E27FC236}">
                <a16:creationId xmlns:a16="http://schemas.microsoft.com/office/drawing/2014/main" id="{13C6E485-8BEF-E240-A494-B70802FC86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110166" y="4143600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Saldus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88D1F-6A82-5B4C-973D-017017F2DE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33599" y="3163838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Rīga</a:t>
            </a:r>
            <a:endParaRPr lang="lv-LV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F4BAA335-7943-DE4D-9933-E0FEABC620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45905" y="4139079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Rēzekne</a:t>
            </a:r>
            <a:endParaRPr lang="lv-LV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3EE82D6D-070C-D146-8E48-CCF12BFE25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3629" y="3976313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Jelgava</a:t>
            </a:r>
            <a:endParaRPr lang="lv-LV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CF653078-7093-1B41-943A-103BA86478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67659" y="4223593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 err="1"/>
              <a:t>Liepāja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010004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V karte - Rīg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E252B4DA-E618-E644-BB51-5943C78D0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004" y="1390064"/>
            <a:ext cx="8903771" cy="52977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FA8ED9-5171-EB45-9D30-4A0F59CD2E64}"/>
              </a:ext>
            </a:extLst>
          </p:cNvPr>
          <p:cNvSpPr/>
          <p:nvPr/>
        </p:nvSpPr>
        <p:spPr>
          <a:xfrm>
            <a:off x="7822644" y="6158144"/>
            <a:ext cx="109922" cy="109923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D597554-851B-A546-8E56-F136667375D1}"/>
              </a:ext>
            </a:extLst>
          </p:cNvPr>
          <p:cNvSpPr/>
          <p:nvPr/>
        </p:nvSpPr>
        <p:spPr>
          <a:xfrm>
            <a:off x="7890600" y="5281303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DDFF84D-7421-AA45-9410-53C124943417}"/>
              </a:ext>
            </a:extLst>
          </p:cNvPr>
          <p:cNvSpPr/>
          <p:nvPr/>
        </p:nvSpPr>
        <p:spPr>
          <a:xfrm>
            <a:off x="6451163" y="4791198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B06BEF0-617E-534D-8CD9-3F54886F52CA}"/>
              </a:ext>
            </a:extLst>
          </p:cNvPr>
          <p:cNvSpPr/>
          <p:nvPr/>
        </p:nvSpPr>
        <p:spPr>
          <a:xfrm>
            <a:off x="4771581" y="488591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9BEDF9E-F120-8743-AF41-6465041AB1CF}"/>
              </a:ext>
            </a:extLst>
          </p:cNvPr>
          <p:cNvSpPr/>
          <p:nvPr/>
        </p:nvSpPr>
        <p:spPr>
          <a:xfrm>
            <a:off x="3377621" y="4524252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D77F370-E7DC-0D4B-970B-212D76BC7B38}"/>
              </a:ext>
            </a:extLst>
          </p:cNvPr>
          <p:cNvSpPr/>
          <p:nvPr/>
        </p:nvSpPr>
        <p:spPr>
          <a:xfrm>
            <a:off x="2938750" y="314347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21243AD-C76E-C547-A9E4-70EA2780C57F}"/>
              </a:ext>
            </a:extLst>
          </p:cNvPr>
          <p:cNvSpPr/>
          <p:nvPr/>
        </p:nvSpPr>
        <p:spPr>
          <a:xfrm>
            <a:off x="1791671" y="2689697"/>
            <a:ext cx="109922" cy="109921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B3EB222-AD5A-944F-ACA7-049F7795855E}"/>
              </a:ext>
            </a:extLst>
          </p:cNvPr>
          <p:cNvSpPr/>
          <p:nvPr/>
        </p:nvSpPr>
        <p:spPr>
          <a:xfrm>
            <a:off x="2235845" y="366513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B2F0F9A-BB79-4C49-9B20-1646D9166677}"/>
              </a:ext>
            </a:extLst>
          </p:cNvPr>
          <p:cNvSpPr/>
          <p:nvPr/>
        </p:nvSpPr>
        <p:spPr>
          <a:xfrm>
            <a:off x="2609243" y="434807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8ADB9C4-9709-CE42-A67C-0A9E604AC546}"/>
              </a:ext>
            </a:extLst>
          </p:cNvPr>
          <p:cNvSpPr/>
          <p:nvPr/>
        </p:nvSpPr>
        <p:spPr>
          <a:xfrm>
            <a:off x="7828305" y="344642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0E81DA8-FD67-AB48-8BF9-012BBFE4055C}"/>
              </a:ext>
            </a:extLst>
          </p:cNvPr>
          <p:cNvSpPr/>
          <p:nvPr/>
        </p:nvSpPr>
        <p:spPr>
          <a:xfrm>
            <a:off x="7388625" y="3864690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A496989-21BD-BE44-AC7F-5AEB1C3FF24E}"/>
              </a:ext>
            </a:extLst>
          </p:cNvPr>
          <p:cNvSpPr/>
          <p:nvPr/>
        </p:nvSpPr>
        <p:spPr>
          <a:xfrm>
            <a:off x="6158164" y="295120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3A1AC8F-A66F-EB46-84DC-C9A76178E596}"/>
              </a:ext>
            </a:extLst>
          </p:cNvPr>
          <p:cNvSpPr/>
          <p:nvPr/>
        </p:nvSpPr>
        <p:spPr>
          <a:xfrm>
            <a:off x="5498305" y="264988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838149-6BB8-6044-B24F-B9C023123A58}"/>
              </a:ext>
            </a:extLst>
          </p:cNvPr>
          <p:cNvSpPr/>
          <p:nvPr/>
        </p:nvSpPr>
        <p:spPr>
          <a:xfrm>
            <a:off x="8220365" y="267029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DBDD770-B819-4F49-9856-0814A8BD6365}"/>
              </a:ext>
            </a:extLst>
          </p:cNvPr>
          <p:cNvSpPr/>
          <p:nvPr/>
        </p:nvSpPr>
        <p:spPr>
          <a:xfrm>
            <a:off x="5278464" y="404947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0D4A24D-61C8-134B-9DD3-C02CDFC4220F}"/>
              </a:ext>
            </a:extLst>
          </p:cNvPr>
          <p:cNvSpPr/>
          <p:nvPr/>
        </p:nvSpPr>
        <p:spPr>
          <a:xfrm>
            <a:off x="3486392" y="374342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DF642B-DF78-AD4B-9E60-48EBD706ADC0}"/>
              </a:ext>
            </a:extLst>
          </p:cNvPr>
          <p:cNvGrpSpPr/>
          <p:nvPr/>
        </p:nvGrpSpPr>
        <p:grpSpPr>
          <a:xfrm>
            <a:off x="6454791" y="2067068"/>
            <a:ext cx="1056585" cy="417023"/>
            <a:chOff x="7943832" y="1435667"/>
            <a:chExt cx="1384300" cy="54636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EA6DB1B-714C-234F-8607-87F8D46D6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3832" y="1461336"/>
              <a:ext cx="1384300" cy="5207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7D86A98-178F-7646-816F-AA03EB353E24}"/>
                </a:ext>
              </a:extLst>
            </p:cNvPr>
            <p:cNvSpPr txBox="1"/>
            <p:nvPr/>
          </p:nvSpPr>
          <p:spPr>
            <a:xfrm>
              <a:off x="8014958" y="1435667"/>
              <a:ext cx="1302081" cy="403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LV" sz="1400" b="1">
                  <a:solidFill>
                    <a:schemeClr val="bg1"/>
                  </a:solidFill>
                  <a:latin typeface="Mark" panose="02000500000000000000" pitchFamily="2" charset="0"/>
                  <a:ea typeface="Mark" panose="02000500000000000000" pitchFamily="2" charset="0"/>
                </a:rPr>
                <a:t>Valmiera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E0AC006E-6923-FB44-8EE0-12F84850486A}"/>
              </a:ext>
            </a:extLst>
          </p:cNvPr>
          <p:cNvSpPr/>
          <p:nvPr/>
        </p:nvSpPr>
        <p:spPr>
          <a:xfrm>
            <a:off x="6297038" y="2492223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45B4A30-2920-D341-BCBB-699DC9F36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987" y="3275620"/>
            <a:ext cx="1056585" cy="39743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047F380-B03F-8544-A88D-97E918606C5D}"/>
              </a:ext>
            </a:extLst>
          </p:cNvPr>
          <p:cNvSpPr/>
          <p:nvPr/>
        </p:nvSpPr>
        <p:spPr>
          <a:xfrm>
            <a:off x="4496237" y="368118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35142-11AC-DD43-B57F-C35B26737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836" y="4068097"/>
            <a:ext cx="1056585" cy="397431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75C8D39B-A333-3A4B-8532-59323437CCD8}"/>
              </a:ext>
            </a:extLst>
          </p:cNvPr>
          <p:cNvSpPr/>
          <p:nvPr/>
        </p:nvSpPr>
        <p:spPr>
          <a:xfrm>
            <a:off x="4060136" y="447951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B410EDD-FC97-3744-8E4F-44ED9EAF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651" y="4236746"/>
            <a:ext cx="1056585" cy="397432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55569BE5-0DE4-D148-A8FB-01A2B912ECCB}"/>
              </a:ext>
            </a:extLst>
          </p:cNvPr>
          <p:cNvSpPr/>
          <p:nvPr/>
        </p:nvSpPr>
        <p:spPr>
          <a:xfrm>
            <a:off x="8413897" y="4642310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ECB8E30-D743-7043-8CBC-37D35A76D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974" y="4316736"/>
            <a:ext cx="1056585" cy="39743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9E2F0B65-87BB-CD48-8CCD-823260DD0B93}"/>
              </a:ext>
            </a:extLst>
          </p:cNvPr>
          <p:cNvSpPr/>
          <p:nvPr/>
        </p:nvSpPr>
        <p:spPr>
          <a:xfrm>
            <a:off x="1034221" y="472230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D02CA00-3F59-8840-8A3F-B26EB0E12106}"/>
              </a:ext>
            </a:extLst>
          </p:cNvPr>
          <p:cNvSpPr/>
          <p:nvPr/>
        </p:nvSpPr>
        <p:spPr>
          <a:xfrm>
            <a:off x="7822647" y="615814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237987F-A8B7-CF41-A85F-9A4ACEDA3B84}"/>
              </a:ext>
            </a:extLst>
          </p:cNvPr>
          <p:cNvSpPr/>
          <p:nvPr/>
        </p:nvSpPr>
        <p:spPr>
          <a:xfrm>
            <a:off x="7388625" y="386469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29CAB33-DBCF-A94C-BB33-5B1C6EAD2AE0}"/>
              </a:ext>
            </a:extLst>
          </p:cNvPr>
          <p:cNvSpPr/>
          <p:nvPr/>
        </p:nvSpPr>
        <p:spPr>
          <a:xfrm>
            <a:off x="6297038" y="2492224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EFA7E7C-F146-FE4B-B67E-19838152DBC7}"/>
              </a:ext>
            </a:extLst>
          </p:cNvPr>
          <p:cNvSpPr/>
          <p:nvPr/>
        </p:nvSpPr>
        <p:spPr>
          <a:xfrm>
            <a:off x="4496235" y="368118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0B723B6-EDED-7048-A349-31D8224E9B0A}"/>
              </a:ext>
            </a:extLst>
          </p:cNvPr>
          <p:cNvSpPr/>
          <p:nvPr/>
        </p:nvSpPr>
        <p:spPr>
          <a:xfrm>
            <a:off x="4060136" y="4479517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45AE09E-15C6-8245-BCEE-6B3C502C15D6}"/>
              </a:ext>
            </a:extLst>
          </p:cNvPr>
          <p:cNvSpPr/>
          <p:nvPr/>
        </p:nvSpPr>
        <p:spPr>
          <a:xfrm>
            <a:off x="8413897" y="4642312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32F3DFB-6249-1B42-AAB2-3401FEBEEBFB}"/>
              </a:ext>
            </a:extLst>
          </p:cNvPr>
          <p:cNvSpPr/>
          <p:nvPr/>
        </p:nvSpPr>
        <p:spPr>
          <a:xfrm>
            <a:off x="1034220" y="4722302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78762-FF34-2947-A3C1-464F1B280B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1288" y="2504298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Alūksne</a:t>
            </a:r>
          </a:p>
        </p:txBody>
      </p:sp>
      <p:sp>
        <p:nvSpPr>
          <p:cNvPr id="89" name="Text Placeholder 3">
            <a:extLst>
              <a:ext uri="{FF2B5EF4-FFF2-40B4-BE49-F238E27FC236}">
                <a16:creationId xmlns:a16="http://schemas.microsoft.com/office/drawing/2014/main" id="{EA274F34-4939-ED4E-AD39-48D1EBD917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42673" y="3201210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Gulbene</a:t>
            </a:r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BE2A71EB-AA70-EA4E-A3C4-45671BCF1A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2447" y="3650066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Madona</a:t>
            </a:r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E21928CB-5325-A44D-BDA5-F8B47F8C8F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78528" y="5063359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Preiļi</a:t>
            </a:r>
          </a:p>
        </p:txBody>
      </p:sp>
      <p:sp>
        <p:nvSpPr>
          <p:cNvPr id="94" name="Text Placeholder 3">
            <a:extLst>
              <a:ext uri="{FF2B5EF4-FFF2-40B4-BE49-F238E27FC236}">
                <a16:creationId xmlns:a16="http://schemas.microsoft.com/office/drawing/2014/main" id="{68B3A83F-0682-AE45-987F-CA92D67484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23567" y="593742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Daugavpils</a:t>
            </a: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35D4DE21-70D4-4E42-92EC-CB9BB53F09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2086" y="4574199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Jēkabpils</a:t>
            </a:r>
          </a:p>
        </p:txBody>
      </p:sp>
      <p:sp>
        <p:nvSpPr>
          <p:cNvPr id="96" name="Text Placeholder 3">
            <a:extLst>
              <a:ext uri="{FF2B5EF4-FFF2-40B4-BE49-F238E27FC236}">
                <a16:creationId xmlns:a16="http://schemas.microsoft.com/office/drawing/2014/main" id="{748E7940-289D-7646-8C3D-2D307781B9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2406" y="2752812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Cēsis</a:t>
            </a:r>
          </a:p>
        </p:txBody>
      </p:sp>
      <p:sp>
        <p:nvSpPr>
          <p:cNvPr id="97" name="Text Placeholder 3">
            <a:extLst>
              <a:ext uri="{FF2B5EF4-FFF2-40B4-BE49-F238E27FC236}">
                <a16:creationId xmlns:a16="http://schemas.microsoft.com/office/drawing/2014/main" id="{5775B044-27CE-8F4A-AEFD-178002C36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2645" y="2426896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Limbaži</a:t>
            </a:r>
          </a:p>
        </p:txBody>
      </p:sp>
      <p:sp>
        <p:nvSpPr>
          <p:cNvPr id="98" name="Text Placeholder 3">
            <a:extLst>
              <a:ext uri="{FF2B5EF4-FFF2-40B4-BE49-F238E27FC236}">
                <a16:creationId xmlns:a16="http://schemas.microsoft.com/office/drawing/2014/main" id="{C854FC21-C2E5-534F-BD03-9A62FA598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4171" y="3837042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Ogre</a:t>
            </a:r>
          </a:p>
        </p:txBody>
      </p:sp>
      <p:sp>
        <p:nvSpPr>
          <p:cNvPr id="99" name="Text Placeholder 3">
            <a:extLst>
              <a:ext uri="{FF2B5EF4-FFF2-40B4-BE49-F238E27FC236}">
                <a16:creationId xmlns:a16="http://schemas.microsoft.com/office/drawing/2014/main" id="{9B01FD82-8FDC-BD4E-A0AA-8BC7BAC98C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2504" y="4689904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Bauska</a:t>
            </a:r>
          </a:p>
        </p:txBody>
      </p:sp>
      <p:sp>
        <p:nvSpPr>
          <p:cNvPr id="100" name="Text Placeholder 3">
            <a:extLst>
              <a:ext uri="{FF2B5EF4-FFF2-40B4-BE49-F238E27FC236}">
                <a16:creationId xmlns:a16="http://schemas.microsoft.com/office/drawing/2014/main" id="{9497EEE2-68EC-D349-8BE3-18ABDD8F22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78544" y="4673214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Dobele</a:t>
            </a:r>
          </a:p>
        </p:txBody>
      </p:sp>
      <p:sp>
        <p:nvSpPr>
          <p:cNvPr id="101" name="Text Placeholder 3">
            <a:extLst>
              <a:ext uri="{FF2B5EF4-FFF2-40B4-BE49-F238E27FC236}">
                <a16:creationId xmlns:a16="http://schemas.microsoft.com/office/drawing/2014/main" id="{5D1F65BB-9549-D240-87A5-C56D1287AB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93710" y="3858547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Tukums</a:t>
            </a:r>
          </a:p>
        </p:txBody>
      </p:sp>
      <p:sp>
        <p:nvSpPr>
          <p:cNvPr id="102" name="Text Placeholder 3">
            <a:extLst>
              <a:ext uri="{FF2B5EF4-FFF2-40B4-BE49-F238E27FC236}">
                <a16:creationId xmlns:a16="http://schemas.microsoft.com/office/drawing/2014/main" id="{EB50C829-F22A-F54F-8D6D-044E7265C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9394" y="292873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Talsi</a:t>
            </a:r>
          </a:p>
        </p:txBody>
      </p:sp>
      <p:sp>
        <p:nvSpPr>
          <p:cNvPr id="103" name="Text Placeholder 3">
            <a:extLst>
              <a:ext uri="{FF2B5EF4-FFF2-40B4-BE49-F238E27FC236}">
                <a16:creationId xmlns:a16="http://schemas.microsoft.com/office/drawing/2014/main" id="{53A617C0-9324-6F49-8C74-1BDE3A1253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4521" y="2655031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Ventspils</a:t>
            </a:r>
          </a:p>
        </p:txBody>
      </p:sp>
      <p:sp>
        <p:nvSpPr>
          <p:cNvPr id="104" name="Text Placeholder 3">
            <a:extLst>
              <a:ext uri="{FF2B5EF4-FFF2-40B4-BE49-F238E27FC236}">
                <a16:creationId xmlns:a16="http://schemas.microsoft.com/office/drawing/2014/main" id="{DC0DEC4B-7A8D-4B41-8F5A-9C37C75B99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36768" y="345170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Kuldīga</a:t>
            </a:r>
          </a:p>
        </p:txBody>
      </p:sp>
      <p:sp>
        <p:nvSpPr>
          <p:cNvPr id="105" name="Text Placeholder 3">
            <a:extLst>
              <a:ext uri="{FF2B5EF4-FFF2-40B4-BE49-F238E27FC236}">
                <a16:creationId xmlns:a16="http://schemas.microsoft.com/office/drawing/2014/main" id="{13C6E485-8BEF-E240-A494-B70802FC86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110166" y="4143600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Saldus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88D1F-6A82-5B4C-973D-017017F2DE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33599" y="3163838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 err="1"/>
              <a:t>Rīga</a:t>
            </a:r>
            <a:endParaRPr lang="lv-LV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F4BAA335-7943-DE4D-9933-E0FEABC620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45905" y="4139079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 err="1"/>
              <a:t>Rēzekne</a:t>
            </a:r>
            <a:endParaRPr lang="lv-LV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3EE82D6D-070C-D146-8E48-CCF12BFE25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3629" y="3976313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/>
              <a:t>Jelgava</a:t>
            </a:r>
            <a:endParaRPr lang="lv-LV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CF653078-7093-1B41-943A-103BA86478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67659" y="4223593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 err="1"/>
              <a:t>Liepāja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231386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V karte - Kurzem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4240472A-C45D-D64E-82BA-00C48AE018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1393258"/>
            <a:ext cx="8869657" cy="527744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FA8ED9-5171-EB45-9D30-4A0F59CD2E64}"/>
              </a:ext>
            </a:extLst>
          </p:cNvPr>
          <p:cNvSpPr/>
          <p:nvPr/>
        </p:nvSpPr>
        <p:spPr>
          <a:xfrm>
            <a:off x="7822644" y="6158144"/>
            <a:ext cx="109922" cy="109923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D597554-851B-A546-8E56-F136667375D1}"/>
              </a:ext>
            </a:extLst>
          </p:cNvPr>
          <p:cNvSpPr/>
          <p:nvPr/>
        </p:nvSpPr>
        <p:spPr>
          <a:xfrm>
            <a:off x="7890600" y="5281303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DDFF84D-7421-AA45-9410-53C124943417}"/>
              </a:ext>
            </a:extLst>
          </p:cNvPr>
          <p:cNvSpPr/>
          <p:nvPr/>
        </p:nvSpPr>
        <p:spPr>
          <a:xfrm>
            <a:off x="6451163" y="4791198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B06BEF0-617E-534D-8CD9-3F54886F52CA}"/>
              </a:ext>
            </a:extLst>
          </p:cNvPr>
          <p:cNvSpPr/>
          <p:nvPr/>
        </p:nvSpPr>
        <p:spPr>
          <a:xfrm>
            <a:off x="4771581" y="488591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9BEDF9E-F120-8743-AF41-6465041AB1CF}"/>
              </a:ext>
            </a:extLst>
          </p:cNvPr>
          <p:cNvSpPr/>
          <p:nvPr/>
        </p:nvSpPr>
        <p:spPr>
          <a:xfrm>
            <a:off x="3377621" y="4524252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D77F370-E7DC-0D4B-970B-212D76BC7B38}"/>
              </a:ext>
            </a:extLst>
          </p:cNvPr>
          <p:cNvSpPr/>
          <p:nvPr/>
        </p:nvSpPr>
        <p:spPr>
          <a:xfrm>
            <a:off x="2938750" y="314347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21243AD-C76E-C547-A9E4-70EA2780C57F}"/>
              </a:ext>
            </a:extLst>
          </p:cNvPr>
          <p:cNvSpPr/>
          <p:nvPr/>
        </p:nvSpPr>
        <p:spPr>
          <a:xfrm>
            <a:off x="1791671" y="2689697"/>
            <a:ext cx="109922" cy="109921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B3EB222-AD5A-944F-ACA7-049F7795855E}"/>
              </a:ext>
            </a:extLst>
          </p:cNvPr>
          <p:cNvSpPr/>
          <p:nvPr/>
        </p:nvSpPr>
        <p:spPr>
          <a:xfrm>
            <a:off x="2235845" y="366513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B2F0F9A-BB79-4C49-9B20-1646D9166677}"/>
              </a:ext>
            </a:extLst>
          </p:cNvPr>
          <p:cNvSpPr/>
          <p:nvPr/>
        </p:nvSpPr>
        <p:spPr>
          <a:xfrm>
            <a:off x="2609243" y="434807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8ADB9C4-9709-CE42-A67C-0A9E604AC546}"/>
              </a:ext>
            </a:extLst>
          </p:cNvPr>
          <p:cNvSpPr/>
          <p:nvPr/>
        </p:nvSpPr>
        <p:spPr>
          <a:xfrm>
            <a:off x="7828305" y="344642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0E81DA8-FD67-AB48-8BF9-012BBFE4055C}"/>
              </a:ext>
            </a:extLst>
          </p:cNvPr>
          <p:cNvSpPr/>
          <p:nvPr/>
        </p:nvSpPr>
        <p:spPr>
          <a:xfrm>
            <a:off x="7388625" y="3864690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A496989-21BD-BE44-AC7F-5AEB1C3FF24E}"/>
              </a:ext>
            </a:extLst>
          </p:cNvPr>
          <p:cNvSpPr/>
          <p:nvPr/>
        </p:nvSpPr>
        <p:spPr>
          <a:xfrm>
            <a:off x="6158164" y="295120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3A1AC8F-A66F-EB46-84DC-C9A76178E596}"/>
              </a:ext>
            </a:extLst>
          </p:cNvPr>
          <p:cNvSpPr/>
          <p:nvPr/>
        </p:nvSpPr>
        <p:spPr>
          <a:xfrm>
            <a:off x="5498305" y="264988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838149-6BB8-6044-B24F-B9C023123A58}"/>
              </a:ext>
            </a:extLst>
          </p:cNvPr>
          <p:cNvSpPr/>
          <p:nvPr/>
        </p:nvSpPr>
        <p:spPr>
          <a:xfrm>
            <a:off x="8220365" y="267029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DBDD770-B819-4F49-9856-0814A8BD6365}"/>
              </a:ext>
            </a:extLst>
          </p:cNvPr>
          <p:cNvSpPr/>
          <p:nvPr/>
        </p:nvSpPr>
        <p:spPr>
          <a:xfrm>
            <a:off x="5278464" y="404947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0D4A24D-61C8-134B-9DD3-C02CDFC4220F}"/>
              </a:ext>
            </a:extLst>
          </p:cNvPr>
          <p:cNvSpPr/>
          <p:nvPr/>
        </p:nvSpPr>
        <p:spPr>
          <a:xfrm>
            <a:off x="3486392" y="374342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DF642B-DF78-AD4B-9E60-48EBD706ADC0}"/>
              </a:ext>
            </a:extLst>
          </p:cNvPr>
          <p:cNvGrpSpPr/>
          <p:nvPr/>
        </p:nvGrpSpPr>
        <p:grpSpPr>
          <a:xfrm>
            <a:off x="6454791" y="2067068"/>
            <a:ext cx="1056585" cy="417023"/>
            <a:chOff x="7943832" y="1435667"/>
            <a:chExt cx="1384300" cy="54636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EA6DB1B-714C-234F-8607-87F8D46D6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3832" y="1461336"/>
              <a:ext cx="1384300" cy="5207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7D86A98-178F-7646-816F-AA03EB353E24}"/>
                </a:ext>
              </a:extLst>
            </p:cNvPr>
            <p:cNvSpPr txBox="1"/>
            <p:nvPr/>
          </p:nvSpPr>
          <p:spPr>
            <a:xfrm>
              <a:off x="8014958" y="1435667"/>
              <a:ext cx="1302081" cy="403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LV" sz="1400" b="1">
                  <a:solidFill>
                    <a:schemeClr val="bg1"/>
                  </a:solidFill>
                  <a:latin typeface="Mark" panose="02000500000000000000" pitchFamily="2" charset="0"/>
                  <a:ea typeface="Mark" panose="02000500000000000000" pitchFamily="2" charset="0"/>
                </a:rPr>
                <a:t>Valmiera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E0AC006E-6923-FB44-8EE0-12F84850486A}"/>
              </a:ext>
            </a:extLst>
          </p:cNvPr>
          <p:cNvSpPr/>
          <p:nvPr/>
        </p:nvSpPr>
        <p:spPr>
          <a:xfrm>
            <a:off x="6297038" y="2492223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45B4A30-2920-D341-BCBB-699DC9F36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987" y="3275620"/>
            <a:ext cx="1056585" cy="39743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047F380-B03F-8544-A88D-97E918606C5D}"/>
              </a:ext>
            </a:extLst>
          </p:cNvPr>
          <p:cNvSpPr/>
          <p:nvPr/>
        </p:nvSpPr>
        <p:spPr>
          <a:xfrm>
            <a:off x="4496237" y="368118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35142-11AC-DD43-B57F-C35B26737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836" y="4068097"/>
            <a:ext cx="1056585" cy="397431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75C8D39B-A333-3A4B-8532-59323437CCD8}"/>
              </a:ext>
            </a:extLst>
          </p:cNvPr>
          <p:cNvSpPr/>
          <p:nvPr/>
        </p:nvSpPr>
        <p:spPr>
          <a:xfrm>
            <a:off x="4060136" y="447951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B410EDD-FC97-3744-8E4F-44ED9EAF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651" y="4236746"/>
            <a:ext cx="1056585" cy="397432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55569BE5-0DE4-D148-A8FB-01A2B912ECCB}"/>
              </a:ext>
            </a:extLst>
          </p:cNvPr>
          <p:cNvSpPr/>
          <p:nvPr/>
        </p:nvSpPr>
        <p:spPr>
          <a:xfrm>
            <a:off x="8413897" y="4642310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ECB8E30-D743-7043-8CBC-37D35A76D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974" y="4316736"/>
            <a:ext cx="1056585" cy="39743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9E2F0B65-87BB-CD48-8CCD-823260DD0B93}"/>
              </a:ext>
            </a:extLst>
          </p:cNvPr>
          <p:cNvSpPr/>
          <p:nvPr/>
        </p:nvSpPr>
        <p:spPr>
          <a:xfrm>
            <a:off x="1034221" y="472230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D02CA00-3F59-8840-8A3F-B26EB0E12106}"/>
              </a:ext>
            </a:extLst>
          </p:cNvPr>
          <p:cNvSpPr/>
          <p:nvPr/>
        </p:nvSpPr>
        <p:spPr>
          <a:xfrm>
            <a:off x="7822647" y="615814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237987F-A8B7-CF41-A85F-9A4ACEDA3B84}"/>
              </a:ext>
            </a:extLst>
          </p:cNvPr>
          <p:cNvSpPr/>
          <p:nvPr/>
        </p:nvSpPr>
        <p:spPr>
          <a:xfrm>
            <a:off x="7388625" y="386469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29CAB33-DBCF-A94C-BB33-5B1C6EAD2AE0}"/>
              </a:ext>
            </a:extLst>
          </p:cNvPr>
          <p:cNvSpPr/>
          <p:nvPr/>
        </p:nvSpPr>
        <p:spPr>
          <a:xfrm>
            <a:off x="6297038" y="2492224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EFA7E7C-F146-FE4B-B67E-19838152DBC7}"/>
              </a:ext>
            </a:extLst>
          </p:cNvPr>
          <p:cNvSpPr/>
          <p:nvPr/>
        </p:nvSpPr>
        <p:spPr>
          <a:xfrm>
            <a:off x="4496235" y="368118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0B723B6-EDED-7048-A349-31D8224E9B0A}"/>
              </a:ext>
            </a:extLst>
          </p:cNvPr>
          <p:cNvSpPr/>
          <p:nvPr/>
        </p:nvSpPr>
        <p:spPr>
          <a:xfrm>
            <a:off x="4060136" y="4479517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45AE09E-15C6-8245-BCEE-6B3C502C15D6}"/>
              </a:ext>
            </a:extLst>
          </p:cNvPr>
          <p:cNvSpPr/>
          <p:nvPr/>
        </p:nvSpPr>
        <p:spPr>
          <a:xfrm>
            <a:off x="8413897" y="4642312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32F3DFB-6249-1B42-AAB2-3401FEBEEBFB}"/>
              </a:ext>
            </a:extLst>
          </p:cNvPr>
          <p:cNvSpPr/>
          <p:nvPr/>
        </p:nvSpPr>
        <p:spPr>
          <a:xfrm>
            <a:off x="1034220" y="4722302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78762-FF34-2947-A3C1-464F1B280B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1288" y="2504298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Alūksne</a:t>
            </a:r>
          </a:p>
        </p:txBody>
      </p:sp>
      <p:sp>
        <p:nvSpPr>
          <p:cNvPr id="89" name="Text Placeholder 3">
            <a:extLst>
              <a:ext uri="{FF2B5EF4-FFF2-40B4-BE49-F238E27FC236}">
                <a16:creationId xmlns:a16="http://schemas.microsoft.com/office/drawing/2014/main" id="{EA274F34-4939-ED4E-AD39-48D1EBD917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42673" y="3201210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Gulbene</a:t>
            </a:r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BE2A71EB-AA70-EA4E-A3C4-45671BCF1A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2447" y="3650066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Madona</a:t>
            </a:r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E21928CB-5325-A44D-BDA5-F8B47F8C8F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78528" y="5063359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Preiļi</a:t>
            </a:r>
          </a:p>
        </p:txBody>
      </p:sp>
      <p:sp>
        <p:nvSpPr>
          <p:cNvPr id="94" name="Text Placeholder 3">
            <a:extLst>
              <a:ext uri="{FF2B5EF4-FFF2-40B4-BE49-F238E27FC236}">
                <a16:creationId xmlns:a16="http://schemas.microsoft.com/office/drawing/2014/main" id="{68B3A83F-0682-AE45-987F-CA92D67484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23567" y="593742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Daugavpils</a:t>
            </a: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35D4DE21-70D4-4E42-92EC-CB9BB53F09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2086" y="4574199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Jēkabpils</a:t>
            </a:r>
          </a:p>
        </p:txBody>
      </p:sp>
      <p:sp>
        <p:nvSpPr>
          <p:cNvPr id="96" name="Text Placeholder 3">
            <a:extLst>
              <a:ext uri="{FF2B5EF4-FFF2-40B4-BE49-F238E27FC236}">
                <a16:creationId xmlns:a16="http://schemas.microsoft.com/office/drawing/2014/main" id="{748E7940-289D-7646-8C3D-2D307781B9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2406" y="2752812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Cēsis</a:t>
            </a:r>
          </a:p>
        </p:txBody>
      </p:sp>
      <p:sp>
        <p:nvSpPr>
          <p:cNvPr id="97" name="Text Placeholder 3">
            <a:extLst>
              <a:ext uri="{FF2B5EF4-FFF2-40B4-BE49-F238E27FC236}">
                <a16:creationId xmlns:a16="http://schemas.microsoft.com/office/drawing/2014/main" id="{5775B044-27CE-8F4A-AEFD-178002C36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2645" y="2426896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Limbaži</a:t>
            </a:r>
          </a:p>
        </p:txBody>
      </p:sp>
      <p:sp>
        <p:nvSpPr>
          <p:cNvPr id="98" name="Text Placeholder 3">
            <a:extLst>
              <a:ext uri="{FF2B5EF4-FFF2-40B4-BE49-F238E27FC236}">
                <a16:creationId xmlns:a16="http://schemas.microsoft.com/office/drawing/2014/main" id="{C854FC21-C2E5-534F-BD03-9A62FA598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4171" y="3837042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Ogre</a:t>
            </a:r>
          </a:p>
        </p:txBody>
      </p:sp>
      <p:sp>
        <p:nvSpPr>
          <p:cNvPr id="99" name="Text Placeholder 3">
            <a:extLst>
              <a:ext uri="{FF2B5EF4-FFF2-40B4-BE49-F238E27FC236}">
                <a16:creationId xmlns:a16="http://schemas.microsoft.com/office/drawing/2014/main" id="{9B01FD82-8FDC-BD4E-A0AA-8BC7BAC98C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2504" y="4689904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Bauska</a:t>
            </a:r>
          </a:p>
        </p:txBody>
      </p:sp>
      <p:sp>
        <p:nvSpPr>
          <p:cNvPr id="100" name="Text Placeholder 3">
            <a:extLst>
              <a:ext uri="{FF2B5EF4-FFF2-40B4-BE49-F238E27FC236}">
                <a16:creationId xmlns:a16="http://schemas.microsoft.com/office/drawing/2014/main" id="{9497EEE2-68EC-D349-8BE3-18ABDD8F22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78544" y="4673214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Dobele</a:t>
            </a:r>
          </a:p>
        </p:txBody>
      </p:sp>
      <p:sp>
        <p:nvSpPr>
          <p:cNvPr id="101" name="Text Placeholder 3">
            <a:extLst>
              <a:ext uri="{FF2B5EF4-FFF2-40B4-BE49-F238E27FC236}">
                <a16:creationId xmlns:a16="http://schemas.microsoft.com/office/drawing/2014/main" id="{5D1F65BB-9549-D240-87A5-C56D1287AB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93710" y="3858547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Tukums</a:t>
            </a:r>
          </a:p>
        </p:txBody>
      </p:sp>
      <p:sp>
        <p:nvSpPr>
          <p:cNvPr id="102" name="Text Placeholder 3">
            <a:extLst>
              <a:ext uri="{FF2B5EF4-FFF2-40B4-BE49-F238E27FC236}">
                <a16:creationId xmlns:a16="http://schemas.microsoft.com/office/drawing/2014/main" id="{EB50C829-F22A-F54F-8D6D-044E7265C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9394" y="292873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Talsi</a:t>
            </a:r>
          </a:p>
        </p:txBody>
      </p:sp>
      <p:sp>
        <p:nvSpPr>
          <p:cNvPr id="103" name="Text Placeholder 3">
            <a:extLst>
              <a:ext uri="{FF2B5EF4-FFF2-40B4-BE49-F238E27FC236}">
                <a16:creationId xmlns:a16="http://schemas.microsoft.com/office/drawing/2014/main" id="{53A617C0-9324-6F49-8C74-1BDE3A1253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4521" y="2655031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Ventspils</a:t>
            </a:r>
          </a:p>
        </p:txBody>
      </p:sp>
      <p:sp>
        <p:nvSpPr>
          <p:cNvPr id="104" name="Text Placeholder 3">
            <a:extLst>
              <a:ext uri="{FF2B5EF4-FFF2-40B4-BE49-F238E27FC236}">
                <a16:creationId xmlns:a16="http://schemas.microsoft.com/office/drawing/2014/main" id="{DC0DEC4B-7A8D-4B41-8F5A-9C37C75B99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36768" y="345170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Kuldīga</a:t>
            </a:r>
          </a:p>
        </p:txBody>
      </p:sp>
      <p:sp>
        <p:nvSpPr>
          <p:cNvPr id="105" name="Text Placeholder 3">
            <a:extLst>
              <a:ext uri="{FF2B5EF4-FFF2-40B4-BE49-F238E27FC236}">
                <a16:creationId xmlns:a16="http://schemas.microsoft.com/office/drawing/2014/main" id="{13C6E485-8BEF-E240-A494-B70802FC86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110166" y="4143600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Saldus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88D1F-6A82-5B4C-973D-017017F2DE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33599" y="3163838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 err="1"/>
              <a:t>Rīga</a:t>
            </a:r>
            <a:endParaRPr lang="lv-LV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F4BAA335-7943-DE4D-9933-E0FEABC620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45905" y="4139079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 err="1"/>
              <a:t>Rēzekne</a:t>
            </a:r>
            <a:endParaRPr lang="lv-LV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3EE82D6D-070C-D146-8E48-CCF12BFE25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3629" y="3976313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/>
              <a:t>Jelgava</a:t>
            </a:r>
            <a:endParaRPr lang="lv-LV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CF653078-7093-1B41-943A-103BA86478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67659" y="4223593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 err="1"/>
              <a:t>Liepāja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0704435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V karte - Zemga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AD9B07C3-ECB0-6A47-AE19-E01BF5E5A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1322" y="1388758"/>
            <a:ext cx="8896159" cy="529321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FA8ED9-5171-EB45-9D30-4A0F59CD2E64}"/>
              </a:ext>
            </a:extLst>
          </p:cNvPr>
          <p:cNvSpPr/>
          <p:nvPr/>
        </p:nvSpPr>
        <p:spPr>
          <a:xfrm>
            <a:off x="7822644" y="6158144"/>
            <a:ext cx="109922" cy="109923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D597554-851B-A546-8E56-F136667375D1}"/>
              </a:ext>
            </a:extLst>
          </p:cNvPr>
          <p:cNvSpPr/>
          <p:nvPr/>
        </p:nvSpPr>
        <p:spPr>
          <a:xfrm>
            <a:off x="7890600" y="5281303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DDFF84D-7421-AA45-9410-53C124943417}"/>
              </a:ext>
            </a:extLst>
          </p:cNvPr>
          <p:cNvSpPr/>
          <p:nvPr/>
        </p:nvSpPr>
        <p:spPr>
          <a:xfrm>
            <a:off x="6451163" y="4791198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B06BEF0-617E-534D-8CD9-3F54886F52CA}"/>
              </a:ext>
            </a:extLst>
          </p:cNvPr>
          <p:cNvSpPr/>
          <p:nvPr/>
        </p:nvSpPr>
        <p:spPr>
          <a:xfrm>
            <a:off x="4771581" y="488591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9BEDF9E-F120-8743-AF41-6465041AB1CF}"/>
              </a:ext>
            </a:extLst>
          </p:cNvPr>
          <p:cNvSpPr/>
          <p:nvPr/>
        </p:nvSpPr>
        <p:spPr>
          <a:xfrm>
            <a:off x="3377621" y="4524252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D77F370-E7DC-0D4B-970B-212D76BC7B38}"/>
              </a:ext>
            </a:extLst>
          </p:cNvPr>
          <p:cNvSpPr/>
          <p:nvPr/>
        </p:nvSpPr>
        <p:spPr>
          <a:xfrm>
            <a:off x="2938750" y="314347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21243AD-C76E-C547-A9E4-70EA2780C57F}"/>
              </a:ext>
            </a:extLst>
          </p:cNvPr>
          <p:cNvSpPr/>
          <p:nvPr/>
        </p:nvSpPr>
        <p:spPr>
          <a:xfrm>
            <a:off x="1791671" y="2689697"/>
            <a:ext cx="109922" cy="109921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B3EB222-AD5A-944F-ACA7-049F7795855E}"/>
              </a:ext>
            </a:extLst>
          </p:cNvPr>
          <p:cNvSpPr/>
          <p:nvPr/>
        </p:nvSpPr>
        <p:spPr>
          <a:xfrm>
            <a:off x="2235845" y="366513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B2F0F9A-BB79-4C49-9B20-1646D9166677}"/>
              </a:ext>
            </a:extLst>
          </p:cNvPr>
          <p:cNvSpPr/>
          <p:nvPr/>
        </p:nvSpPr>
        <p:spPr>
          <a:xfrm>
            <a:off x="2609243" y="434807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8ADB9C4-9709-CE42-A67C-0A9E604AC546}"/>
              </a:ext>
            </a:extLst>
          </p:cNvPr>
          <p:cNvSpPr/>
          <p:nvPr/>
        </p:nvSpPr>
        <p:spPr>
          <a:xfrm>
            <a:off x="7828305" y="344642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0E81DA8-FD67-AB48-8BF9-012BBFE4055C}"/>
              </a:ext>
            </a:extLst>
          </p:cNvPr>
          <p:cNvSpPr/>
          <p:nvPr/>
        </p:nvSpPr>
        <p:spPr>
          <a:xfrm>
            <a:off x="7388625" y="3864690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A496989-21BD-BE44-AC7F-5AEB1C3FF24E}"/>
              </a:ext>
            </a:extLst>
          </p:cNvPr>
          <p:cNvSpPr/>
          <p:nvPr/>
        </p:nvSpPr>
        <p:spPr>
          <a:xfrm>
            <a:off x="6158164" y="295120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3A1AC8F-A66F-EB46-84DC-C9A76178E596}"/>
              </a:ext>
            </a:extLst>
          </p:cNvPr>
          <p:cNvSpPr/>
          <p:nvPr/>
        </p:nvSpPr>
        <p:spPr>
          <a:xfrm>
            <a:off x="5498305" y="264988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838149-6BB8-6044-B24F-B9C023123A58}"/>
              </a:ext>
            </a:extLst>
          </p:cNvPr>
          <p:cNvSpPr/>
          <p:nvPr/>
        </p:nvSpPr>
        <p:spPr>
          <a:xfrm>
            <a:off x="8220365" y="267029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DBDD770-B819-4F49-9856-0814A8BD6365}"/>
              </a:ext>
            </a:extLst>
          </p:cNvPr>
          <p:cNvSpPr/>
          <p:nvPr/>
        </p:nvSpPr>
        <p:spPr>
          <a:xfrm>
            <a:off x="5278464" y="404947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0D4A24D-61C8-134B-9DD3-C02CDFC4220F}"/>
              </a:ext>
            </a:extLst>
          </p:cNvPr>
          <p:cNvSpPr/>
          <p:nvPr/>
        </p:nvSpPr>
        <p:spPr>
          <a:xfrm>
            <a:off x="3486392" y="374342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DF642B-DF78-AD4B-9E60-48EBD706ADC0}"/>
              </a:ext>
            </a:extLst>
          </p:cNvPr>
          <p:cNvGrpSpPr/>
          <p:nvPr/>
        </p:nvGrpSpPr>
        <p:grpSpPr>
          <a:xfrm>
            <a:off x="6454791" y="2067068"/>
            <a:ext cx="1056585" cy="417023"/>
            <a:chOff x="7943832" y="1435667"/>
            <a:chExt cx="1384300" cy="54636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EA6DB1B-714C-234F-8607-87F8D46D6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3832" y="1461336"/>
              <a:ext cx="1384300" cy="5207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7D86A98-178F-7646-816F-AA03EB353E24}"/>
                </a:ext>
              </a:extLst>
            </p:cNvPr>
            <p:cNvSpPr txBox="1"/>
            <p:nvPr/>
          </p:nvSpPr>
          <p:spPr>
            <a:xfrm>
              <a:off x="8014958" y="1435667"/>
              <a:ext cx="1302081" cy="403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LV" sz="1400" b="1">
                  <a:solidFill>
                    <a:schemeClr val="bg1"/>
                  </a:solidFill>
                  <a:latin typeface="Mark" panose="02000500000000000000" pitchFamily="2" charset="0"/>
                  <a:ea typeface="Mark" panose="02000500000000000000" pitchFamily="2" charset="0"/>
                </a:rPr>
                <a:t>Valmiera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E0AC006E-6923-FB44-8EE0-12F84850486A}"/>
              </a:ext>
            </a:extLst>
          </p:cNvPr>
          <p:cNvSpPr/>
          <p:nvPr/>
        </p:nvSpPr>
        <p:spPr>
          <a:xfrm>
            <a:off x="6297038" y="2492223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45B4A30-2920-D341-BCBB-699DC9F36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987" y="3275620"/>
            <a:ext cx="1056585" cy="39743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047F380-B03F-8544-A88D-97E918606C5D}"/>
              </a:ext>
            </a:extLst>
          </p:cNvPr>
          <p:cNvSpPr/>
          <p:nvPr/>
        </p:nvSpPr>
        <p:spPr>
          <a:xfrm>
            <a:off x="4496237" y="368118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35142-11AC-DD43-B57F-C35B26737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836" y="4068097"/>
            <a:ext cx="1056585" cy="397431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75C8D39B-A333-3A4B-8532-59323437CCD8}"/>
              </a:ext>
            </a:extLst>
          </p:cNvPr>
          <p:cNvSpPr/>
          <p:nvPr/>
        </p:nvSpPr>
        <p:spPr>
          <a:xfrm>
            <a:off x="4060136" y="447951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B410EDD-FC97-3744-8E4F-44ED9EAF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651" y="4236746"/>
            <a:ext cx="1056585" cy="397432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55569BE5-0DE4-D148-A8FB-01A2B912ECCB}"/>
              </a:ext>
            </a:extLst>
          </p:cNvPr>
          <p:cNvSpPr/>
          <p:nvPr/>
        </p:nvSpPr>
        <p:spPr>
          <a:xfrm>
            <a:off x="8413897" y="4642310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ECB8E30-D743-7043-8CBC-37D35A76D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974" y="4316736"/>
            <a:ext cx="1056585" cy="39743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9E2F0B65-87BB-CD48-8CCD-823260DD0B93}"/>
              </a:ext>
            </a:extLst>
          </p:cNvPr>
          <p:cNvSpPr/>
          <p:nvPr/>
        </p:nvSpPr>
        <p:spPr>
          <a:xfrm>
            <a:off x="1034221" y="472230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D02CA00-3F59-8840-8A3F-B26EB0E12106}"/>
              </a:ext>
            </a:extLst>
          </p:cNvPr>
          <p:cNvSpPr/>
          <p:nvPr/>
        </p:nvSpPr>
        <p:spPr>
          <a:xfrm>
            <a:off x="7822647" y="615814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237987F-A8B7-CF41-A85F-9A4ACEDA3B84}"/>
              </a:ext>
            </a:extLst>
          </p:cNvPr>
          <p:cNvSpPr/>
          <p:nvPr/>
        </p:nvSpPr>
        <p:spPr>
          <a:xfrm>
            <a:off x="7388625" y="386469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29CAB33-DBCF-A94C-BB33-5B1C6EAD2AE0}"/>
              </a:ext>
            </a:extLst>
          </p:cNvPr>
          <p:cNvSpPr/>
          <p:nvPr/>
        </p:nvSpPr>
        <p:spPr>
          <a:xfrm>
            <a:off x="6297038" y="2492224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EFA7E7C-F146-FE4B-B67E-19838152DBC7}"/>
              </a:ext>
            </a:extLst>
          </p:cNvPr>
          <p:cNvSpPr/>
          <p:nvPr/>
        </p:nvSpPr>
        <p:spPr>
          <a:xfrm>
            <a:off x="4496235" y="368118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0B723B6-EDED-7048-A349-31D8224E9B0A}"/>
              </a:ext>
            </a:extLst>
          </p:cNvPr>
          <p:cNvSpPr/>
          <p:nvPr/>
        </p:nvSpPr>
        <p:spPr>
          <a:xfrm>
            <a:off x="4060136" y="4479517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45AE09E-15C6-8245-BCEE-6B3C502C15D6}"/>
              </a:ext>
            </a:extLst>
          </p:cNvPr>
          <p:cNvSpPr/>
          <p:nvPr/>
        </p:nvSpPr>
        <p:spPr>
          <a:xfrm>
            <a:off x="8413897" y="4642312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32F3DFB-6249-1B42-AAB2-3401FEBEEBFB}"/>
              </a:ext>
            </a:extLst>
          </p:cNvPr>
          <p:cNvSpPr/>
          <p:nvPr/>
        </p:nvSpPr>
        <p:spPr>
          <a:xfrm>
            <a:off x="1034220" y="4722302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78762-FF34-2947-A3C1-464F1B280B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1288" y="2504298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Alūksne</a:t>
            </a:r>
          </a:p>
        </p:txBody>
      </p:sp>
      <p:sp>
        <p:nvSpPr>
          <p:cNvPr id="89" name="Text Placeholder 3">
            <a:extLst>
              <a:ext uri="{FF2B5EF4-FFF2-40B4-BE49-F238E27FC236}">
                <a16:creationId xmlns:a16="http://schemas.microsoft.com/office/drawing/2014/main" id="{EA274F34-4939-ED4E-AD39-48D1EBD917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42673" y="3201210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Gulbene</a:t>
            </a:r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BE2A71EB-AA70-EA4E-A3C4-45671BCF1A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2447" y="3650066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Madona</a:t>
            </a:r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E21928CB-5325-A44D-BDA5-F8B47F8C8F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78528" y="5063359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Preiļi</a:t>
            </a:r>
          </a:p>
        </p:txBody>
      </p:sp>
      <p:sp>
        <p:nvSpPr>
          <p:cNvPr id="94" name="Text Placeholder 3">
            <a:extLst>
              <a:ext uri="{FF2B5EF4-FFF2-40B4-BE49-F238E27FC236}">
                <a16:creationId xmlns:a16="http://schemas.microsoft.com/office/drawing/2014/main" id="{68B3A83F-0682-AE45-987F-CA92D67484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23567" y="593742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Daugavpils</a:t>
            </a: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35D4DE21-70D4-4E42-92EC-CB9BB53F09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2086" y="4574199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Jēkabpils</a:t>
            </a:r>
          </a:p>
        </p:txBody>
      </p:sp>
      <p:sp>
        <p:nvSpPr>
          <p:cNvPr id="96" name="Text Placeholder 3">
            <a:extLst>
              <a:ext uri="{FF2B5EF4-FFF2-40B4-BE49-F238E27FC236}">
                <a16:creationId xmlns:a16="http://schemas.microsoft.com/office/drawing/2014/main" id="{748E7940-289D-7646-8C3D-2D307781B9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2406" y="2752812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Cēsis</a:t>
            </a:r>
          </a:p>
        </p:txBody>
      </p:sp>
      <p:sp>
        <p:nvSpPr>
          <p:cNvPr id="97" name="Text Placeholder 3">
            <a:extLst>
              <a:ext uri="{FF2B5EF4-FFF2-40B4-BE49-F238E27FC236}">
                <a16:creationId xmlns:a16="http://schemas.microsoft.com/office/drawing/2014/main" id="{5775B044-27CE-8F4A-AEFD-178002C36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2645" y="2426896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Limbaži</a:t>
            </a:r>
          </a:p>
        </p:txBody>
      </p:sp>
      <p:sp>
        <p:nvSpPr>
          <p:cNvPr id="98" name="Text Placeholder 3">
            <a:extLst>
              <a:ext uri="{FF2B5EF4-FFF2-40B4-BE49-F238E27FC236}">
                <a16:creationId xmlns:a16="http://schemas.microsoft.com/office/drawing/2014/main" id="{C854FC21-C2E5-534F-BD03-9A62FA598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4171" y="3837042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Ogre</a:t>
            </a:r>
          </a:p>
        </p:txBody>
      </p:sp>
      <p:sp>
        <p:nvSpPr>
          <p:cNvPr id="99" name="Text Placeholder 3">
            <a:extLst>
              <a:ext uri="{FF2B5EF4-FFF2-40B4-BE49-F238E27FC236}">
                <a16:creationId xmlns:a16="http://schemas.microsoft.com/office/drawing/2014/main" id="{9B01FD82-8FDC-BD4E-A0AA-8BC7BAC98C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2504" y="4689904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Bauska</a:t>
            </a:r>
          </a:p>
        </p:txBody>
      </p:sp>
      <p:sp>
        <p:nvSpPr>
          <p:cNvPr id="100" name="Text Placeholder 3">
            <a:extLst>
              <a:ext uri="{FF2B5EF4-FFF2-40B4-BE49-F238E27FC236}">
                <a16:creationId xmlns:a16="http://schemas.microsoft.com/office/drawing/2014/main" id="{9497EEE2-68EC-D349-8BE3-18ABDD8F22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78544" y="4673214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Dobele</a:t>
            </a:r>
          </a:p>
        </p:txBody>
      </p:sp>
      <p:sp>
        <p:nvSpPr>
          <p:cNvPr id="101" name="Text Placeholder 3">
            <a:extLst>
              <a:ext uri="{FF2B5EF4-FFF2-40B4-BE49-F238E27FC236}">
                <a16:creationId xmlns:a16="http://schemas.microsoft.com/office/drawing/2014/main" id="{5D1F65BB-9549-D240-87A5-C56D1287AB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93710" y="3858547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Tukums</a:t>
            </a:r>
          </a:p>
        </p:txBody>
      </p:sp>
      <p:sp>
        <p:nvSpPr>
          <p:cNvPr id="102" name="Text Placeholder 3">
            <a:extLst>
              <a:ext uri="{FF2B5EF4-FFF2-40B4-BE49-F238E27FC236}">
                <a16:creationId xmlns:a16="http://schemas.microsoft.com/office/drawing/2014/main" id="{EB50C829-F22A-F54F-8D6D-044E7265C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9394" y="292873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Talsi</a:t>
            </a:r>
          </a:p>
        </p:txBody>
      </p:sp>
      <p:sp>
        <p:nvSpPr>
          <p:cNvPr id="103" name="Text Placeholder 3">
            <a:extLst>
              <a:ext uri="{FF2B5EF4-FFF2-40B4-BE49-F238E27FC236}">
                <a16:creationId xmlns:a16="http://schemas.microsoft.com/office/drawing/2014/main" id="{53A617C0-9324-6F49-8C74-1BDE3A1253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4521" y="2655031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Ventspils</a:t>
            </a:r>
          </a:p>
        </p:txBody>
      </p:sp>
      <p:sp>
        <p:nvSpPr>
          <p:cNvPr id="104" name="Text Placeholder 3">
            <a:extLst>
              <a:ext uri="{FF2B5EF4-FFF2-40B4-BE49-F238E27FC236}">
                <a16:creationId xmlns:a16="http://schemas.microsoft.com/office/drawing/2014/main" id="{DC0DEC4B-7A8D-4B41-8F5A-9C37C75B99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36768" y="345170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Kuldīga</a:t>
            </a:r>
          </a:p>
        </p:txBody>
      </p:sp>
      <p:sp>
        <p:nvSpPr>
          <p:cNvPr id="105" name="Text Placeholder 3">
            <a:extLst>
              <a:ext uri="{FF2B5EF4-FFF2-40B4-BE49-F238E27FC236}">
                <a16:creationId xmlns:a16="http://schemas.microsoft.com/office/drawing/2014/main" id="{13C6E485-8BEF-E240-A494-B70802FC86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110166" y="4143600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Saldus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88D1F-6A82-5B4C-973D-017017F2DE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33599" y="3163838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 err="1"/>
              <a:t>Rīga</a:t>
            </a:r>
            <a:endParaRPr lang="lv-LV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F4BAA335-7943-DE4D-9933-E0FEABC620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45905" y="4139079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 err="1"/>
              <a:t>Rēzekne</a:t>
            </a:r>
            <a:endParaRPr lang="lv-LV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3EE82D6D-070C-D146-8E48-CCF12BFE25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3629" y="3976313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/>
              <a:t>Jelgava</a:t>
            </a:r>
            <a:endParaRPr lang="lv-LV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CF653078-7093-1B41-943A-103BA86478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67659" y="4223593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 err="1"/>
              <a:t>Liepāja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5731569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V karte - Latga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436DD974-394F-5C47-9EC9-BE5582D6B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0384" y="1399984"/>
            <a:ext cx="8887097" cy="52878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4FA8ED9-5171-EB45-9D30-4A0F59CD2E64}"/>
              </a:ext>
            </a:extLst>
          </p:cNvPr>
          <p:cNvSpPr/>
          <p:nvPr/>
        </p:nvSpPr>
        <p:spPr>
          <a:xfrm>
            <a:off x="7822644" y="6158144"/>
            <a:ext cx="109922" cy="109923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D597554-851B-A546-8E56-F136667375D1}"/>
              </a:ext>
            </a:extLst>
          </p:cNvPr>
          <p:cNvSpPr/>
          <p:nvPr/>
        </p:nvSpPr>
        <p:spPr>
          <a:xfrm>
            <a:off x="7890600" y="5281303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DDFF84D-7421-AA45-9410-53C124943417}"/>
              </a:ext>
            </a:extLst>
          </p:cNvPr>
          <p:cNvSpPr/>
          <p:nvPr/>
        </p:nvSpPr>
        <p:spPr>
          <a:xfrm>
            <a:off x="6451163" y="4791198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B06BEF0-617E-534D-8CD9-3F54886F52CA}"/>
              </a:ext>
            </a:extLst>
          </p:cNvPr>
          <p:cNvSpPr/>
          <p:nvPr/>
        </p:nvSpPr>
        <p:spPr>
          <a:xfrm>
            <a:off x="4771581" y="488591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9BEDF9E-F120-8743-AF41-6465041AB1CF}"/>
              </a:ext>
            </a:extLst>
          </p:cNvPr>
          <p:cNvSpPr/>
          <p:nvPr/>
        </p:nvSpPr>
        <p:spPr>
          <a:xfrm>
            <a:off x="3377621" y="4524252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D77F370-E7DC-0D4B-970B-212D76BC7B38}"/>
              </a:ext>
            </a:extLst>
          </p:cNvPr>
          <p:cNvSpPr/>
          <p:nvPr/>
        </p:nvSpPr>
        <p:spPr>
          <a:xfrm>
            <a:off x="2938750" y="314347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21243AD-C76E-C547-A9E4-70EA2780C57F}"/>
              </a:ext>
            </a:extLst>
          </p:cNvPr>
          <p:cNvSpPr/>
          <p:nvPr/>
        </p:nvSpPr>
        <p:spPr>
          <a:xfrm>
            <a:off x="1791671" y="2689697"/>
            <a:ext cx="109922" cy="109921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B3EB222-AD5A-944F-ACA7-049F7795855E}"/>
              </a:ext>
            </a:extLst>
          </p:cNvPr>
          <p:cNvSpPr/>
          <p:nvPr/>
        </p:nvSpPr>
        <p:spPr>
          <a:xfrm>
            <a:off x="2235845" y="366513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B2F0F9A-BB79-4C49-9B20-1646D9166677}"/>
              </a:ext>
            </a:extLst>
          </p:cNvPr>
          <p:cNvSpPr/>
          <p:nvPr/>
        </p:nvSpPr>
        <p:spPr>
          <a:xfrm>
            <a:off x="2609243" y="434807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8ADB9C4-9709-CE42-A67C-0A9E604AC546}"/>
              </a:ext>
            </a:extLst>
          </p:cNvPr>
          <p:cNvSpPr/>
          <p:nvPr/>
        </p:nvSpPr>
        <p:spPr>
          <a:xfrm>
            <a:off x="7828305" y="344642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0E81DA8-FD67-AB48-8BF9-012BBFE4055C}"/>
              </a:ext>
            </a:extLst>
          </p:cNvPr>
          <p:cNvSpPr/>
          <p:nvPr/>
        </p:nvSpPr>
        <p:spPr>
          <a:xfrm>
            <a:off x="7388625" y="3864690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A496989-21BD-BE44-AC7F-5AEB1C3FF24E}"/>
              </a:ext>
            </a:extLst>
          </p:cNvPr>
          <p:cNvSpPr/>
          <p:nvPr/>
        </p:nvSpPr>
        <p:spPr>
          <a:xfrm>
            <a:off x="6158164" y="295120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3A1AC8F-A66F-EB46-84DC-C9A76178E596}"/>
              </a:ext>
            </a:extLst>
          </p:cNvPr>
          <p:cNvSpPr/>
          <p:nvPr/>
        </p:nvSpPr>
        <p:spPr>
          <a:xfrm>
            <a:off x="5498305" y="264988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838149-6BB8-6044-B24F-B9C023123A58}"/>
              </a:ext>
            </a:extLst>
          </p:cNvPr>
          <p:cNvSpPr/>
          <p:nvPr/>
        </p:nvSpPr>
        <p:spPr>
          <a:xfrm>
            <a:off x="8220365" y="267029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DBDD770-B819-4F49-9856-0814A8BD6365}"/>
              </a:ext>
            </a:extLst>
          </p:cNvPr>
          <p:cNvSpPr/>
          <p:nvPr/>
        </p:nvSpPr>
        <p:spPr>
          <a:xfrm>
            <a:off x="5278464" y="404947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0D4A24D-61C8-134B-9DD3-C02CDFC4220F}"/>
              </a:ext>
            </a:extLst>
          </p:cNvPr>
          <p:cNvSpPr/>
          <p:nvPr/>
        </p:nvSpPr>
        <p:spPr>
          <a:xfrm>
            <a:off x="3486392" y="374342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DF642B-DF78-AD4B-9E60-48EBD706ADC0}"/>
              </a:ext>
            </a:extLst>
          </p:cNvPr>
          <p:cNvGrpSpPr/>
          <p:nvPr/>
        </p:nvGrpSpPr>
        <p:grpSpPr>
          <a:xfrm>
            <a:off x="6454791" y="2067068"/>
            <a:ext cx="1056585" cy="417023"/>
            <a:chOff x="7943832" y="1435667"/>
            <a:chExt cx="1384300" cy="54636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EA6DB1B-714C-234F-8607-87F8D46D6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3832" y="1461336"/>
              <a:ext cx="1384300" cy="5207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7D86A98-178F-7646-816F-AA03EB353E24}"/>
                </a:ext>
              </a:extLst>
            </p:cNvPr>
            <p:cNvSpPr txBox="1"/>
            <p:nvPr/>
          </p:nvSpPr>
          <p:spPr>
            <a:xfrm>
              <a:off x="8014958" y="1435667"/>
              <a:ext cx="1302081" cy="403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LV" sz="1400" b="1">
                  <a:solidFill>
                    <a:schemeClr val="bg1"/>
                  </a:solidFill>
                  <a:latin typeface="Mark" panose="02000500000000000000" pitchFamily="2" charset="0"/>
                  <a:ea typeface="Mark" panose="02000500000000000000" pitchFamily="2" charset="0"/>
                </a:rPr>
                <a:t>Valmiera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E0AC006E-6923-FB44-8EE0-12F84850486A}"/>
              </a:ext>
            </a:extLst>
          </p:cNvPr>
          <p:cNvSpPr/>
          <p:nvPr/>
        </p:nvSpPr>
        <p:spPr>
          <a:xfrm>
            <a:off x="6297038" y="2492223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45B4A30-2920-D341-BCBB-699DC9F36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987" y="3275620"/>
            <a:ext cx="1056585" cy="39743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047F380-B03F-8544-A88D-97E918606C5D}"/>
              </a:ext>
            </a:extLst>
          </p:cNvPr>
          <p:cNvSpPr/>
          <p:nvPr/>
        </p:nvSpPr>
        <p:spPr>
          <a:xfrm>
            <a:off x="4496237" y="368118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35142-11AC-DD43-B57F-C35B26737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836" y="4068097"/>
            <a:ext cx="1056585" cy="397431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75C8D39B-A333-3A4B-8532-59323437CCD8}"/>
              </a:ext>
            </a:extLst>
          </p:cNvPr>
          <p:cNvSpPr/>
          <p:nvPr/>
        </p:nvSpPr>
        <p:spPr>
          <a:xfrm>
            <a:off x="4060136" y="447951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B410EDD-FC97-3744-8E4F-44ED9EAF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651" y="4236746"/>
            <a:ext cx="1056585" cy="397432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55569BE5-0DE4-D148-A8FB-01A2B912ECCB}"/>
              </a:ext>
            </a:extLst>
          </p:cNvPr>
          <p:cNvSpPr/>
          <p:nvPr/>
        </p:nvSpPr>
        <p:spPr>
          <a:xfrm>
            <a:off x="8413897" y="4642310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ECB8E30-D743-7043-8CBC-37D35A76D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974" y="4316736"/>
            <a:ext cx="1056585" cy="39743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9E2F0B65-87BB-CD48-8CCD-823260DD0B93}"/>
              </a:ext>
            </a:extLst>
          </p:cNvPr>
          <p:cNvSpPr/>
          <p:nvPr/>
        </p:nvSpPr>
        <p:spPr>
          <a:xfrm>
            <a:off x="1034221" y="472230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D02CA00-3F59-8840-8A3F-B26EB0E12106}"/>
              </a:ext>
            </a:extLst>
          </p:cNvPr>
          <p:cNvSpPr/>
          <p:nvPr/>
        </p:nvSpPr>
        <p:spPr>
          <a:xfrm>
            <a:off x="7822647" y="615814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237987F-A8B7-CF41-A85F-9A4ACEDA3B84}"/>
              </a:ext>
            </a:extLst>
          </p:cNvPr>
          <p:cNvSpPr/>
          <p:nvPr/>
        </p:nvSpPr>
        <p:spPr>
          <a:xfrm>
            <a:off x="7388625" y="386469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29CAB33-DBCF-A94C-BB33-5B1C6EAD2AE0}"/>
              </a:ext>
            </a:extLst>
          </p:cNvPr>
          <p:cNvSpPr/>
          <p:nvPr/>
        </p:nvSpPr>
        <p:spPr>
          <a:xfrm>
            <a:off x="6297038" y="2492224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EFA7E7C-F146-FE4B-B67E-19838152DBC7}"/>
              </a:ext>
            </a:extLst>
          </p:cNvPr>
          <p:cNvSpPr/>
          <p:nvPr/>
        </p:nvSpPr>
        <p:spPr>
          <a:xfrm>
            <a:off x="4496235" y="368118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0B723B6-EDED-7048-A349-31D8224E9B0A}"/>
              </a:ext>
            </a:extLst>
          </p:cNvPr>
          <p:cNvSpPr/>
          <p:nvPr/>
        </p:nvSpPr>
        <p:spPr>
          <a:xfrm>
            <a:off x="4060136" y="4479517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45AE09E-15C6-8245-BCEE-6B3C502C15D6}"/>
              </a:ext>
            </a:extLst>
          </p:cNvPr>
          <p:cNvSpPr/>
          <p:nvPr/>
        </p:nvSpPr>
        <p:spPr>
          <a:xfrm>
            <a:off x="8413897" y="4642312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32F3DFB-6249-1B42-AAB2-3401FEBEEBFB}"/>
              </a:ext>
            </a:extLst>
          </p:cNvPr>
          <p:cNvSpPr/>
          <p:nvPr/>
        </p:nvSpPr>
        <p:spPr>
          <a:xfrm>
            <a:off x="1034220" y="4722302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78762-FF34-2947-A3C1-464F1B280B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1288" y="2504298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Alūksne</a:t>
            </a:r>
          </a:p>
        </p:txBody>
      </p:sp>
      <p:sp>
        <p:nvSpPr>
          <p:cNvPr id="89" name="Text Placeholder 3">
            <a:extLst>
              <a:ext uri="{FF2B5EF4-FFF2-40B4-BE49-F238E27FC236}">
                <a16:creationId xmlns:a16="http://schemas.microsoft.com/office/drawing/2014/main" id="{EA274F34-4939-ED4E-AD39-48D1EBD917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42673" y="3201210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Gulbene</a:t>
            </a:r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BE2A71EB-AA70-EA4E-A3C4-45671BCF1A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2447" y="3650066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Madona</a:t>
            </a:r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E21928CB-5325-A44D-BDA5-F8B47F8C8F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78528" y="5063359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Preiļi</a:t>
            </a:r>
          </a:p>
        </p:txBody>
      </p:sp>
      <p:sp>
        <p:nvSpPr>
          <p:cNvPr id="94" name="Text Placeholder 3">
            <a:extLst>
              <a:ext uri="{FF2B5EF4-FFF2-40B4-BE49-F238E27FC236}">
                <a16:creationId xmlns:a16="http://schemas.microsoft.com/office/drawing/2014/main" id="{68B3A83F-0682-AE45-987F-CA92D67484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23567" y="593742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Daugavpils</a:t>
            </a: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35D4DE21-70D4-4E42-92EC-CB9BB53F09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2086" y="4574199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Jēkabpils</a:t>
            </a:r>
          </a:p>
        </p:txBody>
      </p:sp>
      <p:sp>
        <p:nvSpPr>
          <p:cNvPr id="96" name="Text Placeholder 3">
            <a:extLst>
              <a:ext uri="{FF2B5EF4-FFF2-40B4-BE49-F238E27FC236}">
                <a16:creationId xmlns:a16="http://schemas.microsoft.com/office/drawing/2014/main" id="{748E7940-289D-7646-8C3D-2D307781B9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2406" y="2752812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Cēsis</a:t>
            </a:r>
          </a:p>
        </p:txBody>
      </p:sp>
      <p:sp>
        <p:nvSpPr>
          <p:cNvPr id="97" name="Text Placeholder 3">
            <a:extLst>
              <a:ext uri="{FF2B5EF4-FFF2-40B4-BE49-F238E27FC236}">
                <a16:creationId xmlns:a16="http://schemas.microsoft.com/office/drawing/2014/main" id="{5775B044-27CE-8F4A-AEFD-178002C36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2645" y="2426896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Limbaži</a:t>
            </a:r>
          </a:p>
        </p:txBody>
      </p:sp>
      <p:sp>
        <p:nvSpPr>
          <p:cNvPr id="98" name="Text Placeholder 3">
            <a:extLst>
              <a:ext uri="{FF2B5EF4-FFF2-40B4-BE49-F238E27FC236}">
                <a16:creationId xmlns:a16="http://schemas.microsoft.com/office/drawing/2014/main" id="{C854FC21-C2E5-534F-BD03-9A62FA598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4171" y="3837042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Ogre</a:t>
            </a:r>
          </a:p>
        </p:txBody>
      </p:sp>
      <p:sp>
        <p:nvSpPr>
          <p:cNvPr id="99" name="Text Placeholder 3">
            <a:extLst>
              <a:ext uri="{FF2B5EF4-FFF2-40B4-BE49-F238E27FC236}">
                <a16:creationId xmlns:a16="http://schemas.microsoft.com/office/drawing/2014/main" id="{9B01FD82-8FDC-BD4E-A0AA-8BC7BAC98C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2504" y="4689904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Bauska</a:t>
            </a:r>
          </a:p>
        </p:txBody>
      </p:sp>
      <p:sp>
        <p:nvSpPr>
          <p:cNvPr id="100" name="Text Placeholder 3">
            <a:extLst>
              <a:ext uri="{FF2B5EF4-FFF2-40B4-BE49-F238E27FC236}">
                <a16:creationId xmlns:a16="http://schemas.microsoft.com/office/drawing/2014/main" id="{9497EEE2-68EC-D349-8BE3-18ABDD8F22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78544" y="4673214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Dobele</a:t>
            </a:r>
          </a:p>
        </p:txBody>
      </p:sp>
      <p:sp>
        <p:nvSpPr>
          <p:cNvPr id="101" name="Text Placeholder 3">
            <a:extLst>
              <a:ext uri="{FF2B5EF4-FFF2-40B4-BE49-F238E27FC236}">
                <a16:creationId xmlns:a16="http://schemas.microsoft.com/office/drawing/2014/main" id="{5D1F65BB-9549-D240-87A5-C56D1287AB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93710" y="3858547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Tukums</a:t>
            </a:r>
          </a:p>
        </p:txBody>
      </p:sp>
      <p:sp>
        <p:nvSpPr>
          <p:cNvPr id="102" name="Text Placeholder 3">
            <a:extLst>
              <a:ext uri="{FF2B5EF4-FFF2-40B4-BE49-F238E27FC236}">
                <a16:creationId xmlns:a16="http://schemas.microsoft.com/office/drawing/2014/main" id="{EB50C829-F22A-F54F-8D6D-044E7265C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9394" y="292873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Talsi</a:t>
            </a:r>
          </a:p>
        </p:txBody>
      </p:sp>
      <p:sp>
        <p:nvSpPr>
          <p:cNvPr id="103" name="Text Placeholder 3">
            <a:extLst>
              <a:ext uri="{FF2B5EF4-FFF2-40B4-BE49-F238E27FC236}">
                <a16:creationId xmlns:a16="http://schemas.microsoft.com/office/drawing/2014/main" id="{53A617C0-9324-6F49-8C74-1BDE3A1253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4521" y="2655031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Ventspils</a:t>
            </a:r>
          </a:p>
        </p:txBody>
      </p:sp>
      <p:sp>
        <p:nvSpPr>
          <p:cNvPr id="104" name="Text Placeholder 3">
            <a:extLst>
              <a:ext uri="{FF2B5EF4-FFF2-40B4-BE49-F238E27FC236}">
                <a16:creationId xmlns:a16="http://schemas.microsoft.com/office/drawing/2014/main" id="{DC0DEC4B-7A8D-4B41-8F5A-9C37C75B99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36768" y="345170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Kuldīga</a:t>
            </a:r>
          </a:p>
        </p:txBody>
      </p:sp>
      <p:sp>
        <p:nvSpPr>
          <p:cNvPr id="105" name="Text Placeholder 3">
            <a:extLst>
              <a:ext uri="{FF2B5EF4-FFF2-40B4-BE49-F238E27FC236}">
                <a16:creationId xmlns:a16="http://schemas.microsoft.com/office/drawing/2014/main" id="{13C6E485-8BEF-E240-A494-B70802FC86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110166" y="4143600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lv-LV" dirty="0"/>
              <a:t>Saldus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88D1F-6A82-5B4C-973D-017017F2DE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33599" y="3163838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 err="1"/>
              <a:t>Rīga</a:t>
            </a:r>
            <a:endParaRPr lang="lv-LV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F4BAA335-7943-DE4D-9933-E0FEABC620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45905" y="4139079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 err="1"/>
              <a:t>Rēzekne</a:t>
            </a:r>
            <a:endParaRPr lang="lv-LV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3EE82D6D-070C-D146-8E48-CCF12BFE25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3629" y="3976313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/>
              <a:t>Jelgava</a:t>
            </a:r>
            <a:endParaRPr lang="lv-LV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CF653078-7093-1B41-943A-103BA86478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67659" y="4223593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 err="1"/>
              <a:t>Liepāja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4654839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V kar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tx1"/>
                </a:solidFill>
                <a:highlight>
                  <a:srgbClr val="C1D82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429790-51C0-B04E-9FE5-6DC1F4CDE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1404393"/>
            <a:ext cx="8851901" cy="526688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4FA8ED9-5171-EB45-9D30-4A0F59CD2E64}"/>
              </a:ext>
            </a:extLst>
          </p:cNvPr>
          <p:cNvSpPr/>
          <p:nvPr/>
        </p:nvSpPr>
        <p:spPr>
          <a:xfrm>
            <a:off x="7822644" y="6158144"/>
            <a:ext cx="109922" cy="109923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D597554-851B-A546-8E56-F136667375D1}"/>
              </a:ext>
            </a:extLst>
          </p:cNvPr>
          <p:cNvSpPr/>
          <p:nvPr/>
        </p:nvSpPr>
        <p:spPr>
          <a:xfrm>
            <a:off x="7890600" y="5281303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DDFF84D-7421-AA45-9410-53C124943417}"/>
              </a:ext>
            </a:extLst>
          </p:cNvPr>
          <p:cNvSpPr/>
          <p:nvPr/>
        </p:nvSpPr>
        <p:spPr>
          <a:xfrm>
            <a:off x="6451163" y="4791198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B06BEF0-617E-534D-8CD9-3F54886F52CA}"/>
              </a:ext>
            </a:extLst>
          </p:cNvPr>
          <p:cNvSpPr/>
          <p:nvPr/>
        </p:nvSpPr>
        <p:spPr>
          <a:xfrm>
            <a:off x="4771581" y="488591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9BEDF9E-F120-8743-AF41-6465041AB1CF}"/>
              </a:ext>
            </a:extLst>
          </p:cNvPr>
          <p:cNvSpPr/>
          <p:nvPr/>
        </p:nvSpPr>
        <p:spPr>
          <a:xfrm>
            <a:off x="3377621" y="4524252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D77F370-E7DC-0D4B-970B-212D76BC7B38}"/>
              </a:ext>
            </a:extLst>
          </p:cNvPr>
          <p:cNvSpPr/>
          <p:nvPr/>
        </p:nvSpPr>
        <p:spPr>
          <a:xfrm>
            <a:off x="2938750" y="314347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21243AD-C76E-C547-A9E4-70EA2780C57F}"/>
              </a:ext>
            </a:extLst>
          </p:cNvPr>
          <p:cNvSpPr/>
          <p:nvPr/>
        </p:nvSpPr>
        <p:spPr>
          <a:xfrm>
            <a:off x="1791671" y="2689697"/>
            <a:ext cx="109922" cy="109921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B3EB222-AD5A-944F-ACA7-049F7795855E}"/>
              </a:ext>
            </a:extLst>
          </p:cNvPr>
          <p:cNvSpPr/>
          <p:nvPr/>
        </p:nvSpPr>
        <p:spPr>
          <a:xfrm>
            <a:off x="2235845" y="366513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B2F0F9A-BB79-4C49-9B20-1646D9166677}"/>
              </a:ext>
            </a:extLst>
          </p:cNvPr>
          <p:cNvSpPr/>
          <p:nvPr/>
        </p:nvSpPr>
        <p:spPr>
          <a:xfrm>
            <a:off x="2609243" y="434807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8ADB9C4-9709-CE42-A67C-0A9E604AC546}"/>
              </a:ext>
            </a:extLst>
          </p:cNvPr>
          <p:cNvSpPr/>
          <p:nvPr/>
        </p:nvSpPr>
        <p:spPr>
          <a:xfrm>
            <a:off x="7828305" y="344642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0E81DA8-FD67-AB48-8BF9-012BBFE4055C}"/>
              </a:ext>
            </a:extLst>
          </p:cNvPr>
          <p:cNvSpPr/>
          <p:nvPr/>
        </p:nvSpPr>
        <p:spPr>
          <a:xfrm>
            <a:off x="7388625" y="3864690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A496989-21BD-BE44-AC7F-5AEB1C3FF24E}"/>
              </a:ext>
            </a:extLst>
          </p:cNvPr>
          <p:cNvSpPr/>
          <p:nvPr/>
        </p:nvSpPr>
        <p:spPr>
          <a:xfrm>
            <a:off x="6158164" y="295120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3A1AC8F-A66F-EB46-84DC-C9A76178E596}"/>
              </a:ext>
            </a:extLst>
          </p:cNvPr>
          <p:cNvSpPr/>
          <p:nvPr/>
        </p:nvSpPr>
        <p:spPr>
          <a:xfrm>
            <a:off x="5498305" y="264988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7838149-6BB8-6044-B24F-B9C023123A58}"/>
              </a:ext>
            </a:extLst>
          </p:cNvPr>
          <p:cNvSpPr/>
          <p:nvPr/>
        </p:nvSpPr>
        <p:spPr>
          <a:xfrm>
            <a:off x="8220365" y="267029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DBDD770-B819-4F49-9856-0814A8BD6365}"/>
              </a:ext>
            </a:extLst>
          </p:cNvPr>
          <p:cNvSpPr/>
          <p:nvPr/>
        </p:nvSpPr>
        <p:spPr>
          <a:xfrm>
            <a:off x="5278464" y="4049477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50D4A24D-61C8-134B-9DD3-C02CDFC4220F}"/>
              </a:ext>
            </a:extLst>
          </p:cNvPr>
          <p:cNvSpPr/>
          <p:nvPr/>
        </p:nvSpPr>
        <p:spPr>
          <a:xfrm>
            <a:off x="3486392" y="3743429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DF642B-DF78-AD4B-9E60-48EBD706ADC0}"/>
              </a:ext>
            </a:extLst>
          </p:cNvPr>
          <p:cNvGrpSpPr/>
          <p:nvPr/>
        </p:nvGrpSpPr>
        <p:grpSpPr>
          <a:xfrm>
            <a:off x="6454791" y="2067068"/>
            <a:ext cx="1056585" cy="417023"/>
            <a:chOff x="7943832" y="1435667"/>
            <a:chExt cx="1384300" cy="546369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EA6DB1B-714C-234F-8607-87F8D46D6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43832" y="1461336"/>
              <a:ext cx="1384300" cy="5207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7D86A98-178F-7646-816F-AA03EB353E24}"/>
                </a:ext>
              </a:extLst>
            </p:cNvPr>
            <p:cNvSpPr txBox="1"/>
            <p:nvPr/>
          </p:nvSpPr>
          <p:spPr>
            <a:xfrm>
              <a:off x="8014958" y="1435667"/>
              <a:ext cx="1302081" cy="403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LV" sz="1400" b="1">
                  <a:solidFill>
                    <a:schemeClr val="bg1"/>
                  </a:solidFill>
                  <a:latin typeface="Mark" panose="02000500000000000000" pitchFamily="2" charset="0"/>
                  <a:ea typeface="Mark" panose="02000500000000000000" pitchFamily="2" charset="0"/>
                </a:rPr>
                <a:t>Valmiera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E0AC006E-6923-FB44-8EE0-12F84850486A}"/>
              </a:ext>
            </a:extLst>
          </p:cNvPr>
          <p:cNvSpPr/>
          <p:nvPr/>
        </p:nvSpPr>
        <p:spPr>
          <a:xfrm>
            <a:off x="6297038" y="2492223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45B4A30-2920-D341-BCBB-699DC9F36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987" y="3275620"/>
            <a:ext cx="1056585" cy="39743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4047F380-B03F-8544-A88D-97E918606C5D}"/>
              </a:ext>
            </a:extLst>
          </p:cNvPr>
          <p:cNvSpPr/>
          <p:nvPr/>
        </p:nvSpPr>
        <p:spPr>
          <a:xfrm>
            <a:off x="4496237" y="368118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9035142-11AC-DD43-B57F-C35B26737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836" y="4068097"/>
            <a:ext cx="1056585" cy="397431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75C8D39B-A333-3A4B-8532-59323437CCD8}"/>
              </a:ext>
            </a:extLst>
          </p:cNvPr>
          <p:cNvSpPr/>
          <p:nvPr/>
        </p:nvSpPr>
        <p:spPr>
          <a:xfrm>
            <a:off x="4060136" y="447951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B410EDD-FC97-3744-8E4F-44ED9EAF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1651" y="4236746"/>
            <a:ext cx="1056585" cy="397432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55569BE5-0DE4-D148-A8FB-01A2B912ECCB}"/>
              </a:ext>
            </a:extLst>
          </p:cNvPr>
          <p:cNvSpPr/>
          <p:nvPr/>
        </p:nvSpPr>
        <p:spPr>
          <a:xfrm>
            <a:off x="8413897" y="4642310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ECB8E30-D743-7043-8CBC-37D35A76D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974" y="4316736"/>
            <a:ext cx="1056585" cy="39743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9E2F0B65-87BB-CD48-8CCD-823260DD0B93}"/>
              </a:ext>
            </a:extLst>
          </p:cNvPr>
          <p:cNvSpPr/>
          <p:nvPr/>
        </p:nvSpPr>
        <p:spPr>
          <a:xfrm>
            <a:off x="1034221" y="472230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D02CA00-3F59-8840-8A3F-B26EB0E12106}"/>
              </a:ext>
            </a:extLst>
          </p:cNvPr>
          <p:cNvSpPr/>
          <p:nvPr/>
        </p:nvSpPr>
        <p:spPr>
          <a:xfrm>
            <a:off x="7822647" y="6158144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237987F-A8B7-CF41-A85F-9A4ACEDA3B84}"/>
              </a:ext>
            </a:extLst>
          </p:cNvPr>
          <p:cNvSpPr/>
          <p:nvPr/>
        </p:nvSpPr>
        <p:spPr>
          <a:xfrm>
            <a:off x="7388625" y="3864691"/>
            <a:ext cx="109922" cy="10992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29CAB33-DBCF-A94C-BB33-5B1C6EAD2AE0}"/>
              </a:ext>
            </a:extLst>
          </p:cNvPr>
          <p:cNvSpPr/>
          <p:nvPr/>
        </p:nvSpPr>
        <p:spPr>
          <a:xfrm>
            <a:off x="6297038" y="2492224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EFA7E7C-F146-FE4B-B67E-19838152DBC7}"/>
              </a:ext>
            </a:extLst>
          </p:cNvPr>
          <p:cNvSpPr/>
          <p:nvPr/>
        </p:nvSpPr>
        <p:spPr>
          <a:xfrm>
            <a:off x="4496235" y="3681185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0B723B6-EDED-7048-A349-31D8224E9B0A}"/>
              </a:ext>
            </a:extLst>
          </p:cNvPr>
          <p:cNvSpPr/>
          <p:nvPr/>
        </p:nvSpPr>
        <p:spPr>
          <a:xfrm>
            <a:off x="4060136" y="4479517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45AE09E-15C6-8245-BCEE-6B3C502C15D6}"/>
              </a:ext>
            </a:extLst>
          </p:cNvPr>
          <p:cNvSpPr/>
          <p:nvPr/>
        </p:nvSpPr>
        <p:spPr>
          <a:xfrm>
            <a:off x="8413897" y="4642312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32F3DFB-6249-1B42-AAB2-3401FEBEEBFB}"/>
              </a:ext>
            </a:extLst>
          </p:cNvPr>
          <p:cNvSpPr/>
          <p:nvPr/>
        </p:nvSpPr>
        <p:spPr>
          <a:xfrm>
            <a:off x="1034220" y="4722302"/>
            <a:ext cx="177152" cy="177152"/>
          </a:xfrm>
          <a:prstGeom prst="ellipse">
            <a:avLst/>
          </a:prstGeom>
          <a:solidFill>
            <a:srgbClr val="004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A78762-FF34-2947-A3C1-464F1B280B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1288" y="2504298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Alūksne</a:t>
            </a:r>
          </a:p>
        </p:txBody>
      </p:sp>
      <p:sp>
        <p:nvSpPr>
          <p:cNvPr id="89" name="Text Placeholder 3">
            <a:extLst>
              <a:ext uri="{FF2B5EF4-FFF2-40B4-BE49-F238E27FC236}">
                <a16:creationId xmlns:a16="http://schemas.microsoft.com/office/drawing/2014/main" id="{EA274F34-4939-ED4E-AD39-48D1EBD917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42673" y="3201210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Gulbene</a:t>
            </a:r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BE2A71EB-AA70-EA4E-A3C4-45671BCF1A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2447" y="3650066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Madona</a:t>
            </a:r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E21928CB-5325-A44D-BDA5-F8B47F8C8F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78528" y="5063359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Preiļi</a:t>
            </a:r>
          </a:p>
        </p:txBody>
      </p:sp>
      <p:sp>
        <p:nvSpPr>
          <p:cNvPr id="94" name="Text Placeholder 3">
            <a:extLst>
              <a:ext uri="{FF2B5EF4-FFF2-40B4-BE49-F238E27FC236}">
                <a16:creationId xmlns:a16="http://schemas.microsoft.com/office/drawing/2014/main" id="{68B3A83F-0682-AE45-987F-CA92D67484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23567" y="593742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Daugavpils</a:t>
            </a: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35D4DE21-70D4-4E42-92EC-CB9BB53F09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52086" y="4574199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Jēkabpils</a:t>
            </a:r>
          </a:p>
        </p:txBody>
      </p:sp>
      <p:sp>
        <p:nvSpPr>
          <p:cNvPr id="96" name="Text Placeholder 3">
            <a:extLst>
              <a:ext uri="{FF2B5EF4-FFF2-40B4-BE49-F238E27FC236}">
                <a16:creationId xmlns:a16="http://schemas.microsoft.com/office/drawing/2014/main" id="{748E7940-289D-7646-8C3D-2D307781B9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2406" y="2752812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Cēsis</a:t>
            </a:r>
          </a:p>
        </p:txBody>
      </p:sp>
      <p:sp>
        <p:nvSpPr>
          <p:cNvPr id="97" name="Text Placeholder 3">
            <a:extLst>
              <a:ext uri="{FF2B5EF4-FFF2-40B4-BE49-F238E27FC236}">
                <a16:creationId xmlns:a16="http://schemas.microsoft.com/office/drawing/2014/main" id="{5775B044-27CE-8F4A-AEFD-178002C36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2645" y="2426896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Limbaži</a:t>
            </a:r>
          </a:p>
        </p:txBody>
      </p:sp>
      <p:sp>
        <p:nvSpPr>
          <p:cNvPr id="98" name="Text Placeholder 3">
            <a:extLst>
              <a:ext uri="{FF2B5EF4-FFF2-40B4-BE49-F238E27FC236}">
                <a16:creationId xmlns:a16="http://schemas.microsoft.com/office/drawing/2014/main" id="{C854FC21-C2E5-534F-BD03-9A62FA598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84171" y="3837042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Ogre</a:t>
            </a:r>
          </a:p>
        </p:txBody>
      </p:sp>
      <p:sp>
        <p:nvSpPr>
          <p:cNvPr id="99" name="Text Placeholder 3">
            <a:extLst>
              <a:ext uri="{FF2B5EF4-FFF2-40B4-BE49-F238E27FC236}">
                <a16:creationId xmlns:a16="http://schemas.microsoft.com/office/drawing/2014/main" id="{9B01FD82-8FDC-BD4E-A0AA-8BC7BAC98C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2504" y="4689904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Bauska</a:t>
            </a:r>
          </a:p>
        </p:txBody>
      </p:sp>
      <p:sp>
        <p:nvSpPr>
          <p:cNvPr id="100" name="Text Placeholder 3">
            <a:extLst>
              <a:ext uri="{FF2B5EF4-FFF2-40B4-BE49-F238E27FC236}">
                <a16:creationId xmlns:a16="http://schemas.microsoft.com/office/drawing/2014/main" id="{9497EEE2-68EC-D349-8BE3-18ABDD8F22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78544" y="4673214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Dobele</a:t>
            </a:r>
          </a:p>
        </p:txBody>
      </p:sp>
      <p:sp>
        <p:nvSpPr>
          <p:cNvPr id="101" name="Text Placeholder 3">
            <a:extLst>
              <a:ext uri="{FF2B5EF4-FFF2-40B4-BE49-F238E27FC236}">
                <a16:creationId xmlns:a16="http://schemas.microsoft.com/office/drawing/2014/main" id="{5D1F65BB-9549-D240-87A5-C56D1287AB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93710" y="3858547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Tukums</a:t>
            </a:r>
          </a:p>
        </p:txBody>
      </p:sp>
      <p:sp>
        <p:nvSpPr>
          <p:cNvPr id="102" name="Text Placeholder 3">
            <a:extLst>
              <a:ext uri="{FF2B5EF4-FFF2-40B4-BE49-F238E27FC236}">
                <a16:creationId xmlns:a16="http://schemas.microsoft.com/office/drawing/2014/main" id="{EB50C829-F22A-F54F-8D6D-044E7265C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49394" y="292873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Talsi</a:t>
            </a:r>
          </a:p>
        </p:txBody>
      </p:sp>
      <p:sp>
        <p:nvSpPr>
          <p:cNvPr id="103" name="Text Placeholder 3">
            <a:extLst>
              <a:ext uri="{FF2B5EF4-FFF2-40B4-BE49-F238E27FC236}">
                <a16:creationId xmlns:a16="http://schemas.microsoft.com/office/drawing/2014/main" id="{53A617C0-9324-6F49-8C74-1BDE3A1253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4521" y="2644521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Ventspils</a:t>
            </a:r>
          </a:p>
        </p:txBody>
      </p:sp>
      <p:sp>
        <p:nvSpPr>
          <p:cNvPr id="104" name="Text Placeholder 3">
            <a:extLst>
              <a:ext uri="{FF2B5EF4-FFF2-40B4-BE49-F238E27FC236}">
                <a16:creationId xmlns:a16="http://schemas.microsoft.com/office/drawing/2014/main" id="{DC0DEC4B-7A8D-4B41-8F5A-9C37C75B99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36768" y="3451703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Kuldīga</a:t>
            </a:r>
          </a:p>
        </p:txBody>
      </p:sp>
      <p:sp>
        <p:nvSpPr>
          <p:cNvPr id="105" name="Text Placeholder 3">
            <a:extLst>
              <a:ext uri="{FF2B5EF4-FFF2-40B4-BE49-F238E27FC236}">
                <a16:creationId xmlns:a16="http://schemas.microsoft.com/office/drawing/2014/main" id="{13C6E485-8BEF-E240-A494-B70802FC86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110166" y="4143600"/>
            <a:ext cx="1108075" cy="209550"/>
          </a:xfrm>
        </p:spPr>
        <p:txBody>
          <a:bodyPr anchor="ctr">
            <a:noAutofit/>
          </a:bodyPr>
          <a:lstStyle>
            <a:lvl1pPr marL="0" indent="0" algn="ctr">
              <a:buNone/>
              <a:defRPr sz="1100"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lv-LV" dirty="0"/>
              <a:t>Saldus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88D1F-6A82-5B4C-973D-017017F2DE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33599" y="3163838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 err="1"/>
              <a:t>Rīga</a:t>
            </a:r>
            <a:endParaRPr lang="lv-LV" dirty="0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F4BAA335-7943-DE4D-9933-E0FEABC620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45905" y="4139079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 err="1"/>
              <a:t>Rēzekne</a:t>
            </a:r>
            <a:endParaRPr lang="lv-LV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3EE82D6D-070C-D146-8E48-CCF12BFE25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3629" y="3976313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 dirty="0"/>
              <a:t>Jelgava</a:t>
            </a:r>
            <a:endParaRPr lang="lv-LV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CF653078-7093-1B41-943A-103BA86478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67659" y="4223593"/>
            <a:ext cx="1108075" cy="4635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pPr lvl="0"/>
            <a:r>
              <a:rPr lang="en-GB" dirty="0" err="1"/>
              <a:t>Liepāja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7033717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V karte tukš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2CDB8D9-8796-9D48-ABF0-0D0565689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49704"/>
            <a:ext cx="10716491" cy="719529"/>
          </a:xfrm>
        </p:spPr>
        <p:txBody>
          <a:bodyPr anchor="ctr"/>
          <a:lstStyle>
            <a:lvl1pPr>
              <a:defRPr b="1" i="0" cap="all" baseline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</a:lstStyle>
          <a:p>
            <a:r>
              <a:rPr lang="en-GB" dirty="0"/>
              <a:t>LIELAIS VIRSRAKSTS</a:t>
            </a:r>
            <a:endParaRPr lang="lv-LV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5D831A5-7D20-8145-84F4-3447B4D572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1404393"/>
            <a:ext cx="8851901" cy="52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928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lēguma slaids ar dator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2E27D7-9FA2-0643-83C6-831F3F6A3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28" y="969450"/>
            <a:ext cx="6644502" cy="454116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845707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C00DADF9-6DDD-594E-8EFD-70DA78BE3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4107706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1BA851FC-DA12-9D4D-976D-BB831AA46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4107706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FCEEF6-42E7-8998-C0F3-ACD0E36692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475" y="1731450"/>
            <a:ext cx="5366849" cy="3321629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674B49-6EF4-7B31-4CFA-EEE9BD3EEDC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80063" y="1731963"/>
            <a:ext cx="5365750" cy="33210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29B448-3607-0B47-A2D7-874BC55177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12483" y="3140519"/>
            <a:ext cx="1114398" cy="11150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FAC405-A5ED-BB05-AA48-2AB6E59016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81761" y="4875737"/>
            <a:ext cx="256478" cy="1936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3F0133-EC55-6716-72A4-CECCD3A9498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13167" y="5145887"/>
            <a:ext cx="193666" cy="19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93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slēguma slaids ar datoru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2E27D7-9FA2-0643-83C6-831F3F6A3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28" y="969450"/>
            <a:ext cx="6644502" cy="454116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845707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bg1"/>
                </a:solidFill>
                <a:highlight>
                  <a:srgbClr val="00467F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52E9A-0BF6-6112-77B6-955FBE50BD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725" y="4885875"/>
            <a:ext cx="221432" cy="167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862377-B405-C4B2-BDB6-B25A83205E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7484" y="5153045"/>
            <a:ext cx="167204" cy="167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CEEF6-42E7-8998-C0F3-ACD0E36692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475" y="1731450"/>
            <a:ext cx="5366849" cy="3321629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674B49-6EF4-7B31-4CFA-EEE9BD3EEDC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80063" y="1731963"/>
            <a:ext cx="5365750" cy="33210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29B448-3607-0B47-A2D7-874BC55177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12483" y="3140519"/>
            <a:ext cx="1114398" cy="1115058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870CAB73-02EC-BEC3-6576-9405285B0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4107706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90FCC66B-9C07-680C-E17E-A7DC344A4A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4107706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1265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slēguma slaids ar dator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2E27D7-9FA2-0643-83C6-831F3F6A36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28" y="969450"/>
            <a:ext cx="6644502" cy="454116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AF531B-94AD-BF45-B0FD-6AB7E1C47F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4220" y="845707"/>
            <a:ext cx="4600575" cy="762000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1" i="0">
                <a:solidFill>
                  <a:schemeClr val="tx1"/>
                </a:solidFill>
                <a:highlight>
                  <a:srgbClr val="6AC2BB"/>
                </a:highlight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 err="1"/>
              <a:t>www.altum.lv</a:t>
            </a:r>
            <a:endParaRPr lang="lv-LV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6D3FCF87-C232-214B-B656-C64DCA3232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2998" y="4847376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epasts@altum.lv</a:t>
            </a:r>
            <a:endParaRPr lang="en-GB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665B61C-1EE7-BE4D-A075-58D75C232C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2998" y="5141574"/>
            <a:ext cx="2016125" cy="22826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22222222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C52E9A-0BF6-6112-77B6-955FBE50BD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725" y="4885875"/>
            <a:ext cx="221432" cy="1672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862377-B405-C4B2-BDB6-B25A83205E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7484" y="5153045"/>
            <a:ext cx="167204" cy="167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CEEF6-42E7-8998-C0F3-ACD0E36692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9475" y="1731450"/>
            <a:ext cx="5366849" cy="3321629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6674B49-6EF4-7B31-4CFA-EEE9BD3EEDC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80063" y="1731963"/>
            <a:ext cx="5365750" cy="33210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Bilde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29B448-3607-0B47-A2D7-874BC55177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12483" y="3140519"/>
            <a:ext cx="1114398" cy="1115058"/>
          </a:xfrm>
          <a:prstGeom prst="rect">
            <a:avLst/>
          </a:prstGeom>
        </p:spPr>
      </p:pic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880574B2-4360-1B39-B8C1-4F5FD34E5C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220" y="4255577"/>
            <a:ext cx="4107706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1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Vārds</a:t>
            </a:r>
            <a:r>
              <a:rPr lang="en-GB" dirty="0"/>
              <a:t> </a:t>
            </a:r>
            <a:r>
              <a:rPr lang="en-GB" dirty="0" err="1"/>
              <a:t>Uzvārds</a:t>
            </a:r>
            <a:endParaRPr lang="en-GB" dirty="0"/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2E2A50EF-D5C6-1093-F2A5-2DC1457290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94220" y="4522264"/>
            <a:ext cx="4107706" cy="24788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 err="1"/>
              <a:t>Amats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539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FCF6C3-6854-4E4E-BC4C-CC5E27384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lv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68028-A66B-E740-B6AF-9A8102213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lv-LV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D10B1-F3A1-9849-88DF-62746C4B3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A862E-8960-6947-B215-BE88EFAFE8FA}" type="datetimeFigureOut">
              <a:rPr lang="lv-LV" smtClean="0"/>
              <a:t>14.12.2025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9E73-957F-054C-805F-11E14B5DAF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4221B-1EDD-FF4A-99ED-EDB28CA0E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1C410-2051-824A-BF06-A3C623CBFE1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8544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7" r:id="rId2"/>
    <p:sldLayoutId id="2147483731" r:id="rId3"/>
    <p:sldLayoutId id="2147483734" r:id="rId4"/>
    <p:sldLayoutId id="2147483732" r:id="rId5"/>
    <p:sldLayoutId id="2147483733" r:id="rId6"/>
    <p:sldLayoutId id="2147483720" r:id="rId7"/>
    <p:sldLayoutId id="2147483735" r:id="rId8"/>
    <p:sldLayoutId id="2147483728" r:id="rId9"/>
    <p:sldLayoutId id="2147483736" r:id="rId10"/>
    <p:sldLayoutId id="2147483726" r:id="rId11"/>
    <p:sldLayoutId id="2147483737" r:id="rId12"/>
    <p:sldLayoutId id="2147483729" r:id="rId13"/>
    <p:sldLayoutId id="2147483738" r:id="rId14"/>
    <p:sldLayoutId id="2147483739" r:id="rId15"/>
    <p:sldLayoutId id="2147483740" r:id="rId16"/>
    <p:sldLayoutId id="2147483757" r:id="rId17"/>
    <p:sldLayoutId id="2147483691" r:id="rId18"/>
    <p:sldLayoutId id="2147483756" r:id="rId19"/>
    <p:sldLayoutId id="2147483754" r:id="rId20"/>
    <p:sldLayoutId id="2147483661" r:id="rId21"/>
    <p:sldLayoutId id="2147483741" r:id="rId22"/>
    <p:sldLayoutId id="2147483742" r:id="rId23"/>
    <p:sldLayoutId id="2147483743" r:id="rId24"/>
    <p:sldLayoutId id="2147483784" r:id="rId25"/>
    <p:sldLayoutId id="2147483753" r:id="rId26"/>
    <p:sldLayoutId id="2147483744" r:id="rId27"/>
    <p:sldLayoutId id="2147483651" r:id="rId28"/>
    <p:sldLayoutId id="2147483748" r:id="rId29"/>
    <p:sldLayoutId id="2147483749" r:id="rId30"/>
    <p:sldLayoutId id="2147483694" r:id="rId31"/>
    <p:sldLayoutId id="2147483693" r:id="rId32"/>
    <p:sldLayoutId id="2147483690" r:id="rId33"/>
    <p:sldLayoutId id="2147483751" r:id="rId34"/>
    <p:sldLayoutId id="2147483750" r:id="rId35"/>
    <p:sldLayoutId id="2147483650" r:id="rId36"/>
    <p:sldLayoutId id="2147483752" r:id="rId37"/>
    <p:sldLayoutId id="2147483692" r:id="rId38"/>
    <p:sldLayoutId id="2147483717" r:id="rId39"/>
    <p:sldLayoutId id="2147483759" r:id="rId40"/>
    <p:sldLayoutId id="2147483758" r:id="rId41"/>
    <p:sldLayoutId id="2147483660" r:id="rId42"/>
    <p:sldLayoutId id="2147483760" r:id="rId43"/>
    <p:sldLayoutId id="2147483662" r:id="rId44"/>
    <p:sldLayoutId id="2147483761" r:id="rId45"/>
    <p:sldLayoutId id="2147483764" r:id="rId46"/>
    <p:sldLayoutId id="2147483763" r:id="rId47"/>
    <p:sldLayoutId id="2147483770" r:id="rId48"/>
    <p:sldLayoutId id="2147483762" r:id="rId49"/>
    <p:sldLayoutId id="2147483663" r:id="rId50"/>
    <p:sldLayoutId id="2147483766" r:id="rId51"/>
    <p:sldLayoutId id="2147483767" r:id="rId52"/>
    <p:sldLayoutId id="2147483765" r:id="rId53"/>
    <p:sldLayoutId id="2147483768" r:id="rId54"/>
    <p:sldLayoutId id="2147483769" r:id="rId55"/>
    <p:sldLayoutId id="2147483652" r:id="rId56"/>
    <p:sldLayoutId id="2147483771" r:id="rId57"/>
    <p:sldLayoutId id="2147483772" r:id="rId58"/>
    <p:sldLayoutId id="2147483773" r:id="rId59"/>
    <p:sldLayoutId id="2147483774" r:id="rId60"/>
    <p:sldLayoutId id="2147483775" r:id="rId61"/>
    <p:sldLayoutId id="2147483777" r:id="rId62"/>
    <p:sldLayoutId id="2147483776" r:id="rId63"/>
    <p:sldLayoutId id="2147483713" r:id="rId64"/>
    <p:sldLayoutId id="2147483668" r:id="rId65"/>
    <p:sldLayoutId id="2147483715" r:id="rId66"/>
    <p:sldLayoutId id="2147483714" r:id="rId67"/>
    <p:sldLayoutId id="2147483667" r:id="rId68"/>
    <p:sldLayoutId id="2147483785" r:id="rId69"/>
    <p:sldLayoutId id="2147483786" r:id="rId70"/>
    <p:sldLayoutId id="2147483787" r:id="rId71"/>
    <p:sldLayoutId id="2147483788" r:id="rId72"/>
    <p:sldLayoutId id="2147483716" r:id="rId73"/>
    <p:sldLayoutId id="2147483669" r:id="rId74"/>
    <p:sldLayoutId id="2147483789" r:id="rId75"/>
    <p:sldLayoutId id="2147483790" r:id="rId76"/>
    <p:sldLayoutId id="2147483791" r:id="rId77"/>
    <p:sldLayoutId id="2147483670" r:id="rId78"/>
    <p:sldLayoutId id="2147483792" r:id="rId79"/>
    <p:sldLayoutId id="2147483671" r:id="rId80"/>
    <p:sldLayoutId id="2147483678" r:id="rId81"/>
    <p:sldLayoutId id="2147483798" r:id="rId82"/>
    <p:sldLayoutId id="2147483710" r:id="rId83"/>
    <p:sldLayoutId id="2147483674" r:id="rId84"/>
    <p:sldLayoutId id="2147483672" r:id="rId85"/>
    <p:sldLayoutId id="2147483676" r:id="rId86"/>
    <p:sldLayoutId id="2147483679" r:id="rId87"/>
    <p:sldLayoutId id="2147483712" r:id="rId88"/>
    <p:sldLayoutId id="2147483707" r:id="rId89"/>
    <p:sldLayoutId id="2147483687" r:id="rId90"/>
    <p:sldLayoutId id="2147483688" r:id="rId91"/>
    <p:sldLayoutId id="2147483684" r:id="rId92"/>
    <p:sldLayoutId id="2147483685" r:id="rId93"/>
    <p:sldLayoutId id="2147483686" r:id="rId94"/>
    <p:sldLayoutId id="2147483682" r:id="rId95"/>
    <p:sldLayoutId id="2147483683" r:id="rId96"/>
    <p:sldLayoutId id="2147483653" r:id="rId97"/>
    <p:sldLayoutId id="2147483779" r:id="rId98"/>
    <p:sldLayoutId id="2147483780" r:id="rId99"/>
    <p:sldLayoutId id="2147483778" r:id="rId100"/>
    <p:sldLayoutId id="2147483781" r:id="rId101"/>
    <p:sldLayoutId id="2147483782" r:id="rId102"/>
    <p:sldLayoutId id="2147483723" r:id="rId103"/>
    <p:sldLayoutId id="2147483746" r:id="rId104"/>
    <p:sldLayoutId id="2147483745" r:id="rId105"/>
    <p:sldLayoutId id="2147483747" r:id="rId106"/>
    <p:sldLayoutId id="2147483689" r:id="rId107"/>
    <p:sldLayoutId id="2147483783" r:id="rId108"/>
    <p:sldLayoutId id="2147483724" r:id="rId109"/>
    <p:sldLayoutId id="2147483794" r:id="rId110"/>
    <p:sldLayoutId id="2147483795" r:id="rId111"/>
    <p:sldLayoutId id="2147483793" r:id="rId112"/>
    <p:sldLayoutId id="2147483796" r:id="rId113"/>
    <p:sldLayoutId id="2147483797" r:id="rId114"/>
    <p:sldLayoutId id="2147483725" r:id="rId115"/>
    <p:sldLayoutId id="2147483721" r:id="rId116"/>
    <p:sldLayoutId id="2147483722" r:id="rId117"/>
    <p:sldLayoutId id="2147483655" r:id="rId1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Mark" panose="02000500000000000000" pitchFamily="2" charset="0"/>
          <a:ea typeface="Mark" panose="020005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ark-Book" panose="02000500000000000000" pitchFamily="2" charset="0"/>
          <a:ea typeface="Mark-Book" panose="020005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rk" panose="02000500000000000000" pitchFamily="2" charset="0"/>
          <a:ea typeface="Mark" panose="020005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rk" panose="02000500000000000000" pitchFamily="2" charset="0"/>
          <a:ea typeface="Mark" panose="020005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rk" panose="02000500000000000000" pitchFamily="2" charset="0"/>
          <a:ea typeface="Mark" panose="020005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rk" panose="02000500000000000000" pitchFamily="2" charset="0"/>
          <a:ea typeface="Mark" panose="020005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9.svg"/><Relationship Id="rId7" Type="http://schemas.openxmlformats.org/officeDocument/2006/relationships/image" Target="../media/image3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14ED4-58E1-E4C4-CCFE-1B747ED0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127" y="1272164"/>
            <a:ext cx="10551506" cy="1325563"/>
          </a:xfrm>
        </p:spPr>
        <p:txBody>
          <a:bodyPr/>
          <a:lstStyle/>
          <a:p>
            <a:r>
              <a:rPr lang="lv-LV" sz="3600">
                <a:latin typeface="Arial"/>
                <a:cs typeface="Arial"/>
              </a:rPr>
              <a:t>FINANSĒJUMS</a:t>
            </a:r>
            <a:br>
              <a:rPr lang="lv-LV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3600">
                <a:latin typeface="Arial"/>
                <a:cs typeface="Arial"/>
              </a:rPr>
              <a:t>ILGTSPĒJĪGIEM PROJEKTIEM </a:t>
            </a:r>
            <a:br>
              <a:rPr lang="lv-LV" sz="3600" dirty="0">
                <a:latin typeface="Arial"/>
                <a:cs typeface="Arial"/>
              </a:rPr>
            </a:br>
            <a:r>
              <a:rPr lang="lv-LV" sz="3600">
                <a:latin typeface="Arial"/>
                <a:cs typeface="Arial"/>
              </a:rPr>
              <a:t>AR </a:t>
            </a:r>
            <a:r>
              <a:rPr lang="lv-LV" sz="3600" b="0">
                <a:latin typeface="Arial"/>
                <a:cs typeface="Arial"/>
              </a:rPr>
              <a:t>​</a:t>
            </a:r>
            <a:r>
              <a:rPr lang="lv-LV" sz="3600">
                <a:latin typeface="Arial"/>
                <a:cs typeface="Arial"/>
              </a:rPr>
              <a:t>VALSTS UN ES</a:t>
            </a:r>
            <a:br>
              <a:rPr lang="lv-LV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3600" dirty="0">
                <a:latin typeface="Arial"/>
                <a:cs typeface="Arial"/>
              </a:rPr>
              <a:t>ATBALSTU</a:t>
            </a:r>
            <a:r>
              <a:rPr lang="lv-LV" sz="3600" b="0" dirty="0">
                <a:latin typeface="Arial"/>
                <a:cs typeface="Arial"/>
              </a:rPr>
              <a:t>​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2FC7EB-E48F-4B40-3934-E3999FE5EB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6455" y="5682592"/>
            <a:ext cx="2260751" cy="228268"/>
          </a:xfrm>
        </p:spPr>
        <p:txBody>
          <a:bodyPr/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liga.mellena@altum.lv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02E8AA-A0D6-10A3-E584-5AAE3E7DB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28320125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638CDF4-EE09-69D3-80D8-73698B0DF7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7677" y="5090793"/>
            <a:ext cx="7222645" cy="247880"/>
          </a:xfrm>
        </p:spPr>
        <p:txBody>
          <a:bodyPr/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Līga Mellēna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AF1B497-302E-9FC6-5453-99564695D3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7677" y="5357480"/>
            <a:ext cx="6445453" cy="247880"/>
          </a:xfrm>
        </p:spPr>
        <p:txBody>
          <a:bodyPr/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Uzņēmumu energoefektivitātes daļa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A green planet with a tractor and solar panels&#10;&#10;AI-generated content may be incorrect.">
            <a:extLst>
              <a:ext uri="{FF2B5EF4-FFF2-40B4-BE49-F238E27FC236}">
                <a16:creationId xmlns:a16="http://schemas.microsoft.com/office/drawing/2014/main" id="{BBB7DF86-AE2A-CE15-5134-318391340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07" y="2186378"/>
            <a:ext cx="5462814" cy="564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6F218BF7-1A1F-4129-AC6F-6CDEDEB6A7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49877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AC1E805-C67A-FE34-D582-BD8662F6F77E}"/>
              </a:ext>
            </a:extLst>
          </p:cNvPr>
          <p:cNvSpPr/>
          <p:nvPr/>
        </p:nvSpPr>
        <p:spPr>
          <a:xfrm>
            <a:off x="6153592" y="1821642"/>
            <a:ext cx="2707537" cy="1377449"/>
          </a:xfrm>
          <a:prstGeom prst="roundRect">
            <a:avLst/>
          </a:prstGeom>
          <a:solidFill>
            <a:schemeClr val="accent4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CB96699-65F0-38F8-73E0-EEC7D5D3E6BE}"/>
              </a:ext>
            </a:extLst>
          </p:cNvPr>
          <p:cNvSpPr/>
          <p:nvPr/>
        </p:nvSpPr>
        <p:spPr>
          <a:xfrm>
            <a:off x="9014401" y="1799382"/>
            <a:ext cx="2712379" cy="1377449"/>
          </a:xfrm>
          <a:prstGeom prst="roundRect">
            <a:avLst/>
          </a:prstGeom>
          <a:solidFill>
            <a:schemeClr val="accent4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FB43620-394C-8AE4-6A8B-338523EDC2CF}"/>
              </a:ext>
            </a:extLst>
          </p:cNvPr>
          <p:cNvSpPr/>
          <p:nvPr/>
        </p:nvSpPr>
        <p:spPr>
          <a:xfrm>
            <a:off x="6189999" y="3241058"/>
            <a:ext cx="5630015" cy="1602367"/>
          </a:xfrm>
          <a:prstGeom prst="roundRect">
            <a:avLst/>
          </a:prstGeom>
          <a:solidFill>
            <a:schemeClr val="accent4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70BC1-F43A-B2C3-D272-A85D992F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19" y="815766"/>
            <a:ext cx="9060332" cy="719529"/>
          </a:xfrm>
        </p:spPr>
        <p:txBody>
          <a:bodyPr>
            <a:noAutofit/>
          </a:bodyPr>
          <a:lstStyle/>
          <a:p>
            <a:r>
              <a:rPr lang="lv-LV" sz="3600" dirty="0">
                <a:latin typeface="Arial" panose="020B0604020202020204" pitchFamily="34" charset="0"/>
                <a:cs typeface="Arial" panose="020B0604020202020204" pitchFamily="34" charset="0"/>
              </a:rPr>
              <a:t>ENERGOEFEKTIVITĀTES AIZDEVUMS vai GARANTIJA AR KAPITĀLA ATLAIDI </a:t>
            </a:r>
            <a:r>
              <a:rPr lang="lv-LV" sz="3600" b="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AC6C6-FBA4-9390-7898-AE001F1EB61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79236" y="1940802"/>
            <a:ext cx="2856248" cy="1218606"/>
          </a:xfrm>
        </p:spPr>
        <p:txBody>
          <a:bodyPr>
            <a:normAutofit/>
          </a:bodyPr>
          <a:lstStyle/>
          <a:p>
            <a:pPr fontAlgn="base"/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JAUNA PROGRAMMA NO ES FONDIEM*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lv-LV" sz="1600" i="1" dirty="0">
                <a:latin typeface="Arial" panose="020B0604020202020204" pitchFamily="34" charset="0"/>
                <a:cs typeface="Arial" panose="020B0604020202020204" pitchFamily="34" charset="0"/>
              </a:rPr>
              <a:t>* Atvēršana provizoriski 2026.g. 1.cet.</a:t>
            </a:r>
            <a:r>
              <a:rPr lang="lv-LV" sz="1600" b="0" dirty="0">
                <a:latin typeface="Arial" panose="020B0604020202020204" pitchFamily="34" charset="0"/>
                <a:cs typeface="Arial" panose="020B0604020202020204" pitchFamily="34" charset="0"/>
              </a:rPr>
              <a:t>​​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EA1C05-4D1B-B14F-CA78-6172113ADB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14401" y="2005442"/>
            <a:ext cx="2712379" cy="114218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AIZDEVUMS vai GARANTIJA investīciju finansēšanai ar </a:t>
            </a:r>
            <a:r>
              <a:rPr lang="lv-LV" dirty="0">
                <a:highlight>
                  <a:srgbClr val="2D4E7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KAPITĀLA ATLAIDI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līdz 30%</a:t>
            </a:r>
            <a:r>
              <a:rPr lang="lv-LV" b="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42E28C-5A33-E6A8-F885-4632530F246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644065" y="3396090"/>
            <a:ext cx="2856248" cy="388620"/>
          </a:xfrm>
        </p:spPr>
        <p:txBody>
          <a:bodyPr/>
          <a:lstStyle/>
          <a:p>
            <a:r>
              <a:rPr lang="lv-LV" dirty="0">
                <a:highlight>
                  <a:srgbClr val="2D4E7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INVESTĪCIJĀM, ja:</a:t>
            </a:r>
            <a:r>
              <a:rPr lang="lv-LV" b="0" dirty="0">
                <a:highlight>
                  <a:srgbClr val="2D4E7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dirty="0">
              <a:highlight>
                <a:srgbClr val="2D4E7D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0F0B9EA-BED2-0A4C-6902-8DF0FDAD70D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648799" y="3868644"/>
            <a:ext cx="5101390" cy="813091"/>
          </a:xfrm>
        </p:spPr>
        <p:txBody>
          <a:bodyPr>
            <a:normAutofit/>
          </a:bodyPr>
          <a:lstStyle/>
          <a:p>
            <a:pPr fontAlgn="base"/>
            <a:r>
              <a:rPr lang="lv-LV" b="1" dirty="0">
                <a:latin typeface="Arial" panose="020B0604020202020204" pitchFamily="34" charset="0"/>
                <a:cs typeface="Arial" panose="020B0604020202020204" pitchFamily="34" charset="0"/>
              </a:rPr>
              <a:t>- rodas 30% primārās enerģijas ietaupījums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lv-LV" b="1" dirty="0">
                <a:latin typeface="Arial" panose="020B0604020202020204" pitchFamily="34" charset="0"/>
                <a:cs typeface="Arial" panose="020B0604020202020204" pitchFamily="34" charset="0"/>
              </a:rPr>
              <a:t>- tiek nodrošināts emisiju samazinājums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Display 2">
            <a:extLst>
              <a:ext uri="{FF2B5EF4-FFF2-40B4-BE49-F238E27FC236}">
                <a16:creationId xmlns:a16="http://schemas.microsoft.com/office/drawing/2014/main" id="{D7784F6A-76A2-16F6-9541-78147B13B362}"/>
              </a:ext>
            </a:extLst>
          </p:cNvPr>
          <p:cNvSpPr/>
          <p:nvPr/>
        </p:nvSpPr>
        <p:spPr>
          <a:xfrm rot="16200000">
            <a:off x="4088628" y="7373779"/>
            <a:ext cx="6116587" cy="1795735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9" name="Display 4">
            <a:extLst>
              <a:ext uri="{FF2B5EF4-FFF2-40B4-BE49-F238E27FC236}">
                <a16:creationId xmlns:a16="http://schemas.microsoft.com/office/drawing/2014/main" id="{9ED25C75-EFD5-206A-F529-DC7EF05038A7}"/>
              </a:ext>
            </a:extLst>
          </p:cNvPr>
          <p:cNvSpPr/>
          <p:nvPr/>
        </p:nvSpPr>
        <p:spPr>
          <a:xfrm rot="16200000">
            <a:off x="6107091" y="7373777"/>
            <a:ext cx="6116587" cy="1795735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50" name="Display 6">
            <a:extLst>
              <a:ext uri="{FF2B5EF4-FFF2-40B4-BE49-F238E27FC236}">
                <a16:creationId xmlns:a16="http://schemas.microsoft.com/office/drawing/2014/main" id="{A1E3C107-28AE-F0F2-549D-B9EC1C502673}"/>
              </a:ext>
            </a:extLst>
          </p:cNvPr>
          <p:cNvSpPr/>
          <p:nvPr/>
        </p:nvSpPr>
        <p:spPr>
          <a:xfrm rot="16200000">
            <a:off x="8123045" y="7373782"/>
            <a:ext cx="6116587" cy="1795733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3" name="Picture Placeholder 15" descr="A person and person standing next to a house&#10;&#10;AI-generated content may be incorrect.">
            <a:extLst>
              <a:ext uri="{FF2B5EF4-FFF2-40B4-BE49-F238E27FC236}">
                <a16:creationId xmlns:a16="http://schemas.microsoft.com/office/drawing/2014/main" id="{419F1A0E-12BC-6D98-27DD-DF9C41D3E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9" t="-20990" r="-15349" b="-55510"/>
          <a:stretch/>
        </p:blipFill>
        <p:spPr>
          <a:xfrm>
            <a:off x="8236639" y="5050049"/>
            <a:ext cx="1979100" cy="1979100"/>
          </a:xfrm>
          <a:prstGeom prst="rect">
            <a:avLst/>
          </a:prstGeom>
        </p:spPr>
      </p:pic>
      <p:pic>
        <p:nvPicPr>
          <p:cNvPr id="54" name="Picture Placeholder 17" descr="A group of people around a globe&#10;&#10;AI-generated content may be incorrect.">
            <a:extLst>
              <a:ext uri="{FF2B5EF4-FFF2-40B4-BE49-F238E27FC236}">
                <a16:creationId xmlns:a16="http://schemas.microsoft.com/office/drawing/2014/main" id="{EA3B850C-DE46-A805-65DC-1C69E3D56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82" t="-29111" r="-7517" b="-29111"/>
          <a:stretch/>
        </p:blipFill>
        <p:spPr>
          <a:xfrm>
            <a:off x="10283472" y="5015516"/>
            <a:ext cx="1738471" cy="1738471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02452829-03F4-FDF4-6A6E-A95854F2E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098" r="51759" b="38106"/>
          <a:stretch/>
        </p:blipFill>
        <p:spPr>
          <a:xfrm>
            <a:off x="6339482" y="5094518"/>
            <a:ext cx="1572937" cy="1428021"/>
          </a:xfrm>
          <a:prstGeom prst="rect">
            <a:avLst/>
          </a:prstGeom>
        </p:spPr>
      </p:pic>
      <p:sp>
        <p:nvSpPr>
          <p:cNvPr id="72" name="Display 8">
            <a:extLst>
              <a:ext uri="{FF2B5EF4-FFF2-40B4-BE49-F238E27FC236}">
                <a16:creationId xmlns:a16="http://schemas.microsoft.com/office/drawing/2014/main" id="{5804CB2C-487F-E329-2519-4AA37F9C373F}"/>
              </a:ext>
            </a:extLst>
          </p:cNvPr>
          <p:cNvSpPr/>
          <p:nvPr/>
        </p:nvSpPr>
        <p:spPr>
          <a:xfrm rot="16200000">
            <a:off x="-1930110" y="4933993"/>
            <a:ext cx="7483741" cy="2693079"/>
          </a:xfrm>
          <a:prstGeom prst="flowChartDisp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3" name="Display 8">
            <a:extLst>
              <a:ext uri="{FF2B5EF4-FFF2-40B4-BE49-F238E27FC236}">
                <a16:creationId xmlns:a16="http://schemas.microsoft.com/office/drawing/2014/main" id="{1094877F-C4C9-B088-711B-C4FE48018A54}"/>
              </a:ext>
            </a:extLst>
          </p:cNvPr>
          <p:cNvSpPr/>
          <p:nvPr/>
        </p:nvSpPr>
        <p:spPr>
          <a:xfrm rot="16200000">
            <a:off x="932279" y="4933994"/>
            <a:ext cx="7483741" cy="2693079"/>
          </a:xfrm>
          <a:prstGeom prst="flowChartDisp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4" name="Text Placeholder 9">
            <a:extLst>
              <a:ext uri="{FF2B5EF4-FFF2-40B4-BE49-F238E27FC236}">
                <a16:creationId xmlns:a16="http://schemas.microsoft.com/office/drawing/2014/main" id="{0403ED89-45A2-F751-1F28-5A79EC5F1B8B}"/>
              </a:ext>
            </a:extLst>
          </p:cNvPr>
          <p:cNvSpPr txBox="1">
            <a:spLocks/>
          </p:cNvSpPr>
          <p:nvPr/>
        </p:nvSpPr>
        <p:spPr>
          <a:xfrm>
            <a:off x="573608" y="4826294"/>
            <a:ext cx="2476303" cy="926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Energoefektivitāte</a:t>
            </a:r>
            <a:r>
              <a:rPr lang="en-GB" dirty="0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ēkās</a:t>
            </a:r>
            <a:r>
              <a:rPr lang="en-GB" dirty="0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iekārtās</a:t>
            </a:r>
            <a:r>
              <a:rPr lang="en-GB" dirty="0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en-GB" b="0" dirty="0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dirty="0">
              <a:highlight>
                <a:srgbClr val="0046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01566647-25B3-816F-EC00-FA0C7BF1F2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665" r="1989" b="53023"/>
          <a:stretch/>
        </p:blipFill>
        <p:spPr>
          <a:xfrm>
            <a:off x="604717" y="2493956"/>
            <a:ext cx="2348380" cy="2191272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863748C5-A9AD-28E7-B7AB-386AA14FD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82" t="6710" r="7785" b="42080"/>
          <a:stretch/>
        </p:blipFill>
        <p:spPr>
          <a:xfrm>
            <a:off x="3194707" y="2530033"/>
            <a:ext cx="2976605" cy="1693069"/>
          </a:xfrm>
          <a:prstGeom prst="rect">
            <a:avLst/>
          </a:prstGeom>
        </p:spPr>
      </p:pic>
      <p:sp>
        <p:nvSpPr>
          <p:cNvPr id="77" name="Text Placeholder 9">
            <a:extLst>
              <a:ext uri="{FF2B5EF4-FFF2-40B4-BE49-F238E27FC236}">
                <a16:creationId xmlns:a16="http://schemas.microsoft.com/office/drawing/2014/main" id="{563CC1DD-4755-C4D3-7F89-03BDB9737CC3}"/>
              </a:ext>
            </a:extLst>
          </p:cNvPr>
          <p:cNvSpPr txBox="1">
            <a:spLocks/>
          </p:cNvSpPr>
          <p:nvPr/>
        </p:nvSpPr>
        <p:spPr>
          <a:xfrm>
            <a:off x="3408688" y="4821488"/>
            <a:ext cx="2476303" cy="688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 err="1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Atjaunīgā</a:t>
            </a:r>
            <a:r>
              <a:rPr lang="lv-LV" dirty="0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enerģija pašpatēriņam</a:t>
            </a:r>
            <a:endParaRPr lang="en-US" dirty="0">
              <a:highlight>
                <a:srgbClr val="0046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908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5879B36-213D-D3C5-786E-D43EEDFE0017}"/>
              </a:ext>
            </a:extLst>
          </p:cNvPr>
          <p:cNvSpPr/>
          <p:nvPr/>
        </p:nvSpPr>
        <p:spPr>
          <a:xfrm>
            <a:off x="7322359" y="4380143"/>
            <a:ext cx="4219962" cy="191000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8D78FA1-1BC7-C85D-072F-EB4B7AFFA2A0}"/>
              </a:ext>
            </a:extLst>
          </p:cNvPr>
          <p:cNvSpPr/>
          <p:nvPr/>
        </p:nvSpPr>
        <p:spPr>
          <a:xfrm>
            <a:off x="7322359" y="2158219"/>
            <a:ext cx="4219962" cy="191000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0172-962A-202C-60BE-B7D3973E3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1" y="706460"/>
            <a:ext cx="10716491" cy="719529"/>
          </a:xfrm>
        </p:spPr>
        <p:txBody>
          <a:bodyPr>
            <a:noAutofit/>
          </a:bodyPr>
          <a:lstStyle/>
          <a:p>
            <a:r>
              <a:rPr lang="lv-LV" sz="3600" dirty="0">
                <a:highlight>
                  <a:srgbClr val="C1D82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ENERGOEFEKTIVITĀTES AIZDEVUMS vai GARANTIJA AR KAPITĀLA ATLAIDI </a:t>
            </a:r>
            <a:r>
              <a:rPr lang="lv-LV" sz="3600" b="0" dirty="0">
                <a:highlight>
                  <a:srgbClr val="C1D82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3600" dirty="0">
              <a:solidFill>
                <a:schemeClr val="tx1"/>
              </a:solidFill>
              <a:highlight>
                <a:srgbClr val="C1D82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02FAB0-C462-24CF-D05F-32CC6D21CD9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13739" y="4566600"/>
            <a:ext cx="4079359" cy="1225175"/>
          </a:xfrm>
        </p:spPr>
        <p:txBody>
          <a:bodyPr>
            <a:noAutofit/>
          </a:bodyPr>
          <a:lstStyle/>
          <a:p>
            <a:pPr fontAlgn="base"/>
            <a:r>
              <a:rPr lang="lv-LV" sz="1700" b="1" dirty="0">
                <a:highlight>
                  <a:srgbClr val="FF755B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MVU reģionos:</a:t>
            </a:r>
            <a:r>
              <a:rPr lang="en-US" sz="1700" dirty="0">
                <a:highlight>
                  <a:srgbClr val="FF755B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lv-LV" sz="1700" b="1" dirty="0">
                <a:latin typeface="Arial" panose="020B0604020202020204" pitchFamily="34" charset="0"/>
                <a:cs typeface="Arial" panose="020B0604020202020204" pitchFamily="34" charset="0"/>
              </a:rPr>
              <a:t>aizdevums līdz 10 milj. EUR</a:t>
            </a:r>
            <a:r>
              <a:rPr lang="lv-LV" sz="17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lv-LV" sz="1700" b="1" dirty="0">
                <a:latin typeface="Arial" panose="020B0604020202020204" pitchFamily="34" charset="0"/>
                <a:cs typeface="Arial" panose="020B0604020202020204" pitchFamily="34" charset="0"/>
              </a:rPr>
              <a:t>kapitāla atlaide līdz 3 milj. EUR</a:t>
            </a:r>
            <a:endParaRPr lang="lv-LV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D538B5-587D-0A27-55FE-6311BA0165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92660" y="2375955"/>
            <a:ext cx="4079359" cy="867545"/>
          </a:xfrm>
        </p:spPr>
        <p:txBody>
          <a:bodyPr>
            <a:noAutofit/>
          </a:bodyPr>
          <a:lstStyle/>
          <a:p>
            <a:pPr fontAlgn="base"/>
            <a:r>
              <a:rPr lang="lv-LV" sz="1700" b="1" dirty="0">
                <a:highlight>
                  <a:srgbClr val="FF755B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Lielie komersanti reģionos, </a:t>
            </a:r>
            <a:r>
              <a:rPr lang="en-US" sz="1700" dirty="0">
                <a:highlight>
                  <a:srgbClr val="FF755B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lv-LV" sz="1700" b="1" dirty="0">
                <a:highlight>
                  <a:srgbClr val="FF755B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MVU un lielie Rīgā un Pierīgā:</a:t>
            </a:r>
            <a:r>
              <a:rPr lang="en-US" sz="1700" dirty="0">
                <a:highlight>
                  <a:srgbClr val="FF755B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lv-LV" sz="1700" b="1" dirty="0">
                <a:latin typeface="Arial" panose="020B0604020202020204" pitchFamily="34" charset="0"/>
                <a:cs typeface="Arial" panose="020B0604020202020204" pitchFamily="34" charset="0"/>
              </a:rPr>
              <a:t>aizdevums līdz 1 milj. EUR</a:t>
            </a:r>
            <a:r>
              <a:rPr lang="lv-LV" sz="17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lv-LV" sz="1700" b="1" dirty="0">
                <a:latin typeface="Arial" panose="020B0604020202020204" pitchFamily="34" charset="0"/>
                <a:cs typeface="Arial" panose="020B0604020202020204" pitchFamily="34" charset="0"/>
              </a:rPr>
              <a:t>kapitāla atlaide līdz 300 tūkst. EUR</a:t>
            </a:r>
            <a:r>
              <a:rPr lang="lv-LV" sz="17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/>
            <a:r>
              <a:rPr lang="lv-LV" sz="17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26" name="Display 8">
            <a:extLst>
              <a:ext uri="{FF2B5EF4-FFF2-40B4-BE49-F238E27FC236}">
                <a16:creationId xmlns:a16="http://schemas.microsoft.com/office/drawing/2014/main" id="{2F9C9CA3-7D07-4402-97A2-176CC7A1534D}"/>
              </a:ext>
            </a:extLst>
          </p:cNvPr>
          <p:cNvSpPr/>
          <p:nvPr/>
        </p:nvSpPr>
        <p:spPr>
          <a:xfrm rot="16200000">
            <a:off x="-1930110" y="4933993"/>
            <a:ext cx="7483741" cy="2693079"/>
          </a:xfrm>
          <a:prstGeom prst="flowChartDisplay">
            <a:avLst/>
          </a:prstGeom>
          <a:solidFill>
            <a:srgbClr val="C1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7" name="Display 8">
            <a:extLst>
              <a:ext uri="{FF2B5EF4-FFF2-40B4-BE49-F238E27FC236}">
                <a16:creationId xmlns:a16="http://schemas.microsoft.com/office/drawing/2014/main" id="{88499ED8-F38B-A221-63B5-A219B54A67C9}"/>
              </a:ext>
            </a:extLst>
          </p:cNvPr>
          <p:cNvSpPr/>
          <p:nvPr/>
        </p:nvSpPr>
        <p:spPr>
          <a:xfrm rot="16200000">
            <a:off x="932279" y="4933994"/>
            <a:ext cx="7483741" cy="2693079"/>
          </a:xfrm>
          <a:prstGeom prst="flowChartDisplay">
            <a:avLst/>
          </a:prstGeom>
          <a:solidFill>
            <a:srgbClr val="C1D8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60CFE9F7-354E-04A1-F307-A97D0F7799A7}"/>
              </a:ext>
            </a:extLst>
          </p:cNvPr>
          <p:cNvSpPr txBox="1">
            <a:spLocks/>
          </p:cNvSpPr>
          <p:nvPr/>
        </p:nvSpPr>
        <p:spPr>
          <a:xfrm>
            <a:off x="573608" y="4826294"/>
            <a:ext cx="2476303" cy="926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Energoefektivitāte</a:t>
            </a:r>
            <a:r>
              <a:rPr lang="en-GB" dirty="0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ēkās</a:t>
            </a:r>
            <a:r>
              <a:rPr lang="en-GB" dirty="0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iekārtās</a:t>
            </a:r>
            <a:r>
              <a:rPr lang="en-GB" dirty="0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en-GB" b="0" dirty="0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dirty="0">
              <a:highlight>
                <a:srgbClr val="0046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477ED993-BBD1-5793-3B5C-FA026D294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7665" r="1989" b="53023"/>
          <a:stretch/>
        </p:blipFill>
        <p:spPr>
          <a:xfrm>
            <a:off x="604717" y="2493956"/>
            <a:ext cx="2348380" cy="2191272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BFE1A7E-5459-EFF3-70D5-DA1B967E0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82" t="6710" r="7785" b="42080"/>
          <a:stretch/>
        </p:blipFill>
        <p:spPr>
          <a:xfrm>
            <a:off x="3194707" y="2530033"/>
            <a:ext cx="2976605" cy="1693069"/>
          </a:xfrm>
          <a:prstGeom prst="rect">
            <a:avLst/>
          </a:prstGeom>
        </p:spPr>
      </p:pic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103002B2-07A4-FB69-8F8C-A271CBF42C05}"/>
              </a:ext>
            </a:extLst>
          </p:cNvPr>
          <p:cNvSpPr txBox="1">
            <a:spLocks/>
          </p:cNvSpPr>
          <p:nvPr/>
        </p:nvSpPr>
        <p:spPr>
          <a:xfrm>
            <a:off x="3408688" y="4821488"/>
            <a:ext cx="2476303" cy="6888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 err="1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Atjaunīgā</a:t>
            </a:r>
            <a:r>
              <a:rPr lang="lv-LV" dirty="0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enerģija pašpatēriņam</a:t>
            </a:r>
            <a:endParaRPr lang="en-US" dirty="0">
              <a:highlight>
                <a:srgbClr val="0046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659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762934-1203-1D2E-DCF5-8151B3636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6">
            <a:extLst>
              <a:ext uri="{FF2B5EF4-FFF2-40B4-BE49-F238E27FC236}">
                <a16:creationId xmlns:a16="http://schemas.microsoft.com/office/drawing/2014/main" id="{E9D24F4A-585B-71DE-0E49-FFE540DEC578}"/>
              </a:ext>
            </a:extLst>
          </p:cNvPr>
          <p:cNvSpPr/>
          <p:nvPr/>
        </p:nvSpPr>
        <p:spPr>
          <a:xfrm>
            <a:off x="838199" y="1711705"/>
            <a:ext cx="3348682" cy="2806996"/>
          </a:xfrm>
          <a:prstGeom prst="roundRect">
            <a:avLst/>
          </a:prstGeom>
          <a:solidFill>
            <a:srgbClr val="C1D82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>
              <a:highlight>
                <a:srgbClr val="00467F"/>
              </a:highlight>
            </a:endParaRPr>
          </a:p>
        </p:txBody>
      </p:sp>
      <p:sp>
        <p:nvSpPr>
          <p:cNvPr id="3" name="Display 2">
            <a:extLst>
              <a:ext uri="{FF2B5EF4-FFF2-40B4-BE49-F238E27FC236}">
                <a16:creationId xmlns:a16="http://schemas.microsoft.com/office/drawing/2014/main" id="{01B42417-8F2B-BCB5-DCAF-60125905833D}"/>
              </a:ext>
            </a:extLst>
          </p:cNvPr>
          <p:cNvSpPr/>
          <p:nvPr/>
        </p:nvSpPr>
        <p:spPr>
          <a:xfrm rot="16200000">
            <a:off x="3992042" y="7361126"/>
            <a:ext cx="6116587" cy="1795735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5" name="Display 4">
            <a:extLst>
              <a:ext uri="{FF2B5EF4-FFF2-40B4-BE49-F238E27FC236}">
                <a16:creationId xmlns:a16="http://schemas.microsoft.com/office/drawing/2014/main" id="{5949CEAE-4898-4894-E3F8-FC9265486715}"/>
              </a:ext>
            </a:extLst>
          </p:cNvPr>
          <p:cNvSpPr/>
          <p:nvPr/>
        </p:nvSpPr>
        <p:spPr>
          <a:xfrm rot="16200000">
            <a:off x="6010505" y="7361124"/>
            <a:ext cx="6116587" cy="1795735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514B608A-535A-E89B-57A0-6C27D7135740}"/>
              </a:ext>
            </a:extLst>
          </p:cNvPr>
          <p:cNvSpPr/>
          <p:nvPr/>
        </p:nvSpPr>
        <p:spPr>
          <a:xfrm rot="16200000">
            <a:off x="8026459" y="7361129"/>
            <a:ext cx="6116587" cy="1795733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9" name="Display 8">
            <a:extLst>
              <a:ext uri="{FF2B5EF4-FFF2-40B4-BE49-F238E27FC236}">
                <a16:creationId xmlns:a16="http://schemas.microsoft.com/office/drawing/2014/main" id="{F31A2E1E-9843-92A5-BE5E-51F10CCA8A95}"/>
              </a:ext>
            </a:extLst>
          </p:cNvPr>
          <p:cNvSpPr/>
          <p:nvPr/>
        </p:nvSpPr>
        <p:spPr>
          <a:xfrm rot="16200000">
            <a:off x="1976892" y="6034088"/>
            <a:ext cx="6116587" cy="1795733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095D6-DA0F-848C-6C57-E50E357F4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sz="3600" dirty="0">
                <a:latin typeface="Arial" panose="020B0604020202020204" pitchFamily="34" charset="0"/>
                <a:cs typeface="Arial" panose="020B0604020202020204" pitchFamily="34" charset="0"/>
              </a:rPr>
              <a:t>BIOMETĀNA GARANTIJAS UN AIZDEVUMI AR KAPITĀLA ATLAIDI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B59A3E-2A0F-51F2-2AA6-35C03DFE6D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7242" y="2341471"/>
            <a:ext cx="3233083" cy="2001630"/>
          </a:xfrm>
        </p:spPr>
        <p:txBody>
          <a:bodyPr>
            <a:noAutofit/>
          </a:bodyPr>
          <a:lstStyle/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biometāna ražošanā (biogāzes stacija, </a:t>
            </a:r>
            <a:r>
              <a:rPr lang="lv-LV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digesters</a:t>
            </a:r>
            <a:r>
              <a:rPr lang="lv-LV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biogāzes attīrīšana, pieslēgumi gāzes tīklam)</a:t>
            </a:r>
          </a:p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biometāna transportēšanā (vilcējs + konteineri)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FF755B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Placeholder 15" descr="A person and person standing next to a house&#10;&#10;AI-generated content may be incorrect.">
            <a:extLst>
              <a:ext uri="{FF2B5EF4-FFF2-40B4-BE49-F238E27FC236}">
                <a16:creationId xmlns:a16="http://schemas.microsoft.com/office/drawing/2014/main" id="{8C8B04AE-E368-39C0-7001-8B36937088F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9" t="-20990" r="-15349" b="-55510"/>
          <a:stretch/>
        </p:blipFill>
        <p:spPr>
          <a:xfrm>
            <a:off x="8140053" y="5037396"/>
            <a:ext cx="1979100" cy="1979100"/>
          </a:xfrm>
        </p:spPr>
      </p:pic>
      <p:pic>
        <p:nvPicPr>
          <p:cNvPr id="18" name="Picture Placeholder 17" descr="A group of people around a globe&#10;&#10;AI-generated content may be incorrect.">
            <a:extLst>
              <a:ext uri="{FF2B5EF4-FFF2-40B4-BE49-F238E27FC236}">
                <a16:creationId xmlns:a16="http://schemas.microsoft.com/office/drawing/2014/main" id="{60CD3BC5-6478-CDE0-D1C8-915946F0FE2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82" t="-29111" r="-7517" b="-29111"/>
          <a:stretch/>
        </p:blipFill>
        <p:spPr>
          <a:xfrm>
            <a:off x="10186886" y="5002863"/>
            <a:ext cx="1738471" cy="1738471"/>
          </a:xfrm>
        </p:spPr>
      </p:pic>
      <p:sp>
        <p:nvSpPr>
          <p:cNvPr id="11" name="Display 8">
            <a:extLst>
              <a:ext uri="{FF2B5EF4-FFF2-40B4-BE49-F238E27FC236}">
                <a16:creationId xmlns:a16="http://schemas.microsoft.com/office/drawing/2014/main" id="{7B954298-4A80-A868-EBCB-D552D7AB1B29}"/>
              </a:ext>
            </a:extLst>
          </p:cNvPr>
          <p:cNvSpPr/>
          <p:nvPr/>
        </p:nvSpPr>
        <p:spPr>
          <a:xfrm rot="16200000">
            <a:off x="41163" y="7343273"/>
            <a:ext cx="6116587" cy="1795733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0FC2835-0A16-0CDD-6622-2478C0DF8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098" r="51759" b="38106"/>
          <a:stretch/>
        </p:blipFill>
        <p:spPr>
          <a:xfrm>
            <a:off x="6242896" y="5081865"/>
            <a:ext cx="1572937" cy="142802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7A61001-2C6C-F37B-8819-35EE76958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665" r="1989" b="53023"/>
          <a:stretch/>
        </p:blipFill>
        <p:spPr>
          <a:xfrm>
            <a:off x="2286889" y="5382426"/>
            <a:ext cx="1565889" cy="146113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00CBE12B-976E-E899-9CF8-F411C7648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82" t="6710" r="7785" b="42080"/>
          <a:stretch/>
        </p:blipFill>
        <p:spPr>
          <a:xfrm>
            <a:off x="4030766" y="4022098"/>
            <a:ext cx="1984787" cy="1128931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2748C06-8A06-2F34-5F1F-150C59F1B9F7}"/>
              </a:ext>
            </a:extLst>
          </p:cNvPr>
          <p:cNvSpPr txBox="1">
            <a:spLocks/>
          </p:cNvSpPr>
          <p:nvPr/>
        </p:nvSpPr>
        <p:spPr>
          <a:xfrm>
            <a:off x="6364246" y="7021388"/>
            <a:ext cx="1312931" cy="562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Zaļais autoparks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7A448A8-DFEA-B55B-BD27-AC9CA3E84923}"/>
              </a:ext>
            </a:extLst>
          </p:cNvPr>
          <p:cNvSpPr txBox="1">
            <a:spLocks/>
          </p:cNvSpPr>
          <p:nvPr/>
        </p:nvSpPr>
        <p:spPr>
          <a:xfrm>
            <a:off x="8412332" y="7026751"/>
            <a:ext cx="1312931" cy="562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Zaļās ēkas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9D0B334E-7AAD-87BD-74C2-8C1A4B1B7E9D}"/>
              </a:ext>
            </a:extLst>
          </p:cNvPr>
          <p:cNvSpPr txBox="1">
            <a:spLocks/>
          </p:cNvSpPr>
          <p:nvPr/>
        </p:nvSpPr>
        <p:spPr>
          <a:xfrm>
            <a:off x="10416284" y="6939172"/>
            <a:ext cx="1312931" cy="972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Citi videi draudzīgi pasākumi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4DAA144-442F-A18D-F1F4-C942526769C5}"/>
              </a:ext>
            </a:extLst>
          </p:cNvPr>
          <p:cNvSpPr txBox="1">
            <a:spLocks/>
          </p:cNvSpPr>
          <p:nvPr/>
        </p:nvSpPr>
        <p:spPr>
          <a:xfrm>
            <a:off x="4298395" y="5390303"/>
            <a:ext cx="1449528" cy="1307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b="1" dirty="0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Atjaunīgā enerģija - biometāns </a:t>
            </a:r>
            <a:endParaRPr lang="en-US" b="1" dirty="0">
              <a:highlight>
                <a:srgbClr val="0046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2F37C659-A9FE-4939-1875-254D02D2C03A}"/>
              </a:ext>
            </a:extLst>
          </p:cNvPr>
          <p:cNvSpPr txBox="1">
            <a:spLocks/>
          </p:cNvSpPr>
          <p:nvPr/>
        </p:nvSpPr>
        <p:spPr>
          <a:xfrm>
            <a:off x="2140418" y="7048376"/>
            <a:ext cx="1890348" cy="864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Energoefektivitāte ēkās, iekārtās, procesos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FDADC1E9-BB9A-AB57-CA38-FB1BDCF286A5}"/>
              </a:ext>
            </a:extLst>
          </p:cNvPr>
          <p:cNvSpPr/>
          <p:nvPr/>
        </p:nvSpPr>
        <p:spPr>
          <a:xfrm>
            <a:off x="6341217" y="1734235"/>
            <a:ext cx="5213473" cy="2806996"/>
          </a:xfrm>
          <a:prstGeom prst="roundRect">
            <a:avLst/>
          </a:prstGeom>
          <a:solidFill>
            <a:srgbClr val="C1D82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>
              <a:highlight>
                <a:srgbClr val="00467F"/>
              </a:highlight>
            </a:endParaRP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0BC87F47-2515-5CF4-DA04-D3F661CF97C9}"/>
              </a:ext>
            </a:extLst>
          </p:cNvPr>
          <p:cNvSpPr txBox="1">
            <a:spLocks/>
          </p:cNvSpPr>
          <p:nvPr/>
        </p:nvSpPr>
        <p:spPr>
          <a:xfrm>
            <a:off x="1055660" y="1883008"/>
            <a:ext cx="2856248" cy="388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1800" b="1" dirty="0">
                <a:solidFill>
                  <a:schemeClr val="bg1"/>
                </a:solidFill>
                <a:highlight>
                  <a:srgbClr val="2D4E7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INVESTĪCIJĀM:​</a:t>
            </a:r>
            <a:endParaRPr lang="en-US" sz="1800" b="1" dirty="0">
              <a:solidFill>
                <a:schemeClr val="bg1"/>
              </a:solidFill>
              <a:highlight>
                <a:srgbClr val="2D4E7D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503F76F-4DC7-359E-FBF1-905D1D24A554}"/>
              </a:ext>
            </a:extLst>
          </p:cNvPr>
          <p:cNvSpPr txBox="1">
            <a:spLocks/>
          </p:cNvSpPr>
          <p:nvPr/>
        </p:nvSpPr>
        <p:spPr>
          <a:xfrm>
            <a:off x="7519829" y="1883008"/>
            <a:ext cx="2856248" cy="388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1800" b="1" dirty="0">
                <a:solidFill>
                  <a:schemeClr val="bg1"/>
                </a:solidFill>
                <a:highlight>
                  <a:srgbClr val="2D4E7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ATBALSTS:​</a:t>
            </a:r>
            <a:endParaRPr lang="en-US" sz="1800" b="1" dirty="0">
              <a:solidFill>
                <a:schemeClr val="bg1"/>
              </a:solidFill>
              <a:highlight>
                <a:srgbClr val="2D4E7D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8856EABE-F5E8-45DD-FB32-81DAB91F72EC}"/>
              </a:ext>
            </a:extLst>
          </p:cNvPr>
          <p:cNvSpPr txBox="1">
            <a:spLocks/>
          </p:cNvSpPr>
          <p:nvPr/>
        </p:nvSpPr>
        <p:spPr>
          <a:xfrm>
            <a:off x="6554389" y="2341471"/>
            <a:ext cx="4799412" cy="200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Aizdevums vai garantija ar kapitāla atlaidi</a:t>
            </a:r>
          </a:p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Kapitāla atlaide vidēji 50%, līdz 4.2 </a:t>
            </a:r>
            <a:r>
              <a:rPr lang="lv-LV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milj.EUR</a:t>
            </a:r>
            <a:endParaRPr lang="lv-LV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Pieteikšanās: no 10. decembra</a:t>
            </a:r>
          </a:p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Projekta rezultāts – ilgtspējīga (sertificēta) biometāna ražošana, veicinot Latvijas </a:t>
            </a:r>
            <a:r>
              <a:rPr lang="lv-LV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energoneatkarību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FF755B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894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B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F9076E-5523-24FC-B76E-1AC85F71F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splay 2">
            <a:extLst>
              <a:ext uri="{FF2B5EF4-FFF2-40B4-BE49-F238E27FC236}">
                <a16:creationId xmlns:a16="http://schemas.microsoft.com/office/drawing/2014/main" id="{C76B3451-01A0-3DB2-50E9-8B50F0FEFDBA}"/>
              </a:ext>
            </a:extLst>
          </p:cNvPr>
          <p:cNvSpPr/>
          <p:nvPr/>
        </p:nvSpPr>
        <p:spPr>
          <a:xfrm rot="16200000">
            <a:off x="3992042" y="7361126"/>
            <a:ext cx="6116587" cy="1795735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5" name="Display 4">
            <a:extLst>
              <a:ext uri="{FF2B5EF4-FFF2-40B4-BE49-F238E27FC236}">
                <a16:creationId xmlns:a16="http://schemas.microsoft.com/office/drawing/2014/main" id="{532F395A-F3FB-5E67-74DE-900C3E804A42}"/>
              </a:ext>
            </a:extLst>
          </p:cNvPr>
          <p:cNvSpPr/>
          <p:nvPr/>
        </p:nvSpPr>
        <p:spPr>
          <a:xfrm rot="16200000">
            <a:off x="6010505" y="7361124"/>
            <a:ext cx="6116587" cy="1795735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BAED6657-FC23-1CD6-28F7-5B9279043EA2}"/>
              </a:ext>
            </a:extLst>
          </p:cNvPr>
          <p:cNvSpPr/>
          <p:nvPr/>
        </p:nvSpPr>
        <p:spPr>
          <a:xfrm rot="16200000">
            <a:off x="8026459" y="7361129"/>
            <a:ext cx="6116587" cy="1795733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9" name="Display 8">
            <a:extLst>
              <a:ext uri="{FF2B5EF4-FFF2-40B4-BE49-F238E27FC236}">
                <a16:creationId xmlns:a16="http://schemas.microsoft.com/office/drawing/2014/main" id="{EB1CD7E3-2C98-99A6-A7AA-C3105FD70853}"/>
              </a:ext>
            </a:extLst>
          </p:cNvPr>
          <p:cNvSpPr/>
          <p:nvPr/>
        </p:nvSpPr>
        <p:spPr>
          <a:xfrm rot="16200000">
            <a:off x="1976892" y="6034088"/>
            <a:ext cx="6116587" cy="1795733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0DD10A-D972-83A6-38DD-334E52842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7214"/>
            <a:ext cx="10716491" cy="719529"/>
          </a:xfrm>
        </p:spPr>
        <p:txBody>
          <a:bodyPr>
            <a:normAutofit fontScale="90000"/>
          </a:bodyPr>
          <a:lstStyle/>
          <a:p>
            <a:r>
              <a:rPr lang="lv-LV" sz="3600" dirty="0">
                <a:latin typeface="Arial" panose="020B0604020202020204" pitchFamily="34" charset="0"/>
                <a:cs typeface="Arial" panose="020B0604020202020204" pitchFamily="34" charset="0"/>
              </a:rPr>
              <a:t>CENTRALIZĒTĀS SILTUMAPGĀDES UN AUKSTUMAPGĀDES GARANTIJAS UN AIZDEVUMI AR KAPITĀLA ATLAIDI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Placeholder 15" descr="A person and person standing next to a house&#10;&#10;AI-generated content may be incorrect.">
            <a:extLst>
              <a:ext uri="{FF2B5EF4-FFF2-40B4-BE49-F238E27FC236}">
                <a16:creationId xmlns:a16="http://schemas.microsoft.com/office/drawing/2014/main" id="{583AB2BF-66EB-3057-0BE9-45D3914CB89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9" t="-20990" r="-15349" b="-55510"/>
          <a:stretch/>
        </p:blipFill>
        <p:spPr>
          <a:xfrm>
            <a:off x="8140053" y="5037396"/>
            <a:ext cx="1979100" cy="1979100"/>
          </a:xfrm>
        </p:spPr>
      </p:pic>
      <p:pic>
        <p:nvPicPr>
          <p:cNvPr id="18" name="Picture Placeholder 17" descr="A group of people around a globe&#10;&#10;AI-generated content may be incorrect.">
            <a:extLst>
              <a:ext uri="{FF2B5EF4-FFF2-40B4-BE49-F238E27FC236}">
                <a16:creationId xmlns:a16="http://schemas.microsoft.com/office/drawing/2014/main" id="{9EF9BC67-CCB0-05D1-DF5E-0F16E0A38BE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82" t="-29111" r="-7517" b="-29111"/>
          <a:stretch/>
        </p:blipFill>
        <p:spPr>
          <a:xfrm>
            <a:off x="10186886" y="5002863"/>
            <a:ext cx="1738471" cy="1738471"/>
          </a:xfrm>
        </p:spPr>
      </p:pic>
      <p:sp>
        <p:nvSpPr>
          <p:cNvPr id="11" name="Display 8">
            <a:extLst>
              <a:ext uri="{FF2B5EF4-FFF2-40B4-BE49-F238E27FC236}">
                <a16:creationId xmlns:a16="http://schemas.microsoft.com/office/drawing/2014/main" id="{BD25BA53-B663-55A6-DA20-071167EE6702}"/>
              </a:ext>
            </a:extLst>
          </p:cNvPr>
          <p:cNvSpPr/>
          <p:nvPr/>
        </p:nvSpPr>
        <p:spPr>
          <a:xfrm rot="16200000">
            <a:off x="-54623" y="6034087"/>
            <a:ext cx="6116587" cy="1795733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883F16F-C85C-1F50-62A2-965763141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098" r="51759" b="38106"/>
          <a:stretch/>
        </p:blipFill>
        <p:spPr>
          <a:xfrm>
            <a:off x="6242896" y="5081865"/>
            <a:ext cx="1572937" cy="142802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02DF0F14-C4BE-2018-C1AA-688FFCAC7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665" r="1989" b="53023"/>
          <a:stretch/>
        </p:blipFill>
        <p:spPr>
          <a:xfrm>
            <a:off x="2191103" y="4073240"/>
            <a:ext cx="1565889" cy="146113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0C90943A-1D80-2641-DD52-3949C8FEF8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82" t="6710" r="7785" b="42080"/>
          <a:stretch/>
        </p:blipFill>
        <p:spPr>
          <a:xfrm>
            <a:off x="4030766" y="4022098"/>
            <a:ext cx="1984787" cy="1128931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6271795-4572-129C-36BE-ED71D189856A}"/>
              </a:ext>
            </a:extLst>
          </p:cNvPr>
          <p:cNvSpPr txBox="1">
            <a:spLocks/>
          </p:cNvSpPr>
          <p:nvPr/>
        </p:nvSpPr>
        <p:spPr>
          <a:xfrm>
            <a:off x="6364246" y="7021388"/>
            <a:ext cx="1312931" cy="562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Zaļais autoparks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1CDB37E-7C80-BBD4-3F6E-6414446F0279}"/>
              </a:ext>
            </a:extLst>
          </p:cNvPr>
          <p:cNvSpPr txBox="1">
            <a:spLocks/>
          </p:cNvSpPr>
          <p:nvPr/>
        </p:nvSpPr>
        <p:spPr>
          <a:xfrm>
            <a:off x="8412332" y="7026751"/>
            <a:ext cx="1312931" cy="562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Zaļās ēkas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C7A8462-6671-B259-FAF6-A0F21E588093}"/>
              </a:ext>
            </a:extLst>
          </p:cNvPr>
          <p:cNvSpPr txBox="1">
            <a:spLocks/>
          </p:cNvSpPr>
          <p:nvPr/>
        </p:nvSpPr>
        <p:spPr>
          <a:xfrm>
            <a:off x="10416284" y="6939172"/>
            <a:ext cx="1312931" cy="972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Citi videi draudzīgi pasākumi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73D656F-A45D-2A2D-E8BF-49500B5F751E}"/>
              </a:ext>
            </a:extLst>
          </p:cNvPr>
          <p:cNvSpPr txBox="1">
            <a:spLocks/>
          </p:cNvSpPr>
          <p:nvPr/>
        </p:nvSpPr>
        <p:spPr>
          <a:xfrm>
            <a:off x="4258233" y="5366681"/>
            <a:ext cx="1529852" cy="1307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600" b="1" dirty="0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Atjaunīgā enerģija – centralizētajā siltumapgādē </a:t>
            </a:r>
            <a:endParaRPr lang="en-US" sz="1600" b="1" dirty="0">
              <a:highlight>
                <a:srgbClr val="0046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38197D3-9247-27D8-39F7-3B0203D4A233}"/>
              </a:ext>
            </a:extLst>
          </p:cNvPr>
          <p:cNvSpPr txBox="1">
            <a:spLocks/>
          </p:cNvSpPr>
          <p:nvPr/>
        </p:nvSpPr>
        <p:spPr>
          <a:xfrm>
            <a:off x="2209121" y="5438510"/>
            <a:ext cx="1529852" cy="1307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600" b="1" dirty="0" err="1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Energo</a:t>
            </a:r>
            <a:r>
              <a:rPr lang="lv-LV" sz="1600" b="1" dirty="0">
                <a:highlight>
                  <a:srgbClr val="00467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-efektivitāte centralizētajā siltumapgādē </a:t>
            </a:r>
            <a:endParaRPr lang="en-US" sz="1600" b="1" dirty="0">
              <a:highlight>
                <a:srgbClr val="00467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9CB724EF-FFA8-F80B-065B-560B913F7765}"/>
              </a:ext>
            </a:extLst>
          </p:cNvPr>
          <p:cNvSpPr/>
          <p:nvPr/>
        </p:nvSpPr>
        <p:spPr>
          <a:xfrm>
            <a:off x="6152467" y="1706971"/>
            <a:ext cx="5756524" cy="3204820"/>
          </a:xfrm>
          <a:prstGeom prst="roundRect">
            <a:avLst/>
          </a:prstGeom>
          <a:solidFill>
            <a:srgbClr val="0046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>
              <a:highlight>
                <a:srgbClr val="00467F"/>
              </a:highlight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F81ADD22-A78A-244F-1DBE-5BE643BB7AE5}"/>
              </a:ext>
            </a:extLst>
          </p:cNvPr>
          <p:cNvSpPr txBox="1">
            <a:spLocks/>
          </p:cNvSpPr>
          <p:nvPr/>
        </p:nvSpPr>
        <p:spPr>
          <a:xfrm>
            <a:off x="6548246" y="2457135"/>
            <a:ext cx="5006443" cy="2001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Aizdevums vai garantija ar kapitāla atlaidi</a:t>
            </a:r>
          </a:p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Kapitāla atlaide vidēji 50%, līdz 9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milj.EUR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(12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milj.EUR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saistītai grupai)</a:t>
            </a:r>
          </a:p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Pieteikšanās: no 10. decembra</a:t>
            </a:r>
          </a:p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Projekta rezultāts – efektīva un droša centralizētā siltumapgāde un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aukstumapgāde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Clr>
                <a:srgbClr val="FF755B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CA07D013-3C15-F476-2B1B-F03173C5A59B}"/>
              </a:ext>
            </a:extLst>
          </p:cNvPr>
          <p:cNvSpPr/>
          <p:nvPr/>
        </p:nvSpPr>
        <p:spPr>
          <a:xfrm>
            <a:off x="838200" y="1706971"/>
            <a:ext cx="5094854" cy="1993915"/>
          </a:xfrm>
          <a:prstGeom prst="roundRect">
            <a:avLst/>
          </a:prstGeom>
          <a:solidFill>
            <a:srgbClr val="0046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>
              <a:highlight>
                <a:srgbClr val="00467F"/>
              </a:highlight>
            </a:endParaRP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9A11A651-4A90-6376-113E-4BCB60BA0266}"/>
              </a:ext>
            </a:extLst>
          </p:cNvPr>
          <p:cNvSpPr txBox="1">
            <a:spLocks/>
          </p:cNvSpPr>
          <p:nvPr/>
        </p:nvSpPr>
        <p:spPr>
          <a:xfrm>
            <a:off x="2022651" y="2091802"/>
            <a:ext cx="3765434" cy="1437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FF755B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6A1AA82-E48C-E97B-E851-7F61D9F2B520}"/>
              </a:ext>
            </a:extLst>
          </p:cNvPr>
          <p:cNvSpPr txBox="1">
            <a:spLocks/>
          </p:cNvSpPr>
          <p:nvPr/>
        </p:nvSpPr>
        <p:spPr>
          <a:xfrm>
            <a:off x="1957503" y="1789666"/>
            <a:ext cx="2856248" cy="388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1800" b="1" dirty="0">
                <a:solidFill>
                  <a:schemeClr val="bg1"/>
                </a:solidFill>
                <a:highlight>
                  <a:srgbClr val="2D4E7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INVESTĪCIJĀM:​</a:t>
            </a:r>
            <a:endParaRPr lang="en-US" sz="1800" b="1" dirty="0">
              <a:solidFill>
                <a:schemeClr val="bg1"/>
              </a:solidFill>
              <a:highlight>
                <a:srgbClr val="2D4E7D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FF2DF62F-810C-6175-F1F3-8832D8005ADC}"/>
              </a:ext>
            </a:extLst>
          </p:cNvPr>
          <p:cNvSpPr txBox="1">
            <a:spLocks/>
          </p:cNvSpPr>
          <p:nvPr/>
        </p:nvSpPr>
        <p:spPr>
          <a:xfrm>
            <a:off x="7519829" y="1883008"/>
            <a:ext cx="2856248" cy="388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1800" b="1" dirty="0">
                <a:solidFill>
                  <a:schemeClr val="bg1"/>
                </a:solidFill>
                <a:highlight>
                  <a:srgbClr val="2D4E7D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ATBALSTS:​</a:t>
            </a:r>
            <a:endParaRPr lang="en-US" sz="1800" b="1" dirty="0">
              <a:solidFill>
                <a:schemeClr val="bg1"/>
              </a:solidFill>
              <a:highlight>
                <a:srgbClr val="2D4E7D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AE4CD3D7-10E0-C8C8-9914-B9E726BDCAF2}"/>
              </a:ext>
            </a:extLst>
          </p:cNvPr>
          <p:cNvSpPr txBox="1">
            <a:spLocks/>
          </p:cNvSpPr>
          <p:nvPr/>
        </p:nvSpPr>
        <p:spPr>
          <a:xfrm>
            <a:off x="985921" y="2178286"/>
            <a:ext cx="4799412" cy="1250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FF755B"/>
              </a:buClr>
            </a:pP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Bezemisiju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 un atjaunīgo resursu:</a:t>
            </a:r>
          </a:p>
          <a:p>
            <a:pPr marL="285750" indent="-285750" algn="l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katli, katlumājas, </a:t>
            </a:r>
            <a:r>
              <a:rPr lang="lv-LV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siltumsūkņi</a:t>
            </a: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, AER ražošana un uzkrāšana, enerģijas atgūšana</a:t>
            </a:r>
          </a:p>
          <a:p>
            <a:pPr marL="285750" indent="-285750" algn="l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sz="1600" b="1" dirty="0">
                <a:latin typeface="Arial" panose="020B0604020202020204" pitchFamily="34" charset="0"/>
                <a:cs typeface="Arial" panose="020B0604020202020204" pitchFamily="34" charset="0"/>
              </a:rPr>
              <a:t>tīklu atjaunošana un būvniecība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813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CEE05B-ECA9-0186-CB80-C01D41B4F9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www.altum.lv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D6FA1-C803-0605-6F74-0ECFF5C79D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Līga Mellēna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1E304-6956-2584-A1DD-CAB7B796D9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4220" y="4690471"/>
            <a:ext cx="4600575" cy="247880"/>
          </a:xfrm>
        </p:spPr>
        <p:txBody>
          <a:bodyPr/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Uzņēmumu energoefektivitātes daļa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4C120-DD04-F188-DE19-471AC35D7D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52998" y="4847376"/>
            <a:ext cx="2332789" cy="228268"/>
          </a:xfrm>
        </p:spPr>
        <p:txBody>
          <a:bodyPr/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liga.mellena@altum.lv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6EF83E-89BD-A486-C48C-7EC986ED40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28320125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CFA0A-6EE2-62E4-76AC-A1F8CD332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07446">
            <a:off x="9644789" y="4316196"/>
            <a:ext cx="986951" cy="1496501"/>
          </a:xfrm>
          <a:prstGeom prst="rect">
            <a:avLst/>
          </a:prstGeom>
        </p:spPr>
      </p:pic>
      <p:pic>
        <p:nvPicPr>
          <p:cNvPr id="30" name="Picture Placeholder 29" descr="A person using a tablet&#10;&#10;AI-generated content may be incorrect.">
            <a:extLst>
              <a:ext uri="{FF2B5EF4-FFF2-40B4-BE49-F238E27FC236}">
                <a16:creationId xmlns:a16="http://schemas.microsoft.com/office/drawing/2014/main" id="{CA19DFA1-46D4-9059-C35D-AF1B3990A5A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8"/>
          <a:stretch/>
        </p:blipFill>
        <p:spPr>
          <a:xfrm>
            <a:off x="6096000" y="1355725"/>
            <a:ext cx="4152900" cy="2900363"/>
          </a:xfr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0CA30CD2-9F06-652C-C49C-950CB8CCF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9761" y="1415935"/>
            <a:ext cx="1260853" cy="126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30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FF312-0903-877E-CFEC-8D1815DD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94" y="321963"/>
            <a:ext cx="11470188" cy="855634"/>
          </a:xfrm>
        </p:spPr>
        <p:txBody>
          <a:bodyPr/>
          <a:lstStyle/>
          <a:p>
            <a:pPr fontAlgn="base"/>
            <a:r>
              <a:rPr lang="lv-LV" dirty="0"/>
              <a:t>MVU un lauksaimniecības ilgtspējīgo projektu  daudzveidība –  ieraugi savu projektu šeit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79BDDCC-AD8E-3151-3E60-C14384F6D342}"/>
              </a:ext>
            </a:extLst>
          </p:cNvPr>
          <p:cNvGrpSpPr/>
          <p:nvPr/>
        </p:nvGrpSpPr>
        <p:grpSpPr>
          <a:xfrm>
            <a:off x="2177844" y="2136098"/>
            <a:ext cx="8259696" cy="4502207"/>
            <a:chOff x="2177844" y="2136098"/>
            <a:chExt cx="8259696" cy="450220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17B90C3B-4AAD-271B-365A-DB14C774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17327" y="2136098"/>
              <a:ext cx="4512677" cy="4502207"/>
            </a:xfrm>
            <a:prstGeom prst="rect">
              <a:avLst/>
            </a:prstGeom>
          </p:spPr>
        </p:pic>
        <p:pic>
          <p:nvPicPr>
            <p:cNvPr id="19" name="Picture 18" descr="A recycle symbol on a white paper&#10;&#10;AI-generated content may be incorrect.">
              <a:extLst>
                <a:ext uri="{FF2B5EF4-FFF2-40B4-BE49-F238E27FC236}">
                  <a16:creationId xmlns:a16="http://schemas.microsoft.com/office/drawing/2014/main" id="{8009C7C0-72AD-65AA-DECF-38C31AB36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949" y="2498717"/>
              <a:ext cx="683715" cy="683715"/>
            </a:xfrm>
            <a:prstGeom prst="rect">
              <a:avLst/>
            </a:prstGeom>
          </p:spPr>
        </p:pic>
        <p:pic>
          <p:nvPicPr>
            <p:cNvPr id="23" name="Picture 22" descr="A white and black symbol&#10;&#10;AI-generated content may be incorrect.">
              <a:extLst>
                <a:ext uri="{FF2B5EF4-FFF2-40B4-BE49-F238E27FC236}">
                  <a16:creationId xmlns:a16="http://schemas.microsoft.com/office/drawing/2014/main" id="{59B78BBD-14AA-330A-BBC0-3BBED5DE8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390" y="2498717"/>
              <a:ext cx="823925" cy="823925"/>
            </a:xfrm>
            <a:prstGeom prst="rect">
              <a:avLst/>
            </a:prstGeom>
          </p:spPr>
        </p:pic>
        <p:pic>
          <p:nvPicPr>
            <p:cNvPr id="27" name="Picture 26" descr="A white and black logo&#10;&#10;AI-generated content may be incorrect.">
              <a:extLst>
                <a:ext uri="{FF2B5EF4-FFF2-40B4-BE49-F238E27FC236}">
                  <a16:creationId xmlns:a16="http://schemas.microsoft.com/office/drawing/2014/main" id="{8085F834-3FA8-20A5-793D-8D09057BA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043" y="5530515"/>
              <a:ext cx="683715" cy="683715"/>
            </a:xfrm>
            <a:prstGeom prst="rect">
              <a:avLst/>
            </a:prstGeom>
          </p:spPr>
        </p:pic>
        <p:pic>
          <p:nvPicPr>
            <p:cNvPr id="43" name="Picture 42" descr="A black background with white icons&#10;&#10;AI-generated content may be incorrect.">
              <a:extLst>
                <a:ext uri="{FF2B5EF4-FFF2-40B4-BE49-F238E27FC236}">
                  <a16:creationId xmlns:a16="http://schemas.microsoft.com/office/drawing/2014/main" id="{A8E18C3F-B0CE-53BE-15F2-D339E2258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2771" y="5305876"/>
              <a:ext cx="683715" cy="1132991"/>
            </a:xfrm>
            <a:prstGeom prst="rect">
              <a:avLst/>
            </a:prstGeom>
          </p:spPr>
        </p:pic>
        <p:sp>
          <p:nvSpPr>
            <p:cNvPr id="50" name="Text Placeholder 3">
              <a:extLst>
                <a:ext uri="{FF2B5EF4-FFF2-40B4-BE49-F238E27FC236}">
                  <a16:creationId xmlns:a16="http://schemas.microsoft.com/office/drawing/2014/main" id="{156B3AF1-ABC6-4E79-C455-892BD32FAAAB}"/>
                </a:ext>
              </a:extLst>
            </p:cNvPr>
            <p:cNvSpPr txBox="1">
              <a:spLocks/>
            </p:cNvSpPr>
            <p:nvPr/>
          </p:nvSpPr>
          <p:spPr>
            <a:xfrm>
              <a:off x="7760118" y="2439937"/>
              <a:ext cx="1644572" cy="3172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tx1"/>
                  </a:solidFill>
                  <a:latin typeface="Mark-Book" panose="02000500000000000000" pitchFamily="2" charset="0"/>
                  <a:ea typeface="Mark-Book" panose="02000500000000000000" pitchFamily="2" charset="0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lv-LV" sz="1400" b="1" dirty="0">
                  <a:highlight>
                    <a:srgbClr val="C1D82F"/>
                  </a:highlight>
                </a:rPr>
                <a:t>Aprites ekonomika</a:t>
              </a:r>
              <a:endParaRPr lang="en-US" sz="1400" b="1" dirty="0">
                <a:highlight>
                  <a:srgbClr val="C1D82F"/>
                </a:highlight>
              </a:endParaRPr>
            </a:p>
          </p:txBody>
        </p:sp>
        <p:sp>
          <p:nvSpPr>
            <p:cNvPr id="51" name="Text Placeholder 3">
              <a:extLst>
                <a:ext uri="{FF2B5EF4-FFF2-40B4-BE49-F238E27FC236}">
                  <a16:creationId xmlns:a16="http://schemas.microsoft.com/office/drawing/2014/main" id="{F52E007D-7E73-5FB6-5B1A-EE68B5E0797C}"/>
                </a:ext>
              </a:extLst>
            </p:cNvPr>
            <p:cNvSpPr txBox="1">
              <a:spLocks/>
            </p:cNvSpPr>
            <p:nvPr/>
          </p:nvSpPr>
          <p:spPr>
            <a:xfrm>
              <a:off x="8582403" y="4197867"/>
              <a:ext cx="1855137" cy="3172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tx1"/>
                  </a:solidFill>
                  <a:latin typeface="Mark-Book" panose="02000500000000000000" pitchFamily="2" charset="0"/>
                  <a:ea typeface="Mark-Book" panose="02000500000000000000" pitchFamily="2" charset="0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lv-LV" sz="1400" b="1" dirty="0">
                  <a:highlight>
                    <a:srgbClr val="C1D82F"/>
                  </a:highlight>
                </a:rPr>
                <a:t>Energoefektivitāte</a:t>
              </a:r>
              <a:endParaRPr lang="en-US" sz="1400" b="1" dirty="0">
                <a:highlight>
                  <a:srgbClr val="C1D82F"/>
                </a:highlight>
              </a:endParaRPr>
            </a:p>
          </p:txBody>
        </p:sp>
        <p:sp>
          <p:nvSpPr>
            <p:cNvPr id="52" name="Text Placeholder 3">
              <a:extLst>
                <a:ext uri="{FF2B5EF4-FFF2-40B4-BE49-F238E27FC236}">
                  <a16:creationId xmlns:a16="http://schemas.microsoft.com/office/drawing/2014/main" id="{2FB0BD20-EF41-067C-194A-C662D716C37E}"/>
                </a:ext>
              </a:extLst>
            </p:cNvPr>
            <p:cNvSpPr txBox="1">
              <a:spLocks/>
            </p:cNvSpPr>
            <p:nvPr/>
          </p:nvSpPr>
          <p:spPr>
            <a:xfrm>
              <a:off x="7607718" y="6075049"/>
              <a:ext cx="1644572" cy="3172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tx1"/>
                  </a:solidFill>
                  <a:latin typeface="Mark-Book" panose="02000500000000000000" pitchFamily="2" charset="0"/>
                  <a:ea typeface="Mark-Book" panose="02000500000000000000" pitchFamily="2" charset="0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lv-LV" sz="1400" b="1" dirty="0">
                  <a:highlight>
                    <a:srgbClr val="C1D82F"/>
                  </a:highlight>
                </a:rPr>
                <a:t>Zaļās ēkas</a:t>
              </a:r>
              <a:endParaRPr lang="en-US" sz="1400" b="1" dirty="0">
                <a:highlight>
                  <a:srgbClr val="C1D82F"/>
                </a:highlight>
              </a:endParaRPr>
            </a:p>
          </p:txBody>
        </p:sp>
        <p:sp>
          <p:nvSpPr>
            <p:cNvPr id="53" name="Text Placeholder 3">
              <a:extLst>
                <a:ext uri="{FF2B5EF4-FFF2-40B4-BE49-F238E27FC236}">
                  <a16:creationId xmlns:a16="http://schemas.microsoft.com/office/drawing/2014/main" id="{A6C9F3EA-62CF-CD9E-893E-93DD5DECE3E1}"/>
                </a:ext>
              </a:extLst>
            </p:cNvPr>
            <p:cNvSpPr txBox="1">
              <a:spLocks/>
            </p:cNvSpPr>
            <p:nvPr/>
          </p:nvSpPr>
          <p:spPr>
            <a:xfrm>
              <a:off x="2942640" y="6079119"/>
              <a:ext cx="1780999" cy="3172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tx1"/>
                  </a:solidFill>
                  <a:latin typeface="Mark-Book" panose="02000500000000000000" pitchFamily="2" charset="0"/>
                  <a:ea typeface="Mark-Book" panose="02000500000000000000" pitchFamily="2" charset="0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lv-LV" sz="1400" b="1" dirty="0">
                  <a:highlight>
                    <a:srgbClr val="C1D82F"/>
                  </a:highlight>
                </a:rPr>
                <a:t>Pāreja uz zema oglekļa ekonomiku</a:t>
              </a:r>
              <a:endParaRPr lang="en-US" sz="1400" b="1" dirty="0">
                <a:highlight>
                  <a:srgbClr val="C1D82F"/>
                </a:highlight>
              </a:endParaRPr>
            </a:p>
          </p:txBody>
        </p:sp>
        <p:sp>
          <p:nvSpPr>
            <p:cNvPr id="54" name="Text Placeholder 3">
              <a:extLst>
                <a:ext uri="{FF2B5EF4-FFF2-40B4-BE49-F238E27FC236}">
                  <a16:creationId xmlns:a16="http://schemas.microsoft.com/office/drawing/2014/main" id="{B52852E8-871A-720F-2D2C-E9A58873A061}"/>
                </a:ext>
              </a:extLst>
            </p:cNvPr>
            <p:cNvSpPr txBox="1">
              <a:spLocks/>
            </p:cNvSpPr>
            <p:nvPr/>
          </p:nvSpPr>
          <p:spPr>
            <a:xfrm>
              <a:off x="2177844" y="4204137"/>
              <a:ext cx="1644572" cy="3172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tx1"/>
                  </a:solidFill>
                  <a:latin typeface="Mark-Book" panose="02000500000000000000" pitchFamily="2" charset="0"/>
                  <a:ea typeface="Mark-Book" panose="02000500000000000000" pitchFamily="2" charset="0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lv-LV" sz="1400" b="1" dirty="0">
                  <a:highlight>
                    <a:srgbClr val="C1D82F"/>
                  </a:highlight>
                </a:rPr>
                <a:t>Ilgtspējīgs transports</a:t>
              </a:r>
              <a:endParaRPr lang="en-US" sz="1400" b="1" dirty="0">
                <a:highlight>
                  <a:srgbClr val="C1D82F"/>
                </a:highlight>
              </a:endParaRPr>
            </a:p>
          </p:txBody>
        </p:sp>
        <p:sp>
          <p:nvSpPr>
            <p:cNvPr id="55" name="Text Placeholder 3">
              <a:extLst>
                <a:ext uri="{FF2B5EF4-FFF2-40B4-BE49-F238E27FC236}">
                  <a16:creationId xmlns:a16="http://schemas.microsoft.com/office/drawing/2014/main" id="{8BE9F1BB-12D5-3AD0-5BDB-6AE3D0662799}"/>
                </a:ext>
              </a:extLst>
            </p:cNvPr>
            <p:cNvSpPr txBox="1">
              <a:spLocks/>
            </p:cNvSpPr>
            <p:nvPr/>
          </p:nvSpPr>
          <p:spPr>
            <a:xfrm>
              <a:off x="3225818" y="2317074"/>
              <a:ext cx="1644572" cy="3172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000" kern="1200">
                  <a:solidFill>
                    <a:schemeClr val="tx1"/>
                  </a:solidFill>
                  <a:latin typeface="Mark-Book" panose="02000500000000000000" pitchFamily="2" charset="0"/>
                  <a:ea typeface="Mark-Book" panose="02000500000000000000" pitchFamily="2" charset="0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Mark" panose="02000500000000000000" pitchFamily="2" charset="0"/>
                  <a:ea typeface="Mark" panose="020005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lv-LV" sz="1400" b="1" dirty="0">
                  <a:highlight>
                    <a:srgbClr val="C1D82F"/>
                  </a:highlight>
                </a:rPr>
                <a:t>Atjaunīgā enerģija</a:t>
              </a:r>
              <a:endParaRPr lang="en-US" sz="1400" b="1" dirty="0">
                <a:highlight>
                  <a:srgbClr val="C1D82F"/>
                </a:highlight>
              </a:endParaRPr>
            </a:p>
          </p:txBody>
        </p: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28F4BC3D-6508-E78E-D2FC-01C07E72A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82775" y="4019491"/>
              <a:ext cx="969502" cy="807918"/>
            </a:xfrm>
            <a:prstGeom prst="rect">
              <a:avLst/>
            </a:prstGeom>
          </p:spPr>
        </p:pic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59FDCE22-37ED-6BEC-3E5B-C1BA7D08E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072453" y="4085082"/>
              <a:ext cx="787339" cy="604237"/>
            </a:xfrm>
            <a:prstGeom prst="rect">
              <a:avLst/>
            </a:prstGeom>
          </p:spPr>
        </p:pic>
        <p:pic>
          <p:nvPicPr>
            <p:cNvPr id="63" name="Picture 2" descr="A green planet with a tractor and solar panels&#10;&#10;AI-generated content may be incorrect.">
              <a:extLst>
                <a:ext uri="{FF2B5EF4-FFF2-40B4-BE49-F238E27FC236}">
                  <a16:creationId xmlns:a16="http://schemas.microsoft.com/office/drawing/2014/main" id="{D5A3522B-67A9-1330-D60D-AE5B326D04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2715" y="3497357"/>
              <a:ext cx="1902313" cy="1964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5664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4A83A-B53C-587F-F1C6-966AAA8C1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8051E-1503-6DA9-A2A1-74144629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726" y="917713"/>
            <a:ext cx="7083573" cy="855634"/>
          </a:xfrm>
        </p:spPr>
        <p:txBody>
          <a:bodyPr/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Energoefektivitāte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432F4D9-A6DE-6904-4AB5-EF9C03F19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095813" y="535175"/>
            <a:ext cx="5801109" cy="578764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74BED26-B499-E803-926E-242B9CC19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0951" y="2926592"/>
            <a:ext cx="1205779" cy="1004815"/>
          </a:xfrm>
          <a:prstGeom prst="rect">
            <a:avLst/>
          </a:prstGeom>
        </p:spPr>
      </p:pic>
      <p:pic>
        <p:nvPicPr>
          <p:cNvPr id="16" name="Picture 2" descr="A green planet with a tractor and solar panels&#10;&#10;AI-generated content may be incorrect.">
            <a:extLst>
              <a:ext uri="{FF2B5EF4-FFF2-40B4-BE49-F238E27FC236}">
                <a16:creationId xmlns:a16="http://schemas.microsoft.com/office/drawing/2014/main" id="{EDC254F1-C188-6710-4DE9-E6A925DBE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687" y="2258947"/>
            <a:ext cx="2306714" cy="23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0657F91-4D68-F36E-AB20-7A9D0724F4F7}"/>
              </a:ext>
            </a:extLst>
          </p:cNvPr>
          <p:cNvSpPr txBox="1">
            <a:spLocks/>
          </p:cNvSpPr>
          <p:nvPr/>
        </p:nvSpPr>
        <p:spPr>
          <a:xfrm>
            <a:off x="3663726" y="1755408"/>
            <a:ext cx="8095884" cy="466665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D82F"/>
              </a:buClr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B5CE"/>
              </a:buClr>
              <a:buFont typeface="System Font Regular"/>
              <a:buChar char="⎼"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B5CC"/>
              </a:buClr>
              <a:buFont typeface="System Font Regular"/>
              <a:buChar char="⎼"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Nedzīvojamo ēku energoefektivitātes uzlabošana:</a:t>
            </a:r>
          </a:p>
          <a:p>
            <a:pPr lvl="1"/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ārsienu siltināšana, logu nomaiņa, apgaismojuma nomaiņa</a:t>
            </a:r>
          </a:p>
          <a:p>
            <a:pPr lvl="1"/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apkures, ventilācijas un dzesēšanas risinājumi</a:t>
            </a:r>
          </a:p>
          <a:p>
            <a:pPr lvl="1"/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ieguldījumi citu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energoaudita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rekomendāciju ieviešanā</a:t>
            </a:r>
          </a:p>
          <a:p>
            <a:pPr lvl="1"/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Ieguldījumi energoefektivitāti uzlabojošos procesos un iekārtās:</a:t>
            </a:r>
          </a:p>
          <a:p>
            <a:pPr lvl="1" fontAlgn="base"/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iekārtu nomaiņa vai modernizācija, samazinot energoresursu patēriņu</a:t>
            </a:r>
          </a:p>
          <a:p>
            <a:pPr lvl="1" fontAlgn="base"/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siltumnīcu apkures sistēmu un apgaismojuma nomaiņa lauksaimniecībā</a:t>
            </a:r>
          </a:p>
          <a:p>
            <a:pPr lvl="1" fontAlgn="base"/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energoefektīva centralizētā siltumapgāde</a:t>
            </a:r>
          </a:p>
          <a:p>
            <a:pPr lvl="1" fontAlgn="base"/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74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D5A3C2E-466C-FAA0-D3D5-D538B0F34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758333">
            <a:off x="-3095813" y="535175"/>
            <a:ext cx="5801109" cy="578764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D5DF450-C47C-32E0-EA53-63A99F5B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726" y="917713"/>
            <a:ext cx="7083573" cy="855634"/>
          </a:xfrm>
        </p:spPr>
        <p:txBody>
          <a:bodyPr/>
          <a:lstStyle/>
          <a:p>
            <a:r>
              <a:rPr lang="lv-LV" dirty="0">
                <a:ln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APRITES ekonomika</a:t>
            </a:r>
            <a:endParaRPr lang="en-US" dirty="0">
              <a:ln>
                <a:solidFill>
                  <a:schemeClr val="bg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recycle symbol on a white paper&#10;&#10;AI-generated content may be incorrect.">
            <a:extLst>
              <a:ext uri="{FF2B5EF4-FFF2-40B4-BE49-F238E27FC236}">
                <a16:creationId xmlns:a16="http://schemas.microsoft.com/office/drawing/2014/main" id="{DF809072-CABE-E398-2C9A-E610F4D63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568" y="2916213"/>
            <a:ext cx="1025572" cy="1025572"/>
          </a:xfrm>
          <a:prstGeom prst="rect">
            <a:avLst/>
          </a:prstGeom>
        </p:spPr>
      </p:pic>
      <p:pic>
        <p:nvPicPr>
          <p:cNvPr id="19" name="Picture 2" descr="A green planet with a tractor and solar panels&#10;&#10;AI-generated content may be incorrect.">
            <a:extLst>
              <a:ext uri="{FF2B5EF4-FFF2-40B4-BE49-F238E27FC236}">
                <a16:creationId xmlns:a16="http://schemas.microsoft.com/office/drawing/2014/main" id="{3DCB15A1-A887-D5D7-66C8-4538E93AC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687" y="2258947"/>
            <a:ext cx="2306714" cy="23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8A0261A-8E85-986F-855E-B2F54BF10668}"/>
              </a:ext>
            </a:extLst>
          </p:cNvPr>
          <p:cNvSpPr txBox="1">
            <a:spLocks/>
          </p:cNvSpPr>
          <p:nvPr/>
        </p:nvSpPr>
        <p:spPr>
          <a:xfrm>
            <a:off x="3663725" y="1755408"/>
            <a:ext cx="8202209" cy="4666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D82F"/>
              </a:buClr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B5CE"/>
              </a:buClr>
              <a:buFont typeface="System Font Regular"/>
              <a:buChar char="⎼"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B5CC"/>
              </a:buClr>
              <a:buFont typeface="System Font Regular"/>
              <a:buChar char="⎼"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Ilgtspējīga materiālu izmantošana</a:t>
            </a:r>
          </a:p>
          <a:p>
            <a:pPr fontAlgn="base"/>
            <a:r>
              <a:rPr lang="lv-LV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Atkritumu samazināšana, savākšana, atgūšana</a:t>
            </a:r>
          </a:p>
          <a:p>
            <a:r>
              <a:rPr lang="lv-LV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Produkts kā pakalpojums, atkārtota izmantošana un koplietošanas modeļi</a:t>
            </a:r>
          </a:p>
          <a:p>
            <a:r>
              <a:rPr lang="lv-LV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Zaļās informācijas / komunikācijas tehnoloģijas aprites ekonomikas biznesa modeļiem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4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9256580-EE3E-DD0B-1253-6CEB9EA8E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7139628">
            <a:off x="-3095813" y="535175"/>
            <a:ext cx="5801109" cy="578764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AA8637F-9BFE-9763-2C41-1ED4923AA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726" y="917713"/>
            <a:ext cx="7083573" cy="855634"/>
          </a:xfrm>
        </p:spPr>
        <p:txBody>
          <a:bodyPr/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ATJAUNĪGĀ enerģija (AER)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white and black symbol&#10;&#10;AI-generated content may be incorrect.">
            <a:extLst>
              <a:ext uri="{FF2B5EF4-FFF2-40B4-BE49-F238E27FC236}">
                <a16:creationId xmlns:a16="http://schemas.microsoft.com/office/drawing/2014/main" id="{F8A22AA7-6F67-3162-56EF-0B5559694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54" y="2926591"/>
            <a:ext cx="1004815" cy="1004815"/>
          </a:xfrm>
          <a:prstGeom prst="rect">
            <a:avLst/>
          </a:prstGeom>
        </p:spPr>
      </p:pic>
      <p:pic>
        <p:nvPicPr>
          <p:cNvPr id="20" name="Picture 2" descr="A green planet with a tractor and solar panels&#10;&#10;AI-generated content may be incorrect.">
            <a:extLst>
              <a:ext uri="{FF2B5EF4-FFF2-40B4-BE49-F238E27FC236}">
                <a16:creationId xmlns:a16="http://schemas.microsoft.com/office/drawing/2014/main" id="{B564E2DC-D11C-0338-EAE2-8ED0B347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687" y="2258947"/>
            <a:ext cx="2306714" cy="23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B480F0F-3609-EB0A-6807-F5E55B78C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99220" y="3159098"/>
            <a:ext cx="6575825" cy="3698901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F40457B-1DCB-9369-DFC3-52D816D22152}"/>
              </a:ext>
            </a:extLst>
          </p:cNvPr>
          <p:cNvSpPr txBox="1">
            <a:spLocks/>
          </p:cNvSpPr>
          <p:nvPr/>
        </p:nvSpPr>
        <p:spPr>
          <a:xfrm>
            <a:off x="3663726" y="1755408"/>
            <a:ext cx="7708570" cy="4666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D82F"/>
              </a:buClr>
              <a:buFontTx/>
              <a:buBlip>
                <a:blip r:embed="rId8"/>
              </a:buBlip>
              <a:defRPr sz="2400" kern="120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B5CE"/>
              </a:buClr>
              <a:buFont typeface="System Font Regular"/>
              <a:buChar char="⎼"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B5CC"/>
              </a:buClr>
              <a:buFont typeface="System Font Regular"/>
              <a:buChar char="⎼"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Atjaunīgās un </a:t>
            </a:r>
            <a:r>
              <a:rPr lang="lv-LV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bezemisiju</a:t>
            </a:r>
            <a:r>
              <a:rPr lang="lv-LV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enerģijas ražošanas iekārtas</a:t>
            </a:r>
          </a:p>
          <a:p>
            <a:r>
              <a:rPr lang="lv-LV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Atjaunīgās un </a:t>
            </a:r>
            <a:r>
              <a:rPr lang="lv-LV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bezemisiju</a:t>
            </a:r>
            <a:r>
              <a:rPr lang="lv-LV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enerģijas uzkrāšanas iekārtas un infrastruktūra</a:t>
            </a:r>
          </a:p>
          <a:p>
            <a:r>
              <a:rPr lang="lv-LV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Biogāzes bagātināšanas tehnoloģijas (biometāns)</a:t>
            </a:r>
          </a:p>
          <a:p>
            <a:r>
              <a:rPr lang="lv-LV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Atjaunīgā enerģija centralizētajā </a:t>
            </a:r>
            <a:r>
              <a:rPr lang="lv-LV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siltumpgādē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24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E2EAB0B-65BE-176C-A38C-C4B6780AA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-3095813" y="535175"/>
            <a:ext cx="5801109" cy="5787649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EBDDE5A-C30B-9E54-4B54-D2B572D4F687}"/>
              </a:ext>
            </a:extLst>
          </p:cNvPr>
          <p:cNvSpPr txBox="1">
            <a:spLocks/>
          </p:cNvSpPr>
          <p:nvPr/>
        </p:nvSpPr>
        <p:spPr>
          <a:xfrm>
            <a:off x="3663725" y="1755408"/>
            <a:ext cx="6705393" cy="4666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D82F"/>
              </a:buClr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B5CE"/>
              </a:buClr>
              <a:buFont typeface="System Font Regular"/>
              <a:buChar char="⎼"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B5CC"/>
              </a:buClr>
              <a:buFont typeface="System Font Regular"/>
              <a:buChar char="⎼"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Nulles vai zemu emisiju transports</a:t>
            </a:r>
          </a:p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Koplietošanas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bezemisiju</a:t>
            </a:r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transports, t.sk. </a:t>
            </a:r>
            <a:r>
              <a:rPr lang="lv-LV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mikromobilitāte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Uzlādes infrastruktūras izveide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50C4047-ABA0-9787-3A69-DA3D20D3F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726" y="917713"/>
            <a:ext cx="7083573" cy="855634"/>
          </a:xfrm>
        </p:spPr>
        <p:txBody>
          <a:bodyPr/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Ilgtspējīgs transports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4522FD1-1800-1C9D-0250-96DF6C6AF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5378" y="2991317"/>
            <a:ext cx="1140628" cy="875366"/>
          </a:xfrm>
          <a:prstGeom prst="rect">
            <a:avLst/>
          </a:prstGeom>
        </p:spPr>
      </p:pic>
      <p:pic>
        <p:nvPicPr>
          <p:cNvPr id="19" name="Picture 2" descr="A green planet with a tractor and solar panels&#10;&#10;AI-generated content may be incorrect.">
            <a:extLst>
              <a:ext uri="{FF2B5EF4-FFF2-40B4-BE49-F238E27FC236}">
                <a16:creationId xmlns:a16="http://schemas.microsoft.com/office/drawing/2014/main" id="{973DBB3A-3A8F-05DC-DEC0-6E2651EAE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687" y="2258947"/>
            <a:ext cx="2306714" cy="23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A green planet with a tractor and solar panels&#10;&#10;AI-generated content may be incorrect.">
            <a:extLst>
              <a:ext uri="{FF2B5EF4-FFF2-40B4-BE49-F238E27FC236}">
                <a16:creationId xmlns:a16="http://schemas.microsoft.com/office/drawing/2014/main" id="{DCFC73EE-59E1-8F64-7D4B-8BAE291AD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121" y="3239001"/>
            <a:ext cx="5462814" cy="564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321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163C2-F8D8-EC60-53B8-D0A76AA42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99A9E83B-6282-6649-445E-85F05712D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530792">
            <a:off x="-3095812" y="535175"/>
            <a:ext cx="5801109" cy="5787649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2ECE2AC1-68E8-F7D7-B89F-ADA20D387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726" y="917713"/>
            <a:ext cx="8393595" cy="855634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Pāreja uz zema oglekļa ekonomiku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AF96FE31-7E5C-D973-7F45-1A77FF6F8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2715" y="2760418"/>
            <a:ext cx="1069731" cy="1337164"/>
          </a:xfrm>
          <a:prstGeom prst="rect">
            <a:avLst/>
          </a:prstGeom>
        </p:spPr>
      </p:pic>
      <p:pic>
        <p:nvPicPr>
          <p:cNvPr id="35" name="Picture 2" descr="A green planet with a tractor and solar panels&#10;&#10;AI-generated content may be incorrect.">
            <a:extLst>
              <a:ext uri="{FF2B5EF4-FFF2-40B4-BE49-F238E27FC236}">
                <a16:creationId xmlns:a16="http://schemas.microsoft.com/office/drawing/2014/main" id="{61720139-ED2D-5963-35D9-BED7403F5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687" y="2258947"/>
            <a:ext cx="2306714" cy="23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05040C4-4A55-9D7D-2F81-78FA6CC638EF}"/>
              </a:ext>
            </a:extLst>
          </p:cNvPr>
          <p:cNvSpPr txBox="1">
            <a:spLocks/>
          </p:cNvSpPr>
          <p:nvPr/>
        </p:nvSpPr>
        <p:spPr>
          <a:xfrm>
            <a:off x="3663725" y="2127549"/>
            <a:ext cx="8202209" cy="4666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D82F"/>
              </a:buClr>
              <a:buFontTx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B5CE"/>
              </a:buClr>
              <a:buFont typeface="System Font Regular"/>
              <a:buChar char="⎼"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B5CC"/>
              </a:buClr>
              <a:buFont typeface="System Font Regular"/>
              <a:buChar char="⎼"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Pielāgošanās klimata pārmaiņām</a:t>
            </a:r>
          </a:p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Klimata pārmaiņu ietekmes samazināšana</a:t>
            </a:r>
          </a:p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Emisiju samazināšana produkta ražošanas procesā</a:t>
            </a:r>
          </a:p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Emisiju samazināšana lauksaimniecībā</a:t>
            </a:r>
          </a:p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Būtiska fosilā resursa patēriņa samazināšana ražošanas procesā</a:t>
            </a:r>
          </a:p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Piegāžu ķēžu dekarbonizācija</a:t>
            </a:r>
          </a:p>
        </p:txBody>
      </p:sp>
    </p:spTree>
    <p:extLst>
      <p:ext uri="{BB962C8B-B14F-4D97-AF65-F5344CB8AC3E}">
        <p14:creationId xmlns:p14="http://schemas.microsoft.com/office/powerpoint/2010/main" val="2269167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E36FB-8F42-7E5F-1182-FABB9EDA6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C662DBA-0CC4-797D-34AB-34E37FFCD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042898">
            <a:off x="-3095813" y="535175"/>
            <a:ext cx="5801109" cy="5787649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5B9BC64-83EC-5883-7442-730D5DC2DFA4}"/>
              </a:ext>
            </a:extLst>
          </p:cNvPr>
          <p:cNvSpPr txBox="1">
            <a:spLocks/>
          </p:cNvSpPr>
          <p:nvPr/>
        </p:nvSpPr>
        <p:spPr>
          <a:xfrm>
            <a:off x="3663725" y="1755408"/>
            <a:ext cx="8202209" cy="4666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1D82F"/>
              </a:buClr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B5CE"/>
              </a:buClr>
              <a:buFont typeface="System Font Regular"/>
              <a:buChar char="⎼"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B5CC"/>
              </a:buClr>
              <a:buFont typeface="System Font Regular"/>
              <a:buChar char="⎼"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Dzīvojamo un nedzīvojamo ēku būvniecība vai pārbūve, sasniedzot energoefektivitāti ar vismaz 10% ietaupījumu virs A klases</a:t>
            </a:r>
          </a:p>
          <a:p>
            <a:r>
              <a:rPr lang="lv-LV" sz="2000" b="1" dirty="0">
                <a:latin typeface="Arial" panose="020B0604020202020204" pitchFamily="34" charset="0"/>
                <a:cs typeface="Arial" panose="020B0604020202020204" pitchFamily="34" charset="0"/>
              </a:rPr>
              <a:t> Dzīvojamo un nedzīvojamo ēku kompleksa renovācija, lai būtiski samazinātu energoresursu patēriņu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B90220-ED2E-65D2-8307-24906FB1C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3726" y="917713"/>
            <a:ext cx="7083573" cy="855634"/>
          </a:xfrm>
        </p:spPr>
        <p:txBody>
          <a:bodyPr/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Zaļās ēkas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white and black logo&#10;&#10;AI-generated content may be incorrect.">
            <a:extLst>
              <a:ext uri="{FF2B5EF4-FFF2-40B4-BE49-F238E27FC236}">
                <a16:creationId xmlns:a16="http://schemas.microsoft.com/office/drawing/2014/main" id="{87303828-49A6-BE24-3487-F41102489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53" y="2909167"/>
            <a:ext cx="1039663" cy="1039663"/>
          </a:xfrm>
          <a:prstGeom prst="rect">
            <a:avLst/>
          </a:prstGeom>
        </p:spPr>
      </p:pic>
      <p:pic>
        <p:nvPicPr>
          <p:cNvPr id="14" name="Picture 2" descr="A green planet with a tractor and solar panels&#10;&#10;AI-generated content may be incorrect.">
            <a:extLst>
              <a:ext uri="{FF2B5EF4-FFF2-40B4-BE49-F238E27FC236}">
                <a16:creationId xmlns:a16="http://schemas.microsoft.com/office/drawing/2014/main" id="{F4DD8A67-E423-F796-F44D-FBD0E4F36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687" y="2258947"/>
            <a:ext cx="2306714" cy="23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268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4FA20-12DE-FA9C-FBBA-FEA915DDD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6">
            <a:extLst>
              <a:ext uri="{FF2B5EF4-FFF2-40B4-BE49-F238E27FC236}">
                <a16:creationId xmlns:a16="http://schemas.microsoft.com/office/drawing/2014/main" id="{05D43DB9-AEBD-53B6-CC55-779A3F7C6F5F}"/>
              </a:ext>
            </a:extLst>
          </p:cNvPr>
          <p:cNvSpPr/>
          <p:nvPr/>
        </p:nvSpPr>
        <p:spPr>
          <a:xfrm>
            <a:off x="933865" y="1396076"/>
            <a:ext cx="5086826" cy="3590593"/>
          </a:xfrm>
          <a:prstGeom prst="roundRect">
            <a:avLst/>
          </a:prstGeom>
          <a:solidFill>
            <a:srgbClr val="0046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>
              <a:highlight>
                <a:srgbClr val="00467F"/>
              </a:highlight>
            </a:endParaRPr>
          </a:p>
        </p:txBody>
      </p:sp>
      <p:sp>
        <p:nvSpPr>
          <p:cNvPr id="3" name="Display 2">
            <a:extLst>
              <a:ext uri="{FF2B5EF4-FFF2-40B4-BE49-F238E27FC236}">
                <a16:creationId xmlns:a16="http://schemas.microsoft.com/office/drawing/2014/main" id="{35FE1D2C-D794-B286-AC26-F8162EA69C87}"/>
              </a:ext>
            </a:extLst>
          </p:cNvPr>
          <p:cNvSpPr/>
          <p:nvPr/>
        </p:nvSpPr>
        <p:spPr>
          <a:xfrm rot="16200000">
            <a:off x="3998200" y="6051940"/>
            <a:ext cx="6116587" cy="1795735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5" name="Display 4">
            <a:extLst>
              <a:ext uri="{FF2B5EF4-FFF2-40B4-BE49-F238E27FC236}">
                <a16:creationId xmlns:a16="http://schemas.microsoft.com/office/drawing/2014/main" id="{561B0DFF-38F4-08E5-1997-574C49170C8D}"/>
              </a:ext>
            </a:extLst>
          </p:cNvPr>
          <p:cNvSpPr/>
          <p:nvPr/>
        </p:nvSpPr>
        <p:spPr>
          <a:xfrm rot="16200000">
            <a:off x="6016663" y="6051938"/>
            <a:ext cx="6116587" cy="1795735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7" name="Display 6">
            <a:extLst>
              <a:ext uri="{FF2B5EF4-FFF2-40B4-BE49-F238E27FC236}">
                <a16:creationId xmlns:a16="http://schemas.microsoft.com/office/drawing/2014/main" id="{821B975B-555D-1261-FFA2-45FCFEDCDCFB}"/>
              </a:ext>
            </a:extLst>
          </p:cNvPr>
          <p:cNvSpPr/>
          <p:nvPr/>
        </p:nvSpPr>
        <p:spPr>
          <a:xfrm rot="16200000">
            <a:off x="8032617" y="6051943"/>
            <a:ext cx="6116587" cy="1795733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9" name="Display 8">
            <a:extLst>
              <a:ext uri="{FF2B5EF4-FFF2-40B4-BE49-F238E27FC236}">
                <a16:creationId xmlns:a16="http://schemas.microsoft.com/office/drawing/2014/main" id="{49EABA22-07BE-8598-B530-BCA0DC8A72EB}"/>
              </a:ext>
            </a:extLst>
          </p:cNvPr>
          <p:cNvSpPr/>
          <p:nvPr/>
        </p:nvSpPr>
        <p:spPr>
          <a:xfrm rot="16200000">
            <a:off x="2064530" y="7370869"/>
            <a:ext cx="6116587" cy="1795733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6F105-9C7B-BB76-B72D-280DA5406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600" dirty="0">
                <a:latin typeface="Arial" panose="020B0604020202020204" pitchFamily="34" charset="0"/>
                <a:cs typeface="Arial" panose="020B0604020202020204" pitchFamily="34" charset="0"/>
              </a:rPr>
              <a:t>Aizdevums Ilgtspējai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7818FF-E155-E4A7-1725-7179D2AA9C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24763" y="1743739"/>
            <a:ext cx="4114800" cy="2806995"/>
          </a:xfrm>
        </p:spPr>
        <p:txBody>
          <a:bodyPr>
            <a:noAutofit/>
          </a:bodyPr>
          <a:lstStyle/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b="1" dirty="0">
                <a:latin typeface="Arial" panose="020B0604020202020204" pitchFamily="34" charset="0"/>
                <a:cs typeface="Arial" panose="020B0604020202020204" pitchFamily="34" charset="0"/>
              </a:rPr>
              <a:t>MVU un lielajiem komersantiem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b="1" dirty="0">
                <a:latin typeface="Arial" panose="020B0604020202020204" pitchFamily="34" charset="0"/>
                <a:cs typeface="Arial" panose="020B0604020202020204" pitchFamily="34" charset="0"/>
              </a:rPr>
              <a:t>Visā Latvijā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b="1" dirty="0">
                <a:latin typeface="Arial" panose="020B0604020202020204" pitchFamily="34" charset="0"/>
                <a:cs typeface="Arial" panose="020B0604020202020204" pitchFamily="34" charset="0"/>
              </a:rPr>
              <a:t>Aizdevums līdz 5 milj. EUR</a:t>
            </a: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b="1" dirty="0">
                <a:latin typeface="Arial" panose="020B0604020202020204" pitchFamily="34" charset="0"/>
                <a:cs typeface="Arial" panose="020B0604020202020204" pitchFamily="34" charset="0"/>
              </a:rPr>
              <a:t>Līdzdalība no 10%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b="1" dirty="0">
                <a:latin typeface="Arial" panose="020B0604020202020204" pitchFamily="34" charset="0"/>
                <a:cs typeface="Arial" panose="020B0604020202020204" pitchFamily="34" charset="0"/>
              </a:rPr>
              <a:t>Pazemināta procentu likme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b="1" dirty="0">
                <a:latin typeface="Arial" panose="020B0604020202020204" pitchFamily="34" charset="0"/>
                <a:cs typeface="Arial" panose="020B0604020202020204" pitchFamily="34" charset="0"/>
              </a:rPr>
              <a:t>Atvieglotas nodrošinājuma prasības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285750" indent="-285750" algn="l" fontAlgn="base">
              <a:buClr>
                <a:srgbClr val="FF755B"/>
              </a:buClr>
              <a:buFont typeface="Arial" panose="020B0604020202020204" pitchFamily="34" charset="0"/>
              <a:buChar char="•"/>
            </a:pPr>
            <a:r>
              <a:rPr lang="lv-LV" b="1" dirty="0">
                <a:latin typeface="Arial" panose="020B0604020202020204" pitchFamily="34" charset="0"/>
                <a:cs typeface="Arial" panose="020B0604020202020204" pitchFamily="34" charset="0"/>
              </a:rPr>
              <a:t>Atmaksa līdz 15 gadu grafikā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Clr>
                <a:srgbClr val="FF755B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Clr>
                <a:srgbClr val="FF755B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Placeholder 15" descr="A person and person standing next to a house&#10;&#10;AI-generated content may be incorrect.">
            <a:extLst>
              <a:ext uri="{FF2B5EF4-FFF2-40B4-BE49-F238E27FC236}">
                <a16:creationId xmlns:a16="http://schemas.microsoft.com/office/drawing/2014/main" id="{9540447D-F32C-D84B-B9E2-5B7CF4391EC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9" t="-20990" r="-15349" b="-55510"/>
          <a:stretch/>
        </p:blipFill>
        <p:spPr>
          <a:xfrm>
            <a:off x="8146211" y="3728210"/>
            <a:ext cx="1979100" cy="1979100"/>
          </a:xfrm>
        </p:spPr>
      </p:pic>
      <p:pic>
        <p:nvPicPr>
          <p:cNvPr id="18" name="Picture Placeholder 17" descr="A group of people around a globe&#10;&#10;AI-generated content may be incorrect.">
            <a:extLst>
              <a:ext uri="{FF2B5EF4-FFF2-40B4-BE49-F238E27FC236}">
                <a16:creationId xmlns:a16="http://schemas.microsoft.com/office/drawing/2014/main" id="{0014AC2A-77DD-23B1-5300-E94DFACBFE4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82" t="-29111" r="-7517" b="-29111"/>
          <a:stretch/>
        </p:blipFill>
        <p:spPr>
          <a:xfrm>
            <a:off x="10193044" y="3693677"/>
            <a:ext cx="1738471" cy="1738471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CB9A4F-A78E-AE01-8FBC-92D07C73DA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70404" y="5401893"/>
            <a:ext cx="1312931" cy="562971"/>
          </a:xfrm>
        </p:spPr>
        <p:txBody>
          <a:bodyPr>
            <a:normAutofit/>
          </a:bodyPr>
          <a:lstStyle/>
          <a:p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Zaļais autoparks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isplay 8">
            <a:extLst>
              <a:ext uri="{FF2B5EF4-FFF2-40B4-BE49-F238E27FC236}">
                <a16:creationId xmlns:a16="http://schemas.microsoft.com/office/drawing/2014/main" id="{F06A80D3-3809-7278-663E-D2A7DFFE8D54}"/>
              </a:ext>
            </a:extLst>
          </p:cNvPr>
          <p:cNvSpPr/>
          <p:nvPr/>
        </p:nvSpPr>
        <p:spPr>
          <a:xfrm rot="16200000">
            <a:off x="76944" y="7361127"/>
            <a:ext cx="6116587" cy="1795733"/>
          </a:xfrm>
          <a:prstGeom prst="flowChartDisplay">
            <a:avLst/>
          </a:prstGeom>
          <a:solidFill>
            <a:srgbClr val="FF75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05AB3E6-EBAC-55AD-F706-2B1FE88E9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8098" r="51759" b="38106"/>
          <a:stretch/>
        </p:blipFill>
        <p:spPr>
          <a:xfrm>
            <a:off x="6249054" y="3772679"/>
            <a:ext cx="1572937" cy="142802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9CD1626-C29F-FCE8-F46F-199ABDC34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7665" r="1989" b="53023"/>
          <a:stretch/>
        </p:blipFill>
        <p:spPr>
          <a:xfrm>
            <a:off x="2322670" y="5400280"/>
            <a:ext cx="1565889" cy="146113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C8AAB53-B473-90C0-09C6-34B240BAE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82" t="6710" r="7785" b="42080"/>
          <a:stretch/>
        </p:blipFill>
        <p:spPr>
          <a:xfrm>
            <a:off x="4118404" y="5358879"/>
            <a:ext cx="1984787" cy="1128931"/>
          </a:xfrm>
          <a:prstGeom prst="rect">
            <a:avLst/>
          </a:prstGeom>
        </p:spPr>
      </p:pic>
      <p:sp>
        <p:nvSpPr>
          <p:cNvPr id="34" name="Text Placeholder 9">
            <a:extLst>
              <a:ext uri="{FF2B5EF4-FFF2-40B4-BE49-F238E27FC236}">
                <a16:creationId xmlns:a16="http://schemas.microsoft.com/office/drawing/2014/main" id="{E0327478-393B-914D-AB39-214744F1C6EC}"/>
              </a:ext>
            </a:extLst>
          </p:cNvPr>
          <p:cNvSpPr txBox="1">
            <a:spLocks/>
          </p:cNvSpPr>
          <p:nvPr/>
        </p:nvSpPr>
        <p:spPr>
          <a:xfrm>
            <a:off x="8418490" y="5400280"/>
            <a:ext cx="1312931" cy="562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Zaļās ēkas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CEEE9054-5879-8A78-F97C-F7771DACBCA4}"/>
              </a:ext>
            </a:extLst>
          </p:cNvPr>
          <p:cNvSpPr txBox="1">
            <a:spLocks/>
          </p:cNvSpPr>
          <p:nvPr/>
        </p:nvSpPr>
        <p:spPr>
          <a:xfrm>
            <a:off x="10405813" y="5436246"/>
            <a:ext cx="1312931" cy="972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Mark-Book" panose="02000500000000000000" pitchFamily="2" charset="0"/>
                <a:ea typeface="Mark-Book" panose="020005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ark" panose="02000500000000000000" pitchFamily="2" charset="0"/>
                <a:ea typeface="Mark" panose="020005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600" dirty="0">
                <a:latin typeface="Arial" panose="020B0604020202020204" pitchFamily="34" charset="0"/>
                <a:cs typeface="Arial" panose="020B0604020202020204" pitchFamily="34" charset="0"/>
              </a:rPr>
              <a:t>Citi videi draudzīgi pasākumi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95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2D4E7D"/>
      </a:dk1>
      <a:lt1>
        <a:srgbClr val="FFFFFF"/>
      </a:lt1>
      <a:dk2>
        <a:srgbClr val="44546A"/>
      </a:dk2>
      <a:lt2>
        <a:srgbClr val="E7E6E6"/>
      </a:lt2>
      <a:accent1>
        <a:srgbClr val="C7D63C"/>
      </a:accent1>
      <a:accent2>
        <a:srgbClr val="FF745A"/>
      </a:accent2>
      <a:accent3>
        <a:srgbClr val="A5487D"/>
      </a:accent3>
      <a:accent4>
        <a:srgbClr val="96494F"/>
      </a:accent4>
      <a:accent5>
        <a:srgbClr val="6EC3BC"/>
      </a:accent5>
      <a:accent6>
        <a:srgbClr val="18C0FF"/>
      </a:accent6>
      <a:hlink>
        <a:srgbClr val="3A6AA9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 xmlns="badb0453-59a3-4e2f-aeb6-94281042d929" xsi:nil="true"/>
    <bilde xmlns="badb0453-59a3-4e2f-aeb6-94281042d929" xsi:nil="true"/>
    <lcf76f155ced4ddcb4097134ff3c332f xmlns="badb0453-59a3-4e2f-aeb6-94281042d929">
      <Terms xmlns="http://schemas.microsoft.com/office/infopath/2007/PartnerControls"/>
    </lcf76f155ced4ddcb4097134ff3c332f>
    <Owner xmlns="badb0453-59a3-4e2f-aeb6-94281042d929">
      <UserInfo>
        <DisplayName/>
        <AccountId xsi:nil="true"/>
        <AccountType/>
      </UserInfo>
    </Owner>
    <TaxCatchAll xmlns="e6f70250-f7a6-40b2-9481-09bb5a906f7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3D8FD9B822A449A53B133A369B76CA" ma:contentTypeVersion="18" ma:contentTypeDescription="Create a new document." ma:contentTypeScope="" ma:versionID="adf70491054f6d444174fcf371ff5ea2">
  <xsd:schema xmlns:xsd="http://www.w3.org/2001/XMLSchema" xmlns:xs="http://www.w3.org/2001/XMLSchema" xmlns:p="http://schemas.microsoft.com/office/2006/metadata/properties" xmlns:ns2="badb0453-59a3-4e2f-aeb6-94281042d929" xmlns:ns3="e6f70250-f7a6-40b2-9481-09bb5a906f7f" targetNamespace="http://schemas.microsoft.com/office/2006/metadata/properties" ma:root="true" ma:fieldsID="53c6aec655f0757c48b35fe5af7409a2" ns2:_="" ns3:_="">
    <xsd:import namespace="badb0453-59a3-4e2f-aeb6-94281042d929"/>
    <xsd:import namespace="e6f70250-f7a6-40b2-9481-09bb5a906f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Owner" minOccurs="0"/>
                <xsd:element ref="ns2:bilde" minOccurs="0"/>
                <xsd:element ref="ns2:imag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db0453-59a3-4e2f-aeb6-94281042d9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Owner" ma:index="17" nillable="true" ma:displayName="Owner" ma:format="Dropdown" ma:list="UserInfo" ma:SharePointGroup="0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ilde" ma:index="18" nillable="true" ma:displayName="bilde" ma:format="Thumbnail" ma:internalName="bilde">
      <xsd:simpleType>
        <xsd:restriction base="dms:Unknown"/>
      </xsd:simpleType>
    </xsd:element>
    <xsd:element name="image" ma:index="19" nillable="true" ma:displayName="image" ma:format="Thumbnail" ma:internalName="imag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c802d30-d0ed-4d9c-9ae2-8ef0183b34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f70250-f7a6-40b2-9481-09bb5a906f7f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4420b48-7b4e-45f0-b4da-e56f9af0de81}" ma:internalName="TaxCatchAll" ma:showField="CatchAllData" ma:web="e6f70250-f7a6-40b2-9481-09bb5a906f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6342D0-4ABD-4308-BA19-F8AB10BAC167}">
  <ds:schemaRefs>
    <ds:schemaRef ds:uri="http://schemas.microsoft.com/office/2006/metadata/properties"/>
    <ds:schemaRef ds:uri="http://schemas.microsoft.com/office/infopath/2007/PartnerControls"/>
    <ds:schemaRef ds:uri="badb0453-59a3-4e2f-aeb6-94281042d929"/>
    <ds:schemaRef ds:uri="e6f70250-f7a6-40b2-9481-09bb5a906f7f"/>
  </ds:schemaRefs>
</ds:datastoreItem>
</file>

<file path=customXml/itemProps2.xml><?xml version="1.0" encoding="utf-8"?>
<ds:datastoreItem xmlns:ds="http://schemas.openxmlformats.org/officeDocument/2006/customXml" ds:itemID="{2E8F1E29-9738-4D83-AD32-6E63AC72A96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A7A3AA-56A0-464E-B9E5-06FB350072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db0453-59a3-4e2f-aeb6-94281042d929"/>
    <ds:schemaRef ds:uri="e6f70250-f7a6-40b2-9481-09bb5a906f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8808</TotalTime>
  <Words>630</Words>
  <Application>Microsoft Office PowerPoint</Application>
  <PresentationFormat>Widescreen</PresentationFormat>
  <Paragraphs>112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FINANSĒJUMS ILGTSPĒJĪGIEM PROJEKTIEM  AR ​VALSTS UN ES ATBALSTU​</vt:lpstr>
      <vt:lpstr>MVU un lauksaimniecības ilgtspējīgo projektu  daudzveidība –  ieraugi savu projektu šeit</vt:lpstr>
      <vt:lpstr>Energoefektivitāte</vt:lpstr>
      <vt:lpstr>APRITES ekonomika</vt:lpstr>
      <vt:lpstr>ATJAUNĪGĀ enerģija (AER)</vt:lpstr>
      <vt:lpstr>Ilgtspējīgs transports</vt:lpstr>
      <vt:lpstr>Pāreja uz zema oglekļa ekonomiku</vt:lpstr>
      <vt:lpstr>Zaļās ēkas</vt:lpstr>
      <vt:lpstr>Aizdevums Ilgtspējai</vt:lpstr>
      <vt:lpstr>ENERGOEFEKTIVITĀTES AIZDEVUMS vai GARANTIJA AR KAPITĀLA ATLAIDI ​</vt:lpstr>
      <vt:lpstr>ENERGOEFEKTIVITĀTES AIZDEVUMS vai GARANTIJA AR KAPITĀLA ATLAIDI ​</vt:lpstr>
      <vt:lpstr>BIOMETĀNA GARANTIJAS UN AIZDEVUMI AR KAPITĀLA ATLAIDI</vt:lpstr>
      <vt:lpstr>CENTRALIZĒTĀS SILTUMAPGĀDES UN AUKSTUMAPGĀDES GARANTIJAS UN AIZDEVUMI AR KAPITĀLA ATLAIDI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Altum Template</dc:title>
  <dc:subject/>
  <dc:creator>Altum</dc:creator>
  <cp:keywords/>
  <dc:description/>
  <cp:lastModifiedBy>Līga Mellēna</cp:lastModifiedBy>
  <cp:revision>102</cp:revision>
  <dcterms:created xsi:type="dcterms:W3CDTF">2021-08-10T05:54:44Z</dcterms:created>
  <dcterms:modified xsi:type="dcterms:W3CDTF">2025-12-15T05:54:54Z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0x010100F83D8FD9B822A449A53B133A369B76CA</vt:lpwstr>
  </property>
  <property fmtid="{D5CDD505-2E9C-101B-9397-08002B2CF9AE}" pid="3" name="MediaServiceImageTags">
    <vt:lpwstr/>
  </property>
</Properties>
</file>