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2"/>
  </p:notesMasterIdLst>
  <p:handoutMasterIdLst>
    <p:handoutMasterId r:id="rId13"/>
  </p:handoutMasterIdLst>
  <p:sldIdLst>
    <p:sldId id="286" r:id="rId2"/>
    <p:sldId id="413" r:id="rId3"/>
    <p:sldId id="414" r:id="rId4"/>
    <p:sldId id="418" r:id="rId5"/>
    <p:sldId id="419" r:id="rId6"/>
    <p:sldId id="417" r:id="rId7"/>
    <p:sldId id="416" r:id="rId8"/>
    <p:sldId id="415" r:id="rId9"/>
    <p:sldId id="322" r:id="rId10"/>
    <p:sldId id="350" r:id="rId11"/>
  </p:sldIdLst>
  <p:sldSz cx="9144000" cy="5143500" type="screen16x9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04">
          <p15:clr>
            <a:srgbClr val="A4A3A4"/>
          </p15:clr>
        </p15:guide>
        <p15:guide id="3" orient="horz" pos="237">
          <p15:clr>
            <a:srgbClr val="A4A3A4"/>
          </p15:clr>
        </p15:guide>
        <p15:guide id="6" pos="2824">
          <p15:clr>
            <a:srgbClr val="A4A3A4"/>
          </p15:clr>
        </p15:guide>
        <p15:guide id="7" pos="420">
          <p15:clr>
            <a:srgbClr val="A4A3A4"/>
          </p15:clr>
        </p15:guide>
        <p15:guide id="8" pos="3243">
          <p15:clr>
            <a:srgbClr val="A4A3A4"/>
          </p15:clr>
        </p15:guide>
        <p15:guide id="9" pos="726">
          <p15:clr>
            <a:srgbClr val="A4A3A4"/>
          </p15:clr>
        </p15:guide>
        <p15:guide id="10" pos="839">
          <p15:clr>
            <a:srgbClr val="A4A3A4"/>
          </p15:clr>
        </p15:guide>
        <p15:guide id="11" pos="1144">
          <p15:clr>
            <a:srgbClr val="A4A3A4"/>
          </p15:clr>
        </p15:guide>
        <p15:guide id="12" pos="1258">
          <p15:clr>
            <a:srgbClr val="A4A3A4"/>
          </p15:clr>
        </p15:guide>
        <p15:guide id="13" pos="1565">
          <p15:clr>
            <a:srgbClr val="A4A3A4"/>
          </p15:clr>
        </p15:guide>
        <p15:guide id="14" pos="1676">
          <p15:clr>
            <a:srgbClr val="A4A3A4"/>
          </p15:clr>
        </p15:guide>
        <p15:guide id="15" pos="2936">
          <p15:clr>
            <a:srgbClr val="A4A3A4"/>
          </p15:clr>
        </p15:guide>
        <p15:guide id="16" pos="1984">
          <p15:clr>
            <a:srgbClr val="A4A3A4"/>
          </p15:clr>
        </p15:guide>
        <p15:guide id="17" pos="2403">
          <p15:clr>
            <a:srgbClr val="A4A3A4"/>
          </p15:clr>
        </p15:guide>
        <p15:guide id="18" pos="2098">
          <p15:clr>
            <a:srgbClr val="A4A3A4"/>
          </p15:clr>
        </p15:guide>
        <p15:guide id="19" pos="2517">
          <p15:clr>
            <a:srgbClr val="A4A3A4"/>
          </p15:clr>
        </p15:guide>
        <p15:guide id="20" pos="3357">
          <p15:clr>
            <a:srgbClr val="A4A3A4"/>
          </p15:clr>
        </p15:guide>
        <p15:guide id="21" pos="3663">
          <p15:clr>
            <a:srgbClr val="A4A3A4"/>
          </p15:clr>
        </p15:guide>
        <p15:guide id="22" pos="3776">
          <p15:clr>
            <a:srgbClr val="A4A3A4"/>
          </p15:clr>
        </p15:guide>
        <p15:guide id="23" pos="4082">
          <p15:clr>
            <a:srgbClr val="A4A3A4"/>
          </p15:clr>
        </p15:guide>
        <p15:guide id="24" pos="4196">
          <p15:clr>
            <a:srgbClr val="A4A3A4"/>
          </p15:clr>
        </p15:guide>
        <p15:guide id="25" pos="4501">
          <p15:clr>
            <a:srgbClr val="A4A3A4"/>
          </p15:clr>
        </p15:guide>
        <p15:guide id="26" pos="4615">
          <p15:clr>
            <a:srgbClr val="A4A3A4"/>
          </p15:clr>
        </p15:guide>
        <p15:guide id="27" pos="4924">
          <p15:clr>
            <a:srgbClr val="A4A3A4"/>
          </p15:clr>
        </p15:guide>
        <p15:guide id="28" pos="5035">
          <p15:clr>
            <a:srgbClr val="A4A3A4"/>
          </p15:clr>
        </p15:guide>
        <p15:guide id="29" pos="53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dra Vītoliņa" initials="SV" lastIdx="1" clrIdx="0">
    <p:extLst>
      <p:ext uri="{19B8F6BF-5375-455C-9EA6-DF929625EA0E}">
        <p15:presenceInfo xmlns:p15="http://schemas.microsoft.com/office/powerpoint/2012/main" userId="S-1-5-21-2644715790-4109907414-2044265912-136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D3053"/>
    <a:srgbClr val="0F3861"/>
    <a:srgbClr val="0C2E4F"/>
    <a:srgbClr val="0A2955"/>
    <a:srgbClr val="006699"/>
    <a:srgbClr val="83B5C6"/>
    <a:srgbClr val="0099CC"/>
    <a:srgbClr val="E6E6E6"/>
    <a:srgbClr val="003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49" autoAdjust="0"/>
    <p:restoredTop sz="84837" autoAdjust="0"/>
  </p:normalViewPr>
  <p:slideViewPr>
    <p:cSldViewPr snapToGrid="0">
      <p:cViewPr varScale="1">
        <p:scale>
          <a:sx n="92" d="100"/>
          <a:sy n="92" d="100"/>
        </p:scale>
        <p:origin x="245" y="96"/>
      </p:cViewPr>
      <p:guideLst>
        <p:guide orient="horz" pos="3004"/>
        <p:guide orient="horz" pos="237"/>
        <p:guide pos="2824"/>
        <p:guide pos="420"/>
        <p:guide pos="3243"/>
        <p:guide pos="726"/>
        <p:guide pos="839"/>
        <p:guide pos="1144"/>
        <p:guide pos="1258"/>
        <p:guide pos="1565"/>
        <p:guide pos="1676"/>
        <p:guide pos="2936"/>
        <p:guide pos="1984"/>
        <p:guide pos="2403"/>
        <p:guide pos="2098"/>
        <p:guide pos="2517"/>
        <p:guide pos="3357"/>
        <p:guide pos="3663"/>
        <p:guide pos="3776"/>
        <p:guide pos="4082"/>
        <p:guide pos="4196"/>
        <p:guide pos="4501"/>
        <p:guide pos="4615"/>
        <p:guide pos="4924"/>
        <p:guide pos="5035"/>
        <p:guide pos="53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Chart%20in%20Microsoft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3055555555555558E-2"/>
          <c:y val="0.24782225138524352"/>
          <c:w val="0.81388888888888888"/>
          <c:h val="0.57479476523767858"/>
        </c:manualLayout>
      </c:layout>
      <c:pie3DChart>
        <c:varyColors val="1"/>
        <c:ser>
          <c:idx val="0"/>
          <c:order val="0"/>
          <c:tx>
            <c:strRef>
              <c:f>'[Chart in Microsoft PowerPoint]Sheet1'!$B$1</c:f>
              <c:strCache>
                <c:ptCount val="1"/>
                <c:pt idx="0">
                  <c:v>Latvijas standartu skaits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tint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DDB-4BF6-B3B8-33C3E6DD550C}"/>
              </c:ext>
            </c:extLst>
          </c:dPt>
          <c:dPt>
            <c:idx val="1"/>
            <c:bubble3D val="0"/>
            <c:spPr>
              <a:solidFill>
                <a:schemeClr val="accent1">
                  <a:tint val="7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DDB-4BF6-B3B8-33C3E6DD550C}"/>
              </c:ext>
            </c:extLst>
          </c:dPt>
          <c:dPt>
            <c:idx val="2"/>
            <c:bubble3D val="0"/>
            <c:spPr>
              <a:solidFill>
                <a:schemeClr val="accent1">
                  <a:tint val="9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DDB-4BF6-B3B8-33C3E6DD550C}"/>
              </c:ext>
            </c:extLst>
          </c:dPt>
          <c:dPt>
            <c:idx val="3"/>
            <c:bubble3D val="0"/>
            <c:spPr>
              <a:solidFill>
                <a:schemeClr val="accent1">
                  <a:shade val="9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DDB-4BF6-B3B8-33C3E6DD550C}"/>
              </c:ext>
            </c:extLst>
          </c:dPt>
          <c:dPt>
            <c:idx val="4"/>
            <c:bubble3D val="0"/>
            <c:spPr>
              <a:solidFill>
                <a:schemeClr val="accent1">
                  <a:shade val="7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3DDB-4BF6-B3B8-33C3E6DD550C}"/>
              </c:ext>
            </c:extLst>
          </c:dPt>
          <c:dPt>
            <c:idx val="5"/>
            <c:bubble3D val="0"/>
            <c:spPr>
              <a:solidFill>
                <a:schemeClr val="accent1">
                  <a:shade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3DDB-4BF6-B3B8-33C3E6DD550C}"/>
              </c:ext>
            </c:extLst>
          </c:dPt>
          <c:dLbls>
            <c:dLbl>
              <c:idx val="0"/>
              <c:layout>
                <c:manualLayout>
                  <c:x val="-0.23439464912061284"/>
                  <c:y val="-0.1769991509867397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CEN</a:t>
                    </a:r>
                  </a:p>
                  <a:p>
                    <a:r>
                      <a:rPr lang="en-US" dirty="0"/>
                      <a:t>35 778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015519018602615"/>
                      <c:h val="0.1732723850497445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3DDB-4BF6-B3B8-33C3E6DD550C}"/>
                </c:ext>
              </c:extLst>
            </c:dLbl>
            <c:dLbl>
              <c:idx val="1"/>
              <c:layout>
                <c:manualLayout>
                  <c:x val="8.1319806914573758E-2"/>
                  <c:y val="-9.411915403556539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CENELEC</a:t>
                    </a:r>
                    <a:endParaRPr lang="en-US" baseline="0" dirty="0"/>
                  </a:p>
                  <a:p>
                    <a:pPr>
                      <a:defRPr/>
                    </a:pPr>
                    <a:r>
                      <a:rPr lang="en-US" dirty="0"/>
                      <a:t>14</a:t>
                    </a:r>
                    <a:r>
                      <a:rPr lang="en-US" baseline="0" dirty="0"/>
                      <a:t> 550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accent5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205134260903117"/>
                      <c:h val="0.3004757438393607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3DDB-4BF6-B3B8-33C3E6DD550C}"/>
                </c:ext>
              </c:extLst>
            </c:dLbl>
            <c:dLbl>
              <c:idx val="2"/>
              <c:layout>
                <c:manualLayout>
                  <c:x val="-2.2490898157800782E-2"/>
                  <c:y val="7.9934280868830618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ETSI </a:t>
                    </a:r>
                    <a:r>
                      <a:rPr lang="en-US" baseline="0" dirty="0"/>
                      <a:t> </a:t>
                    </a:r>
                    <a:r>
                      <a:rPr lang="en-US" dirty="0"/>
                      <a:t>5 275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accent5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129846680431146"/>
                      <c:h val="0.2094704147461534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3DDB-4BF6-B3B8-33C3E6DD550C}"/>
                </c:ext>
              </c:extLst>
            </c:dLbl>
            <c:dLbl>
              <c:idx val="3"/>
              <c:layout>
                <c:manualLayout>
                  <c:x val="-7.571710066650443E-2"/>
                  <c:y val="-0.1217942339084463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ISO  376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accent5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496494767665509"/>
                      <c:h val="0.1248722774939499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7-3DDB-4BF6-B3B8-33C3E6DD550C}"/>
                </c:ext>
              </c:extLst>
            </c:dLbl>
            <c:dLbl>
              <c:idx val="4"/>
              <c:layout>
                <c:manualLayout>
                  <c:x val="0.10594923889748079"/>
                  <c:y val="-0.1527419317274773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IEC</a:t>
                    </a:r>
                    <a:r>
                      <a:rPr lang="en-US" baseline="0" dirty="0"/>
                      <a:t>  44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3DDB-4BF6-B3B8-33C3E6DD550C}"/>
                </c:ext>
              </c:extLst>
            </c:dLbl>
            <c:dLbl>
              <c:idx val="5"/>
              <c:layout>
                <c:manualLayout>
                  <c:x val="0.2628825335018567"/>
                  <c:y val="-2.160474092392121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LVS  891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accent5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13244518413264"/>
                      <c:h val="0.1087389083086851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B-3DDB-4BF6-B3B8-33C3E6DD55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accent5">
                      <a:lumMod val="50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'[Chart in Microsoft PowerPoint]Sheet1'!$A$2:$A$7</c:f>
              <c:strCache>
                <c:ptCount val="6"/>
                <c:pt idx="0">
                  <c:v>CEN</c:v>
                </c:pt>
                <c:pt idx="1">
                  <c:v>CENELEC</c:v>
                </c:pt>
                <c:pt idx="2">
                  <c:v>ETSI</c:v>
                </c:pt>
                <c:pt idx="3">
                  <c:v>ISO</c:v>
                </c:pt>
                <c:pt idx="4">
                  <c:v>IEC</c:v>
                </c:pt>
                <c:pt idx="5">
                  <c:v>LVS</c:v>
                </c:pt>
              </c:strCache>
            </c:strRef>
          </c:cat>
          <c:val>
            <c:numRef>
              <c:f>'[Chart in Microsoft PowerPoint]Sheet1'!$B$2:$B$7</c:f>
              <c:numCache>
                <c:formatCode>General</c:formatCode>
                <c:ptCount val="6"/>
                <c:pt idx="0">
                  <c:v>28157</c:v>
                </c:pt>
                <c:pt idx="1">
                  <c:v>11155</c:v>
                </c:pt>
                <c:pt idx="2">
                  <c:v>4977</c:v>
                </c:pt>
                <c:pt idx="3">
                  <c:v>231</c:v>
                </c:pt>
                <c:pt idx="4">
                  <c:v>44</c:v>
                </c:pt>
                <c:pt idx="5">
                  <c:v>725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DDB-4BF6-B3B8-33C3E6DD55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>
          <a:solidFill>
            <a:schemeClr val="accent5">
              <a:lumMod val="50000"/>
            </a:schemeClr>
          </a:solidFill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92B902-90DB-45C3-B0DF-ABA656D9D726}" type="doc">
      <dgm:prSet loTypeId="urn:microsoft.com/office/officeart/2008/layout/HexagonCluster" loCatId="picture" qsTypeId="urn:microsoft.com/office/officeart/2005/8/quickstyle/3d7" qsCatId="3D" csTypeId="urn:microsoft.com/office/officeart/2005/8/colors/accent1_4" csCatId="accent1" phldr="1"/>
      <dgm:spPr>
        <a:scene3d>
          <a:camera prst="orthographicFront" zoom="91000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lv-LV"/>
        </a:p>
      </dgm:t>
    </dgm:pt>
    <dgm:pt modelId="{06623C1F-CC5B-4C00-9231-4518C7EB2FD8}">
      <dgm:prSet phldrT="[Text]" custT="1"/>
      <dgm:spPr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 zoom="91000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marL="60325" indent="0">
            <a:lnSpc>
              <a:spcPct val="100000"/>
            </a:lnSpc>
            <a:spcAft>
              <a:spcPts val="0"/>
            </a:spcAft>
          </a:pPr>
          <a:r>
            <a:rPr lang="lv-LV" sz="1800" b="1" dirty="0">
              <a:solidFill>
                <a:schemeClr val="tx1"/>
              </a:solidFill>
            </a:rPr>
            <a:t>Standartu    izplatīšana</a:t>
          </a:r>
        </a:p>
        <a:p>
          <a:pPr marL="60325" indent="0">
            <a:lnSpc>
              <a:spcPct val="100000"/>
            </a:lnSpc>
            <a:spcAft>
              <a:spcPts val="0"/>
            </a:spcAft>
          </a:pPr>
          <a:endParaRPr lang="lv-LV" sz="2000" dirty="0">
            <a:solidFill>
              <a:schemeClr val="tx1"/>
            </a:solidFill>
          </a:endParaRPr>
        </a:p>
      </dgm:t>
    </dgm:pt>
    <dgm:pt modelId="{1B61B589-7292-418B-AC8D-2EF138CB4CE1}" type="parTrans" cxnId="{675EAC46-9A58-4E85-9A17-80BFAE088CB8}">
      <dgm:prSet/>
      <dgm:spPr/>
      <dgm:t>
        <a:bodyPr/>
        <a:lstStyle/>
        <a:p>
          <a:endParaRPr lang="lv-LV"/>
        </a:p>
      </dgm:t>
    </dgm:pt>
    <dgm:pt modelId="{37E47461-E62B-438A-8F32-8AD554E60A9D}" type="sibTrans" cxnId="{675EAC46-9A58-4E85-9A17-80BFAE088CB8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 zoom="91000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lv-LV"/>
        </a:p>
      </dgm:t>
    </dgm:pt>
    <dgm:pt modelId="{B91A8259-4367-4CFA-9599-F890B8C2812E}">
      <dgm:prSet phldrT="[Text]" custT="1"/>
      <dgm:spPr>
        <a:solidFill>
          <a:schemeClr val="bg2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 zoom="91000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marL="0" indent="0"/>
          <a:r>
            <a:rPr lang="lv-LV" sz="1600" b="1" dirty="0"/>
            <a:t>Eiropas un starptautisko standartu pārņemšana</a:t>
          </a:r>
        </a:p>
      </dgm:t>
    </dgm:pt>
    <dgm:pt modelId="{F07DE342-D9E6-44C6-AD80-5BFCDCE701DA}" type="parTrans" cxnId="{BD2C41BC-DAA5-4D53-B9C0-151D25A39D21}">
      <dgm:prSet/>
      <dgm:spPr/>
      <dgm:t>
        <a:bodyPr/>
        <a:lstStyle/>
        <a:p>
          <a:endParaRPr lang="lv-LV"/>
        </a:p>
      </dgm:t>
    </dgm:pt>
    <dgm:pt modelId="{514AE0F0-4A3F-4F08-80FF-8F8DEFBB9A1F}" type="sibTrans" cxnId="{BD2C41BC-DAA5-4D53-B9C0-151D25A39D21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 zoom="91000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lv-LV"/>
        </a:p>
      </dgm:t>
    </dgm:pt>
    <dgm:pt modelId="{4671BD91-92B3-4F75-B2D8-A0D06ED627DF}">
      <dgm:prSet phldrT="[Text]" custT="1"/>
      <dgm:spPr>
        <a:solidFill>
          <a:schemeClr val="bg2">
            <a:lumMod val="60000"/>
            <a:lumOff val="4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 zoom="91000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marL="60325" indent="0" algn="ctr">
            <a:tabLst/>
          </a:pPr>
          <a:endParaRPr lang="lv-LV" sz="1050" b="1" dirty="0"/>
        </a:p>
        <a:p>
          <a:pPr marL="60325" indent="0" algn="ctr">
            <a:tabLst/>
          </a:pPr>
          <a:r>
            <a:rPr lang="lv-LV" sz="1400" b="1" dirty="0"/>
            <a:t>   Latvijas nacionālo standartu izstrāde, dalība  Eiropas un starptautisko      standartu izstrādē</a:t>
          </a:r>
        </a:p>
      </dgm:t>
    </dgm:pt>
    <dgm:pt modelId="{9D971499-9402-4137-98FE-640F0D54EC8F}" type="parTrans" cxnId="{B1D46BE8-92CE-458F-9D62-F55104EB7062}">
      <dgm:prSet/>
      <dgm:spPr/>
      <dgm:t>
        <a:bodyPr/>
        <a:lstStyle/>
        <a:p>
          <a:endParaRPr lang="lv-LV"/>
        </a:p>
      </dgm:t>
    </dgm:pt>
    <dgm:pt modelId="{F78C5BA7-EAE5-4558-8681-E94C88AA789D}" type="sibTrans" cxnId="{B1D46BE8-92CE-458F-9D62-F55104EB7062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 zoom="91000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lv-LV"/>
        </a:p>
      </dgm:t>
    </dgm:pt>
    <dgm:pt modelId="{5E95028F-BA92-48CA-9C53-4B050D52103F}" type="pres">
      <dgm:prSet presAssocID="{6192B902-90DB-45C3-B0DF-ABA656D9D726}" presName="Name0" presStyleCnt="0">
        <dgm:presLayoutVars>
          <dgm:chMax val="21"/>
          <dgm:chPref val="21"/>
        </dgm:presLayoutVars>
      </dgm:prSet>
      <dgm:spPr/>
    </dgm:pt>
    <dgm:pt modelId="{A54EA22B-2851-4EF7-9FF2-F75B3AD0C005}" type="pres">
      <dgm:prSet presAssocID="{06623C1F-CC5B-4C00-9231-4518C7EB2FD8}" presName="text1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 zoom="91000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C0526C9F-B9FD-46F9-969B-8EE1A7B81354}" type="pres">
      <dgm:prSet presAssocID="{06623C1F-CC5B-4C00-9231-4518C7EB2FD8}" presName="textRepeatNode" presStyleLbl="alignNode1" presStyleIdx="0" presStyleCnt="3" custScaleX="99283" custScaleY="108891" custLinFactNeighborX="-655" custLinFactNeighborY="14733">
        <dgm:presLayoutVars>
          <dgm:chMax val="0"/>
          <dgm:chPref val="0"/>
          <dgm:bulletEnabled val="1"/>
        </dgm:presLayoutVars>
      </dgm:prSet>
      <dgm:spPr/>
    </dgm:pt>
    <dgm:pt modelId="{273B40ED-8EA5-49D4-8B05-C1A85B44D959}" type="pres">
      <dgm:prSet presAssocID="{06623C1F-CC5B-4C00-9231-4518C7EB2FD8}" presName="textaccent1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 zoom="91000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2EBFDA74-6EF4-4460-9DBA-12D98F9E7376}" type="pres">
      <dgm:prSet presAssocID="{06623C1F-CC5B-4C00-9231-4518C7EB2FD8}" presName="accentRepeatNode" presStyleLbl="solidAlignAcc1" presStyleIdx="0" presStyleCnt="6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 zoom="91000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7E15C565-32D4-4671-BAB6-F67FC02EB2F3}" type="pres">
      <dgm:prSet presAssocID="{37E47461-E62B-438A-8F32-8AD554E60A9D}" presName="image1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 zoom="91000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4DFC88F4-0120-47F9-A81E-65496CDD1F4B}" type="pres">
      <dgm:prSet presAssocID="{37E47461-E62B-438A-8F32-8AD554E60A9D}" presName="imageRepeatNode" presStyleLbl="alignAcc1" presStyleIdx="0" presStyleCnt="3" custScaleX="81377" custScaleY="96361" custLinFactNeighborX="-13915" custLinFactNeighborY="6096"/>
      <dgm:spPr/>
    </dgm:pt>
    <dgm:pt modelId="{99CFDC81-AA0C-4703-8B2A-E1E0EFD1B252}" type="pres">
      <dgm:prSet presAssocID="{37E47461-E62B-438A-8F32-8AD554E60A9D}" presName="imageaccent1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 zoom="91000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D6DEF91A-7F1A-451D-9D68-458E58D38D03}" type="pres">
      <dgm:prSet presAssocID="{37E47461-E62B-438A-8F32-8AD554E60A9D}" presName="accentRepeatNode" presStyleLbl="solidAlignAcc1" presStyleIdx="1" presStyleCnt="6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 zoom="91000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7FFC14D4-FA93-4EDB-A7E2-12C0247247FA}" type="pres">
      <dgm:prSet presAssocID="{B91A8259-4367-4CFA-9599-F890B8C2812E}" presName="text2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 zoom="91000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B05DE57F-EED9-4A23-A2C9-80EFE21A84C1}" type="pres">
      <dgm:prSet presAssocID="{B91A8259-4367-4CFA-9599-F890B8C2812E}" presName="textRepeatNode" presStyleLbl="alignNode1" presStyleIdx="1" presStyleCnt="3" custScaleX="116009" custScaleY="112957">
        <dgm:presLayoutVars>
          <dgm:chMax val="0"/>
          <dgm:chPref val="0"/>
          <dgm:bulletEnabled val="1"/>
        </dgm:presLayoutVars>
      </dgm:prSet>
      <dgm:spPr/>
    </dgm:pt>
    <dgm:pt modelId="{5155485E-411C-4F97-A5AE-039D07EEA044}" type="pres">
      <dgm:prSet presAssocID="{B91A8259-4367-4CFA-9599-F890B8C2812E}" presName="textaccent2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 zoom="91000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D7A3C266-589A-41E0-BC5E-E89C478B3415}" type="pres">
      <dgm:prSet presAssocID="{B91A8259-4367-4CFA-9599-F890B8C2812E}" presName="accentRepeatNode" presStyleLbl="solidAlignAcc1" presStyleIdx="2" presStyleCnt="6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 zoom="91000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CE028151-06DF-4C61-AC7D-94CA49C6E587}" type="pres">
      <dgm:prSet presAssocID="{514AE0F0-4A3F-4F08-80FF-8F8DEFBB9A1F}" presName="image2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 zoom="91000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F3C0A4CE-7E66-4450-B72A-C0EB6916B936}" type="pres">
      <dgm:prSet presAssocID="{514AE0F0-4A3F-4F08-80FF-8F8DEFBB9A1F}" presName="imageRepeatNode" presStyleLbl="alignAcc1" presStyleIdx="1" presStyleCnt="3" custScaleX="110312" custScaleY="103496" custLinFactNeighborX="4664" custLinFactNeighborY="-3039"/>
      <dgm:spPr/>
    </dgm:pt>
    <dgm:pt modelId="{E84C2485-02A4-4463-804A-767B1D5D8072}" type="pres">
      <dgm:prSet presAssocID="{514AE0F0-4A3F-4F08-80FF-8F8DEFBB9A1F}" presName="imageaccent2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 zoom="91000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419BE4B9-4830-486F-96BB-39823BE1A973}" type="pres">
      <dgm:prSet presAssocID="{514AE0F0-4A3F-4F08-80FF-8F8DEFBB9A1F}" presName="accentRepeatNode" presStyleLbl="solidAlignAcc1" presStyleIdx="3" presStyleCnt="6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 zoom="91000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16BE95F8-04F0-4E2F-A828-1A852D0DBD8F}" type="pres">
      <dgm:prSet presAssocID="{4671BD91-92B3-4F75-B2D8-A0D06ED627DF}" presName="text3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 zoom="91000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57996698-FE14-4D1F-B4C7-2000FB4C109B}" type="pres">
      <dgm:prSet presAssocID="{4671BD91-92B3-4F75-B2D8-A0D06ED627DF}" presName="textRepeatNode" presStyleLbl="alignNode1" presStyleIdx="2" presStyleCnt="3" custScaleX="130051" custScaleY="125149" custLinFactNeighborX="-15466" custLinFactNeighborY="-19421">
        <dgm:presLayoutVars>
          <dgm:chMax val="0"/>
          <dgm:chPref val="0"/>
          <dgm:bulletEnabled val="1"/>
        </dgm:presLayoutVars>
      </dgm:prSet>
      <dgm:spPr/>
    </dgm:pt>
    <dgm:pt modelId="{DE37CFEA-A3E4-40AD-A1A7-736840A9D184}" type="pres">
      <dgm:prSet presAssocID="{4671BD91-92B3-4F75-B2D8-A0D06ED627DF}" presName="textaccent3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 zoom="91000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292974DA-EF2E-4012-9808-CF31709C425B}" type="pres">
      <dgm:prSet presAssocID="{4671BD91-92B3-4F75-B2D8-A0D06ED627DF}" presName="accentRepeatNode" presStyleLbl="solidAlignAcc1" presStyleIdx="4" presStyleCnt="6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 zoom="91000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34E1FE9A-54D2-4320-B610-D468CF8C3DA5}" type="pres">
      <dgm:prSet presAssocID="{F78C5BA7-EAE5-4558-8681-E94C88AA789D}" presName="image3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 zoom="91000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2A98DEB6-4BBC-4CAC-B726-BDE98EEC814A}" type="pres">
      <dgm:prSet presAssocID="{F78C5BA7-EAE5-4558-8681-E94C88AA789D}" presName="imageRepeatNode" presStyleLbl="alignAcc1" presStyleIdx="2" presStyleCnt="3" custLinFactNeighborX="2080" custLinFactNeighborY="-17281"/>
      <dgm:spPr/>
    </dgm:pt>
    <dgm:pt modelId="{64F01C6E-51B5-4BE1-B435-F95B9399E9FC}" type="pres">
      <dgm:prSet presAssocID="{F78C5BA7-EAE5-4558-8681-E94C88AA789D}" presName="imageaccent3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 zoom="91000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E00BB31F-D55C-41D5-BA77-152C9F3852D1}" type="pres">
      <dgm:prSet presAssocID="{F78C5BA7-EAE5-4558-8681-E94C88AA789D}" presName="accentRepeatNode" presStyleLbl="solidAlignAcc1" presStyleIdx="5" presStyleCnt="6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 zoom="91000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</dgm:ptLst>
  <dgm:cxnLst>
    <dgm:cxn modelId="{85041411-FD4D-4FCA-A39E-70D26ED7184A}" type="presOf" srcId="{B91A8259-4367-4CFA-9599-F890B8C2812E}" destId="{B05DE57F-EED9-4A23-A2C9-80EFE21A84C1}" srcOrd="0" destOrd="0" presId="urn:microsoft.com/office/officeart/2008/layout/HexagonCluster"/>
    <dgm:cxn modelId="{675EAC46-9A58-4E85-9A17-80BFAE088CB8}" srcId="{6192B902-90DB-45C3-B0DF-ABA656D9D726}" destId="{06623C1F-CC5B-4C00-9231-4518C7EB2FD8}" srcOrd="0" destOrd="0" parTransId="{1B61B589-7292-418B-AC8D-2EF138CB4CE1}" sibTransId="{37E47461-E62B-438A-8F32-8AD554E60A9D}"/>
    <dgm:cxn modelId="{6B4E0BAB-8789-49B9-A9A5-4A33E5316A1C}" type="presOf" srcId="{F78C5BA7-EAE5-4558-8681-E94C88AA789D}" destId="{2A98DEB6-4BBC-4CAC-B726-BDE98EEC814A}" srcOrd="0" destOrd="0" presId="urn:microsoft.com/office/officeart/2008/layout/HexagonCluster"/>
    <dgm:cxn modelId="{7F056CAB-0AD0-41CD-994F-74B1604C028A}" type="presOf" srcId="{6192B902-90DB-45C3-B0DF-ABA656D9D726}" destId="{5E95028F-BA92-48CA-9C53-4B050D52103F}" srcOrd="0" destOrd="0" presId="urn:microsoft.com/office/officeart/2008/layout/HexagonCluster"/>
    <dgm:cxn modelId="{20AFF0B8-606F-44FD-8824-BCFC4C6FBDE5}" type="presOf" srcId="{37E47461-E62B-438A-8F32-8AD554E60A9D}" destId="{4DFC88F4-0120-47F9-A81E-65496CDD1F4B}" srcOrd="0" destOrd="0" presId="urn:microsoft.com/office/officeart/2008/layout/HexagonCluster"/>
    <dgm:cxn modelId="{BD2C41BC-DAA5-4D53-B9C0-151D25A39D21}" srcId="{6192B902-90DB-45C3-B0DF-ABA656D9D726}" destId="{B91A8259-4367-4CFA-9599-F890B8C2812E}" srcOrd="1" destOrd="0" parTransId="{F07DE342-D9E6-44C6-AD80-5BFCDCE701DA}" sibTransId="{514AE0F0-4A3F-4F08-80FF-8F8DEFBB9A1F}"/>
    <dgm:cxn modelId="{142192CD-D15E-4C0E-8B30-3BD7FDD550AE}" type="presOf" srcId="{514AE0F0-4A3F-4F08-80FF-8F8DEFBB9A1F}" destId="{F3C0A4CE-7E66-4450-B72A-C0EB6916B936}" srcOrd="0" destOrd="0" presId="urn:microsoft.com/office/officeart/2008/layout/HexagonCluster"/>
    <dgm:cxn modelId="{ADBDA5E6-F274-41D6-81D4-017048379420}" type="presOf" srcId="{06623C1F-CC5B-4C00-9231-4518C7EB2FD8}" destId="{C0526C9F-B9FD-46F9-969B-8EE1A7B81354}" srcOrd="0" destOrd="0" presId="urn:microsoft.com/office/officeart/2008/layout/HexagonCluster"/>
    <dgm:cxn modelId="{B1D46BE8-92CE-458F-9D62-F55104EB7062}" srcId="{6192B902-90DB-45C3-B0DF-ABA656D9D726}" destId="{4671BD91-92B3-4F75-B2D8-A0D06ED627DF}" srcOrd="2" destOrd="0" parTransId="{9D971499-9402-4137-98FE-640F0D54EC8F}" sibTransId="{F78C5BA7-EAE5-4558-8681-E94C88AA789D}"/>
    <dgm:cxn modelId="{4F6252FB-6269-48C3-9815-3C3EB823E95C}" type="presOf" srcId="{4671BD91-92B3-4F75-B2D8-A0D06ED627DF}" destId="{57996698-FE14-4D1F-B4C7-2000FB4C109B}" srcOrd="0" destOrd="0" presId="urn:microsoft.com/office/officeart/2008/layout/HexagonCluster"/>
    <dgm:cxn modelId="{23A01F2A-8DE8-476D-8721-16CE29DED264}" type="presParOf" srcId="{5E95028F-BA92-48CA-9C53-4B050D52103F}" destId="{A54EA22B-2851-4EF7-9FF2-F75B3AD0C005}" srcOrd="0" destOrd="0" presId="urn:microsoft.com/office/officeart/2008/layout/HexagonCluster"/>
    <dgm:cxn modelId="{422D3DE5-B153-4F05-BD98-5705E5A256A6}" type="presParOf" srcId="{A54EA22B-2851-4EF7-9FF2-F75B3AD0C005}" destId="{C0526C9F-B9FD-46F9-969B-8EE1A7B81354}" srcOrd="0" destOrd="0" presId="urn:microsoft.com/office/officeart/2008/layout/HexagonCluster"/>
    <dgm:cxn modelId="{20509F71-595E-47C2-9363-7CB4EA847A82}" type="presParOf" srcId="{5E95028F-BA92-48CA-9C53-4B050D52103F}" destId="{273B40ED-8EA5-49D4-8B05-C1A85B44D959}" srcOrd="1" destOrd="0" presId="urn:microsoft.com/office/officeart/2008/layout/HexagonCluster"/>
    <dgm:cxn modelId="{499D432B-EB9F-4CA7-8888-52014EA6C2C6}" type="presParOf" srcId="{273B40ED-8EA5-49D4-8B05-C1A85B44D959}" destId="{2EBFDA74-6EF4-4460-9DBA-12D98F9E7376}" srcOrd="0" destOrd="0" presId="urn:microsoft.com/office/officeart/2008/layout/HexagonCluster"/>
    <dgm:cxn modelId="{5B6F5680-65ED-4E76-9D96-B30B0943B0AD}" type="presParOf" srcId="{5E95028F-BA92-48CA-9C53-4B050D52103F}" destId="{7E15C565-32D4-4671-BAB6-F67FC02EB2F3}" srcOrd="2" destOrd="0" presId="urn:microsoft.com/office/officeart/2008/layout/HexagonCluster"/>
    <dgm:cxn modelId="{8860D9AA-5C64-442A-A6C4-4D47153FA2F5}" type="presParOf" srcId="{7E15C565-32D4-4671-BAB6-F67FC02EB2F3}" destId="{4DFC88F4-0120-47F9-A81E-65496CDD1F4B}" srcOrd="0" destOrd="0" presId="urn:microsoft.com/office/officeart/2008/layout/HexagonCluster"/>
    <dgm:cxn modelId="{17E703A9-FF63-4634-BE15-801EBB8C7065}" type="presParOf" srcId="{5E95028F-BA92-48CA-9C53-4B050D52103F}" destId="{99CFDC81-AA0C-4703-8B2A-E1E0EFD1B252}" srcOrd="3" destOrd="0" presId="urn:microsoft.com/office/officeart/2008/layout/HexagonCluster"/>
    <dgm:cxn modelId="{F89DAE60-5BAE-4B95-8A32-1B9609052832}" type="presParOf" srcId="{99CFDC81-AA0C-4703-8B2A-E1E0EFD1B252}" destId="{D6DEF91A-7F1A-451D-9D68-458E58D38D03}" srcOrd="0" destOrd="0" presId="urn:microsoft.com/office/officeart/2008/layout/HexagonCluster"/>
    <dgm:cxn modelId="{2E2B71CC-B5D2-4E1B-B467-3F04B365EF8A}" type="presParOf" srcId="{5E95028F-BA92-48CA-9C53-4B050D52103F}" destId="{7FFC14D4-FA93-4EDB-A7E2-12C0247247FA}" srcOrd="4" destOrd="0" presId="urn:microsoft.com/office/officeart/2008/layout/HexagonCluster"/>
    <dgm:cxn modelId="{E4773D53-4CB5-41CB-B104-02316BFB2DBC}" type="presParOf" srcId="{7FFC14D4-FA93-4EDB-A7E2-12C0247247FA}" destId="{B05DE57F-EED9-4A23-A2C9-80EFE21A84C1}" srcOrd="0" destOrd="0" presId="urn:microsoft.com/office/officeart/2008/layout/HexagonCluster"/>
    <dgm:cxn modelId="{478EAD3E-A5A0-4DF4-9425-71CBA57493FB}" type="presParOf" srcId="{5E95028F-BA92-48CA-9C53-4B050D52103F}" destId="{5155485E-411C-4F97-A5AE-039D07EEA044}" srcOrd="5" destOrd="0" presId="urn:microsoft.com/office/officeart/2008/layout/HexagonCluster"/>
    <dgm:cxn modelId="{73381873-FFD7-4AD6-9880-39EBB2000439}" type="presParOf" srcId="{5155485E-411C-4F97-A5AE-039D07EEA044}" destId="{D7A3C266-589A-41E0-BC5E-E89C478B3415}" srcOrd="0" destOrd="0" presId="urn:microsoft.com/office/officeart/2008/layout/HexagonCluster"/>
    <dgm:cxn modelId="{4CC28D43-41B1-4F90-ADC8-C7DD5178AAAE}" type="presParOf" srcId="{5E95028F-BA92-48CA-9C53-4B050D52103F}" destId="{CE028151-06DF-4C61-AC7D-94CA49C6E587}" srcOrd="6" destOrd="0" presId="urn:microsoft.com/office/officeart/2008/layout/HexagonCluster"/>
    <dgm:cxn modelId="{E2A4BF33-273A-4005-952F-AEF17B549AB5}" type="presParOf" srcId="{CE028151-06DF-4C61-AC7D-94CA49C6E587}" destId="{F3C0A4CE-7E66-4450-B72A-C0EB6916B936}" srcOrd="0" destOrd="0" presId="urn:microsoft.com/office/officeart/2008/layout/HexagonCluster"/>
    <dgm:cxn modelId="{CA718112-5744-49DA-90D4-C9C9E0E596EB}" type="presParOf" srcId="{5E95028F-BA92-48CA-9C53-4B050D52103F}" destId="{E84C2485-02A4-4463-804A-767B1D5D8072}" srcOrd="7" destOrd="0" presId="urn:microsoft.com/office/officeart/2008/layout/HexagonCluster"/>
    <dgm:cxn modelId="{167657B6-834B-424A-8E56-110E9F9573C1}" type="presParOf" srcId="{E84C2485-02A4-4463-804A-767B1D5D8072}" destId="{419BE4B9-4830-486F-96BB-39823BE1A973}" srcOrd="0" destOrd="0" presId="urn:microsoft.com/office/officeart/2008/layout/HexagonCluster"/>
    <dgm:cxn modelId="{4EC606B3-EBA9-43A8-9F9B-6B8F711D8D8E}" type="presParOf" srcId="{5E95028F-BA92-48CA-9C53-4B050D52103F}" destId="{16BE95F8-04F0-4E2F-A828-1A852D0DBD8F}" srcOrd="8" destOrd="0" presId="urn:microsoft.com/office/officeart/2008/layout/HexagonCluster"/>
    <dgm:cxn modelId="{935CF253-38D6-447A-BE6E-E6C473413803}" type="presParOf" srcId="{16BE95F8-04F0-4E2F-A828-1A852D0DBD8F}" destId="{57996698-FE14-4D1F-B4C7-2000FB4C109B}" srcOrd="0" destOrd="0" presId="urn:microsoft.com/office/officeart/2008/layout/HexagonCluster"/>
    <dgm:cxn modelId="{448776CF-20EC-4ECB-B459-582FCAF4CC82}" type="presParOf" srcId="{5E95028F-BA92-48CA-9C53-4B050D52103F}" destId="{DE37CFEA-A3E4-40AD-A1A7-736840A9D184}" srcOrd="9" destOrd="0" presId="urn:microsoft.com/office/officeart/2008/layout/HexagonCluster"/>
    <dgm:cxn modelId="{AD5BE895-4FD8-48B9-BB2D-4EBD80126E76}" type="presParOf" srcId="{DE37CFEA-A3E4-40AD-A1A7-736840A9D184}" destId="{292974DA-EF2E-4012-9808-CF31709C425B}" srcOrd="0" destOrd="0" presId="urn:microsoft.com/office/officeart/2008/layout/HexagonCluster"/>
    <dgm:cxn modelId="{D8C5E6DE-B4CA-4B52-B1D6-52304F0E7837}" type="presParOf" srcId="{5E95028F-BA92-48CA-9C53-4B050D52103F}" destId="{34E1FE9A-54D2-4320-B610-D468CF8C3DA5}" srcOrd="10" destOrd="0" presId="urn:microsoft.com/office/officeart/2008/layout/HexagonCluster"/>
    <dgm:cxn modelId="{0C791A56-35BF-4FE7-8558-2558C9104D2C}" type="presParOf" srcId="{34E1FE9A-54D2-4320-B610-D468CF8C3DA5}" destId="{2A98DEB6-4BBC-4CAC-B726-BDE98EEC814A}" srcOrd="0" destOrd="0" presId="urn:microsoft.com/office/officeart/2008/layout/HexagonCluster"/>
    <dgm:cxn modelId="{52BF1B7C-4332-415E-9051-E2787FD166C1}" type="presParOf" srcId="{5E95028F-BA92-48CA-9C53-4B050D52103F}" destId="{64F01C6E-51B5-4BE1-B435-F95B9399E9FC}" srcOrd="11" destOrd="0" presId="urn:microsoft.com/office/officeart/2008/layout/HexagonCluster"/>
    <dgm:cxn modelId="{4E70A1F3-28E5-49DB-9EA9-4393AF57448D}" type="presParOf" srcId="{64F01C6E-51B5-4BE1-B435-F95B9399E9FC}" destId="{E00BB31F-D55C-41D5-BA77-152C9F3852D1}" srcOrd="0" destOrd="0" presId="urn:microsoft.com/office/officeart/2008/layout/HexagonCluster"/>
  </dgm:cxnLst>
  <dgm:bg>
    <a:noFill/>
  </dgm:bg>
  <dgm:whole>
    <a:ln>
      <a:solidFill>
        <a:srgbClr val="FFFFFF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526C9F-B9FD-46F9-969B-8EE1A7B81354}">
      <dsp:nvSpPr>
        <dsp:cNvPr id="0" name=""/>
        <dsp:cNvSpPr/>
      </dsp:nvSpPr>
      <dsp:spPr>
        <a:xfrm>
          <a:off x="1502176" y="3239091"/>
          <a:ext cx="1913280" cy="1809218"/>
        </a:xfrm>
        <a:prstGeom prst="hexagon">
          <a:avLst>
            <a:gd name="adj" fmla="val 25000"/>
            <a:gd name="vf" fmla="val 115470"/>
          </a:avLst>
        </a:prstGeom>
        <a:solidFill>
          <a:schemeClr val="bg2">
            <a:lumMod val="20000"/>
            <a:lumOff val="80000"/>
          </a:schemeClr>
        </a:solidFill>
        <a:ln w="952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 zoom="91000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60325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lv-LV" sz="1800" b="1" kern="1200" dirty="0">
              <a:solidFill>
                <a:schemeClr val="tx1"/>
              </a:solidFill>
            </a:rPr>
            <a:t>Standartu    izplatīšana</a:t>
          </a:r>
        </a:p>
        <a:p>
          <a:pPr marL="60325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lv-LV" sz="2000" kern="1200" dirty="0">
            <a:solidFill>
              <a:schemeClr val="tx1"/>
            </a:solidFill>
          </a:endParaRPr>
        </a:p>
      </dsp:txBody>
      <dsp:txXfrm>
        <a:off x="1812384" y="3532427"/>
        <a:ext cx="1292864" cy="1222546"/>
      </dsp:txXfrm>
    </dsp:sp>
    <dsp:sp modelId="{2EBFDA74-6EF4-4460-9DBA-12D98F9E7376}">
      <dsp:nvSpPr>
        <dsp:cNvPr id="0" name=""/>
        <dsp:cNvSpPr/>
      </dsp:nvSpPr>
      <dsp:spPr>
        <a:xfrm>
          <a:off x="1557953" y="3801681"/>
          <a:ext cx="225628" cy="19446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 zoom="91000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FC88F4-0120-47F9-A81E-65496CDD1F4B}">
      <dsp:nvSpPr>
        <dsp:cNvPr id="0" name=""/>
        <dsp:cNvSpPr/>
      </dsp:nvSpPr>
      <dsp:spPr>
        <a:xfrm>
          <a:off x="0" y="2307258"/>
          <a:ext cx="1568214" cy="1601032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952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 zoom="91000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DEF91A-7F1A-451D-9D68-458E58D38D03}">
      <dsp:nvSpPr>
        <dsp:cNvPr id="0" name=""/>
        <dsp:cNvSpPr/>
      </dsp:nvSpPr>
      <dsp:spPr>
        <a:xfrm>
          <a:off x="1172533" y="3617753"/>
          <a:ext cx="225628" cy="19446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 zoom="91000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5DE57F-EED9-4A23-A2C9-80EFE21A84C1}">
      <dsp:nvSpPr>
        <dsp:cNvPr id="0" name=""/>
        <dsp:cNvSpPr/>
      </dsp:nvSpPr>
      <dsp:spPr>
        <a:xfrm>
          <a:off x="2995440" y="2048349"/>
          <a:ext cx="2235607" cy="1876774"/>
        </a:xfrm>
        <a:prstGeom prst="hexagon">
          <a:avLst>
            <a:gd name="adj" fmla="val 25000"/>
            <a:gd name="vf" fmla="val 115470"/>
          </a:avLst>
        </a:prstGeom>
        <a:solidFill>
          <a:schemeClr val="bg2"/>
        </a:solidFill>
        <a:ln w="952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 zoom="91000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b="1" kern="1200" dirty="0"/>
            <a:t>Eiropas un starptautisko standartu pārņemšana</a:t>
          </a:r>
        </a:p>
      </dsp:txBody>
      <dsp:txXfrm>
        <a:off x="3338138" y="2336042"/>
        <a:ext cx="1550211" cy="1301388"/>
      </dsp:txXfrm>
    </dsp:sp>
    <dsp:sp modelId="{D7A3C266-589A-41E0-BC5E-E89C478B3415}">
      <dsp:nvSpPr>
        <dsp:cNvPr id="0" name=""/>
        <dsp:cNvSpPr/>
      </dsp:nvSpPr>
      <dsp:spPr>
        <a:xfrm>
          <a:off x="4467117" y="3596244"/>
          <a:ext cx="225628" cy="19446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 zoom="91000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C0A4CE-7E66-4450-B72A-C0EB6916B936}">
      <dsp:nvSpPr>
        <dsp:cNvPr id="0" name=""/>
        <dsp:cNvSpPr/>
      </dsp:nvSpPr>
      <dsp:spPr>
        <a:xfrm>
          <a:off x="4732179" y="2988629"/>
          <a:ext cx="2125820" cy="171958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952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 zoom="91000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9BE4B9-4830-486F-96BB-39823BE1A973}">
      <dsp:nvSpPr>
        <dsp:cNvPr id="0" name=""/>
        <dsp:cNvSpPr/>
      </dsp:nvSpPr>
      <dsp:spPr>
        <a:xfrm>
          <a:off x="4841563" y="3801681"/>
          <a:ext cx="225628" cy="19446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 zoom="91000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996698-FE14-4D1F-B4C7-2000FB4C109B}">
      <dsp:nvSpPr>
        <dsp:cNvPr id="0" name=""/>
        <dsp:cNvSpPr/>
      </dsp:nvSpPr>
      <dsp:spPr>
        <a:xfrm>
          <a:off x="920289" y="716160"/>
          <a:ext cx="2506210" cy="2079343"/>
        </a:xfrm>
        <a:prstGeom prst="hexagon">
          <a:avLst>
            <a:gd name="adj" fmla="val 25000"/>
            <a:gd name="vf" fmla="val 115470"/>
          </a:avLst>
        </a:prstGeom>
        <a:solidFill>
          <a:schemeClr val="bg2">
            <a:lumMod val="60000"/>
            <a:lumOff val="40000"/>
          </a:schemeClr>
        </a:solidFill>
        <a:ln w="952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 zoom="91000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marL="60325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endParaRPr lang="lv-LV" sz="1050" b="1" kern="1200" dirty="0"/>
        </a:p>
        <a:p>
          <a:pPr marL="60325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lv-LV" sz="1400" b="1" kern="1200" dirty="0"/>
            <a:t>   Latvijas nacionālo standartu izstrāde, dalība  Eiropas un starptautisko      standartu izstrādē</a:t>
          </a:r>
        </a:p>
      </dsp:txBody>
      <dsp:txXfrm>
        <a:off x="1302418" y="1033204"/>
        <a:ext cx="1741952" cy="1445255"/>
      </dsp:txXfrm>
    </dsp:sp>
    <dsp:sp modelId="{292974DA-EF2E-4012-9808-CF31709C425B}">
      <dsp:nvSpPr>
        <dsp:cNvPr id="0" name=""/>
        <dsp:cNvSpPr/>
      </dsp:nvSpPr>
      <dsp:spPr>
        <a:xfrm>
          <a:off x="2814339" y="1283759"/>
          <a:ext cx="225628" cy="19446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 zoom="91000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98DEB6-4BBC-4CAC-B726-BDE98EEC814A}">
      <dsp:nvSpPr>
        <dsp:cNvPr id="0" name=""/>
        <dsp:cNvSpPr/>
      </dsp:nvSpPr>
      <dsp:spPr>
        <a:xfrm>
          <a:off x="3189778" y="52855"/>
          <a:ext cx="1927098" cy="166149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952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 zoom="91000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0BB31F-D55C-41D5-BA77-152C9F3852D1}">
      <dsp:nvSpPr>
        <dsp:cNvPr id="0" name=""/>
        <dsp:cNvSpPr/>
      </dsp:nvSpPr>
      <dsp:spPr>
        <a:xfrm>
          <a:off x="3206616" y="1069543"/>
          <a:ext cx="225628" cy="19446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 zoom="91000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815" tIns="45907" rIns="91815" bIns="45907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815" tIns="45907" rIns="91815" bIns="45907" rtlCol="0"/>
          <a:lstStyle>
            <a:lvl1pPr algn="r">
              <a:defRPr sz="1200"/>
            </a:lvl1pPr>
          </a:lstStyle>
          <a:p>
            <a:fld id="{8A962802-F100-46EB-A26A-657B680F10FB}" type="datetimeFigureOut">
              <a:rPr lang="lv-LV" smtClean="0"/>
              <a:t>16.12.2025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815" tIns="45907" rIns="91815" bIns="45907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815" tIns="45907" rIns="91815" bIns="45907" rtlCol="0" anchor="b"/>
          <a:lstStyle>
            <a:lvl1pPr algn="r">
              <a:defRPr sz="1200"/>
            </a:lvl1pPr>
          </a:lstStyle>
          <a:p>
            <a:fld id="{8A0EC92C-EB40-4AE8-AE4A-7C9B969101B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952424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632"/>
          </a:xfrm>
          <a:prstGeom prst="rect">
            <a:avLst/>
          </a:prstGeom>
        </p:spPr>
        <p:txBody>
          <a:bodyPr vert="horz" lIns="91815" tIns="45907" rIns="91815" bIns="4590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3632"/>
          </a:xfrm>
          <a:prstGeom prst="rect">
            <a:avLst/>
          </a:prstGeom>
        </p:spPr>
        <p:txBody>
          <a:bodyPr vert="horz" lIns="91815" tIns="45907" rIns="91815" bIns="45907" rtlCol="0"/>
          <a:lstStyle>
            <a:lvl1pPr algn="r">
              <a:defRPr sz="1200"/>
            </a:lvl1pPr>
          </a:lstStyle>
          <a:p>
            <a:fld id="{C6B12835-3D9E-43C1-8DAF-0C0425C6D729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15" tIns="45907" rIns="91815" bIns="4590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7"/>
            <a:ext cx="5438140" cy="4442697"/>
          </a:xfrm>
          <a:prstGeom prst="rect">
            <a:avLst/>
          </a:prstGeom>
        </p:spPr>
        <p:txBody>
          <a:bodyPr vert="horz" lIns="91815" tIns="45907" rIns="91815" bIns="4590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3632"/>
          </a:xfrm>
          <a:prstGeom prst="rect">
            <a:avLst/>
          </a:prstGeom>
        </p:spPr>
        <p:txBody>
          <a:bodyPr vert="horz" lIns="91815" tIns="45907" rIns="91815" bIns="4590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3632"/>
          </a:xfrm>
          <a:prstGeom prst="rect">
            <a:avLst/>
          </a:prstGeom>
        </p:spPr>
        <p:txBody>
          <a:bodyPr vert="horz" lIns="91815" tIns="45907" rIns="91815" bIns="45907" rtlCol="0" anchor="b"/>
          <a:lstStyle>
            <a:lvl1pPr algn="r">
              <a:defRPr sz="1200"/>
            </a:lvl1pPr>
          </a:lstStyle>
          <a:p>
            <a:fld id="{25970278-FDCE-4437-A78B-3709819DE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755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70278-FDCE-4437-A78B-3709819DEB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40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lv-LV" altLang="lv-LV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5168B3-459D-4527-96E9-A6B0F92C6D6B}" type="slidenum">
              <a:rPr kumimoji="0" lang="lv-LV" altLang="lv-LV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lv-LV" altLang="lv-LV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2005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" y="1339850"/>
            <a:ext cx="6427788" cy="3616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909" y="5223065"/>
            <a:ext cx="5335270" cy="3887361"/>
          </a:xfrm>
        </p:spPr>
        <p:txBody>
          <a:bodyPr/>
          <a:lstStyle/>
          <a:p>
            <a:r>
              <a:rPr lang="lv-LV" sz="1600" dirty="0"/>
              <a:t>Par</a:t>
            </a:r>
            <a:r>
              <a:rPr lang="lv-LV" sz="1600" baseline="0" dirty="0"/>
              <a:t> Eiropas un starptautisko standartu izstrādi…</a:t>
            </a:r>
            <a:endParaRPr lang="lv-LV" sz="1600" dirty="0"/>
          </a:p>
          <a:p>
            <a:endParaRPr lang="lv-LV" sz="1600" dirty="0"/>
          </a:p>
          <a:p>
            <a:r>
              <a:rPr lang="lv-LV" sz="1600" dirty="0"/>
              <a:t>Galvenās atšķirības:</a:t>
            </a:r>
          </a:p>
          <a:p>
            <a:pPr marL="171450" indent="-171450">
              <a:buFontTx/>
              <a:buChar char="-"/>
            </a:pPr>
            <a:r>
              <a:rPr lang="lv-LV" sz="1600" baseline="0" dirty="0"/>
              <a:t>piedalās valstis, nevis organizācijas,</a:t>
            </a:r>
          </a:p>
          <a:p>
            <a:pPr marL="171450" indent="-171450">
              <a:buFontTx/>
              <a:buChar char="-"/>
            </a:pPr>
            <a:r>
              <a:rPr lang="lv-LV" sz="1600" baseline="0" dirty="0"/>
              <a:t>Standarta apstiprināšana reģistrācijai notiek caur formālo balsojumu;</a:t>
            </a:r>
          </a:p>
          <a:p>
            <a:pPr marL="171450" indent="-171450">
              <a:buFontTx/>
              <a:buChar char="-"/>
            </a:pPr>
            <a:r>
              <a:rPr lang="lv-LV" sz="1600" baseline="0" dirty="0"/>
              <a:t>«PAR» jābūt 71% no visām dalībvalstīm - nav jāpanāk konsensus.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4E258-E19F-4DFE-AB6D-A7B580E0DD3A}" type="slidenum">
              <a:rPr lang="lv-LV" smtClean="0"/>
              <a:pPr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67158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C25E95-D3A0-4A44-872F-2C6BEE9481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063" y="4421759"/>
            <a:ext cx="630339" cy="44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48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">
    <p:bg>
      <p:bgPr>
        <a:solidFill>
          <a:srgbClr val="0C2E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253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+ Logo">
    <p:bg>
      <p:bgPr>
        <a:solidFill>
          <a:srgbClr val="0C2E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D044D17-AA6B-4FC2-8FC5-21E82178EE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063" y="4421982"/>
            <a:ext cx="630022" cy="44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38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">
    <p:bg>
      <p:bgPr>
        <a:solidFill>
          <a:srgbClr val="83B5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823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+ Logo">
    <p:bg>
      <p:bgPr>
        <a:solidFill>
          <a:srgbClr val="83B5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97FC55-6F80-4A74-ABB5-0716CC8F4F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063" y="4421982"/>
            <a:ext cx="630022" cy="44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93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AFC5B-63EE-4236-9102-AC85F3CFE4C2}" type="datetime1">
              <a:rPr lang="lv-L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16.12.2025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>
                <a:solidFill>
                  <a:prstClr val="black">
                    <a:tint val="75000"/>
                  </a:prstClr>
                </a:solidFill>
              </a:rPr>
              <a:t>21.10.2015, Jelgava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D2AFE-F118-40D0-B1F1-C93B45AED6F7}" type="slidenum">
              <a:rPr lang="lv-L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98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776E745F-63DD-454C-BBF6-558E42CC8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A7E915-AE1A-4EF6-806A-2C1FF6BECB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38388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52" r:id="rId2"/>
    <p:sldLayoutId id="2147483667" r:id="rId3"/>
    <p:sldLayoutId id="2147483666" r:id="rId4"/>
    <p:sldLayoutId id="2147483668" r:id="rId5"/>
    <p:sldLayoutId id="2147483671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C2E4F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C2E4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C2E4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C2E4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C2E4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0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9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4.jpeg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23.gif"/><Relationship Id="rId11" Type="http://schemas.openxmlformats.org/officeDocument/2006/relationships/image" Target="../media/image28.jpe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A5547-B821-BD40-30CE-208C8BA28F6A}"/>
              </a:ext>
            </a:extLst>
          </p:cNvPr>
          <p:cNvSpPr txBox="1">
            <a:spLocks/>
          </p:cNvSpPr>
          <p:nvPr/>
        </p:nvSpPr>
        <p:spPr>
          <a:xfrm>
            <a:off x="487211" y="2231176"/>
            <a:ext cx="8569235" cy="311627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lv-LV" dirty="0">
              <a:solidFill>
                <a:schemeClr val="bg1"/>
              </a:solidFill>
            </a:endParaRPr>
          </a:p>
          <a:p>
            <a:endParaRPr lang="lv-LV" sz="1800" b="1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lv-LV" sz="2000" b="1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Iveta Mežinska, Standartizācijas nodaļas vadītāja, LATVIJAS STANDARTS</a:t>
            </a:r>
          </a:p>
          <a:p>
            <a:endParaRPr lang="lv-LV" sz="2000" dirty="0">
              <a:solidFill>
                <a:schemeClr val="bg1"/>
              </a:solidFill>
            </a:endParaRPr>
          </a:p>
          <a:p>
            <a:r>
              <a:rPr lang="lv-LV" sz="1200" b="1" dirty="0">
                <a:solidFill>
                  <a:schemeClr val="bg1"/>
                </a:solidFill>
              </a:rPr>
              <a:t>Uzņēmējdarbības infrastruktūras attīstība pārejai uz </a:t>
            </a:r>
            <a:r>
              <a:rPr lang="lv-LV" sz="1200" b="1" dirty="0" err="1">
                <a:solidFill>
                  <a:schemeClr val="bg1"/>
                </a:solidFill>
              </a:rPr>
              <a:t>klimatneitrālu</a:t>
            </a:r>
            <a:r>
              <a:rPr lang="lv-LV" sz="1200" b="1" dirty="0">
                <a:solidFill>
                  <a:schemeClr val="bg1"/>
                </a:solidFill>
              </a:rPr>
              <a:t> ekonomiku </a:t>
            </a:r>
          </a:p>
          <a:p>
            <a:endParaRPr lang="lv-LV" sz="1200" b="1" dirty="0">
              <a:solidFill>
                <a:schemeClr val="bg1"/>
              </a:solidFill>
            </a:endParaRPr>
          </a:p>
          <a:p>
            <a:r>
              <a:rPr lang="lv-LV" sz="1200" dirty="0">
                <a:solidFill>
                  <a:schemeClr val="bg1"/>
                </a:solidFill>
              </a:rPr>
              <a:t>Seminārs VARAM kā sadarbības partnera īstenotā </a:t>
            </a:r>
            <a:r>
              <a:rPr lang="lv-LV" sz="1200" dirty="0" err="1">
                <a:solidFill>
                  <a:schemeClr val="bg1"/>
                </a:solidFill>
              </a:rPr>
              <a:t>Interreg</a:t>
            </a:r>
            <a:r>
              <a:rPr lang="lv-LV" sz="1200" dirty="0">
                <a:solidFill>
                  <a:schemeClr val="bg1"/>
                </a:solidFill>
              </a:rPr>
              <a:t> Baltijas jūras reģiona transnacionālās sadarbības programmas 2021.–2027. gadam projekta Nr. #C028 “Starptautiska sertifikācijas standarta un instrumentu kopas izstrāde, lai veicinātu enerģētikas pāreju zaļās rūpniecības zonās (</a:t>
            </a:r>
            <a:r>
              <a:rPr lang="lv-LV" sz="1200" dirty="0" err="1">
                <a:solidFill>
                  <a:schemeClr val="bg1"/>
                </a:solidFill>
              </a:rPr>
              <a:t>GreenIndustrialAreas</a:t>
            </a:r>
            <a:r>
              <a:rPr lang="lv-LV" sz="1200" dirty="0">
                <a:solidFill>
                  <a:schemeClr val="bg1"/>
                </a:solidFill>
              </a:rPr>
              <a:t>)” ietvaros </a:t>
            </a:r>
          </a:p>
          <a:p>
            <a:endParaRPr lang="lv-LV" sz="1200" noProof="0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Aft>
                <a:spcPts val="600"/>
              </a:spcAft>
            </a:pPr>
            <a:r>
              <a:rPr lang="lv-LV" sz="1600" b="1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17.12.2025.</a:t>
            </a:r>
          </a:p>
          <a:p>
            <a:pPr>
              <a:spcAft>
                <a:spcPts val="600"/>
              </a:spcAft>
            </a:pPr>
            <a:r>
              <a:rPr lang="lv-LV" sz="2800" noProof="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endParaRPr lang="lv-LV" sz="2800" noProof="0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96820CD-444A-39FF-AB12-E5902B4E5597}"/>
              </a:ext>
            </a:extLst>
          </p:cNvPr>
          <p:cNvSpPr txBox="1">
            <a:spLocks/>
          </p:cNvSpPr>
          <p:nvPr/>
        </p:nvSpPr>
        <p:spPr>
          <a:xfrm>
            <a:off x="1907381" y="4307676"/>
            <a:ext cx="5329238" cy="2174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lv-LV" sz="1600" b="1" dirty="0">
              <a:solidFill>
                <a:srgbClr val="FFFFFF"/>
              </a:solidFill>
            </a:endParaRPr>
          </a:p>
        </p:txBody>
      </p:sp>
      <p:pic>
        <p:nvPicPr>
          <p:cNvPr id="9" name="Picture 8" descr="A black background with white text and blue stars&#10;&#10;Description automatically generated with low confidence">
            <a:extLst>
              <a:ext uri="{FF2B5EF4-FFF2-40B4-BE49-F238E27FC236}">
                <a16:creationId xmlns:a16="http://schemas.microsoft.com/office/drawing/2014/main" id="{14BE7143-ED32-53DC-3F2B-499A44298E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120" y="364722"/>
            <a:ext cx="1330179" cy="935428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00D8852A-5592-825B-5EB1-A03F7EE4A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54" y="1570506"/>
            <a:ext cx="905644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STARPTAUTISKIE STANDARTI KLIMATNEITRALITĀTI VEICINOŠAS PIEEJAS VEIDOŠANAI</a:t>
            </a:r>
          </a:p>
        </p:txBody>
      </p:sp>
    </p:spTree>
    <p:extLst>
      <p:ext uri="{BB962C8B-B14F-4D97-AF65-F5344CB8AC3E}">
        <p14:creationId xmlns:p14="http://schemas.microsoft.com/office/powerpoint/2010/main" val="148277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A8195B6-B72F-4CA5-BCE9-C02DAA997DA6}"/>
              </a:ext>
            </a:extLst>
          </p:cNvPr>
          <p:cNvSpPr txBox="1">
            <a:spLocks/>
          </p:cNvSpPr>
          <p:nvPr/>
        </p:nvSpPr>
        <p:spPr>
          <a:xfrm>
            <a:off x="449580" y="174021"/>
            <a:ext cx="6134989" cy="88820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6100"/>
              </a:lnSpc>
            </a:pPr>
            <a:r>
              <a:rPr lang="lv-LV" sz="48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LATVIJAS STANDARTS</a:t>
            </a:r>
            <a:endParaRPr lang="en-US" sz="4800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068672" y="-548005"/>
            <a:ext cx="7086600" cy="518477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336699"/>
              </a:buClr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36699"/>
              </a:buClr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lv-LV" altLang="lv-LV" sz="2400" dirty="0">
              <a:solidFill>
                <a:schemeClr val="bg1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lv-LV" altLang="lv-LV" sz="2400" dirty="0">
              <a:solidFill>
                <a:schemeClr val="bg1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lv-LV" altLang="lv-LV" sz="4400" b="1" dirty="0">
              <a:solidFill>
                <a:schemeClr val="bg1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lv-LV" altLang="lv-LV" sz="2500" b="1" dirty="0">
              <a:solidFill>
                <a:schemeClr val="bg1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lv-LV" altLang="lv-LV" sz="2500" b="1" dirty="0">
              <a:solidFill>
                <a:schemeClr val="bg1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lv-LV" altLang="lv-LV" sz="3600" b="1" dirty="0">
                <a:solidFill>
                  <a:schemeClr val="bg1"/>
                </a:solidFill>
              </a:rPr>
              <a:t>www.lvs.lv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lv-LV" altLang="lv-LV" sz="2400" b="1" dirty="0">
                <a:solidFill>
                  <a:schemeClr val="bg1"/>
                </a:solidFill>
              </a:rPr>
              <a:t>viedoklis.lvs.lv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lv-LV" altLang="lv-LV" sz="2400" b="1" dirty="0">
              <a:solidFill>
                <a:schemeClr val="bg1"/>
              </a:solidFill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600"/>
              </a:spcAft>
              <a:buFontTx/>
              <a:buNone/>
              <a:defRPr/>
            </a:pPr>
            <a:r>
              <a:rPr lang="lv-LV" altLang="lv-LV" sz="2000" dirty="0">
                <a:solidFill>
                  <a:schemeClr val="bg1"/>
                </a:solidFill>
              </a:rPr>
              <a:t>/</a:t>
            </a:r>
            <a:r>
              <a:rPr lang="lv-LV" altLang="lv-LV" sz="2000" dirty="0" err="1">
                <a:solidFill>
                  <a:schemeClr val="bg1"/>
                </a:solidFill>
              </a:rPr>
              <a:t>standarti.lvs</a:t>
            </a:r>
            <a:endParaRPr lang="lv-LV" altLang="lv-LV" sz="2000" dirty="0">
              <a:solidFill>
                <a:schemeClr val="bg1"/>
              </a:solidFill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lv-LV" altLang="lv-LV" sz="2000" dirty="0">
                <a:solidFill>
                  <a:schemeClr val="bg1"/>
                </a:solidFill>
              </a:rPr>
              <a:t>@</a:t>
            </a:r>
            <a:r>
              <a:rPr lang="lv-LV" altLang="lv-LV" sz="2000" dirty="0" err="1">
                <a:solidFill>
                  <a:schemeClr val="bg1"/>
                </a:solidFill>
              </a:rPr>
              <a:t>lvs_lv</a:t>
            </a:r>
            <a:endParaRPr lang="lv-LV" altLang="lv-LV" sz="2000" dirty="0">
              <a:solidFill>
                <a:schemeClr val="bg1"/>
              </a:solidFill>
            </a:endParaRPr>
          </a:p>
        </p:txBody>
      </p:sp>
      <p:pic>
        <p:nvPicPr>
          <p:cNvPr id="1030" name="Picture 6" descr="File:Facebook logo 36x36.svg - Wikimedia Comm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816" y="2913286"/>
            <a:ext cx="268922" cy="26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34" y="1642111"/>
            <a:ext cx="1144604" cy="8049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1008603-01D1-6CDB-29C3-F8E6509181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2816" y="3295856"/>
            <a:ext cx="268922" cy="2689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236AAC-3DB0-4E0A-FD68-B8E67F5D4401}"/>
              </a:ext>
            </a:extLst>
          </p:cNvPr>
          <p:cNvSpPr txBox="1"/>
          <p:nvPr/>
        </p:nvSpPr>
        <p:spPr>
          <a:xfrm>
            <a:off x="4031397" y="1642111"/>
            <a:ext cx="457943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lv-LV" b="1" dirty="0">
                <a:solidFill>
                  <a:schemeClr val="bg1"/>
                </a:solidFill>
              </a:rPr>
              <a:t>Standartu pārdošana / lasītava:</a:t>
            </a:r>
            <a:br>
              <a:rPr lang="lv-LV" dirty="0">
                <a:solidFill>
                  <a:schemeClr val="bg1"/>
                </a:solidFill>
              </a:rPr>
            </a:br>
            <a:r>
              <a:rPr lang="lv-LV" i="1" dirty="0">
                <a:solidFill>
                  <a:schemeClr val="bg1"/>
                </a:solidFill>
              </a:rPr>
              <a:t>if@lvs.lv</a:t>
            </a:r>
            <a:br>
              <a:rPr lang="lv-LV" dirty="0">
                <a:solidFill>
                  <a:schemeClr val="bg1"/>
                </a:solidFill>
              </a:rPr>
            </a:br>
            <a:r>
              <a:rPr lang="lv-LV" dirty="0">
                <a:solidFill>
                  <a:schemeClr val="bg1"/>
                </a:solidFill>
              </a:rPr>
              <a:t>27880050 </a:t>
            </a:r>
          </a:p>
          <a:p>
            <a:pPr algn="r"/>
            <a:endParaRPr lang="lv-LV" b="1" dirty="0">
              <a:solidFill>
                <a:schemeClr val="bg1"/>
              </a:solidFill>
            </a:endParaRPr>
          </a:p>
          <a:p>
            <a:pPr algn="r"/>
            <a:r>
              <a:rPr lang="lv-LV" b="1" dirty="0">
                <a:solidFill>
                  <a:schemeClr val="bg1"/>
                </a:solidFill>
              </a:rPr>
              <a:t>Standartizācijas nodaļa:</a:t>
            </a:r>
          </a:p>
          <a:p>
            <a:pPr algn="r"/>
            <a:r>
              <a:rPr lang="lv-LV" i="1" dirty="0">
                <a:solidFill>
                  <a:schemeClr val="bg1"/>
                </a:solidFill>
              </a:rPr>
              <a:t>standard@lvs.lv</a:t>
            </a:r>
            <a:br>
              <a:rPr lang="lv-LV" dirty="0">
                <a:solidFill>
                  <a:schemeClr val="bg1"/>
                </a:solidFill>
              </a:rPr>
            </a:br>
            <a:r>
              <a:rPr lang="lv-LV" dirty="0">
                <a:solidFill>
                  <a:schemeClr val="bg1"/>
                </a:solidFill>
              </a:rPr>
              <a:t>27334460 </a:t>
            </a:r>
          </a:p>
        </p:txBody>
      </p:sp>
    </p:spTree>
    <p:extLst>
      <p:ext uri="{BB962C8B-B14F-4D97-AF65-F5344CB8AC3E}">
        <p14:creationId xmlns:p14="http://schemas.microsoft.com/office/powerpoint/2010/main" val="217224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34309364"/>
              </p:ext>
            </p:extLst>
          </p:nvPr>
        </p:nvGraphicFramePr>
        <p:xfrm>
          <a:off x="916829" y="0"/>
          <a:ext cx="6858000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148" name="Picture 6" descr="AttÄlu rezultÄti vaicÄjumam âbureau veritas 9001â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88" y="4589827"/>
            <a:ext cx="964406" cy="446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9840" y="1464632"/>
            <a:ext cx="182150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400" b="1" i="0" u="none" strike="noStrike" kern="1200" cap="all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Nacionālā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400" b="1" i="0" u="none" strike="noStrike" kern="1200" cap="all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Standartizācijas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400" b="1" i="0" u="none" strike="noStrike" kern="1200" cap="all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institūcija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61748" y="427161"/>
            <a:ext cx="17603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200" b="1" i="0" u="none" strike="noStrike" kern="1200" cap="all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Nacionālie standarti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585938" y="3915197"/>
            <a:ext cx="1227944" cy="836037"/>
            <a:chOff x="4497984" y="3838285"/>
            <a:chExt cx="1227944" cy="836037"/>
          </a:xfrm>
        </p:grpSpPr>
        <p:sp>
          <p:nvSpPr>
            <p:cNvPr id="15" name="TextBox 14"/>
            <p:cNvSpPr txBox="1"/>
            <p:nvPr/>
          </p:nvSpPr>
          <p:spPr>
            <a:xfrm>
              <a:off x="4782528" y="4148138"/>
              <a:ext cx="943400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standarti.lvs</a:t>
              </a:r>
              <a:endParaRPr kumimoji="0" lang="en-GB" sz="1163" b="0" i="0" u="none" strike="noStrike" kern="1200" cap="all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791479" y="4397323"/>
              <a:ext cx="530210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lvs_lv</a:t>
              </a:r>
              <a:endParaRPr kumimoji="0" lang="en-GB" sz="1163" b="0" i="0" u="none" strike="noStrike" kern="1200" cap="all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497984" y="3838285"/>
              <a:ext cx="1002903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www.lvs.lv</a:t>
              </a:r>
              <a:endParaRPr kumimoji="0" lang="en-GB" sz="1200" b="1" i="0" u="none" strike="noStrike" kern="1200" cap="all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88" y="272252"/>
            <a:ext cx="1173190" cy="8250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78870" y="383255"/>
            <a:ext cx="110997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59 LVS/STK</a:t>
            </a:r>
          </a:p>
        </p:txBody>
      </p:sp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A81779D0-7FC1-4467-3519-1E9984EC9A8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951" y="4272468"/>
            <a:ext cx="180000" cy="180000"/>
          </a:xfrm>
          <a:prstGeom prst="rect">
            <a:avLst/>
          </a:prstGeom>
        </p:spPr>
      </p:pic>
      <p:pic>
        <p:nvPicPr>
          <p:cNvPr id="7" name="Attēls 6" descr="Attēls, kurā ir simbols, aplis, grafika, fonts&#10;&#10;Apraksts ģenerēts automātiski">
            <a:extLst>
              <a:ext uri="{FF2B5EF4-FFF2-40B4-BE49-F238E27FC236}">
                <a16:creationId xmlns:a16="http://schemas.microsoft.com/office/drawing/2014/main" id="{00D851B6-DC63-2068-E1BD-618444FFF02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520" y="4528202"/>
            <a:ext cx="180000" cy="180000"/>
          </a:xfrm>
          <a:prstGeom prst="rect">
            <a:avLst/>
          </a:prstGeom>
        </p:spPr>
      </p:pic>
      <p:graphicFrame>
        <p:nvGraphicFramePr>
          <p:cNvPr id="6" name="Chart 18">
            <a:extLst>
              <a:ext uri="{FF2B5EF4-FFF2-40B4-BE49-F238E27FC236}">
                <a16:creationId xmlns:a16="http://schemas.microsoft.com/office/drawing/2014/main" id="{8B24F4B6-7E37-F93D-907B-69B171078C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7944813"/>
              </p:ext>
            </p:extLst>
          </p:nvPr>
        </p:nvGraphicFramePr>
        <p:xfrm>
          <a:off x="5813882" y="777676"/>
          <a:ext cx="3331855" cy="2491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  <p:extLst>
      <p:ext uri="{BB962C8B-B14F-4D97-AF65-F5344CB8AC3E}">
        <p14:creationId xmlns:p14="http://schemas.microsoft.com/office/powerpoint/2010/main" val="3638717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ttēls 2" descr="Attēls, kurā ir teksts, ekrānuzņēmums, fonts, rinda&#10;&#10;Mākslīgā intelekta ģenerēts saturs var būt nepareizs.">
            <a:extLst>
              <a:ext uri="{FF2B5EF4-FFF2-40B4-BE49-F238E27FC236}">
                <a16:creationId xmlns:a16="http://schemas.microsoft.com/office/drawing/2014/main" id="{59114140-95F0-E305-D3EB-2E5AB152B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69" y="1296785"/>
            <a:ext cx="8816281" cy="2492140"/>
          </a:xfrm>
          <a:prstGeom prst="rect">
            <a:avLst/>
          </a:prstGeom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013FB022-0EB1-C56B-915F-A179440CD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894" y="350051"/>
            <a:ext cx="7808648" cy="55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lv-LV" altLang="lv-LV" sz="2000" b="1" dirty="0">
                <a:solidFill>
                  <a:srgbClr val="336699"/>
                </a:solidFill>
              </a:rPr>
              <a:t>ISO standartizācijas tehniskā komiteja ISO/TC 207  </a:t>
            </a:r>
            <a:endParaRPr lang="en-GB" altLang="lv-LV" sz="2000" b="1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5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ttēls 2" descr="Attēls, kurā ir teksts, ekrānuzņēmums, fonts&#10;&#10;Mākslīgā intelekta ģenerēts saturs var būt nepareizs.">
            <a:extLst>
              <a:ext uri="{FF2B5EF4-FFF2-40B4-BE49-F238E27FC236}">
                <a16:creationId xmlns:a16="http://schemas.microsoft.com/office/drawing/2014/main" id="{E8BA3A88-0EF8-79F8-32B5-6458CE4C5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261" y="673330"/>
            <a:ext cx="3285160" cy="3876279"/>
          </a:xfrm>
          <a:prstGeom prst="rect">
            <a:avLst/>
          </a:prstGeom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36930A46-D549-62C3-55A4-565D69540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712" y="117295"/>
            <a:ext cx="7808648" cy="55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lv-LV" altLang="lv-LV" sz="2000" b="1" dirty="0">
                <a:solidFill>
                  <a:srgbClr val="336699"/>
                </a:solidFill>
              </a:rPr>
              <a:t>ISO standartizācijas tehniskā komiteja ISO/TC 207/SC05  </a:t>
            </a:r>
            <a:endParaRPr lang="en-GB" altLang="lv-LV" sz="2000" b="1" dirty="0">
              <a:solidFill>
                <a:srgbClr val="336699"/>
              </a:solidFill>
            </a:endParaRPr>
          </a:p>
        </p:txBody>
      </p:sp>
      <p:pic>
        <p:nvPicPr>
          <p:cNvPr id="8" name="Attēls 7" descr="Attēls, kurā ir teksts, ekrānuzņēmums, fonts&#10;&#10;Mākslīgā intelekta ģenerēts saturs var būt nepareizs.">
            <a:extLst>
              <a:ext uri="{FF2B5EF4-FFF2-40B4-BE49-F238E27FC236}">
                <a16:creationId xmlns:a16="http://schemas.microsoft.com/office/drawing/2014/main" id="{BA6076D1-BD1C-E8B9-7974-6B67C435E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4255" y="633610"/>
            <a:ext cx="3316124" cy="387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61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ttēls 5" descr="Attēls, kurā ir teksts, ekrānuzņēmums, fonts, diagramma&#10;&#10;Mākslīgā intelekta ģenerēts saturs var būt nepareizs.">
            <a:extLst>
              <a:ext uri="{FF2B5EF4-FFF2-40B4-BE49-F238E27FC236}">
                <a16:creationId xmlns:a16="http://schemas.microsoft.com/office/drawing/2014/main" id="{11791B09-34EA-D2BA-143C-68EC7477A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876" y="75761"/>
            <a:ext cx="6218459" cy="5067739"/>
          </a:xfrm>
          <a:prstGeom prst="rect">
            <a:avLst/>
          </a:prstGeom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9989C8FB-AAC4-2FD3-172C-DF6898AB8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7920" y="175514"/>
            <a:ext cx="2377439" cy="472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lv-LV" altLang="lv-LV" sz="2000" b="1" dirty="0"/>
              <a:t>ISO 14055-1:2017  </a:t>
            </a:r>
            <a:endParaRPr lang="en-GB" altLang="lv-LV" sz="2000" b="1" dirty="0"/>
          </a:p>
        </p:txBody>
      </p:sp>
    </p:spTree>
    <p:extLst>
      <p:ext uri="{BB962C8B-B14F-4D97-AF65-F5344CB8AC3E}">
        <p14:creationId xmlns:p14="http://schemas.microsoft.com/office/powerpoint/2010/main" val="24970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ttēls 2" descr="Attēls, kurā ir teksts, ekrānuzņēmums, fonts, cipars&#10;&#10;Mākslīgā intelekta ģenerēts saturs var būt nepareizs.">
            <a:extLst>
              <a:ext uri="{FF2B5EF4-FFF2-40B4-BE49-F238E27FC236}">
                <a16:creationId xmlns:a16="http://schemas.microsoft.com/office/drawing/2014/main" id="{DCB79755-DAAE-736E-16C1-E12A7365B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261" y="659875"/>
            <a:ext cx="5092123" cy="4333080"/>
          </a:xfrm>
          <a:prstGeom prst="rect">
            <a:avLst/>
          </a:prstGeom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CE4A690D-EA64-6D56-23C3-2512F8745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998" y="150545"/>
            <a:ext cx="7808648" cy="55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lv-LV" altLang="lv-LV" sz="2000" b="1" dirty="0">
                <a:solidFill>
                  <a:srgbClr val="336699"/>
                </a:solidFill>
              </a:rPr>
              <a:t>ISO standartizācijas tehniskā komiteja ISO/TC 207/SC07 </a:t>
            </a:r>
            <a:endParaRPr lang="en-GB" altLang="lv-LV" sz="2000" b="1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35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EED37730-BC0E-AC11-9C2E-00FD75CE97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894" y="87688"/>
            <a:ext cx="7808648" cy="55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lv-LV" altLang="lv-LV" sz="2000" b="1" dirty="0">
                <a:solidFill>
                  <a:srgbClr val="336699"/>
                </a:solidFill>
              </a:rPr>
              <a:t>ISO standartizācijas tehniskā komiteja ISO/TC 207 /SC07 </a:t>
            </a:r>
            <a:endParaRPr lang="en-GB" altLang="lv-LV" sz="2000" b="1" dirty="0">
              <a:solidFill>
                <a:srgbClr val="336699"/>
              </a:solidFill>
            </a:endParaRPr>
          </a:p>
        </p:txBody>
      </p:sp>
      <p:pic>
        <p:nvPicPr>
          <p:cNvPr id="4" name="Attēls 3" descr="Attēls, kurā ir teksts, ekrānuzņēmums, fonts, dizains&#10;&#10;Mākslīgā intelekta ģenerēts saturs var būt nepareizs.">
            <a:extLst>
              <a:ext uri="{FF2B5EF4-FFF2-40B4-BE49-F238E27FC236}">
                <a16:creationId xmlns:a16="http://schemas.microsoft.com/office/drawing/2014/main" id="{BE7D2D63-E3B2-188C-B36C-97A40597F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705"/>
            <a:ext cx="4473328" cy="3856054"/>
          </a:xfrm>
          <a:prstGeom prst="rect">
            <a:avLst/>
          </a:prstGeom>
        </p:spPr>
      </p:pic>
      <p:pic>
        <p:nvPicPr>
          <p:cNvPr id="6" name="Attēls 5" descr="Attēls, kurā ir teksts, fonts, balts&#10;&#10;Mākslīgā intelekta ģenerēts saturs var būt nepareizs.">
            <a:extLst>
              <a:ext uri="{FF2B5EF4-FFF2-40B4-BE49-F238E27FC236}">
                <a16:creationId xmlns:a16="http://schemas.microsoft.com/office/drawing/2014/main" id="{FC834DCB-BE99-32F2-F033-787D7D9F1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007" y="3753088"/>
            <a:ext cx="7171555" cy="1108167"/>
          </a:xfrm>
          <a:prstGeom prst="rect">
            <a:avLst/>
          </a:prstGeom>
        </p:spPr>
      </p:pic>
      <p:pic>
        <p:nvPicPr>
          <p:cNvPr id="8" name="Attēls 7" descr="Attēls, kurā ir teksts, fonts, ekrānuzņēmums, rinda&#10;&#10;Mākslīgā intelekta ģenerēts saturs var būt nepareizs.">
            <a:extLst>
              <a:ext uri="{FF2B5EF4-FFF2-40B4-BE49-F238E27FC236}">
                <a16:creationId xmlns:a16="http://schemas.microsoft.com/office/drawing/2014/main" id="{4480290B-F8EE-3423-6AB7-4A72253DC9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150" y="2088164"/>
            <a:ext cx="7171555" cy="113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9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ttēls 2">
            <a:extLst>
              <a:ext uri="{FF2B5EF4-FFF2-40B4-BE49-F238E27FC236}">
                <a16:creationId xmlns:a16="http://schemas.microsoft.com/office/drawing/2014/main" id="{3B60BA86-EF92-9E64-C72A-168B4E7BC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75" y="175100"/>
            <a:ext cx="8573243" cy="289585"/>
          </a:xfrm>
          <a:prstGeom prst="rect">
            <a:avLst/>
          </a:prstGeom>
        </p:spPr>
      </p:pic>
      <p:pic>
        <p:nvPicPr>
          <p:cNvPr id="5" name="Attēls 4" descr="Attēls, kurā ir teksts, ekrānuzņēmums, fonts&#10;&#10;Mākslīgā intelekta ģenerēts saturs var būt nepareizs.">
            <a:extLst>
              <a:ext uri="{FF2B5EF4-FFF2-40B4-BE49-F238E27FC236}">
                <a16:creationId xmlns:a16="http://schemas.microsoft.com/office/drawing/2014/main" id="{EE666244-5BEC-A327-714B-2D83BDB54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9644" y="615142"/>
            <a:ext cx="3572365" cy="435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32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5" descr="komentari_1404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452" y="305306"/>
            <a:ext cx="2613154" cy="1890000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6" name="TextBox 75"/>
          <p:cNvSpPr txBox="1"/>
          <p:nvPr/>
        </p:nvSpPr>
        <p:spPr>
          <a:xfrm>
            <a:off x="6430850" y="1931110"/>
            <a:ext cx="2545586" cy="2657138"/>
          </a:xfrm>
          <a:prstGeom prst="rect">
            <a:avLst/>
          </a:prstGeom>
          <a:solidFill>
            <a:srgbClr val="E3EFFD"/>
          </a:solidFill>
          <a:ln w="28575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pPr>
              <a:spcAft>
                <a:spcPts val="225"/>
              </a:spcAft>
            </a:pPr>
            <a:r>
              <a:rPr lang="lv-LV" sz="1500" b="0" dirty="0"/>
              <a:t> </a:t>
            </a:r>
            <a:r>
              <a:rPr lang="lv-LV" sz="1350" dirty="0"/>
              <a:t>1  </a:t>
            </a:r>
            <a:r>
              <a:rPr lang="lv-LV" sz="1350" b="0" dirty="0"/>
              <a:t>Jauna projekta ierosinājums</a:t>
            </a:r>
          </a:p>
          <a:p>
            <a:pPr>
              <a:spcAft>
                <a:spcPts val="225"/>
              </a:spcAft>
            </a:pPr>
            <a:r>
              <a:rPr lang="lv-LV" sz="1350" b="0" dirty="0"/>
              <a:t> </a:t>
            </a:r>
            <a:r>
              <a:rPr lang="lv-LV" sz="1350" dirty="0"/>
              <a:t>2</a:t>
            </a:r>
            <a:r>
              <a:rPr lang="lv-LV" sz="1350" b="0" dirty="0"/>
              <a:t>  Projekta izskatīšana</a:t>
            </a:r>
          </a:p>
          <a:p>
            <a:pPr>
              <a:spcAft>
                <a:spcPts val="225"/>
              </a:spcAft>
            </a:pPr>
            <a:r>
              <a:rPr lang="lv-LV" sz="1350" b="0" dirty="0"/>
              <a:t> </a:t>
            </a:r>
            <a:r>
              <a:rPr lang="lv-LV" sz="1350" dirty="0"/>
              <a:t>3</a:t>
            </a:r>
            <a:r>
              <a:rPr lang="lv-LV" sz="1350" b="0" dirty="0"/>
              <a:t>  Projekta izstrāde</a:t>
            </a:r>
          </a:p>
          <a:p>
            <a:pPr>
              <a:spcAft>
                <a:spcPts val="225"/>
              </a:spcAft>
            </a:pPr>
            <a:r>
              <a:rPr lang="lv-LV" sz="1350" b="0" dirty="0"/>
              <a:t> </a:t>
            </a:r>
            <a:r>
              <a:rPr lang="lv-LV" sz="1350" dirty="0"/>
              <a:t>4</a:t>
            </a:r>
            <a:r>
              <a:rPr lang="lv-LV" sz="1350" b="0" dirty="0"/>
              <a:t>  Konsensus</a:t>
            </a:r>
          </a:p>
          <a:p>
            <a:pPr>
              <a:spcAft>
                <a:spcPts val="225"/>
              </a:spcAft>
            </a:pPr>
            <a:r>
              <a:rPr lang="lv-LV" sz="1350" b="0" dirty="0"/>
              <a:t> </a:t>
            </a:r>
            <a:r>
              <a:rPr lang="lv-LV" sz="1350" dirty="0"/>
              <a:t>5</a:t>
            </a:r>
            <a:r>
              <a:rPr lang="lv-LV" sz="1350" b="0" dirty="0"/>
              <a:t>  Publiskā apspriešana (ENQ)</a:t>
            </a:r>
          </a:p>
          <a:p>
            <a:pPr>
              <a:spcAft>
                <a:spcPts val="225"/>
              </a:spcAft>
            </a:pPr>
            <a:r>
              <a:rPr lang="lv-LV" sz="1350" b="0" dirty="0"/>
              <a:t> </a:t>
            </a:r>
            <a:r>
              <a:rPr lang="lv-LV" sz="1350" dirty="0"/>
              <a:t>6</a:t>
            </a:r>
            <a:r>
              <a:rPr lang="lv-LV" sz="1350" b="0" dirty="0"/>
              <a:t>  ENQ rezultāti</a:t>
            </a:r>
          </a:p>
          <a:p>
            <a:pPr>
              <a:spcAft>
                <a:spcPts val="225"/>
              </a:spcAft>
            </a:pPr>
            <a:r>
              <a:rPr lang="lv-LV" sz="1350" b="0" dirty="0"/>
              <a:t> </a:t>
            </a:r>
            <a:r>
              <a:rPr lang="lv-LV" sz="1350" dirty="0"/>
              <a:t>7</a:t>
            </a:r>
            <a:r>
              <a:rPr lang="lv-LV" sz="1350" b="0" dirty="0"/>
              <a:t>  Komentāru izskatīšana</a:t>
            </a:r>
          </a:p>
          <a:p>
            <a:pPr>
              <a:spcAft>
                <a:spcPts val="225"/>
              </a:spcAft>
            </a:pPr>
            <a:r>
              <a:rPr lang="lv-LV" sz="1350" b="0" dirty="0"/>
              <a:t> </a:t>
            </a:r>
            <a:r>
              <a:rPr lang="lv-LV" sz="1350" dirty="0"/>
              <a:t>8</a:t>
            </a:r>
            <a:r>
              <a:rPr lang="lv-LV" sz="1350" b="0" dirty="0"/>
              <a:t>  Projekta koriģēšana</a:t>
            </a:r>
          </a:p>
          <a:p>
            <a:pPr>
              <a:spcAft>
                <a:spcPts val="225"/>
              </a:spcAft>
            </a:pPr>
            <a:r>
              <a:rPr lang="lv-LV" sz="1350" b="0" dirty="0"/>
              <a:t> </a:t>
            </a:r>
            <a:r>
              <a:rPr lang="lv-LV" sz="1350" dirty="0"/>
              <a:t>9</a:t>
            </a:r>
            <a:r>
              <a:rPr lang="lv-LV" sz="1350" b="0" dirty="0"/>
              <a:t>  Apstiprināšana STK</a:t>
            </a:r>
          </a:p>
          <a:p>
            <a:pPr>
              <a:spcAft>
                <a:spcPts val="225"/>
              </a:spcAft>
            </a:pPr>
            <a:r>
              <a:rPr lang="lv-LV" sz="1350" dirty="0"/>
              <a:t> 10  FORMĀLAIS BALSOJUMS</a:t>
            </a:r>
          </a:p>
          <a:p>
            <a:pPr>
              <a:spcAft>
                <a:spcPts val="225"/>
              </a:spcAft>
            </a:pPr>
            <a:r>
              <a:rPr lang="lv-LV" sz="1350" b="0" dirty="0"/>
              <a:t> </a:t>
            </a:r>
            <a:r>
              <a:rPr lang="lv-LV" sz="1350" dirty="0"/>
              <a:t>11  </a:t>
            </a:r>
            <a:r>
              <a:rPr lang="lv-LV" sz="1350" b="0" dirty="0"/>
              <a:t>Pārskatīšana</a:t>
            </a:r>
          </a:p>
        </p:txBody>
      </p:sp>
      <p:pic>
        <p:nvPicPr>
          <p:cNvPr id="43" name="Picture 2" descr="AttÄlu rezultÄti vaicÄjumam â3D people rewievâ"/>
          <p:cNvPicPr>
            <a:picLocks noChangeAspect="1" noChangeArrowheads="1"/>
          </p:cNvPicPr>
          <p:nvPr/>
        </p:nvPicPr>
        <p:blipFill>
          <a:blip r:embed="rId5" cstate="print">
            <a:lum bright="-30000" contras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899" y="3733143"/>
            <a:ext cx="1401617" cy="1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Saistīts attēl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603" y="2265913"/>
            <a:ext cx="2091928" cy="1372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275003" y="2447163"/>
            <a:ext cx="5143500" cy="249174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49083" y="235747"/>
            <a:ext cx="5247745" cy="38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lv-LV" altLang="lv-LV" sz="2100" b="1" dirty="0">
                <a:solidFill>
                  <a:srgbClr val="336699"/>
                </a:solidFill>
              </a:rPr>
              <a:t>STARPTAUTISKO (ISO) STANDARTU IZSTRĀDE</a:t>
            </a:r>
          </a:p>
        </p:txBody>
      </p:sp>
      <p:pic>
        <p:nvPicPr>
          <p:cNvPr id="16" name="Picture 5" descr="A_forma_1lp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7" r="15997"/>
          <a:stretch/>
        </p:blipFill>
        <p:spPr bwMode="auto">
          <a:xfrm>
            <a:off x="675000" y="810000"/>
            <a:ext cx="950915" cy="1350000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" name="Right Arrow 25"/>
          <p:cNvSpPr/>
          <p:nvPr/>
        </p:nvSpPr>
        <p:spPr>
          <a:xfrm rot="5400000">
            <a:off x="849400" y="2497153"/>
            <a:ext cx="602115" cy="202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27" name="Picture 26" descr="Saistīts attēl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44" y="2694899"/>
            <a:ext cx="152519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ight Arrow 27"/>
          <p:cNvSpPr/>
          <p:nvPr/>
        </p:nvSpPr>
        <p:spPr>
          <a:xfrm rot="2700000">
            <a:off x="1588427" y="4365938"/>
            <a:ext cx="602115" cy="202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29" name="Picture 28" descr="Saistīts attēl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526" y="3834654"/>
            <a:ext cx="1658541" cy="1244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ight Arrow 29"/>
          <p:cNvSpPr/>
          <p:nvPr/>
        </p:nvSpPr>
        <p:spPr>
          <a:xfrm rot="16200000">
            <a:off x="2692456" y="3551511"/>
            <a:ext cx="540000" cy="202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32" name="Picture 31" descr="Attēlu rezultāti vaicājumam “approved”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0" t="4623" r="1730" b="12157"/>
          <a:stretch>
            <a:fillRect/>
          </a:stretch>
        </p:blipFill>
        <p:spPr bwMode="auto">
          <a:xfrm>
            <a:off x="2426481" y="805394"/>
            <a:ext cx="1350169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ight Arrow 32"/>
          <p:cNvSpPr/>
          <p:nvPr/>
        </p:nvSpPr>
        <p:spPr>
          <a:xfrm rot="16200000">
            <a:off x="2471230" y="1975739"/>
            <a:ext cx="540000" cy="202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4" name="Right Arrow 33"/>
          <p:cNvSpPr/>
          <p:nvPr/>
        </p:nvSpPr>
        <p:spPr>
          <a:xfrm>
            <a:off x="3930836" y="1189919"/>
            <a:ext cx="602115" cy="202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6" name="Right Arrow 35"/>
          <p:cNvSpPr/>
          <p:nvPr/>
        </p:nvSpPr>
        <p:spPr>
          <a:xfrm rot="8100000">
            <a:off x="4000659" y="2151906"/>
            <a:ext cx="602115" cy="202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8" name="Right Arrow 37"/>
          <p:cNvSpPr/>
          <p:nvPr/>
        </p:nvSpPr>
        <p:spPr>
          <a:xfrm rot="5400000">
            <a:off x="3084922" y="3551511"/>
            <a:ext cx="540000" cy="202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9" name="Right Arrow 38"/>
          <p:cNvSpPr/>
          <p:nvPr/>
        </p:nvSpPr>
        <p:spPr>
          <a:xfrm rot="16200000">
            <a:off x="3432867" y="3551511"/>
            <a:ext cx="540000" cy="202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0" name="Right Arrow 39"/>
          <p:cNvSpPr/>
          <p:nvPr/>
        </p:nvSpPr>
        <p:spPr>
          <a:xfrm>
            <a:off x="4147530" y="2911393"/>
            <a:ext cx="540000" cy="202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276" y="2387233"/>
            <a:ext cx="1451372" cy="1229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ight Arrow 41"/>
          <p:cNvSpPr/>
          <p:nvPr/>
        </p:nvSpPr>
        <p:spPr>
          <a:xfrm rot="5400000">
            <a:off x="5411708" y="3551511"/>
            <a:ext cx="540000" cy="202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1496737" y="2025000"/>
            <a:ext cx="270000" cy="270000"/>
          </a:xfrm>
          <a:prstGeom prst="ellipse">
            <a:avLst/>
          </a:prstGeom>
          <a:solidFill>
            <a:srgbClr val="E3EFFD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TextBox 4"/>
          <p:cNvSpPr txBox="1"/>
          <p:nvPr/>
        </p:nvSpPr>
        <p:spPr>
          <a:xfrm>
            <a:off x="1530247" y="2021500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350" b="1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endParaRPr lang="en-GB" sz="135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9" name="Oval 48"/>
          <p:cNvSpPr>
            <a:spLocks noChangeAspect="1"/>
          </p:cNvSpPr>
          <p:nvPr/>
        </p:nvSpPr>
        <p:spPr>
          <a:xfrm>
            <a:off x="1349600" y="3936050"/>
            <a:ext cx="270000" cy="270000"/>
          </a:xfrm>
          <a:prstGeom prst="ellipse">
            <a:avLst/>
          </a:prstGeom>
          <a:solidFill>
            <a:srgbClr val="E3EFFD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0" name="TextBox 49"/>
          <p:cNvSpPr txBox="1"/>
          <p:nvPr/>
        </p:nvSpPr>
        <p:spPr>
          <a:xfrm>
            <a:off x="1383110" y="3932550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350" b="1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en-GB" sz="135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1" name="Oval 50"/>
          <p:cNvSpPr>
            <a:spLocks noChangeAspect="1"/>
          </p:cNvSpPr>
          <p:nvPr/>
        </p:nvSpPr>
        <p:spPr>
          <a:xfrm>
            <a:off x="2203269" y="4661320"/>
            <a:ext cx="270000" cy="270000"/>
          </a:xfrm>
          <a:prstGeom prst="ellipse">
            <a:avLst/>
          </a:prstGeom>
          <a:solidFill>
            <a:srgbClr val="E3EFFD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2" name="TextBox 51"/>
          <p:cNvSpPr txBox="1"/>
          <p:nvPr/>
        </p:nvSpPr>
        <p:spPr>
          <a:xfrm>
            <a:off x="2236779" y="4657820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350" b="1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endParaRPr lang="en-GB" sz="135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2939446" y="1992373"/>
            <a:ext cx="270000" cy="270000"/>
          </a:xfrm>
          <a:prstGeom prst="ellipse">
            <a:avLst/>
          </a:prstGeom>
          <a:solidFill>
            <a:srgbClr val="E3EFFD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4" name="TextBox 53"/>
          <p:cNvSpPr txBox="1"/>
          <p:nvPr/>
        </p:nvSpPr>
        <p:spPr>
          <a:xfrm>
            <a:off x="2972956" y="1988873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350" b="1" dirty="0">
                <a:solidFill>
                  <a:schemeClr val="accent1">
                    <a:lumMod val="50000"/>
                  </a:schemeClr>
                </a:solidFill>
              </a:rPr>
              <a:t>4</a:t>
            </a:r>
            <a:endParaRPr lang="en-GB" sz="135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3296292" y="756053"/>
            <a:ext cx="270000" cy="270000"/>
          </a:xfrm>
          <a:prstGeom prst="ellipse">
            <a:avLst/>
          </a:prstGeom>
          <a:solidFill>
            <a:srgbClr val="E3EFFD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6" name="TextBox 55"/>
          <p:cNvSpPr txBox="1"/>
          <p:nvPr/>
        </p:nvSpPr>
        <p:spPr>
          <a:xfrm>
            <a:off x="3329802" y="752553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350" b="1" dirty="0">
                <a:solidFill>
                  <a:schemeClr val="accent1">
                    <a:lumMod val="50000"/>
                  </a:schemeClr>
                </a:solidFill>
              </a:rPr>
              <a:t>5</a:t>
            </a:r>
            <a:endParaRPr lang="en-GB" sz="135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7141463" y="207119"/>
            <a:ext cx="270000" cy="270000"/>
          </a:xfrm>
          <a:prstGeom prst="ellipse">
            <a:avLst/>
          </a:prstGeom>
          <a:solidFill>
            <a:srgbClr val="E3EFFD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8" name="TextBox 57"/>
          <p:cNvSpPr txBox="1"/>
          <p:nvPr/>
        </p:nvSpPr>
        <p:spPr>
          <a:xfrm>
            <a:off x="7138631" y="190579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350" b="1" dirty="0">
                <a:solidFill>
                  <a:schemeClr val="accent1">
                    <a:lumMod val="50000"/>
                  </a:schemeClr>
                </a:solidFill>
              </a:rPr>
              <a:t>6</a:t>
            </a:r>
            <a:endParaRPr lang="en-GB" sz="135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3235106" y="1996228"/>
            <a:ext cx="270000" cy="270000"/>
          </a:xfrm>
          <a:prstGeom prst="ellipse">
            <a:avLst/>
          </a:prstGeom>
          <a:solidFill>
            <a:srgbClr val="E3EFFD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0" name="TextBox 59"/>
          <p:cNvSpPr txBox="1"/>
          <p:nvPr/>
        </p:nvSpPr>
        <p:spPr>
          <a:xfrm>
            <a:off x="3268616" y="1992728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350" b="1" dirty="0">
                <a:solidFill>
                  <a:schemeClr val="accent1">
                    <a:lumMod val="50000"/>
                  </a:schemeClr>
                </a:solidFill>
              </a:rPr>
              <a:t>7</a:t>
            </a:r>
            <a:endParaRPr lang="en-GB" sz="135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2203269" y="4334126"/>
            <a:ext cx="270000" cy="270000"/>
          </a:xfrm>
          <a:prstGeom prst="ellipse">
            <a:avLst/>
          </a:prstGeom>
          <a:solidFill>
            <a:srgbClr val="E3EFFD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2" name="TextBox 61"/>
          <p:cNvSpPr txBox="1"/>
          <p:nvPr/>
        </p:nvSpPr>
        <p:spPr>
          <a:xfrm>
            <a:off x="2236779" y="4330627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350" b="1" dirty="0">
                <a:solidFill>
                  <a:schemeClr val="accent1">
                    <a:lumMod val="50000"/>
                  </a:schemeClr>
                </a:solidFill>
              </a:rPr>
              <a:t>8</a:t>
            </a:r>
            <a:endParaRPr lang="en-GB" sz="135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3537527" y="1988873"/>
            <a:ext cx="270000" cy="270000"/>
          </a:xfrm>
          <a:prstGeom prst="ellipse">
            <a:avLst/>
          </a:prstGeom>
          <a:solidFill>
            <a:srgbClr val="E3EFFD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4" name="TextBox 63"/>
          <p:cNvSpPr txBox="1"/>
          <p:nvPr/>
        </p:nvSpPr>
        <p:spPr>
          <a:xfrm>
            <a:off x="3571037" y="1985374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350" b="1" dirty="0">
                <a:solidFill>
                  <a:schemeClr val="accent1">
                    <a:lumMod val="50000"/>
                  </a:schemeClr>
                </a:solidFill>
              </a:rPr>
              <a:t>9</a:t>
            </a:r>
            <a:endParaRPr lang="en-GB" sz="135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5" name="Oval 64"/>
          <p:cNvSpPr>
            <a:spLocks noChangeAspect="1"/>
          </p:cNvSpPr>
          <p:nvPr/>
        </p:nvSpPr>
        <p:spPr>
          <a:xfrm>
            <a:off x="5614311" y="2331272"/>
            <a:ext cx="270000" cy="270000"/>
          </a:xfrm>
          <a:prstGeom prst="ellipse">
            <a:avLst/>
          </a:prstGeom>
          <a:solidFill>
            <a:srgbClr val="E3EFFD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6" name="TextBox 65"/>
          <p:cNvSpPr txBox="1"/>
          <p:nvPr/>
        </p:nvSpPr>
        <p:spPr>
          <a:xfrm>
            <a:off x="5596202" y="2327772"/>
            <a:ext cx="36099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350" b="1" dirty="0">
                <a:solidFill>
                  <a:schemeClr val="accent1">
                    <a:lumMod val="50000"/>
                  </a:schemeClr>
                </a:solidFill>
              </a:rPr>
              <a:t>10</a:t>
            </a:r>
            <a:endParaRPr lang="en-GB" sz="135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7" name="Oval 66"/>
          <p:cNvSpPr>
            <a:spLocks noChangeAspect="1"/>
          </p:cNvSpPr>
          <p:nvPr/>
        </p:nvSpPr>
        <p:spPr>
          <a:xfrm>
            <a:off x="4711297" y="4384321"/>
            <a:ext cx="270000" cy="270000"/>
          </a:xfrm>
          <a:prstGeom prst="ellipse">
            <a:avLst/>
          </a:prstGeom>
          <a:solidFill>
            <a:srgbClr val="E3EFFD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8" name="TextBox 67"/>
          <p:cNvSpPr txBox="1"/>
          <p:nvPr/>
        </p:nvSpPr>
        <p:spPr>
          <a:xfrm>
            <a:off x="4691038" y="4371296"/>
            <a:ext cx="36099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350" b="1" dirty="0">
                <a:solidFill>
                  <a:schemeClr val="accent1">
                    <a:lumMod val="50000"/>
                  </a:schemeClr>
                </a:solidFill>
              </a:rPr>
              <a:t>11</a:t>
            </a:r>
            <a:endParaRPr lang="en-GB" sz="135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445123" y="1431784"/>
            <a:ext cx="1531313" cy="276999"/>
          </a:xfrm>
          <a:prstGeom prst="rect">
            <a:avLst/>
          </a:prstGeom>
          <a:solidFill>
            <a:srgbClr val="E3EFFD"/>
          </a:solidFill>
          <a:ln w="28575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pPr algn="ctr">
              <a:spcAft>
                <a:spcPts val="225"/>
              </a:spcAft>
            </a:pPr>
            <a:r>
              <a:rPr lang="lv-LV" sz="1200" dirty="0"/>
              <a:t>ISO STANDARTS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62138" y="2600667"/>
            <a:ext cx="769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lv-LV" sz="1400" b="1" dirty="0">
                <a:solidFill>
                  <a:srgbClr val="002060"/>
                </a:solidFill>
                <a:highlight>
                  <a:srgbClr val="FFFFFF"/>
                </a:highlight>
              </a:rPr>
              <a:t>VALSTIS</a:t>
            </a:r>
            <a:endParaRPr lang="en-GB" sz="1400" b="1" dirty="0">
              <a:solidFill>
                <a:srgbClr val="002060"/>
              </a:solidFill>
              <a:highlight>
                <a:srgbClr val="FFFFFF"/>
              </a:highlight>
            </a:endParaRPr>
          </a:p>
        </p:txBody>
      </p:sp>
      <p:sp>
        <p:nvSpPr>
          <p:cNvPr id="75" name="Text Box 3"/>
          <p:cNvSpPr txBox="1">
            <a:spLocks noChangeArrowheads="1"/>
          </p:cNvSpPr>
          <p:nvPr/>
        </p:nvSpPr>
        <p:spPr bwMode="auto">
          <a:xfrm>
            <a:off x="5997017" y="50812"/>
            <a:ext cx="11779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lv-LV" altLang="lv-LV" sz="1200" b="1" dirty="0">
                <a:solidFill>
                  <a:srgbClr val="336699"/>
                </a:solidFill>
              </a:rPr>
              <a:t>viedoklis.lvs.lv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496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4"/>
</p:tagLst>
</file>

<file path=ppt/theme/theme1.xml><?xml version="1.0" encoding="utf-8"?>
<a:theme xmlns:a="http://schemas.openxmlformats.org/drawingml/2006/main" name="Main">
  <a:themeElements>
    <a:clrScheme name="LVS">
      <a:dk1>
        <a:sysClr val="windowText" lastClr="000000"/>
      </a:dk1>
      <a:lt1>
        <a:sysClr val="window" lastClr="FFFFFF"/>
      </a:lt1>
      <a:dk2>
        <a:srgbClr val="0C2E4F"/>
      </a:dk2>
      <a:lt2>
        <a:srgbClr val="83B5C6"/>
      </a:lt2>
      <a:accent1>
        <a:srgbClr val="E61676"/>
      </a:accent1>
      <a:accent2>
        <a:srgbClr val="611685"/>
      </a:accent2>
      <a:accent3>
        <a:srgbClr val="DFDD0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827E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8949</TotalTime>
  <Words>317</Words>
  <Application>Microsoft Office PowerPoint</Application>
  <PresentationFormat>Slaidrāde ekrānā (16:9)</PresentationFormat>
  <Paragraphs>86</Paragraphs>
  <Slides>10</Slides>
  <Notes>3</Notes>
  <HiddenSlides>0</HiddenSlides>
  <MMClips>0</MMClips>
  <ScaleCrop>false</ScaleCrop>
  <HeadingPairs>
    <vt:vector size="6" baseType="variant">
      <vt:variant>
        <vt:lpstr>Lietotie fonti</vt:lpstr>
      </vt:variant>
      <vt:variant>
        <vt:i4>3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10</vt:i4>
      </vt:variant>
    </vt:vector>
  </HeadingPairs>
  <TitlesOfParts>
    <vt:vector size="14" baseType="lpstr">
      <vt:lpstr>Arial</vt:lpstr>
      <vt:lpstr>Calibri</vt:lpstr>
      <vt:lpstr>Open Sans</vt:lpstr>
      <vt:lpstr>Main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 PRESENTATION  TITTLE</dc:title>
  <dc:creator>LVS</dc:creator>
  <cp:lastModifiedBy>Iveta Mežinska</cp:lastModifiedBy>
  <cp:revision>359</cp:revision>
  <cp:lastPrinted>2025-09-17T06:40:14Z</cp:lastPrinted>
  <dcterms:created xsi:type="dcterms:W3CDTF">2018-11-08T10:50:34Z</dcterms:created>
  <dcterms:modified xsi:type="dcterms:W3CDTF">2025-12-16T20:49:22Z</dcterms:modified>
</cp:coreProperties>
</file>