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74" r:id="rId2"/>
    <p:sldId id="2688" r:id="rId3"/>
    <p:sldId id="2716" r:id="rId4"/>
    <p:sldId id="2715" r:id="rId5"/>
    <p:sldId id="357" r:id="rId6"/>
    <p:sldId id="295" r:id="rId7"/>
    <p:sldId id="2708" r:id="rId8"/>
    <p:sldId id="354" r:id="rId9"/>
    <p:sldId id="2709" r:id="rId10"/>
    <p:sldId id="2687" r:id="rId11"/>
    <p:sldId id="2718" r:id="rId12"/>
    <p:sldId id="2703" r:id="rId13"/>
    <p:sldId id="438" r:id="rId14"/>
    <p:sldId id="267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16BB1A-EC36-5906-039E-488D30AD490B}" name="Ieva Kreile" initials="IK" userId="S::ieva.kreile@vidzeme.lv::d71a8ce4-dd2a-4f92-8924-0064f2fc0bea" providerId="AD"/>
  <p188:author id="{B09A6222-48DD-CB98-CD6E-A10FEE39DAF9}" name="Arta Indriksone" initials="AI" userId="S::Arta.Indriksone@vidzeme.lv::cbb97459-f758-4ea2-a1a4-9e46d129130c" providerId="AD"/>
  <p188:author id="{7A4F9C48-AFE2-0634-A4C3-0B8D8CA2CE81}" name="Ineta Tauriņa" initials="IT" userId="S::ineta.taurina@vidzeme.lv::d69afefe-35a7-4467-bdf5-737ed1fcfd5f" providerId="AD"/>
  <p188:author id="{223BB49E-7035-2B68-365A-DF8DA46B3B32}" name="Ineta Tauriņa" initials="IT" userId="S::Ineta.Taurina@vidzeme.lv::d69afefe-35a7-4467-bdf5-737ed1fcfd5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93C"/>
    <a:srgbClr val="C2D345"/>
    <a:srgbClr val="467F86"/>
    <a:srgbClr val="B8D653"/>
    <a:srgbClr val="F8FAEE"/>
    <a:srgbClr val="F9F8F8"/>
    <a:srgbClr val="ECEBE9"/>
    <a:srgbClr val="A7C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8BFF5B-52C5-409E-902C-080761CE6DB1}" v="38" dt="2025-12-16T16:48:41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033" autoAdjust="0"/>
  </p:normalViewPr>
  <p:slideViewPr>
    <p:cSldViewPr snapToGrid="0">
      <p:cViewPr varScale="1">
        <p:scale>
          <a:sx n="114" d="100"/>
          <a:sy n="114" d="100"/>
        </p:scale>
        <p:origin x="138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la Gercāne" userId="6582336b-c7f8-4571-81f9-da04aa7a8a17" providerId="ADAL" clId="{109AEB65-3D03-4803-991C-6B3835777EED}"/>
    <pc:docChg chg="undo redo custSel addSld delSld modSld sldOrd">
      <pc:chgData name="Laila Gercāne" userId="6582336b-c7f8-4571-81f9-da04aa7a8a17" providerId="ADAL" clId="{109AEB65-3D03-4803-991C-6B3835777EED}" dt="2025-12-16T18:55:32.402" v="2667" actId="14100"/>
      <pc:docMkLst>
        <pc:docMk/>
      </pc:docMkLst>
      <pc:sldChg chg="del">
        <pc:chgData name="Laila Gercāne" userId="6582336b-c7f8-4571-81f9-da04aa7a8a17" providerId="ADAL" clId="{109AEB65-3D03-4803-991C-6B3835777EED}" dt="2025-12-16T17:48:31.466" v="2133" actId="47"/>
        <pc:sldMkLst>
          <pc:docMk/>
          <pc:sldMk cId="452850806" sldId="283"/>
        </pc:sldMkLst>
      </pc:sldChg>
      <pc:sldChg chg="ord">
        <pc:chgData name="Laila Gercāne" userId="6582336b-c7f8-4571-81f9-da04aa7a8a17" providerId="ADAL" clId="{109AEB65-3D03-4803-991C-6B3835777EED}" dt="2025-12-14T19:55:26.602" v="88"/>
        <pc:sldMkLst>
          <pc:docMk/>
          <pc:sldMk cId="4204666238" sldId="295"/>
        </pc:sldMkLst>
      </pc:sldChg>
      <pc:sldChg chg="del">
        <pc:chgData name="Laila Gercāne" userId="6582336b-c7f8-4571-81f9-da04aa7a8a17" providerId="ADAL" clId="{109AEB65-3D03-4803-991C-6B3835777EED}" dt="2025-12-16T17:29:35.955" v="1714" actId="47"/>
        <pc:sldMkLst>
          <pc:docMk/>
          <pc:sldMk cId="2392992049" sldId="298"/>
        </pc:sldMkLst>
      </pc:sldChg>
      <pc:sldChg chg="addSp delSp modSp mod ord">
        <pc:chgData name="Laila Gercāne" userId="6582336b-c7f8-4571-81f9-da04aa7a8a17" providerId="ADAL" clId="{109AEB65-3D03-4803-991C-6B3835777EED}" dt="2025-12-16T18:53:04.290" v="2656" actId="20577"/>
        <pc:sldMkLst>
          <pc:docMk/>
          <pc:sldMk cId="2289300294" sldId="354"/>
        </pc:sldMkLst>
        <pc:spChg chg="mod">
          <ac:chgData name="Laila Gercāne" userId="6582336b-c7f8-4571-81f9-da04aa7a8a17" providerId="ADAL" clId="{109AEB65-3D03-4803-991C-6B3835777EED}" dt="2025-12-16T16:47:21.946" v="728" actId="14100"/>
          <ac:spMkLst>
            <pc:docMk/>
            <pc:sldMk cId="2289300294" sldId="354"/>
            <ac:spMk id="2" creationId="{6D260259-4207-6113-202E-FFFD3C6EC32F}"/>
          </ac:spMkLst>
        </pc:spChg>
        <pc:spChg chg="add mod">
          <ac:chgData name="Laila Gercāne" userId="6582336b-c7f8-4571-81f9-da04aa7a8a17" providerId="ADAL" clId="{109AEB65-3D03-4803-991C-6B3835777EED}" dt="2025-12-16T16:39:14.750" v="707" actId="478"/>
          <ac:spMkLst>
            <pc:docMk/>
            <pc:sldMk cId="2289300294" sldId="354"/>
            <ac:spMk id="3" creationId="{826E7D30-8D04-45D3-FD9D-6985AAD1DAF6}"/>
          </ac:spMkLst>
        </pc:spChg>
        <pc:spChg chg="add mod">
          <ac:chgData name="Laila Gercāne" userId="6582336b-c7f8-4571-81f9-da04aa7a8a17" providerId="ADAL" clId="{109AEB65-3D03-4803-991C-6B3835777EED}" dt="2025-12-16T18:53:04.290" v="2656" actId="20577"/>
          <ac:spMkLst>
            <pc:docMk/>
            <pc:sldMk cId="2289300294" sldId="354"/>
            <ac:spMk id="6" creationId="{4952C508-54E2-C211-D936-E1E6AD0E94FB}"/>
          </ac:spMkLst>
        </pc:spChg>
        <pc:spChg chg="del">
          <ac:chgData name="Laila Gercāne" userId="6582336b-c7f8-4571-81f9-da04aa7a8a17" providerId="ADAL" clId="{109AEB65-3D03-4803-991C-6B3835777EED}" dt="2025-12-16T17:02:19.891" v="1068" actId="478"/>
          <ac:spMkLst>
            <pc:docMk/>
            <pc:sldMk cId="2289300294" sldId="354"/>
            <ac:spMk id="7" creationId="{91833BDF-7267-C1C1-7DC5-2FCAFE94CB49}"/>
          </ac:spMkLst>
        </pc:spChg>
        <pc:spChg chg="del mod">
          <ac:chgData name="Laila Gercāne" userId="6582336b-c7f8-4571-81f9-da04aa7a8a17" providerId="ADAL" clId="{109AEB65-3D03-4803-991C-6B3835777EED}" dt="2025-12-16T16:48:41.480" v="737" actId="478"/>
          <ac:spMkLst>
            <pc:docMk/>
            <pc:sldMk cId="2289300294" sldId="354"/>
            <ac:spMk id="10" creationId="{77C26CEA-5169-CE15-D5B7-30E8C31D8E5D}"/>
          </ac:spMkLst>
        </pc:spChg>
        <pc:spChg chg="del">
          <ac:chgData name="Laila Gercāne" userId="6582336b-c7f8-4571-81f9-da04aa7a8a17" providerId="ADAL" clId="{109AEB65-3D03-4803-991C-6B3835777EED}" dt="2025-12-16T16:48:43.700" v="738" actId="478"/>
          <ac:spMkLst>
            <pc:docMk/>
            <pc:sldMk cId="2289300294" sldId="354"/>
            <ac:spMk id="11" creationId="{E7735C99-0CE0-640E-34CA-93B374C783C5}"/>
          </ac:spMkLst>
        </pc:spChg>
        <pc:picChg chg="add del mod">
          <ac:chgData name="Laila Gercāne" userId="6582336b-c7f8-4571-81f9-da04aa7a8a17" providerId="ADAL" clId="{109AEB65-3D03-4803-991C-6B3835777EED}" dt="2025-12-16T16:39:25.674" v="711" actId="478"/>
          <ac:picMkLst>
            <pc:docMk/>
            <pc:sldMk cId="2289300294" sldId="354"/>
            <ac:picMk id="5" creationId="{916654C9-0C0D-1FE5-77FE-D29F431F0680}"/>
          </ac:picMkLst>
        </pc:picChg>
        <pc:picChg chg="add mod">
          <ac:chgData name="Laila Gercāne" userId="6582336b-c7f8-4571-81f9-da04aa7a8a17" providerId="ADAL" clId="{109AEB65-3D03-4803-991C-6B3835777EED}" dt="2025-12-16T17:40:19.535" v="1932" actId="1076"/>
          <ac:picMkLst>
            <pc:docMk/>
            <pc:sldMk cId="2289300294" sldId="354"/>
            <ac:picMk id="8" creationId="{7D8BFE28-B324-E622-EC22-635E156924AB}"/>
          </ac:picMkLst>
        </pc:picChg>
        <pc:picChg chg="add">
          <ac:chgData name="Laila Gercāne" userId="6582336b-c7f8-4571-81f9-da04aa7a8a17" providerId="ADAL" clId="{109AEB65-3D03-4803-991C-6B3835777EED}" dt="2025-12-16T16:44:44.943" v="720"/>
          <ac:picMkLst>
            <pc:docMk/>
            <pc:sldMk cId="2289300294" sldId="354"/>
            <ac:picMk id="9" creationId="{59BE4758-253F-36D3-792C-795AA88381B1}"/>
          </ac:picMkLst>
        </pc:picChg>
        <pc:picChg chg="add del mod">
          <ac:chgData name="Laila Gercāne" userId="6582336b-c7f8-4571-81f9-da04aa7a8a17" providerId="ADAL" clId="{109AEB65-3D03-4803-991C-6B3835777EED}" dt="2025-12-16T17:02:10.794" v="1065" actId="478"/>
          <ac:picMkLst>
            <pc:docMk/>
            <pc:sldMk cId="2289300294" sldId="354"/>
            <ac:picMk id="13" creationId="{A289219A-EFBF-39AF-EB0C-462D3EE676E1}"/>
          </ac:picMkLst>
        </pc:picChg>
        <pc:picChg chg="add del mod">
          <ac:chgData name="Laila Gercāne" userId="6582336b-c7f8-4571-81f9-da04aa7a8a17" providerId="ADAL" clId="{109AEB65-3D03-4803-991C-6B3835777EED}" dt="2025-12-16T17:00:17.293" v="1060" actId="22"/>
          <ac:picMkLst>
            <pc:docMk/>
            <pc:sldMk cId="2289300294" sldId="354"/>
            <ac:picMk id="15" creationId="{CDBDA127-415D-2009-4E70-BCB6C74AE484}"/>
          </ac:picMkLst>
        </pc:picChg>
        <pc:picChg chg="add mod">
          <ac:chgData name="Laila Gercāne" userId="6582336b-c7f8-4571-81f9-da04aa7a8a17" providerId="ADAL" clId="{109AEB65-3D03-4803-991C-6B3835777EED}" dt="2025-12-16T17:40:26.124" v="1934" actId="1076"/>
          <ac:picMkLst>
            <pc:docMk/>
            <pc:sldMk cId="2289300294" sldId="354"/>
            <ac:picMk id="17" creationId="{85031C27-0BEC-4D87-D60E-4E5A64A29F31}"/>
          </ac:picMkLst>
        </pc:picChg>
        <pc:picChg chg="add">
          <ac:chgData name="Laila Gercāne" userId="6582336b-c7f8-4571-81f9-da04aa7a8a17" providerId="ADAL" clId="{109AEB65-3D03-4803-991C-6B3835777EED}" dt="2025-12-16T16:36:58.113" v="617"/>
          <ac:picMkLst>
            <pc:docMk/>
            <pc:sldMk cId="2289300294" sldId="354"/>
            <ac:picMk id="1026" creationId="{0A01F5E8-7EB8-A8F0-B9EC-93B37C9F5D47}"/>
          </ac:picMkLst>
        </pc:picChg>
        <pc:picChg chg="add del mod">
          <ac:chgData name="Laila Gercāne" userId="6582336b-c7f8-4571-81f9-da04aa7a8a17" providerId="ADAL" clId="{109AEB65-3D03-4803-991C-6B3835777EED}" dt="2025-12-16T16:39:21.297" v="710" actId="14100"/>
          <ac:picMkLst>
            <pc:docMk/>
            <pc:sldMk cId="2289300294" sldId="354"/>
            <ac:picMk id="1028" creationId="{5F5B3175-D65F-410C-B0C3-586F402D8FCF}"/>
          </ac:picMkLst>
        </pc:picChg>
        <pc:picChg chg="add mod">
          <ac:chgData name="Laila Gercāne" userId="6582336b-c7f8-4571-81f9-da04aa7a8a17" providerId="ADAL" clId="{109AEB65-3D03-4803-991C-6B3835777EED}" dt="2025-12-16T17:40:20.883" v="1933" actId="1076"/>
          <ac:picMkLst>
            <pc:docMk/>
            <pc:sldMk cId="2289300294" sldId="354"/>
            <ac:picMk id="1030" creationId="{538FA349-CE88-E783-4C55-5FD903D94383}"/>
          </ac:picMkLst>
        </pc:picChg>
      </pc:sldChg>
      <pc:sldChg chg="modSp mod ord">
        <pc:chgData name="Laila Gercāne" userId="6582336b-c7f8-4571-81f9-da04aa7a8a17" providerId="ADAL" clId="{109AEB65-3D03-4803-991C-6B3835777EED}" dt="2025-12-14T19:55:19.313" v="86"/>
        <pc:sldMkLst>
          <pc:docMk/>
          <pc:sldMk cId="2916112991" sldId="357"/>
        </pc:sldMkLst>
        <pc:spChg chg="mod">
          <ac:chgData name="Laila Gercāne" userId="6582336b-c7f8-4571-81f9-da04aa7a8a17" providerId="ADAL" clId="{109AEB65-3D03-4803-991C-6B3835777EED}" dt="2025-12-14T19:53:39.110" v="82" actId="20577"/>
          <ac:spMkLst>
            <pc:docMk/>
            <pc:sldMk cId="2916112991" sldId="357"/>
            <ac:spMk id="2" creationId="{D538A25B-387D-8404-4DAA-60CBE60F342B}"/>
          </ac:spMkLst>
        </pc:spChg>
        <pc:picChg chg="mod">
          <ac:chgData name="Laila Gercāne" userId="6582336b-c7f8-4571-81f9-da04aa7a8a17" providerId="ADAL" clId="{109AEB65-3D03-4803-991C-6B3835777EED}" dt="2025-12-14T19:53:36.217" v="81" actId="1076"/>
          <ac:picMkLst>
            <pc:docMk/>
            <pc:sldMk cId="2916112991" sldId="357"/>
            <ac:picMk id="15" creationId="{87BF85AC-FDCC-2904-D572-4DF9B8A6FC2D}"/>
          </ac:picMkLst>
        </pc:picChg>
      </pc:sldChg>
      <pc:sldChg chg="addSp delSp modSp mod">
        <pc:chgData name="Laila Gercāne" userId="6582336b-c7f8-4571-81f9-da04aa7a8a17" providerId="ADAL" clId="{109AEB65-3D03-4803-991C-6B3835777EED}" dt="2025-12-16T18:55:32.402" v="2667" actId="14100"/>
        <pc:sldMkLst>
          <pc:docMk/>
          <pc:sldMk cId="1461463272" sldId="438"/>
        </pc:sldMkLst>
        <pc:spChg chg="mod">
          <ac:chgData name="Laila Gercāne" userId="6582336b-c7f8-4571-81f9-da04aa7a8a17" providerId="ADAL" clId="{109AEB65-3D03-4803-991C-6B3835777EED}" dt="2025-12-16T17:05:21.069" v="1203" actId="6549"/>
          <ac:spMkLst>
            <pc:docMk/>
            <pc:sldMk cId="1461463272" sldId="438"/>
            <ac:spMk id="2" creationId="{8E05BEC6-F0F6-A708-1E74-A5F83DC5EC7D}"/>
          </ac:spMkLst>
        </pc:spChg>
        <pc:spChg chg="del mod">
          <ac:chgData name="Laila Gercāne" userId="6582336b-c7f8-4571-81f9-da04aa7a8a17" providerId="ADAL" clId="{109AEB65-3D03-4803-991C-6B3835777EED}" dt="2025-12-16T17:06:45.530" v="1260" actId="478"/>
          <ac:spMkLst>
            <pc:docMk/>
            <pc:sldMk cId="1461463272" sldId="438"/>
            <ac:spMk id="3" creationId="{36F7BC3A-64DC-6477-C885-6D69F6EC7086}"/>
          </ac:spMkLst>
        </pc:spChg>
        <pc:spChg chg="add del mod">
          <ac:chgData name="Laila Gercāne" userId="6582336b-c7f8-4571-81f9-da04aa7a8a17" providerId="ADAL" clId="{109AEB65-3D03-4803-991C-6B3835777EED}" dt="2025-12-16T17:06:51.166" v="1261" actId="478"/>
          <ac:spMkLst>
            <pc:docMk/>
            <pc:sldMk cId="1461463272" sldId="438"/>
            <ac:spMk id="6" creationId="{31ECF3F3-F4DA-DD7F-1D45-236570214F65}"/>
          </ac:spMkLst>
        </pc:spChg>
        <pc:spChg chg="mod">
          <ac:chgData name="Laila Gercāne" userId="6582336b-c7f8-4571-81f9-da04aa7a8a17" providerId="ADAL" clId="{109AEB65-3D03-4803-991C-6B3835777EED}" dt="2025-12-16T18:55:32.402" v="2667" actId="14100"/>
          <ac:spMkLst>
            <pc:docMk/>
            <pc:sldMk cId="1461463272" sldId="438"/>
            <ac:spMk id="9" creationId="{779B811D-C763-A312-8D9B-1B83EEB6AFA6}"/>
          </ac:spMkLst>
        </pc:spChg>
        <pc:spChg chg="add mod">
          <ac:chgData name="Laila Gercāne" userId="6582336b-c7f8-4571-81f9-da04aa7a8a17" providerId="ADAL" clId="{109AEB65-3D03-4803-991C-6B3835777EED}" dt="2025-12-16T18:37:32.873" v="2591" actId="14100"/>
          <ac:spMkLst>
            <pc:docMk/>
            <pc:sldMk cId="1461463272" sldId="438"/>
            <ac:spMk id="10" creationId="{768DFC31-5735-A87B-5E2E-1FB423B9A028}"/>
          </ac:spMkLst>
        </pc:spChg>
        <pc:picChg chg="del">
          <ac:chgData name="Laila Gercāne" userId="6582336b-c7f8-4571-81f9-da04aa7a8a17" providerId="ADAL" clId="{109AEB65-3D03-4803-991C-6B3835777EED}" dt="2025-12-16T17:06:39.923" v="1256" actId="478"/>
          <ac:picMkLst>
            <pc:docMk/>
            <pc:sldMk cId="1461463272" sldId="438"/>
            <ac:picMk id="5" creationId="{E977C284-EB17-ADAA-61F4-1524F1B0C03E}"/>
          </ac:picMkLst>
        </pc:picChg>
        <pc:picChg chg="add mod">
          <ac:chgData name="Laila Gercāne" userId="6582336b-c7f8-4571-81f9-da04aa7a8a17" providerId="ADAL" clId="{109AEB65-3D03-4803-991C-6B3835777EED}" dt="2025-12-16T18:39:02.661" v="2599" actId="1076"/>
          <ac:picMkLst>
            <pc:docMk/>
            <pc:sldMk cId="1461463272" sldId="438"/>
            <ac:picMk id="8" creationId="{1193C161-657E-5A22-BCD5-CAC10B4F7F61}"/>
          </ac:picMkLst>
        </pc:picChg>
        <pc:picChg chg="del">
          <ac:chgData name="Laila Gercāne" userId="6582336b-c7f8-4571-81f9-da04aa7a8a17" providerId="ADAL" clId="{109AEB65-3D03-4803-991C-6B3835777EED}" dt="2025-12-16T17:06:42.944" v="1258" actId="478"/>
          <ac:picMkLst>
            <pc:docMk/>
            <pc:sldMk cId="1461463272" sldId="438"/>
            <ac:picMk id="28" creationId="{284E5C92-7553-4CD0-0A5E-E00854786F19}"/>
          </ac:picMkLst>
        </pc:picChg>
        <pc:picChg chg="del">
          <ac:chgData name="Laila Gercāne" userId="6582336b-c7f8-4571-81f9-da04aa7a8a17" providerId="ADAL" clId="{109AEB65-3D03-4803-991C-6B3835777EED}" dt="2025-12-16T17:06:43.542" v="1259" actId="478"/>
          <ac:picMkLst>
            <pc:docMk/>
            <pc:sldMk cId="1461463272" sldId="438"/>
            <ac:picMk id="30" creationId="{90EFFC8B-8A3A-B6E0-C9E4-0804F313D414}"/>
          </ac:picMkLst>
        </pc:picChg>
      </pc:sldChg>
      <pc:sldChg chg="addSp modSp mod">
        <pc:chgData name="Laila Gercāne" userId="6582336b-c7f8-4571-81f9-da04aa7a8a17" providerId="ADAL" clId="{109AEB65-3D03-4803-991C-6B3835777EED}" dt="2025-12-16T18:43:31.161" v="2613" actId="1076"/>
        <pc:sldMkLst>
          <pc:docMk/>
          <pc:sldMk cId="539607731" sldId="2674"/>
        </pc:sldMkLst>
        <pc:spChg chg="mod">
          <ac:chgData name="Laila Gercāne" userId="6582336b-c7f8-4571-81f9-da04aa7a8a17" providerId="ADAL" clId="{109AEB65-3D03-4803-991C-6B3835777EED}" dt="2025-12-16T18:43:16.816" v="2611" actId="1076"/>
          <ac:spMkLst>
            <pc:docMk/>
            <pc:sldMk cId="539607731" sldId="2674"/>
            <ac:spMk id="21" creationId="{682A9965-0728-7431-5004-50C63C4CCA58}"/>
          </ac:spMkLst>
        </pc:spChg>
        <pc:spChg chg="mod">
          <ac:chgData name="Laila Gercāne" userId="6582336b-c7f8-4571-81f9-da04aa7a8a17" providerId="ADAL" clId="{109AEB65-3D03-4803-991C-6B3835777EED}" dt="2025-12-16T18:43:31.161" v="2613" actId="1076"/>
          <ac:spMkLst>
            <pc:docMk/>
            <pc:sldMk cId="539607731" sldId="2674"/>
            <ac:spMk id="22" creationId="{1D6F6928-D9CC-422F-8673-CDEC9BE90310}"/>
          </ac:spMkLst>
        </pc:spChg>
        <pc:picChg chg="add mod">
          <ac:chgData name="Laila Gercāne" userId="6582336b-c7f8-4571-81f9-da04aa7a8a17" providerId="ADAL" clId="{109AEB65-3D03-4803-991C-6B3835777EED}" dt="2025-12-16T16:19:40.545" v="500" actId="14100"/>
          <ac:picMkLst>
            <pc:docMk/>
            <pc:sldMk cId="539607731" sldId="2674"/>
            <ac:picMk id="2" creationId="{6E5C5249-1993-62C3-DDB9-FB98E528A440}"/>
          </ac:picMkLst>
        </pc:picChg>
        <pc:picChg chg="mod">
          <ac:chgData name="Laila Gercāne" userId="6582336b-c7f8-4571-81f9-da04aa7a8a17" providerId="ADAL" clId="{109AEB65-3D03-4803-991C-6B3835777EED}" dt="2025-12-14T19:58:50.088" v="122" actId="1076"/>
          <ac:picMkLst>
            <pc:docMk/>
            <pc:sldMk cId="539607731" sldId="2674"/>
            <ac:picMk id="10" creationId="{EB72F050-3E5E-4BE8-AAA3-3EB5287BB8AB}"/>
          </ac:picMkLst>
        </pc:picChg>
      </pc:sldChg>
      <pc:sldChg chg="del">
        <pc:chgData name="Laila Gercāne" userId="6582336b-c7f8-4571-81f9-da04aa7a8a17" providerId="ADAL" clId="{109AEB65-3D03-4803-991C-6B3835777EED}" dt="2025-12-16T16:23:16.300" v="502" actId="47"/>
        <pc:sldMkLst>
          <pc:docMk/>
          <pc:sldMk cId="896930149" sldId="2676"/>
        </pc:sldMkLst>
      </pc:sldChg>
      <pc:sldChg chg="del">
        <pc:chgData name="Laila Gercāne" userId="6582336b-c7f8-4571-81f9-da04aa7a8a17" providerId="ADAL" clId="{109AEB65-3D03-4803-991C-6B3835777EED}" dt="2025-12-16T16:32:13.273" v="612" actId="47"/>
        <pc:sldMkLst>
          <pc:docMk/>
          <pc:sldMk cId="4292351860" sldId="2680"/>
        </pc:sldMkLst>
      </pc:sldChg>
      <pc:sldChg chg="addSp delSp modSp mod ord">
        <pc:chgData name="Laila Gercāne" userId="6582336b-c7f8-4571-81f9-da04aa7a8a17" providerId="ADAL" clId="{109AEB65-3D03-4803-991C-6B3835777EED}" dt="2025-12-16T18:52:49.900" v="2652" actId="20577"/>
        <pc:sldMkLst>
          <pc:docMk/>
          <pc:sldMk cId="955499095" sldId="2687"/>
        </pc:sldMkLst>
        <pc:spChg chg="del mod">
          <ac:chgData name="Laila Gercāne" userId="6582336b-c7f8-4571-81f9-da04aa7a8a17" providerId="ADAL" clId="{109AEB65-3D03-4803-991C-6B3835777EED}" dt="2025-12-16T17:21:29.635" v="1548" actId="478"/>
          <ac:spMkLst>
            <pc:docMk/>
            <pc:sldMk cId="955499095" sldId="2687"/>
            <ac:spMk id="2" creationId="{C0A5A9CF-4E43-1B04-0711-07BD5A7ABA69}"/>
          </ac:spMkLst>
        </pc:spChg>
        <pc:spChg chg="add del mod topLvl">
          <ac:chgData name="Laila Gercāne" userId="6582336b-c7f8-4571-81f9-da04aa7a8a17" providerId="ADAL" clId="{109AEB65-3D03-4803-991C-6B3835777EED}" dt="2025-12-16T17:23:15.299" v="1566" actId="478"/>
          <ac:spMkLst>
            <pc:docMk/>
            <pc:sldMk cId="955499095" sldId="2687"/>
            <ac:spMk id="3" creationId="{6F7CCE34-4379-4A9F-224B-2EB1E47CA0AA}"/>
          </ac:spMkLst>
        </pc:spChg>
        <pc:spChg chg="mod">
          <ac:chgData name="Laila Gercāne" userId="6582336b-c7f8-4571-81f9-da04aa7a8a17" providerId="ADAL" clId="{109AEB65-3D03-4803-991C-6B3835777EED}" dt="2025-12-16T17:21:13.493" v="1542" actId="20577"/>
          <ac:spMkLst>
            <pc:docMk/>
            <pc:sldMk cId="955499095" sldId="2687"/>
            <ac:spMk id="5" creationId="{C2B95956-10E6-6EF7-4AE8-2EE7E80A0B29}"/>
          </ac:spMkLst>
        </pc:spChg>
        <pc:spChg chg="del">
          <ac:chgData name="Laila Gercāne" userId="6582336b-c7f8-4571-81f9-da04aa7a8a17" providerId="ADAL" clId="{109AEB65-3D03-4803-991C-6B3835777EED}" dt="2025-12-16T17:21:35.820" v="1551" actId="478"/>
          <ac:spMkLst>
            <pc:docMk/>
            <pc:sldMk cId="955499095" sldId="2687"/>
            <ac:spMk id="6" creationId="{B4CE6B5B-F38A-13BC-FF6D-06C487310C85}"/>
          </ac:spMkLst>
        </pc:spChg>
        <pc:spChg chg="del mod">
          <ac:chgData name="Laila Gercāne" userId="6582336b-c7f8-4571-81f9-da04aa7a8a17" providerId="ADAL" clId="{109AEB65-3D03-4803-991C-6B3835777EED}" dt="2025-12-16T17:21:45.515" v="1556" actId="478"/>
          <ac:spMkLst>
            <pc:docMk/>
            <pc:sldMk cId="955499095" sldId="2687"/>
            <ac:spMk id="7" creationId="{A67B05E1-9F72-9145-2BFD-0AABC9D1C780}"/>
          </ac:spMkLst>
        </pc:spChg>
        <pc:spChg chg="del mod">
          <ac:chgData name="Laila Gercāne" userId="6582336b-c7f8-4571-81f9-da04aa7a8a17" providerId="ADAL" clId="{109AEB65-3D03-4803-991C-6B3835777EED}" dt="2025-12-16T17:21:31.800" v="1549" actId="478"/>
          <ac:spMkLst>
            <pc:docMk/>
            <pc:sldMk cId="955499095" sldId="2687"/>
            <ac:spMk id="10" creationId="{D35D93A8-A0AF-B913-A2A6-AAA68497C6A5}"/>
          </ac:spMkLst>
        </pc:spChg>
        <pc:spChg chg="del">
          <ac:chgData name="Laila Gercāne" userId="6582336b-c7f8-4571-81f9-da04aa7a8a17" providerId="ADAL" clId="{109AEB65-3D03-4803-991C-6B3835777EED}" dt="2025-12-16T17:21:39.444" v="1553" actId="478"/>
          <ac:spMkLst>
            <pc:docMk/>
            <pc:sldMk cId="955499095" sldId="2687"/>
            <ac:spMk id="12" creationId="{A1DE98FA-8E2F-F1AB-F89A-66BB0B62847D}"/>
          </ac:spMkLst>
        </pc:spChg>
        <pc:spChg chg="del">
          <ac:chgData name="Laila Gercāne" userId="6582336b-c7f8-4571-81f9-da04aa7a8a17" providerId="ADAL" clId="{109AEB65-3D03-4803-991C-6B3835777EED}" dt="2025-12-16T17:21:43.664" v="1555" actId="478"/>
          <ac:spMkLst>
            <pc:docMk/>
            <pc:sldMk cId="955499095" sldId="2687"/>
            <ac:spMk id="13" creationId="{EB132B9B-CFAC-2DFA-52B2-1D73AF4869D9}"/>
          </ac:spMkLst>
        </pc:spChg>
        <pc:spChg chg="del">
          <ac:chgData name="Laila Gercāne" userId="6582336b-c7f8-4571-81f9-da04aa7a8a17" providerId="ADAL" clId="{109AEB65-3D03-4803-991C-6B3835777EED}" dt="2025-12-16T17:21:41.508" v="1554" actId="478"/>
          <ac:spMkLst>
            <pc:docMk/>
            <pc:sldMk cId="955499095" sldId="2687"/>
            <ac:spMk id="14" creationId="{F7D2ED2F-6245-CACB-F31D-43A55BB726D0}"/>
          </ac:spMkLst>
        </pc:spChg>
        <pc:spChg chg="add mod">
          <ac:chgData name="Laila Gercāne" userId="6582336b-c7f8-4571-81f9-da04aa7a8a17" providerId="ADAL" clId="{109AEB65-3D03-4803-991C-6B3835777EED}" dt="2025-12-16T18:52:49.900" v="2652" actId="20577"/>
          <ac:spMkLst>
            <pc:docMk/>
            <pc:sldMk cId="955499095" sldId="2687"/>
            <ac:spMk id="15" creationId="{002504C8-2392-5330-CF27-EE8415964B2A}"/>
          </ac:spMkLst>
        </pc:spChg>
        <pc:spChg chg="del mod">
          <ac:chgData name="Laila Gercāne" userId="6582336b-c7f8-4571-81f9-da04aa7a8a17" providerId="ADAL" clId="{109AEB65-3D03-4803-991C-6B3835777EED}" dt="2025-12-16T17:21:33.414" v="1550" actId="478"/>
          <ac:spMkLst>
            <pc:docMk/>
            <pc:sldMk cId="955499095" sldId="2687"/>
            <ac:spMk id="16" creationId="{FB9DDB68-6525-7AC0-9345-B586901527AA}"/>
          </ac:spMkLst>
        </pc:spChg>
        <pc:grpChg chg="add del mod">
          <ac:chgData name="Laila Gercāne" userId="6582336b-c7f8-4571-81f9-da04aa7a8a17" providerId="ADAL" clId="{109AEB65-3D03-4803-991C-6B3835777EED}" dt="2025-12-16T17:23:15.299" v="1566" actId="478"/>
          <ac:grpSpMkLst>
            <pc:docMk/>
            <pc:sldMk cId="955499095" sldId="2687"/>
            <ac:grpSpMk id="4" creationId="{A5EE6430-412E-3F7A-629A-673A4047FCDD}"/>
          </ac:grpSpMkLst>
        </pc:grpChg>
        <pc:grpChg chg="mod topLvl">
          <ac:chgData name="Laila Gercāne" userId="6582336b-c7f8-4571-81f9-da04aa7a8a17" providerId="ADAL" clId="{109AEB65-3D03-4803-991C-6B3835777EED}" dt="2025-12-16T17:23:15.299" v="1566" actId="478"/>
          <ac:grpSpMkLst>
            <pc:docMk/>
            <pc:sldMk cId="955499095" sldId="2687"/>
            <ac:grpSpMk id="22" creationId="{A28BBF18-26F0-49FF-8FAD-857E841DFB8E}"/>
          </ac:grpSpMkLst>
        </pc:grpChg>
        <pc:picChg chg="del">
          <ac:chgData name="Laila Gercāne" userId="6582336b-c7f8-4571-81f9-da04aa7a8a17" providerId="ADAL" clId="{109AEB65-3D03-4803-991C-6B3835777EED}" dt="2025-12-16T17:21:23.110" v="1544" actId="478"/>
          <ac:picMkLst>
            <pc:docMk/>
            <pc:sldMk cId="955499095" sldId="2687"/>
            <ac:picMk id="21" creationId="{10161332-F825-8C46-1E9E-24380FA0F1B2}"/>
          </ac:picMkLst>
        </pc:picChg>
      </pc:sldChg>
      <pc:sldChg chg="modSp mod ord">
        <pc:chgData name="Laila Gercāne" userId="6582336b-c7f8-4571-81f9-da04aa7a8a17" providerId="ADAL" clId="{109AEB65-3D03-4803-991C-6B3835777EED}" dt="2025-12-16T16:28:37.459" v="564" actId="6549"/>
        <pc:sldMkLst>
          <pc:docMk/>
          <pc:sldMk cId="2744792707" sldId="2688"/>
        </pc:sldMkLst>
        <pc:spChg chg="mod">
          <ac:chgData name="Laila Gercāne" userId="6582336b-c7f8-4571-81f9-da04aa7a8a17" providerId="ADAL" clId="{109AEB65-3D03-4803-991C-6B3835777EED}" dt="2025-12-16T16:28:37.459" v="564" actId="6549"/>
          <ac:spMkLst>
            <pc:docMk/>
            <pc:sldMk cId="2744792707" sldId="2688"/>
            <ac:spMk id="6" creationId="{CFE58A4F-9F60-F84C-E495-75C0C3D3B9C0}"/>
          </ac:spMkLst>
        </pc:spChg>
      </pc:sldChg>
      <pc:sldChg chg="del">
        <pc:chgData name="Laila Gercāne" userId="6582336b-c7f8-4571-81f9-da04aa7a8a17" providerId="ADAL" clId="{109AEB65-3D03-4803-991C-6B3835777EED}" dt="2025-12-16T17:48:19.941" v="2129" actId="47"/>
        <pc:sldMkLst>
          <pc:docMk/>
          <pc:sldMk cId="2295546518" sldId="2694"/>
        </pc:sldMkLst>
      </pc:sldChg>
      <pc:sldChg chg="del">
        <pc:chgData name="Laila Gercāne" userId="6582336b-c7f8-4571-81f9-da04aa7a8a17" providerId="ADAL" clId="{109AEB65-3D03-4803-991C-6B3835777EED}" dt="2025-12-16T17:48:22.836" v="2130" actId="47"/>
        <pc:sldMkLst>
          <pc:docMk/>
          <pc:sldMk cId="2511798424" sldId="2701"/>
        </pc:sldMkLst>
      </pc:sldChg>
      <pc:sldChg chg="del">
        <pc:chgData name="Laila Gercāne" userId="6582336b-c7f8-4571-81f9-da04aa7a8a17" providerId="ADAL" clId="{109AEB65-3D03-4803-991C-6B3835777EED}" dt="2025-12-16T17:58:39.570" v="2327" actId="47"/>
        <pc:sldMkLst>
          <pc:docMk/>
          <pc:sldMk cId="1824196988" sldId="2702"/>
        </pc:sldMkLst>
      </pc:sldChg>
      <pc:sldChg chg="delSp modSp mod ord">
        <pc:chgData name="Laila Gercāne" userId="6582336b-c7f8-4571-81f9-da04aa7a8a17" providerId="ADAL" clId="{109AEB65-3D03-4803-991C-6B3835777EED}" dt="2025-12-16T18:06:43.519" v="2455" actId="478"/>
        <pc:sldMkLst>
          <pc:docMk/>
          <pc:sldMk cId="2309707839" sldId="2703"/>
        </pc:sldMkLst>
        <pc:spChg chg="mod">
          <ac:chgData name="Laila Gercāne" userId="6582336b-c7f8-4571-81f9-da04aa7a8a17" providerId="ADAL" clId="{109AEB65-3D03-4803-991C-6B3835777EED}" dt="2025-12-16T17:58:59.484" v="2337" actId="20577"/>
          <ac:spMkLst>
            <pc:docMk/>
            <pc:sldMk cId="2309707839" sldId="2703"/>
            <ac:spMk id="6" creationId="{04ECCA09-A391-89DF-5FBA-B0D1C54504B7}"/>
          </ac:spMkLst>
        </pc:spChg>
        <pc:spChg chg="del">
          <ac:chgData name="Laila Gercāne" userId="6582336b-c7f8-4571-81f9-da04aa7a8a17" providerId="ADAL" clId="{109AEB65-3D03-4803-991C-6B3835777EED}" dt="2025-12-16T18:06:43.519" v="2455" actId="478"/>
          <ac:spMkLst>
            <pc:docMk/>
            <pc:sldMk cId="2309707839" sldId="2703"/>
            <ac:spMk id="7" creationId="{7FB35DA7-32EA-A24F-FC5E-F39D7ADAB4D0}"/>
          </ac:spMkLst>
        </pc:spChg>
      </pc:sldChg>
      <pc:sldChg chg="modSp del mod">
        <pc:chgData name="Laila Gercāne" userId="6582336b-c7f8-4571-81f9-da04aa7a8a17" providerId="ADAL" clId="{109AEB65-3D03-4803-991C-6B3835777EED}" dt="2025-12-16T16:23:19.169" v="503" actId="47"/>
        <pc:sldMkLst>
          <pc:docMk/>
          <pc:sldMk cId="742263417" sldId="2707"/>
        </pc:sldMkLst>
        <pc:spChg chg="mod">
          <ac:chgData name="Laila Gercāne" userId="6582336b-c7f8-4571-81f9-da04aa7a8a17" providerId="ADAL" clId="{109AEB65-3D03-4803-991C-6B3835777EED}" dt="2025-12-16T09:53:19.649" v="357" actId="20577"/>
          <ac:spMkLst>
            <pc:docMk/>
            <pc:sldMk cId="742263417" sldId="2707"/>
            <ac:spMk id="23" creationId="{01CFBF51-EB72-CEEF-F32D-3F5747D05A4E}"/>
          </ac:spMkLst>
        </pc:spChg>
        <pc:spChg chg="mod">
          <ac:chgData name="Laila Gercāne" userId="6582336b-c7f8-4571-81f9-da04aa7a8a17" providerId="ADAL" clId="{109AEB65-3D03-4803-991C-6B3835777EED}" dt="2025-12-16T09:52:38.270" v="341" actId="20577"/>
          <ac:spMkLst>
            <pc:docMk/>
            <pc:sldMk cId="742263417" sldId="2707"/>
            <ac:spMk id="26" creationId="{9CDA2996-8587-A957-AF9C-71405FCA2EDA}"/>
          </ac:spMkLst>
        </pc:spChg>
      </pc:sldChg>
      <pc:sldChg chg="ord">
        <pc:chgData name="Laila Gercāne" userId="6582336b-c7f8-4571-81f9-da04aa7a8a17" providerId="ADAL" clId="{109AEB65-3D03-4803-991C-6B3835777EED}" dt="2025-12-14T20:02:14.405" v="159"/>
        <pc:sldMkLst>
          <pc:docMk/>
          <pc:sldMk cId="3775248744" sldId="2708"/>
        </pc:sldMkLst>
      </pc:sldChg>
      <pc:sldChg chg="delSp modSp mod ord">
        <pc:chgData name="Laila Gercāne" userId="6582336b-c7f8-4571-81f9-da04aa7a8a17" providerId="ADAL" clId="{109AEB65-3D03-4803-991C-6B3835777EED}" dt="2025-12-16T17:18:23.811" v="1406"/>
        <pc:sldMkLst>
          <pc:docMk/>
          <pc:sldMk cId="1528895944" sldId="2709"/>
        </pc:sldMkLst>
        <pc:spChg chg="mod">
          <ac:chgData name="Laila Gercāne" userId="6582336b-c7f8-4571-81f9-da04aa7a8a17" providerId="ADAL" clId="{109AEB65-3D03-4803-991C-6B3835777EED}" dt="2025-12-16T17:17:47.195" v="1403" actId="20577"/>
          <ac:spMkLst>
            <pc:docMk/>
            <pc:sldMk cId="1528895944" sldId="2709"/>
            <ac:spMk id="6" creationId="{D5F6FE0D-AABD-635C-A570-804B314F91D8}"/>
          </ac:spMkLst>
        </pc:spChg>
        <pc:spChg chg="del">
          <ac:chgData name="Laila Gercāne" userId="6582336b-c7f8-4571-81f9-da04aa7a8a17" providerId="ADAL" clId="{109AEB65-3D03-4803-991C-6B3835777EED}" dt="2025-12-16T17:17:54.459" v="1404" actId="478"/>
          <ac:spMkLst>
            <pc:docMk/>
            <pc:sldMk cId="1528895944" sldId="2709"/>
            <ac:spMk id="7" creationId="{B28B208B-0251-6F26-C0E0-2685CE9E5C9E}"/>
          </ac:spMkLst>
        </pc:spChg>
      </pc:sldChg>
      <pc:sldChg chg="del">
        <pc:chgData name="Laila Gercāne" userId="6582336b-c7f8-4571-81f9-da04aa7a8a17" providerId="ADAL" clId="{109AEB65-3D03-4803-991C-6B3835777EED}" dt="2025-12-16T17:48:29.186" v="2132" actId="47"/>
        <pc:sldMkLst>
          <pc:docMk/>
          <pc:sldMk cId="3025695263" sldId="2711"/>
        </pc:sldMkLst>
      </pc:sldChg>
      <pc:sldChg chg="del">
        <pc:chgData name="Laila Gercāne" userId="6582336b-c7f8-4571-81f9-da04aa7a8a17" providerId="ADAL" clId="{109AEB65-3D03-4803-991C-6B3835777EED}" dt="2025-12-16T17:48:26.888" v="2131" actId="47"/>
        <pc:sldMkLst>
          <pc:docMk/>
          <pc:sldMk cId="1693093342" sldId="2712"/>
        </pc:sldMkLst>
      </pc:sldChg>
      <pc:sldChg chg="del">
        <pc:chgData name="Laila Gercāne" userId="6582336b-c7f8-4571-81f9-da04aa7a8a17" providerId="ADAL" clId="{109AEB65-3D03-4803-991C-6B3835777EED}" dt="2025-12-16T17:52:09.156" v="2276" actId="47"/>
        <pc:sldMkLst>
          <pc:docMk/>
          <pc:sldMk cId="879825544" sldId="2714"/>
        </pc:sldMkLst>
      </pc:sldChg>
      <pc:sldChg chg="add">
        <pc:chgData name="Laila Gercāne" userId="6582336b-c7f8-4571-81f9-da04aa7a8a17" providerId="ADAL" clId="{109AEB65-3D03-4803-991C-6B3835777EED}" dt="2025-12-16T09:43:43.477" v="233"/>
        <pc:sldMkLst>
          <pc:docMk/>
          <pc:sldMk cId="1001280909" sldId="2715"/>
        </pc:sldMkLst>
      </pc:sldChg>
      <pc:sldChg chg="delSp modSp add mod">
        <pc:chgData name="Laila Gercāne" userId="6582336b-c7f8-4571-81f9-da04aa7a8a17" providerId="ADAL" clId="{109AEB65-3D03-4803-991C-6B3835777EED}" dt="2025-12-16T16:57:46.349" v="1051" actId="20577"/>
        <pc:sldMkLst>
          <pc:docMk/>
          <pc:sldMk cId="2696735363" sldId="2716"/>
        </pc:sldMkLst>
        <pc:spChg chg="mod">
          <ac:chgData name="Laila Gercāne" userId="6582336b-c7f8-4571-81f9-da04aa7a8a17" providerId="ADAL" clId="{109AEB65-3D03-4803-991C-6B3835777EED}" dt="2025-12-16T16:18:55.726" v="498" actId="14100"/>
          <ac:spMkLst>
            <pc:docMk/>
            <pc:sldMk cId="2696735363" sldId="2716"/>
            <ac:spMk id="2" creationId="{995ADF4F-1DBD-CE24-F028-00BCD132BB1B}"/>
          </ac:spMkLst>
        </pc:spChg>
        <pc:spChg chg="mod">
          <ac:chgData name="Laila Gercāne" userId="6582336b-c7f8-4571-81f9-da04aa7a8a17" providerId="ADAL" clId="{109AEB65-3D03-4803-991C-6B3835777EED}" dt="2025-12-16T16:57:46.349" v="1051" actId="20577"/>
          <ac:spMkLst>
            <pc:docMk/>
            <pc:sldMk cId="2696735363" sldId="2716"/>
            <ac:spMk id="3" creationId="{350FE77D-0343-D045-33C6-3AF531F88C71}"/>
          </ac:spMkLst>
        </pc:spChg>
        <pc:spChg chg="del mod">
          <ac:chgData name="Laila Gercāne" userId="6582336b-c7f8-4571-81f9-da04aa7a8a17" providerId="ADAL" clId="{109AEB65-3D03-4803-991C-6B3835777EED}" dt="2025-12-16T16:30:32.116" v="609" actId="478"/>
          <ac:spMkLst>
            <pc:docMk/>
            <pc:sldMk cId="2696735363" sldId="2716"/>
            <ac:spMk id="5" creationId="{56A4A575-40E6-1852-9A3A-D4C67043A3D8}"/>
          </ac:spMkLst>
        </pc:spChg>
        <pc:spChg chg="mod">
          <ac:chgData name="Laila Gercāne" userId="6582336b-c7f8-4571-81f9-da04aa7a8a17" providerId="ADAL" clId="{109AEB65-3D03-4803-991C-6B3835777EED}" dt="2025-12-16T16:15:03.398" v="369" actId="20577"/>
          <ac:spMkLst>
            <pc:docMk/>
            <pc:sldMk cId="2696735363" sldId="2716"/>
            <ac:spMk id="23" creationId="{01CFBF51-EB72-CEEF-F32D-3F5747D05A4E}"/>
          </ac:spMkLst>
        </pc:spChg>
        <pc:spChg chg="mod">
          <ac:chgData name="Laila Gercāne" userId="6582336b-c7f8-4571-81f9-da04aa7a8a17" providerId="ADAL" clId="{109AEB65-3D03-4803-991C-6B3835777EED}" dt="2025-12-16T09:48:40.794" v="254" actId="14100"/>
          <ac:spMkLst>
            <pc:docMk/>
            <pc:sldMk cId="2696735363" sldId="2716"/>
            <ac:spMk id="24" creationId="{11A16577-3C8F-1B71-FBC8-F212F0A3C00F}"/>
          </ac:spMkLst>
        </pc:spChg>
        <pc:spChg chg="mod">
          <ac:chgData name="Laila Gercāne" userId="6582336b-c7f8-4571-81f9-da04aa7a8a17" providerId="ADAL" clId="{109AEB65-3D03-4803-991C-6B3835777EED}" dt="2025-12-16T16:13:57.176" v="362" actId="14100"/>
          <ac:spMkLst>
            <pc:docMk/>
            <pc:sldMk cId="2696735363" sldId="2716"/>
            <ac:spMk id="26" creationId="{9CDA2996-8587-A957-AF9C-71405FCA2EDA}"/>
          </ac:spMkLst>
        </pc:spChg>
        <pc:spChg chg="mod">
          <ac:chgData name="Laila Gercāne" userId="6582336b-c7f8-4571-81f9-da04aa7a8a17" providerId="ADAL" clId="{109AEB65-3D03-4803-991C-6B3835777EED}" dt="2025-12-16T16:18:08.166" v="493" actId="20577"/>
          <ac:spMkLst>
            <pc:docMk/>
            <pc:sldMk cId="2696735363" sldId="2716"/>
            <ac:spMk id="32" creationId="{EC5740F4-6B23-905C-0AFD-8C2CE9114E03}"/>
          </ac:spMkLst>
        </pc:spChg>
        <pc:grpChg chg="mod">
          <ac:chgData name="Laila Gercāne" userId="6582336b-c7f8-4571-81f9-da04aa7a8a17" providerId="ADAL" clId="{109AEB65-3D03-4803-991C-6B3835777EED}" dt="2025-12-16T16:24:07.332" v="504" actId="1076"/>
          <ac:grpSpMkLst>
            <pc:docMk/>
            <pc:sldMk cId="2696735363" sldId="2716"/>
            <ac:grpSpMk id="21" creationId="{9852D7DC-E343-D3A8-097D-93584E65970D}"/>
          </ac:grpSpMkLst>
        </pc:grpChg>
      </pc:sldChg>
      <pc:sldChg chg="add del">
        <pc:chgData name="Laila Gercāne" userId="6582336b-c7f8-4571-81f9-da04aa7a8a17" providerId="ADAL" clId="{109AEB65-3D03-4803-991C-6B3835777EED}" dt="2025-12-16T16:20:06.028" v="501" actId="47"/>
        <pc:sldMkLst>
          <pc:docMk/>
          <pc:sldMk cId="1288539537" sldId="2717"/>
        </pc:sldMkLst>
      </pc:sldChg>
      <pc:sldChg chg="delSp add del mod">
        <pc:chgData name="Laila Gercāne" userId="6582336b-c7f8-4571-81f9-da04aa7a8a17" providerId="ADAL" clId="{109AEB65-3D03-4803-991C-6B3835777EED}" dt="2025-12-16T17:48:06.797" v="2128" actId="47"/>
        <pc:sldMkLst>
          <pc:docMk/>
          <pc:sldMk cId="3278676504" sldId="2717"/>
        </pc:sldMkLst>
        <pc:picChg chg="del">
          <ac:chgData name="Laila Gercāne" userId="6582336b-c7f8-4571-81f9-da04aa7a8a17" providerId="ADAL" clId="{109AEB65-3D03-4803-991C-6B3835777EED}" dt="2025-12-16T16:31:23.374" v="611" actId="478"/>
          <ac:picMkLst>
            <pc:docMk/>
            <pc:sldMk cId="3278676504" sldId="2717"/>
            <ac:picMk id="2" creationId="{703EC496-2D27-9134-5E5E-76B4D4C334D4}"/>
          </ac:picMkLst>
        </pc:picChg>
      </pc:sldChg>
      <pc:sldChg chg="delSp modSp add mod">
        <pc:chgData name="Laila Gercāne" userId="6582336b-c7f8-4571-81f9-da04aa7a8a17" providerId="ADAL" clId="{109AEB65-3D03-4803-991C-6B3835777EED}" dt="2025-12-16T18:18:32.220" v="2570" actId="20577"/>
        <pc:sldMkLst>
          <pc:docMk/>
          <pc:sldMk cId="3480891327" sldId="2718"/>
        </pc:sldMkLst>
        <pc:spChg chg="mod">
          <ac:chgData name="Laila Gercāne" userId="6582336b-c7f8-4571-81f9-da04aa7a8a17" providerId="ADAL" clId="{109AEB65-3D03-4803-991C-6B3835777EED}" dt="2025-12-16T17:55:04.867" v="2295" actId="27636"/>
          <ac:spMkLst>
            <pc:docMk/>
            <pc:sldMk cId="3480891327" sldId="2718"/>
            <ac:spMk id="5" creationId="{F1BE4706-6F1B-171E-983A-3E16EFB3FA5C}"/>
          </ac:spMkLst>
        </pc:spChg>
        <pc:spChg chg="mod">
          <ac:chgData name="Laila Gercāne" userId="6582336b-c7f8-4571-81f9-da04aa7a8a17" providerId="ADAL" clId="{109AEB65-3D03-4803-991C-6B3835777EED}" dt="2025-12-16T18:18:32.220" v="2570" actId="20577"/>
          <ac:spMkLst>
            <pc:docMk/>
            <pc:sldMk cId="3480891327" sldId="2718"/>
            <ac:spMk id="15" creationId="{E807E6BF-387D-DCA6-31F8-0C77BC2A58BE}"/>
          </ac:spMkLst>
        </pc:spChg>
        <pc:grpChg chg="del">
          <ac:chgData name="Laila Gercāne" userId="6582336b-c7f8-4571-81f9-da04aa7a8a17" providerId="ADAL" clId="{109AEB65-3D03-4803-991C-6B3835777EED}" dt="2025-12-16T17:53:09.735" v="2291" actId="478"/>
          <ac:grpSpMkLst>
            <pc:docMk/>
            <pc:sldMk cId="3480891327" sldId="2718"/>
            <ac:grpSpMk id="22" creationId="{B49EEE27-2BEA-D742-A59B-8D7F0A487B97}"/>
          </ac:grpSpMkLst>
        </pc:grpChg>
      </pc:sldChg>
      <pc:sldMasterChg chg="delSldLayout">
        <pc:chgData name="Laila Gercāne" userId="6582336b-c7f8-4571-81f9-da04aa7a8a17" providerId="ADAL" clId="{109AEB65-3D03-4803-991C-6B3835777EED}" dt="2025-12-16T17:48:31.466" v="2133" actId="47"/>
        <pc:sldMasterMkLst>
          <pc:docMk/>
          <pc:sldMasterMk cId="113027844" sldId="2147483660"/>
        </pc:sldMasterMkLst>
        <pc:sldLayoutChg chg="del">
          <pc:chgData name="Laila Gercāne" userId="6582336b-c7f8-4571-81f9-da04aa7a8a17" providerId="ADAL" clId="{109AEB65-3D03-4803-991C-6B3835777EED}" dt="2025-12-16T17:48:31.466" v="2133" actId="47"/>
          <pc:sldLayoutMkLst>
            <pc:docMk/>
            <pc:sldMasterMk cId="113027844" sldId="2147483660"/>
            <pc:sldLayoutMk cId="4035794321" sldId="214748367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weitner-my.sharepoint.com/personal/sia_weitner_onmicrosoft_com/Documents/Citas%20programmas/VPR%20uzraudzibas%20zinojums%202019/VPR%20AP%202027/AP/bilde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weitner-my.sharepoint.com/personal/sia_weitner_onmicrosoft_com/Documents/Citas%20programmas/VPR%20uzraudzibas%20zinojums%202019/VPR%20AP%202027/AP/bilde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weitner-my.sharepoint.com/personal/sia_weitner_onmicrosoft_com/Documents/Citas%20programmas/VPR%20uzraudzibas%20zinojums%202019/VPR%20AP%202027/AP/bilde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041442495126705E-2"/>
          <c:w val="1"/>
          <c:h val="0.94907407407407407"/>
        </c:manualLayout>
      </c:layout>
      <c:pie3DChart>
        <c:varyColors val="1"/>
        <c:ser>
          <c:idx val="0"/>
          <c:order val="0"/>
          <c:spPr>
            <a:solidFill>
              <a:srgbClr val="B5CB3C"/>
            </a:solidFill>
            <a:ln w="1143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B5CB3C"/>
              </a:solidFill>
              <a:ln w="114300">
                <a:solidFill>
                  <a:schemeClr val="bg1"/>
                </a:solidFill>
              </a:ln>
              <a:effectLst/>
              <a:sp3d contourW="1143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7C8-4CBE-9C41-CFE559209447}"/>
              </c:ext>
            </c:extLst>
          </c:dPt>
          <c:dPt>
            <c:idx val="1"/>
            <c:bubble3D val="0"/>
            <c:spPr>
              <a:solidFill>
                <a:srgbClr val="B5CB3C"/>
              </a:solidFill>
              <a:ln w="114300">
                <a:solidFill>
                  <a:schemeClr val="bg1"/>
                </a:solidFill>
              </a:ln>
              <a:effectLst/>
              <a:sp3d contourW="1143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7C8-4CBE-9C41-CFE559209447}"/>
              </c:ext>
            </c:extLst>
          </c:dPt>
          <c:cat>
            <c:strRef>
              <c:f>Sheet1!$A$38:$A$39</c:f>
              <c:strCache>
                <c:ptCount val="2"/>
                <c:pt idx="0">
                  <c:v>sadarbība</c:v>
                </c:pt>
                <c:pt idx="1">
                  <c:v>spēcīgas institūcijas</c:v>
                </c:pt>
              </c:strCache>
            </c:strRef>
          </c:cat>
          <c:val>
            <c:numRef>
              <c:f>Sheet1!$B$38:$B$39</c:f>
              <c:numCache>
                <c:formatCode>0%</c:formatCode>
                <c:ptCount val="2"/>
                <c:pt idx="0">
                  <c:v>0.33333333333333331</c:v>
                </c:pt>
                <c:pt idx="1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C8-4CBE-9C41-CFE5592094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5.2687197116488831E-2"/>
          <c:w val="0.99711453501214919"/>
          <c:h val="0.94369108329469942"/>
        </c:manualLayout>
      </c:layout>
      <c:pie3DChart>
        <c:varyColors val="1"/>
        <c:ser>
          <c:idx val="0"/>
          <c:order val="0"/>
          <c:spPr>
            <a:solidFill>
              <a:srgbClr val="FCD451"/>
            </a:solidFill>
            <a:ln w="1143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B5CB3C"/>
              </a:solidFill>
              <a:ln w="114300">
                <a:solidFill>
                  <a:schemeClr val="bg1"/>
                </a:solidFill>
              </a:ln>
              <a:effectLst/>
              <a:sp3d contourW="1143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80B-4D5E-848C-5BB1B038E944}"/>
              </c:ext>
            </c:extLst>
          </c:dPt>
          <c:dPt>
            <c:idx val="1"/>
            <c:bubble3D val="0"/>
            <c:spPr>
              <a:solidFill>
                <a:srgbClr val="B5CB3C"/>
              </a:solidFill>
              <a:ln w="114300">
                <a:solidFill>
                  <a:schemeClr val="bg1"/>
                </a:solidFill>
              </a:ln>
              <a:effectLst/>
              <a:sp3d contourW="1143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80B-4D5E-848C-5BB1B038E944}"/>
              </c:ext>
            </c:extLst>
          </c:dPt>
          <c:dPt>
            <c:idx val="2"/>
            <c:bubble3D val="0"/>
            <c:spPr>
              <a:solidFill>
                <a:srgbClr val="B5CB3C"/>
              </a:solidFill>
              <a:ln w="114300">
                <a:solidFill>
                  <a:schemeClr val="bg1"/>
                </a:solidFill>
              </a:ln>
              <a:effectLst/>
              <a:sp3d contourW="1143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80B-4D5E-848C-5BB1B038E944}"/>
              </c:ext>
            </c:extLst>
          </c:dPt>
          <c:dPt>
            <c:idx val="3"/>
            <c:bubble3D val="0"/>
            <c:spPr>
              <a:solidFill>
                <a:srgbClr val="FCD451"/>
              </a:solidFill>
              <a:ln w="114300">
                <a:solidFill>
                  <a:schemeClr val="bg1"/>
                </a:solidFill>
              </a:ln>
              <a:effectLst/>
              <a:sp3d contourW="1143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80B-4D5E-848C-5BB1B038E944}"/>
              </c:ext>
            </c:extLst>
          </c:dPt>
          <c:dPt>
            <c:idx val="4"/>
            <c:bubble3D val="0"/>
            <c:spPr>
              <a:solidFill>
                <a:srgbClr val="FCD451"/>
              </a:solidFill>
              <a:ln w="114300">
                <a:solidFill>
                  <a:schemeClr val="bg1"/>
                </a:solidFill>
              </a:ln>
              <a:effectLst/>
              <a:sp3d contourW="1143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80B-4D5E-848C-5BB1B038E944}"/>
              </c:ext>
            </c:extLst>
          </c:dPt>
          <c:dPt>
            <c:idx val="5"/>
            <c:bubble3D val="0"/>
            <c:spPr>
              <a:solidFill>
                <a:srgbClr val="FCD451"/>
              </a:solidFill>
              <a:ln w="114300">
                <a:solidFill>
                  <a:schemeClr val="bg1"/>
                </a:solidFill>
              </a:ln>
              <a:effectLst/>
              <a:sp3d contourW="1143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80B-4D5E-848C-5BB1B038E944}"/>
              </c:ext>
            </c:extLst>
          </c:dPt>
          <c:cat>
            <c:strRef>
              <c:f>Sheet1!$A$12:$A$17</c:f>
              <c:strCache>
                <c:ptCount val="6"/>
                <c:pt idx="0">
                  <c:v>izglītība</c:v>
                </c:pt>
                <c:pt idx="1">
                  <c:v>sociālā drošība</c:v>
                </c:pt>
                <c:pt idx="2">
                  <c:v>veselība</c:v>
                </c:pt>
                <c:pt idx="3">
                  <c:v>dzīves vide </c:v>
                </c:pt>
                <c:pt idx="4">
                  <c:v>mājokļi</c:v>
                </c:pt>
                <c:pt idx="5">
                  <c:v>pakalpojumi</c:v>
                </c:pt>
              </c:strCache>
            </c:strRef>
          </c:cat>
          <c:val>
            <c:numRef>
              <c:f>Sheet1!$B$12:$B$17</c:f>
              <c:numCache>
                <c:formatCode>0%</c:formatCode>
                <c:ptCount val="6"/>
                <c:pt idx="0">
                  <c:v>0.16666666666666666</c:v>
                </c:pt>
                <c:pt idx="1">
                  <c:v>0.16666666666666666</c:v>
                </c:pt>
                <c:pt idx="2">
                  <c:v>0.16666666666666666</c:v>
                </c:pt>
                <c:pt idx="3">
                  <c:v>0.16666666666666666</c:v>
                </c:pt>
                <c:pt idx="4">
                  <c:v>0.16666666666666666</c:v>
                </c:pt>
                <c:pt idx="5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80B-4D5E-848C-5BB1B038E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370335939020809E-4"/>
          <c:y val="2.092291666666667E-2"/>
          <c:w val="0.99921620265864053"/>
          <c:h val="0.94429563492063495"/>
        </c:manualLayout>
      </c:layout>
      <c:pie3DChart>
        <c:varyColors val="1"/>
        <c:ser>
          <c:idx val="0"/>
          <c:order val="0"/>
          <c:spPr>
            <a:solidFill>
              <a:srgbClr val="61A0A9"/>
            </a:solidFill>
            <a:ln w="1143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61A0A9"/>
              </a:solidFill>
              <a:ln w="114300">
                <a:solidFill>
                  <a:schemeClr val="bg1"/>
                </a:solidFill>
              </a:ln>
              <a:effectLst/>
              <a:sp3d contourW="1143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4BA-420A-824C-1C0105EF24F5}"/>
              </c:ext>
            </c:extLst>
          </c:dPt>
          <c:dPt>
            <c:idx val="1"/>
            <c:bubble3D val="0"/>
            <c:spPr>
              <a:solidFill>
                <a:srgbClr val="61A0A9"/>
              </a:solidFill>
              <a:ln w="114300">
                <a:solidFill>
                  <a:schemeClr val="bg1"/>
                </a:solidFill>
              </a:ln>
              <a:effectLst/>
              <a:sp3d contourW="1143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4BA-420A-824C-1C0105EF24F5}"/>
              </c:ext>
            </c:extLst>
          </c:dPt>
          <c:dPt>
            <c:idx val="2"/>
            <c:bubble3D val="0"/>
            <c:spPr>
              <a:solidFill>
                <a:srgbClr val="61A0A9"/>
              </a:solidFill>
              <a:ln w="114300">
                <a:solidFill>
                  <a:schemeClr val="bg1"/>
                </a:solidFill>
              </a:ln>
              <a:effectLst/>
              <a:sp3d contourW="1143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4BA-420A-824C-1C0105EF24F5}"/>
              </c:ext>
            </c:extLst>
          </c:dPt>
          <c:dPt>
            <c:idx val="3"/>
            <c:bubble3D val="0"/>
            <c:spPr>
              <a:solidFill>
                <a:srgbClr val="61A0A9"/>
              </a:solidFill>
              <a:ln w="114300">
                <a:solidFill>
                  <a:schemeClr val="bg1"/>
                </a:solidFill>
              </a:ln>
              <a:effectLst/>
              <a:sp3d contourW="1143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4BA-420A-824C-1C0105EF24F5}"/>
              </c:ext>
            </c:extLst>
          </c:dPt>
          <c:cat>
            <c:strRef>
              <c:f>Sheet1!$A$25:$A$28</c:f>
              <c:strCache>
                <c:ptCount val="4"/>
                <c:pt idx="0">
                  <c:v>inovācijas, zinātne un attīstība</c:v>
                </c:pt>
                <c:pt idx="1">
                  <c:v>industrijas transformācija</c:v>
                </c:pt>
                <c:pt idx="2">
                  <c:v>digitālā pārveide</c:v>
                </c:pt>
                <c:pt idx="3">
                  <c:v>aprites un bioekonomika</c:v>
                </c:pt>
              </c:strCache>
            </c:strRef>
          </c:cat>
          <c:val>
            <c:numRef>
              <c:f>Sheet1!$B$25:$B$28</c:f>
              <c:numCache>
                <c:formatCode>0%</c:formatCode>
                <c:ptCount val="4"/>
                <c:pt idx="0">
                  <c:v>0.16666666666666666</c:v>
                </c:pt>
                <c:pt idx="1">
                  <c:v>0.16666666666666666</c:v>
                </c:pt>
                <c:pt idx="2">
                  <c:v>0.16666666666666666</c:v>
                </c:pt>
                <c:pt idx="3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BA-420A-824C-1C0105EF24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50314-AC8F-4CB9-BEB5-D48AC9451205}" type="datetimeFigureOut">
              <a:rPr lang="lv-LV" smtClean="0"/>
              <a:t>16.12.2025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063D3-649B-49D4-85E2-4319F3F8332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27442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63D3-649B-49D4-85E2-4319F3F83327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11641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063D3-649B-49D4-85E2-4319F3F83327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6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>
                <a:latin typeface="Calibri"/>
                <a:ea typeface="Calibri"/>
                <a:cs typeface="Calibri"/>
              </a:rPr>
              <a:t>Atšķirībā no daudziem citiem, VPR pamatā attīstībai liek dabas resursus un dabas un kultūras mantojumu, jo uzskata, ka bez tā nav iespējama nedz cilvēka dzīve, nedz ekonomikas attīstība. Secība: Daba-cilvēks – ekonomika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63D3-649B-49D4-85E2-4319F3F83327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9046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63D3-649B-49D4-85E2-4319F3F83327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41885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FF438-95CF-C6EF-1953-FDBE3620E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EC0CE-061E-1605-F51B-69599E78A8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2F8A3E-8EE4-9252-C201-D59B23D48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2D4DD-973F-B557-75DE-653999F87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63D3-649B-49D4-85E2-4319F3F83327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48636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0">
              <a:lnSpc>
                <a:spcPct val="90000"/>
              </a:lnSpc>
              <a:spcBef>
                <a:spcPts val="1000"/>
              </a:spcBef>
            </a:pPr>
            <a:r>
              <a:rPr lang="en-GB"/>
              <a:t>In Vidzeme, </a:t>
            </a:r>
            <a:r>
              <a:rPr lang="en-GB" i="1"/>
              <a:t>remoteness</a:t>
            </a:r>
            <a:r>
              <a:rPr lang="en-GB"/>
              <a:t> reflects both </a:t>
            </a:r>
            <a:r>
              <a:rPr lang="en-GB" b="1"/>
              <a:t>geographical distance</a:t>
            </a:r>
            <a:r>
              <a:rPr lang="en-GB"/>
              <a:t> from Latvia’s main economic hubs and </a:t>
            </a:r>
            <a:r>
              <a:rPr lang="en-GB" b="1"/>
              <a:t>limited connectivity</a:t>
            </a:r>
            <a:r>
              <a:rPr lang="en-GB"/>
              <a:t>— physical, digital, and social. Many rural and border areas face isolation due to declining population, aging communities, weak infrastructure, and shrinking public transport options.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63D3-649B-49D4-85E2-4319F3F83327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09221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E6C85-0524-E7A6-99B6-0474EF639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7586EE-CD72-EC3A-7A4B-2E9624A7CE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5356EC-A032-4993-0B9E-AF82F8E36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0">
              <a:lnSpc>
                <a:spcPct val="90000"/>
              </a:lnSpc>
              <a:spcBef>
                <a:spcPts val="1000"/>
              </a:spcBef>
            </a:pPr>
            <a:r>
              <a:rPr lang="en-GB"/>
              <a:t>In Vidzeme, </a:t>
            </a:r>
            <a:r>
              <a:rPr lang="en-GB" i="1"/>
              <a:t>remoteness</a:t>
            </a:r>
            <a:r>
              <a:rPr lang="en-GB"/>
              <a:t> reflects both </a:t>
            </a:r>
            <a:r>
              <a:rPr lang="en-GB" b="1"/>
              <a:t>geographical distance</a:t>
            </a:r>
            <a:r>
              <a:rPr lang="en-GB"/>
              <a:t> from Latvia’s main economic hubs and </a:t>
            </a:r>
            <a:r>
              <a:rPr lang="en-GB" b="1"/>
              <a:t>limited connectivity</a:t>
            </a:r>
            <a:r>
              <a:rPr lang="en-GB"/>
              <a:t>— physical, digital, and social. Many rural and border areas face isolation due to declining population, aging communities, weak infrastructure, and shrinking public transport options.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788E0-FAC1-FB81-FE5F-DE04EE05C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063D3-649B-49D4-85E2-4319F3F83327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093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2B3DF-0CF4-E46D-5C41-500BBA54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5C67A0-A5ED-207F-7760-18B076A0B6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F8FB58-5DDE-0CB5-95A7-AF29DC757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DB129-9212-4EEC-37E3-BA1092FE3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63D3-649B-49D4-85E2-4319F3F83327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1017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1C9-9857-47C0-973B-563171A8BC23}" type="datetimeFigureOut">
              <a:rPr lang="lv-LV" smtClean="0"/>
              <a:t>16.12.2025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C2E2-74B8-4C05-A072-0FF8E1551A6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4881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1C9-9857-47C0-973B-563171A8BC23}" type="datetimeFigureOut">
              <a:rPr lang="lv-LV" smtClean="0"/>
              <a:t>16.12.2025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C2E2-74B8-4C05-A072-0FF8E1551A6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2329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1C9-9857-47C0-973B-563171A8BC23}" type="datetimeFigureOut">
              <a:rPr lang="lv-LV" smtClean="0"/>
              <a:t>16.12.2025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C2E2-74B8-4C05-A072-0FF8E1551A6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3167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1C9-9857-47C0-973B-563171A8BC23}" type="datetimeFigureOut">
              <a:rPr lang="lv-LV" smtClean="0"/>
              <a:t>16.12.2025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C2E2-74B8-4C05-A072-0FF8E1551A6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9056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1C9-9857-47C0-973B-563171A8BC23}" type="datetimeFigureOut">
              <a:rPr lang="lv-LV" smtClean="0"/>
              <a:t>16.12.2025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C2E2-74B8-4C05-A072-0FF8E1551A6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7046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1C9-9857-47C0-973B-563171A8BC23}" type="datetimeFigureOut">
              <a:rPr lang="lv-LV" smtClean="0"/>
              <a:t>16.12.2025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C2E2-74B8-4C05-A072-0FF8E1551A6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97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1C9-9857-47C0-973B-563171A8BC23}" type="datetimeFigureOut">
              <a:rPr lang="lv-LV" smtClean="0"/>
              <a:t>16.12.2025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C2E2-74B8-4C05-A072-0FF8E1551A6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30512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1C9-9857-47C0-973B-563171A8BC23}" type="datetimeFigureOut">
              <a:rPr lang="lv-LV" smtClean="0"/>
              <a:t>16.12.2025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C2E2-74B8-4C05-A072-0FF8E1551A6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19918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1C9-9857-47C0-973B-563171A8BC23}" type="datetimeFigureOut">
              <a:rPr lang="lv-LV" smtClean="0"/>
              <a:t>16.12.2025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C2E2-74B8-4C05-A072-0FF8E1551A6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9255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1C9-9857-47C0-973B-563171A8BC23}" type="datetimeFigureOut">
              <a:rPr lang="lv-LV" smtClean="0"/>
              <a:t>16.12.2025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C2E2-74B8-4C05-A072-0FF8E1551A6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3665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1C9-9857-47C0-973B-563171A8BC23}" type="datetimeFigureOut">
              <a:rPr lang="lv-LV" smtClean="0"/>
              <a:t>16.12.2025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C2E2-74B8-4C05-A072-0FF8E1551A6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7154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7AE1C9-9857-47C0-973B-563171A8BC23}" type="datetimeFigureOut">
              <a:rPr lang="lv-LV" smtClean="0"/>
              <a:t>16.12.2025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92C2E2-74B8-4C05-A072-0FF8E1551A6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302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7D2F58-A917-D05A-2D48-1ECF7E631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dotted wave&#10;&#10;AI-generated content may be incorrect.">
            <a:extLst>
              <a:ext uri="{FF2B5EF4-FFF2-40B4-BE49-F238E27FC236}">
                <a16:creationId xmlns:a16="http://schemas.microsoft.com/office/drawing/2014/main" id="{1E12E5C3-8918-CA1C-B201-B718F55E81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5" t="2277" r="38122" b="57588"/>
          <a:stretch>
            <a:fillRect/>
          </a:stretch>
        </p:blipFill>
        <p:spPr>
          <a:xfrm rot="10800000">
            <a:off x="0" y="0"/>
            <a:ext cx="4244217" cy="1995234"/>
          </a:xfrm>
          <a:prstGeom prst="rect">
            <a:avLst/>
          </a:prstGeom>
        </p:spPr>
      </p:pic>
      <p:pic>
        <p:nvPicPr>
          <p:cNvPr id="10" name="Picture 9" descr="A logo with colorful lines and text&#10;&#10;Description automatically generated">
            <a:extLst>
              <a:ext uri="{FF2B5EF4-FFF2-40B4-BE49-F238E27FC236}">
                <a16:creationId xmlns:a16="http://schemas.microsoft.com/office/drawing/2014/main" id="{EB72F050-3E5E-4BE8-AAA3-3EB5287BB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46" y="250458"/>
            <a:ext cx="2652043" cy="20816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5C5249-1993-62C3-DDB9-FB98E528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303" y="3572414"/>
            <a:ext cx="5201174" cy="3060151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1D6F6928-D9CC-422F-8673-CDEC9BE90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746" y="2332139"/>
            <a:ext cx="1000050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lv-LV" sz="3600" b="1" dirty="0">
                <a:solidFill>
                  <a:schemeClr val="tx2"/>
                </a:solidFill>
                <a:latin typeface="Grandview" panose="020B0502040204020203" pitchFamily="34" charset="0"/>
              </a:rPr>
              <a:t>Pāreja uz </a:t>
            </a:r>
            <a:r>
              <a:rPr lang="lv-LV" sz="3600" b="1" dirty="0" err="1">
                <a:solidFill>
                  <a:schemeClr val="tx2"/>
                </a:solidFill>
                <a:latin typeface="Grandview" panose="020B0502040204020203" pitchFamily="34" charset="0"/>
              </a:rPr>
              <a:t>klimatneitrālu</a:t>
            </a:r>
            <a:r>
              <a:rPr lang="lv-LV" sz="3600" b="1" dirty="0">
                <a:solidFill>
                  <a:schemeClr val="tx2"/>
                </a:solidFill>
                <a:latin typeface="Grandview" panose="020B0502040204020203" pitchFamily="34" charset="0"/>
              </a:rPr>
              <a:t> ekonomiku Vidzemes plānošanas reģionā</a:t>
            </a:r>
            <a:endParaRPr lang="en-US" sz="2800" b="1" dirty="0">
              <a:solidFill>
                <a:schemeClr val="tx2"/>
              </a:solidFill>
              <a:latin typeface="Grandview" panose="020B0502040204020203" pitchFamily="34" charset="0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682A9965-0728-7431-5004-50C63C4CC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346" y="4080245"/>
            <a:ext cx="891749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2200" dirty="0">
                <a:solidFill>
                  <a:schemeClr val="tx2"/>
                </a:solidFill>
                <a:latin typeface="Grandview"/>
              </a:rPr>
              <a:t>Laila Gercāne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lv-LV" altLang="lv-LV" sz="2200" dirty="0">
                <a:solidFill>
                  <a:schemeClr val="tx2"/>
                </a:solidFill>
                <a:latin typeface="Grandview"/>
              </a:rPr>
              <a:t>Attīstības un projektu nodaļas vadītāja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lv-LV" altLang="lv-LV" sz="2200" dirty="0">
                <a:solidFill>
                  <a:schemeClr val="tx2"/>
                </a:solidFill>
                <a:latin typeface="Grandview"/>
              </a:rPr>
              <a:t>Vidzemes plānošanas reģions</a:t>
            </a:r>
          </a:p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lv-LV" altLang="lv-LV" sz="1800" dirty="0">
                <a:solidFill>
                  <a:schemeClr val="tx2"/>
                </a:solidFill>
                <a:latin typeface="Grandview"/>
              </a:rPr>
              <a:t>Rīga, 2025. gada 17. decembris</a:t>
            </a:r>
          </a:p>
        </p:txBody>
      </p:sp>
    </p:spTree>
    <p:extLst>
      <p:ext uri="{BB962C8B-B14F-4D97-AF65-F5344CB8AC3E}">
        <p14:creationId xmlns:p14="http://schemas.microsoft.com/office/powerpoint/2010/main" val="53960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2">
            <a:extLst>
              <a:ext uri="{FF2B5EF4-FFF2-40B4-BE49-F238E27FC236}">
                <a16:creationId xmlns:a16="http://schemas.microsoft.com/office/drawing/2014/main" id="{C2B95956-10E6-6EF7-4AE8-2EE7E80A0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054" y="581906"/>
            <a:ext cx="10054856" cy="995300"/>
          </a:xfrm>
        </p:spPr>
        <p:txBody>
          <a:bodyPr>
            <a:normAutofit fontScale="90000"/>
          </a:bodyPr>
          <a:lstStyle/>
          <a:p>
            <a:r>
              <a:rPr lang="lv-LV" sz="4000" b="1" dirty="0">
                <a:solidFill>
                  <a:srgbClr val="467F86"/>
                </a:solidFill>
                <a:latin typeface="Grandview" panose="020B0502040204020203" pitchFamily="34" charset="0"/>
                <a:cs typeface="Calibri" panose="020F0502020204030204" pitchFamily="34" charset="0"/>
              </a:rPr>
              <a:t>ZAĻĀS INDUSTRIĀLĀS TERITORIJAS IEZĪMES</a:t>
            </a:r>
            <a:endParaRPr lang="fr-FR" sz="4000" b="1" dirty="0">
              <a:solidFill>
                <a:srgbClr val="467F86"/>
              </a:solidFill>
              <a:latin typeface="Grandview" panose="020B0502040204020203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8BBF18-26F0-49FF-8FAD-857E841DFB8E}"/>
              </a:ext>
            </a:extLst>
          </p:cNvPr>
          <p:cNvGrpSpPr/>
          <p:nvPr/>
        </p:nvGrpSpPr>
        <p:grpSpPr>
          <a:xfrm>
            <a:off x="1812022" y="1577206"/>
            <a:ext cx="4340247" cy="3632943"/>
            <a:chOff x="7144222" y="2495899"/>
            <a:chExt cx="2654350" cy="2875841"/>
          </a:xfrm>
        </p:grpSpPr>
        <p:pic>
          <p:nvPicPr>
            <p:cNvPr id="8" name="Graphic 7" descr="Neighbourhood outline">
              <a:extLst>
                <a:ext uri="{FF2B5EF4-FFF2-40B4-BE49-F238E27FC236}">
                  <a16:creationId xmlns:a16="http://schemas.microsoft.com/office/drawing/2014/main" id="{6BD2B377-C0B3-860D-64DC-EF82168DE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81356" y="2682966"/>
              <a:ext cx="917216" cy="917216"/>
            </a:xfrm>
            <a:prstGeom prst="rect">
              <a:avLst/>
            </a:prstGeom>
          </p:spPr>
        </p:pic>
        <p:pic>
          <p:nvPicPr>
            <p:cNvPr id="9" name="Graphic 8" descr="Family with girl outline">
              <a:extLst>
                <a:ext uri="{FF2B5EF4-FFF2-40B4-BE49-F238E27FC236}">
                  <a16:creationId xmlns:a16="http://schemas.microsoft.com/office/drawing/2014/main" id="{468C864A-66EA-D848-71BD-A14CB4F2F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44222" y="4131151"/>
              <a:ext cx="865607" cy="865607"/>
            </a:xfrm>
            <a:prstGeom prst="rect">
              <a:avLst/>
            </a:prstGeom>
          </p:spPr>
        </p:pic>
        <p:pic>
          <p:nvPicPr>
            <p:cNvPr id="17" name="Graphic 16" descr="The lulav outline">
              <a:extLst>
                <a:ext uri="{FF2B5EF4-FFF2-40B4-BE49-F238E27FC236}">
                  <a16:creationId xmlns:a16="http://schemas.microsoft.com/office/drawing/2014/main" id="{30E43C28-2E0E-40AC-1B6D-5D4F47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54769" y="2495899"/>
              <a:ext cx="754607" cy="754607"/>
            </a:xfrm>
            <a:prstGeom prst="rect">
              <a:avLst/>
            </a:prstGeom>
          </p:spPr>
        </p:pic>
        <p:pic>
          <p:nvPicPr>
            <p:cNvPr id="18" name="Graphic 17" descr="Renewable Energy outline">
              <a:extLst>
                <a:ext uri="{FF2B5EF4-FFF2-40B4-BE49-F238E27FC236}">
                  <a16:creationId xmlns:a16="http://schemas.microsoft.com/office/drawing/2014/main" id="{00D629AB-0DDA-9F62-3E2A-BB96EE8B3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777245" y="4344961"/>
              <a:ext cx="986079" cy="1026779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02504C8-2392-5330-CF27-EE8415964B2A}"/>
              </a:ext>
            </a:extLst>
          </p:cNvPr>
          <p:cNvSpPr txBox="1"/>
          <p:nvPr/>
        </p:nvSpPr>
        <p:spPr>
          <a:xfrm>
            <a:off x="1450054" y="1813521"/>
            <a:ext cx="9422078" cy="4024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Energoefektivitāte un atjaunojamie resursi:</a:t>
            </a: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Saules, vēja, biomasas </a:t>
            </a:r>
            <a:r>
              <a:rPr lang="lv-LV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</a:t>
            </a: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citu </a:t>
            </a:r>
            <a:r>
              <a:rPr lang="lv-LV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atjaunīgo</a:t>
            </a: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enerģijas avotu efektīva izmantošana.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Atkritumu samazināšana un pārstrāde:</a:t>
            </a: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Industriālā simbioze, kur viena uzņēmuma atkritumi kļūst par cita uzņēmuma resursiem, bezatkritumu pieeja.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2000" b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Mazemisiju</a:t>
            </a:r>
            <a:r>
              <a:rPr lang="lv-LV" sz="2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infrastruktūra:</a:t>
            </a: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Ēkas un procesi, tai skaitā mobilitāte un loģistika, lai samazinātu siltumnīcefekta gāzu emisijas.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Ūdens un resursu pārvaldība:</a:t>
            </a: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Efektīva un </a:t>
            </a:r>
            <a:r>
              <a:rPr lang="lv-LV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simbiotiska</a:t>
            </a: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ūdens un izejvielu izmantošana un pārstrāde, zemes izmantošanas minimizēšana.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Bioloģiskā daudzveidība un zaļās zonas:</a:t>
            </a: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Dabas elementu iekļaušana, lai samazinātu ekoloģisko ietekmi.</a:t>
            </a:r>
          </a:p>
        </p:txBody>
      </p:sp>
    </p:spTree>
    <p:extLst>
      <p:ext uri="{BB962C8B-B14F-4D97-AF65-F5344CB8AC3E}">
        <p14:creationId xmlns:p14="http://schemas.microsoft.com/office/powerpoint/2010/main" val="955499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F9284-4FD5-2930-9B06-1AB85E193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2">
            <a:extLst>
              <a:ext uri="{FF2B5EF4-FFF2-40B4-BE49-F238E27FC236}">
                <a16:creationId xmlns:a16="http://schemas.microsoft.com/office/drawing/2014/main" id="{F1BE4706-6F1B-171E-983A-3E16EFB3F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054" y="581905"/>
            <a:ext cx="10054856" cy="1624399"/>
          </a:xfrm>
        </p:spPr>
        <p:txBody>
          <a:bodyPr>
            <a:normAutofit/>
          </a:bodyPr>
          <a:lstStyle/>
          <a:p>
            <a:r>
              <a:rPr lang="lv-LV" sz="3200" b="1" cap="all" dirty="0">
                <a:solidFill>
                  <a:srgbClr val="467F86"/>
                </a:solidFill>
                <a:latin typeface="Grandview" panose="020B0502040204020203" pitchFamily="34" charset="0"/>
                <a:cs typeface="Calibri" panose="020F0502020204030204" pitchFamily="34" charset="0"/>
              </a:rPr>
              <a:t>Ieteikumi </a:t>
            </a:r>
            <a:br>
              <a:rPr lang="lv-LV" sz="3200" b="1" cap="all" dirty="0">
                <a:solidFill>
                  <a:srgbClr val="467F86"/>
                </a:solidFill>
                <a:latin typeface="Grandview" panose="020B0502040204020203" pitchFamily="34" charset="0"/>
                <a:cs typeface="Calibri" panose="020F0502020204030204" pitchFamily="34" charset="0"/>
              </a:rPr>
            </a:br>
            <a:r>
              <a:rPr lang="lv-LV" sz="3200" b="1" cap="all" dirty="0">
                <a:solidFill>
                  <a:srgbClr val="467F86"/>
                </a:solidFill>
                <a:latin typeface="Grandview" panose="020B0502040204020203" pitchFamily="34" charset="0"/>
                <a:cs typeface="Calibri" panose="020F0502020204030204" pitchFamily="34" charset="0"/>
              </a:rPr>
              <a:t>atbalsta pasākumiem industriālo zonu </a:t>
            </a:r>
            <a:r>
              <a:rPr lang="lv-LV" sz="3200" b="1" cap="all" dirty="0" err="1">
                <a:solidFill>
                  <a:srgbClr val="467F86"/>
                </a:solidFill>
                <a:latin typeface="Grandview" panose="020B0502040204020203" pitchFamily="34" charset="0"/>
                <a:cs typeface="Calibri" panose="020F0502020204030204" pitchFamily="34" charset="0"/>
              </a:rPr>
              <a:t>klimatneitralitātes</a:t>
            </a:r>
            <a:r>
              <a:rPr lang="lv-LV" sz="3200" b="1" cap="all" dirty="0">
                <a:solidFill>
                  <a:srgbClr val="467F86"/>
                </a:solidFill>
                <a:latin typeface="Grandview" panose="020B0502040204020203" pitchFamily="34" charset="0"/>
                <a:cs typeface="Calibri" panose="020F0502020204030204" pitchFamily="34" charset="0"/>
              </a:rPr>
              <a:t> veicināšanai</a:t>
            </a:r>
            <a:endParaRPr lang="fr-FR" sz="3200" b="1" cap="all" dirty="0">
              <a:solidFill>
                <a:srgbClr val="467F86"/>
              </a:solidFill>
              <a:latin typeface="Grandview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07E6BF-387D-DCA6-31F8-0C77BC2A58BE}"/>
              </a:ext>
            </a:extLst>
          </p:cNvPr>
          <p:cNvSpPr txBox="1"/>
          <p:nvPr/>
        </p:nvSpPr>
        <p:spPr>
          <a:xfrm>
            <a:off x="1450054" y="2441195"/>
            <a:ext cx="9656970" cy="408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Zināšanu </a:t>
            </a:r>
            <a:r>
              <a:rPr lang="lv-LV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pārnese</a:t>
            </a: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 inovācija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Talantu piesaiste, tai skaitā STEM izglītības attīstība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Institūciju zināšanu attīstība</a:t>
            </a:r>
            <a:endParaRPr lang="lv-LV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Publiskā – privātā partnerība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Infrastruktūras un tehnoloģiju atbalsts</a:t>
            </a:r>
            <a:r>
              <a:rPr lang="lv-LV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industriālo teritoriju modernizācijai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Zemes racionāla izmantošana (degradētu teritoriju </a:t>
            </a:r>
            <a:r>
              <a:rPr lang="lv-LV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revitalizācija</a:t>
            </a: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vertikāla attīstība)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Digitālu sistēmu ieviešana ražošanā un resursu pārvaldībā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Politikas un finansējuma instrumenti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Industriālās sadarbības un simbiozes mērķtiecīga veidošana</a:t>
            </a:r>
          </a:p>
        </p:txBody>
      </p:sp>
    </p:spTree>
    <p:extLst>
      <p:ext uri="{BB962C8B-B14F-4D97-AF65-F5344CB8AC3E}">
        <p14:creationId xmlns:p14="http://schemas.microsoft.com/office/powerpoint/2010/main" val="3480891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BE5F6B-107A-9376-64E1-07BD7B515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4ECCA09-A391-89DF-5FBA-B0D1C5450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5780" y="3811925"/>
            <a:ext cx="8686800" cy="1468800"/>
          </a:xfrm>
        </p:spPr>
        <p:txBody>
          <a:bodyPr>
            <a:normAutofit/>
          </a:bodyPr>
          <a:lstStyle/>
          <a:p>
            <a:pPr algn="r"/>
            <a:r>
              <a:rPr lang="lv-LV" sz="4800" b="1" dirty="0">
                <a:solidFill>
                  <a:srgbClr val="467F86"/>
                </a:solidFill>
                <a:latin typeface="Grandview" panose="020B0502040204020203" pitchFamily="34" charset="0"/>
              </a:rPr>
              <a:t>SECINĀJUMI</a:t>
            </a:r>
            <a:br>
              <a:rPr lang="lv-LV" sz="4800" b="1" dirty="0">
                <a:solidFill>
                  <a:srgbClr val="467F86"/>
                </a:solidFill>
                <a:latin typeface="Grandview" panose="020B0502040204020203" pitchFamily="34" charset="0"/>
              </a:rPr>
            </a:br>
            <a:endParaRPr lang="lv-LV" sz="4800" b="1" dirty="0">
              <a:solidFill>
                <a:srgbClr val="467F86"/>
              </a:solidFill>
              <a:latin typeface="Grandview" panose="020B05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E7C7DF-EE15-F6FC-FAD2-CED691C5A323}"/>
              </a:ext>
            </a:extLst>
          </p:cNvPr>
          <p:cNvCxnSpPr>
            <a:cxnSpLocks/>
          </p:cNvCxnSpPr>
          <p:nvPr/>
        </p:nvCxnSpPr>
        <p:spPr>
          <a:xfrm>
            <a:off x="8285021" y="3627120"/>
            <a:ext cx="0" cy="164628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Graphic 3" descr="Building Brick Wall outline">
            <a:extLst>
              <a:ext uri="{FF2B5EF4-FFF2-40B4-BE49-F238E27FC236}">
                <a16:creationId xmlns:a16="http://schemas.microsoft.com/office/drawing/2014/main" id="{905DEC2B-BBA9-7927-0309-52666F583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5021" y="3408863"/>
            <a:ext cx="1837708" cy="183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07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5BEC6-F0F6-A708-1E74-A5F83DC5E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30" y="628300"/>
            <a:ext cx="7195939" cy="772476"/>
          </a:xfrm>
        </p:spPr>
        <p:txBody>
          <a:bodyPr>
            <a:noAutofit/>
          </a:bodyPr>
          <a:lstStyle/>
          <a:p>
            <a:r>
              <a:rPr lang="lv-LV" sz="3600" b="1" dirty="0">
                <a:solidFill>
                  <a:srgbClr val="467F86"/>
                </a:solidFill>
                <a:latin typeface="Grandview"/>
              </a:rPr>
              <a:t>SECINĀJUMI</a:t>
            </a:r>
            <a:endParaRPr lang="lv-LV" sz="1400" dirty="0">
              <a:solidFill>
                <a:srgbClr val="20393C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9B811D-C763-A312-8D9B-1B83EEB6A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429" y="1543573"/>
            <a:ext cx="5212977" cy="43203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Klimatneitralitāte</a:t>
            </a:r>
            <a:r>
              <a:rPr lang="lv-LV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Vidzemē nav tikai mērķis, bet arī iespēja inovācijai, produktivitātei, konkurētspējai un dzīves kvalitātes uzlabošanai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Reģiona zināšanu un inovācijas ekosistēmas attīstībai ir būtiska loma reģiona ekonomikas transformācijā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Zaļo industriālo teritoriju attīstība ir zināšanu ietilpīgs process, kas balstās sistēmiskā domāšanā, integrētos risinājumos un elastīgā pieejā</a:t>
            </a:r>
          </a:p>
        </p:txBody>
      </p:sp>
      <p:pic>
        <p:nvPicPr>
          <p:cNvPr id="8" name="Picture 7" descr="A person in a white coat and hard hat holding a metal bar&#10;&#10;AI-generated content may be incorrect.">
            <a:extLst>
              <a:ext uri="{FF2B5EF4-FFF2-40B4-BE49-F238E27FC236}">
                <a16:creationId xmlns:a16="http://schemas.microsoft.com/office/drawing/2014/main" id="{1193C161-657E-5A22-BCD5-CAC10B4F7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406" y="4061646"/>
            <a:ext cx="6020147" cy="2505560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768DFC31-5735-A87B-5E2E-1FB423B9A028}"/>
              </a:ext>
            </a:extLst>
          </p:cNvPr>
          <p:cNvSpPr txBox="1">
            <a:spLocks/>
          </p:cNvSpPr>
          <p:nvPr/>
        </p:nvSpPr>
        <p:spPr>
          <a:xfrm>
            <a:off x="5939406" y="1543574"/>
            <a:ext cx="6020147" cy="40099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Atbalsta pasākumi jāveido kompleksi, integrējot inovācijas, izglītību, infrastruktūru, finansējumu un politikas instrumentus</a:t>
            </a:r>
          </a:p>
        </p:txBody>
      </p:sp>
    </p:spTree>
    <p:extLst>
      <p:ext uri="{BB962C8B-B14F-4D97-AF65-F5344CB8AC3E}">
        <p14:creationId xmlns:p14="http://schemas.microsoft.com/office/powerpoint/2010/main" val="1461463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1765EA-9A8A-2186-4888-EE8E27408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5" y="4014686"/>
            <a:ext cx="2962662" cy="242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94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FE58A4F-9F60-F84C-E495-75C0C3D3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9782" y="3712278"/>
            <a:ext cx="8686800" cy="1468800"/>
          </a:xfrm>
        </p:spPr>
        <p:txBody>
          <a:bodyPr/>
          <a:lstStyle/>
          <a:p>
            <a:pPr algn="r"/>
            <a:r>
              <a:rPr lang="lv-LV" sz="4800" b="1" dirty="0">
                <a:solidFill>
                  <a:srgbClr val="467F86"/>
                </a:solidFill>
                <a:latin typeface="Grandview" panose="020B0502040204020203" pitchFamily="34" charset="0"/>
              </a:rPr>
              <a:t>PRIEKŠNOTEIKUMI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2247C74-E690-4719-5EAC-45AF44C4910F}"/>
              </a:ext>
            </a:extLst>
          </p:cNvPr>
          <p:cNvSpPr txBox="1">
            <a:spLocks/>
          </p:cNvSpPr>
          <p:nvPr/>
        </p:nvSpPr>
        <p:spPr>
          <a:xfrm>
            <a:off x="-509782" y="4850525"/>
            <a:ext cx="8686801" cy="86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lv-LV" dirty="0">
                <a:solidFill>
                  <a:schemeClr val="tx2"/>
                </a:solidFill>
                <a:latin typeface="Grandview" panose="020B0502040204020203" pitchFamily="34" charset="0"/>
              </a:rPr>
              <a:t>VIDZEMES PLĀNOŠANAS REĢIONS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CFAE34A8-7EA4-795E-E6DE-8DF31AAE9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595" y="3869779"/>
            <a:ext cx="2927281" cy="172812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0FEE8B-9900-6825-1FBB-64D5D5CDA893}"/>
              </a:ext>
            </a:extLst>
          </p:cNvPr>
          <p:cNvCxnSpPr/>
          <p:nvPr/>
        </p:nvCxnSpPr>
        <p:spPr>
          <a:xfrm>
            <a:off x="8285021" y="4194277"/>
            <a:ext cx="0" cy="107912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792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6D24D-3E53-F0CF-AAE7-C78DBE996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852D7DC-E343-D3A8-097D-93584E65970D}"/>
              </a:ext>
            </a:extLst>
          </p:cNvPr>
          <p:cNvGrpSpPr/>
          <p:nvPr/>
        </p:nvGrpSpPr>
        <p:grpSpPr>
          <a:xfrm>
            <a:off x="991821" y="455337"/>
            <a:ext cx="10772340" cy="6209717"/>
            <a:chOff x="1419660" y="665724"/>
            <a:chExt cx="10772340" cy="6209717"/>
          </a:xfrm>
        </p:grpSpPr>
        <p:pic>
          <p:nvPicPr>
            <p:cNvPr id="7" name="Picture 6" descr="A blue and black dotted wave&#10;&#10;AI-generated content may be incorrect.">
              <a:extLst>
                <a:ext uri="{FF2B5EF4-FFF2-40B4-BE49-F238E27FC236}">
                  <a16:creationId xmlns:a16="http://schemas.microsoft.com/office/drawing/2014/main" id="{D50311DB-42A1-397A-E821-36E92B8D8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55" t="2277" r="38122" b="57588"/>
            <a:stretch>
              <a:fillRect/>
            </a:stretch>
          </p:blipFill>
          <p:spPr>
            <a:xfrm>
              <a:off x="7947783" y="4880207"/>
              <a:ext cx="4244217" cy="199523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A16577-3C8F-1B71-FBC8-F212F0A3C00F}"/>
                </a:ext>
              </a:extLst>
            </p:cNvPr>
            <p:cNvSpPr txBox="1"/>
            <p:nvPr/>
          </p:nvSpPr>
          <p:spPr>
            <a:xfrm>
              <a:off x="4001208" y="1986230"/>
              <a:ext cx="2145306" cy="131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Kopējā platība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19 204.77 km</a:t>
              </a:r>
              <a:r>
                <a:rPr kumimoji="0" lang="lv-LV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2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3000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1/3 no Latvijas teritorijas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CFBF51-EB72-CEEF-F32D-3F5747D05A4E}"/>
                </a:ext>
              </a:extLst>
            </p:cNvPr>
            <p:cNvSpPr txBox="1"/>
            <p:nvPr/>
          </p:nvSpPr>
          <p:spPr>
            <a:xfrm>
              <a:off x="1419660" y="1986230"/>
              <a:ext cx="2402324" cy="1497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964">
                      <a:lumMod val="75000"/>
                    </a:srgbClr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10 pašvaldības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2000" b="0" i="0" u="none" strike="noStrike" kern="1200" cap="none" spc="0" normalizeH="0" baseline="30000" noProof="0" dirty="0">
                <a:ln>
                  <a:noFill/>
                </a:ln>
                <a:solidFill>
                  <a:srgbClr val="345964">
                    <a:lumMod val="75000"/>
                  </a:srgb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45964">
                      <a:lumMod val="75000"/>
                    </a:srgbClr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Alūksnes, </a:t>
              </a:r>
              <a:r>
                <a:rPr kumimoji="0" lang="lv-LV" sz="2000" b="0" i="0" u="none" strike="noStrike" kern="1200" cap="none" spc="0" normalizeH="0" baseline="30000" noProof="0" dirty="0" err="1">
                  <a:ln>
                    <a:noFill/>
                  </a:ln>
                  <a:solidFill>
                    <a:srgbClr val="345964">
                      <a:lumMod val="75000"/>
                    </a:srgbClr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Cēsu</a:t>
              </a:r>
              <a:r>
                <a:rPr kumimoji="0" lang="lv-LV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45964">
                      <a:lumMod val="75000"/>
                    </a:srgbClr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, Gulbenes, Limbažu, Madonas, Ogres, Saulkrastu, Smiltenes, Valmieras, Valkas novadi</a:t>
              </a:r>
              <a:endPara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345964">
                    <a:lumMod val="75000"/>
                  </a:srgb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DA2996-8587-A957-AF9C-71405FCA2EDA}"/>
                </a:ext>
              </a:extLst>
            </p:cNvPr>
            <p:cNvSpPr txBox="1"/>
            <p:nvPr/>
          </p:nvSpPr>
          <p:spPr>
            <a:xfrm>
              <a:off x="6325738" y="1986230"/>
              <a:ext cx="1996141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27</a:t>
              </a: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4 019</a:t>
              </a: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iedzīvotāji</a:t>
              </a: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 </a:t>
              </a:r>
              <a:endPara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14</a:t>
              </a:r>
              <a:r>
                <a:rPr kumimoji="0" lang="en-GB" alt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lv-LV" alt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cilvēki</a:t>
              </a:r>
              <a:r>
                <a:rPr kumimoji="0" lang="en-GB" alt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/km</a:t>
              </a:r>
              <a:r>
                <a:rPr kumimoji="0" lang="en-GB" altLang="lv-LV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2</a:t>
              </a:r>
              <a:endParaRPr kumimoji="0" lang="lv-LV" altLang="lv-LV" sz="1800" b="1" i="0" u="none" strike="noStrike" kern="1200" cap="none" spc="0" normalizeH="0" baseline="3000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2000" b="0" i="0" u="none" strike="noStrike" kern="1200" cap="none" spc="0" normalizeH="0" baseline="3000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14,</a:t>
              </a:r>
              <a:r>
                <a:rPr kumimoji="0" lang="lv-LV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7</a:t>
              </a:r>
              <a:r>
                <a:rPr kumimoji="0" lang="en-AU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 % </a:t>
              </a:r>
              <a:r>
                <a:rPr kumimoji="0" lang="lv-LV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no Latvijas iedzīvotājiem</a:t>
              </a:r>
              <a:endPara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C5740F4-6B23-905C-0AFD-8C2CE9114E03}"/>
                </a:ext>
              </a:extLst>
            </p:cNvPr>
            <p:cNvSpPr txBox="1"/>
            <p:nvPr/>
          </p:nvSpPr>
          <p:spPr>
            <a:xfrm>
              <a:off x="8335752" y="1986230"/>
              <a:ext cx="24273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60% no patērētās primārās enerģijas iegūst no </a:t>
              </a:r>
              <a:r>
                <a:rPr kumimoji="0" lang="lv-LV" altLang="lv-LV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atjaunīgiem</a:t>
              </a:r>
              <a:r>
                <a:rPr kumimoji="0" lang="lv-LV" alt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 resursiem</a:t>
              </a:r>
              <a:endPara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</p:txBody>
        </p:sp>
        <p:pic>
          <p:nvPicPr>
            <p:cNvPr id="14" name="Graphic 13" descr="Map with pin with solid fill">
              <a:extLst>
                <a:ext uri="{FF2B5EF4-FFF2-40B4-BE49-F238E27FC236}">
                  <a16:creationId xmlns:a16="http://schemas.microsoft.com/office/drawing/2014/main" id="{3B208F84-00AC-3A1E-9F49-C8E4A14AD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12269" y="665724"/>
              <a:ext cx="1455508" cy="1455508"/>
            </a:xfrm>
            <a:prstGeom prst="rect">
              <a:avLst/>
            </a:prstGeom>
          </p:spPr>
        </p:pic>
        <p:pic>
          <p:nvPicPr>
            <p:cNvPr id="18" name="Graphic 17" descr="Braille with solid fill">
              <a:extLst>
                <a:ext uri="{FF2B5EF4-FFF2-40B4-BE49-F238E27FC236}">
                  <a16:creationId xmlns:a16="http://schemas.microsoft.com/office/drawing/2014/main" id="{36D1C9C4-48BB-8983-42F0-1E914B841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93714" y="666832"/>
              <a:ext cx="1454400" cy="1454400"/>
            </a:xfrm>
            <a:prstGeom prst="rect">
              <a:avLst/>
            </a:prstGeom>
          </p:spPr>
        </p:pic>
        <p:pic>
          <p:nvPicPr>
            <p:cNvPr id="22" name="Graphic 21" descr="Users with solid fill">
              <a:extLst>
                <a:ext uri="{FF2B5EF4-FFF2-40B4-BE49-F238E27FC236}">
                  <a16:creationId xmlns:a16="http://schemas.microsoft.com/office/drawing/2014/main" id="{B38A8E39-1E32-06B1-227C-423E3AF33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10745" y="671072"/>
              <a:ext cx="1440000" cy="1440000"/>
            </a:xfrm>
            <a:prstGeom prst="rect">
              <a:avLst/>
            </a:prstGeom>
          </p:spPr>
        </p:pic>
        <p:pic>
          <p:nvPicPr>
            <p:cNvPr id="33" name="Graphic 32" descr="Architecture with solid fill">
              <a:extLst>
                <a:ext uri="{FF2B5EF4-FFF2-40B4-BE49-F238E27FC236}">
                  <a16:creationId xmlns:a16="http://schemas.microsoft.com/office/drawing/2014/main" id="{10E7DAED-20C0-F4D3-89E0-5DE49DB6A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014901" y="666832"/>
              <a:ext cx="1454400" cy="14544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95ADF4F-1DBD-CE24-F028-00BCD132BB1B}"/>
                </a:ext>
              </a:extLst>
            </p:cNvPr>
            <p:cNvSpPr txBox="1"/>
            <p:nvPr/>
          </p:nvSpPr>
          <p:spPr>
            <a:xfrm>
              <a:off x="8479570" y="4904848"/>
              <a:ext cx="25351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56</a:t>
              </a: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,7</a:t>
              </a: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 % </a:t>
              </a: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klāj meži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lv-LV" b="1" dirty="0">
                  <a:solidFill>
                    <a:srgbClr val="0E2841"/>
                  </a:solidFill>
                  <a:latin typeface="Grandview" panose="020B0502040204020203" pitchFamily="34" charset="0"/>
                </a:rPr>
                <a:t>21% lauksaimniecības zemes bioloģiski apsaimniekotas </a:t>
              </a:r>
              <a:endPara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50FE77D-0343-D045-33C6-3AF531F88C71}"/>
                </a:ext>
              </a:extLst>
            </p:cNvPr>
            <p:cNvSpPr txBox="1"/>
            <p:nvPr/>
          </p:nvSpPr>
          <p:spPr>
            <a:xfrm>
              <a:off x="1548148" y="4920833"/>
              <a:ext cx="21681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Vidzemes Augstskola / Vidzemes atvērto inovāciju centrs</a:t>
              </a: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65B661-C53A-18EF-7CEC-460833B54111}"/>
                </a:ext>
              </a:extLst>
            </p:cNvPr>
            <p:cNvSpPr txBox="1"/>
            <p:nvPr/>
          </p:nvSpPr>
          <p:spPr>
            <a:xfrm>
              <a:off x="4128789" y="4920833"/>
              <a:ext cx="1819038" cy="145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6 profesionālās izglītības iestādes</a:t>
              </a: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</p:txBody>
        </p:sp>
        <p:pic>
          <p:nvPicPr>
            <p:cNvPr id="8" name="Graphic 7" descr="Schoolhouse with solid fill">
              <a:extLst>
                <a:ext uri="{FF2B5EF4-FFF2-40B4-BE49-F238E27FC236}">
                  <a16:creationId xmlns:a16="http://schemas.microsoft.com/office/drawing/2014/main" id="{37CE2FAA-0379-BFBA-7516-3B42FD6B0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93622" y="3610187"/>
              <a:ext cx="1454400" cy="1454400"/>
            </a:xfrm>
            <a:prstGeom prst="rect">
              <a:avLst/>
            </a:prstGeom>
          </p:spPr>
        </p:pic>
        <p:pic>
          <p:nvPicPr>
            <p:cNvPr id="9" name="Graphic 8" descr="Alterations &amp; Tailoring with solid fill">
              <a:extLst>
                <a:ext uri="{FF2B5EF4-FFF2-40B4-BE49-F238E27FC236}">
                  <a16:creationId xmlns:a16="http://schemas.microsoft.com/office/drawing/2014/main" id="{30DDCBBD-E815-7297-F0E1-765B8931A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375169" y="3743073"/>
              <a:ext cx="1321514" cy="1321514"/>
            </a:xfrm>
            <a:prstGeom prst="rect">
              <a:avLst/>
            </a:prstGeom>
          </p:spPr>
        </p:pic>
        <p:pic>
          <p:nvPicPr>
            <p:cNvPr id="10" name="Graphic 9" descr="Forest scene with solid fill">
              <a:extLst>
                <a:ext uri="{FF2B5EF4-FFF2-40B4-BE49-F238E27FC236}">
                  <a16:creationId xmlns:a16="http://schemas.microsoft.com/office/drawing/2014/main" id="{1DFD959E-8553-21F4-1122-3320A8E74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964807" y="3596034"/>
              <a:ext cx="1454400" cy="1454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9EA736-9177-6996-4813-6F52FA5AC6B1}"/>
                </a:ext>
              </a:extLst>
            </p:cNvPr>
            <p:cNvSpPr txBox="1"/>
            <p:nvPr/>
          </p:nvSpPr>
          <p:spPr>
            <a:xfrm>
              <a:off x="6181920" y="4893774"/>
              <a:ext cx="22976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Gaujas Nacionālais parks /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pirmais </a:t>
              </a:r>
              <a:r>
                <a:rPr kumimoji="0" lang="lv-LV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bioreģions</a:t>
              </a: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 Baltijā</a:t>
              </a: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</p:txBody>
        </p:sp>
        <p:pic>
          <p:nvPicPr>
            <p:cNvPr id="11" name="Graphic 10" descr="Tree With Roots with solid fill">
              <a:extLst>
                <a:ext uri="{FF2B5EF4-FFF2-40B4-BE49-F238E27FC236}">
                  <a16:creationId xmlns:a16="http://schemas.microsoft.com/office/drawing/2014/main" id="{812A480E-185E-6298-A2DD-A77B627FD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670145" y="3706517"/>
              <a:ext cx="1321200" cy="132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673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9876E-4842-04B1-5A74-E2C0D1E6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614" y="513065"/>
            <a:ext cx="4726773" cy="976264"/>
          </a:xfrm>
        </p:spPr>
        <p:txBody>
          <a:bodyPr>
            <a:normAutofit/>
          </a:bodyPr>
          <a:lstStyle/>
          <a:p>
            <a:r>
              <a:rPr lang="lv-LV" sz="3600" b="1" dirty="0">
                <a:solidFill>
                  <a:srgbClr val="467F86"/>
                </a:solidFill>
                <a:latin typeface="Grandview"/>
              </a:rPr>
              <a:t>GALVENĀS NOZARES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F73C42-437C-2431-F452-DD234E75BB44}"/>
              </a:ext>
            </a:extLst>
          </p:cNvPr>
          <p:cNvGrpSpPr/>
          <p:nvPr/>
        </p:nvGrpSpPr>
        <p:grpSpPr>
          <a:xfrm>
            <a:off x="1579260" y="1270732"/>
            <a:ext cx="9246189" cy="2923979"/>
            <a:chOff x="1573228" y="1276012"/>
            <a:chExt cx="9246189" cy="2923979"/>
          </a:xfrm>
        </p:grpSpPr>
        <p:pic>
          <p:nvPicPr>
            <p:cNvPr id="13" name="Attēls 12" descr="Attēls, kurā ir grafika, fonts, dizains&#10;&#10;Mākslīgā intelekta ģenerēts saturs var būt nepareizs.">
              <a:extLst>
                <a:ext uri="{FF2B5EF4-FFF2-40B4-BE49-F238E27FC236}">
                  <a16:creationId xmlns:a16="http://schemas.microsoft.com/office/drawing/2014/main" id="{25BD7C91-046C-8645-4F76-88C39ADC2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3102" y="1280387"/>
              <a:ext cx="1310397" cy="1314518"/>
            </a:xfrm>
            <a:prstGeom prst="rect">
              <a:avLst/>
            </a:prstGeom>
          </p:spPr>
        </p:pic>
        <p:pic>
          <p:nvPicPr>
            <p:cNvPr id="6" name="Picture 5" descr="A group of milk and cheese&#10;&#10;AI-generated content may be incorrect.">
              <a:extLst>
                <a:ext uri="{FF2B5EF4-FFF2-40B4-BE49-F238E27FC236}">
                  <a16:creationId xmlns:a16="http://schemas.microsoft.com/office/drawing/2014/main" id="{78CFA5FF-BECF-790F-C5F2-6F411E1BA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168" y="1357595"/>
              <a:ext cx="1201292" cy="1237310"/>
            </a:xfrm>
            <a:prstGeom prst="rect">
              <a:avLst/>
            </a:prstGeom>
          </p:spPr>
        </p:pic>
        <p:pic>
          <p:nvPicPr>
            <p:cNvPr id="8" name="Picture 7" descr="A logo of a plant growing&#10;&#10;AI-generated content may be incorrect.">
              <a:extLst>
                <a:ext uri="{FF2B5EF4-FFF2-40B4-BE49-F238E27FC236}">
                  <a16:creationId xmlns:a16="http://schemas.microsoft.com/office/drawing/2014/main" id="{279CE681-921F-6225-F8EA-7CEDE421B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539" y="1276012"/>
              <a:ext cx="1310397" cy="13082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6AA77C-D4EF-7692-A18C-85652AFDBDC7}"/>
                </a:ext>
              </a:extLst>
            </p:cNvPr>
            <p:cNvSpPr txBox="1"/>
            <p:nvPr/>
          </p:nvSpPr>
          <p:spPr>
            <a:xfrm>
              <a:off x="4659055" y="2596454"/>
              <a:ext cx="274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67F86"/>
                  </a:solidFill>
                  <a:effectLst/>
                  <a:uLnTx/>
                  <a:uFillTx/>
                  <a:latin typeface="Grandview"/>
                  <a:ea typeface="+mn-lt"/>
                  <a:cs typeface="+mn-lt"/>
                </a:rPr>
                <a:t>MEŽSAIMNIECĪBA UN KOKAPSTRĀDE</a:t>
              </a:r>
              <a:endPara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467F86"/>
                </a:solidFill>
                <a:effectLst/>
                <a:uLnTx/>
                <a:uFillTx/>
                <a:latin typeface="Grandview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C6BAE9-4200-EEEB-C7B8-6DB3132E7D3A}"/>
                </a:ext>
              </a:extLst>
            </p:cNvPr>
            <p:cNvSpPr txBox="1"/>
            <p:nvPr/>
          </p:nvSpPr>
          <p:spPr>
            <a:xfrm>
              <a:off x="1755074" y="2639544"/>
              <a:ext cx="2195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67F86"/>
                  </a:solidFill>
                  <a:effectLst/>
                  <a:uLnTx/>
                  <a:uFillTx/>
                  <a:latin typeface="Grandview"/>
                  <a:ea typeface="+mn-lt"/>
                  <a:cs typeface="+mn-lt"/>
                </a:rPr>
                <a:t>LAUKSAIMNIECĪBA </a:t>
              </a:r>
              <a:endPara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467F86"/>
                </a:solidFill>
                <a:effectLst/>
                <a:uLnTx/>
                <a:uFillTx/>
                <a:latin typeface="Grandview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2FB8B7-12F8-81C0-E879-43EC90A1B706}"/>
                </a:ext>
              </a:extLst>
            </p:cNvPr>
            <p:cNvSpPr txBox="1"/>
            <p:nvPr/>
          </p:nvSpPr>
          <p:spPr>
            <a:xfrm>
              <a:off x="8119668" y="2639544"/>
              <a:ext cx="2588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67F86"/>
                  </a:solidFill>
                  <a:effectLst/>
                  <a:uLnTx/>
                  <a:uFillTx/>
                  <a:latin typeface="Grandview"/>
                  <a:ea typeface="+mn-lt"/>
                  <a:cs typeface="+mn-lt"/>
                </a:rPr>
                <a:t>PĀRTIKAS RAŽOŠANA</a:t>
              </a:r>
              <a:endPara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467F86"/>
                </a:solidFill>
                <a:effectLst/>
                <a:uLnTx/>
                <a:uFillTx/>
                <a:latin typeface="Grandview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1D8FBF-9885-2F90-DD92-872F1A2FD821}"/>
                </a:ext>
              </a:extLst>
            </p:cNvPr>
            <p:cNvSpPr txBox="1"/>
            <p:nvPr/>
          </p:nvSpPr>
          <p:spPr>
            <a:xfrm>
              <a:off x="4430718" y="3245884"/>
              <a:ext cx="30599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67F86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Nozīmīgs reģiona ienākumu avots ar augstu eksporta potenciālu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67F86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randview"/>
                  <a:ea typeface="+mn-lt"/>
                  <a:cs typeface="+mn-lt"/>
                </a:rPr>
                <a:t>Augstas pievienotās vērtības produkti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7B0079-34C5-869B-C6A6-D90A53ACF455}"/>
                </a:ext>
              </a:extLst>
            </p:cNvPr>
            <p:cNvSpPr txBox="1"/>
            <p:nvPr/>
          </p:nvSpPr>
          <p:spPr>
            <a:xfrm>
              <a:off x="1573228" y="3263679"/>
              <a:ext cx="22519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67F86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randview"/>
                  <a:ea typeface="+mn-lt"/>
                  <a:cs typeface="+mn-lt"/>
                </a:rPr>
                <a:t>Dominē vidēja izmēra saimniecības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9D3998-19F8-7F0A-91CE-40693D67EF7C}"/>
                </a:ext>
              </a:extLst>
            </p:cNvPr>
            <p:cNvSpPr txBox="1"/>
            <p:nvPr/>
          </p:nvSpPr>
          <p:spPr>
            <a:xfrm>
              <a:off x="7958230" y="3270018"/>
              <a:ext cx="2861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67F86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Stratēģisks sektors ar augstu inovācijas potenciālu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BE0170A-BDE9-BDA7-DE34-85FA01BCC257}"/>
              </a:ext>
            </a:extLst>
          </p:cNvPr>
          <p:cNvGrpSpPr/>
          <p:nvPr/>
        </p:nvGrpSpPr>
        <p:grpSpPr>
          <a:xfrm>
            <a:off x="479936" y="3716468"/>
            <a:ext cx="11578443" cy="3141532"/>
            <a:chOff x="459616" y="3480779"/>
            <a:chExt cx="11578443" cy="314153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9E975B5-8E06-C1B7-2873-783056222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000" y="3667100"/>
              <a:ext cx="3262059" cy="2611649"/>
            </a:xfrm>
            <a:prstGeom prst="rect">
              <a:avLst/>
            </a:prstGeom>
          </p:spPr>
        </p:pic>
        <p:pic>
          <p:nvPicPr>
            <p:cNvPr id="23" name="Picture 22" descr="A tractor in a field&#10;&#10;AI-generated content may be incorrect.">
              <a:extLst>
                <a:ext uri="{FF2B5EF4-FFF2-40B4-BE49-F238E27FC236}">
                  <a16:creationId xmlns:a16="http://schemas.microsoft.com/office/drawing/2014/main" id="{56288596-B77D-09DE-E438-7C93C2B78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853" y="3480779"/>
              <a:ext cx="1618080" cy="1373809"/>
            </a:xfrm>
            <a:prstGeom prst="rect">
              <a:avLst/>
            </a:prstGeom>
          </p:spPr>
        </p:pic>
        <p:pic>
          <p:nvPicPr>
            <p:cNvPr id="25" name="Picture 24" descr="A group of sheep in a field&#10;&#10;AI-generated content may be incorrect.">
              <a:extLst>
                <a:ext uri="{FF2B5EF4-FFF2-40B4-BE49-F238E27FC236}">
                  <a16:creationId xmlns:a16="http://schemas.microsoft.com/office/drawing/2014/main" id="{1DB41FE2-5D1E-53C9-9EF5-C79757382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16" y="3559538"/>
              <a:ext cx="2794717" cy="2326568"/>
            </a:xfrm>
            <a:prstGeom prst="rect">
              <a:avLst/>
            </a:prstGeom>
          </p:spPr>
        </p:pic>
        <p:pic>
          <p:nvPicPr>
            <p:cNvPr id="27" name="Picture 26" descr="A group of brown bread wrapped in plastic&#10;&#10;AI-generated content may be incorrect.">
              <a:extLst>
                <a:ext uri="{FF2B5EF4-FFF2-40B4-BE49-F238E27FC236}">
                  <a16:creationId xmlns:a16="http://schemas.microsoft.com/office/drawing/2014/main" id="{ABB5E6E3-3842-3C8C-FB7F-46DCFDD24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1680" y="3545930"/>
              <a:ext cx="2047861" cy="1689221"/>
            </a:xfrm>
            <a:prstGeom prst="rect">
              <a:avLst/>
            </a:prstGeom>
          </p:spPr>
        </p:pic>
        <p:pic>
          <p:nvPicPr>
            <p:cNvPr id="29" name="Picture 28" descr="A machine with a machine tool&#10;&#10;AI-generated content may be incorrect.">
              <a:extLst>
                <a:ext uri="{FF2B5EF4-FFF2-40B4-BE49-F238E27FC236}">
                  <a16:creationId xmlns:a16="http://schemas.microsoft.com/office/drawing/2014/main" id="{FC841828-AA13-D9EC-4DAE-60015E9B5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919" y="4972924"/>
              <a:ext cx="1737662" cy="1541869"/>
            </a:xfrm>
            <a:prstGeom prst="rect">
              <a:avLst/>
            </a:prstGeom>
          </p:spPr>
        </p:pic>
        <p:pic>
          <p:nvPicPr>
            <p:cNvPr id="31" name="Picture 30" descr="A cow in a barn&#10;&#10;AI-generated content may be incorrect.">
              <a:extLst>
                <a:ext uri="{FF2B5EF4-FFF2-40B4-BE49-F238E27FC236}">
                  <a16:creationId xmlns:a16="http://schemas.microsoft.com/office/drawing/2014/main" id="{4B9A1721-8382-8A20-AA74-83E9CC100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077" y="4972924"/>
              <a:ext cx="1902511" cy="1649387"/>
            </a:xfrm>
            <a:prstGeom prst="rect">
              <a:avLst/>
            </a:prstGeom>
          </p:spPr>
        </p:pic>
        <p:pic>
          <p:nvPicPr>
            <p:cNvPr id="33" name="Picture 32" descr="A hexagon shaped wood with many round logs&#10;&#10;AI-generated content may be incorrect.">
              <a:extLst>
                <a:ext uri="{FF2B5EF4-FFF2-40B4-BE49-F238E27FC236}">
                  <a16:creationId xmlns:a16="http://schemas.microsoft.com/office/drawing/2014/main" id="{C39AB749-66A0-49E2-C65F-A42685CC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467" y="3861915"/>
              <a:ext cx="2464066" cy="2225607"/>
            </a:xfrm>
            <a:prstGeom prst="rect">
              <a:avLst/>
            </a:prstGeom>
          </p:spPr>
        </p:pic>
        <p:pic>
          <p:nvPicPr>
            <p:cNvPr id="36" name="Picture 35" descr="A greenhouse with plants in it&#10;&#10;AI-generated content may be incorrect.">
              <a:extLst>
                <a:ext uri="{FF2B5EF4-FFF2-40B4-BE49-F238E27FC236}">
                  <a16:creationId xmlns:a16="http://schemas.microsoft.com/office/drawing/2014/main" id="{B9CC9F9B-96FC-FCBD-7841-62CEF31E7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439" y="5305964"/>
              <a:ext cx="1567034" cy="1242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1280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ollage of images of people&#10;&#10;AI-generated content may be incorrect.">
            <a:extLst>
              <a:ext uri="{FF2B5EF4-FFF2-40B4-BE49-F238E27FC236}">
                <a16:creationId xmlns:a16="http://schemas.microsoft.com/office/drawing/2014/main" id="{87BF85AC-FDCC-2904-D572-4DF9B8A6F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80" y="-117446"/>
            <a:ext cx="11685986" cy="65733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59C4BD-A6C8-70FB-0B8D-2A9EE8BBE063}"/>
              </a:ext>
            </a:extLst>
          </p:cNvPr>
          <p:cNvSpPr txBox="1"/>
          <p:nvPr/>
        </p:nvSpPr>
        <p:spPr>
          <a:xfrm>
            <a:off x="371093" y="2338250"/>
            <a:ext cx="5724907" cy="45197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Grandview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38A25B-387D-8404-4DAA-60CBE60F342B}"/>
              </a:ext>
            </a:extLst>
          </p:cNvPr>
          <p:cNvSpPr txBox="1"/>
          <p:nvPr/>
        </p:nvSpPr>
        <p:spPr>
          <a:xfrm>
            <a:off x="6548366" y="4468914"/>
            <a:ext cx="5377054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sz="1900" dirty="0">
                <a:solidFill>
                  <a:schemeClr val="tx2"/>
                </a:solidFill>
                <a:latin typeface="Grandview" panose="020B0502040204020203" pitchFamily="34" charset="0"/>
                <a:ea typeface="Calibri" panose="020F0502020204030204" pitchFamily="34" charset="0"/>
              </a:rPr>
              <a:t>Vidzeme </a:t>
            </a:r>
            <a:r>
              <a:rPr lang="lv-LV" sz="1900" b="1" dirty="0">
                <a:solidFill>
                  <a:srgbClr val="20393C"/>
                </a:solidFill>
                <a:latin typeface="Grandview" panose="020B0502040204020203" pitchFamily="34" charset="0"/>
                <a:ea typeface="Calibri" panose="020F0502020204030204" pitchFamily="34" charset="0"/>
              </a:rPr>
              <a:t>ir talantīgus un darbīgus</a:t>
            </a:r>
            <a:r>
              <a:rPr lang="lv-LV" sz="1900" dirty="0">
                <a:solidFill>
                  <a:srgbClr val="20393C"/>
                </a:solidFill>
                <a:latin typeface="Grandview" panose="020B0502040204020203" pitchFamily="34" charset="0"/>
                <a:ea typeface="Calibri" panose="020F0502020204030204" pitchFamily="34" charset="0"/>
              </a:rPr>
              <a:t> </a:t>
            </a:r>
            <a:r>
              <a:rPr lang="lv-LV" sz="1900" dirty="0">
                <a:solidFill>
                  <a:schemeClr val="tx2"/>
                </a:solidFill>
                <a:latin typeface="Grandview" panose="020B0502040204020203" pitchFamily="34" charset="0"/>
                <a:ea typeface="Calibri" panose="020F0502020204030204" pitchFamily="34" charset="0"/>
              </a:rPr>
              <a:t>cilvēkus piesaistošs, labi </a:t>
            </a:r>
            <a:r>
              <a:rPr lang="lv-LV" sz="1900" b="1" dirty="0">
                <a:solidFill>
                  <a:srgbClr val="20393C"/>
                </a:solidFill>
                <a:latin typeface="Grandview" panose="020B0502040204020203" pitchFamily="34" charset="0"/>
                <a:ea typeface="Calibri" panose="020F0502020204030204" pitchFamily="34" charset="0"/>
              </a:rPr>
              <a:t>savienots</a:t>
            </a:r>
            <a:r>
              <a:rPr lang="lv-LV" sz="1900" dirty="0">
                <a:solidFill>
                  <a:schemeClr val="tx2"/>
                </a:solidFill>
                <a:latin typeface="Grandview" panose="020B0502040204020203" pitchFamily="34" charset="0"/>
                <a:ea typeface="Calibri" panose="020F0502020204030204" pitchFamily="34" charset="0"/>
              </a:rPr>
              <a:t>, iekšēji integrēts un drošs reģions, kas </a:t>
            </a:r>
            <a:r>
              <a:rPr lang="lv-LV" sz="1900" b="1" dirty="0">
                <a:solidFill>
                  <a:srgbClr val="20393C"/>
                </a:solidFill>
                <a:latin typeface="Grandview" panose="020B0502040204020203" pitchFamily="34" charset="0"/>
                <a:ea typeface="Calibri" panose="020F0502020204030204" pitchFamily="34" charset="0"/>
              </a:rPr>
              <a:t>spēj elastīgi piemēroties izaicinājumiem</a:t>
            </a:r>
            <a:r>
              <a:rPr lang="lv-LV" sz="1900" dirty="0">
                <a:solidFill>
                  <a:schemeClr val="tx2"/>
                </a:solidFill>
                <a:latin typeface="Grandview" panose="020B0502040204020203" pitchFamily="34" charset="0"/>
                <a:ea typeface="Calibri" panose="020F0502020204030204" pitchFamily="34" charset="0"/>
              </a:rPr>
              <a:t>, ir </a:t>
            </a:r>
            <a:r>
              <a:rPr lang="lv-LV" sz="1900" b="1" dirty="0">
                <a:solidFill>
                  <a:srgbClr val="20393C"/>
                </a:solidFill>
                <a:latin typeface="Grandview" panose="020B0502040204020203" pitchFamily="34" charset="0"/>
                <a:ea typeface="Calibri" panose="020F0502020204030204" pitchFamily="34" charset="0"/>
              </a:rPr>
              <a:t>konkurētspējīgs</a:t>
            </a:r>
            <a:r>
              <a:rPr lang="lv-LV" sz="1900" dirty="0">
                <a:solidFill>
                  <a:schemeClr val="tx2"/>
                </a:solidFill>
                <a:latin typeface="Grandview" panose="020B0502040204020203" pitchFamily="34" charset="0"/>
                <a:ea typeface="Calibri" panose="020F0502020204030204" pitchFamily="34" charset="0"/>
              </a:rPr>
              <a:t> un </a:t>
            </a:r>
            <a:r>
              <a:rPr lang="lv-LV" sz="1900" b="1" dirty="0">
                <a:solidFill>
                  <a:srgbClr val="20393C"/>
                </a:solidFill>
                <a:latin typeface="Grandview" panose="020B0502040204020203" pitchFamily="34" charset="0"/>
                <a:ea typeface="Calibri" panose="020F0502020204030204" pitchFamily="34" charset="0"/>
              </a:rPr>
              <a:t>tiecas uz izcilību </a:t>
            </a:r>
            <a:r>
              <a:rPr lang="lv-LV" sz="1900" dirty="0">
                <a:solidFill>
                  <a:schemeClr val="tx2"/>
                </a:solidFill>
                <a:latin typeface="Grandview" panose="020B0502040204020203" pitchFamily="34" charset="0"/>
                <a:ea typeface="Calibri" panose="020F0502020204030204" pitchFamily="34" charset="0"/>
              </a:rPr>
              <a:t>noteiktās reģiona viedās specializācijas jomās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288B5-A3E9-20B4-0C80-C22D582C32FD}"/>
              </a:ext>
            </a:extLst>
          </p:cNvPr>
          <p:cNvSpPr txBox="1"/>
          <p:nvPr/>
        </p:nvSpPr>
        <p:spPr>
          <a:xfrm>
            <a:off x="6456926" y="3879203"/>
            <a:ext cx="5272541" cy="6100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lv-LV" sz="3600" b="1" cap="all" dirty="0">
                <a:ln w="3175" cmpd="sng">
                  <a:noFill/>
                </a:ln>
                <a:solidFill>
                  <a:srgbClr val="467F86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Grandview"/>
                <a:ea typeface="+mj-ea"/>
                <a:cs typeface="+mj-cs"/>
              </a:rPr>
              <a:t>VIDZEMES VĪZIJA 2030</a:t>
            </a:r>
            <a:endParaRPr lang="lv-LV" sz="3600" b="1" cap="all" dirty="0">
              <a:ln w="3175" cmpd="sng">
                <a:noFill/>
              </a:ln>
              <a:solidFill>
                <a:srgbClr val="467F86"/>
              </a:solidFill>
              <a:effectLst>
                <a:glow rad="38100">
                  <a:prstClr val="white">
                    <a:lumMod val="65000"/>
                    <a:lumOff val="35000"/>
                    <a:alpha val="40000"/>
                  </a:prstClr>
                </a:glow>
              </a:effectLst>
              <a:latin typeface="Grandview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16112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row: Up 40">
            <a:extLst>
              <a:ext uri="{FF2B5EF4-FFF2-40B4-BE49-F238E27FC236}">
                <a16:creationId xmlns:a16="http://schemas.microsoft.com/office/drawing/2014/main" id="{254540B8-EEED-70CB-48E0-BA9365307C48}"/>
              </a:ext>
            </a:extLst>
          </p:cNvPr>
          <p:cNvSpPr/>
          <p:nvPr/>
        </p:nvSpPr>
        <p:spPr>
          <a:xfrm rot="10800000">
            <a:off x="7637083" y="5918903"/>
            <a:ext cx="205714" cy="797143"/>
          </a:xfrm>
          <a:prstGeom prst="upArrow">
            <a:avLst/>
          </a:prstGeom>
          <a:solidFill>
            <a:schemeClr val="tx1"/>
          </a:solidFill>
          <a:ln>
            <a:solidFill>
              <a:srgbClr val="FF0000"/>
            </a:solidFill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1286">
              <a:solidFill>
                <a:schemeClr val="tx1"/>
              </a:solidFill>
              <a:latin typeface="Grandview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380869-2033-872C-3C5E-E4E1971801B2}"/>
              </a:ext>
            </a:extLst>
          </p:cNvPr>
          <p:cNvSpPr/>
          <p:nvPr/>
        </p:nvSpPr>
        <p:spPr>
          <a:xfrm>
            <a:off x="6244426" y="425000"/>
            <a:ext cx="3194836" cy="653143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326578"/>
            <a:r>
              <a:rPr lang="lv-LV" sz="1200" b="1" dirty="0">
                <a:solidFill>
                  <a:schemeClr val="bg1"/>
                </a:solidFill>
                <a:latin typeface="Corbel" panose="020B0503020204020204" pitchFamily="34" charset="0"/>
              </a:rPr>
              <a:t>SADARBĪBA UN PILSONISKĀ LĪDZDALĪBA</a:t>
            </a:r>
          </a:p>
          <a:p>
            <a:pPr algn="ctr" defTabSz="326578"/>
            <a:r>
              <a:rPr lang="lv-LV" sz="1200" b="1" dirty="0">
                <a:solidFill>
                  <a:schemeClr val="bg1"/>
                </a:solidFill>
                <a:latin typeface="Corbel" panose="020B0503020204020204" pitchFamily="34" charset="0"/>
              </a:rPr>
              <a:t>DIGITALIZĀCIJA</a:t>
            </a:r>
          </a:p>
          <a:p>
            <a:pPr algn="ctr" defTabSz="326578"/>
            <a:r>
              <a:rPr lang="lv-LV" sz="1200" b="1" dirty="0">
                <a:solidFill>
                  <a:schemeClr val="bg1"/>
                </a:solidFill>
                <a:latin typeface="Corbel" panose="020B0503020204020204" pitchFamily="34" charset="0"/>
              </a:rPr>
              <a:t>KLIMATNEITRALITĀTE UN PIELĀGOŠANĀS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5D508AB-027E-0811-9B4D-DC53AEDB6D61}"/>
              </a:ext>
            </a:extLst>
          </p:cNvPr>
          <p:cNvGrpSpPr/>
          <p:nvPr/>
        </p:nvGrpSpPr>
        <p:grpSpPr>
          <a:xfrm>
            <a:off x="3876653" y="707396"/>
            <a:ext cx="8668959" cy="5816227"/>
            <a:chOff x="2148562" y="395211"/>
            <a:chExt cx="8751218" cy="6159120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A0E0FAEA-B7DB-EF02-9D64-4D3AFC29C02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498938" y="3989331"/>
            <a:ext cx="5194125" cy="2565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FA4E764C-D799-C081-CBE2-971D616688B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87038795"/>
                </p:ext>
              </p:extLst>
            </p:nvPr>
          </p:nvGraphicFramePr>
          <p:xfrm>
            <a:off x="3509329" y="2382254"/>
            <a:ext cx="5173714" cy="18488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28FAAA8-D6D7-5CBD-8672-F42A219B83C3}"/>
                </a:ext>
              </a:extLst>
            </p:cNvPr>
            <p:cNvSpPr/>
            <p:nvPr/>
          </p:nvSpPr>
          <p:spPr>
            <a:xfrm>
              <a:off x="5458381" y="4612633"/>
              <a:ext cx="1251857" cy="2668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/>
              <a:endParaRPr lang="en-GB" sz="1286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9" name="Arrow: Up 8">
              <a:extLst>
                <a:ext uri="{FF2B5EF4-FFF2-40B4-BE49-F238E27FC236}">
                  <a16:creationId xmlns:a16="http://schemas.microsoft.com/office/drawing/2014/main" id="{9F988EE2-7EAA-E68A-5FE2-C071F0E71836}"/>
                </a:ext>
              </a:extLst>
            </p:cNvPr>
            <p:cNvSpPr/>
            <p:nvPr/>
          </p:nvSpPr>
          <p:spPr>
            <a:xfrm>
              <a:off x="6036285" y="4223843"/>
              <a:ext cx="128571" cy="642857"/>
            </a:xfrm>
            <a:prstGeom prst="upArrow">
              <a:avLst>
                <a:gd name="adj1" fmla="val 100000"/>
                <a:gd name="adj2" fmla="val 662"/>
              </a:avLst>
            </a:prstGeom>
            <a:solidFill>
              <a:schemeClr val="tx1"/>
            </a:solidFill>
            <a:ln>
              <a:solidFill>
                <a:srgbClr val="FF0000"/>
              </a:solidFill>
            </a:ln>
            <a:effectLst>
              <a:outerShdw blurRad="50800" dist="38100" dir="18900000" algn="b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/>
              <a:endParaRPr lang="en-GB" sz="1286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ED80E73-2886-DC97-AAA5-46D8D808FEA8}"/>
                </a:ext>
              </a:extLst>
            </p:cNvPr>
            <p:cNvSpPr/>
            <p:nvPr/>
          </p:nvSpPr>
          <p:spPr>
            <a:xfrm>
              <a:off x="5481299" y="2797171"/>
              <a:ext cx="1251857" cy="2668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/>
              <a:endParaRPr lang="en-GB" sz="1286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1" name="Arrow: Up 10">
              <a:extLst>
                <a:ext uri="{FF2B5EF4-FFF2-40B4-BE49-F238E27FC236}">
                  <a16:creationId xmlns:a16="http://schemas.microsoft.com/office/drawing/2014/main" id="{43951109-A43B-B229-00F0-AF58B2ED6C04}"/>
                </a:ext>
              </a:extLst>
            </p:cNvPr>
            <p:cNvSpPr/>
            <p:nvPr/>
          </p:nvSpPr>
          <p:spPr>
            <a:xfrm>
              <a:off x="6036285" y="2508268"/>
              <a:ext cx="128571" cy="540000"/>
            </a:xfrm>
            <a:prstGeom prst="upArrow">
              <a:avLst>
                <a:gd name="adj1" fmla="val 100000"/>
                <a:gd name="adj2" fmla="val 662"/>
              </a:avLst>
            </a:prstGeom>
            <a:solidFill>
              <a:schemeClr val="tx1"/>
            </a:solidFill>
            <a:ln>
              <a:solidFill>
                <a:srgbClr val="FF0000"/>
              </a:solidFill>
            </a:ln>
            <a:effectLst>
              <a:outerShdw blurRad="50800" dist="38100" dir="18900000" algn="b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/>
              <a:endParaRPr lang="en-GB" sz="1286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75B383-95E3-A3E3-E994-0A1364C22807}"/>
                </a:ext>
              </a:extLst>
            </p:cNvPr>
            <p:cNvSpPr/>
            <p:nvPr/>
          </p:nvSpPr>
          <p:spPr>
            <a:xfrm>
              <a:off x="3509329" y="2385618"/>
              <a:ext cx="1740960" cy="3393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Ins="0" rtlCol="0" anchor="ctr">
              <a:spAutoFit/>
            </a:bodyPr>
            <a:lstStyle/>
            <a:p>
              <a:pPr algn="r" defTabSz="326578">
                <a:lnSpc>
                  <a:spcPct val="150000"/>
                </a:lnSpc>
              </a:pPr>
              <a:r>
                <a:rPr lang="lv-LV" sz="1143" b="1" dirty="0">
                  <a:solidFill>
                    <a:schemeClr val="tx1"/>
                  </a:solidFill>
                  <a:latin typeface="Grandview" panose="020B0502040204020203" pitchFamily="34" charset="0"/>
                </a:rPr>
                <a:t>PIEEJAMA IZGLĪTĪBA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BDD3EBF-F315-C943-C969-CDCAC4E5A44F}"/>
                </a:ext>
              </a:extLst>
            </p:cNvPr>
            <p:cNvSpPr/>
            <p:nvPr/>
          </p:nvSpPr>
          <p:spPr>
            <a:xfrm>
              <a:off x="2482900" y="2897001"/>
              <a:ext cx="2025324" cy="470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Ins="0" rtlCol="0" anchor="ctr">
              <a:spAutoFit/>
            </a:bodyPr>
            <a:lstStyle/>
            <a:p>
              <a:pPr algn="r" defTabSz="326578"/>
              <a:r>
                <a:rPr lang="lv-LV" sz="1143" b="1" dirty="0">
                  <a:solidFill>
                    <a:schemeClr val="tx1"/>
                  </a:solidFill>
                  <a:latin typeface="Grandview" panose="020B0502040204020203" pitchFamily="34" charset="0"/>
                </a:rPr>
                <a:t>DROŠA, IEKĻAUJOŠA UN VESELA SABIEDRĪBA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F39D235-56A6-362B-192A-E63E8B5F166D}"/>
                </a:ext>
              </a:extLst>
            </p:cNvPr>
            <p:cNvSpPr/>
            <p:nvPr/>
          </p:nvSpPr>
          <p:spPr>
            <a:xfrm>
              <a:off x="3063397" y="3650265"/>
              <a:ext cx="1898529" cy="470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Ins="0" rtlCol="0" anchor="ctr">
              <a:spAutoFit/>
            </a:bodyPr>
            <a:lstStyle/>
            <a:p>
              <a:pPr algn="r" defTabSz="326578"/>
              <a:r>
                <a:rPr lang="lv-LV" sz="1143" b="1" dirty="0">
                  <a:solidFill>
                    <a:schemeClr val="tx1"/>
                  </a:solidFill>
                  <a:latin typeface="Grandview" panose="020B0502040204020203" pitchFamily="34" charset="0"/>
                </a:rPr>
                <a:t>KVALITATĪVI UN PIEEJAMI PAKALPOJUMI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457E9B2-2057-2E54-2DFD-BF0BEEC9A694}"/>
                </a:ext>
              </a:extLst>
            </p:cNvPr>
            <p:cNvSpPr/>
            <p:nvPr/>
          </p:nvSpPr>
          <p:spPr>
            <a:xfrm>
              <a:off x="6939174" y="2441723"/>
              <a:ext cx="2009748" cy="2840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>
              <a:spAutoFit/>
            </a:bodyPr>
            <a:lstStyle/>
            <a:p>
              <a:pPr defTabSz="326578"/>
              <a:r>
                <a:rPr lang="lv-LV" sz="1143" b="1" dirty="0">
                  <a:solidFill>
                    <a:schemeClr val="tx1"/>
                  </a:solidFill>
                  <a:latin typeface="Grandview" panose="020B0502040204020203" pitchFamily="34" charset="0"/>
                </a:rPr>
                <a:t>MOBILITĀTE UN PIEEJAMĪBA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7A344A-0905-7758-E8A6-6589BE217D8F}"/>
                </a:ext>
              </a:extLst>
            </p:cNvPr>
            <p:cNvSpPr/>
            <p:nvPr/>
          </p:nvSpPr>
          <p:spPr>
            <a:xfrm>
              <a:off x="7722355" y="2836405"/>
              <a:ext cx="2155401" cy="470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Ins="0" rtlCol="0" anchor="ctr">
              <a:spAutoFit/>
            </a:bodyPr>
            <a:lstStyle/>
            <a:p>
              <a:pPr defTabSz="326578"/>
              <a:r>
                <a:rPr lang="lv-LV" sz="1143" b="1" dirty="0">
                  <a:solidFill>
                    <a:schemeClr val="tx1"/>
                  </a:solidFill>
                  <a:latin typeface="Grandview" panose="020B0502040204020203" pitchFamily="34" charset="0"/>
                </a:rPr>
                <a:t>IDENTITĀTE UN SPĒCĪGAS KOPIENAS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BC18C6F-15F2-DA29-72F9-C86D765091F4}"/>
                </a:ext>
              </a:extLst>
            </p:cNvPr>
            <p:cNvSpPr/>
            <p:nvPr/>
          </p:nvSpPr>
          <p:spPr>
            <a:xfrm>
              <a:off x="7271787" y="3677938"/>
              <a:ext cx="2201209" cy="470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Ins="0" rtlCol="0" anchor="ctr">
              <a:spAutoFit/>
            </a:bodyPr>
            <a:lstStyle/>
            <a:p>
              <a:pPr defTabSz="326578"/>
              <a:r>
                <a:rPr lang="lv-LV" sz="1143" b="1" dirty="0">
                  <a:solidFill>
                    <a:schemeClr val="tx1"/>
                  </a:solidFill>
                  <a:latin typeface="Grandview" panose="020B0502040204020203" pitchFamily="34" charset="0"/>
                </a:rPr>
                <a:t>ILGTSPĒJĪGA DZĪVES VIDE UN MĀJOKĻI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AD58CEB-472B-E8D8-EF52-9D91C3EFF5C9}"/>
                </a:ext>
              </a:extLst>
            </p:cNvPr>
            <p:cNvSpPr/>
            <p:nvPr/>
          </p:nvSpPr>
          <p:spPr>
            <a:xfrm>
              <a:off x="5410008" y="4412082"/>
              <a:ext cx="3439698" cy="6883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" rIns="0" bIns="45720" rtlCol="0" anchor="ctr">
              <a:noAutofit/>
            </a:bodyPr>
            <a:lstStyle/>
            <a:p>
              <a:pPr algn="r" defTabSz="326578"/>
              <a:r>
                <a:rPr lang="lv-LV" sz="1600" b="1" dirty="0">
                  <a:solidFill>
                    <a:schemeClr val="tx1"/>
                  </a:solidFill>
                  <a:latin typeface="Grandview" panose="020B0502040204020203" pitchFamily="34" charset="0"/>
                </a:rPr>
                <a:t>DABAS UN KULTŪRAS</a:t>
              </a:r>
            </a:p>
            <a:p>
              <a:pPr algn="r" defTabSz="326578"/>
              <a:r>
                <a:rPr lang="lv-LV" sz="1600" b="1" dirty="0">
                  <a:solidFill>
                    <a:schemeClr val="tx1"/>
                  </a:solidFill>
                  <a:latin typeface="Grandview" panose="020B0502040204020203" pitchFamily="34" charset="0"/>
                </a:rPr>
                <a:t> MANTOJUMS</a:t>
              </a:r>
              <a:endParaRPr lang="lv-LV" dirty="0">
                <a:solidFill>
                  <a:schemeClr val="tx1"/>
                </a:solidFill>
                <a:latin typeface="Grandview" panose="020B0502040204020203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E10D2FA-15CC-6B53-B37F-D35AABDA48D3}"/>
                </a:ext>
              </a:extLst>
            </p:cNvPr>
            <p:cNvSpPr/>
            <p:nvPr/>
          </p:nvSpPr>
          <p:spPr>
            <a:xfrm>
              <a:off x="3793277" y="4440769"/>
              <a:ext cx="1665105" cy="452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 defTabSz="326578"/>
              <a:r>
                <a:rPr lang="lv-LV" sz="1600" b="1" dirty="0">
                  <a:solidFill>
                    <a:schemeClr val="tx1"/>
                  </a:solidFill>
                  <a:latin typeface="Grandview" panose="020B0502040204020203" pitchFamily="34" charset="0"/>
                </a:rPr>
                <a:t>DABAS KAPITĀLS</a:t>
              </a:r>
            </a:p>
          </p:txBody>
        </p:sp>
        <p:graphicFrame>
          <p:nvGraphicFramePr>
            <p:cNvPr id="28" name="Chart 27">
              <a:extLst>
                <a:ext uri="{FF2B5EF4-FFF2-40B4-BE49-F238E27FC236}">
                  <a16:creationId xmlns:a16="http://schemas.microsoft.com/office/drawing/2014/main" id="{F143945E-1A33-D00C-0546-4EB4B9ACE2A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815820" y="1157786"/>
            <a:ext cx="4556571" cy="144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252FEDF-DB2F-511E-AEBC-005A37AC249E}"/>
                </a:ext>
              </a:extLst>
            </p:cNvPr>
            <p:cNvSpPr/>
            <p:nvPr/>
          </p:nvSpPr>
          <p:spPr>
            <a:xfrm>
              <a:off x="5464111" y="1404215"/>
              <a:ext cx="1251857" cy="2668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/>
              <a:endParaRPr lang="en-GB" sz="1286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1" name="Arrow: Up 30">
              <a:extLst>
                <a:ext uri="{FF2B5EF4-FFF2-40B4-BE49-F238E27FC236}">
                  <a16:creationId xmlns:a16="http://schemas.microsoft.com/office/drawing/2014/main" id="{2C35C7C3-A06B-E1AA-6F8E-71ABE0503B23}"/>
                </a:ext>
              </a:extLst>
            </p:cNvPr>
            <p:cNvSpPr/>
            <p:nvPr/>
          </p:nvSpPr>
          <p:spPr>
            <a:xfrm>
              <a:off x="5986954" y="853949"/>
              <a:ext cx="205714" cy="797143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/>
              <a:endParaRPr lang="en-GB" sz="1286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34BC74A-0ACC-4C72-54B3-E48BDC141380}"/>
                </a:ext>
              </a:extLst>
            </p:cNvPr>
            <p:cNvSpPr/>
            <p:nvPr/>
          </p:nvSpPr>
          <p:spPr>
            <a:xfrm>
              <a:off x="8675544" y="581514"/>
              <a:ext cx="2224236" cy="2682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Ins="0" rtlCol="0" anchor="ctr">
              <a:spAutoFit/>
            </a:bodyPr>
            <a:lstStyle/>
            <a:p>
              <a:pPr defTabSz="326578"/>
              <a:endParaRPr lang="lv-LV" sz="1143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5E0AD40-104E-E123-55B3-584C182D7547}"/>
                </a:ext>
              </a:extLst>
            </p:cNvPr>
            <p:cNvSpPr/>
            <p:nvPr/>
          </p:nvSpPr>
          <p:spPr>
            <a:xfrm>
              <a:off x="4800699" y="395211"/>
              <a:ext cx="2567219" cy="4343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" rIns="0" bIns="45720" rtlCol="0" anchor="ctr"/>
            <a:lstStyle/>
            <a:p>
              <a:pPr algn="ctr" defTabSz="326578"/>
              <a:endParaRPr lang="lv-LV" sz="1200" b="1" dirty="0">
                <a:solidFill>
                  <a:schemeClr val="bg1"/>
                </a:solidFill>
                <a:latin typeface="Grandview" panose="020B05020402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393E35-FB41-2CF7-8E93-CEC2F0F91D2B}"/>
                </a:ext>
              </a:extLst>
            </p:cNvPr>
            <p:cNvSpPr/>
            <p:nvPr/>
          </p:nvSpPr>
          <p:spPr>
            <a:xfrm>
              <a:off x="2148562" y="1019804"/>
              <a:ext cx="2496761" cy="470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Ins="0" rtlCol="0" anchor="ctr">
              <a:spAutoFit/>
            </a:bodyPr>
            <a:lstStyle/>
            <a:p>
              <a:pPr algn="r" defTabSz="326578"/>
              <a:r>
                <a:rPr lang="lv-LV" sz="1143" b="1" dirty="0">
                  <a:solidFill>
                    <a:schemeClr val="tx1"/>
                  </a:solidFill>
                  <a:latin typeface="Grandview" panose="020B0502040204020203" pitchFamily="34" charset="0"/>
                </a:rPr>
                <a:t>INOVĀCIJAS, ZINĀTNE</a:t>
              </a:r>
            </a:p>
            <a:p>
              <a:pPr algn="r" defTabSz="326578"/>
              <a:r>
                <a:rPr lang="lv-LV" sz="1143" b="1" dirty="0">
                  <a:solidFill>
                    <a:schemeClr val="tx1"/>
                  </a:solidFill>
                  <a:latin typeface="Grandview" panose="020B0502040204020203" pitchFamily="34" charset="0"/>
                </a:rPr>
                <a:t> UN ATTĪSTĪBA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13433F-98CF-567E-1CF8-CF912218D026}"/>
                </a:ext>
              </a:extLst>
            </p:cNvPr>
            <p:cNvSpPr/>
            <p:nvPr/>
          </p:nvSpPr>
          <p:spPr>
            <a:xfrm>
              <a:off x="7619915" y="1086110"/>
              <a:ext cx="2257841" cy="470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Ins="0" rtlCol="0" anchor="ctr">
              <a:spAutoFit/>
            </a:bodyPr>
            <a:lstStyle/>
            <a:p>
              <a:pPr defTabSz="326578"/>
              <a:r>
                <a:rPr lang="lv-LV" sz="1143" b="1" dirty="0">
                  <a:solidFill>
                    <a:schemeClr val="tx1"/>
                  </a:solidFill>
                  <a:latin typeface="Grandview" panose="020B0502040204020203" pitchFamily="34" charset="0"/>
                </a:rPr>
                <a:t>APRITES EKONOMIKA UN BIOEKONOMIKA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57F2311-B34C-B0FC-1616-ACD0A10F5247}"/>
                </a:ext>
              </a:extLst>
            </p:cNvPr>
            <p:cNvSpPr/>
            <p:nvPr/>
          </p:nvSpPr>
          <p:spPr>
            <a:xfrm>
              <a:off x="7763952" y="1675366"/>
              <a:ext cx="2476498" cy="2840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Ins="0" rtlCol="0" anchor="ctr">
              <a:spAutoFit/>
            </a:bodyPr>
            <a:lstStyle/>
            <a:p>
              <a:pPr defTabSz="326578"/>
              <a:r>
                <a:rPr lang="lv-LV" sz="1143" b="1" dirty="0">
                  <a:solidFill>
                    <a:schemeClr val="tx1"/>
                  </a:solidFill>
                  <a:latin typeface="Grandview" panose="020B0502040204020203" pitchFamily="34" charset="0"/>
                </a:rPr>
                <a:t>EFEKTĪVA UN TĪRA ENERĢIJA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0CF8D0-B796-24E7-C1D7-189E4833CE83}"/>
                </a:ext>
              </a:extLst>
            </p:cNvPr>
            <p:cNvSpPr/>
            <p:nvPr/>
          </p:nvSpPr>
          <p:spPr>
            <a:xfrm>
              <a:off x="2445386" y="1549653"/>
              <a:ext cx="2036821" cy="470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>
              <a:spAutoFit/>
            </a:bodyPr>
            <a:lstStyle/>
            <a:p>
              <a:pPr algn="r" defTabSz="326578"/>
              <a:r>
                <a:rPr lang="lv-LV" sz="1143" b="1" dirty="0">
                  <a:solidFill>
                    <a:schemeClr val="tx1"/>
                  </a:solidFill>
                  <a:latin typeface="Grandview" panose="020B0502040204020203" pitchFamily="34" charset="0"/>
                </a:rPr>
                <a:t>INDUSTRIJAS TRANSFORMĀCIJA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475FC8CB-30D0-1216-DC7E-4959AA48B068}"/>
              </a:ext>
            </a:extLst>
          </p:cNvPr>
          <p:cNvSpPr txBox="1"/>
          <p:nvPr/>
        </p:nvSpPr>
        <p:spPr>
          <a:xfrm>
            <a:off x="598272" y="385693"/>
            <a:ext cx="3486733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</a:pPr>
            <a:r>
              <a:rPr lang="lv-LV" sz="4000" b="1" cap="all" dirty="0">
                <a:ln w="3175" cmpd="sng">
                  <a:noFill/>
                </a:ln>
                <a:solidFill>
                  <a:srgbClr val="467F86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Grandview"/>
                <a:ea typeface="+mj-ea"/>
                <a:cs typeface="+mj-cs"/>
              </a:rPr>
              <a:t>VIDZEMES</a:t>
            </a:r>
          </a:p>
          <a:p>
            <a:pPr>
              <a:spcBef>
                <a:spcPct val="0"/>
              </a:spcBef>
            </a:pPr>
            <a:r>
              <a:rPr lang="lv-LV" sz="4000" b="1" cap="all" dirty="0">
                <a:ln w="3175" cmpd="sng">
                  <a:noFill/>
                </a:ln>
                <a:solidFill>
                  <a:srgbClr val="467F86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Grandview"/>
                <a:ea typeface="+mj-ea"/>
                <a:cs typeface="+mj-cs"/>
              </a:rPr>
              <a:t>ATTĪSTĪBAS </a:t>
            </a:r>
          </a:p>
          <a:p>
            <a:pPr>
              <a:spcBef>
                <a:spcPct val="0"/>
              </a:spcBef>
            </a:pPr>
            <a:r>
              <a:rPr lang="lv-LV" sz="4000" b="1" cap="all" dirty="0">
                <a:ln w="3175" cmpd="sng">
                  <a:noFill/>
                </a:ln>
                <a:solidFill>
                  <a:srgbClr val="467F86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Grandview"/>
                <a:ea typeface="+mj-ea"/>
                <a:cs typeface="+mj-cs"/>
              </a:rPr>
              <a:t>PRIORITĀTES</a:t>
            </a:r>
          </a:p>
          <a:p>
            <a:pPr>
              <a:spcBef>
                <a:spcPct val="0"/>
              </a:spcBef>
            </a:pPr>
            <a:r>
              <a:rPr lang="lv-LV" sz="4000" b="1" cap="all" dirty="0">
                <a:ln w="3175" cmpd="sng">
                  <a:noFill/>
                </a:ln>
                <a:solidFill>
                  <a:srgbClr val="467F86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Grandview"/>
                <a:ea typeface="+mj-ea"/>
                <a:cs typeface="+mj-cs"/>
              </a:rPr>
              <a:t>2022-2027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C6CFC5-925F-0C24-576C-9DD8842D413F}"/>
              </a:ext>
            </a:extLst>
          </p:cNvPr>
          <p:cNvSpPr txBox="1"/>
          <p:nvPr/>
        </p:nvSpPr>
        <p:spPr>
          <a:xfrm>
            <a:off x="580669" y="3289152"/>
            <a:ext cx="319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>
                <a:latin typeface="Grandview" panose="020B0502040204020203" pitchFamily="34" charset="0"/>
              </a:rPr>
              <a:t>VIDĒJA TERMIŅA MĒRĶI:</a:t>
            </a:r>
          </a:p>
        </p:txBody>
      </p:sp>
      <p:sp>
        <p:nvSpPr>
          <p:cNvPr id="35" name="Rectangle: Single Corner Snipped 34">
            <a:extLst>
              <a:ext uri="{FF2B5EF4-FFF2-40B4-BE49-F238E27FC236}">
                <a16:creationId xmlns:a16="http://schemas.microsoft.com/office/drawing/2014/main" id="{1B232ECB-114E-F6EA-72BA-0FF29244BEE3}"/>
              </a:ext>
            </a:extLst>
          </p:cNvPr>
          <p:cNvSpPr/>
          <p:nvPr/>
        </p:nvSpPr>
        <p:spPr>
          <a:xfrm>
            <a:off x="636081" y="3792016"/>
            <a:ext cx="3130027" cy="498388"/>
          </a:xfrm>
          <a:prstGeom prst="snip1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200" b="1" dirty="0">
                <a:solidFill>
                  <a:schemeClr val="bg1"/>
                </a:solidFill>
                <a:latin typeface="Grandview" panose="020B0502040204020203" pitchFamily="34" charset="0"/>
              </a:rPr>
              <a:t>VEICINĀT SADARBĪBU UN STIPRAS ORGANIZĀCIJAS</a:t>
            </a:r>
          </a:p>
        </p:txBody>
      </p:sp>
      <p:sp>
        <p:nvSpPr>
          <p:cNvPr id="36" name="Rectangle: Single Corner Snipped 35">
            <a:extLst>
              <a:ext uri="{FF2B5EF4-FFF2-40B4-BE49-F238E27FC236}">
                <a16:creationId xmlns:a16="http://schemas.microsoft.com/office/drawing/2014/main" id="{0D1DB583-8734-12E0-BAD8-CF81A7091443}"/>
              </a:ext>
            </a:extLst>
          </p:cNvPr>
          <p:cNvSpPr/>
          <p:nvPr/>
        </p:nvSpPr>
        <p:spPr>
          <a:xfrm>
            <a:off x="629813" y="4421379"/>
            <a:ext cx="3130027" cy="736636"/>
          </a:xfrm>
          <a:prstGeom prst="snip1Rect">
            <a:avLst/>
          </a:prstGeom>
          <a:solidFill>
            <a:srgbClr val="5486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bg1"/>
                </a:solidFill>
                <a:latin typeface="Grandview" panose="020B0502040204020203" pitchFamily="34" charset="0"/>
              </a:rPr>
              <a:t>VEICINĀT TAUTSAIMNIECĪBAS ATTĪSTĪBU UN IZAUGSMI, PĀRVEIDOJOT SAIMNIEKOŠANAS MODEĻUS</a:t>
            </a:r>
          </a:p>
        </p:txBody>
      </p:sp>
      <p:sp>
        <p:nvSpPr>
          <p:cNvPr id="37" name="Rectangle: Single Corner Snipped 36">
            <a:extLst>
              <a:ext uri="{FF2B5EF4-FFF2-40B4-BE49-F238E27FC236}">
                <a16:creationId xmlns:a16="http://schemas.microsoft.com/office/drawing/2014/main" id="{69D769E2-92BB-8093-BD4C-DC7D3F3D5EB8}"/>
              </a:ext>
            </a:extLst>
          </p:cNvPr>
          <p:cNvSpPr/>
          <p:nvPr/>
        </p:nvSpPr>
        <p:spPr>
          <a:xfrm>
            <a:off x="647430" y="5281507"/>
            <a:ext cx="3130027" cy="444096"/>
          </a:xfrm>
          <a:prstGeom prst="snip1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200" b="1" dirty="0">
                <a:solidFill>
                  <a:schemeClr val="bg1"/>
                </a:solidFill>
                <a:latin typeface="Grandview" panose="020B0502040204020203" pitchFamily="34" charset="0"/>
              </a:rPr>
              <a:t>UZLABOT CILVĒKU DZĪVES KVALITĀTI</a:t>
            </a:r>
          </a:p>
        </p:txBody>
      </p:sp>
      <p:sp>
        <p:nvSpPr>
          <p:cNvPr id="38" name="Rectangle: Single Corner Snipped 37">
            <a:extLst>
              <a:ext uri="{FF2B5EF4-FFF2-40B4-BE49-F238E27FC236}">
                <a16:creationId xmlns:a16="http://schemas.microsoft.com/office/drawing/2014/main" id="{1997A257-C4C4-B28A-9334-47E28064A079}"/>
              </a:ext>
            </a:extLst>
          </p:cNvPr>
          <p:cNvSpPr/>
          <p:nvPr/>
        </p:nvSpPr>
        <p:spPr>
          <a:xfrm>
            <a:off x="629812" y="5868643"/>
            <a:ext cx="3130027" cy="674529"/>
          </a:xfrm>
          <a:prstGeom prst="snip1Rect">
            <a:avLst/>
          </a:prstGeom>
          <a:solidFill>
            <a:srgbClr val="C2D34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200" b="1" dirty="0">
                <a:solidFill>
                  <a:schemeClr val="bg1"/>
                </a:solidFill>
                <a:latin typeface="Grandview" panose="020B0502040204020203" pitchFamily="34" charset="0"/>
              </a:rPr>
              <a:t>SAGLABĀT UN GUDRI APSAIMNIEKOT  DABAS EKOSISTĒMAS UN RESURSUS</a:t>
            </a:r>
          </a:p>
        </p:txBody>
      </p:sp>
      <p:sp>
        <p:nvSpPr>
          <p:cNvPr id="40" name="Arrow: Up 39">
            <a:extLst>
              <a:ext uri="{FF2B5EF4-FFF2-40B4-BE49-F238E27FC236}">
                <a16:creationId xmlns:a16="http://schemas.microsoft.com/office/drawing/2014/main" id="{D5D55E8B-36C6-F661-F40E-A6BB1F08E2D4}"/>
              </a:ext>
            </a:extLst>
          </p:cNvPr>
          <p:cNvSpPr/>
          <p:nvPr/>
        </p:nvSpPr>
        <p:spPr>
          <a:xfrm>
            <a:off x="7678967" y="1129637"/>
            <a:ext cx="203780" cy="763337"/>
          </a:xfrm>
          <a:prstGeom prst="upArrow">
            <a:avLst/>
          </a:prstGeom>
          <a:solidFill>
            <a:schemeClr val="tx1"/>
          </a:solidFill>
          <a:ln>
            <a:solidFill>
              <a:srgbClr val="FF0000"/>
            </a:solidFill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1286">
              <a:solidFill>
                <a:schemeClr val="tx1"/>
              </a:solidFill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666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1308271-BAD6-C6BD-07CE-4A28223F9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14692" cy="670201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81A37A2-DB63-AB54-E50E-BB2C7BB234CF}"/>
              </a:ext>
            </a:extLst>
          </p:cNvPr>
          <p:cNvSpPr txBox="1"/>
          <p:nvPr/>
        </p:nvSpPr>
        <p:spPr>
          <a:xfrm>
            <a:off x="3804621" y="6092414"/>
            <a:ext cx="458275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>
                <a:solidFill>
                  <a:schemeClr val="accent6">
                    <a:lumMod val="75000"/>
                  </a:schemeClr>
                </a:solidFill>
                <a:latin typeface="Grandview" panose="020B0502040204020203" pitchFamily="34" charset="0"/>
              </a:rPr>
              <a:t>Ilgtspējīgi, eksporta un tehnoloģiju ietilpīgi</a:t>
            </a:r>
          </a:p>
        </p:txBody>
      </p:sp>
    </p:spTree>
    <p:extLst>
      <p:ext uri="{BB962C8B-B14F-4D97-AF65-F5344CB8AC3E}">
        <p14:creationId xmlns:p14="http://schemas.microsoft.com/office/powerpoint/2010/main" val="3775248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60259-4207-6113-202E-FFFD3C6EC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1" y="566914"/>
            <a:ext cx="5850467" cy="1258712"/>
          </a:xfrm>
        </p:spPr>
        <p:txBody>
          <a:bodyPr>
            <a:noAutofit/>
          </a:bodyPr>
          <a:lstStyle/>
          <a:p>
            <a:r>
              <a:rPr lang="lv-LV" sz="2800" b="1" dirty="0">
                <a:solidFill>
                  <a:srgbClr val="467F86"/>
                </a:solidFill>
                <a:latin typeface="Grandview" panose="020B0502040204020203" pitchFamily="34" charset="0"/>
              </a:rPr>
              <a:t>PRAKTISKIE PIEMĒRI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52C508-54E2-C211-D936-E1E6AD0E9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420" y="1700184"/>
            <a:ext cx="6184790" cy="3942166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Vidzemes inovāciju nedēļa</a:t>
            </a:r>
            <a:endParaRPr lang="lv-LV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Starptautiski rūpnieciskie </a:t>
            </a:r>
            <a:r>
              <a:rPr lang="lv-LV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hakatoni</a:t>
            </a:r>
            <a:r>
              <a:rPr lang="lv-LV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 </a:t>
            </a:r>
            <a:r>
              <a:rPr lang="lv-LV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</a:t>
            </a:r>
            <a:r>
              <a:rPr lang="lv-LV" sz="1800" b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oprades</a:t>
            </a:r>
            <a:r>
              <a:rPr lang="lv-LV" sz="18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laboratorijas </a:t>
            </a:r>
            <a:r>
              <a:rPr lang="lv-LV" sz="18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bioekonomikas</a:t>
            </a:r>
            <a:r>
              <a:rPr lang="lv-LV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jomā  – jaunu risinājumu radīšana, testēšana un ieviešana</a:t>
            </a: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Eiropas digitālās </a:t>
            </a:r>
            <a:r>
              <a:rPr lang="lv-LV" sz="18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lv-LV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novācijas </a:t>
            </a:r>
            <a:r>
              <a:rPr lang="lv-LV" sz="18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lv-LV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entrs -</a:t>
            </a:r>
            <a:r>
              <a:rPr lang="lv-LV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 gadu laikā konsultēti 1</a:t>
            </a:r>
            <a:r>
              <a:rPr lang="lv-LV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125 uzņēmumi; investīcijas ražošanas uzraudzības un resursu </a:t>
            </a:r>
            <a:r>
              <a:rPr lang="lv-LV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plānošanas digitālās sistēmās</a:t>
            </a: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Pašvaldību darbinieku </a:t>
            </a:r>
            <a:r>
              <a:rPr lang="lv-LV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apmācības</a:t>
            </a:r>
            <a:r>
              <a:rPr lang="lv-LV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infrastruktūras </a:t>
            </a:r>
            <a:r>
              <a:rPr lang="lv-LV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klimatneitralitātes</a:t>
            </a:r>
            <a:r>
              <a:rPr lang="lv-LV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jautājumos</a:t>
            </a: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18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Profesionāļu platforma </a:t>
            </a:r>
            <a:r>
              <a:rPr lang="lv-LV" sz="1800" b="1" i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Energopārvaldība</a:t>
            </a:r>
            <a:r>
              <a:rPr lang="lv-LV" sz="1800" b="1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Vidzemē</a:t>
            </a: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1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Vidzemes atvērto inovāciju centrs</a:t>
            </a:r>
            <a:endParaRPr lang="lv-LV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8BFE28-B324-E622-EC22-635E15692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567" y="313904"/>
            <a:ext cx="4809689" cy="2705450"/>
          </a:xfrm>
          <a:prstGeom prst="rect">
            <a:avLst/>
          </a:prstGeom>
        </p:spPr>
      </p:pic>
      <p:pic>
        <p:nvPicPr>
          <p:cNvPr id="1030" name="Picture 6" descr="BIP Innovation Co creation Lab Poster">
            <a:extLst>
              <a:ext uri="{FF2B5EF4-FFF2-40B4-BE49-F238E27FC236}">
                <a16:creationId xmlns:a16="http://schemas.microsoft.com/office/drawing/2014/main" id="{538FA349-CE88-E783-4C55-5FD903D94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10" y="3019354"/>
            <a:ext cx="4811261" cy="251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031C27-0BEC-4D87-D60E-4E5A64A29F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40" y="5642350"/>
            <a:ext cx="8591992" cy="90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00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DBFE4E-E013-EF02-7595-E3BFC999C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5F6FE0D-AABD-635C-A570-804B314F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779" y="4116125"/>
            <a:ext cx="8686800" cy="1468800"/>
          </a:xfrm>
        </p:spPr>
        <p:txBody>
          <a:bodyPr>
            <a:normAutofit fontScale="90000"/>
          </a:bodyPr>
          <a:lstStyle/>
          <a:p>
            <a:pPr algn="r"/>
            <a:r>
              <a:rPr lang="lv-LV" sz="4800" b="1" dirty="0">
                <a:solidFill>
                  <a:srgbClr val="467F86"/>
                </a:solidFill>
                <a:latin typeface="Grandview" panose="020B0502040204020203" pitchFamily="34" charset="0"/>
              </a:rPr>
              <a:t>ZAĻĀS INDUSTRIĀLĀS TERITORIJAS</a:t>
            </a:r>
            <a:br>
              <a:rPr lang="lv-LV" sz="4800" b="1" dirty="0">
                <a:solidFill>
                  <a:srgbClr val="467F86"/>
                </a:solidFill>
                <a:latin typeface="Grandview" panose="020B0502040204020203" pitchFamily="34" charset="0"/>
              </a:rPr>
            </a:br>
            <a:endParaRPr lang="lv-LV" sz="4800" b="1" dirty="0">
              <a:solidFill>
                <a:srgbClr val="467F86"/>
              </a:solidFill>
              <a:latin typeface="Grandview" panose="020B05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659D6C-6CBD-D350-0A47-735491CED359}"/>
              </a:ext>
            </a:extLst>
          </p:cNvPr>
          <p:cNvCxnSpPr>
            <a:cxnSpLocks/>
          </p:cNvCxnSpPr>
          <p:nvPr/>
        </p:nvCxnSpPr>
        <p:spPr>
          <a:xfrm>
            <a:off x="8285021" y="3627120"/>
            <a:ext cx="0" cy="164628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Graphic 9" descr="Mars with solid fill">
            <a:extLst>
              <a:ext uri="{FF2B5EF4-FFF2-40B4-BE49-F238E27FC236}">
                <a16:creationId xmlns:a16="http://schemas.microsoft.com/office/drawing/2014/main" id="{63D10ACE-CA58-B337-732B-B445E06AB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3023" y="3782880"/>
            <a:ext cx="1646286" cy="164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95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345964"/>
      </a:accent1>
      <a:accent2>
        <a:srgbClr val="233C43"/>
      </a:accent2>
      <a:accent3>
        <a:srgbClr val="156082"/>
      </a:accent3>
      <a:accent4>
        <a:srgbClr val="156082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667AD451B437284393D39498E788D012" ma:contentTypeVersion="16" ma:contentTypeDescription="Izveidot jaunu dokumentu." ma:contentTypeScope="" ma:versionID="058048a36d15e59f68ed701a0bcd1d65">
  <xsd:schema xmlns:xsd="http://www.w3.org/2001/XMLSchema" xmlns:xs="http://www.w3.org/2001/XMLSchema" xmlns:p="http://schemas.microsoft.com/office/2006/metadata/properties" xmlns:ns2="2048be11-5002-450c-8e3b-782732941017" xmlns:ns3="f7e7d789-9268-4b55-8873-a73e5b415d66" targetNamespace="http://schemas.microsoft.com/office/2006/metadata/properties" ma:root="true" ma:fieldsID="a6d8d55df5b21173c07862d7de0130a0" ns2:_="" ns3:_="">
    <xsd:import namespace="2048be11-5002-450c-8e3b-782732941017"/>
    <xsd:import namespace="f7e7d789-9268-4b55-8873-a73e5b415d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48be11-5002-450c-8e3b-7827329410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Attēlu atzīmes" ma:readOnly="false" ma:fieldId="{5cf76f15-5ced-4ddc-b409-7134ff3c332f}" ma:taxonomyMulti="true" ma:sspId="550e1e53-5410-4bdb-8c8a-c3d0be1f47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e7d789-9268-4b55-8873-a73e5b415d6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648655c-5c52-4057-8b3e-ccfd248cba54}" ma:internalName="TaxCatchAll" ma:showField="CatchAllData" ma:web="f7e7d789-9268-4b55-8873-a73e5b415d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048be11-5002-450c-8e3b-782732941017">
      <Terms xmlns="http://schemas.microsoft.com/office/infopath/2007/PartnerControls"/>
    </lcf76f155ced4ddcb4097134ff3c332f>
    <TaxCatchAll xmlns="f7e7d789-9268-4b55-8873-a73e5b415d66" xsi:nil="true"/>
  </documentManagement>
</p:properties>
</file>

<file path=customXml/itemProps1.xml><?xml version="1.0" encoding="utf-8"?>
<ds:datastoreItem xmlns:ds="http://schemas.openxmlformats.org/officeDocument/2006/customXml" ds:itemID="{68601221-F704-4EC8-91D2-41327A414053}"/>
</file>

<file path=customXml/itemProps2.xml><?xml version="1.0" encoding="utf-8"?>
<ds:datastoreItem xmlns:ds="http://schemas.openxmlformats.org/officeDocument/2006/customXml" ds:itemID="{CE2C4418-0CAE-49EE-97C0-51DC70F14B3A}"/>
</file>

<file path=customXml/itemProps3.xml><?xml version="1.0" encoding="utf-8"?>
<ds:datastoreItem xmlns:ds="http://schemas.openxmlformats.org/officeDocument/2006/customXml" ds:itemID="{293BE83F-FC25-4321-B390-C02C542E797F}"/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1420</TotalTime>
  <Words>702</Words>
  <Application>Microsoft Office PowerPoint</Application>
  <PresentationFormat>Widescreen</PresentationFormat>
  <Paragraphs>103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Corbel</vt:lpstr>
      <vt:lpstr>Grandview</vt:lpstr>
      <vt:lpstr>Symbol</vt:lpstr>
      <vt:lpstr>Wingdings</vt:lpstr>
      <vt:lpstr>Office Theme</vt:lpstr>
      <vt:lpstr>PowerPoint Presentation</vt:lpstr>
      <vt:lpstr>PRIEKŠNOTEIKUMI</vt:lpstr>
      <vt:lpstr>PowerPoint Presentation</vt:lpstr>
      <vt:lpstr>GALVENĀS NOZARES</vt:lpstr>
      <vt:lpstr>PowerPoint Presentation</vt:lpstr>
      <vt:lpstr>PowerPoint Presentation</vt:lpstr>
      <vt:lpstr>PowerPoint Presentation</vt:lpstr>
      <vt:lpstr>PRAKTISKIE PIEMĒRI</vt:lpstr>
      <vt:lpstr>ZAĻĀS INDUSTRIĀLĀS TERITORIJAS </vt:lpstr>
      <vt:lpstr>ZAĻĀS INDUSTRIĀLĀS TERITORIJAS IEZĪMES</vt:lpstr>
      <vt:lpstr>Ieteikumi  atbalsta pasākumiem industriālo zonu klimatneitralitātes veicināšanai</vt:lpstr>
      <vt:lpstr>SECINĀJUMI </vt:lpstr>
      <vt:lpstr>SECINĀJUMI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Arta Indriksone</dc:creator>
  <cp:lastModifiedBy>Laila Gercāne</cp:lastModifiedBy>
  <cp:revision>16</cp:revision>
  <dcterms:created xsi:type="dcterms:W3CDTF">2025-10-28T12:36:42Z</dcterms:created>
  <dcterms:modified xsi:type="dcterms:W3CDTF">2025-12-16T18:55:48Z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0x010100667AD451B437284393D39498E788D012</vt:lpwstr>
  </property>
</Properties>
</file>