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6" r:id="rId1"/>
  </p:sldMasterIdLst>
  <p:notesMasterIdLst>
    <p:notesMasterId r:id="rId13"/>
  </p:notesMasterIdLst>
  <p:sldIdLst>
    <p:sldId id="256" r:id="rId2"/>
    <p:sldId id="263" r:id="rId3"/>
    <p:sldId id="264" r:id="rId4"/>
    <p:sldId id="301" r:id="rId5"/>
    <p:sldId id="302" r:id="rId6"/>
    <p:sldId id="303" r:id="rId7"/>
    <p:sldId id="304" r:id="rId8"/>
    <p:sldId id="305" r:id="rId9"/>
    <p:sldId id="306" r:id="rId10"/>
    <p:sldId id="257" r:id="rId11"/>
    <p:sldId id="300" r:id="rId12"/>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E47F7FC-9A35-46DC-B9AA-C32D87D55A4F}" v="6" dt="2026-02-07T11:36:35.40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2324" autoAdjust="0"/>
  </p:normalViewPr>
  <p:slideViewPr>
    <p:cSldViewPr snapToGrid="0">
      <p:cViewPr>
        <p:scale>
          <a:sx n="77" d="100"/>
          <a:sy n="77" d="100"/>
        </p:scale>
        <p:origin x="1830" y="3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sis Liepiņš" userId="c4a96806-d8ee-44e7-afe6-a3ae12f4382d" providerId="ADAL" clId="{9741D276-88B5-4FC8-A3EB-CFFD3A1DE7DF}"/>
    <pc:docChg chg="undo custSel modSld">
      <pc:chgData name="Ansis Liepiņš" userId="c4a96806-d8ee-44e7-afe6-a3ae12f4382d" providerId="ADAL" clId="{9741D276-88B5-4FC8-A3EB-CFFD3A1DE7DF}" dt="2026-02-11T08:07:35.313" v="277" actId="1036"/>
      <pc:docMkLst>
        <pc:docMk/>
      </pc:docMkLst>
      <pc:sldChg chg="modSp mod">
        <pc:chgData name="Ansis Liepiņš" userId="c4a96806-d8ee-44e7-afe6-a3ae12f4382d" providerId="ADAL" clId="{9741D276-88B5-4FC8-A3EB-CFFD3A1DE7DF}" dt="2026-02-11T08:07:35.313" v="277" actId="1036"/>
        <pc:sldMkLst>
          <pc:docMk/>
          <pc:sldMk cId="0" sldId="257"/>
        </pc:sldMkLst>
        <pc:graphicFrameChg chg="mod modGraphic">
          <ac:chgData name="Ansis Liepiņš" userId="c4a96806-d8ee-44e7-afe6-a3ae12f4382d" providerId="ADAL" clId="{9741D276-88B5-4FC8-A3EB-CFFD3A1DE7DF}" dt="2026-02-11T08:07:35.313" v="277" actId="1036"/>
          <ac:graphicFrameMkLst>
            <pc:docMk/>
            <pc:sldMk cId="0" sldId="257"/>
            <ac:graphicFrameMk id="3" creationId="{DC00678D-9BD6-519F-A916-2CB63904404C}"/>
          </ac:graphicFrameMkLst>
        </pc:graphicFrameChg>
      </pc:sldChg>
      <pc:sldChg chg="modNotesTx">
        <pc:chgData name="Ansis Liepiņš" userId="c4a96806-d8ee-44e7-afe6-a3ae12f4382d" providerId="ADAL" clId="{9741D276-88B5-4FC8-A3EB-CFFD3A1DE7DF}" dt="2026-02-07T11:31:33.730" v="73" actId="20577"/>
        <pc:sldMkLst>
          <pc:docMk/>
          <pc:sldMk cId="2264867483" sldId="301"/>
        </pc:sldMkLst>
      </pc:sldChg>
      <pc:sldChg chg="modSp mod modNotesTx">
        <pc:chgData name="Ansis Liepiņš" userId="c4a96806-d8ee-44e7-afe6-a3ae12f4382d" providerId="ADAL" clId="{9741D276-88B5-4FC8-A3EB-CFFD3A1DE7DF}" dt="2026-02-07T11:33:05.633" v="87" actId="20577"/>
        <pc:sldMkLst>
          <pc:docMk/>
          <pc:sldMk cId="1850117872" sldId="303"/>
        </pc:sldMkLst>
        <pc:picChg chg="mod">
          <ac:chgData name="Ansis Liepiņš" userId="c4a96806-d8ee-44e7-afe6-a3ae12f4382d" providerId="ADAL" clId="{9741D276-88B5-4FC8-A3EB-CFFD3A1DE7DF}" dt="2026-02-07T11:32:17.972" v="77" actId="1076"/>
          <ac:picMkLst>
            <pc:docMk/>
            <pc:sldMk cId="1850117872" sldId="303"/>
            <ac:picMk id="2" creationId="{CF9DDA88-A23A-1B41-79A8-F5945925C92F}"/>
          </ac:picMkLst>
        </pc:picChg>
      </pc:sldChg>
      <pc:sldChg chg="modSp mod">
        <pc:chgData name="Ansis Liepiņš" userId="c4a96806-d8ee-44e7-afe6-a3ae12f4382d" providerId="ADAL" clId="{9741D276-88B5-4FC8-A3EB-CFFD3A1DE7DF}" dt="2026-02-07T11:41:44.154" v="200" actId="14100"/>
        <pc:sldMkLst>
          <pc:docMk/>
          <pc:sldMk cId="2278301124" sldId="304"/>
        </pc:sldMkLst>
        <pc:spChg chg="mod">
          <ac:chgData name="Ansis Liepiņš" userId="c4a96806-d8ee-44e7-afe6-a3ae12f4382d" providerId="ADAL" clId="{9741D276-88B5-4FC8-A3EB-CFFD3A1DE7DF}" dt="2026-02-07T11:41:44.154" v="200" actId="14100"/>
          <ac:spMkLst>
            <pc:docMk/>
            <pc:sldMk cId="2278301124" sldId="304"/>
            <ac:spMk id="936"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lv-LV"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453036604"/>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Google Shape;203;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4" name="Google Shape;204;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45941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9"/>
        <p:cNvGrpSpPr/>
        <p:nvPr/>
      </p:nvGrpSpPr>
      <p:grpSpPr>
        <a:xfrm>
          <a:off x="0" y="0"/>
          <a:ext cx="0" cy="0"/>
          <a:chOff x="0" y="0"/>
          <a:chExt cx="0" cy="0"/>
        </a:xfrm>
      </p:grpSpPr>
      <p:sp>
        <p:nvSpPr>
          <p:cNvPr id="210" name="Google Shape;210;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11" name="Google Shape;211;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244041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9"/>
        <p:cNvGrpSpPr/>
        <p:nvPr/>
      </p:nvGrpSpPr>
      <p:grpSpPr>
        <a:xfrm>
          <a:off x="0" y="0"/>
          <a:ext cx="0" cy="0"/>
          <a:chOff x="0" y="0"/>
          <a:chExt cx="0" cy="0"/>
        </a:xfrm>
      </p:grpSpPr>
      <p:sp>
        <p:nvSpPr>
          <p:cNvPr id="1010" name="Google Shape;1010;p4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11" name="Google Shape;1011;p4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059164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6"/>
        <p:cNvGrpSpPr/>
        <p:nvPr/>
      </p:nvGrpSpPr>
      <p:grpSpPr>
        <a:xfrm>
          <a:off x="0" y="0"/>
          <a:ext cx="0" cy="0"/>
          <a:chOff x="0" y="0"/>
          <a:chExt cx="0" cy="0"/>
        </a:xfrm>
      </p:grpSpPr>
      <p:sp>
        <p:nvSpPr>
          <p:cNvPr id="407" name="Google Shape;407;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08" name="Google Shape;408;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881078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2"/>
        <p:cNvGrpSpPr/>
        <p:nvPr/>
      </p:nvGrpSpPr>
      <p:grpSpPr>
        <a:xfrm>
          <a:off x="0" y="0"/>
          <a:ext cx="0" cy="0"/>
          <a:chOff x="0" y="0"/>
          <a:chExt cx="0" cy="0"/>
        </a:xfrm>
      </p:grpSpPr>
      <p:sp>
        <p:nvSpPr>
          <p:cNvPr id="413" name="Google Shape;413;p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414" name="Google Shape;414;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674052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1"/>
        <p:cNvGrpSpPr/>
        <p:nvPr/>
      </p:nvGrpSpPr>
      <p:grpSpPr>
        <a:xfrm>
          <a:off x="0" y="0"/>
          <a:ext cx="0" cy="0"/>
          <a:chOff x="0" y="0"/>
          <a:chExt cx="0" cy="0"/>
        </a:xfrm>
      </p:grpSpPr>
      <p:sp>
        <p:nvSpPr>
          <p:cNvPr id="932" name="Google Shape;932;p4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r>
              <a:rPr lang="lv-LV" sz="1200" b="0" i="0" u="none" strike="noStrike" cap="none" dirty="0">
                <a:solidFill>
                  <a:schemeClr val="dk1"/>
                </a:solidFill>
                <a:effectLst/>
                <a:latin typeface="Calibri"/>
                <a:ea typeface="Calibri"/>
                <a:cs typeface="Calibri"/>
                <a:sym typeface="Calibri"/>
              </a:rPr>
              <a:t>1. E-pakalpojumu pieejamība sabiedrībai un izglītības dalībniekiem</a:t>
            </a:r>
          </a:p>
          <a:p>
            <a:r>
              <a:rPr lang="lv-LV" sz="1200" b="0" i="0" u="none" strike="noStrike" cap="none" dirty="0">
                <a:solidFill>
                  <a:schemeClr val="dk1"/>
                </a:solidFill>
                <a:effectLst/>
                <a:latin typeface="Calibri"/>
                <a:ea typeface="Calibri"/>
                <a:cs typeface="Calibri"/>
                <a:sym typeface="Calibri"/>
              </a:rPr>
              <a:t>Izmaiņas</a:t>
            </a:r>
          </a:p>
          <a:p>
            <a:r>
              <a:rPr lang="lv-LV" sz="1200" b="0" i="0" u="none" strike="noStrike" cap="none" dirty="0">
                <a:solidFill>
                  <a:schemeClr val="dk1"/>
                </a:solidFill>
                <a:effectLst/>
                <a:latin typeface="Calibri"/>
                <a:ea typeface="Calibri"/>
                <a:cs typeface="Calibri"/>
                <a:sym typeface="Calibri"/>
              </a:rPr>
              <a:t>Informācijas par izglītību apliecinoša dokumenta un tā dublikātu izsniegšana</a:t>
            </a:r>
          </a:p>
          <a:p>
            <a:r>
              <a:rPr lang="lv-LV" sz="1200" b="0" i="0" u="none" strike="noStrike" cap="none" dirty="0">
                <a:solidFill>
                  <a:schemeClr val="dk1"/>
                </a:solidFill>
                <a:effectLst/>
                <a:latin typeface="Calibri"/>
                <a:ea typeface="Calibri"/>
                <a:cs typeface="Calibri"/>
                <a:sym typeface="Calibri"/>
              </a:rPr>
              <a:t>Pašlaik neeksistē iespēja saņemt elektroniski diploma dublikātu, jo tādi dati netiek uzkrāti, bet šāda pakalpojuma esamība ievērojami atvieglotu lietošanas scenāriju diploma oriģinālā zaudēšanas gadījumā.</a:t>
            </a:r>
          </a:p>
          <a:p>
            <a:r>
              <a:rPr lang="lv-LV" sz="1200" b="0" i="0" u="none" strike="noStrike" cap="none" dirty="0">
                <a:solidFill>
                  <a:schemeClr val="dk1"/>
                </a:solidFill>
                <a:effectLst/>
                <a:latin typeface="Calibri"/>
                <a:ea typeface="Calibri"/>
                <a:cs typeface="Calibri"/>
                <a:sym typeface="Calibri"/>
              </a:rPr>
              <a:t>Valodas, kā svešvalodas apguves moduļa pieejamības nodrošināšana.</a:t>
            </a:r>
          </a:p>
          <a:p>
            <a:r>
              <a:rPr lang="lv-LV" sz="1200" b="0" i="0" u="none" strike="noStrike" cap="none" dirty="0">
                <a:solidFill>
                  <a:schemeClr val="dk1"/>
                </a:solidFill>
                <a:effectLst/>
                <a:latin typeface="Calibri"/>
                <a:ea typeface="Calibri"/>
                <a:cs typeface="Calibri"/>
                <a:sym typeface="Calibri"/>
              </a:rPr>
              <a:t>MI rīku un iespēju nodrošināšana izglītībā un zinātnē</a:t>
            </a:r>
          </a:p>
          <a:p>
            <a:endParaRPr lang="lv-LV" sz="1200" b="0" i="0" u="none" strike="noStrike" cap="none" dirty="0">
              <a:solidFill>
                <a:schemeClr val="dk1"/>
              </a:solidFill>
              <a:effectLst/>
              <a:latin typeface="Calibri"/>
              <a:ea typeface="Calibri"/>
              <a:cs typeface="Calibri"/>
              <a:sym typeface="Calibri"/>
            </a:endParaRPr>
          </a:p>
          <a:p>
            <a:r>
              <a:rPr lang="lv-LV" sz="1200" b="0" i="0" u="none" strike="noStrike" cap="none" dirty="0">
                <a:solidFill>
                  <a:schemeClr val="dk1"/>
                </a:solidFill>
                <a:effectLst/>
                <a:latin typeface="Calibri"/>
                <a:ea typeface="Calibri"/>
                <a:cs typeface="Calibri"/>
                <a:sym typeface="Calibri"/>
              </a:rPr>
              <a:t>2. Digitālās pārvaldības un informācijas sistēmu attīstība</a:t>
            </a:r>
          </a:p>
          <a:p>
            <a:r>
              <a:rPr lang="lv-LV" sz="1200" b="0" i="0" u="none" strike="noStrike" cap="none" dirty="0">
                <a:solidFill>
                  <a:schemeClr val="dk1"/>
                </a:solidFill>
                <a:effectLst/>
                <a:latin typeface="Calibri"/>
                <a:ea typeface="Calibri"/>
                <a:cs typeface="Calibri"/>
                <a:sym typeface="Calibri"/>
              </a:rPr>
              <a:t>Izmaiņas</a:t>
            </a:r>
          </a:p>
          <a:p>
            <a:r>
              <a:rPr lang="lv-LV" sz="1200" b="0" i="0" u="none" strike="noStrike" cap="none" dirty="0">
                <a:solidFill>
                  <a:schemeClr val="dk1"/>
                </a:solidFill>
                <a:effectLst/>
                <a:latin typeface="Calibri"/>
                <a:ea typeface="Calibri"/>
                <a:cs typeface="Calibri"/>
                <a:sym typeface="Calibri"/>
              </a:rPr>
              <a:t>Izmaiņas ir saistītas ar mērķu īstenošanu, it īpaši sakarā ar -  Vienotās datu struktūras izmantošana visos jomas risinājumos.</a:t>
            </a:r>
          </a:p>
          <a:p>
            <a:r>
              <a:rPr lang="lv-LV" sz="1200" b="0" i="0" u="none" strike="noStrike" cap="none" dirty="0">
                <a:solidFill>
                  <a:schemeClr val="dk1"/>
                </a:solidFill>
                <a:effectLst/>
                <a:latin typeface="Calibri"/>
                <a:ea typeface="Calibri"/>
                <a:cs typeface="Calibri"/>
                <a:sym typeface="Calibri"/>
              </a:rPr>
              <a:t>Sporta reģistra un  LZP </a:t>
            </a:r>
            <a:r>
              <a:rPr lang="lv-LV" sz="1200" b="0" i="0" u="none" strike="noStrike" cap="none" dirty="0" err="1">
                <a:solidFill>
                  <a:schemeClr val="dk1"/>
                </a:solidFill>
                <a:effectLst/>
                <a:latin typeface="Calibri"/>
                <a:ea typeface="Calibri"/>
                <a:cs typeface="Calibri"/>
                <a:sym typeface="Calibri"/>
              </a:rPr>
              <a:t>proejktu</a:t>
            </a:r>
            <a:r>
              <a:rPr lang="lv-LV" sz="1200" b="0" i="0" u="none" strike="noStrike" cap="none" dirty="0">
                <a:solidFill>
                  <a:schemeClr val="dk1"/>
                </a:solidFill>
                <a:effectLst/>
                <a:latin typeface="Calibri"/>
                <a:ea typeface="Calibri"/>
                <a:cs typeface="Calibri"/>
                <a:sym typeface="Calibri"/>
              </a:rPr>
              <a:t> administrēšanas rīka sakarā, esošie risinājumi vai nu neeksistē vai arī nav izsekojami. Šis ir aktuāli, lai spētu nodrošināt mūsdienīgu, efektīvu un izsekojamu procesu un pakalpojumu.</a:t>
            </a:r>
          </a:p>
          <a:p>
            <a:endParaRPr lang="lv-LV" sz="1200" b="0" i="0" u="none" strike="noStrike" cap="none" dirty="0">
              <a:solidFill>
                <a:schemeClr val="dk1"/>
              </a:solidFill>
              <a:effectLst/>
              <a:latin typeface="Calibri"/>
              <a:ea typeface="Calibri"/>
              <a:cs typeface="Calibri"/>
              <a:sym typeface="Calibri"/>
            </a:endParaRPr>
          </a:p>
          <a:p>
            <a:r>
              <a:rPr lang="lv-LV" sz="1200" b="0" i="0" u="none" strike="noStrike" cap="none" dirty="0">
                <a:solidFill>
                  <a:schemeClr val="dk1"/>
                </a:solidFill>
                <a:effectLst/>
                <a:latin typeface="Calibri"/>
                <a:ea typeface="Calibri"/>
                <a:cs typeface="Calibri"/>
                <a:sym typeface="Calibri"/>
              </a:rPr>
              <a:t>3. Digitālo mācību un zinātnes resursu attīstība</a:t>
            </a:r>
          </a:p>
          <a:p>
            <a:r>
              <a:rPr lang="lv-LV" sz="1200" b="0" i="0" u="none" strike="noStrike" cap="none" dirty="0">
                <a:solidFill>
                  <a:schemeClr val="dk1"/>
                </a:solidFill>
                <a:effectLst/>
                <a:latin typeface="Calibri"/>
                <a:ea typeface="Calibri"/>
                <a:cs typeface="Calibri"/>
                <a:sym typeface="Calibri"/>
              </a:rPr>
              <a:t>Izmaiņas</a:t>
            </a:r>
          </a:p>
          <a:p>
            <a:r>
              <a:rPr lang="lv-LV" sz="1200" b="0" i="0" u="none" strike="noStrike" cap="none" dirty="0">
                <a:solidFill>
                  <a:schemeClr val="dk1"/>
                </a:solidFill>
                <a:effectLst/>
                <a:latin typeface="Calibri"/>
                <a:ea typeface="Calibri"/>
                <a:cs typeface="Calibri"/>
                <a:sym typeface="Calibri"/>
              </a:rPr>
              <a:t>Izmaiņas ir saistītas ar mērķu īstenošanu, it īpaši sakarā ar </a:t>
            </a:r>
            <a:r>
              <a:rPr lang="lv-LV" sz="1200" b="0" i="0" u="none" strike="noStrike" cap="none" dirty="0" err="1">
                <a:solidFill>
                  <a:schemeClr val="dk1"/>
                </a:solidFill>
                <a:effectLst/>
                <a:latin typeface="Calibri"/>
                <a:ea typeface="Calibri"/>
                <a:cs typeface="Calibri"/>
                <a:sym typeface="Calibri"/>
              </a:rPr>
              <a:t>M13</a:t>
            </a:r>
            <a:r>
              <a:rPr lang="lv-LV" sz="1200" b="0" i="0" u="none" strike="noStrike" cap="none" dirty="0">
                <a:solidFill>
                  <a:schemeClr val="dk1"/>
                </a:solidFill>
                <a:effectLst/>
                <a:latin typeface="Calibri"/>
                <a:ea typeface="Calibri"/>
                <a:cs typeface="Calibri"/>
                <a:sym typeface="Calibri"/>
              </a:rPr>
              <a:t> -  Vienotās datu struktūras izmantošana visos jomas risinājumos un </a:t>
            </a:r>
            <a:r>
              <a:rPr lang="lv-LV" sz="1200" b="0" i="0" u="none" strike="noStrike" cap="none" dirty="0" err="1">
                <a:solidFill>
                  <a:schemeClr val="dk1"/>
                </a:solidFill>
                <a:effectLst/>
                <a:latin typeface="Calibri"/>
                <a:ea typeface="Calibri"/>
                <a:cs typeface="Calibri"/>
                <a:sym typeface="Calibri"/>
              </a:rPr>
              <a:t>M18</a:t>
            </a:r>
            <a:r>
              <a:rPr lang="lv-LV" sz="1200" b="0" i="0" u="none" strike="noStrike" cap="none" dirty="0">
                <a:solidFill>
                  <a:schemeClr val="dk1"/>
                </a:solidFill>
                <a:effectLst/>
                <a:latin typeface="Calibri"/>
                <a:ea typeface="Calibri"/>
                <a:cs typeface="Calibri"/>
                <a:sym typeface="Calibri"/>
              </a:rPr>
              <a:t>- MI rīku pieejamība un izmantošana.</a:t>
            </a:r>
          </a:p>
          <a:p>
            <a:r>
              <a:rPr lang="lv-LV" sz="1200" b="0" i="0" u="none" strike="noStrike" cap="none" dirty="0">
                <a:solidFill>
                  <a:schemeClr val="dk1"/>
                </a:solidFill>
                <a:effectLst/>
                <a:latin typeface="Calibri"/>
                <a:ea typeface="Calibri"/>
                <a:cs typeface="Calibri"/>
                <a:sym typeface="Calibri"/>
              </a:rPr>
              <a:t> </a:t>
            </a:r>
          </a:p>
          <a:p>
            <a:pPr marL="0" lvl="0" indent="0" algn="l" rtl="0">
              <a:spcBef>
                <a:spcPts val="0"/>
              </a:spcBef>
              <a:spcAft>
                <a:spcPts val="0"/>
              </a:spcAft>
              <a:buNone/>
            </a:pPr>
            <a:endParaRPr dirty="0"/>
          </a:p>
        </p:txBody>
      </p:sp>
      <p:sp>
        <p:nvSpPr>
          <p:cNvPr id="933" name="Google Shape;933;p4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109065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6"/>
        <p:cNvGrpSpPr/>
        <p:nvPr/>
      </p:nvGrpSpPr>
      <p:grpSpPr>
        <a:xfrm>
          <a:off x="0" y="0"/>
          <a:ext cx="0" cy="0"/>
          <a:chOff x="0" y="0"/>
          <a:chExt cx="0" cy="0"/>
        </a:xfrm>
      </p:grpSpPr>
      <p:sp>
        <p:nvSpPr>
          <p:cNvPr id="407" name="Google Shape;407;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08" name="Google Shape;408;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437006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2"/>
        <p:cNvGrpSpPr/>
        <p:nvPr/>
      </p:nvGrpSpPr>
      <p:grpSpPr>
        <a:xfrm>
          <a:off x="0" y="0"/>
          <a:ext cx="0" cy="0"/>
          <a:chOff x="0" y="0"/>
          <a:chExt cx="0" cy="0"/>
        </a:xfrm>
      </p:grpSpPr>
      <p:sp>
        <p:nvSpPr>
          <p:cNvPr id="413" name="Google Shape;413;p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r>
              <a:rPr lang="lv-LV" sz="1200" b="0" i="0" u="none" strike="noStrike" cap="none" dirty="0">
                <a:solidFill>
                  <a:schemeClr val="dk1"/>
                </a:solidFill>
                <a:effectLst/>
                <a:latin typeface="Calibri"/>
                <a:ea typeface="Calibri"/>
                <a:cs typeface="Calibri"/>
                <a:sym typeface="Calibri"/>
              </a:rPr>
              <a:t>1. Unificētais pakalpojums: pieteikuma iesniegšanai izglītības iestādē</a:t>
            </a:r>
          </a:p>
          <a:p>
            <a:r>
              <a:rPr lang="lv-LV" sz="1200" b="0" i="0" u="none" strike="noStrike" cap="none" dirty="0">
                <a:solidFill>
                  <a:schemeClr val="dk1"/>
                </a:solidFill>
                <a:effectLst/>
                <a:latin typeface="Calibri"/>
                <a:ea typeface="Calibri"/>
                <a:cs typeface="Calibri"/>
                <a:sym typeface="Calibri"/>
              </a:rPr>
              <a:t>Jauns</a:t>
            </a:r>
          </a:p>
          <a:p>
            <a:r>
              <a:rPr lang="lv-LV" sz="1200" b="0" i="0" u="none" strike="noStrike" cap="none" dirty="0">
                <a:solidFill>
                  <a:schemeClr val="dk1"/>
                </a:solidFill>
                <a:effectLst/>
                <a:latin typeface="Calibri"/>
                <a:ea typeface="Calibri"/>
                <a:cs typeface="Calibri"/>
                <a:sym typeface="Calibri"/>
              </a:rPr>
              <a:t>Mērķis paredz sabiedrībai piedāvāt jauni e-pakalpojumi izglītojamo pieteikšanai pirmsskolas, vispārējās izglītības, profesionālās izglītības, profesionālās ievirzes un interešu izglītības iestādēs, kā arī </a:t>
            </a:r>
            <a:r>
              <a:rPr lang="lv-LV" sz="1200" b="0" i="0" u="none" strike="noStrike" cap="none" dirty="0" err="1">
                <a:solidFill>
                  <a:schemeClr val="dk1"/>
                </a:solidFill>
                <a:effectLst/>
                <a:latin typeface="Calibri"/>
                <a:ea typeface="Calibri"/>
                <a:cs typeface="Calibri"/>
                <a:sym typeface="Calibri"/>
              </a:rPr>
              <a:t>saskarne</a:t>
            </a:r>
            <a:r>
              <a:rPr lang="lv-LV" sz="1200" b="0" i="0" u="none" strike="noStrike" cap="none" dirty="0">
                <a:solidFill>
                  <a:schemeClr val="dk1"/>
                </a:solidFill>
                <a:effectLst/>
                <a:latin typeface="Calibri"/>
                <a:ea typeface="Calibri"/>
                <a:cs typeface="Calibri"/>
                <a:sym typeface="Calibri"/>
              </a:rPr>
              <a:t> papīra pieteikumu apstrādei izglītības iestādēs vai pašvaldības klientu apkalpošanas centros. </a:t>
            </a:r>
          </a:p>
          <a:p>
            <a:endParaRPr lang="lv-LV" sz="1200" b="0" i="0" u="none" strike="noStrike" cap="none" dirty="0">
              <a:solidFill>
                <a:schemeClr val="dk1"/>
              </a:solidFill>
              <a:effectLst/>
              <a:latin typeface="Calibri"/>
              <a:ea typeface="Calibri"/>
              <a:cs typeface="Calibri"/>
              <a:sym typeface="Calibri"/>
            </a:endParaRPr>
          </a:p>
          <a:p>
            <a:r>
              <a:rPr lang="lv-LV" sz="1200" b="0" i="0" u="none" strike="noStrike" cap="none" dirty="0" err="1">
                <a:solidFill>
                  <a:schemeClr val="dk1"/>
                </a:solidFill>
                <a:effectLst/>
                <a:latin typeface="Calibri"/>
                <a:ea typeface="Calibri"/>
                <a:cs typeface="Calibri"/>
                <a:sym typeface="Calibri"/>
              </a:rPr>
              <a:t>2.Izglītības</a:t>
            </a:r>
            <a:r>
              <a:rPr lang="lv-LV" sz="1200" b="0" i="0" u="none" strike="noStrike" cap="none" dirty="0">
                <a:solidFill>
                  <a:schemeClr val="dk1"/>
                </a:solidFill>
                <a:effectLst/>
                <a:latin typeface="Calibri"/>
                <a:ea typeface="Calibri"/>
                <a:cs typeface="Calibri"/>
                <a:sym typeface="Calibri"/>
              </a:rPr>
              <a:t> datu pieejamība Latvijas Atvērto datu portālā</a:t>
            </a:r>
          </a:p>
          <a:p>
            <a:r>
              <a:rPr lang="lv-LV" sz="1200" b="0" i="0" u="none" strike="noStrike" cap="none" dirty="0">
                <a:solidFill>
                  <a:schemeClr val="dk1"/>
                </a:solidFill>
                <a:effectLst/>
                <a:latin typeface="Calibri"/>
                <a:ea typeface="Calibri"/>
                <a:cs typeface="Calibri"/>
                <a:sym typeface="Calibri"/>
              </a:rPr>
              <a:t>Jauns</a:t>
            </a:r>
          </a:p>
          <a:p>
            <a:r>
              <a:rPr lang="lv-LV" sz="1200" b="0" i="0" u="none" strike="noStrike" cap="none" dirty="0">
                <a:solidFill>
                  <a:schemeClr val="dk1"/>
                </a:solidFill>
                <a:effectLst/>
                <a:latin typeface="Calibri"/>
                <a:ea typeface="Calibri"/>
                <a:cs typeface="Calibri"/>
                <a:sym typeface="Calibri"/>
              </a:rPr>
              <a:t>Mērķis ir sagatavot sabiedrībai jaunas publisko datu kopas (piem., bērnu skaits rindā uz pašvaldības pirmsskolas izglītības iestādēm u.c.) un nodrošināt to pieejamību Latvijas Atvērto datu portālam, ievērojot personu datu aizsardzības prasības.</a:t>
            </a:r>
          </a:p>
          <a:p>
            <a:endParaRPr lang="lv-LV" sz="1200" b="0" i="0" u="none" strike="noStrike" cap="none" dirty="0">
              <a:solidFill>
                <a:schemeClr val="dk1"/>
              </a:solidFill>
              <a:effectLst/>
              <a:latin typeface="Calibri"/>
              <a:ea typeface="Calibri"/>
              <a:cs typeface="Calibri"/>
              <a:sym typeface="Calibri"/>
            </a:endParaRPr>
          </a:p>
          <a:p>
            <a:r>
              <a:rPr lang="lv-LV" sz="1200" b="0" i="0" u="none" strike="noStrike" cap="none" dirty="0" err="1">
                <a:solidFill>
                  <a:schemeClr val="dk1"/>
                </a:solidFill>
                <a:effectLst/>
                <a:latin typeface="Calibri"/>
                <a:ea typeface="Calibri"/>
                <a:cs typeface="Calibri"/>
                <a:sym typeface="Calibri"/>
              </a:rPr>
              <a:t>3.Pieteikšanās</a:t>
            </a:r>
            <a:r>
              <a:rPr lang="lv-LV" sz="1200" b="0" i="0" u="none" strike="noStrike" cap="none" dirty="0">
                <a:solidFill>
                  <a:schemeClr val="dk1"/>
                </a:solidFill>
                <a:effectLst/>
                <a:latin typeface="Calibri"/>
                <a:ea typeface="Calibri"/>
                <a:cs typeface="Calibri"/>
                <a:sym typeface="Calibri"/>
              </a:rPr>
              <a:t> apliecības, sertifikāta vai to dublikāta saņemšanai (EP-226)</a:t>
            </a:r>
          </a:p>
          <a:p>
            <a:r>
              <a:rPr lang="lv-LV" sz="1200" b="0" i="0" u="none" strike="noStrike" cap="none" dirty="0">
                <a:solidFill>
                  <a:schemeClr val="dk1"/>
                </a:solidFill>
                <a:effectLst/>
                <a:latin typeface="Calibri"/>
                <a:ea typeface="Calibri"/>
                <a:cs typeface="Calibri"/>
                <a:sym typeface="Calibri"/>
              </a:rPr>
              <a:t>Jauns</a:t>
            </a:r>
          </a:p>
          <a:p>
            <a:r>
              <a:rPr lang="lv-LV" sz="1200" b="0" i="0" u="none" strike="noStrike" cap="none" dirty="0">
                <a:solidFill>
                  <a:schemeClr val="dk1"/>
                </a:solidFill>
                <a:effectLst/>
                <a:latin typeface="Calibri"/>
                <a:ea typeface="Calibri"/>
                <a:cs typeface="Calibri"/>
                <a:sym typeface="Calibri"/>
              </a:rPr>
              <a:t>Pakalpojuma mērķis nodrošināt personai ne tikai iespēju redzēt informāciju par saviem iegūtajiem valsts atzītajiem pamatizglītību un vidējo izglītību apliecinošiem dokumentiem, bet, ja nepieciešams, arī iespēju lejupielādēt dokumenta dublikātu vai sūtīt saiti ar izglītību apliecinošo informāciju. Izstrādes gaitā tiks izvērtēta e-pakalpojuma nosaukuma maiņa.</a:t>
            </a:r>
          </a:p>
          <a:p>
            <a:pPr marL="0" lvl="0" indent="0" algn="l" rtl="0">
              <a:spcBef>
                <a:spcPts val="0"/>
              </a:spcBef>
              <a:spcAft>
                <a:spcPts val="0"/>
              </a:spcAft>
              <a:buNone/>
            </a:pPr>
            <a:endParaRPr dirty="0"/>
          </a:p>
        </p:txBody>
      </p:sp>
      <p:sp>
        <p:nvSpPr>
          <p:cNvPr id="414" name="Google Shape;414;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465371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1"/>
        <p:cNvGrpSpPr/>
        <p:nvPr/>
      </p:nvGrpSpPr>
      <p:grpSpPr>
        <a:xfrm>
          <a:off x="0" y="0"/>
          <a:ext cx="0" cy="0"/>
          <a:chOff x="0" y="0"/>
          <a:chExt cx="0" cy="0"/>
        </a:xfrm>
      </p:grpSpPr>
      <p:sp>
        <p:nvSpPr>
          <p:cNvPr id="932" name="Google Shape;932;p4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33" name="Google Shape;933;p4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334610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2"/>
        <p:cNvGrpSpPr/>
        <p:nvPr/>
      </p:nvGrpSpPr>
      <p:grpSpPr>
        <a:xfrm>
          <a:off x="0" y="0"/>
          <a:ext cx="0" cy="0"/>
          <a:chOff x="0" y="0"/>
          <a:chExt cx="0" cy="0"/>
        </a:xfrm>
      </p:grpSpPr>
      <p:sp>
        <p:nvSpPr>
          <p:cNvPr id="413" name="Google Shape;413;p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414" name="Google Shape;414;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621004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6"/>
        <p:cNvGrpSpPr/>
        <p:nvPr/>
      </p:nvGrpSpPr>
      <p:grpSpPr>
        <a:xfrm>
          <a:off x="0" y="0"/>
          <a:ext cx="0" cy="0"/>
          <a:chOff x="0" y="0"/>
          <a:chExt cx="0" cy="0"/>
        </a:xfrm>
      </p:grpSpPr>
      <p:sp>
        <p:nvSpPr>
          <p:cNvPr id="407" name="Google Shape;407;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08" name="Google Shape;408;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1163472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1">
  <p:cSld name="Title Slide 1">
    <p:bg>
      <p:bgPr>
        <a:solidFill>
          <a:schemeClr val="lt1"/>
        </a:solidFill>
        <a:effectLst/>
      </p:bgPr>
    </p:bg>
    <p:spTree>
      <p:nvGrpSpPr>
        <p:cNvPr id="1" name="Shape 13"/>
        <p:cNvGrpSpPr/>
        <p:nvPr/>
      </p:nvGrpSpPr>
      <p:grpSpPr>
        <a:xfrm>
          <a:off x="0" y="0"/>
          <a:ext cx="0" cy="0"/>
          <a:chOff x="0" y="0"/>
          <a:chExt cx="0" cy="0"/>
        </a:xfrm>
      </p:grpSpPr>
      <p:sp>
        <p:nvSpPr>
          <p:cNvPr id="14" name="Google Shape;14;p2"/>
          <p:cNvSpPr/>
          <p:nvPr/>
        </p:nvSpPr>
        <p:spPr>
          <a:xfrm>
            <a:off x="0" y="2097742"/>
            <a:ext cx="12192000" cy="4760258"/>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Trebuchet MS"/>
              <a:ea typeface="Trebuchet MS"/>
              <a:cs typeface="Trebuchet MS"/>
              <a:sym typeface="Trebuchet MS"/>
            </a:endParaRPr>
          </a:p>
        </p:txBody>
      </p:sp>
      <p:sp>
        <p:nvSpPr>
          <p:cNvPr id="15" name="Google Shape;15;p2"/>
          <p:cNvSpPr txBox="1">
            <a:spLocks noGrp="1"/>
          </p:cNvSpPr>
          <p:nvPr>
            <p:ph type="ctrTitle"/>
          </p:nvPr>
        </p:nvSpPr>
        <p:spPr>
          <a:xfrm>
            <a:off x="1202554" y="2880220"/>
            <a:ext cx="7821917" cy="2387600"/>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chemeClr val="lt1"/>
              </a:buClr>
              <a:buSzPts val="4800"/>
              <a:buFont typeface="Verdana"/>
              <a:buNone/>
              <a:defRPr sz="4800"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 name="Google Shape;16;p2"/>
          <p:cNvSpPr txBox="1">
            <a:spLocks noGrp="1"/>
          </p:cNvSpPr>
          <p:nvPr>
            <p:ph type="subTitle" idx="1"/>
          </p:nvPr>
        </p:nvSpPr>
        <p:spPr>
          <a:xfrm>
            <a:off x="1202554" y="5823631"/>
            <a:ext cx="6879772" cy="478558"/>
          </a:xfrm>
          <a:prstGeom prst="rect">
            <a:avLst/>
          </a:prstGeom>
          <a:noFill/>
          <a:ln>
            <a:noFill/>
          </a:ln>
        </p:spPr>
        <p:txBody>
          <a:bodyPr spcFirstLastPara="1" wrap="square" lIns="0" tIns="45700" rIns="91425" bIns="45700" anchor="t" anchorCtr="0"/>
          <a:lstStyle>
            <a:lvl1pPr lvl="0" algn="l">
              <a:lnSpc>
                <a:spcPct val="100000"/>
              </a:lnSpc>
              <a:spcBef>
                <a:spcPts val="1000"/>
              </a:spcBef>
              <a:spcAft>
                <a:spcPts val="0"/>
              </a:spcAft>
              <a:buClr>
                <a:schemeClr val="lt1"/>
              </a:buClr>
              <a:buSzPts val="1800"/>
              <a:buNone/>
              <a:defRPr sz="1800">
                <a:solidFill>
                  <a:schemeClr val="lt1"/>
                </a:solidFill>
              </a:defRPr>
            </a:lvl1pPr>
            <a:lvl2pPr lvl="1" algn="ctr">
              <a:lnSpc>
                <a:spcPct val="100000"/>
              </a:lnSpc>
              <a:spcBef>
                <a:spcPts val="500"/>
              </a:spcBef>
              <a:spcAft>
                <a:spcPts val="0"/>
              </a:spcAft>
              <a:buClr>
                <a:srgbClr val="664790"/>
              </a:buClr>
              <a:buSzPts val="2000"/>
              <a:buNone/>
              <a:defRPr sz="2000"/>
            </a:lvl2pPr>
            <a:lvl3pPr lvl="2" algn="ctr">
              <a:lnSpc>
                <a:spcPct val="100000"/>
              </a:lnSpc>
              <a:spcBef>
                <a:spcPts val="500"/>
              </a:spcBef>
              <a:spcAft>
                <a:spcPts val="0"/>
              </a:spcAft>
              <a:buClr>
                <a:srgbClr val="664790"/>
              </a:buClr>
              <a:buSzPts val="1800"/>
              <a:buNone/>
              <a:defRPr sz="1800"/>
            </a:lvl3pPr>
            <a:lvl4pPr lvl="3" algn="ctr">
              <a:lnSpc>
                <a:spcPct val="100000"/>
              </a:lnSpc>
              <a:spcBef>
                <a:spcPts val="500"/>
              </a:spcBef>
              <a:spcAft>
                <a:spcPts val="0"/>
              </a:spcAft>
              <a:buClr>
                <a:srgbClr val="664790"/>
              </a:buClr>
              <a:buSzPts val="1600"/>
              <a:buNone/>
              <a:defRPr sz="1600"/>
            </a:lvl4pPr>
            <a:lvl5pPr lvl="4" algn="ctr">
              <a:lnSpc>
                <a:spcPct val="100000"/>
              </a:lnSpc>
              <a:spcBef>
                <a:spcPts val="500"/>
              </a:spcBef>
              <a:spcAft>
                <a:spcPts val="0"/>
              </a:spcAft>
              <a:buClr>
                <a:srgbClr val="664790"/>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pic>
        <p:nvPicPr>
          <p:cNvPr id="17" name="Google Shape;17;p2"/>
          <p:cNvPicPr preferRelativeResize="0"/>
          <p:nvPr/>
        </p:nvPicPr>
        <p:blipFill rotWithShape="1">
          <a:blip r:embed="rId2">
            <a:alphaModFix/>
          </a:blip>
          <a:srcRect/>
          <a:stretch/>
        </p:blipFill>
        <p:spPr>
          <a:xfrm>
            <a:off x="775705" y="0"/>
            <a:ext cx="2393859" cy="1810872"/>
          </a:xfrm>
          <a:prstGeom prst="rect">
            <a:avLst/>
          </a:prstGeom>
          <a:noFill/>
          <a:ln>
            <a:noFill/>
          </a:ln>
        </p:spPr>
      </p:pic>
      <p:sp>
        <p:nvSpPr>
          <p:cNvPr id="18" name="Google Shape;18;p2"/>
          <p:cNvSpPr txBox="1">
            <a:spLocks noGrp="1"/>
          </p:cNvSpPr>
          <p:nvPr>
            <p:ph type="body" idx="2"/>
          </p:nvPr>
        </p:nvSpPr>
        <p:spPr>
          <a:xfrm rot="5400000">
            <a:off x="10671036" y="3683760"/>
            <a:ext cx="2062163" cy="455084"/>
          </a:xfrm>
          <a:prstGeom prst="rect">
            <a:avLst/>
          </a:prstGeom>
          <a:noFill/>
          <a:ln>
            <a:noFill/>
          </a:ln>
        </p:spPr>
        <p:txBody>
          <a:bodyPr spcFirstLastPara="1" wrap="square" lIns="0" tIns="45700" rIns="91425" bIns="45700" anchor="ctr" anchorCtr="0"/>
          <a:lstStyle>
            <a:lvl1pPr marL="457200" lvl="0" indent="-228600" algn="l">
              <a:lnSpc>
                <a:spcPct val="100000"/>
              </a:lnSpc>
              <a:spcBef>
                <a:spcPts val="1000"/>
              </a:spcBef>
              <a:spcAft>
                <a:spcPts val="0"/>
              </a:spcAft>
              <a:buClr>
                <a:schemeClr val="lt1"/>
              </a:buClr>
              <a:buSzPts val="1200"/>
              <a:buNone/>
              <a:defRPr sz="1200">
                <a:solidFill>
                  <a:schemeClr val="lt1"/>
                </a:solidFill>
              </a:defRPr>
            </a:lvl1pPr>
            <a:lvl2pPr marL="914400" lvl="1" indent="-342900" algn="l">
              <a:lnSpc>
                <a:spcPct val="100000"/>
              </a:lnSpc>
              <a:spcBef>
                <a:spcPts val="500"/>
              </a:spcBef>
              <a:spcAft>
                <a:spcPts val="0"/>
              </a:spcAft>
              <a:buClr>
                <a:srgbClr val="664790"/>
              </a:buClr>
              <a:buSzPts val="1800"/>
              <a:buChar char="•"/>
              <a:defRPr/>
            </a:lvl2pPr>
            <a:lvl3pPr marL="1371600" lvl="2" indent="-342900" algn="l">
              <a:lnSpc>
                <a:spcPct val="100000"/>
              </a:lnSpc>
              <a:spcBef>
                <a:spcPts val="500"/>
              </a:spcBef>
              <a:spcAft>
                <a:spcPts val="0"/>
              </a:spcAft>
              <a:buClr>
                <a:srgbClr val="664790"/>
              </a:buClr>
              <a:buSzPts val="1800"/>
              <a:buChar char="•"/>
              <a:defRPr/>
            </a:lvl3pPr>
            <a:lvl4pPr marL="1828800" lvl="3" indent="-342900" algn="l">
              <a:lnSpc>
                <a:spcPct val="100000"/>
              </a:lnSpc>
              <a:spcBef>
                <a:spcPts val="500"/>
              </a:spcBef>
              <a:spcAft>
                <a:spcPts val="0"/>
              </a:spcAft>
              <a:buClr>
                <a:srgbClr val="664790"/>
              </a:buClr>
              <a:buSzPts val="1800"/>
              <a:buChar char="•"/>
              <a:defRPr/>
            </a:lvl4pPr>
            <a:lvl5pPr marL="2286000" lvl="4" indent="-342900" algn="l">
              <a:lnSpc>
                <a:spcPct val="100000"/>
              </a:lnSpc>
              <a:spcBef>
                <a:spcPts val="500"/>
              </a:spcBef>
              <a:spcAft>
                <a:spcPts val="0"/>
              </a:spcAft>
              <a:buClr>
                <a:srgbClr val="664790"/>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random 1">
  <p:cSld name="random 1">
    <p:bg>
      <p:bgPr>
        <a:solidFill>
          <a:schemeClr val="lt1"/>
        </a:solidFill>
        <a:effectLst/>
      </p:bgPr>
    </p:bg>
    <p:spTree>
      <p:nvGrpSpPr>
        <p:cNvPr id="1" name="Shape 193"/>
        <p:cNvGrpSpPr/>
        <p:nvPr/>
      </p:nvGrpSpPr>
      <p:grpSpPr>
        <a:xfrm>
          <a:off x="0" y="0"/>
          <a:ext cx="0" cy="0"/>
          <a:chOff x="0" y="0"/>
          <a:chExt cx="0" cy="0"/>
        </a:xfrm>
      </p:grpSpPr>
      <p:sp>
        <p:nvSpPr>
          <p:cNvPr id="194" name="Google Shape;194;p27"/>
          <p:cNvSpPr txBox="1">
            <a:spLocks noGrp="1"/>
          </p:cNvSpPr>
          <p:nvPr>
            <p:ph type="ctrTitle"/>
          </p:nvPr>
        </p:nvSpPr>
        <p:spPr>
          <a:xfrm>
            <a:off x="914400" y="2235200"/>
            <a:ext cx="8337176" cy="2387600"/>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rgbClr val="664790"/>
              </a:buClr>
              <a:buSzPts val="5400"/>
              <a:buFont typeface="Verdana"/>
              <a:buNone/>
              <a:defRPr sz="5400" b="1">
                <a:solidFill>
                  <a:srgbClr val="664790"/>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5" name="Google Shape;195;p27"/>
          <p:cNvSpPr txBox="1">
            <a:spLocks noGrp="1"/>
          </p:cNvSpPr>
          <p:nvPr>
            <p:ph type="subTitle" idx="1"/>
          </p:nvPr>
        </p:nvSpPr>
        <p:spPr>
          <a:xfrm>
            <a:off x="838200" y="4861249"/>
            <a:ext cx="7296539" cy="1170992"/>
          </a:xfrm>
          <a:prstGeom prst="rect">
            <a:avLst/>
          </a:prstGeom>
          <a:noFill/>
          <a:ln>
            <a:noFill/>
          </a:ln>
        </p:spPr>
        <p:txBody>
          <a:bodyPr spcFirstLastPara="1" wrap="square" lIns="0" tIns="45700" rIns="91425" bIns="45700" anchor="t" anchorCtr="0"/>
          <a:lstStyle>
            <a:lvl1pPr lvl="0" algn="l">
              <a:lnSpc>
                <a:spcPct val="100000"/>
              </a:lnSpc>
              <a:spcBef>
                <a:spcPts val="1000"/>
              </a:spcBef>
              <a:spcAft>
                <a:spcPts val="0"/>
              </a:spcAft>
              <a:buClr>
                <a:srgbClr val="664790"/>
              </a:buClr>
              <a:buSzPts val="2400"/>
              <a:buNone/>
              <a:defRPr sz="2400">
                <a:solidFill>
                  <a:srgbClr val="664790"/>
                </a:solidFill>
              </a:defRPr>
            </a:lvl1pPr>
            <a:lvl2pPr lvl="1" algn="ctr">
              <a:lnSpc>
                <a:spcPct val="100000"/>
              </a:lnSpc>
              <a:spcBef>
                <a:spcPts val="500"/>
              </a:spcBef>
              <a:spcAft>
                <a:spcPts val="0"/>
              </a:spcAft>
              <a:buClr>
                <a:srgbClr val="664790"/>
              </a:buClr>
              <a:buSzPts val="2000"/>
              <a:buNone/>
              <a:defRPr sz="2000"/>
            </a:lvl2pPr>
            <a:lvl3pPr lvl="2" algn="ctr">
              <a:lnSpc>
                <a:spcPct val="100000"/>
              </a:lnSpc>
              <a:spcBef>
                <a:spcPts val="500"/>
              </a:spcBef>
              <a:spcAft>
                <a:spcPts val="0"/>
              </a:spcAft>
              <a:buClr>
                <a:srgbClr val="664790"/>
              </a:buClr>
              <a:buSzPts val="1800"/>
              <a:buNone/>
              <a:defRPr sz="1800"/>
            </a:lvl3pPr>
            <a:lvl4pPr lvl="3" algn="ctr">
              <a:lnSpc>
                <a:spcPct val="100000"/>
              </a:lnSpc>
              <a:spcBef>
                <a:spcPts val="500"/>
              </a:spcBef>
              <a:spcAft>
                <a:spcPts val="0"/>
              </a:spcAft>
              <a:buClr>
                <a:srgbClr val="664790"/>
              </a:buClr>
              <a:buSzPts val="1600"/>
              <a:buNone/>
              <a:defRPr sz="1600"/>
            </a:lvl4pPr>
            <a:lvl5pPr lvl="4" algn="ctr">
              <a:lnSpc>
                <a:spcPct val="100000"/>
              </a:lnSpc>
              <a:spcBef>
                <a:spcPts val="500"/>
              </a:spcBef>
              <a:spcAft>
                <a:spcPts val="0"/>
              </a:spcAft>
              <a:buClr>
                <a:srgbClr val="664790"/>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96" name="Google Shape;196;p27"/>
          <p:cNvSpPr/>
          <p:nvPr/>
        </p:nvSpPr>
        <p:spPr>
          <a:xfrm>
            <a:off x="0" y="2235200"/>
            <a:ext cx="645459" cy="2142864"/>
          </a:xfrm>
          <a:prstGeom prst="rect">
            <a:avLst/>
          </a:prstGeom>
          <a:solidFill>
            <a:srgbClr val="CBC7D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Trebuchet MS"/>
              <a:ea typeface="Trebuchet MS"/>
              <a:cs typeface="Trebuchet MS"/>
              <a:sym typeface="Trebuchet M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random 2">
  <p:cSld name="random 2">
    <p:bg>
      <p:bgPr>
        <a:solidFill>
          <a:srgbClr val="CBC7D8"/>
        </a:solidFill>
        <a:effectLst/>
      </p:bgPr>
    </p:bg>
    <p:spTree>
      <p:nvGrpSpPr>
        <p:cNvPr id="1" name="Shape 197"/>
        <p:cNvGrpSpPr/>
        <p:nvPr/>
      </p:nvGrpSpPr>
      <p:grpSpPr>
        <a:xfrm>
          <a:off x="0" y="0"/>
          <a:ext cx="0" cy="0"/>
          <a:chOff x="0" y="0"/>
          <a:chExt cx="0" cy="0"/>
        </a:xfrm>
      </p:grpSpPr>
      <p:sp>
        <p:nvSpPr>
          <p:cNvPr id="198" name="Google Shape;198;p28"/>
          <p:cNvSpPr txBox="1">
            <a:spLocks noGrp="1"/>
          </p:cNvSpPr>
          <p:nvPr>
            <p:ph type="ctrTitle"/>
          </p:nvPr>
        </p:nvSpPr>
        <p:spPr>
          <a:xfrm>
            <a:off x="914400" y="2235200"/>
            <a:ext cx="10363200" cy="2387600"/>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rgbClr val="664790"/>
              </a:buClr>
              <a:buSzPts val="5400"/>
              <a:buFont typeface="Verdana"/>
              <a:buNone/>
              <a:defRPr sz="5400" b="1">
                <a:solidFill>
                  <a:srgbClr val="664790"/>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9" name="Google Shape;199;p28"/>
          <p:cNvSpPr txBox="1">
            <a:spLocks noGrp="1"/>
          </p:cNvSpPr>
          <p:nvPr>
            <p:ph type="subTitle" idx="1"/>
          </p:nvPr>
        </p:nvSpPr>
        <p:spPr>
          <a:xfrm>
            <a:off x="838200" y="4861249"/>
            <a:ext cx="7296539" cy="1170992"/>
          </a:xfrm>
          <a:prstGeom prst="rect">
            <a:avLst/>
          </a:prstGeom>
          <a:noFill/>
          <a:ln>
            <a:noFill/>
          </a:ln>
        </p:spPr>
        <p:txBody>
          <a:bodyPr spcFirstLastPara="1" wrap="square" lIns="0" tIns="45700" rIns="91425" bIns="45700" anchor="t" anchorCtr="0"/>
          <a:lstStyle>
            <a:lvl1pPr lvl="0" algn="l">
              <a:lnSpc>
                <a:spcPct val="100000"/>
              </a:lnSpc>
              <a:spcBef>
                <a:spcPts val="1000"/>
              </a:spcBef>
              <a:spcAft>
                <a:spcPts val="0"/>
              </a:spcAft>
              <a:buClr>
                <a:srgbClr val="664790"/>
              </a:buClr>
              <a:buSzPts val="2400"/>
              <a:buNone/>
              <a:defRPr sz="2400">
                <a:solidFill>
                  <a:srgbClr val="664790"/>
                </a:solidFill>
              </a:defRPr>
            </a:lvl1pPr>
            <a:lvl2pPr lvl="1" algn="ctr">
              <a:lnSpc>
                <a:spcPct val="100000"/>
              </a:lnSpc>
              <a:spcBef>
                <a:spcPts val="500"/>
              </a:spcBef>
              <a:spcAft>
                <a:spcPts val="0"/>
              </a:spcAft>
              <a:buClr>
                <a:srgbClr val="664790"/>
              </a:buClr>
              <a:buSzPts val="2000"/>
              <a:buNone/>
              <a:defRPr sz="2000"/>
            </a:lvl2pPr>
            <a:lvl3pPr lvl="2" algn="ctr">
              <a:lnSpc>
                <a:spcPct val="100000"/>
              </a:lnSpc>
              <a:spcBef>
                <a:spcPts val="500"/>
              </a:spcBef>
              <a:spcAft>
                <a:spcPts val="0"/>
              </a:spcAft>
              <a:buClr>
                <a:srgbClr val="664790"/>
              </a:buClr>
              <a:buSzPts val="1800"/>
              <a:buNone/>
              <a:defRPr sz="1800"/>
            </a:lvl3pPr>
            <a:lvl4pPr lvl="3" algn="ctr">
              <a:lnSpc>
                <a:spcPct val="100000"/>
              </a:lnSpc>
              <a:spcBef>
                <a:spcPts val="500"/>
              </a:spcBef>
              <a:spcAft>
                <a:spcPts val="0"/>
              </a:spcAft>
              <a:buClr>
                <a:srgbClr val="664790"/>
              </a:buClr>
              <a:buSzPts val="1600"/>
              <a:buNone/>
              <a:defRPr sz="1600"/>
            </a:lvl4pPr>
            <a:lvl5pPr lvl="4" algn="ctr">
              <a:lnSpc>
                <a:spcPct val="100000"/>
              </a:lnSpc>
              <a:spcBef>
                <a:spcPts val="500"/>
              </a:spcBef>
              <a:spcAft>
                <a:spcPts val="0"/>
              </a:spcAft>
              <a:buClr>
                <a:srgbClr val="664790"/>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00" name="Google Shape;200;p28"/>
          <p:cNvSpPr/>
          <p:nvPr/>
        </p:nvSpPr>
        <p:spPr>
          <a:xfrm>
            <a:off x="0" y="2235200"/>
            <a:ext cx="645459" cy="2142864"/>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Trebuchet MS"/>
              <a:ea typeface="Trebuchet MS"/>
              <a:cs typeface="Trebuchet MS"/>
              <a:sym typeface="Trebuchet MS"/>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lank 2">
  <p:cSld name="blank 2">
    <p:bg>
      <p:bgPr>
        <a:solidFill>
          <a:srgbClr val="CBC7D8"/>
        </a:solidFill>
        <a:effectLst/>
      </p:bgPr>
    </p:bg>
    <p:spTree>
      <p:nvGrpSpPr>
        <p:cNvPr id="1" name="Shape 201"/>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ext">
  <p:cSld name="text">
    <p:spTree>
      <p:nvGrpSpPr>
        <p:cNvPr id="1" name="Shape 19"/>
        <p:cNvGrpSpPr/>
        <p:nvPr/>
      </p:nvGrpSpPr>
      <p:grpSpPr>
        <a:xfrm>
          <a:off x="0" y="0"/>
          <a:ext cx="0" cy="0"/>
          <a:chOff x="0" y="0"/>
          <a:chExt cx="0" cy="0"/>
        </a:xfrm>
      </p:grpSpPr>
      <p:sp>
        <p:nvSpPr>
          <p:cNvPr id="20" name="Google Shape;20;p3"/>
          <p:cNvSpPr/>
          <p:nvPr/>
        </p:nvSpPr>
        <p:spPr>
          <a:xfrm>
            <a:off x="0" y="1"/>
            <a:ext cx="12192000" cy="1658471"/>
          </a:xfrm>
          <a:prstGeom prst="rect">
            <a:avLst/>
          </a:prstGeom>
          <a:solidFill>
            <a:srgbClr val="CBC7D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Trebuchet MS"/>
              <a:ea typeface="Trebuchet MS"/>
              <a:cs typeface="Trebuchet MS"/>
              <a:sym typeface="Trebuchet MS"/>
            </a:endParaRPr>
          </a:p>
        </p:txBody>
      </p:sp>
      <p:sp>
        <p:nvSpPr>
          <p:cNvPr id="21" name="Google Shape;21;p3"/>
          <p:cNvSpPr txBox="1">
            <a:spLocks noGrp="1"/>
          </p:cNvSpPr>
          <p:nvPr>
            <p:ph type="title"/>
          </p:nvPr>
        </p:nvSpPr>
        <p:spPr>
          <a:xfrm>
            <a:off x="616775" y="257547"/>
            <a:ext cx="5723068" cy="1142815"/>
          </a:xfrm>
          <a:prstGeom prst="rect">
            <a:avLst/>
          </a:prstGeom>
          <a:noFill/>
          <a:ln>
            <a:noFill/>
          </a:ln>
        </p:spPr>
        <p:txBody>
          <a:bodyPr spcFirstLastPara="1" wrap="square" lIns="0" tIns="45700" rIns="91425" bIns="45700" anchor="ctr" anchorCtr="0"/>
          <a:lstStyle>
            <a:lvl1pPr lvl="0" algn="l">
              <a:lnSpc>
                <a:spcPct val="100000"/>
              </a:lnSpc>
              <a:spcBef>
                <a:spcPts val="0"/>
              </a:spcBef>
              <a:spcAft>
                <a:spcPts val="0"/>
              </a:spcAft>
              <a:buClr>
                <a:srgbClr val="664790"/>
              </a:buClr>
              <a:buSzPts val="2200"/>
              <a:buFont typeface="Verdana"/>
              <a:buNone/>
              <a:defRPr sz="22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2" name="Google Shape;22;p3"/>
          <p:cNvSpPr txBox="1">
            <a:spLocks noGrp="1"/>
          </p:cNvSpPr>
          <p:nvPr>
            <p:ph type="body" idx="1"/>
          </p:nvPr>
        </p:nvSpPr>
        <p:spPr>
          <a:xfrm>
            <a:off x="616775" y="2243979"/>
            <a:ext cx="10929767" cy="3932984"/>
          </a:xfrm>
          <a:prstGeom prst="rect">
            <a:avLst/>
          </a:prstGeom>
          <a:noFill/>
          <a:ln>
            <a:noFill/>
          </a:ln>
        </p:spPr>
        <p:txBody>
          <a:bodyPr spcFirstLastPara="1" wrap="square" lIns="0" tIns="45700" rIns="91425" bIns="45700" anchor="t" anchorCtr="0"/>
          <a:lstStyle>
            <a:lvl1pPr marL="457200" lvl="0" indent="-228600" algn="l">
              <a:lnSpc>
                <a:spcPct val="100000"/>
              </a:lnSpc>
              <a:spcBef>
                <a:spcPts val="1000"/>
              </a:spcBef>
              <a:spcAft>
                <a:spcPts val="0"/>
              </a:spcAft>
              <a:buClr>
                <a:srgbClr val="664790"/>
              </a:buClr>
              <a:buSzPts val="2400"/>
              <a:buNone/>
              <a:defRPr>
                <a:solidFill>
                  <a:srgbClr val="664790"/>
                </a:solidFill>
              </a:defRPr>
            </a:lvl1pPr>
            <a:lvl2pPr marL="914400" lvl="1" indent="-228600" algn="l">
              <a:lnSpc>
                <a:spcPct val="100000"/>
              </a:lnSpc>
              <a:spcBef>
                <a:spcPts val="500"/>
              </a:spcBef>
              <a:spcAft>
                <a:spcPts val="0"/>
              </a:spcAft>
              <a:buClr>
                <a:srgbClr val="664790"/>
              </a:buClr>
              <a:buSzPts val="2000"/>
              <a:buNone/>
              <a:defRPr>
                <a:solidFill>
                  <a:srgbClr val="664790"/>
                </a:solidFill>
              </a:defRPr>
            </a:lvl2pPr>
            <a:lvl3pPr marL="1371600" lvl="2" indent="-228600" algn="l">
              <a:lnSpc>
                <a:spcPct val="100000"/>
              </a:lnSpc>
              <a:spcBef>
                <a:spcPts val="500"/>
              </a:spcBef>
              <a:spcAft>
                <a:spcPts val="0"/>
              </a:spcAft>
              <a:buClr>
                <a:srgbClr val="664790"/>
              </a:buClr>
              <a:buSzPts val="1800"/>
              <a:buNone/>
              <a:defRPr>
                <a:solidFill>
                  <a:srgbClr val="664790"/>
                </a:solidFill>
              </a:defRPr>
            </a:lvl3pPr>
            <a:lvl4pPr marL="1828800" lvl="3" indent="-228600" algn="l">
              <a:lnSpc>
                <a:spcPct val="100000"/>
              </a:lnSpc>
              <a:spcBef>
                <a:spcPts val="500"/>
              </a:spcBef>
              <a:spcAft>
                <a:spcPts val="0"/>
              </a:spcAft>
              <a:buClr>
                <a:srgbClr val="664790"/>
              </a:buClr>
              <a:buSzPts val="1400"/>
              <a:buNone/>
              <a:defRPr>
                <a:solidFill>
                  <a:srgbClr val="664790"/>
                </a:solidFill>
              </a:defRPr>
            </a:lvl4pPr>
            <a:lvl5pPr marL="2286000" lvl="4" indent="-228600" algn="l">
              <a:lnSpc>
                <a:spcPct val="100000"/>
              </a:lnSpc>
              <a:spcBef>
                <a:spcPts val="500"/>
              </a:spcBef>
              <a:spcAft>
                <a:spcPts val="0"/>
              </a:spcAft>
              <a:buClr>
                <a:srgbClr val="664790"/>
              </a:buClr>
              <a:buSzPts val="1200"/>
              <a:buNone/>
              <a:defRPr>
                <a:solidFill>
                  <a:srgbClr val="664790"/>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3" name="Google Shape;23;p3"/>
          <p:cNvSpPr/>
          <p:nvPr/>
        </p:nvSpPr>
        <p:spPr>
          <a:xfrm>
            <a:off x="616775" y="6566070"/>
            <a:ext cx="391296" cy="291533"/>
          </a:xfrm>
          <a:prstGeom prst="rect">
            <a:avLst/>
          </a:prstGeom>
          <a:solidFill>
            <a:srgbClr val="66479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Trebuchet MS"/>
              <a:ea typeface="Trebuchet MS"/>
              <a:cs typeface="Trebuchet MS"/>
              <a:sym typeface="Trebuchet MS"/>
            </a:endParaRPr>
          </a:p>
        </p:txBody>
      </p:sp>
      <p:sp>
        <p:nvSpPr>
          <p:cNvPr id="24" name="Google Shape;24;p3"/>
          <p:cNvSpPr txBox="1">
            <a:spLocks noGrp="1"/>
          </p:cNvSpPr>
          <p:nvPr>
            <p:ph type="ftr" idx="11"/>
          </p:nvPr>
        </p:nvSpPr>
        <p:spPr>
          <a:xfrm>
            <a:off x="1008071" y="6566069"/>
            <a:ext cx="4114800" cy="291510"/>
          </a:xfrm>
          <a:prstGeom prst="rect">
            <a:avLst/>
          </a:prstGeom>
          <a:noFill/>
          <a:ln>
            <a:noFill/>
          </a:ln>
        </p:spPr>
        <p:txBody>
          <a:bodyPr spcFirstLastPara="1" wrap="square" lIns="108000" tIns="36000" rIns="36000" bIns="36000" anchor="ctr" anchorCtr="0"/>
          <a:lstStyle>
            <a:lvl1pPr lvl="0" algn="l">
              <a:spcBef>
                <a:spcPts val="0"/>
              </a:spcBef>
              <a:spcAft>
                <a:spcPts val="0"/>
              </a:spcAft>
              <a:buSzPts val="1400"/>
              <a:buNone/>
              <a:defRPr sz="800">
                <a:solidFill>
                  <a:srgbClr val="664790"/>
                </a:solidFill>
                <a:latin typeface="Verdana"/>
                <a:ea typeface="Verdana"/>
                <a:cs typeface="Verdana"/>
                <a:sym typeface="Verdana"/>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3"/>
          <p:cNvSpPr txBox="1">
            <a:spLocks noGrp="1"/>
          </p:cNvSpPr>
          <p:nvPr>
            <p:ph type="sldNum" idx="12"/>
          </p:nvPr>
        </p:nvSpPr>
        <p:spPr>
          <a:xfrm>
            <a:off x="616775" y="6566070"/>
            <a:ext cx="391296" cy="291513"/>
          </a:xfrm>
          <a:prstGeom prst="rect">
            <a:avLst/>
          </a:prstGeom>
          <a:noFill/>
          <a:ln>
            <a:noFill/>
          </a:ln>
        </p:spPr>
        <p:txBody>
          <a:bodyPr spcFirstLastPara="1" wrap="square" lIns="36000" tIns="36000" rIns="36000" bIns="36000" anchor="ctr" anchorCtr="0">
            <a:noAutofit/>
          </a:bodyPr>
          <a:lstStyle>
            <a:lvl1pPr marL="0" marR="0" lvl="0" indent="0" algn="ctr" rtl="0">
              <a:spcBef>
                <a:spcPts val="0"/>
              </a:spcBef>
              <a:buNone/>
              <a:defRPr sz="800" b="0" i="0" u="none" strike="noStrike" cap="none">
                <a:solidFill>
                  <a:schemeClr val="lt1"/>
                </a:solidFill>
                <a:latin typeface="Verdana"/>
                <a:ea typeface="Verdana"/>
                <a:cs typeface="Verdana"/>
                <a:sym typeface="Verdana"/>
              </a:defRPr>
            </a:lvl1pPr>
            <a:lvl2pPr marL="0" marR="0" lvl="1" indent="0" algn="ctr" rtl="0">
              <a:spcBef>
                <a:spcPts val="0"/>
              </a:spcBef>
              <a:buNone/>
              <a:defRPr sz="800" b="0" i="0" u="none" strike="noStrike" cap="none">
                <a:solidFill>
                  <a:schemeClr val="lt1"/>
                </a:solidFill>
                <a:latin typeface="Verdana"/>
                <a:ea typeface="Verdana"/>
                <a:cs typeface="Verdana"/>
                <a:sym typeface="Verdana"/>
              </a:defRPr>
            </a:lvl2pPr>
            <a:lvl3pPr marL="0" marR="0" lvl="2" indent="0" algn="ctr" rtl="0">
              <a:spcBef>
                <a:spcPts val="0"/>
              </a:spcBef>
              <a:buNone/>
              <a:defRPr sz="800" b="0" i="0" u="none" strike="noStrike" cap="none">
                <a:solidFill>
                  <a:schemeClr val="lt1"/>
                </a:solidFill>
                <a:latin typeface="Verdana"/>
                <a:ea typeface="Verdana"/>
                <a:cs typeface="Verdana"/>
                <a:sym typeface="Verdana"/>
              </a:defRPr>
            </a:lvl3pPr>
            <a:lvl4pPr marL="0" marR="0" lvl="3" indent="0" algn="ctr" rtl="0">
              <a:spcBef>
                <a:spcPts val="0"/>
              </a:spcBef>
              <a:buNone/>
              <a:defRPr sz="800" b="0" i="0" u="none" strike="noStrike" cap="none">
                <a:solidFill>
                  <a:schemeClr val="lt1"/>
                </a:solidFill>
                <a:latin typeface="Verdana"/>
                <a:ea typeface="Verdana"/>
                <a:cs typeface="Verdana"/>
                <a:sym typeface="Verdana"/>
              </a:defRPr>
            </a:lvl4pPr>
            <a:lvl5pPr marL="0" marR="0" lvl="4" indent="0" algn="ctr" rtl="0">
              <a:spcBef>
                <a:spcPts val="0"/>
              </a:spcBef>
              <a:buNone/>
              <a:defRPr sz="800" b="0" i="0" u="none" strike="noStrike" cap="none">
                <a:solidFill>
                  <a:schemeClr val="lt1"/>
                </a:solidFill>
                <a:latin typeface="Verdana"/>
                <a:ea typeface="Verdana"/>
                <a:cs typeface="Verdana"/>
                <a:sym typeface="Verdana"/>
              </a:defRPr>
            </a:lvl5pPr>
            <a:lvl6pPr marL="0" marR="0" lvl="5" indent="0" algn="ctr" rtl="0">
              <a:spcBef>
                <a:spcPts val="0"/>
              </a:spcBef>
              <a:buNone/>
              <a:defRPr sz="800" b="0" i="0" u="none" strike="noStrike" cap="none">
                <a:solidFill>
                  <a:schemeClr val="lt1"/>
                </a:solidFill>
                <a:latin typeface="Verdana"/>
                <a:ea typeface="Verdana"/>
                <a:cs typeface="Verdana"/>
                <a:sym typeface="Verdana"/>
              </a:defRPr>
            </a:lvl6pPr>
            <a:lvl7pPr marL="0" marR="0" lvl="6" indent="0" algn="ctr" rtl="0">
              <a:spcBef>
                <a:spcPts val="0"/>
              </a:spcBef>
              <a:buNone/>
              <a:defRPr sz="800" b="0" i="0" u="none" strike="noStrike" cap="none">
                <a:solidFill>
                  <a:schemeClr val="lt1"/>
                </a:solidFill>
                <a:latin typeface="Verdana"/>
                <a:ea typeface="Verdana"/>
                <a:cs typeface="Verdana"/>
                <a:sym typeface="Verdana"/>
              </a:defRPr>
            </a:lvl7pPr>
            <a:lvl8pPr marL="0" marR="0" lvl="7" indent="0" algn="ctr" rtl="0">
              <a:spcBef>
                <a:spcPts val="0"/>
              </a:spcBef>
              <a:buNone/>
              <a:defRPr sz="800" b="0" i="0" u="none" strike="noStrike" cap="none">
                <a:solidFill>
                  <a:schemeClr val="lt1"/>
                </a:solidFill>
                <a:latin typeface="Verdana"/>
                <a:ea typeface="Verdana"/>
                <a:cs typeface="Verdana"/>
                <a:sym typeface="Verdana"/>
              </a:defRPr>
            </a:lvl8pPr>
            <a:lvl9pPr marL="0" marR="0" lvl="8" indent="0" algn="ctr" rtl="0">
              <a:spcBef>
                <a:spcPts val="0"/>
              </a:spcBef>
              <a:buNone/>
              <a:defRPr sz="800" b="0" i="0" u="none" strike="noStrike" cap="none">
                <a:solidFill>
                  <a:schemeClr val="lt1"/>
                </a:solidFill>
                <a:latin typeface="Verdana"/>
                <a:ea typeface="Verdana"/>
                <a:cs typeface="Verdana"/>
                <a:sym typeface="Verdana"/>
              </a:defRPr>
            </a:lvl9pPr>
          </a:lstStyle>
          <a:p>
            <a:fld id="{00000000-1234-1234-1234-123412341234}" type="slidenum">
              <a:rPr lang="lv-LV" smtClean="0"/>
              <a:pPr/>
              <a:t>‹#›</a:t>
            </a:fld>
            <a:endParaRPr lang="lv-LV"/>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Slide 2" type="title">
  <p:cSld name="TITLE">
    <p:bg>
      <p:bgPr>
        <a:solidFill>
          <a:schemeClr val="lt1"/>
        </a:solidFill>
        <a:effectLst/>
      </p:bgPr>
    </p:bg>
    <p:spTree>
      <p:nvGrpSpPr>
        <p:cNvPr id="1" name="Shape 26"/>
        <p:cNvGrpSpPr/>
        <p:nvPr/>
      </p:nvGrpSpPr>
      <p:grpSpPr>
        <a:xfrm>
          <a:off x="0" y="0"/>
          <a:ext cx="0" cy="0"/>
          <a:chOff x="0" y="0"/>
          <a:chExt cx="0" cy="0"/>
        </a:xfrm>
      </p:grpSpPr>
      <p:sp>
        <p:nvSpPr>
          <p:cNvPr id="27" name="Google Shape;27;p4"/>
          <p:cNvSpPr txBox="1">
            <a:spLocks noGrp="1"/>
          </p:cNvSpPr>
          <p:nvPr>
            <p:ph type="ctrTitle"/>
          </p:nvPr>
        </p:nvSpPr>
        <p:spPr>
          <a:xfrm>
            <a:off x="895575" y="2235200"/>
            <a:ext cx="8470751" cy="2387600"/>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chemeClr val="dk1"/>
              </a:buClr>
              <a:buSzPts val="5400"/>
              <a:buFont typeface="Verdana"/>
              <a:buNone/>
              <a:defRPr sz="5400" b="1">
                <a:solidFill>
                  <a:schemeClr val="dk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8" name="Google Shape;28;p4"/>
          <p:cNvSpPr txBox="1">
            <a:spLocks noGrp="1"/>
          </p:cNvSpPr>
          <p:nvPr>
            <p:ph type="subTitle" idx="1"/>
          </p:nvPr>
        </p:nvSpPr>
        <p:spPr>
          <a:xfrm>
            <a:off x="1039009" y="5518673"/>
            <a:ext cx="7296539" cy="892885"/>
          </a:xfrm>
          <a:prstGeom prst="rect">
            <a:avLst/>
          </a:prstGeom>
          <a:noFill/>
          <a:ln>
            <a:noFill/>
          </a:ln>
        </p:spPr>
        <p:txBody>
          <a:bodyPr spcFirstLastPara="1" wrap="square" lIns="0" tIns="45700" rIns="91425" bIns="45700" anchor="t" anchorCtr="0"/>
          <a:lstStyle>
            <a:lvl1pPr lvl="0" algn="l">
              <a:lnSpc>
                <a:spcPct val="100000"/>
              </a:lnSpc>
              <a:spcBef>
                <a:spcPts val="1000"/>
              </a:spcBef>
              <a:spcAft>
                <a:spcPts val="0"/>
              </a:spcAft>
              <a:buClr>
                <a:srgbClr val="664790"/>
              </a:buClr>
              <a:buSzPts val="1800"/>
              <a:buNone/>
              <a:defRPr sz="1800">
                <a:solidFill>
                  <a:srgbClr val="664790"/>
                </a:solidFill>
              </a:defRPr>
            </a:lvl1pPr>
            <a:lvl2pPr lvl="1" algn="ctr">
              <a:lnSpc>
                <a:spcPct val="100000"/>
              </a:lnSpc>
              <a:spcBef>
                <a:spcPts val="500"/>
              </a:spcBef>
              <a:spcAft>
                <a:spcPts val="0"/>
              </a:spcAft>
              <a:buClr>
                <a:srgbClr val="664790"/>
              </a:buClr>
              <a:buSzPts val="2000"/>
              <a:buNone/>
              <a:defRPr sz="2000"/>
            </a:lvl2pPr>
            <a:lvl3pPr lvl="2" algn="ctr">
              <a:lnSpc>
                <a:spcPct val="100000"/>
              </a:lnSpc>
              <a:spcBef>
                <a:spcPts val="500"/>
              </a:spcBef>
              <a:spcAft>
                <a:spcPts val="0"/>
              </a:spcAft>
              <a:buClr>
                <a:srgbClr val="664790"/>
              </a:buClr>
              <a:buSzPts val="1800"/>
              <a:buNone/>
              <a:defRPr sz="1800"/>
            </a:lvl3pPr>
            <a:lvl4pPr lvl="3" algn="ctr">
              <a:lnSpc>
                <a:spcPct val="100000"/>
              </a:lnSpc>
              <a:spcBef>
                <a:spcPts val="500"/>
              </a:spcBef>
              <a:spcAft>
                <a:spcPts val="0"/>
              </a:spcAft>
              <a:buClr>
                <a:srgbClr val="664790"/>
              </a:buClr>
              <a:buSzPts val="1600"/>
              <a:buNone/>
              <a:defRPr sz="1600"/>
            </a:lvl4pPr>
            <a:lvl5pPr lvl="4" algn="ctr">
              <a:lnSpc>
                <a:spcPct val="100000"/>
              </a:lnSpc>
              <a:spcBef>
                <a:spcPts val="500"/>
              </a:spcBef>
              <a:spcAft>
                <a:spcPts val="0"/>
              </a:spcAft>
              <a:buClr>
                <a:srgbClr val="664790"/>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9" name="Google Shape;29;p4"/>
          <p:cNvSpPr/>
          <p:nvPr/>
        </p:nvSpPr>
        <p:spPr>
          <a:xfrm>
            <a:off x="0" y="2235200"/>
            <a:ext cx="645459" cy="2142864"/>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Trebuchet MS"/>
              <a:ea typeface="Trebuchet MS"/>
              <a:cs typeface="Trebuchet MS"/>
              <a:sym typeface="Trebuchet MS"/>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ext image 5">
  <p:cSld name="text image 5">
    <p:spTree>
      <p:nvGrpSpPr>
        <p:cNvPr id="1" name="Shape 30"/>
        <p:cNvGrpSpPr/>
        <p:nvPr/>
      </p:nvGrpSpPr>
      <p:grpSpPr>
        <a:xfrm>
          <a:off x="0" y="0"/>
          <a:ext cx="0" cy="0"/>
          <a:chOff x="0" y="0"/>
          <a:chExt cx="0" cy="0"/>
        </a:xfrm>
      </p:grpSpPr>
      <p:sp>
        <p:nvSpPr>
          <p:cNvPr id="31" name="Google Shape;31;p5"/>
          <p:cNvSpPr>
            <a:spLocks noGrp="1"/>
          </p:cNvSpPr>
          <p:nvPr>
            <p:ph type="pic" idx="2"/>
          </p:nvPr>
        </p:nvSpPr>
        <p:spPr>
          <a:xfrm>
            <a:off x="1" y="1658472"/>
            <a:ext cx="3708400" cy="5199108"/>
          </a:xfrm>
          <a:prstGeom prst="rect">
            <a:avLst/>
          </a:prstGeom>
          <a:solidFill>
            <a:srgbClr val="F2F2F2"/>
          </a:solidFill>
          <a:ln>
            <a:noFill/>
          </a:ln>
        </p:spPr>
        <p:txBody>
          <a:bodyPr spcFirstLastPara="1" wrap="square" lIns="0" tIns="45700" rIns="91425" bIns="45700" anchor="ctr" anchorCtr="0"/>
          <a:lstStyle>
            <a:lvl1pPr marR="0" lvl="0" algn="ctr" rtl="0">
              <a:lnSpc>
                <a:spcPct val="100000"/>
              </a:lnSpc>
              <a:spcBef>
                <a:spcPts val="1000"/>
              </a:spcBef>
              <a:spcAft>
                <a:spcPts val="0"/>
              </a:spcAft>
              <a:buClr>
                <a:srgbClr val="664790"/>
              </a:buClr>
              <a:buSzPts val="1000"/>
              <a:buFont typeface="Arial"/>
              <a:buNone/>
              <a:defRPr sz="1000" b="0" i="0" u="none" strike="noStrike" cap="none">
                <a:solidFill>
                  <a:srgbClr val="664790"/>
                </a:solidFill>
                <a:latin typeface="Verdana"/>
                <a:ea typeface="Verdana"/>
                <a:cs typeface="Verdana"/>
                <a:sym typeface="Verdana"/>
              </a:defRPr>
            </a:lvl1pPr>
            <a:lvl2pPr marR="0" lvl="1" algn="l" rtl="0">
              <a:lnSpc>
                <a:spcPct val="100000"/>
              </a:lnSpc>
              <a:spcBef>
                <a:spcPts val="500"/>
              </a:spcBef>
              <a:spcAft>
                <a:spcPts val="0"/>
              </a:spcAft>
              <a:buClr>
                <a:srgbClr val="664790"/>
              </a:buClr>
              <a:buSzPts val="2000"/>
              <a:buFont typeface="Arial"/>
              <a:buChar char="•"/>
              <a:defRPr sz="2000" b="0" i="0" u="none" strike="noStrike" cap="none">
                <a:solidFill>
                  <a:srgbClr val="664790"/>
                </a:solidFill>
                <a:latin typeface="Verdana"/>
                <a:ea typeface="Verdana"/>
                <a:cs typeface="Verdana"/>
                <a:sym typeface="Verdana"/>
              </a:defRPr>
            </a:lvl2pPr>
            <a:lvl3pPr marR="0" lvl="2" algn="l" rtl="0">
              <a:lnSpc>
                <a:spcPct val="100000"/>
              </a:lnSpc>
              <a:spcBef>
                <a:spcPts val="500"/>
              </a:spcBef>
              <a:spcAft>
                <a:spcPts val="0"/>
              </a:spcAft>
              <a:buClr>
                <a:srgbClr val="664790"/>
              </a:buClr>
              <a:buSzPts val="1800"/>
              <a:buFont typeface="Arial"/>
              <a:buChar char="•"/>
              <a:defRPr sz="1800" b="0" i="0" u="none" strike="noStrike" cap="none">
                <a:solidFill>
                  <a:srgbClr val="664790"/>
                </a:solidFill>
                <a:latin typeface="Verdana"/>
                <a:ea typeface="Verdana"/>
                <a:cs typeface="Verdana"/>
                <a:sym typeface="Verdana"/>
              </a:defRPr>
            </a:lvl3pPr>
            <a:lvl4pPr marR="0" lvl="3" algn="l" rtl="0">
              <a:lnSpc>
                <a:spcPct val="100000"/>
              </a:lnSpc>
              <a:spcBef>
                <a:spcPts val="500"/>
              </a:spcBef>
              <a:spcAft>
                <a:spcPts val="0"/>
              </a:spcAft>
              <a:buClr>
                <a:srgbClr val="664790"/>
              </a:buClr>
              <a:buSzPts val="1400"/>
              <a:buFont typeface="Arial"/>
              <a:buChar char="•"/>
              <a:defRPr sz="1400" b="0" i="0" u="none" strike="noStrike" cap="none">
                <a:solidFill>
                  <a:srgbClr val="664790"/>
                </a:solidFill>
                <a:latin typeface="Verdana"/>
                <a:ea typeface="Verdana"/>
                <a:cs typeface="Verdana"/>
                <a:sym typeface="Verdana"/>
              </a:defRPr>
            </a:lvl4pPr>
            <a:lvl5pPr marR="0" lvl="4" algn="l" rtl="0">
              <a:lnSpc>
                <a:spcPct val="100000"/>
              </a:lnSpc>
              <a:spcBef>
                <a:spcPts val="500"/>
              </a:spcBef>
              <a:spcAft>
                <a:spcPts val="0"/>
              </a:spcAft>
              <a:buClr>
                <a:srgbClr val="664790"/>
              </a:buClr>
              <a:buSzPts val="1200"/>
              <a:buFont typeface="Arial"/>
              <a:buChar char="•"/>
              <a:defRPr sz="1200" b="0" i="0" u="none" strike="noStrike" cap="none">
                <a:solidFill>
                  <a:srgbClr val="664790"/>
                </a:solidFill>
                <a:latin typeface="Verdana"/>
                <a:ea typeface="Verdana"/>
                <a:cs typeface="Verdana"/>
                <a:sym typeface="Verdana"/>
              </a:defRPr>
            </a:lvl5pPr>
            <a:lvl6pPr marR="0" lvl="5"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9pPr>
          </a:lstStyle>
          <a:p>
            <a:endParaRPr/>
          </a:p>
        </p:txBody>
      </p:sp>
      <p:sp>
        <p:nvSpPr>
          <p:cNvPr id="32" name="Google Shape;32;p5"/>
          <p:cNvSpPr/>
          <p:nvPr/>
        </p:nvSpPr>
        <p:spPr>
          <a:xfrm>
            <a:off x="616775" y="6566070"/>
            <a:ext cx="391296" cy="291533"/>
          </a:xfrm>
          <a:prstGeom prst="rect">
            <a:avLst/>
          </a:prstGeom>
          <a:solidFill>
            <a:srgbClr val="66479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Trebuchet MS"/>
              <a:ea typeface="Trebuchet MS"/>
              <a:cs typeface="Trebuchet MS"/>
              <a:sym typeface="Trebuchet MS"/>
            </a:endParaRPr>
          </a:p>
        </p:txBody>
      </p:sp>
      <p:sp>
        <p:nvSpPr>
          <p:cNvPr id="33" name="Google Shape;33;p5"/>
          <p:cNvSpPr txBox="1">
            <a:spLocks noGrp="1"/>
          </p:cNvSpPr>
          <p:nvPr>
            <p:ph type="ftr" idx="11"/>
          </p:nvPr>
        </p:nvSpPr>
        <p:spPr>
          <a:xfrm>
            <a:off x="1008071" y="6566069"/>
            <a:ext cx="4114800" cy="291510"/>
          </a:xfrm>
          <a:prstGeom prst="rect">
            <a:avLst/>
          </a:prstGeom>
          <a:noFill/>
          <a:ln>
            <a:noFill/>
          </a:ln>
        </p:spPr>
        <p:txBody>
          <a:bodyPr spcFirstLastPara="1" wrap="square" lIns="108000" tIns="36000" rIns="36000" bIns="36000" anchor="ctr" anchorCtr="0"/>
          <a:lstStyle>
            <a:lvl1pPr lvl="0" algn="l">
              <a:spcBef>
                <a:spcPts val="0"/>
              </a:spcBef>
              <a:spcAft>
                <a:spcPts val="0"/>
              </a:spcAft>
              <a:buSzPts val="1400"/>
              <a:buNone/>
              <a:defRPr sz="800">
                <a:solidFill>
                  <a:srgbClr val="664790"/>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5"/>
          <p:cNvSpPr txBox="1">
            <a:spLocks noGrp="1"/>
          </p:cNvSpPr>
          <p:nvPr>
            <p:ph type="sldNum" idx="12"/>
          </p:nvPr>
        </p:nvSpPr>
        <p:spPr>
          <a:xfrm>
            <a:off x="616775" y="6566070"/>
            <a:ext cx="391296" cy="291513"/>
          </a:xfrm>
          <a:prstGeom prst="rect">
            <a:avLst/>
          </a:prstGeom>
          <a:noFill/>
          <a:ln>
            <a:noFill/>
          </a:ln>
        </p:spPr>
        <p:txBody>
          <a:bodyPr spcFirstLastPara="1" wrap="square" lIns="36000" tIns="36000" rIns="36000" bIns="36000" anchor="ctr" anchorCtr="0">
            <a:noAutofit/>
          </a:bodyPr>
          <a:lstStyle>
            <a:lvl1pPr marL="0" marR="0" lvl="0" indent="0" algn="ctr" rtl="0">
              <a:spcBef>
                <a:spcPts val="0"/>
              </a:spcBef>
              <a:buNone/>
              <a:defRPr sz="800">
                <a:solidFill>
                  <a:schemeClr val="lt1"/>
                </a:solidFill>
                <a:latin typeface="Verdana"/>
                <a:ea typeface="Verdana"/>
                <a:cs typeface="Verdana"/>
                <a:sym typeface="Verdana"/>
              </a:defRPr>
            </a:lvl1pPr>
            <a:lvl2pPr marL="0" marR="0" lvl="1" indent="0" algn="ctr" rtl="0">
              <a:spcBef>
                <a:spcPts val="0"/>
              </a:spcBef>
              <a:buNone/>
              <a:defRPr sz="800">
                <a:solidFill>
                  <a:schemeClr val="lt1"/>
                </a:solidFill>
                <a:latin typeface="Verdana"/>
                <a:ea typeface="Verdana"/>
                <a:cs typeface="Verdana"/>
                <a:sym typeface="Verdana"/>
              </a:defRPr>
            </a:lvl2pPr>
            <a:lvl3pPr marL="0" marR="0" lvl="2" indent="0" algn="ctr" rtl="0">
              <a:spcBef>
                <a:spcPts val="0"/>
              </a:spcBef>
              <a:buNone/>
              <a:defRPr sz="800">
                <a:solidFill>
                  <a:schemeClr val="lt1"/>
                </a:solidFill>
                <a:latin typeface="Verdana"/>
                <a:ea typeface="Verdana"/>
                <a:cs typeface="Verdana"/>
                <a:sym typeface="Verdana"/>
              </a:defRPr>
            </a:lvl3pPr>
            <a:lvl4pPr marL="0" marR="0" lvl="3" indent="0" algn="ctr" rtl="0">
              <a:spcBef>
                <a:spcPts val="0"/>
              </a:spcBef>
              <a:buNone/>
              <a:defRPr sz="800">
                <a:solidFill>
                  <a:schemeClr val="lt1"/>
                </a:solidFill>
                <a:latin typeface="Verdana"/>
                <a:ea typeface="Verdana"/>
                <a:cs typeface="Verdana"/>
                <a:sym typeface="Verdana"/>
              </a:defRPr>
            </a:lvl4pPr>
            <a:lvl5pPr marL="0" marR="0" lvl="4" indent="0" algn="ctr" rtl="0">
              <a:spcBef>
                <a:spcPts val="0"/>
              </a:spcBef>
              <a:buNone/>
              <a:defRPr sz="800">
                <a:solidFill>
                  <a:schemeClr val="lt1"/>
                </a:solidFill>
                <a:latin typeface="Verdana"/>
                <a:ea typeface="Verdana"/>
                <a:cs typeface="Verdana"/>
                <a:sym typeface="Verdana"/>
              </a:defRPr>
            </a:lvl5pPr>
            <a:lvl6pPr marL="0" marR="0" lvl="5" indent="0" algn="ctr" rtl="0">
              <a:spcBef>
                <a:spcPts val="0"/>
              </a:spcBef>
              <a:buNone/>
              <a:defRPr sz="800">
                <a:solidFill>
                  <a:schemeClr val="lt1"/>
                </a:solidFill>
                <a:latin typeface="Verdana"/>
                <a:ea typeface="Verdana"/>
                <a:cs typeface="Verdana"/>
                <a:sym typeface="Verdana"/>
              </a:defRPr>
            </a:lvl6pPr>
            <a:lvl7pPr marL="0" marR="0" lvl="6" indent="0" algn="ctr" rtl="0">
              <a:spcBef>
                <a:spcPts val="0"/>
              </a:spcBef>
              <a:buNone/>
              <a:defRPr sz="800">
                <a:solidFill>
                  <a:schemeClr val="lt1"/>
                </a:solidFill>
                <a:latin typeface="Verdana"/>
                <a:ea typeface="Verdana"/>
                <a:cs typeface="Verdana"/>
                <a:sym typeface="Verdana"/>
              </a:defRPr>
            </a:lvl7pPr>
            <a:lvl8pPr marL="0" marR="0" lvl="7" indent="0" algn="ctr" rtl="0">
              <a:spcBef>
                <a:spcPts val="0"/>
              </a:spcBef>
              <a:buNone/>
              <a:defRPr sz="800">
                <a:solidFill>
                  <a:schemeClr val="lt1"/>
                </a:solidFill>
                <a:latin typeface="Verdana"/>
                <a:ea typeface="Verdana"/>
                <a:cs typeface="Verdana"/>
                <a:sym typeface="Verdana"/>
              </a:defRPr>
            </a:lvl8pPr>
            <a:lvl9pPr marL="0" marR="0" lvl="8" indent="0" algn="ctr" rtl="0">
              <a:spcBef>
                <a:spcPts val="0"/>
              </a:spcBef>
              <a:buNone/>
              <a:defRPr sz="800">
                <a:solidFill>
                  <a:schemeClr val="lt1"/>
                </a:solidFill>
                <a:latin typeface="Verdana"/>
                <a:ea typeface="Verdana"/>
                <a:cs typeface="Verdana"/>
                <a:sym typeface="Verdana"/>
              </a:defRPr>
            </a:lvl9pPr>
          </a:lstStyle>
          <a:p>
            <a:fld id="{00000000-1234-1234-1234-123412341234}" type="slidenum">
              <a:rPr lang="lv-LV" smtClean="0"/>
              <a:pPr/>
              <a:t>‹#›</a:t>
            </a:fld>
            <a:endParaRPr lang="lv-LV"/>
          </a:p>
        </p:txBody>
      </p:sp>
      <p:sp>
        <p:nvSpPr>
          <p:cNvPr id="35" name="Google Shape;35;p5"/>
          <p:cNvSpPr/>
          <p:nvPr/>
        </p:nvSpPr>
        <p:spPr>
          <a:xfrm>
            <a:off x="0" y="1"/>
            <a:ext cx="12192000" cy="1658471"/>
          </a:xfrm>
          <a:prstGeom prst="rect">
            <a:avLst/>
          </a:prstGeom>
          <a:solidFill>
            <a:srgbClr val="CBC7D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Trebuchet MS"/>
              <a:ea typeface="Trebuchet MS"/>
              <a:cs typeface="Trebuchet MS"/>
              <a:sym typeface="Trebuchet MS"/>
            </a:endParaRPr>
          </a:p>
        </p:txBody>
      </p:sp>
      <p:sp>
        <p:nvSpPr>
          <p:cNvPr id="36" name="Google Shape;36;p5"/>
          <p:cNvSpPr txBox="1">
            <a:spLocks noGrp="1"/>
          </p:cNvSpPr>
          <p:nvPr>
            <p:ph type="title"/>
          </p:nvPr>
        </p:nvSpPr>
        <p:spPr>
          <a:xfrm>
            <a:off x="616775" y="257547"/>
            <a:ext cx="5723068" cy="1142815"/>
          </a:xfrm>
          <a:prstGeom prst="rect">
            <a:avLst/>
          </a:prstGeom>
          <a:noFill/>
          <a:ln>
            <a:noFill/>
          </a:ln>
        </p:spPr>
        <p:txBody>
          <a:bodyPr spcFirstLastPara="1" wrap="square" lIns="0" tIns="45700" rIns="91425" bIns="45700" anchor="ctr" anchorCtr="0"/>
          <a:lstStyle>
            <a:lvl1pPr lvl="0" algn="l">
              <a:lnSpc>
                <a:spcPct val="100000"/>
              </a:lnSpc>
              <a:spcBef>
                <a:spcPts val="0"/>
              </a:spcBef>
              <a:spcAft>
                <a:spcPts val="0"/>
              </a:spcAft>
              <a:buClr>
                <a:srgbClr val="664790"/>
              </a:buClr>
              <a:buSzPts val="2200"/>
              <a:buFont typeface="Verdana"/>
              <a:buNone/>
              <a:defRPr sz="22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full image 2">
  <p:cSld name="full image 2">
    <p:spTree>
      <p:nvGrpSpPr>
        <p:cNvPr id="1" name="Shape 116"/>
        <p:cNvGrpSpPr/>
        <p:nvPr/>
      </p:nvGrpSpPr>
      <p:grpSpPr>
        <a:xfrm>
          <a:off x="0" y="0"/>
          <a:ext cx="0" cy="0"/>
          <a:chOff x="0" y="0"/>
          <a:chExt cx="0" cy="0"/>
        </a:xfrm>
      </p:grpSpPr>
      <p:sp>
        <p:nvSpPr>
          <p:cNvPr id="117" name="Google Shape;117;p17"/>
          <p:cNvSpPr/>
          <p:nvPr/>
        </p:nvSpPr>
        <p:spPr>
          <a:xfrm>
            <a:off x="0" y="-1"/>
            <a:ext cx="6096000" cy="6857579"/>
          </a:xfrm>
          <a:prstGeom prst="rect">
            <a:avLst/>
          </a:prstGeom>
          <a:solidFill>
            <a:srgbClr val="66479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Trebuchet MS"/>
              <a:ea typeface="Trebuchet MS"/>
              <a:cs typeface="Trebuchet MS"/>
              <a:sym typeface="Trebuchet MS"/>
            </a:endParaRPr>
          </a:p>
        </p:txBody>
      </p:sp>
      <p:sp>
        <p:nvSpPr>
          <p:cNvPr id="118" name="Google Shape;118;p17"/>
          <p:cNvSpPr txBox="1">
            <a:spLocks noGrp="1"/>
          </p:cNvSpPr>
          <p:nvPr>
            <p:ph type="title"/>
          </p:nvPr>
        </p:nvSpPr>
        <p:spPr>
          <a:xfrm>
            <a:off x="616775" y="582705"/>
            <a:ext cx="4506096" cy="746687"/>
          </a:xfrm>
          <a:prstGeom prst="rect">
            <a:avLst/>
          </a:prstGeom>
          <a:noFill/>
          <a:ln>
            <a:noFill/>
          </a:ln>
        </p:spPr>
        <p:txBody>
          <a:bodyPr spcFirstLastPara="1" wrap="square" lIns="0" tIns="45700" rIns="0" bIns="45700" anchor="t" anchorCtr="0"/>
          <a:lstStyle>
            <a:lvl1pPr lvl="0" algn="l">
              <a:lnSpc>
                <a:spcPct val="100000"/>
              </a:lnSpc>
              <a:spcBef>
                <a:spcPts val="0"/>
              </a:spcBef>
              <a:spcAft>
                <a:spcPts val="0"/>
              </a:spcAft>
              <a:buClr>
                <a:schemeClr val="lt1"/>
              </a:buClr>
              <a:buSzPts val="2000"/>
              <a:buFont typeface="Verdana"/>
              <a:buNone/>
              <a:defRPr sz="2000"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19" name="Google Shape;119;p17"/>
          <p:cNvSpPr/>
          <p:nvPr/>
        </p:nvSpPr>
        <p:spPr>
          <a:xfrm>
            <a:off x="616775" y="6566070"/>
            <a:ext cx="391296" cy="291533"/>
          </a:xfrm>
          <a:prstGeom prst="rect">
            <a:avLst/>
          </a:prstGeom>
          <a:solidFill>
            <a:srgbClr val="66479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Trebuchet MS"/>
              <a:ea typeface="Trebuchet MS"/>
              <a:cs typeface="Trebuchet MS"/>
              <a:sym typeface="Trebuchet MS"/>
            </a:endParaRPr>
          </a:p>
        </p:txBody>
      </p:sp>
      <p:sp>
        <p:nvSpPr>
          <p:cNvPr id="120" name="Google Shape;120;p17"/>
          <p:cNvSpPr txBox="1">
            <a:spLocks noGrp="1"/>
          </p:cNvSpPr>
          <p:nvPr>
            <p:ph type="ftr" idx="11"/>
          </p:nvPr>
        </p:nvSpPr>
        <p:spPr>
          <a:xfrm>
            <a:off x="1008071" y="6566069"/>
            <a:ext cx="4114800" cy="291510"/>
          </a:xfrm>
          <a:prstGeom prst="rect">
            <a:avLst/>
          </a:prstGeom>
          <a:noFill/>
          <a:ln>
            <a:noFill/>
          </a:ln>
        </p:spPr>
        <p:txBody>
          <a:bodyPr spcFirstLastPara="1" wrap="square" lIns="108000" tIns="36000" rIns="36000" bIns="36000" anchor="ctr" anchorCtr="0"/>
          <a:lstStyle>
            <a:lvl1pPr lvl="0" algn="l">
              <a:spcBef>
                <a:spcPts val="0"/>
              </a:spcBef>
              <a:spcAft>
                <a:spcPts val="0"/>
              </a:spcAft>
              <a:buSzPts val="1400"/>
              <a:buNone/>
              <a:defRPr sz="800">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1" name="Google Shape;121;p17"/>
          <p:cNvSpPr txBox="1">
            <a:spLocks noGrp="1"/>
          </p:cNvSpPr>
          <p:nvPr>
            <p:ph type="sldNum" idx="12"/>
          </p:nvPr>
        </p:nvSpPr>
        <p:spPr>
          <a:xfrm>
            <a:off x="616775" y="6566070"/>
            <a:ext cx="391296" cy="291513"/>
          </a:xfrm>
          <a:prstGeom prst="rect">
            <a:avLst/>
          </a:prstGeom>
          <a:noFill/>
          <a:ln>
            <a:noFill/>
          </a:ln>
        </p:spPr>
        <p:txBody>
          <a:bodyPr spcFirstLastPara="1" wrap="square" lIns="36000" tIns="36000" rIns="36000" bIns="36000" anchor="ctr" anchorCtr="0">
            <a:noAutofit/>
          </a:bodyPr>
          <a:lstStyle>
            <a:lvl1pPr marL="0" marR="0" lvl="0" indent="0" algn="ctr" rtl="0">
              <a:spcBef>
                <a:spcPts val="0"/>
              </a:spcBef>
              <a:buNone/>
              <a:defRPr sz="800">
                <a:solidFill>
                  <a:schemeClr val="lt1"/>
                </a:solidFill>
                <a:latin typeface="Verdana"/>
                <a:ea typeface="Verdana"/>
                <a:cs typeface="Verdana"/>
                <a:sym typeface="Verdana"/>
              </a:defRPr>
            </a:lvl1pPr>
            <a:lvl2pPr marL="0" marR="0" lvl="1" indent="0" algn="ctr" rtl="0">
              <a:spcBef>
                <a:spcPts val="0"/>
              </a:spcBef>
              <a:buNone/>
              <a:defRPr sz="800">
                <a:solidFill>
                  <a:schemeClr val="lt1"/>
                </a:solidFill>
                <a:latin typeface="Verdana"/>
                <a:ea typeface="Verdana"/>
                <a:cs typeface="Verdana"/>
                <a:sym typeface="Verdana"/>
              </a:defRPr>
            </a:lvl2pPr>
            <a:lvl3pPr marL="0" marR="0" lvl="2" indent="0" algn="ctr" rtl="0">
              <a:spcBef>
                <a:spcPts val="0"/>
              </a:spcBef>
              <a:buNone/>
              <a:defRPr sz="800">
                <a:solidFill>
                  <a:schemeClr val="lt1"/>
                </a:solidFill>
                <a:latin typeface="Verdana"/>
                <a:ea typeface="Verdana"/>
                <a:cs typeface="Verdana"/>
                <a:sym typeface="Verdana"/>
              </a:defRPr>
            </a:lvl3pPr>
            <a:lvl4pPr marL="0" marR="0" lvl="3" indent="0" algn="ctr" rtl="0">
              <a:spcBef>
                <a:spcPts val="0"/>
              </a:spcBef>
              <a:buNone/>
              <a:defRPr sz="800">
                <a:solidFill>
                  <a:schemeClr val="lt1"/>
                </a:solidFill>
                <a:latin typeface="Verdana"/>
                <a:ea typeface="Verdana"/>
                <a:cs typeface="Verdana"/>
                <a:sym typeface="Verdana"/>
              </a:defRPr>
            </a:lvl4pPr>
            <a:lvl5pPr marL="0" marR="0" lvl="4" indent="0" algn="ctr" rtl="0">
              <a:spcBef>
                <a:spcPts val="0"/>
              </a:spcBef>
              <a:buNone/>
              <a:defRPr sz="800">
                <a:solidFill>
                  <a:schemeClr val="lt1"/>
                </a:solidFill>
                <a:latin typeface="Verdana"/>
                <a:ea typeface="Verdana"/>
                <a:cs typeface="Verdana"/>
                <a:sym typeface="Verdana"/>
              </a:defRPr>
            </a:lvl5pPr>
            <a:lvl6pPr marL="0" marR="0" lvl="5" indent="0" algn="ctr" rtl="0">
              <a:spcBef>
                <a:spcPts val="0"/>
              </a:spcBef>
              <a:buNone/>
              <a:defRPr sz="800">
                <a:solidFill>
                  <a:schemeClr val="lt1"/>
                </a:solidFill>
                <a:latin typeface="Verdana"/>
                <a:ea typeface="Verdana"/>
                <a:cs typeface="Verdana"/>
                <a:sym typeface="Verdana"/>
              </a:defRPr>
            </a:lvl6pPr>
            <a:lvl7pPr marL="0" marR="0" lvl="6" indent="0" algn="ctr" rtl="0">
              <a:spcBef>
                <a:spcPts val="0"/>
              </a:spcBef>
              <a:buNone/>
              <a:defRPr sz="800">
                <a:solidFill>
                  <a:schemeClr val="lt1"/>
                </a:solidFill>
                <a:latin typeface="Verdana"/>
                <a:ea typeface="Verdana"/>
                <a:cs typeface="Verdana"/>
                <a:sym typeface="Verdana"/>
              </a:defRPr>
            </a:lvl7pPr>
            <a:lvl8pPr marL="0" marR="0" lvl="7" indent="0" algn="ctr" rtl="0">
              <a:spcBef>
                <a:spcPts val="0"/>
              </a:spcBef>
              <a:buNone/>
              <a:defRPr sz="800">
                <a:solidFill>
                  <a:schemeClr val="lt1"/>
                </a:solidFill>
                <a:latin typeface="Verdana"/>
                <a:ea typeface="Verdana"/>
                <a:cs typeface="Verdana"/>
                <a:sym typeface="Verdana"/>
              </a:defRPr>
            </a:lvl8pPr>
            <a:lvl9pPr marL="0" marR="0" lvl="8" indent="0" algn="ctr" rtl="0">
              <a:spcBef>
                <a:spcPts val="0"/>
              </a:spcBef>
              <a:buNone/>
              <a:defRPr sz="800">
                <a:solidFill>
                  <a:schemeClr val="lt1"/>
                </a:solidFill>
                <a:latin typeface="Verdana"/>
                <a:ea typeface="Verdana"/>
                <a:cs typeface="Verdana"/>
                <a:sym typeface="Verdana"/>
              </a:defRPr>
            </a:lvl9pPr>
          </a:lstStyle>
          <a:p>
            <a:fld id="{00000000-1234-1234-1234-123412341234}" type="slidenum">
              <a:rPr lang="lv-LV" smtClean="0"/>
              <a:pPr/>
              <a:t>‹#›</a:t>
            </a:fld>
            <a:endParaRPr lang="lv-LV"/>
          </a:p>
        </p:txBody>
      </p:sp>
      <p:sp>
        <p:nvSpPr>
          <p:cNvPr id="122" name="Google Shape;122;p17"/>
          <p:cNvSpPr>
            <a:spLocks noGrp="1"/>
          </p:cNvSpPr>
          <p:nvPr>
            <p:ph type="pic" idx="2"/>
          </p:nvPr>
        </p:nvSpPr>
        <p:spPr>
          <a:xfrm>
            <a:off x="2478841" y="1745700"/>
            <a:ext cx="8957081" cy="4466817"/>
          </a:xfrm>
          <a:prstGeom prst="rect">
            <a:avLst/>
          </a:prstGeom>
          <a:solidFill>
            <a:srgbClr val="F2F2F2"/>
          </a:solidFill>
          <a:ln>
            <a:noFill/>
          </a:ln>
        </p:spPr>
        <p:txBody>
          <a:bodyPr spcFirstLastPara="1" wrap="square" lIns="0" tIns="45700" rIns="91425" bIns="45700" anchor="ctr" anchorCtr="0"/>
          <a:lstStyle>
            <a:lvl1pPr marR="0" lvl="0" algn="ctr" rtl="0">
              <a:lnSpc>
                <a:spcPct val="100000"/>
              </a:lnSpc>
              <a:spcBef>
                <a:spcPts val="1000"/>
              </a:spcBef>
              <a:spcAft>
                <a:spcPts val="0"/>
              </a:spcAft>
              <a:buClr>
                <a:srgbClr val="664790"/>
              </a:buClr>
              <a:buSzPts val="1000"/>
              <a:buFont typeface="Arial"/>
              <a:buNone/>
              <a:defRPr sz="1000" b="0" i="0" u="none" strike="noStrike" cap="none">
                <a:solidFill>
                  <a:srgbClr val="664790"/>
                </a:solidFill>
                <a:latin typeface="Verdana"/>
                <a:ea typeface="Verdana"/>
                <a:cs typeface="Verdana"/>
                <a:sym typeface="Verdana"/>
              </a:defRPr>
            </a:lvl1pPr>
            <a:lvl2pPr marR="0" lvl="1" algn="l" rtl="0">
              <a:lnSpc>
                <a:spcPct val="100000"/>
              </a:lnSpc>
              <a:spcBef>
                <a:spcPts val="500"/>
              </a:spcBef>
              <a:spcAft>
                <a:spcPts val="0"/>
              </a:spcAft>
              <a:buClr>
                <a:srgbClr val="664790"/>
              </a:buClr>
              <a:buSzPts val="2000"/>
              <a:buFont typeface="Arial"/>
              <a:buChar char="•"/>
              <a:defRPr sz="2000" b="0" i="0" u="none" strike="noStrike" cap="none">
                <a:solidFill>
                  <a:srgbClr val="664790"/>
                </a:solidFill>
                <a:latin typeface="Verdana"/>
                <a:ea typeface="Verdana"/>
                <a:cs typeface="Verdana"/>
                <a:sym typeface="Verdana"/>
              </a:defRPr>
            </a:lvl2pPr>
            <a:lvl3pPr marR="0" lvl="2" algn="l" rtl="0">
              <a:lnSpc>
                <a:spcPct val="100000"/>
              </a:lnSpc>
              <a:spcBef>
                <a:spcPts val="500"/>
              </a:spcBef>
              <a:spcAft>
                <a:spcPts val="0"/>
              </a:spcAft>
              <a:buClr>
                <a:srgbClr val="664790"/>
              </a:buClr>
              <a:buSzPts val="1800"/>
              <a:buFont typeface="Arial"/>
              <a:buChar char="•"/>
              <a:defRPr sz="1800" b="0" i="0" u="none" strike="noStrike" cap="none">
                <a:solidFill>
                  <a:srgbClr val="664790"/>
                </a:solidFill>
                <a:latin typeface="Verdana"/>
                <a:ea typeface="Verdana"/>
                <a:cs typeface="Verdana"/>
                <a:sym typeface="Verdana"/>
              </a:defRPr>
            </a:lvl3pPr>
            <a:lvl4pPr marR="0" lvl="3" algn="l" rtl="0">
              <a:lnSpc>
                <a:spcPct val="100000"/>
              </a:lnSpc>
              <a:spcBef>
                <a:spcPts val="500"/>
              </a:spcBef>
              <a:spcAft>
                <a:spcPts val="0"/>
              </a:spcAft>
              <a:buClr>
                <a:srgbClr val="664790"/>
              </a:buClr>
              <a:buSzPts val="1400"/>
              <a:buFont typeface="Arial"/>
              <a:buChar char="•"/>
              <a:defRPr sz="1400" b="0" i="0" u="none" strike="noStrike" cap="none">
                <a:solidFill>
                  <a:srgbClr val="664790"/>
                </a:solidFill>
                <a:latin typeface="Verdana"/>
                <a:ea typeface="Verdana"/>
                <a:cs typeface="Verdana"/>
                <a:sym typeface="Verdana"/>
              </a:defRPr>
            </a:lvl4pPr>
            <a:lvl5pPr marR="0" lvl="4" algn="l" rtl="0">
              <a:lnSpc>
                <a:spcPct val="100000"/>
              </a:lnSpc>
              <a:spcBef>
                <a:spcPts val="500"/>
              </a:spcBef>
              <a:spcAft>
                <a:spcPts val="0"/>
              </a:spcAft>
              <a:buClr>
                <a:srgbClr val="664790"/>
              </a:buClr>
              <a:buSzPts val="1200"/>
              <a:buFont typeface="Arial"/>
              <a:buChar char="•"/>
              <a:defRPr sz="1200" b="0" i="0" u="none" strike="noStrike" cap="none">
                <a:solidFill>
                  <a:srgbClr val="664790"/>
                </a:solidFill>
                <a:latin typeface="Verdana"/>
                <a:ea typeface="Verdana"/>
                <a:cs typeface="Verdana"/>
                <a:sym typeface="Verdana"/>
              </a:defRPr>
            </a:lvl5pPr>
            <a:lvl6pPr marR="0" lvl="5"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Slide with social icons">
  <p:cSld name="Title Slide with social icons">
    <p:bg>
      <p:bgPr>
        <a:solidFill>
          <a:schemeClr val="lt1"/>
        </a:solidFill>
        <a:effectLst/>
      </p:bgPr>
    </p:bg>
    <p:spTree>
      <p:nvGrpSpPr>
        <p:cNvPr id="1" name="Shape 167"/>
        <p:cNvGrpSpPr/>
        <p:nvPr/>
      </p:nvGrpSpPr>
      <p:grpSpPr>
        <a:xfrm>
          <a:off x="0" y="0"/>
          <a:ext cx="0" cy="0"/>
          <a:chOff x="0" y="0"/>
          <a:chExt cx="0" cy="0"/>
        </a:xfrm>
      </p:grpSpPr>
      <p:sp>
        <p:nvSpPr>
          <p:cNvPr id="168" name="Google Shape;168;p23"/>
          <p:cNvSpPr/>
          <p:nvPr/>
        </p:nvSpPr>
        <p:spPr>
          <a:xfrm>
            <a:off x="0" y="2097742"/>
            <a:ext cx="12192000" cy="4760258"/>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Trebuchet MS"/>
              <a:ea typeface="Trebuchet MS"/>
              <a:cs typeface="Trebuchet MS"/>
              <a:sym typeface="Trebuchet MS"/>
            </a:endParaRPr>
          </a:p>
        </p:txBody>
      </p:sp>
      <p:sp>
        <p:nvSpPr>
          <p:cNvPr id="169" name="Google Shape;169;p23"/>
          <p:cNvSpPr txBox="1">
            <a:spLocks noGrp="1"/>
          </p:cNvSpPr>
          <p:nvPr>
            <p:ph type="ctrTitle"/>
          </p:nvPr>
        </p:nvSpPr>
        <p:spPr>
          <a:xfrm>
            <a:off x="1202554" y="2880220"/>
            <a:ext cx="7821917" cy="2387600"/>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chemeClr val="lt1"/>
              </a:buClr>
              <a:buSzPts val="4800"/>
              <a:buFont typeface="Verdana"/>
              <a:buNone/>
              <a:defRPr sz="4800"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170" name="Google Shape;170;p23"/>
          <p:cNvSpPr txBox="1">
            <a:spLocks noGrp="1"/>
          </p:cNvSpPr>
          <p:nvPr>
            <p:ph type="subTitle" idx="1"/>
          </p:nvPr>
        </p:nvSpPr>
        <p:spPr>
          <a:xfrm>
            <a:off x="1202554" y="5823631"/>
            <a:ext cx="6879772" cy="478558"/>
          </a:xfrm>
          <a:prstGeom prst="rect">
            <a:avLst/>
          </a:prstGeom>
          <a:noFill/>
          <a:ln>
            <a:noFill/>
          </a:ln>
        </p:spPr>
        <p:txBody>
          <a:bodyPr spcFirstLastPara="1" wrap="square" lIns="0" tIns="45700" rIns="91425" bIns="45700" anchor="t" anchorCtr="0"/>
          <a:lstStyle>
            <a:lvl1pPr lvl="0" algn="l">
              <a:lnSpc>
                <a:spcPct val="100000"/>
              </a:lnSpc>
              <a:spcBef>
                <a:spcPts val="1000"/>
              </a:spcBef>
              <a:spcAft>
                <a:spcPts val="0"/>
              </a:spcAft>
              <a:buClr>
                <a:schemeClr val="lt1"/>
              </a:buClr>
              <a:buSzPts val="1800"/>
              <a:buNone/>
              <a:defRPr sz="1800">
                <a:solidFill>
                  <a:schemeClr val="lt1"/>
                </a:solidFill>
              </a:defRPr>
            </a:lvl1pPr>
            <a:lvl2pPr lvl="1" algn="ctr">
              <a:lnSpc>
                <a:spcPct val="100000"/>
              </a:lnSpc>
              <a:spcBef>
                <a:spcPts val="500"/>
              </a:spcBef>
              <a:spcAft>
                <a:spcPts val="0"/>
              </a:spcAft>
              <a:buClr>
                <a:srgbClr val="664790"/>
              </a:buClr>
              <a:buSzPts val="2000"/>
              <a:buNone/>
              <a:defRPr sz="2000"/>
            </a:lvl2pPr>
            <a:lvl3pPr lvl="2" algn="ctr">
              <a:lnSpc>
                <a:spcPct val="100000"/>
              </a:lnSpc>
              <a:spcBef>
                <a:spcPts val="500"/>
              </a:spcBef>
              <a:spcAft>
                <a:spcPts val="0"/>
              </a:spcAft>
              <a:buClr>
                <a:srgbClr val="664790"/>
              </a:buClr>
              <a:buSzPts val="1800"/>
              <a:buNone/>
              <a:defRPr sz="1800"/>
            </a:lvl3pPr>
            <a:lvl4pPr lvl="3" algn="ctr">
              <a:lnSpc>
                <a:spcPct val="100000"/>
              </a:lnSpc>
              <a:spcBef>
                <a:spcPts val="500"/>
              </a:spcBef>
              <a:spcAft>
                <a:spcPts val="0"/>
              </a:spcAft>
              <a:buClr>
                <a:srgbClr val="664790"/>
              </a:buClr>
              <a:buSzPts val="1600"/>
              <a:buNone/>
              <a:defRPr sz="1600"/>
            </a:lvl4pPr>
            <a:lvl5pPr lvl="4" algn="ctr">
              <a:lnSpc>
                <a:spcPct val="100000"/>
              </a:lnSpc>
              <a:spcBef>
                <a:spcPts val="500"/>
              </a:spcBef>
              <a:spcAft>
                <a:spcPts val="0"/>
              </a:spcAft>
              <a:buClr>
                <a:srgbClr val="664790"/>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pic>
        <p:nvPicPr>
          <p:cNvPr id="171" name="Google Shape;171;p23"/>
          <p:cNvPicPr preferRelativeResize="0"/>
          <p:nvPr/>
        </p:nvPicPr>
        <p:blipFill rotWithShape="1">
          <a:blip r:embed="rId2">
            <a:alphaModFix/>
          </a:blip>
          <a:srcRect/>
          <a:stretch/>
        </p:blipFill>
        <p:spPr>
          <a:xfrm>
            <a:off x="775705" y="0"/>
            <a:ext cx="2393859" cy="1810872"/>
          </a:xfrm>
          <a:prstGeom prst="rect">
            <a:avLst/>
          </a:prstGeom>
          <a:noFill/>
          <a:ln>
            <a:noFill/>
          </a:ln>
        </p:spPr>
      </p:pic>
      <p:sp>
        <p:nvSpPr>
          <p:cNvPr id="172" name="Google Shape;172;p23"/>
          <p:cNvSpPr txBox="1">
            <a:spLocks noGrp="1"/>
          </p:cNvSpPr>
          <p:nvPr>
            <p:ph type="body" idx="2"/>
          </p:nvPr>
        </p:nvSpPr>
        <p:spPr>
          <a:xfrm rot="5400000">
            <a:off x="10671036" y="3683760"/>
            <a:ext cx="2062163" cy="455084"/>
          </a:xfrm>
          <a:prstGeom prst="rect">
            <a:avLst/>
          </a:prstGeom>
          <a:noFill/>
          <a:ln>
            <a:noFill/>
          </a:ln>
        </p:spPr>
        <p:txBody>
          <a:bodyPr spcFirstLastPara="1" wrap="square" lIns="0" tIns="45700" rIns="91425" bIns="45700" anchor="ctr" anchorCtr="0"/>
          <a:lstStyle>
            <a:lvl1pPr marL="457200" lvl="0" indent="-228600" algn="l">
              <a:lnSpc>
                <a:spcPct val="100000"/>
              </a:lnSpc>
              <a:spcBef>
                <a:spcPts val="1000"/>
              </a:spcBef>
              <a:spcAft>
                <a:spcPts val="0"/>
              </a:spcAft>
              <a:buClr>
                <a:schemeClr val="lt1"/>
              </a:buClr>
              <a:buSzPts val="1200"/>
              <a:buNone/>
              <a:defRPr sz="1200">
                <a:solidFill>
                  <a:schemeClr val="lt1"/>
                </a:solidFill>
              </a:defRPr>
            </a:lvl1pPr>
            <a:lvl2pPr marL="914400" lvl="1" indent="-342900" algn="l">
              <a:lnSpc>
                <a:spcPct val="100000"/>
              </a:lnSpc>
              <a:spcBef>
                <a:spcPts val="500"/>
              </a:spcBef>
              <a:spcAft>
                <a:spcPts val="0"/>
              </a:spcAft>
              <a:buClr>
                <a:srgbClr val="664790"/>
              </a:buClr>
              <a:buSzPts val="1800"/>
              <a:buChar char="•"/>
              <a:defRPr/>
            </a:lvl2pPr>
            <a:lvl3pPr marL="1371600" lvl="2" indent="-342900" algn="l">
              <a:lnSpc>
                <a:spcPct val="100000"/>
              </a:lnSpc>
              <a:spcBef>
                <a:spcPts val="500"/>
              </a:spcBef>
              <a:spcAft>
                <a:spcPts val="0"/>
              </a:spcAft>
              <a:buClr>
                <a:srgbClr val="664790"/>
              </a:buClr>
              <a:buSzPts val="1800"/>
              <a:buChar char="•"/>
              <a:defRPr/>
            </a:lvl3pPr>
            <a:lvl4pPr marL="1828800" lvl="3" indent="-342900" algn="l">
              <a:lnSpc>
                <a:spcPct val="100000"/>
              </a:lnSpc>
              <a:spcBef>
                <a:spcPts val="500"/>
              </a:spcBef>
              <a:spcAft>
                <a:spcPts val="0"/>
              </a:spcAft>
              <a:buClr>
                <a:srgbClr val="664790"/>
              </a:buClr>
              <a:buSzPts val="1800"/>
              <a:buChar char="•"/>
              <a:defRPr/>
            </a:lvl4pPr>
            <a:lvl5pPr marL="2286000" lvl="4" indent="-342900" algn="l">
              <a:lnSpc>
                <a:spcPct val="100000"/>
              </a:lnSpc>
              <a:spcBef>
                <a:spcPts val="500"/>
              </a:spcBef>
              <a:spcAft>
                <a:spcPts val="0"/>
              </a:spcAft>
              <a:buClr>
                <a:srgbClr val="664790"/>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73" name="Google Shape;173;p23"/>
          <p:cNvSpPr txBox="1"/>
          <p:nvPr/>
        </p:nvSpPr>
        <p:spPr>
          <a:xfrm>
            <a:off x="1730716" y="5309366"/>
            <a:ext cx="1210400" cy="184800"/>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lv-LV" sz="1200">
                <a:solidFill>
                  <a:srgbClr val="FFFFFF"/>
                </a:solidFill>
                <a:latin typeface="Verdana"/>
                <a:ea typeface="Verdana"/>
                <a:cs typeface="Verdana"/>
                <a:sym typeface="Verdana"/>
              </a:rPr>
              <a:t>IZM_gov_lv</a:t>
            </a:r>
            <a:endParaRPr sz="1200">
              <a:solidFill>
                <a:srgbClr val="664690"/>
              </a:solidFill>
              <a:latin typeface="Verdana"/>
              <a:ea typeface="Verdana"/>
              <a:cs typeface="Verdana"/>
              <a:sym typeface="Verdana"/>
            </a:endParaRPr>
          </a:p>
        </p:txBody>
      </p:sp>
      <p:sp>
        <p:nvSpPr>
          <p:cNvPr id="174" name="Google Shape;174;p23"/>
          <p:cNvSpPr txBox="1"/>
          <p:nvPr/>
        </p:nvSpPr>
        <p:spPr>
          <a:xfrm>
            <a:off x="4063573" y="5309366"/>
            <a:ext cx="1967600" cy="184800"/>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lv-LV" sz="1200" dirty="0" err="1">
                <a:solidFill>
                  <a:srgbClr val="FFFFFF"/>
                </a:solidFill>
                <a:latin typeface="Verdana"/>
                <a:ea typeface="Verdana"/>
                <a:cs typeface="Verdana"/>
                <a:sym typeface="Verdana"/>
              </a:rPr>
              <a:t>Izglitibas.ministrija</a:t>
            </a:r>
            <a:endParaRPr sz="1200" dirty="0">
              <a:solidFill>
                <a:srgbClr val="664690"/>
              </a:solidFill>
              <a:latin typeface="Verdana"/>
              <a:ea typeface="Verdana"/>
              <a:cs typeface="Verdana"/>
              <a:sym typeface="Verdana"/>
            </a:endParaRPr>
          </a:p>
        </p:txBody>
      </p:sp>
      <p:pic>
        <p:nvPicPr>
          <p:cNvPr id="176" name="Google Shape;176;p23"/>
          <p:cNvPicPr preferRelativeResize="0"/>
          <p:nvPr/>
        </p:nvPicPr>
        <p:blipFill>
          <a:blip r:embed="rId3">
            <a:alphaModFix/>
          </a:blip>
          <a:stretch>
            <a:fillRect/>
          </a:stretch>
        </p:blipFill>
        <p:spPr>
          <a:xfrm>
            <a:off x="1394278" y="5289626"/>
            <a:ext cx="257991" cy="265064"/>
          </a:xfrm>
          <a:prstGeom prst="rect">
            <a:avLst/>
          </a:prstGeom>
          <a:noFill/>
          <a:ln>
            <a:noFill/>
          </a:ln>
        </p:spPr>
      </p:pic>
      <p:sp>
        <p:nvSpPr>
          <p:cNvPr id="3" name="Google Shape;174;p23">
            <a:extLst>
              <a:ext uri="{FF2B5EF4-FFF2-40B4-BE49-F238E27FC236}">
                <a16:creationId xmlns:a16="http://schemas.microsoft.com/office/drawing/2014/main" id="{0FCD24AB-8C9C-3991-7F68-40BFB92684F5}"/>
              </a:ext>
            </a:extLst>
          </p:cNvPr>
          <p:cNvSpPr txBox="1"/>
          <p:nvPr userDrawn="1"/>
        </p:nvSpPr>
        <p:spPr>
          <a:xfrm>
            <a:off x="6875694" y="5309366"/>
            <a:ext cx="1967600" cy="184800"/>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lv-LV" sz="1200" dirty="0" err="1">
                <a:solidFill>
                  <a:srgbClr val="FFFFFF"/>
                </a:solidFill>
                <a:latin typeface="Verdana"/>
                <a:ea typeface="Verdana"/>
                <a:cs typeface="Verdana"/>
                <a:sym typeface="Verdana"/>
              </a:rPr>
              <a:t>izglitibasministrija</a:t>
            </a:r>
            <a:endParaRPr sz="1200" dirty="0">
              <a:solidFill>
                <a:srgbClr val="664690"/>
              </a:solidFill>
              <a:latin typeface="Verdana"/>
              <a:ea typeface="Verdana"/>
              <a:cs typeface="Verdana"/>
              <a:sym typeface="Verdana"/>
            </a:endParaRPr>
          </a:p>
        </p:txBody>
      </p:sp>
      <p:pic>
        <p:nvPicPr>
          <p:cNvPr id="9" name="Picture 8" descr="A purple letter f in a white circle&#10;&#10;Description automatically generated">
            <a:extLst>
              <a:ext uri="{FF2B5EF4-FFF2-40B4-BE49-F238E27FC236}">
                <a16:creationId xmlns:a16="http://schemas.microsoft.com/office/drawing/2014/main" id="{1DC4884A-72F5-BE6B-2487-47E72C0A7ACC}"/>
              </a:ext>
            </a:extLst>
          </p:cNvPr>
          <p:cNvPicPr>
            <a:picLocks noChangeAspect="1"/>
          </p:cNvPicPr>
          <p:nvPr userDrawn="1"/>
        </p:nvPicPr>
        <p:blipFill>
          <a:blip r:embed="rId4"/>
          <a:stretch>
            <a:fillRect/>
          </a:stretch>
        </p:blipFill>
        <p:spPr>
          <a:xfrm>
            <a:off x="3725318" y="5293210"/>
            <a:ext cx="257991" cy="257991"/>
          </a:xfrm>
          <a:prstGeom prst="rect">
            <a:avLst/>
          </a:prstGeom>
        </p:spPr>
      </p:pic>
      <p:pic>
        <p:nvPicPr>
          <p:cNvPr id="11" name="Picture 10" descr="A purple camera logo in a white circle&#10;&#10;Description automatically generated">
            <a:extLst>
              <a:ext uri="{FF2B5EF4-FFF2-40B4-BE49-F238E27FC236}">
                <a16:creationId xmlns:a16="http://schemas.microsoft.com/office/drawing/2014/main" id="{8A6D663D-3E94-F22B-427F-211937581ED9}"/>
              </a:ext>
            </a:extLst>
          </p:cNvPr>
          <p:cNvPicPr>
            <a:picLocks noChangeAspect="1"/>
          </p:cNvPicPr>
          <p:nvPr userDrawn="1"/>
        </p:nvPicPr>
        <p:blipFill>
          <a:blip r:embed="rId5"/>
          <a:stretch>
            <a:fillRect/>
          </a:stretch>
        </p:blipFill>
        <p:spPr>
          <a:xfrm>
            <a:off x="6531086" y="5290844"/>
            <a:ext cx="265064" cy="265064"/>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header">
  <p:cSld name="header">
    <p:spTree>
      <p:nvGrpSpPr>
        <p:cNvPr id="1" name="Shape 177"/>
        <p:cNvGrpSpPr/>
        <p:nvPr/>
      </p:nvGrpSpPr>
      <p:grpSpPr>
        <a:xfrm>
          <a:off x="0" y="0"/>
          <a:ext cx="0" cy="0"/>
          <a:chOff x="0" y="0"/>
          <a:chExt cx="0" cy="0"/>
        </a:xfrm>
      </p:grpSpPr>
      <p:sp>
        <p:nvSpPr>
          <p:cNvPr id="178" name="Google Shape;178;p24"/>
          <p:cNvSpPr/>
          <p:nvPr/>
        </p:nvSpPr>
        <p:spPr>
          <a:xfrm>
            <a:off x="616775" y="6566070"/>
            <a:ext cx="391296" cy="291533"/>
          </a:xfrm>
          <a:prstGeom prst="rect">
            <a:avLst/>
          </a:prstGeom>
          <a:solidFill>
            <a:srgbClr val="66479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Trebuchet MS"/>
              <a:ea typeface="Trebuchet MS"/>
              <a:cs typeface="Trebuchet MS"/>
              <a:sym typeface="Trebuchet MS"/>
            </a:endParaRPr>
          </a:p>
        </p:txBody>
      </p:sp>
      <p:sp>
        <p:nvSpPr>
          <p:cNvPr id="179" name="Google Shape;179;p24"/>
          <p:cNvSpPr txBox="1">
            <a:spLocks noGrp="1"/>
          </p:cNvSpPr>
          <p:nvPr>
            <p:ph type="ftr" idx="11"/>
          </p:nvPr>
        </p:nvSpPr>
        <p:spPr>
          <a:xfrm>
            <a:off x="1008071" y="6566069"/>
            <a:ext cx="4114800" cy="291510"/>
          </a:xfrm>
          <a:prstGeom prst="rect">
            <a:avLst/>
          </a:prstGeom>
          <a:noFill/>
          <a:ln>
            <a:noFill/>
          </a:ln>
        </p:spPr>
        <p:txBody>
          <a:bodyPr spcFirstLastPara="1" wrap="square" lIns="108000" tIns="36000" rIns="36000" bIns="36000" anchor="ctr" anchorCtr="0"/>
          <a:lstStyle>
            <a:lvl1pPr lvl="0" algn="l">
              <a:spcBef>
                <a:spcPts val="0"/>
              </a:spcBef>
              <a:spcAft>
                <a:spcPts val="0"/>
              </a:spcAft>
              <a:buSzPts val="1400"/>
              <a:buNone/>
              <a:defRPr sz="800">
                <a:solidFill>
                  <a:srgbClr val="664790"/>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0" name="Google Shape;180;p24"/>
          <p:cNvSpPr txBox="1">
            <a:spLocks noGrp="1"/>
          </p:cNvSpPr>
          <p:nvPr>
            <p:ph type="sldNum" idx="12"/>
          </p:nvPr>
        </p:nvSpPr>
        <p:spPr>
          <a:xfrm>
            <a:off x="616775" y="6566070"/>
            <a:ext cx="391296" cy="291513"/>
          </a:xfrm>
          <a:prstGeom prst="rect">
            <a:avLst/>
          </a:prstGeom>
          <a:noFill/>
          <a:ln>
            <a:noFill/>
          </a:ln>
        </p:spPr>
        <p:txBody>
          <a:bodyPr spcFirstLastPara="1" wrap="square" lIns="36000" tIns="36000" rIns="36000" bIns="36000" anchor="ctr" anchorCtr="0">
            <a:noAutofit/>
          </a:bodyPr>
          <a:lstStyle>
            <a:lvl1pPr marL="0" marR="0" lvl="0" indent="0" algn="ctr" rtl="0">
              <a:spcBef>
                <a:spcPts val="0"/>
              </a:spcBef>
              <a:buNone/>
              <a:defRPr sz="800">
                <a:solidFill>
                  <a:schemeClr val="lt1"/>
                </a:solidFill>
                <a:latin typeface="Verdana"/>
                <a:ea typeface="Verdana"/>
                <a:cs typeface="Verdana"/>
                <a:sym typeface="Verdana"/>
              </a:defRPr>
            </a:lvl1pPr>
            <a:lvl2pPr marL="0" marR="0" lvl="1" indent="0" algn="ctr" rtl="0">
              <a:spcBef>
                <a:spcPts val="0"/>
              </a:spcBef>
              <a:buNone/>
              <a:defRPr sz="800">
                <a:solidFill>
                  <a:schemeClr val="lt1"/>
                </a:solidFill>
                <a:latin typeface="Verdana"/>
                <a:ea typeface="Verdana"/>
                <a:cs typeface="Verdana"/>
                <a:sym typeface="Verdana"/>
              </a:defRPr>
            </a:lvl2pPr>
            <a:lvl3pPr marL="0" marR="0" lvl="2" indent="0" algn="ctr" rtl="0">
              <a:spcBef>
                <a:spcPts val="0"/>
              </a:spcBef>
              <a:buNone/>
              <a:defRPr sz="800">
                <a:solidFill>
                  <a:schemeClr val="lt1"/>
                </a:solidFill>
                <a:latin typeface="Verdana"/>
                <a:ea typeface="Verdana"/>
                <a:cs typeface="Verdana"/>
                <a:sym typeface="Verdana"/>
              </a:defRPr>
            </a:lvl3pPr>
            <a:lvl4pPr marL="0" marR="0" lvl="3" indent="0" algn="ctr" rtl="0">
              <a:spcBef>
                <a:spcPts val="0"/>
              </a:spcBef>
              <a:buNone/>
              <a:defRPr sz="800">
                <a:solidFill>
                  <a:schemeClr val="lt1"/>
                </a:solidFill>
                <a:latin typeface="Verdana"/>
                <a:ea typeface="Verdana"/>
                <a:cs typeface="Verdana"/>
                <a:sym typeface="Verdana"/>
              </a:defRPr>
            </a:lvl4pPr>
            <a:lvl5pPr marL="0" marR="0" lvl="4" indent="0" algn="ctr" rtl="0">
              <a:spcBef>
                <a:spcPts val="0"/>
              </a:spcBef>
              <a:buNone/>
              <a:defRPr sz="800">
                <a:solidFill>
                  <a:schemeClr val="lt1"/>
                </a:solidFill>
                <a:latin typeface="Verdana"/>
                <a:ea typeface="Verdana"/>
                <a:cs typeface="Verdana"/>
                <a:sym typeface="Verdana"/>
              </a:defRPr>
            </a:lvl5pPr>
            <a:lvl6pPr marL="0" marR="0" lvl="5" indent="0" algn="ctr" rtl="0">
              <a:spcBef>
                <a:spcPts val="0"/>
              </a:spcBef>
              <a:buNone/>
              <a:defRPr sz="800">
                <a:solidFill>
                  <a:schemeClr val="lt1"/>
                </a:solidFill>
                <a:latin typeface="Verdana"/>
                <a:ea typeface="Verdana"/>
                <a:cs typeface="Verdana"/>
                <a:sym typeface="Verdana"/>
              </a:defRPr>
            </a:lvl6pPr>
            <a:lvl7pPr marL="0" marR="0" lvl="6" indent="0" algn="ctr" rtl="0">
              <a:spcBef>
                <a:spcPts val="0"/>
              </a:spcBef>
              <a:buNone/>
              <a:defRPr sz="800">
                <a:solidFill>
                  <a:schemeClr val="lt1"/>
                </a:solidFill>
                <a:latin typeface="Verdana"/>
                <a:ea typeface="Verdana"/>
                <a:cs typeface="Verdana"/>
                <a:sym typeface="Verdana"/>
              </a:defRPr>
            </a:lvl7pPr>
            <a:lvl8pPr marL="0" marR="0" lvl="7" indent="0" algn="ctr" rtl="0">
              <a:spcBef>
                <a:spcPts val="0"/>
              </a:spcBef>
              <a:buNone/>
              <a:defRPr sz="800">
                <a:solidFill>
                  <a:schemeClr val="lt1"/>
                </a:solidFill>
                <a:latin typeface="Verdana"/>
                <a:ea typeface="Verdana"/>
                <a:cs typeface="Verdana"/>
                <a:sym typeface="Verdana"/>
              </a:defRPr>
            </a:lvl8pPr>
            <a:lvl9pPr marL="0" marR="0" lvl="8" indent="0" algn="ctr" rtl="0">
              <a:spcBef>
                <a:spcPts val="0"/>
              </a:spcBef>
              <a:buNone/>
              <a:defRPr sz="800">
                <a:solidFill>
                  <a:schemeClr val="lt1"/>
                </a:solidFill>
                <a:latin typeface="Verdana"/>
                <a:ea typeface="Verdana"/>
                <a:cs typeface="Verdana"/>
                <a:sym typeface="Verdana"/>
              </a:defRPr>
            </a:lvl9pPr>
          </a:lstStyle>
          <a:p>
            <a:fld id="{00000000-1234-1234-1234-123412341234}" type="slidenum">
              <a:rPr lang="lv-LV" smtClean="0"/>
              <a:pPr/>
              <a:t>‹#›</a:t>
            </a:fld>
            <a:endParaRPr lang="lv-LV"/>
          </a:p>
        </p:txBody>
      </p:sp>
      <p:sp>
        <p:nvSpPr>
          <p:cNvPr id="181" name="Google Shape;181;p24"/>
          <p:cNvSpPr/>
          <p:nvPr/>
        </p:nvSpPr>
        <p:spPr>
          <a:xfrm>
            <a:off x="0" y="1"/>
            <a:ext cx="12192000" cy="1658471"/>
          </a:xfrm>
          <a:prstGeom prst="rect">
            <a:avLst/>
          </a:prstGeom>
          <a:solidFill>
            <a:srgbClr val="CBC7D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Trebuchet MS"/>
              <a:ea typeface="Trebuchet MS"/>
              <a:cs typeface="Trebuchet MS"/>
              <a:sym typeface="Trebuchet MS"/>
            </a:endParaRPr>
          </a:p>
        </p:txBody>
      </p:sp>
      <p:sp>
        <p:nvSpPr>
          <p:cNvPr id="182" name="Google Shape;182;p24"/>
          <p:cNvSpPr txBox="1">
            <a:spLocks noGrp="1"/>
          </p:cNvSpPr>
          <p:nvPr>
            <p:ph type="title"/>
          </p:nvPr>
        </p:nvSpPr>
        <p:spPr>
          <a:xfrm>
            <a:off x="616775" y="257547"/>
            <a:ext cx="5723068" cy="1142815"/>
          </a:xfrm>
          <a:prstGeom prst="rect">
            <a:avLst/>
          </a:prstGeom>
          <a:noFill/>
          <a:ln>
            <a:noFill/>
          </a:ln>
        </p:spPr>
        <p:txBody>
          <a:bodyPr spcFirstLastPara="1" wrap="square" lIns="0" tIns="45700" rIns="91425" bIns="45700" anchor="ctr" anchorCtr="0"/>
          <a:lstStyle>
            <a:lvl1pPr lvl="0" algn="l">
              <a:lnSpc>
                <a:spcPct val="100000"/>
              </a:lnSpc>
              <a:spcBef>
                <a:spcPts val="0"/>
              </a:spcBef>
              <a:spcAft>
                <a:spcPts val="0"/>
              </a:spcAft>
              <a:buClr>
                <a:srgbClr val="664790"/>
              </a:buClr>
              <a:buSzPts val="2200"/>
              <a:buFont typeface="Verdana"/>
              <a:buNone/>
              <a:defRPr sz="22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ext 3">
  <p:cSld name="text 3">
    <p:spTree>
      <p:nvGrpSpPr>
        <p:cNvPr id="1" name="Shape 183"/>
        <p:cNvGrpSpPr/>
        <p:nvPr/>
      </p:nvGrpSpPr>
      <p:grpSpPr>
        <a:xfrm>
          <a:off x="0" y="0"/>
          <a:ext cx="0" cy="0"/>
          <a:chOff x="0" y="0"/>
          <a:chExt cx="0" cy="0"/>
        </a:xfrm>
      </p:grpSpPr>
      <p:sp>
        <p:nvSpPr>
          <p:cNvPr id="184" name="Google Shape;184;p25"/>
          <p:cNvSpPr txBox="1">
            <a:spLocks noGrp="1"/>
          </p:cNvSpPr>
          <p:nvPr>
            <p:ph type="title"/>
          </p:nvPr>
        </p:nvSpPr>
        <p:spPr>
          <a:xfrm>
            <a:off x="616774" y="681038"/>
            <a:ext cx="5938219" cy="755482"/>
          </a:xfrm>
          <a:prstGeom prst="rect">
            <a:avLst/>
          </a:prstGeom>
          <a:noFill/>
          <a:ln>
            <a:noFill/>
          </a:ln>
        </p:spPr>
        <p:txBody>
          <a:bodyPr spcFirstLastPara="1" wrap="square" lIns="0" tIns="0" rIns="0" bIns="0" anchor="t" anchorCtr="0"/>
          <a:lstStyle>
            <a:lvl1pPr lvl="0" algn="l">
              <a:lnSpc>
                <a:spcPct val="100000"/>
              </a:lnSpc>
              <a:spcBef>
                <a:spcPts val="0"/>
              </a:spcBef>
              <a:spcAft>
                <a:spcPts val="0"/>
              </a:spcAft>
              <a:buClr>
                <a:srgbClr val="664790"/>
              </a:buClr>
              <a:buSzPts val="2400"/>
              <a:buFont typeface="Verdana"/>
              <a:buNone/>
              <a:defRPr sz="24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85" name="Google Shape;185;p25"/>
          <p:cNvSpPr/>
          <p:nvPr/>
        </p:nvSpPr>
        <p:spPr>
          <a:xfrm>
            <a:off x="631117" y="6566070"/>
            <a:ext cx="391296" cy="291533"/>
          </a:xfrm>
          <a:prstGeom prst="rect">
            <a:avLst/>
          </a:prstGeom>
          <a:solidFill>
            <a:srgbClr val="66479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Trebuchet MS"/>
              <a:ea typeface="Trebuchet MS"/>
              <a:cs typeface="Trebuchet MS"/>
              <a:sym typeface="Trebuchet MS"/>
            </a:endParaRPr>
          </a:p>
        </p:txBody>
      </p:sp>
      <p:sp>
        <p:nvSpPr>
          <p:cNvPr id="186" name="Google Shape;186;p25"/>
          <p:cNvSpPr txBox="1">
            <a:spLocks noGrp="1"/>
          </p:cNvSpPr>
          <p:nvPr>
            <p:ph type="ftr" idx="11"/>
          </p:nvPr>
        </p:nvSpPr>
        <p:spPr>
          <a:xfrm>
            <a:off x="1022413" y="6566069"/>
            <a:ext cx="4114800" cy="291510"/>
          </a:xfrm>
          <a:prstGeom prst="rect">
            <a:avLst/>
          </a:prstGeom>
          <a:noFill/>
          <a:ln>
            <a:noFill/>
          </a:ln>
        </p:spPr>
        <p:txBody>
          <a:bodyPr spcFirstLastPara="1" wrap="square" lIns="108000" tIns="36000" rIns="36000" bIns="36000" anchor="ctr" anchorCtr="0"/>
          <a:lstStyle>
            <a:lvl1pPr lvl="0" algn="l">
              <a:spcBef>
                <a:spcPts val="0"/>
              </a:spcBef>
              <a:spcAft>
                <a:spcPts val="0"/>
              </a:spcAft>
              <a:buSzPts val="1400"/>
              <a:buNone/>
              <a:defRPr sz="800">
                <a:solidFill>
                  <a:srgbClr val="664790"/>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7" name="Google Shape;187;p25"/>
          <p:cNvSpPr txBox="1">
            <a:spLocks noGrp="1"/>
          </p:cNvSpPr>
          <p:nvPr>
            <p:ph type="sldNum" idx="12"/>
          </p:nvPr>
        </p:nvSpPr>
        <p:spPr>
          <a:xfrm>
            <a:off x="631117" y="6566070"/>
            <a:ext cx="391296" cy="291513"/>
          </a:xfrm>
          <a:prstGeom prst="rect">
            <a:avLst/>
          </a:prstGeom>
          <a:noFill/>
          <a:ln>
            <a:noFill/>
          </a:ln>
        </p:spPr>
        <p:txBody>
          <a:bodyPr spcFirstLastPara="1" wrap="square" lIns="36000" tIns="36000" rIns="36000" bIns="36000" anchor="ctr" anchorCtr="0">
            <a:noAutofit/>
          </a:bodyPr>
          <a:lstStyle>
            <a:lvl1pPr marL="0" marR="0" lvl="0" indent="0" algn="ctr" rtl="0">
              <a:spcBef>
                <a:spcPts val="0"/>
              </a:spcBef>
              <a:buNone/>
              <a:defRPr sz="800">
                <a:solidFill>
                  <a:schemeClr val="lt1"/>
                </a:solidFill>
                <a:latin typeface="Verdana"/>
                <a:ea typeface="Verdana"/>
                <a:cs typeface="Verdana"/>
                <a:sym typeface="Verdana"/>
              </a:defRPr>
            </a:lvl1pPr>
            <a:lvl2pPr marL="0" marR="0" lvl="1" indent="0" algn="ctr" rtl="0">
              <a:spcBef>
                <a:spcPts val="0"/>
              </a:spcBef>
              <a:buNone/>
              <a:defRPr sz="800">
                <a:solidFill>
                  <a:schemeClr val="lt1"/>
                </a:solidFill>
                <a:latin typeface="Verdana"/>
                <a:ea typeface="Verdana"/>
                <a:cs typeface="Verdana"/>
                <a:sym typeface="Verdana"/>
              </a:defRPr>
            </a:lvl2pPr>
            <a:lvl3pPr marL="0" marR="0" lvl="2" indent="0" algn="ctr" rtl="0">
              <a:spcBef>
                <a:spcPts val="0"/>
              </a:spcBef>
              <a:buNone/>
              <a:defRPr sz="800">
                <a:solidFill>
                  <a:schemeClr val="lt1"/>
                </a:solidFill>
                <a:latin typeface="Verdana"/>
                <a:ea typeface="Verdana"/>
                <a:cs typeface="Verdana"/>
                <a:sym typeface="Verdana"/>
              </a:defRPr>
            </a:lvl3pPr>
            <a:lvl4pPr marL="0" marR="0" lvl="3" indent="0" algn="ctr" rtl="0">
              <a:spcBef>
                <a:spcPts val="0"/>
              </a:spcBef>
              <a:buNone/>
              <a:defRPr sz="800">
                <a:solidFill>
                  <a:schemeClr val="lt1"/>
                </a:solidFill>
                <a:latin typeface="Verdana"/>
                <a:ea typeface="Verdana"/>
                <a:cs typeface="Verdana"/>
                <a:sym typeface="Verdana"/>
              </a:defRPr>
            </a:lvl4pPr>
            <a:lvl5pPr marL="0" marR="0" lvl="4" indent="0" algn="ctr" rtl="0">
              <a:spcBef>
                <a:spcPts val="0"/>
              </a:spcBef>
              <a:buNone/>
              <a:defRPr sz="800">
                <a:solidFill>
                  <a:schemeClr val="lt1"/>
                </a:solidFill>
                <a:latin typeface="Verdana"/>
                <a:ea typeface="Verdana"/>
                <a:cs typeface="Verdana"/>
                <a:sym typeface="Verdana"/>
              </a:defRPr>
            </a:lvl5pPr>
            <a:lvl6pPr marL="0" marR="0" lvl="5" indent="0" algn="ctr" rtl="0">
              <a:spcBef>
                <a:spcPts val="0"/>
              </a:spcBef>
              <a:buNone/>
              <a:defRPr sz="800">
                <a:solidFill>
                  <a:schemeClr val="lt1"/>
                </a:solidFill>
                <a:latin typeface="Verdana"/>
                <a:ea typeface="Verdana"/>
                <a:cs typeface="Verdana"/>
                <a:sym typeface="Verdana"/>
              </a:defRPr>
            </a:lvl6pPr>
            <a:lvl7pPr marL="0" marR="0" lvl="6" indent="0" algn="ctr" rtl="0">
              <a:spcBef>
                <a:spcPts val="0"/>
              </a:spcBef>
              <a:buNone/>
              <a:defRPr sz="800">
                <a:solidFill>
                  <a:schemeClr val="lt1"/>
                </a:solidFill>
                <a:latin typeface="Verdana"/>
                <a:ea typeface="Verdana"/>
                <a:cs typeface="Verdana"/>
                <a:sym typeface="Verdana"/>
              </a:defRPr>
            </a:lvl7pPr>
            <a:lvl8pPr marL="0" marR="0" lvl="7" indent="0" algn="ctr" rtl="0">
              <a:spcBef>
                <a:spcPts val="0"/>
              </a:spcBef>
              <a:buNone/>
              <a:defRPr sz="800">
                <a:solidFill>
                  <a:schemeClr val="lt1"/>
                </a:solidFill>
                <a:latin typeface="Verdana"/>
                <a:ea typeface="Verdana"/>
                <a:cs typeface="Verdana"/>
                <a:sym typeface="Verdana"/>
              </a:defRPr>
            </a:lvl8pPr>
            <a:lvl9pPr marL="0" marR="0" lvl="8" indent="0" algn="ctr" rtl="0">
              <a:spcBef>
                <a:spcPts val="0"/>
              </a:spcBef>
              <a:buNone/>
              <a:defRPr sz="800">
                <a:solidFill>
                  <a:schemeClr val="lt1"/>
                </a:solidFill>
                <a:latin typeface="Verdana"/>
                <a:ea typeface="Verdana"/>
                <a:cs typeface="Verdana"/>
                <a:sym typeface="Verdana"/>
              </a:defRPr>
            </a:lvl9pPr>
          </a:lstStyle>
          <a:p>
            <a:fld id="{00000000-1234-1234-1234-123412341234}" type="slidenum">
              <a:rPr lang="lv-LV" smtClean="0"/>
              <a:pPr/>
              <a:t>‹#›</a:t>
            </a:fld>
            <a:endParaRPr lang="lv-LV"/>
          </a:p>
        </p:txBody>
      </p:sp>
      <p:sp>
        <p:nvSpPr>
          <p:cNvPr id="188" name="Google Shape;188;p25"/>
          <p:cNvSpPr txBox="1">
            <a:spLocks noGrp="1"/>
          </p:cNvSpPr>
          <p:nvPr>
            <p:ph type="body" idx="1"/>
          </p:nvPr>
        </p:nvSpPr>
        <p:spPr>
          <a:xfrm>
            <a:off x="616775" y="1845946"/>
            <a:ext cx="10929767" cy="4199852"/>
          </a:xfrm>
          <a:prstGeom prst="rect">
            <a:avLst/>
          </a:prstGeom>
          <a:noFill/>
          <a:ln>
            <a:noFill/>
          </a:ln>
        </p:spPr>
        <p:txBody>
          <a:bodyPr spcFirstLastPara="1" wrap="square" lIns="0" tIns="45700" rIns="91425" bIns="45700" anchor="t" anchorCtr="0"/>
          <a:lstStyle>
            <a:lvl1pPr marL="457200" lvl="0" indent="-228600" algn="l">
              <a:lnSpc>
                <a:spcPct val="100000"/>
              </a:lnSpc>
              <a:spcBef>
                <a:spcPts val="1000"/>
              </a:spcBef>
              <a:spcAft>
                <a:spcPts val="0"/>
              </a:spcAft>
              <a:buClr>
                <a:srgbClr val="664790"/>
              </a:buClr>
              <a:buSzPts val="2400"/>
              <a:buNone/>
              <a:defRPr>
                <a:solidFill>
                  <a:srgbClr val="664790"/>
                </a:solidFill>
              </a:defRPr>
            </a:lvl1pPr>
            <a:lvl2pPr marL="914400" lvl="1" indent="-228600" algn="l">
              <a:lnSpc>
                <a:spcPct val="100000"/>
              </a:lnSpc>
              <a:spcBef>
                <a:spcPts val="500"/>
              </a:spcBef>
              <a:spcAft>
                <a:spcPts val="0"/>
              </a:spcAft>
              <a:buClr>
                <a:srgbClr val="664790"/>
              </a:buClr>
              <a:buSzPts val="2000"/>
              <a:buNone/>
              <a:defRPr>
                <a:solidFill>
                  <a:srgbClr val="664790"/>
                </a:solidFill>
              </a:defRPr>
            </a:lvl2pPr>
            <a:lvl3pPr marL="1371600" lvl="2" indent="-228600" algn="l">
              <a:lnSpc>
                <a:spcPct val="100000"/>
              </a:lnSpc>
              <a:spcBef>
                <a:spcPts val="500"/>
              </a:spcBef>
              <a:spcAft>
                <a:spcPts val="0"/>
              </a:spcAft>
              <a:buClr>
                <a:srgbClr val="664790"/>
              </a:buClr>
              <a:buSzPts val="1800"/>
              <a:buNone/>
              <a:defRPr>
                <a:solidFill>
                  <a:srgbClr val="664790"/>
                </a:solidFill>
              </a:defRPr>
            </a:lvl3pPr>
            <a:lvl4pPr marL="1828800" lvl="3" indent="-228600" algn="l">
              <a:lnSpc>
                <a:spcPct val="100000"/>
              </a:lnSpc>
              <a:spcBef>
                <a:spcPts val="500"/>
              </a:spcBef>
              <a:spcAft>
                <a:spcPts val="0"/>
              </a:spcAft>
              <a:buClr>
                <a:srgbClr val="664790"/>
              </a:buClr>
              <a:buSzPts val="1400"/>
              <a:buNone/>
              <a:defRPr>
                <a:solidFill>
                  <a:srgbClr val="664790"/>
                </a:solidFill>
              </a:defRPr>
            </a:lvl4pPr>
            <a:lvl5pPr marL="2286000" lvl="4" indent="-228600" algn="l">
              <a:lnSpc>
                <a:spcPct val="100000"/>
              </a:lnSpc>
              <a:spcBef>
                <a:spcPts val="500"/>
              </a:spcBef>
              <a:spcAft>
                <a:spcPts val="0"/>
              </a:spcAft>
              <a:buClr>
                <a:srgbClr val="664790"/>
              </a:buClr>
              <a:buSzPts val="1200"/>
              <a:buNone/>
              <a:defRPr>
                <a:solidFill>
                  <a:srgbClr val="664790"/>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lank">
  <p:cSld name="blank">
    <p:spTree>
      <p:nvGrpSpPr>
        <p:cNvPr id="1" name="Shape 189"/>
        <p:cNvGrpSpPr/>
        <p:nvPr/>
      </p:nvGrpSpPr>
      <p:grpSpPr>
        <a:xfrm>
          <a:off x="0" y="0"/>
          <a:ext cx="0" cy="0"/>
          <a:chOff x="0" y="0"/>
          <a:chExt cx="0" cy="0"/>
        </a:xfrm>
      </p:grpSpPr>
      <p:sp>
        <p:nvSpPr>
          <p:cNvPr id="190" name="Google Shape;190;p26"/>
          <p:cNvSpPr/>
          <p:nvPr/>
        </p:nvSpPr>
        <p:spPr>
          <a:xfrm>
            <a:off x="631117" y="6566070"/>
            <a:ext cx="391296" cy="291533"/>
          </a:xfrm>
          <a:prstGeom prst="rect">
            <a:avLst/>
          </a:prstGeom>
          <a:solidFill>
            <a:srgbClr val="66479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Trebuchet MS"/>
              <a:ea typeface="Trebuchet MS"/>
              <a:cs typeface="Trebuchet MS"/>
              <a:sym typeface="Trebuchet MS"/>
            </a:endParaRPr>
          </a:p>
        </p:txBody>
      </p:sp>
      <p:sp>
        <p:nvSpPr>
          <p:cNvPr id="191" name="Google Shape;191;p26"/>
          <p:cNvSpPr txBox="1">
            <a:spLocks noGrp="1"/>
          </p:cNvSpPr>
          <p:nvPr>
            <p:ph type="ftr" idx="11"/>
          </p:nvPr>
        </p:nvSpPr>
        <p:spPr>
          <a:xfrm>
            <a:off x="1022413" y="6566069"/>
            <a:ext cx="4114800" cy="291510"/>
          </a:xfrm>
          <a:prstGeom prst="rect">
            <a:avLst/>
          </a:prstGeom>
          <a:noFill/>
          <a:ln>
            <a:noFill/>
          </a:ln>
        </p:spPr>
        <p:txBody>
          <a:bodyPr spcFirstLastPara="1" wrap="square" lIns="108000" tIns="36000" rIns="36000" bIns="36000" anchor="ctr" anchorCtr="0"/>
          <a:lstStyle>
            <a:lvl1pPr lvl="0" algn="l">
              <a:spcBef>
                <a:spcPts val="0"/>
              </a:spcBef>
              <a:spcAft>
                <a:spcPts val="0"/>
              </a:spcAft>
              <a:buSzPts val="1400"/>
              <a:buNone/>
              <a:defRPr sz="800">
                <a:solidFill>
                  <a:srgbClr val="664790"/>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2" name="Google Shape;192;p26"/>
          <p:cNvSpPr txBox="1">
            <a:spLocks noGrp="1"/>
          </p:cNvSpPr>
          <p:nvPr>
            <p:ph type="sldNum" idx="12"/>
          </p:nvPr>
        </p:nvSpPr>
        <p:spPr>
          <a:xfrm>
            <a:off x="631117" y="6566070"/>
            <a:ext cx="391296" cy="291513"/>
          </a:xfrm>
          <a:prstGeom prst="rect">
            <a:avLst/>
          </a:prstGeom>
          <a:noFill/>
          <a:ln>
            <a:noFill/>
          </a:ln>
        </p:spPr>
        <p:txBody>
          <a:bodyPr spcFirstLastPara="1" wrap="square" lIns="36000" tIns="36000" rIns="36000" bIns="36000" anchor="ctr" anchorCtr="0">
            <a:noAutofit/>
          </a:bodyPr>
          <a:lstStyle>
            <a:lvl1pPr marL="0" marR="0" lvl="0" indent="0" algn="ctr" rtl="0">
              <a:spcBef>
                <a:spcPts val="0"/>
              </a:spcBef>
              <a:buNone/>
              <a:defRPr sz="800">
                <a:solidFill>
                  <a:schemeClr val="lt1"/>
                </a:solidFill>
                <a:latin typeface="Trebuchet MS"/>
                <a:ea typeface="Trebuchet MS"/>
                <a:cs typeface="Trebuchet MS"/>
                <a:sym typeface="Trebuchet MS"/>
              </a:defRPr>
            </a:lvl1pPr>
            <a:lvl2pPr marL="0" marR="0" lvl="1" indent="0" algn="ctr" rtl="0">
              <a:spcBef>
                <a:spcPts val="0"/>
              </a:spcBef>
              <a:buNone/>
              <a:defRPr sz="800">
                <a:solidFill>
                  <a:schemeClr val="lt1"/>
                </a:solidFill>
                <a:latin typeface="Trebuchet MS"/>
                <a:ea typeface="Trebuchet MS"/>
                <a:cs typeface="Trebuchet MS"/>
                <a:sym typeface="Trebuchet MS"/>
              </a:defRPr>
            </a:lvl2pPr>
            <a:lvl3pPr marL="0" marR="0" lvl="2" indent="0" algn="ctr" rtl="0">
              <a:spcBef>
                <a:spcPts val="0"/>
              </a:spcBef>
              <a:buNone/>
              <a:defRPr sz="800">
                <a:solidFill>
                  <a:schemeClr val="lt1"/>
                </a:solidFill>
                <a:latin typeface="Trebuchet MS"/>
                <a:ea typeface="Trebuchet MS"/>
                <a:cs typeface="Trebuchet MS"/>
                <a:sym typeface="Trebuchet MS"/>
              </a:defRPr>
            </a:lvl3pPr>
            <a:lvl4pPr marL="0" marR="0" lvl="3" indent="0" algn="ctr" rtl="0">
              <a:spcBef>
                <a:spcPts val="0"/>
              </a:spcBef>
              <a:buNone/>
              <a:defRPr sz="800">
                <a:solidFill>
                  <a:schemeClr val="lt1"/>
                </a:solidFill>
                <a:latin typeface="Trebuchet MS"/>
                <a:ea typeface="Trebuchet MS"/>
                <a:cs typeface="Trebuchet MS"/>
                <a:sym typeface="Trebuchet MS"/>
              </a:defRPr>
            </a:lvl4pPr>
            <a:lvl5pPr marL="0" marR="0" lvl="4" indent="0" algn="ctr" rtl="0">
              <a:spcBef>
                <a:spcPts val="0"/>
              </a:spcBef>
              <a:buNone/>
              <a:defRPr sz="800">
                <a:solidFill>
                  <a:schemeClr val="lt1"/>
                </a:solidFill>
                <a:latin typeface="Trebuchet MS"/>
                <a:ea typeface="Trebuchet MS"/>
                <a:cs typeface="Trebuchet MS"/>
                <a:sym typeface="Trebuchet MS"/>
              </a:defRPr>
            </a:lvl5pPr>
            <a:lvl6pPr marL="0" marR="0" lvl="5" indent="0" algn="ctr" rtl="0">
              <a:spcBef>
                <a:spcPts val="0"/>
              </a:spcBef>
              <a:buNone/>
              <a:defRPr sz="800">
                <a:solidFill>
                  <a:schemeClr val="lt1"/>
                </a:solidFill>
                <a:latin typeface="Trebuchet MS"/>
                <a:ea typeface="Trebuchet MS"/>
                <a:cs typeface="Trebuchet MS"/>
                <a:sym typeface="Trebuchet MS"/>
              </a:defRPr>
            </a:lvl6pPr>
            <a:lvl7pPr marL="0" marR="0" lvl="6" indent="0" algn="ctr" rtl="0">
              <a:spcBef>
                <a:spcPts val="0"/>
              </a:spcBef>
              <a:buNone/>
              <a:defRPr sz="800">
                <a:solidFill>
                  <a:schemeClr val="lt1"/>
                </a:solidFill>
                <a:latin typeface="Trebuchet MS"/>
                <a:ea typeface="Trebuchet MS"/>
                <a:cs typeface="Trebuchet MS"/>
                <a:sym typeface="Trebuchet MS"/>
              </a:defRPr>
            </a:lvl7pPr>
            <a:lvl8pPr marL="0" marR="0" lvl="7" indent="0" algn="ctr" rtl="0">
              <a:spcBef>
                <a:spcPts val="0"/>
              </a:spcBef>
              <a:buNone/>
              <a:defRPr sz="800">
                <a:solidFill>
                  <a:schemeClr val="lt1"/>
                </a:solidFill>
                <a:latin typeface="Trebuchet MS"/>
                <a:ea typeface="Trebuchet MS"/>
                <a:cs typeface="Trebuchet MS"/>
                <a:sym typeface="Trebuchet MS"/>
              </a:defRPr>
            </a:lvl8pPr>
            <a:lvl9pPr marL="0" marR="0" lvl="8" indent="0" algn="ctr" rtl="0">
              <a:spcBef>
                <a:spcPts val="0"/>
              </a:spcBef>
              <a:buNone/>
              <a:defRPr sz="800">
                <a:solidFill>
                  <a:schemeClr val="lt1"/>
                </a:solidFill>
                <a:latin typeface="Trebuchet MS"/>
                <a:ea typeface="Trebuchet MS"/>
                <a:cs typeface="Trebuchet MS"/>
                <a:sym typeface="Trebuchet MS"/>
              </a:defRPr>
            </a:lvl9pPr>
          </a:lstStyle>
          <a:p>
            <a:fld id="{00000000-1234-1234-1234-123412341234}" type="slidenum">
              <a:rPr lang="lv-LV" smtClean="0"/>
              <a:pPr/>
              <a:t>‹#›</a:t>
            </a:fld>
            <a:endParaRPr lang="lv-LV"/>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645461" y="320302"/>
            <a:ext cx="6554992" cy="1325563"/>
          </a:xfrm>
          <a:prstGeom prst="rect">
            <a:avLst/>
          </a:prstGeom>
          <a:noFill/>
          <a:ln>
            <a:noFill/>
          </a:ln>
        </p:spPr>
        <p:txBody>
          <a:bodyPr spcFirstLastPara="1" wrap="square" lIns="0" tIns="45700" rIns="91425" bIns="45700" anchor="ctr" anchorCtr="0"/>
          <a:lstStyle>
            <a:lvl1pPr marR="0" lvl="0" algn="l" rtl="0">
              <a:lnSpc>
                <a:spcPct val="90000"/>
              </a:lnSpc>
              <a:spcBef>
                <a:spcPts val="0"/>
              </a:spcBef>
              <a:spcAft>
                <a:spcPts val="0"/>
              </a:spcAft>
              <a:buClr>
                <a:srgbClr val="664790"/>
              </a:buClr>
              <a:buSzPts val="2400"/>
              <a:buFont typeface="Verdana"/>
              <a:buNone/>
              <a:defRPr sz="2400" b="1" i="0" u="none" strike="noStrike" cap="none">
                <a:solidFill>
                  <a:srgbClr val="664790"/>
                </a:solidFill>
                <a:latin typeface="Verdana"/>
                <a:ea typeface="Verdana"/>
                <a:cs typeface="Verdana"/>
                <a:sym typeface="Verdan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645462" y="1825625"/>
            <a:ext cx="10843705" cy="4351338"/>
          </a:xfrm>
          <a:prstGeom prst="rect">
            <a:avLst/>
          </a:prstGeom>
          <a:noFill/>
          <a:ln>
            <a:noFill/>
          </a:ln>
        </p:spPr>
        <p:txBody>
          <a:bodyPr spcFirstLastPara="1" wrap="square" lIns="0" tIns="45700" rIns="91425" bIns="45700" anchor="t" anchorCtr="0"/>
          <a:lstStyle>
            <a:lvl1pPr marL="457200" marR="0" lvl="0" indent="-381000" algn="l" rtl="0">
              <a:lnSpc>
                <a:spcPct val="100000"/>
              </a:lnSpc>
              <a:spcBef>
                <a:spcPts val="1000"/>
              </a:spcBef>
              <a:spcAft>
                <a:spcPts val="0"/>
              </a:spcAft>
              <a:buClr>
                <a:srgbClr val="664790"/>
              </a:buClr>
              <a:buSzPts val="2400"/>
              <a:buFont typeface="Arial"/>
              <a:buChar char="•"/>
              <a:defRPr sz="2400" b="0" i="0" u="none" strike="noStrike" cap="none">
                <a:solidFill>
                  <a:srgbClr val="664790"/>
                </a:solidFill>
                <a:latin typeface="Verdana"/>
                <a:ea typeface="Verdana"/>
                <a:cs typeface="Verdana"/>
                <a:sym typeface="Verdana"/>
              </a:defRPr>
            </a:lvl1pPr>
            <a:lvl2pPr marL="914400" marR="0" lvl="1" indent="-355600" algn="l" rtl="0">
              <a:lnSpc>
                <a:spcPct val="100000"/>
              </a:lnSpc>
              <a:spcBef>
                <a:spcPts val="500"/>
              </a:spcBef>
              <a:spcAft>
                <a:spcPts val="0"/>
              </a:spcAft>
              <a:buClr>
                <a:srgbClr val="664790"/>
              </a:buClr>
              <a:buSzPts val="2000"/>
              <a:buFont typeface="Arial"/>
              <a:buChar char="•"/>
              <a:defRPr sz="2000" b="0" i="0" u="none" strike="noStrike" cap="none">
                <a:solidFill>
                  <a:srgbClr val="664790"/>
                </a:solidFill>
                <a:latin typeface="Verdana"/>
                <a:ea typeface="Verdana"/>
                <a:cs typeface="Verdana"/>
                <a:sym typeface="Verdana"/>
              </a:defRPr>
            </a:lvl2pPr>
            <a:lvl3pPr marL="1371600" marR="0" lvl="2" indent="-342900" algn="l" rtl="0">
              <a:lnSpc>
                <a:spcPct val="100000"/>
              </a:lnSpc>
              <a:spcBef>
                <a:spcPts val="500"/>
              </a:spcBef>
              <a:spcAft>
                <a:spcPts val="0"/>
              </a:spcAft>
              <a:buClr>
                <a:srgbClr val="664790"/>
              </a:buClr>
              <a:buSzPts val="1800"/>
              <a:buFont typeface="Arial"/>
              <a:buChar char="•"/>
              <a:defRPr sz="1800" b="0" i="0" u="none" strike="noStrike" cap="none">
                <a:solidFill>
                  <a:srgbClr val="664790"/>
                </a:solidFill>
                <a:latin typeface="Verdana"/>
                <a:ea typeface="Verdana"/>
                <a:cs typeface="Verdana"/>
                <a:sym typeface="Verdana"/>
              </a:defRPr>
            </a:lvl3pPr>
            <a:lvl4pPr marL="1828800" marR="0" lvl="3" indent="-317500" algn="l" rtl="0">
              <a:lnSpc>
                <a:spcPct val="100000"/>
              </a:lnSpc>
              <a:spcBef>
                <a:spcPts val="500"/>
              </a:spcBef>
              <a:spcAft>
                <a:spcPts val="0"/>
              </a:spcAft>
              <a:buClr>
                <a:srgbClr val="664790"/>
              </a:buClr>
              <a:buSzPts val="1400"/>
              <a:buFont typeface="Arial"/>
              <a:buChar char="•"/>
              <a:defRPr sz="1400" b="0" i="0" u="none" strike="noStrike" cap="none">
                <a:solidFill>
                  <a:srgbClr val="664790"/>
                </a:solidFill>
                <a:latin typeface="Verdana"/>
                <a:ea typeface="Verdana"/>
                <a:cs typeface="Verdana"/>
                <a:sym typeface="Verdana"/>
              </a:defRPr>
            </a:lvl4pPr>
            <a:lvl5pPr marL="2286000" marR="0" lvl="4" indent="-304800" algn="l" rtl="0">
              <a:lnSpc>
                <a:spcPct val="100000"/>
              </a:lnSpc>
              <a:spcBef>
                <a:spcPts val="500"/>
              </a:spcBef>
              <a:spcAft>
                <a:spcPts val="0"/>
              </a:spcAft>
              <a:buClr>
                <a:srgbClr val="664790"/>
              </a:buClr>
              <a:buSzPts val="1200"/>
              <a:buFont typeface="Arial"/>
              <a:buChar char="•"/>
              <a:defRPr sz="1200" b="0" i="0" u="none" strike="noStrike" cap="none">
                <a:solidFill>
                  <a:srgbClr val="664790"/>
                </a:solidFill>
                <a:latin typeface="Verdana"/>
                <a:ea typeface="Verdana"/>
                <a:cs typeface="Verdana"/>
                <a:sym typeface="Verdana"/>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9pPr>
          </a:lstStyle>
          <a:p>
            <a:endParaRPr/>
          </a:p>
        </p:txBody>
      </p:sp>
      <p:sp>
        <p:nvSpPr>
          <p:cNvPr id="12" name="Google Shape;12;p1"/>
          <p:cNvSpPr txBox="1">
            <a:spLocks noGrp="1"/>
          </p:cNvSpPr>
          <p:nvPr>
            <p:ph type="ftr" idx="11"/>
          </p:nvPr>
        </p:nvSpPr>
        <p:spPr>
          <a:xfrm>
            <a:off x="1008071" y="6566069"/>
            <a:ext cx="4114800" cy="291510"/>
          </a:xfrm>
          <a:prstGeom prst="rect">
            <a:avLst/>
          </a:prstGeom>
          <a:noFill/>
          <a:ln>
            <a:noFill/>
          </a:ln>
        </p:spPr>
        <p:txBody>
          <a:bodyPr spcFirstLastPara="1" wrap="square" lIns="108000" tIns="0" rIns="36000" bIns="0" anchor="ctr" anchorCtr="0"/>
          <a:lstStyle>
            <a:lvl1pPr marR="0" lvl="0" algn="l" rtl="0">
              <a:spcBef>
                <a:spcPts val="0"/>
              </a:spcBef>
              <a:spcAft>
                <a:spcPts val="0"/>
              </a:spcAft>
              <a:buSzPts val="1400"/>
              <a:buNone/>
              <a:defRPr sz="800" b="0" i="0" u="none" strike="noStrike" cap="none">
                <a:solidFill>
                  <a:srgbClr val="664790"/>
                </a:solidFill>
                <a:latin typeface="Verdana"/>
                <a:ea typeface="Verdana"/>
                <a:cs typeface="Verdana"/>
                <a:sym typeface="Verdana"/>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63" r:id="rId5"/>
    <p:sldLayoutId id="2147483669" r:id="rId6"/>
    <p:sldLayoutId id="2147483670" r:id="rId7"/>
    <p:sldLayoutId id="2147483671" r:id="rId8"/>
    <p:sldLayoutId id="2147483672" r:id="rId9"/>
    <p:sldLayoutId id="2147483673" r:id="rId10"/>
    <p:sldLayoutId id="2147483674" r:id="rId11"/>
    <p:sldLayoutId id="2147483675" r:id="rId1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206" name="Google Shape;206;p30"/>
          <p:cNvSpPr txBox="1">
            <a:spLocks noGrp="1"/>
          </p:cNvSpPr>
          <p:nvPr>
            <p:ph type="ctrTitle"/>
          </p:nvPr>
        </p:nvSpPr>
        <p:spPr>
          <a:xfrm>
            <a:off x="2425915" y="2880220"/>
            <a:ext cx="5866438" cy="2387600"/>
          </a:xfrm>
          <a:prstGeom prst="rect">
            <a:avLst/>
          </a:prstGeom>
          <a:noFill/>
          <a:ln>
            <a:noFill/>
          </a:ln>
        </p:spPr>
        <p:txBody>
          <a:bodyPr spcFirstLastPara="1" wrap="square" lIns="0" tIns="0" rIns="0" bIns="0" anchor="t" anchorCtr="0">
            <a:noAutofit/>
          </a:bodyPr>
          <a:lstStyle/>
          <a:p>
            <a:r>
              <a:rPr lang="lv-LV" sz="4800" b="1" dirty="0"/>
              <a:t>Izglītības un zinātnes jomas </a:t>
            </a:r>
            <a:r>
              <a:rPr lang="lv-LV" sz="4800" b="1" dirty="0" err="1"/>
              <a:t>mērķarhitektūra</a:t>
            </a:r>
            <a:endParaRPr lang="en-US" sz="4800" b="1" dirty="0"/>
          </a:p>
        </p:txBody>
      </p:sp>
      <p:sp>
        <p:nvSpPr>
          <p:cNvPr id="207" name="Google Shape;207;p30"/>
          <p:cNvSpPr txBox="1">
            <a:spLocks noGrp="1"/>
          </p:cNvSpPr>
          <p:nvPr>
            <p:ph type="subTitle" idx="1"/>
          </p:nvPr>
        </p:nvSpPr>
        <p:spPr>
          <a:xfrm>
            <a:off x="2425916" y="5823631"/>
            <a:ext cx="5159829" cy="478558"/>
          </a:xfrm>
          <a:prstGeom prst="rect">
            <a:avLst/>
          </a:prstGeom>
          <a:noFill/>
          <a:ln>
            <a:noFill/>
          </a:ln>
        </p:spPr>
        <p:txBody>
          <a:bodyPr spcFirstLastPara="1" wrap="square" lIns="0" tIns="45700" rIns="91425" bIns="45700" anchor="t" anchorCtr="0">
            <a:noAutofit/>
          </a:bodyPr>
          <a:lstStyle/>
          <a:p>
            <a:pPr marL="0" indent="0">
              <a:spcBef>
                <a:spcPts val="0"/>
              </a:spcBef>
            </a:pPr>
            <a:endParaRPr dirty="0"/>
          </a:p>
        </p:txBody>
      </p:sp>
      <p:pic>
        <p:nvPicPr>
          <p:cNvPr id="4" name="Picture 3"/>
          <p:cNvPicPr>
            <a:picLocks noChangeAspect="1"/>
          </p:cNvPicPr>
          <p:nvPr/>
        </p:nvPicPr>
        <p:blipFill>
          <a:blip r:embed="rId3"/>
          <a:stretch>
            <a:fillRect/>
          </a:stretch>
        </p:blipFill>
        <p:spPr>
          <a:xfrm>
            <a:off x="1057744" y="0"/>
            <a:ext cx="1992429" cy="2011680"/>
          </a:xfrm>
          <a:prstGeom prst="rect">
            <a:avLst/>
          </a:prstGeom>
        </p:spPr>
      </p:pic>
      <p:sp>
        <p:nvSpPr>
          <p:cNvPr id="3" name="Teksta vietturis 2">
            <a:extLst>
              <a:ext uri="{FF2B5EF4-FFF2-40B4-BE49-F238E27FC236}">
                <a16:creationId xmlns:a16="http://schemas.microsoft.com/office/drawing/2014/main" id="{520AF152-D321-F1F3-5E2D-EE943EDD94B0}"/>
              </a:ext>
            </a:extLst>
          </p:cNvPr>
          <p:cNvSpPr>
            <a:spLocks noGrp="1"/>
          </p:cNvSpPr>
          <p:nvPr>
            <p:ph type="body" idx="2"/>
          </p:nvPr>
        </p:nvSpPr>
        <p:spPr/>
        <p:txBody>
          <a:bodyPr/>
          <a:lstStyle/>
          <a:p>
            <a:endParaRPr lang="lv-LV"/>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12"/>
        <p:cNvGrpSpPr/>
        <p:nvPr/>
      </p:nvGrpSpPr>
      <p:grpSpPr>
        <a:xfrm>
          <a:off x="0" y="0"/>
          <a:ext cx="0" cy="0"/>
          <a:chOff x="0" y="0"/>
          <a:chExt cx="0" cy="0"/>
        </a:xfrm>
      </p:grpSpPr>
      <p:sp>
        <p:nvSpPr>
          <p:cNvPr id="213" name="Google Shape;213;p31"/>
          <p:cNvSpPr txBox="1">
            <a:spLocks noGrp="1"/>
          </p:cNvSpPr>
          <p:nvPr>
            <p:ph type="title"/>
          </p:nvPr>
        </p:nvSpPr>
        <p:spPr>
          <a:xfrm>
            <a:off x="1986581" y="257547"/>
            <a:ext cx="6024846" cy="1142815"/>
          </a:xfrm>
          <a:prstGeom prst="rect">
            <a:avLst/>
          </a:prstGeom>
          <a:noFill/>
          <a:ln>
            <a:noFill/>
          </a:ln>
        </p:spPr>
        <p:txBody>
          <a:bodyPr spcFirstLastPara="1" wrap="square" lIns="0" tIns="45700" rIns="91425" bIns="45700" anchor="ctr" anchorCtr="0">
            <a:noAutofit/>
          </a:bodyPr>
          <a:lstStyle/>
          <a:p>
            <a:r>
              <a:rPr lang="lv-LV" dirty="0"/>
              <a:t>JOMAS ATTĪSTĪBAS PAMATA MĒRĶI</a:t>
            </a:r>
          </a:p>
        </p:txBody>
      </p:sp>
      <p:sp>
        <p:nvSpPr>
          <p:cNvPr id="215" name="Google Shape;215;p31"/>
          <p:cNvSpPr txBox="1">
            <a:spLocks noGrp="1"/>
          </p:cNvSpPr>
          <p:nvPr>
            <p:ph type="sldNum" idx="12"/>
          </p:nvPr>
        </p:nvSpPr>
        <p:spPr>
          <a:xfrm>
            <a:off x="1986581" y="6566070"/>
            <a:ext cx="293472" cy="291513"/>
          </a:xfrm>
          <a:prstGeom prst="rect">
            <a:avLst/>
          </a:prstGeom>
          <a:noFill/>
          <a:ln>
            <a:noFill/>
          </a:ln>
        </p:spPr>
        <p:txBody>
          <a:bodyPr spcFirstLastPara="1" wrap="square" lIns="36000" tIns="36000" rIns="36000" bIns="36000" anchor="ctr" anchorCtr="0">
            <a:noAutofit/>
          </a:bodyPr>
          <a:lstStyle/>
          <a:p>
            <a:fld id="{00000000-1234-1234-1234-123412341234}" type="slidenum">
              <a:rPr lang="lv-LV"/>
              <a:pPr/>
              <a:t>10</a:t>
            </a:fld>
            <a:endParaRPr/>
          </a:p>
        </p:txBody>
      </p:sp>
      <p:graphicFrame>
        <p:nvGraphicFramePr>
          <p:cNvPr id="3" name="Table 4">
            <a:extLst>
              <a:ext uri="{FF2B5EF4-FFF2-40B4-BE49-F238E27FC236}">
                <a16:creationId xmlns:a16="http://schemas.microsoft.com/office/drawing/2014/main" id="{DC00678D-9BD6-519F-A916-2CB63904404C}"/>
              </a:ext>
            </a:extLst>
          </p:cNvPr>
          <p:cNvGraphicFramePr>
            <a:graphicFrameLocks noGrp="1"/>
          </p:cNvGraphicFramePr>
          <p:nvPr>
            <p:extLst>
              <p:ext uri="{D42A27DB-BD31-4B8C-83A1-F6EECF244321}">
                <p14:modId xmlns:p14="http://schemas.microsoft.com/office/powerpoint/2010/main" val="4257747356"/>
              </p:ext>
            </p:extLst>
          </p:nvPr>
        </p:nvGraphicFramePr>
        <p:xfrm>
          <a:off x="672041" y="1351506"/>
          <a:ext cx="10613910" cy="5428921"/>
        </p:xfrm>
        <a:graphic>
          <a:graphicData uri="http://schemas.openxmlformats.org/drawingml/2006/table">
            <a:tbl>
              <a:tblPr firstRow="1" bandRow="1">
                <a:tableStyleId>{5C22544A-7EE6-4342-B048-85BDC9FD1C3A}</a:tableStyleId>
              </a:tblPr>
              <a:tblGrid>
                <a:gridCol w="1080531">
                  <a:extLst>
                    <a:ext uri="{9D8B030D-6E8A-4147-A177-3AD203B41FA5}">
                      <a16:colId xmlns:a16="http://schemas.microsoft.com/office/drawing/2014/main" val="1433195893"/>
                    </a:ext>
                  </a:extLst>
                </a:gridCol>
                <a:gridCol w="8214174">
                  <a:extLst>
                    <a:ext uri="{9D8B030D-6E8A-4147-A177-3AD203B41FA5}">
                      <a16:colId xmlns:a16="http://schemas.microsoft.com/office/drawing/2014/main" val="1935661374"/>
                    </a:ext>
                  </a:extLst>
                </a:gridCol>
                <a:gridCol w="1319205">
                  <a:extLst>
                    <a:ext uri="{9D8B030D-6E8A-4147-A177-3AD203B41FA5}">
                      <a16:colId xmlns:a16="http://schemas.microsoft.com/office/drawing/2014/main" val="3400440179"/>
                    </a:ext>
                  </a:extLst>
                </a:gridCol>
              </a:tblGrid>
              <a:tr h="252888">
                <a:tc>
                  <a:txBody>
                    <a:bodyPr/>
                    <a:lstStyle/>
                    <a:p>
                      <a:pPr algn="ctr"/>
                      <a:r>
                        <a:rPr lang="lv-LV" sz="1000" b="1"/>
                        <a:t>Mērķa Nr.</a:t>
                      </a:r>
                      <a:endParaRPr lang="en-US" sz="1000" b="1"/>
                    </a:p>
                  </a:txBody>
                  <a:tcPr marL="76453" marR="76453" marT="38226" marB="38226"/>
                </a:tc>
                <a:tc>
                  <a:txBody>
                    <a:bodyPr/>
                    <a:lstStyle/>
                    <a:p>
                      <a:pPr algn="ctr"/>
                      <a:r>
                        <a:rPr lang="lv-LV" sz="1000" b="1"/>
                        <a:t>Mērķa apraksts</a:t>
                      </a:r>
                      <a:endParaRPr lang="en-US" sz="1000" b="1"/>
                    </a:p>
                  </a:txBody>
                  <a:tcPr marL="76453" marR="76453" marT="38226" marB="38226"/>
                </a:tc>
                <a:tc>
                  <a:txBody>
                    <a:bodyPr/>
                    <a:lstStyle/>
                    <a:p>
                      <a:pPr algn="ctr"/>
                      <a:r>
                        <a:rPr lang="lv-LV" sz="1000" b="1" dirty="0"/>
                        <a:t>Termiņš</a:t>
                      </a:r>
                      <a:endParaRPr lang="en-US" sz="1000" b="1" dirty="0"/>
                    </a:p>
                  </a:txBody>
                  <a:tcPr marL="76453" marR="76453" marT="38226" marB="38226"/>
                </a:tc>
                <a:extLst>
                  <a:ext uri="{0D108BD9-81ED-4DB2-BD59-A6C34878D82A}">
                    <a16:rowId xmlns:a16="http://schemas.microsoft.com/office/drawing/2014/main" val="2550807882"/>
                  </a:ext>
                </a:extLst>
              </a:tr>
              <a:tr h="280253">
                <a:tc>
                  <a:txBody>
                    <a:bodyPr/>
                    <a:lstStyle/>
                    <a:p>
                      <a:r>
                        <a:rPr lang="lv-LV" sz="1100" b="0" kern="1200">
                          <a:solidFill>
                            <a:schemeClr val="dk1"/>
                          </a:solidFill>
                        </a:rPr>
                        <a:t>M1</a:t>
                      </a:r>
                      <a:endParaRPr lang="en-US" sz="1100" b="0" kern="1200">
                        <a:solidFill>
                          <a:schemeClr val="dk1"/>
                        </a:solidFill>
                        <a:latin typeface="+mn-lt"/>
                        <a:ea typeface="+mn-ea"/>
                        <a:cs typeface="+mn-cs"/>
                      </a:endParaRPr>
                    </a:p>
                  </a:txBody>
                  <a:tcPr marL="76453" marR="76453" marT="38226" marB="38226"/>
                </a:tc>
                <a:tc>
                  <a:txBody>
                    <a:bodyPr/>
                    <a:lstStyle/>
                    <a:p>
                      <a:pPr marL="0" indent="0">
                        <a:buNone/>
                      </a:pPr>
                      <a:r>
                        <a:rPr lang="lv-LV" sz="1100" b="0"/>
                        <a:t>Unificēta pakalpojuma pieteikuma iesniegšanai izglītības iestādē  izstrāde un publicēšana portāla Latvija.gov.lv</a:t>
                      </a:r>
                      <a:endParaRPr lang="en-US" sz="1100" b="0"/>
                    </a:p>
                  </a:txBody>
                  <a:tcPr marL="76453" marR="76453" marT="38226" marB="38226"/>
                </a:tc>
                <a:tc>
                  <a:txBody>
                    <a:bodyPr/>
                    <a:lstStyle/>
                    <a:p>
                      <a:pPr algn="ctr"/>
                      <a:r>
                        <a:rPr lang="lv-LV" sz="1000"/>
                        <a:t>2026.</a:t>
                      </a:r>
                      <a:endParaRPr lang="en-US" sz="1000"/>
                    </a:p>
                  </a:txBody>
                  <a:tcPr marL="76453" marR="76453" marT="38226" marB="38226"/>
                </a:tc>
                <a:extLst>
                  <a:ext uri="{0D108BD9-81ED-4DB2-BD59-A6C34878D82A}">
                    <a16:rowId xmlns:a16="http://schemas.microsoft.com/office/drawing/2014/main" val="4262527317"/>
                  </a:ext>
                </a:extLst>
              </a:tr>
              <a:tr h="280253">
                <a:tc>
                  <a:txBody>
                    <a:bodyPr/>
                    <a:lstStyle/>
                    <a:p>
                      <a:r>
                        <a:rPr lang="lv-LV" sz="1100" b="0"/>
                        <a:t>M2</a:t>
                      </a:r>
                      <a:endParaRPr lang="en-US" sz="1100" b="0"/>
                    </a:p>
                  </a:txBody>
                  <a:tcPr marL="76453" marR="76453" marT="38226" marB="38226"/>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100" b="0"/>
                        <a:t>Pieteikumu pārvaldības sistēmas izstrāde pašvaldībām un izglītības iestādēm</a:t>
                      </a:r>
                      <a:endParaRPr lang="en-US" sz="1100" b="0"/>
                    </a:p>
                  </a:txBody>
                  <a:tcPr marL="76453" marR="76453" marT="38226" marB="38226"/>
                </a:tc>
                <a:tc>
                  <a:txBody>
                    <a:bodyPr/>
                    <a:lstStyle/>
                    <a:p>
                      <a:pPr algn="ctr"/>
                      <a:r>
                        <a:rPr lang="lv-LV" sz="1000" dirty="0"/>
                        <a:t>2026.</a:t>
                      </a:r>
                      <a:endParaRPr lang="en-US" sz="1000" dirty="0"/>
                    </a:p>
                  </a:txBody>
                  <a:tcPr marL="76453" marR="76453" marT="38226" marB="38226"/>
                </a:tc>
                <a:extLst>
                  <a:ext uri="{0D108BD9-81ED-4DB2-BD59-A6C34878D82A}">
                    <a16:rowId xmlns:a16="http://schemas.microsoft.com/office/drawing/2014/main" val="1156536962"/>
                  </a:ext>
                </a:extLst>
              </a:tr>
              <a:tr h="280253">
                <a:tc>
                  <a:txBody>
                    <a:bodyPr/>
                    <a:lstStyle/>
                    <a:p>
                      <a:r>
                        <a:rPr lang="lv-LV" sz="1100" b="0"/>
                        <a:t>M3</a:t>
                      </a:r>
                      <a:endParaRPr lang="en-US" sz="1100" b="0"/>
                    </a:p>
                  </a:txBody>
                  <a:tcPr marL="76453" marR="76453" marT="38226" marB="38226"/>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100" b="0"/>
                        <a:t>Izglītības datu publicēšana Latvijas Atvērto datu portālā</a:t>
                      </a:r>
                      <a:endParaRPr lang="en-US" sz="1100" b="0"/>
                    </a:p>
                  </a:txBody>
                  <a:tcPr marL="76453" marR="76453" marT="38226" marB="38226"/>
                </a:tc>
                <a:tc>
                  <a:txBody>
                    <a:bodyPr/>
                    <a:lstStyle/>
                    <a:p>
                      <a:pPr algn="ctr"/>
                      <a:r>
                        <a:rPr lang="lv-LV" sz="1000"/>
                        <a:t>2026.</a:t>
                      </a:r>
                      <a:endParaRPr lang="en-US" sz="1000"/>
                    </a:p>
                  </a:txBody>
                  <a:tcPr marL="76453" marR="76453" marT="38226" marB="38226"/>
                </a:tc>
                <a:extLst>
                  <a:ext uri="{0D108BD9-81ED-4DB2-BD59-A6C34878D82A}">
                    <a16:rowId xmlns:a16="http://schemas.microsoft.com/office/drawing/2014/main" val="2979175905"/>
                  </a:ext>
                </a:extLst>
              </a:tr>
              <a:tr h="280253">
                <a:tc>
                  <a:txBody>
                    <a:bodyPr/>
                    <a:lstStyle/>
                    <a:p>
                      <a:r>
                        <a:rPr lang="lv-LV" sz="1100" b="0"/>
                        <a:t>M4</a:t>
                      </a:r>
                      <a:endParaRPr lang="en-US" sz="1100" b="0"/>
                    </a:p>
                  </a:txBody>
                  <a:tcPr marL="76453" marR="76453" marT="38226" marB="38226"/>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100" b="0"/>
                        <a:t>Valsts vienotā izglītību apliecinošo dokumentu reģistra izstrāde</a:t>
                      </a:r>
                      <a:endParaRPr lang="en-US" sz="1100" b="0"/>
                    </a:p>
                  </a:txBody>
                  <a:tcPr marL="76453" marR="76453" marT="38226" marB="38226"/>
                </a:tc>
                <a:tc>
                  <a:txBody>
                    <a:bodyPr/>
                    <a:lstStyle/>
                    <a:p>
                      <a:pPr algn="ctr"/>
                      <a:r>
                        <a:rPr lang="lv-LV" sz="1000"/>
                        <a:t>2026.</a:t>
                      </a:r>
                      <a:endParaRPr lang="en-US" sz="1000"/>
                    </a:p>
                  </a:txBody>
                  <a:tcPr marL="76453" marR="76453" marT="38226" marB="38226"/>
                </a:tc>
                <a:extLst>
                  <a:ext uri="{0D108BD9-81ED-4DB2-BD59-A6C34878D82A}">
                    <a16:rowId xmlns:a16="http://schemas.microsoft.com/office/drawing/2014/main" val="626342650"/>
                  </a:ext>
                </a:extLst>
              </a:tr>
              <a:tr h="280253">
                <a:tc>
                  <a:txBody>
                    <a:bodyPr/>
                    <a:lstStyle/>
                    <a:p>
                      <a:r>
                        <a:rPr lang="lv-LV" sz="1100" b="0"/>
                        <a:t>M5</a:t>
                      </a:r>
                      <a:endParaRPr lang="en-US" sz="1100" b="0"/>
                    </a:p>
                  </a:txBody>
                  <a:tcPr marL="76453" marR="76453" marT="38226" marB="38226"/>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100" b="0" dirty="0"/>
                        <a:t>e-Pakalpojuma "Pieteikšanās apliecības, sertifikāta vai to dublikāta saņemšanai" (EP-226) funkcionalitātes papildināšana</a:t>
                      </a:r>
                      <a:endParaRPr lang="en-US" sz="1100" b="0" dirty="0"/>
                    </a:p>
                  </a:txBody>
                  <a:tcPr marL="76453" marR="76453" marT="38226" marB="38226"/>
                </a:tc>
                <a:tc>
                  <a:txBody>
                    <a:bodyPr/>
                    <a:lstStyle/>
                    <a:p>
                      <a:pPr algn="ctr"/>
                      <a:r>
                        <a:rPr lang="lv-LV" sz="1000"/>
                        <a:t>2026.</a:t>
                      </a:r>
                      <a:endParaRPr lang="en-US" sz="1000"/>
                    </a:p>
                  </a:txBody>
                  <a:tcPr marL="76453" marR="76453" marT="38226" marB="38226"/>
                </a:tc>
                <a:extLst>
                  <a:ext uri="{0D108BD9-81ED-4DB2-BD59-A6C34878D82A}">
                    <a16:rowId xmlns:a16="http://schemas.microsoft.com/office/drawing/2014/main" val="588738917"/>
                  </a:ext>
                </a:extLst>
              </a:tr>
              <a:tr h="280253">
                <a:tc>
                  <a:txBody>
                    <a:bodyPr/>
                    <a:lstStyle/>
                    <a:p>
                      <a:r>
                        <a:rPr lang="lv-LV" sz="1100" b="0"/>
                        <a:t>M6</a:t>
                      </a:r>
                      <a:endParaRPr lang="en-US" sz="1100" b="0"/>
                    </a:p>
                  </a:txBody>
                  <a:tcPr marL="76453" marR="76453" marT="38226" marB="38226"/>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100" b="0"/>
                        <a:t>Studiju vadības sistēmu koplietošanas risinājumu izveide</a:t>
                      </a:r>
                      <a:endParaRPr lang="en-US" sz="1100" b="0"/>
                    </a:p>
                  </a:txBody>
                  <a:tcPr marL="76453" marR="76453" marT="38226" marB="38226"/>
                </a:tc>
                <a:tc>
                  <a:txBody>
                    <a:bodyPr/>
                    <a:lstStyle/>
                    <a:p>
                      <a:pPr algn="ctr"/>
                      <a:r>
                        <a:rPr lang="lv-LV" sz="1000" dirty="0"/>
                        <a:t>2029.</a:t>
                      </a:r>
                      <a:endParaRPr lang="en-US" sz="1000" dirty="0"/>
                    </a:p>
                  </a:txBody>
                  <a:tcPr marL="76453" marR="76453" marT="38226" marB="38226"/>
                </a:tc>
                <a:extLst>
                  <a:ext uri="{0D108BD9-81ED-4DB2-BD59-A6C34878D82A}">
                    <a16:rowId xmlns:a16="http://schemas.microsoft.com/office/drawing/2014/main" val="2068086067"/>
                  </a:ext>
                </a:extLst>
              </a:tr>
              <a:tr h="280253">
                <a:tc>
                  <a:txBody>
                    <a:bodyPr/>
                    <a:lstStyle/>
                    <a:p>
                      <a:r>
                        <a:rPr lang="lv-LV" sz="1100" b="0"/>
                        <a:t>M7</a:t>
                      </a:r>
                      <a:endParaRPr lang="en-US" sz="1100" b="0"/>
                    </a:p>
                  </a:txBody>
                  <a:tcPr marL="76453" marR="76453" marT="38226" marB="38226"/>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100" b="0"/>
                        <a:t>Vienoto atbalsta sistēmu izveide augstākās izglītības institūciju studiju procesa digitalizācijai</a:t>
                      </a:r>
                      <a:endParaRPr lang="en-US" sz="1100" b="0"/>
                    </a:p>
                  </a:txBody>
                  <a:tcPr marL="76453" marR="76453" marT="38226" marB="38226"/>
                </a:tc>
                <a:tc>
                  <a:txBody>
                    <a:bodyPr/>
                    <a:lstStyle/>
                    <a:p>
                      <a:pPr algn="ctr"/>
                      <a:r>
                        <a:rPr lang="lv-LV" sz="1000"/>
                        <a:t>2029.</a:t>
                      </a:r>
                      <a:endParaRPr lang="en-US" sz="1000"/>
                    </a:p>
                  </a:txBody>
                  <a:tcPr marL="76453" marR="76453" marT="38226" marB="38226"/>
                </a:tc>
                <a:extLst>
                  <a:ext uri="{0D108BD9-81ED-4DB2-BD59-A6C34878D82A}">
                    <a16:rowId xmlns:a16="http://schemas.microsoft.com/office/drawing/2014/main" val="3989002660"/>
                  </a:ext>
                </a:extLst>
              </a:tr>
              <a:tr h="280253">
                <a:tc>
                  <a:txBody>
                    <a:bodyPr/>
                    <a:lstStyle/>
                    <a:p>
                      <a:r>
                        <a:rPr lang="lv-LV" sz="1100" b="0"/>
                        <a:t>M8</a:t>
                      </a:r>
                      <a:endParaRPr lang="en-US" sz="1100" b="0"/>
                    </a:p>
                  </a:txBody>
                  <a:tcPr marL="76453" marR="76453" marT="38226" marB="38226"/>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100" b="0"/>
                        <a:t>Izglītības kvalitātes monitoringa sistēmas izveide izglītības kvalitātes attīstībai</a:t>
                      </a:r>
                      <a:endParaRPr lang="en-US" sz="1100" b="0"/>
                    </a:p>
                  </a:txBody>
                  <a:tcPr marL="76453" marR="76453" marT="38226" marB="38226"/>
                </a:tc>
                <a:tc>
                  <a:txBody>
                    <a:bodyPr/>
                    <a:lstStyle/>
                    <a:p>
                      <a:pPr algn="ctr"/>
                      <a:r>
                        <a:rPr lang="lv-LV" sz="1000"/>
                        <a:t>2029.</a:t>
                      </a:r>
                      <a:endParaRPr lang="en-US" sz="1000"/>
                    </a:p>
                  </a:txBody>
                  <a:tcPr marL="76453" marR="76453" marT="38226" marB="38226"/>
                </a:tc>
                <a:extLst>
                  <a:ext uri="{0D108BD9-81ED-4DB2-BD59-A6C34878D82A}">
                    <a16:rowId xmlns:a16="http://schemas.microsoft.com/office/drawing/2014/main" val="2926734552"/>
                  </a:ext>
                </a:extLst>
              </a:tr>
              <a:tr h="280253">
                <a:tc>
                  <a:txBody>
                    <a:bodyPr/>
                    <a:lstStyle/>
                    <a:p>
                      <a:r>
                        <a:rPr lang="lv-LV" sz="1100" b="0"/>
                        <a:t>M9</a:t>
                      </a:r>
                      <a:endParaRPr lang="en-US" sz="1100" b="0"/>
                    </a:p>
                  </a:txBody>
                  <a:tcPr marL="76453" marR="76453" marT="38226" marB="38226"/>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100" b="0"/>
                        <a:t>Augstskolu studiju vides modernizācija</a:t>
                      </a:r>
                      <a:endParaRPr lang="en-US" sz="1100" b="0"/>
                    </a:p>
                  </a:txBody>
                  <a:tcPr marL="76453" marR="76453" marT="38226" marB="38226"/>
                </a:tc>
                <a:tc>
                  <a:txBody>
                    <a:bodyPr/>
                    <a:lstStyle/>
                    <a:p>
                      <a:pPr algn="ctr"/>
                      <a:r>
                        <a:rPr lang="lv-LV" sz="1000" dirty="0"/>
                        <a:t>2029.</a:t>
                      </a:r>
                      <a:endParaRPr lang="en-US" sz="1000" dirty="0"/>
                    </a:p>
                  </a:txBody>
                  <a:tcPr marL="76453" marR="76453" marT="38226" marB="38226"/>
                </a:tc>
                <a:extLst>
                  <a:ext uri="{0D108BD9-81ED-4DB2-BD59-A6C34878D82A}">
                    <a16:rowId xmlns:a16="http://schemas.microsoft.com/office/drawing/2014/main" val="3973174469"/>
                  </a:ext>
                </a:extLst>
              </a:tr>
              <a:tr h="280253">
                <a:tc>
                  <a:txBody>
                    <a:bodyPr/>
                    <a:lstStyle/>
                    <a:p>
                      <a:r>
                        <a:rPr lang="lv-LV" sz="1100" b="0"/>
                        <a:t>M10</a:t>
                      </a:r>
                      <a:endParaRPr lang="en-US" sz="1100" b="0"/>
                    </a:p>
                  </a:txBody>
                  <a:tcPr marL="76453" marR="76453" marT="38226" marB="38226"/>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100" b="0"/>
                        <a:t>Cikliskas institucionālās akreditācijas ieviešana izglītībā</a:t>
                      </a:r>
                      <a:endParaRPr lang="en-US" sz="1100" b="0"/>
                    </a:p>
                  </a:txBody>
                  <a:tcPr marL="76453" marR="76453" marT="38226" marB="38226"/>
                </a:tc>
                <a:tc>
                  <a:txBody>
                    <a:bodyPr/>
                    <a:lstStyle/>
                    <a:p>
                      <a:pPr algn="ctr"/>
                      <a:r>
                        <a:rPr lang="lv-LV" sz="1000"/>
                        <a:t>2027.</a:t>
                      </a:r>
                      <a:endParaRPr lang="en-US" sz="1000"/>
                    </a:p>
                  </a:txBody>
                  <a:tcPr marL="76453" marR="76453" marT="38226" marB="38226"/>
                </a:tc>
                <a:extLst>
                  <a:ext uri="{0D108BD9-81ED-4DB2-BD59-A6C34878D82A}">
                    <a16:rowId xmlns:a16="http://schemas.microsoft.com/office/drawing/2014/main" val="1633863119"/>
                  </a:ext>
                </a:extLst>
              </a:tr>
              <a:tr h="280253">
                <a:tc>
                  <a:txBody>
                    <a:bodyPr/>
                    <a:lstStyle/>
                    <a:p>
                      <a:r>
                        <a:rPr lang="lv-LV" sz="1100" b="0"/>
                        <a:t>M11</a:t>
                      </a:r>
                      <a:endParaRPr lang="en-US" sz="1100" b="0"/>
                    </a:p>
                  </a:txBody>
                  <a:tcPr marL="76453" marR="76453" marT="38226" marB="38226"/>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100" b="0"/>
                        <a:t>Individuālo mācību kontu pieejas attīstība</a:t>
                      </a:r>
                      <a:endParaRPr lang="en-US" sz="1100" b="0"/>
                    </a:p>
                  </a:txBody>
                  <a:tcPr marL="76453" marR="76453" marT="38226" marB="38226"/>
                </a:tc>
                <a:tc>
                  <a:txBody>
                    <a:bodyPr/>
                    <a:lstStyle/>
                    <a:p>
                      <a:pPr algn="ctr"/>
                      <a:r>
                        <a:rPr lang="lv-LV" sz="1000"/>
                        <a:t>2026.</a:t>
                      </a:r>
                      <a:endParaRPr lang="en-US" sz="1000"/>
                    </a:p>
                  </a:txBody>
                  <a:tcPr marL="76453" marR="76453" marT="38226" marB="38226"/>
                </a:tc>
                <a:extLst>
                  <a:ext uri="{0D108BD9-81ED-4DB2-BD59-A6C34878D82A}">
                    <a16:rowId xmlns:a16="http://schemas.microsoft.com/office/drawing/2014/main" val="3867836770"/>
                  </a:ext>
                </a:extLst>
              </a:tr>
              <a:tr h="280253">
                <a:tc>
                  <a:txBody>
                    <a:bodyPr/>
                    <a:lstStyle/>
                    <a:p>
                      <a:r>
                        <a:rPr lang="lv-LV" sz="1100" b="0"/>
                        <a:t>M12</a:t>
                      </a:r>
                      <a:endParaRPr lang="en-US" sz="1100" b="0"/>
                    </a:p>
                  </a:txBody>
                  <a:tcPr marL="76453" marR="76453" marT="38226" marB="38226"/>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100" b="0" dirty="0"/>
                        <a:t>Ilgtermiņā lietojamo sistēmu migrācija no vairākiem jomas datu centriem uz fenderētā mākoņa datu centru</a:t>
                      </a:r>
                      <a:endParaRPr lang="en-US" sz="1100" b="0" dirty="0"/>
                    </a:p>
                  </a:txBody>
                  <a:tcPr marL="76453" marR="76453" marT="38226" marB="38226"/>
                </a:tc>
                <a:tc>
                  <a:txBody>
                    <a:bodyPr/>
                    <a:lstStyle/>
                    <a:p>
                      <a:pPr algn="ctr"/>
                      <a:r>
                        <a:rPr lang="lv-LV" sz="1000" dirty="0"/>
                        <a:t>2026</a:t>
                      </a:r>
                      <a:endParaRPr lang="en-US" sz="1000" dirty="0"/>
                    </a:p>
                  </a:txBody>
                  <a:tcPr marL="76453" marR="76453" marT="38226" marB="38226"/>
                </a:tc>
                <a:extLst>
                  <a:ext uri="{0D108BD9-81ED-4DB2-BD59-A6C34878D82A}">
                    <a16:rowId xmlns:a16="http://schemas.microsoft.com/office/drawing/2014/main" val="3816142510"/>
                  </a:ext>
                </a:extLst>
              </a:tr>
              <a:tr h="280253">
                <a:tc>
                  <a:txBody>
                    <a:bodyPr/>
                    <a:lstStyle/>
                    <a:p>
                      <a:r>
                        <a:rPr lang="lv-LV" sz="1100" b="0"/>
                        <a:t>M13</a:t>
                      </a:r>
                      <a:endParaRPr lang="en-US" sz="1100" b="0"/>
                    </a:p>
                  </a:txBody>
                  <a:tcPr marL="76453" marR="76453" marT="38226" marB="38226"/>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100" b="0" dirty="0"/>
                        <a:t>Vienotās datu struktūras izmantošana visos jomas risinājumos</a:t>
                      </a:r>
                      <a:endParaRPr lang="en-US" sz="1100" b="0" dirty="0"/>
                    </a:p>
                  </a:txBody>
                  <a:tcPr marL="76453" marR="76453" marT="38226" marB="38226"/>
                </a:tc>
                <a:tc>
                  <a:txBody>
                    <a:bodyPr/>
                    <a:lstStyle/>
                    <a:p>
                      <a:pPr algn="ctr"/>
                      <a:r>
                        <a:rPr lang="lv-LV" sz="1000"/>
                        <a:t>2025.</a:t>
                      </a:r>
                      <a:endParaRPr lang="en-US" sz="1000"/>
                    </a:p>
                  </a:txBody>
                  <a:tcPr marL="76453" marR="76453" marT="38226" marB="38226"/>
                </a:tc>
                <a:extLst>
                  <a:ext uri="{0D108BD9-81ED-4DB2-BD59-A6C34878D82A}">
                    <a16:rowId xmlns:a16="http://schemas.microsoft.com/office/drawing/2014/main" val="4001131663"/>
                  </a:ext>
                </a:extLst>
              </a:tr>
              <a:tr h="280253">
                <a:tc>
                  <a:txBody>
                    <a:bodyPr/>
                    <a:lstStyle/>
                    <a:p>
                      <a:r>
                        <a:rPr lang="lv-LV" sz="1100" b="0"/>
                        <a:t>M14</a:t>
                      </a:r>
                      <a:endParaRPr lang="en-US" sz="1100" b="0"/>
                    </a:p>
                  </a:txBody>
                  <a:tcPr marL="76453" marR="76453" marT="38226" marB="38226"/>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100" b="0" dirty="0"/>
                        <a:t>Sadarbības nostiprināšana ar privāto sistēmu pārziņiem</a:t>
                      </a:r>
                      <a:endParaRPr lang="en-US" sz="1100" b="0" dirty="0"/>
                    </a:p>
                  </a:txBody>
                  <a:tcPr marL="76453" marR="76453" marT="38226" marB="38226"/>
                </a:tc>
                <a:tc>
                  <a:txBody>
                    <a:bodyPr/>
                    <a:lstStyle/>
                    <a:p>
                      <a:pPr algn="ctr"/>
                      <a:r>
                        <a:rPr lang="lv-LV" sz="1000" dirty="0"/>
                        <a:t>2025./2026.</a:t>
                      </a:r>
                      <a:endParaRPr lang="en-US" sz="1000" dirty="0"/>
                    </a:p>
                  </a:txBody>
                  <a:tcPr marL="76453" marR="76453" marT="38226" marB="38226"/>
                </a:tc>
                <a:extLst>
                  <a:ext uri="{0D108BD9-81ED-4DB2-BD59-A6C34878D82A}">
                    <a16:rowId xmlns:a16="http://schemas.microsoft.com/office/drawing/2014/main" val="4167479319"/>
                  </a:ext>
                </a:extLst>
              </a:tr>
              <a:tr h="280253">
                <a:tc>
                  <a:txBody>
                    <a:bodyPr/>
                    <a:lstStyle/>
                    <a:p>
                      <a:r>
                        <a:rPr lang="lv-LV" sz="1100" b="0" dirty="0" err="1"/>
                        <a:t>M15</a:t>
                      </a:r>
                      <a:endParaRPr lang="en-US" sz="1100" b="0" dirty="0"/>
                    </a:p>
                  </a:txBody>
                  <a:tcPr marL="76453" marR="76453" marT="38226" marB="38226"/>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100" b="0" i="0" u="none" strike="noStrike" cap="none" dirty="0">
                          <a:solidFill>
                            <a:schemeClr val="dk1"/>
                          </a:solidFill>
                          <a:effectLst/>
                          <a:latin typeface="+mn-lt"/>
                          <a:ea typeface="+mn-ea"/>
                          <a:cs typeface="+mn-cs"/>
                          <a:sym typeface="Arial"/>
                        </a:rPr>
                        <a:t>Nacionālā sporta reģistra digitālās sporta platformas izveide un attīstība</a:t>
                      </a:r>
                      <a:endParaRPr lang="en-US" sz="1100" b="0" dirty="0"/>
                    </a:p>
                  </a:txBody>
                  <a:tcPr marL="76453" marR="76453" marT="38226" marB="38226"/>
                </a:tc>
                <a:tc>
                  <a:txBody>
                    <a:bodyPr/>
                    <a:lstStyle/>
                    <a:p>
                      <a:pPr algn="ctr"/>
                      <a:r>
                        <a:rPr lang="lv-LV" sz="1000" dirty="0"/>
                        <a:t>2029</a:t>
                      </a:r>
                      <a:endParaRPr lang="en-US" sz="1000" dirty="0"/>
                    </a:p>
                  </a:txBody>
                  <a:tcPr marL="76453" marR="76453" marT="38226" marB="38226"/>
                </a:tc>
                <a:extLst>
                  <a:ext uri="{0D108BD9-81ED-4DB2-BD59-A6C34878D82A}">
                    <a16:rowId xmlns:a16="http://schemas.microsoft.com/office/drawing/2014/main" val="2934254954"/>
                  </a:ext>
                </a:extLst>
              </a:tr>
              <a:tr h="280253">
                <a:tc>
                  <a:txBody>
                    <a:bodyPr/>
                    <a:lstStyle/>
                    <a:p>
                      <a:r>
                        <a:rPr lang="lv-LV" sz="1100" b="0" dirty="0" err="1"/>
                        <a:t>M16</a:t>
                      </a:r>
                      <a:endParaRPr lang="en-US" sz="1100" b="0" dirty="0"/>
                    </a:p>
                  </a:txBody>
                  <a:tcPr marL="76453" marR="76453" marT="38226" marB="38226"/>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100" b="0" i="0" u="none" strike="noStrike" cap="none" dirty="0">
                          <a:solidFill>
                            <a:schemeClr val="dk1"/>
                          </a:solidFill>
                          <a:effectLst/>
                          <a:latin typeface="+mn-lt"/>
                          <a:ea typeface="+mn-ea"/>
                          <a:cs typeface="+mn-cs"/>
                          <a:sym typeface="Arial"/>
                        </a:rPr>
                        <a:t>LZP administrēto projektu informācijas sistēmas attīstība</a:t>
                      </a:r>
                      <a:endParaRPr lang="en-US" sz="1100" b="0" dirty="0"/>
                    </a:p>
                  </a:txBody>
                  <a:tcPr marL="76453" marR="76453" marT="38226" marB="38226"/>
                </a:tc>
                <a:tc>
                  <a:txBody>
                    <a:bodyPr/>
                    <a:lstStyle/>
                    <a:p>
                      <a:pPr algn="ctr"/>
                      <a:r>
                        <a:rPr lang="lv-LV" sz="1000" dirty="0"/>
                        <a:t>2027</a:t>
                      </a:r>
                      <a:endParaRPr lang="en-US" sz="1000" dirty="0"/>
                    </a:p>
                  </a:txBody>
                  <a:tcPr marL="76453" marR="76453" marT="38226" marB="38226"/>
                </a:tc>
                <a:extLst>
                  <a:ext uri="{0D108BD9-81ED-4DB2-BD59-A6C34878D82A}">
                    <a16:rowId xmlns:a16="http://schemas.microsoft.com/office/drawing/2014/main" val="1110878507"/>
                  </a:ext>
                </a:extLst>
              </a:tr>
              <a:tr h="280253">
                <a:tc>
                  <a:txBody>
                    <a:bodyPr/>
                    <a:lstStyle/>
                    <a:p>
                      <a:r>
                        <a:rPr lang="lv-LV" sz="1100" b="0" dirty="0" err="1"/>
                        <a:t>M17</a:t>
                      </a:r>
                      <a:endParaRPr lang="en-US" sz="1100" b="0" dirty="0"/>
                    </a:p>
                  </a:txBody>
                  <a:tcPr marL="76453" marR="76453" marT="38226" marB="38226"/>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100" b="0" i="0" u="none" strike="noStrike" cap="none" dirty="0">
                          <a:solidFill>
                            <a:schemeClr val="dk1"/>
                          </a:solidFill>
                          <a:effectLst/>
                          <a:latin typeface="+mn-lt"/>
                          <a:ea typeface="+mn-ea"/>
                          <a:cs typeface="+mn-cs"/>
                          <a:sym typeface="Arial"/>
                        </a:rPr>
                        <a:t>Valsts valodas moduļa izveide STARS platformā, t.sk. diagnosticējošā testa pakalpojuma nodrošināšana, un integrācija ar citām sistēmām datu apmaiņai</a:t>
                      </a:r>
                      <a:endParaRPr lang="en-US" sz="1100" b="0" dirty="0"/>
                    </a:p>
                  </a:txBody>
                  <a:tcPr marL="76453" marR="76453" marT="38226" marB="38226"/>
                </a:tc>
                <a:tc>
                  <a:txBody>
                    <a:bodyPr/>
                    <a:lstStyle/>
                    <a:p>
                      <a:pPr algn="ctr"/>
                      <a:r>
                        <a:rPr lang="lv-LV" sz="1000" dirty="0"/>
                        <a:t>2028</a:t>
                      </a:r>
                      <a:endParaRPr lang="en-US" sz="1000" dirty="0"/>
                    </a:p>
                  </a:txBody>
                  <a:tcPr marL="76453" marR="76453" marT="38226" marB="38226"/>
                </a:tc>
                <a:extLst>
                  <a:ext uri="{0D108BD9-81ED-4DB2-BD59-A6C34878D82A}">
                    <a16:rowId xmlns:a16="http://schemas.microsoft.com/office/drawing/2014/main" val="736452928"/>
                  </a:ext>
                </a:extLst>
              </a:tr>
              <a:tr h="280253">
                <a:tc>
                  <a:txBody>
                    <a:bodyPr/>
                    <a:lstStyle/>
                    <a:p>
                      <a:r>
                        <a:rPr lang="lv-LV" sz="1100" b="0" dirty="0" err="1"/>
                        <a:t>M18</a:t>
                      </a:r>
                      <a:endParaRPr lang="en-US" sz="1100" b="0" dirty="0"/>
                    </a:p>
                  </a:txBody>
                  <a:tcPr marL="76453" marR="76453" marT="38226" marB="38226"/>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100" b="0" i="0" u="none" strike="noStrike" cap="none" dirty="0">
                          <a:solidFill>
                            <a:schemeClr val="dk1"/>
                          </a:solidFill>
                          <a:effectLst/>
                          <a:latin typeface="+mn-lt"/>
                          <a:ea typeface="+mn-ea"/>
                          <a:cs typeface="+mn-cs"/>
                          <a:sym typeface="Arial"/>
                        </a:rPr>
                        <a:t>Izglītības un Zinātnes mākslīgā intelekta platforma</a:t>
                      </a:r>
                      <a:endParaRPr lang="en-US" sz="1100" b="0" dirty="0"/>
                    </a:p>
                  </a:txBody>
                  <a:tcPr marL="76453" marR="76453" marT="38226" marB="38226"/>
                </a:tc>
                <a:tc>
                  <a:txBody>
                    <a:bodyPr/>
                    <a:lstStyle/>
                    <a:p>
                      <a:pPr algn="ctr"/>
                      <a:r>
                        <a:rPr lang="lv-LV" sz="1000" dirty="0"/>
                        <a:t>2029</a:t>
                      </a:r>
                      <a:endParaRPr lang="en-US" sz="1000" dirty="0"/>
                    </a:p>
                  </a:txBody>
                  <a:tcPr marL="76453" marR="76453" marT="38226" marB="38226"/>
                </a:tc>
                <a:extLst>
                  <a:ext uri="{0D108BD9-81ED-4DB2-BD59-A6C34878D82A}">
                    <a16:rowId xmlns:a16="http://schemas.microsoft.com/office/drawing/2014/main" val="1435924863"/>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012"/>
        <p:cNvGrpSpPr/>
        <p:nvPr/>
      </p:nvGrpSpPr>
      <p:grpSpPr>
        <a:xfrm>
          <a:off x="0" y="0"/>
          <a:ext cx="0" cy="0"/>
          <a:chOff x="0" y="0"/>
          <a:chExt cx="0" cy="0"/>
        </a:xfrm>
      </p:grpSpPr>
      <p:sp>
        <p:nvSpPr>
          <p:cNvPr id="1013" name="Google Shape;1013;p74"/>
          <p:cNvSpPr txBox="1">
            <a:spLocks noGrp="1"/>
          </p:cNvSpPr>
          <p:nvPr>
            <p:ph type="ctrTitle"/>
          </p:nvPr>
        </p:nvSpPr>
        <p:spPr>
          <a:xfrm>
            <a:off x="2425915" y="2880220"/>
            <a:ext cx="5866438" cy="2387600"/>
          </a:xfrm>
          <a:prstGeom prst="rect">
            <a:avLst/>
          </a:prstGeom>
          <a:noFill/>
          <a:ln>
            <a:noFill/>
          </a:ln>
        </p:spPr>
        <p:txBody>
          <a:bodyPr spcFirstLastPara="1" wrap="square" lIns="0" tIns="0" rIns="0" bIns="0" anchor="ctr" anchorCtr="0">
            <a:noAutofit/>
          </a:bodyPr>
          <a:lstStyle/>
          <a:p>
            <a:r>
              <a:rPr lang="lv-LV">
                <a:solidFill>
                  <a:schemeClr val="lt1"/>
                </a:solidFill>
              </a:rPr>
              <a:t>PALDIES</a:t>
            </a:r>
            <a:endParaRPr>
              <a:solidFill>
                <a:schemeClr val="lt1"/>
              </a:solidFill>
            </a:endParaRPr>
          </a:p>
        </p:txBody>
      </p:sp>
      <p:sp>
        <p:nvSpPr>
          <p:cNvPr id="1014" name="Google Shape;1014;p74"/>
          <p:cNvSpPr txBox="1">
            <a:spLocks noGrp="1"/>
          </p:cNvSpPr>
          <p:nvPr>
            <p:ph type="subTitle" idx="1"/>
          </p:nvPr>
        </p:nvSpPr>
        <p:spPr>
          <a:xfrm>
            <a:off x="2425916" y="5823631"/>
            <a:ext cx="5159829" cy="478558"/>
          </a:xfrm>
          <a:prstGeom prst="rect">
            <a:avLst/>
          </a:prstGeom>
          <a:noFill/>
          <a:ln>
            <a:noFill/>
          </a:ln>
        </p:spPr>
        <p:txBody>
          <a:bodyPr spcFirstLastPara="1" wrap="square" lIns="0" tIns="45700" rIns="91425" bIns="45700" anchor="t" anchorCtr="0">
            <a:noAutofit/>
          </a:bodyPr>
          <a:lstStyle/>
          <a:p>
            <a:pPr marL="0" indent="0">
              <a:spcBef>
                <a:spcPts val="0"/>
              </a:spcBef>
            </a:pPr>
            <a:endParaRPr/>
          </a:p>
        </p:txBody>
      </p:sp>
      <p:sp>
        <p:nvSpPr>
          <p:cNvPr id="1015" name="Google Shape;1015;p74"/>
          <p:cNvSpPr txBox="1">
            <a:spLocks noGrp="1"/>
          </p:cNvSpPr>
          <p:nvPr>
            <p:ph type="body" idx="2"/>
          </p:nvPr>
        </p:nvSpPr>
        <p:spPr>
          <a:xfrm rot="5400000">
            <a:off x="9269507" y="3740646"/>
            <a:ext cx="2062163" cy="341313"/>
          </a:xfrm>
          <a:prstGeom prst="rect">
            <a:avLst/>
          </a:prstGeom>
          <a:noFill/>
          <a:ln>
            <a:noFill/>
          </a:ln>
        </p:spPr>
        <p:txBody>
          <a:bodyPr spcFirstLastPara="1" wrap="square" lIns="0" tIns="45700" rIns="91425" bIns="45700" anchor="ctr" anchorCtr="0">
            <a:noAutofit/>
          </a:bodyPr>
          <a:lstStyle/>
          <a:p>
            <a:pPr marL="0" indent="0">
              <a:spcBef>
                <a:spcPts val="0"/>
              </a:spcBef>
            </a:pPr>
            <a:endParaRPr dirty="0"/>
          </a:p>
        </p:txBody>
      </p:sp>
      <p:pic>
        <p:nvPicPr>
          <p:cNvPr id="2" name="Picture 1"/>
          <p:cNvPicPr>
            <a:picLocks noChangeAspect="1"/>
          </p:cNvPicPr>
          <p:nvPr/>
        </p:nvPicPr>
        <p:blipFill>
          <a:blip r:embed="rId3"/>
          <a:stretch>
            <a:fillRect/>
          </a:stretch>
        </p:blipFill>
        <p:spPr>
          <a:xfrm>
            <a:off x="878205" y="0"/>
            <a:ext cx="2057019" cy="2076894"/>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09"/>
        <p:cNvGrpSpPr/>
        <p:nvPr/>
      </p:nvGrpSpPr>
      <p:grpSpPr>
        <a:xfrm>
          <a:off x="0" y="0"/>
          <a:ext cx="0" cy="0"/>
          <a:chOff x="0" y="0"/>
          <a:chExt cx="0" cy="0"/>
        </a:xfrm>
      </p:grpSpPr>
      <p:sp>
        <p:nvSpPr>
          <p:cNvPr id="410" name="Google Shape;410;p37"/>
          <p:cNvSpPr txBox="1">
            <a:spLocks noGrp="1"/>
          </p:cNvSpPr>
          <p:nvPr>
            <p:ph type="ctrTitle"/>
          </p:nvPr>
        </p:nvSpPr>
        <p:spPr>
          <a:xfrm>
            <a:off x="2195682" y="2235200"/>
            <a:ext cx="6353063" cy="2387600"/>
          </a:xfrm>
          <a:prstGeom prst="rect">
            <a:avLst/>
          </a:prstGeom>
          <a:noFill/>
          <a:ln>
            <a:noFill/>
          </a:ln>
        </p:spPr>
        <p:txBody>
          <a:bodyPr spcFirstLastPara="1" wrap="square" lIns="0" tIns="0" rIns="0" bIns="0" anchor="t" anchorCtr="0">
            <a:noAutofit/>
          </a:bodyPr>
          <a:lstStyle/>
          <a:p>
            <a:pPr>
              <a:buClr>
                <a:schemeClr val="lt1"/>
              </a:buClr>
            </a:pPr>
            <a:r>
              <a:rPr lang="lv-LV" dirty="0">
                <a:solidFill>
                  <a:schemeClr val="dk1"/>
                </a:solidFill>
              </a:rPr>
              <a:t>JOMAS VISPĀRĪGS RAKSTUROJUMS</a:t>
            </a:r>
            <a:endParaRPr lang="lv-LV"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15"/>
        <p:cNvGrpSpPr/>
        <p:nvPr/>
      </p:nvGrpSpPr>
      <p:grpSpPr>
        <a:xfrm>
          <a:off x="0" y="0"/>
          <a:ext cx="0" cy="0"/>
          <a:chOff x="0" y="0"/>
          <a:chExt cx="0" cy="0"/>
        </a:xfrm>
      </p:grpSpPr>
      <p:sp>
        <p:nvSpPr>
          <p:cNvPr id="417" name="Google Shape;417;p38"/>
          <p:cNvSpPr txBox="1">
            <a:spLocks noGrp="1"/>
          </p:cNvSpPr>
          <p:nvPr>
            <p:ph type="title"/>
          </p:nvPr>
        </p:nvSpPr>
        <p:spPr>
          <a:xfrm>
            <a:off x="1986582" y="257547"/>
            <a:ext cx="4292301" cy="1142815"/>
          </a:xfrm>
          <a:prstGeom prst="rect">
            <a:avLst/>
          </a:prstGeom>
          <a:noFill/>
          <a:ln>
            <a:noFill/>
          </a:ln>
        </p:spPr>
        <p:txBody>
          <a:bodyPr spcFirstLastPara="1" wrap="square" lIns="0" tIns="45700" rIns="91425" bIns="45700" anchor="ctr" anchorCtr="0">
            <a:noAutofit/>
          </a:bodyPr>
          <a:lstStyle/>
          <a:p>
            <a:r>
              <a:rPr lang="lv-LV" sz="2400" dirty="0"/>
              <a:t>JOMAS TVĒRUMS</a:t>
            </a:r>
          </a:p>
        </p:txBody>
      </p:sp>
      <p:sp>
        <p:nvSpPr>
          <p:cNvPr id="418" name="Google Shape;418;p38"/>
          <p:cNvSpPr txBox="1">
            <a:spLocks noGrp="1"/>
          </p:cNvSpPr>
          <p:nvPr>
            <p:ph type="body" idx="4294967295"/>
          </p:nvPr>
        </p:nvSpPr>
        <p:spPr>
          <a:xfrm>
            <a:off x="379828" y="2298767"/>
            <a:ext cx="11479237" cy="3989491"/>
          </a:xfrm>
          <a:prstGeom prst="rect">
            <a:avLst/>
          </a:prstGeom>
          <a:noFill/>
          <a:ln>
            <a:noFill/>
          </a:ln>
        </p:spPr>
        <p:txBody>
          <a:bodyPr spcFirstLastPara="1" wrap="square" lIns="0" tIns="45700" rIns="91425" bIns="45700" anchor="ctr" anchorCtr="0">
            <a:noAutofit/>
          </a:bodyPr>
          <a:lstStyle/>
          <a:p>
            <a:pPr marL="0" indent="0">
              <a:spcBef>
                <a:spcPts val="0"/>
              </a:spcBef>
              <a:buSzPts val="1400"/>
              <a:buNone/>
            </a:pPr>
            <a:r>
              <a:rPr lang="lv-LV" sz="1400" dirty="0"/>
              <a:t>Izglītības un zinātnes  nozares informācijas un komunikāciju tehnoloģiju (</a:t>
            </a:r>
            <a:r>
              <a:rPr lang="lv-LV" sz="1400" dirty="0" err="1"/>
              <a:t>IKT</a:t>
            </a:r>
            <a:r>
              <a:rPr lang="lv-LV" sz="1400" dirty="0"/>
              <a:t>) arhitektūra veidojas, apvienojot vienotas jomas pamatnostādnes un katras iestādes individuālo arhitektūras aprakstu ar jomas privātajiem resursiem. </a:t>
            </a:r>
          </a:p>
          <a:p>
            <a:pPr marL="0" indent="0">
              <a:spcBef>
                <a:spcPts val="0"/>
              </a:spcBef>
              <a:buSzPts val="1400"/>
              <a:buNone/>
            </a:pPr>
            <a:r>
              <a:rPr lang="lv-LV" sz="1400" dirty="0"/>
              <a:t> </a:t>
            </a:r>
            <a:r>
              <a:rPr lang="lv-LV" sz="1400" dirty="0" err="1"/>
              <a:t>Apakšjomā</a:t>
            </a:r>
            <a:r>
              <a:rPr lang="lv-LV" sz="1400" dirty="0"/>
              <a:t> līdzdarbojas šādas iestādes: </a:t>
            </a:r>
          </a:p>
          <a:p>
            <a:pPr marL="285750" indent="-285750">
              <a:spcBef>
                <a:spcPts val="0"/>
              </a:spcBef>
              <a:buSzPts val="1400"/>
            </a:pPr>
            <a:r>
              <a:rPr lang="lv-LV" sz="1400" b="1" dirty="0"/>
              <a:t>Izglītības un zinātnes ministrija </a:t>
            </a:r>
            <a:r>
              <a:rPr lang="lv-LV" sz="1400" dirty="0"/>
              <a:t>(domēna atbildīgā iestāde) – nozares atbildīga ministrija, kas nodrošina šīs nozares domēna </a:t>
            </a:r>
            <a:r>
              <a:rPr lang="lv-LV" sz="1400" dirty="0" err="1"/>
              <a:t>mērķarhitektūras</a:t>
            </a:r>
            <a:r>
              <a:rPr lang="lv-LV" sz="1400" dirty="0"/>
              <a:t> stratēģijas izstrādi un aktualizāciju, kā arī ieviešanas procesu koordināciju un vairāku domēna  sistēmu un  pakalpojumu attīstības uzraudzību;</a:t>
            </a:r>
          </a:p>
          <a:p>
            <a:pPr marL="285750" indent="-285750">
              <a:spcBef>
                <a:spcPts val="0"/>
              </a:spcBef>
              <a:buSzPts val="1400"/>
            </a:pPr>
            <a:r>
              <a:rPr lang="lv-LV" sz="1400" b="1" dirty="0"/>
              <a:t>Valsts izglītības attīstības aģentūra </a:t>
            </a:r>
            <a:r>
              <a:rPr lang="lv-LV" sz="1400" dirty="0"/>
              <a:t>- resora iestāde, kura izmantojot vairākas sistēmas koordinē nacionālus un ārvalstu projektus izglītības un zinātnes jomā, kā arī ir vairāku nozares sistēmu pārzinis un nodrošina vairāku pieprasītāko resora e-pakalpojumu darbību;</a:t>
            </a:r>
          </a:p>
          <a:p>
            <a:pPr marL="285750" indent="-285750">
              <a:spcBef>
                <a:spcPts val="0"/>
              </a:spcBef>
              <a:buSzPts val="1400"/>
            </a:pPr>
            <a:r>
              <a:rPr lang="lv-LV" sz="1400" b="1" dirty="0"/>
              <a:t>Latvijas zinātņu akadēmija </a:t>
            </a:r>
            <a:r>
              <a:rPr lang="lv-LV" sz="1400" dirty="0"/>
              <a:t>- </a:t>
            </a:r>
            <a:r>
              <a:rPr lang="lv-LV" sz="1400" dirty="0" err="1"/>
              <a:t>pēcdoktorantūras</a:t>
            </a:r>
            <a:r>
              <a:rPr lang="lv-LV" sz="1400" dirty="0"/>
              <a:t> pētniecības atbalsta informācijas sistēmas pārzinis, kā arī viens no svarīgākajiem </a:t>
            </a:r>
            <a:r>
              <a:rPr lang="lv-LV" sz="1400" dirty="0" err="1"/>
              <a:t>NZDIS</a:t>
            </a:r>
            <a:r>
              <a:rPr lang="lv-LV" sz="1400" dirty="0"/>
              <a:t> lietotājiem;</a:t>
            </a:r>
          </a:p>
          <a:p>
            <a:pPr marL="285750" indent="-285750">
              <a:spcBef>
                <a:spcPts val="0"/>
              </a:spcBef>
              <a:buSzPts val="1400"/>
            </a:pPr>
            <a:r>
              <a:rPr lang="lv-LV" sz="1400" b="1" dirty="0"/>
              <a:t>Akadēmiskās informācijas centrs </a:t>
            </a:r>
            <a:r>
              <a:rPr lang="lv-LV" sz="1400" dirty="0"/>
              <a:t>– nozares institūcija, kas ir Latvijas pārstāvis Eiropas Padomes/UNESCO </a:t>
            </a:r>
            <a:r>
              <a:rPr lang="lv-LV" sz="1400" dirty="0" err="1"/>
              <a:t>diplomatzīšanas</a:t>
            </a:r>
            <a:r>
              <a:rPr lang="lv-LV" sz="1400" dirty="0"/>
              <a:t> tīklā </a:t>
            </a:r>
            <a:r>
              <a:rPr lang="lv-LV" sz="1400" dirty="0" err="1"/>
              <a:t>ENIC</a:t>
            </a:r>
            <a:r>
              <a:rPr lang="lv-LV" sz="1400" dirty="0"/>
              <a:t> un Eiropas Savienības </a:t>
            </a:r>
            <a:r>
              <a:rPr lang="lv-LV" sz="1400" dirty="0" err="1"/>
              <a:t>diplomatzīšanas</a:t>
            </a:r>
            <a:r>
              <a:rPr lang="lv-LV" sz="1400" dirty="0"/>
              <a:t> tīklā </a:t>
            </a:r>
            <a:r>
              <a:rPr lang="lv-LV" sz="1400" dirty="0" err="1"/>
              <a:t>NARIC</a:t>
            </a:r>
            <a:r>
              <a:rPr lang="lv-LV" sz="1400" dirty="0"/>
              <a:t>.;</a:t>
            </a:r>
          </a:p>
          <a:p>
            <a:pPr marL="285750" indent="-285750">
              <a:spcBef>
                <a:spcPts val="0"/>
              </a:spcBef>
              <a:buSzPts val="1400"/>
            </a:pPr>
            <a:r>
              <a:rPr lang="lv-LV" sz="1400" b="1" dirty="0"/>
              <a:t>Izglītības kvalitātes dienests </a:t>
            </a:r>
            <a:r>
              <a:rPr lang="lv-LV" sz="1400" dirty="0"/>
              <a:t>- nozares iestādes, kura ir viens no svarīgākajiem Izglītības un zinātnes ministrijas pārziņā esošās Valsts izglītības informācijas sistēmas lietotājiem.;</a:t>
            </a:r>
          </a:p>
          <a:p>
            <a:pPr marL="285750" indent="-285750">
              <a:spcBef>
                <a:spcPts val="0"/>
              </a:spcBef>
              <a:buSzPts val="1400"/>
            </a:pPr>
            <a:r>
              <a:rPr lang="lv-LV" sz="1400" b="1" dirty="0"/>
              <a:t>Jaunatnes starptautisko programmu aģentūra, Latvijas sporta muzejs, Latviešu valodas aģentūra, Murjāņu sporta ģimnāzija un Latvijas Zinātnes padome </a:t>
            </a:r>
            <a:r>
              <a:rPr lang="lv-LV" sz="1400" dirty="0"/>
              <a:t>- resora iestādes, kuras savas kompetences ietvaros izmanto vairākas nozares informācijas sistēmas.</a:t>
            </a:r>
          </a:p>
          <a:p>
            <a:pPr marL="0" indent="0">
              <a:spcBef>
                <a:spcPts val="0"/>
              </a:spcBef>
              <a:buSzPts val="1400"/>
              <a:buNone/>
            </a:pPr>
            <a:r>
              <a:rPr lang="lv-LV" sz="1400" dirty="0"/>
              <a:t> Jomai atbalstu sniedz vairāki privāta sektora dalībnieki: SIA “Izglītības sistēmas”, kas nodrošina tīmekļa vietnes e-klase.lv darbību, SIA "Uzdevumi.lv", kas nodrošina tīmekļa vietnes uzdevumi.lv darbību, SIA "</a:t>
            </a:r>
            <a:r>
              <a:rPr lang="lv-LV" sz="1400" dirty="0" err="1"/>
              <a:t>Lielvārds</a:t>
            </a:r>
            <a:r>
              <a:rPr lang="lv-LV" sz="1400" dirty="0"/>
              <a:t>", kas nodrošina tīmekļa vietnes soma.lv darbību, SIA "</a:t>
            </a:r>
            <a:r>
              <a:rPr lang="lv-LV" sz="1400" dirty="0" err="1"/>
              <a:t>Edurio</a:t>
            </a:r>
            <a:r>
              <a:rPr lang="lv-LV" sz="1400" dirty="0"/>
              <a:t>" kas nodrošina aptauju bibliotēka "</a:t>
            </a:r>
            <a:r>
              <a:rPr lang="lv-LV" sz="1400" dirty="0" err="1"/>
              <a:t>Edurio</a:t>
            </a:r>
            <a:r>
              <a:rPr lang="lv-LV" sz="1400" dirty="0"/>
              <a:t>" darbību un SIA "</a:t>
            </a:r>
            <a:r>
              <a:rPr lang="lv-LV" sz="1400" dirty="0" err="1"/>
              <a:t>Tietoevry</a:t>
            </a:r>
            <a:r>
              <a:rPr lang="lv-LV" sz="1400" dirty="0"/>
              <a:t> Latvia", kas nodrošina bibliotēku informācijas sistēma ALISE darbību.</a:t>
            </a:r>
          </a:p>
          <a:p>
            <a:pPr marL="0" indent="0">
              <a:spcBef>
                <a:spcPts val="0"/>
              </a:spcBef>
              <a:buSzPts val="1400"/>
              <a:buNone/>
            </a:pPr>
            <a:endParaRPr lang="lv-LV"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34"/>
        <p:cNvGrpSpPr/>
        <p:nvPr/>
      </p:nvGrpSpPr>
      <p:grpSpPr>
        <a:xfrm>
          <a:off x="0" y="0"/>
          <a:ext cx="0" cy="0"/>
          <a:chOff x="0" y="0"/>
          <a:chExt cx="0" cy="0"/>
        </a:xfrm>
      </p:grpSpPr>
      <p:sp>
        <p:nvSpPr>
          <p:cNvPr id="936" name="Google Shape;936;p68"/>
          <p:cNvSpPr txBox="1">
            <a:spLocks noGrp="1"/>
          </p:cNvSpPr>
          <p:nvPr>
            <p:ph type="title"/>
          </p:nvPr>
        </p:nvSpPr>
        <p:spPr>
          <a:xfrm>
            <a:off x="1114383" y="2117570"/>
            <a:ext cx="3556085" cy="1865073"/>
          </a:xfrm>
          <a:prstGeom prst="rect">
            <a:avLst/>
          </a:prstGeom>
          <a:noFill/>
          <a:ln>
            <a:noFill/>
          </a:ln>
        </p:spPr>
        <p:txBody>
          <a:bodyPr spcFirstLastPara="1" wrap="square" lIns="0" tIns="45700" rIns="0" bIns="45700" anchor="t" anchorCtr="0">
            <a:noAutofit/>
          </a:bodyPr>
          <a:lstStyle/>
          <a:p>
            <a:r>
              <a:rPr lang="en-US" sz="3200" b="1" kern="1200" dirty="0" err="1">
                <a:solidFill>
                  <a:srgbClr val="FFFFFF"/>
                </a:solidFill>
                <a:latin typeface="+mj-lt"/>
                <a:ea typeface="+mj-ea"/>
                <a:cs typeface="+mj-cs"/>
              </a:rPr>
              <a:t>JOMAS</a:t>
            </a:r>
            <a:r>
              <a:rPr lang="en-US" sz="3200" b="1" kern="1200" dirty="0">
                <a:solidFill>
                  <a:srgbClr val="FFFFFF"/>
                </a:solidFill>
                <a:latin typeface="+mj-lt"/>
                <a:ea typeface="+mj-ea"/>
                <a:cs typeface="+mj-cs"/>
              </a:rPr>
              <a:t> </a:t>
            </a:r>
            <a:r>
              <a:rPr lang="en-US" sz="3200" b="1" kern="1200" dirty="0" err="1">
                <a:solidFill>
                  <a:srgbClr val="FFFFFF"/>
                </a:solidFill>
                <a:latin typeface="+mj-lt"/>
                <a:ea typeface="+mj-ea"/>
                <a:cs typeface="+mj-cs"/>
              </a:rPr>
              <a:t>PAMATA</a:t>
            </a:r>
            <a:r>
              <a:rPr lang="en-US" sz="3200" b="1" kern="1200" dirty="0">
                <a:solidFill>
                  <a:srgbClr val="FFFFFF"/>
                </a:solidFill>
                <a:latin typeface="+mj-lt"/>
                <a:ea typeface="+mj-ea"/>
                <a:cs typeface="+mj-cs"/>
              </a:rPr>
              <a:t> </a:t>
            </a:r>
            <a:r>
              <a:rPr lang="en-US" sz="3200" b="1" kern="1200" dirty="0" err="1">
                <a:solidFill>
                  <a:srgbClr val="FFFFFF"/>
                </a:solidFill>
                <a:latin typeface="+mj-lt"/>
                <a:ea typeface="+mj-ea"/>
                <a:cs typeface="+mj-cs"/>
              </a:rPr>
              <a:t>FUNKCIJAS</a:t>
            </a:r>
            <a:endParaRPr lang="en-US" sz="3200" dirty="0"/>
          </a:p>
        </p:txBody>
      </p:sp>
      <p:sp>
        <p:nvSpPr>
          <p:cNvPr id="937" name="Google Shape;937;p68"/>
          <p:cNvSpPr txBox="1">
            <a:spLocks noGrp="1"/>
          </p:cNvSpPr>
          <p:nvPr>
            <p:ph type="ftr" idx="11"/>
          </p:nvPr>
        </p:nvSpPr>
        <p:spPr>
          <a:xfrm>
            <a:off x="2280053" y="6566069"/>
            <a:ext cx="3086100" cy="291510"/>
          </a:xfrm>
          <a:prstGeom prst="rect">
            <a:avLst/>
          </a:prstGeom>
          <a:noFill/>
          <a:ln>
            <a:noFill/>
          </a:ln>
        </p:spPr>
        <p:txBody>
          <a:bodyPr spcFirstLastPara="1" wrap="square" lIns="108000" tIns="36000" rIns="36000" bIns="36000" anchor="ctr" anchorCtr="0">
            <a:noAutofit/>
          </a:bodyPr>
          <a:lstStyle/>
          <a:p>
            <a:r>
              <a:rPr lang="lv-LV"/>
              <a:t>Slaidi ar attēliem</a:t>
            </a:r>
            <a:endParaRPr/>
          </a:p>
        </p:txBody>
      </p:sp>
      <p:sp>
        <p:nvSpPr>
          <p:cNvPr id="938" name="Google Shape;938;p68"/>
          <p:cNvSpPr txBox="1">
            <a:spLocks noGrp="1"/>
          </p:cNvSpPr>
          <p:nvPr>
            <p:ph type="sldNum" idx="12"/>
          </p:nvPr>
        </p:nvSpPr>
        <p:spPr>
          <a:xfrm>
            <a:off x="1986581" y="6566070"/>
            <a:ext cx="293472" cy="291513"/>
          </a:xfrm>
          <a:prstGeom prst="rect">
            <a:avLst/>
          </a:prstGeom>
          <a:noFill/>
          <a:ln>
            <a:noFill/>
          </a:ln>
        </p:spPr>
        <p:txBody>
          <a:bodyPr spcFirstLastPara="1" wrap="square" lIns="36000" tIns="36000" rIns="36000" bIns="36000" anchor="ctr" anchorCtr="0">
            <a:noAutofit/>
          </a:bodyPr>
          <a:lstStyle/>
          <a:p>
            <a:fld id="{00000000-1234-1234-1234-123412341234}" type="slidenum">
              <a:rPr lang="lv-LV"/>
              <a:pPr/>
              <a:t>4</a:t>
            </a:fld>
            <a:endParaRPr/>
          </a:p>
        </p:txBody>
      </p:sp>
      <p:cxnSp>
        <p:nvCxnSpPr>
          <p:cNvPr id="939" name="Google Shape;939;p68"/>
          <p:cNvCxnSpPr/>
          <p:nvPr/>
        </p:nvCxnSpPr>
        <p:spPr>
          <a:xfrm>
            <a:off x="4007320" y="1392146"/>
            <a:ext cx="0" cy="792788"/>
          </a:xfrm>
          <a:prstGeom prst="straightConnector1">
            <a:avLst/>
          </a:prstGeom>
          <a:noFill/>
          <a:ln w="19050" cap="flat" cmpd="sng">
            <a:solidFill>
              <a:schemeClr val="lt1"/>
            </a:solidFill>
            <a:prstDash val="solid"/>
            <a:miter lim="800000"/>
            <a:headEnd type="none" w="sm" len="sm"/>
            <a:tailEnd type="none" w="sm" len="sm"/>
          </a:ln>
        </p:spPr>
      </p:cxnSp>
      <p:pic>
        <p:nvPicPr>
          <p:cNvPr id="3" name="Picture 8" descr="A screenshot of a computer&#10;&#10;AI-generated content may be incorrect.">
            <a:extLst>
              <a:ext uri="{FF2B5EF4-FFF2-40B4-BE49-F238E27FC236}">
                <a16:creationId xmlns:a16="http://schemas.microsoft.com/office/drawing/2014/main" id="{2C78DB74-4733-F2D5-7B78-825B9F8339A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66153" y="784143"/>
            <a:ext cx="6400849" cy="5568739"/>
          </a:xfrm>
          <a:prstGeom prst="rect">
            <a:avLst/>
          </a:prstGeom>
        </p:spPr>
      </p:pic>
    </p:spTree>
    <p:extLst>
      <p:ext uri="{BB962C8B-B14F-4D97-AF65-F5344CB8AC3E}">
        <p14:creationId xmlns:p14="http://schemas.microsoft.com/office/powerpoint/2010/main" val="22648674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409"/>
        <p:cNvGrpSpPr/>
        <p:nvPr/>
      </p:nvGrpSpPr>
      <p:grpSpPr>
        <a:xfrm>
          <a:off x="0" y="0"/>
          <a:ext cx="0" cy="0"/>
          <a:chOff x="0" y="0"/>
          <a:chExt cx="0" cy="0"/>
        </a:xfrm>
      </p:grpSpPr>
      <p:sp>
        <p:nvSpPr>
          <p:cNvPr id="410" name="Google Shape;410;p37"/>
          <p:cNvSpPr txBox="1">
            <a:spLocks noGrp="1"/>
          </p:cNvSpPr>
          <p:nvPr>
            <p:ph type="ctrTitle"/>
          </p:nvPr>
        </p:nvSpPr>
        <p:spPr>
          <a:xfrm>
            <a:off x="2195682" y="2235200"/>
            <a:ext cx="7876786" cy="2387600"/>
          </a:xfrm>
          <a:prstGeom prst="rect">
            <a:avLst/>
          </a:prstGeom>
          <a:noFill/>
          <a:ln>
            <a:noFill/>
          </a:ln>
        </p:spPr>
        <p:txBody>
          <a:bodyPr spcFirstLastPara="1" wrap="square" lIns="0" tIns="0" rIns="0" bIns="0" anchor="t" anchorCtr="0">
            <a:noAutofit/>
          </a:bodyPr>
          <a:lstStyle/>
          <a:p>
            <a:pPr>
              <a:buClr>
                <a:schemeClr val="lt1"/>
              </a:buClr>
            </a:pPr>
            <a:r>
              <a:rPr lang="lv-LV" dirty="0">
                <a:solidFill>
                  <a:schemeClr val="dk1"/>
                </a:solidFill>
              </a:rPr>
              <a:t>JOMAS </a:t>
            </a:r>
            <a:r>
              <a:rPr lang="lv-LV" dirty="0" err="1">
                <a:solidFill>
                  <a:schemeClr val="dk1"/>
                </a:solidFill>
              </a:rPr>
              <a:t>MĒRĶARHITEKTŪRA</a:t>
            </a:r>
            <a:endParaRPr lang="lv-LV" dirty="0"/>
          </a:p>
        </p:txBody>
      </p:sp>
    </p:spTree>
    <p:extLst>
      <p:ext uri="{BB962C8B-B14F-4D97-AF65-F5344CB8AC3E}">
        <p14:creationId xmlns:p14="http://schemas.microsoft.com/office/powerpoint/2010/main" val="9159661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415"/>
        <p:cNvGrpSpPr/>
        <p:nvPr/>
      </p:nvGrpSpPr>
      <p:grpSpPr>
        <a:xfrm>
          <a:off x="0" y="0"/>
          <a:ext cx="0" cy="0"/>
          <a:chOff x="0" y="0"/>
          <a:chExt cx="0" cy="0"/>
        </a:xfrm>
      </p:grpSpPr>
      <p:sp>
        <p:nvSpPr>
          <p:cNvPr id="417" name="Google Shape;417;p38"/>
          <p:cNvSpPr txBox="1">
            <a:spLocks noGrp="1"/>
          </p:cNvSpPr>
          <p:nvPr>
            <p:ph type="title"/>
          </p:nvPr>
        </p:nvSpPr>
        <p:spPr>
          <a:xfrm>
            <a:off x="1986582" y="257547"/>
            <a:ext cx="5230144" cy="1142815"/>
          </a:xfrm>
          <a:prstGeom prst="rect">
            <a:avLst/>
          </a:prstGeom>
          <a:noFill/>
          <a:ln>
            <a:noFill/>
          </a:ln>
        </p:spPr>
        <p:txBody>
          <a:bodyPr spcFirstLastPara="1" wrap="square" lIns="0" tIns="45700" rIns="91425" bIns="45700" anchor="ctr" anchorCtr="0">
            <a:noAutofit/>
          </a:bodyPr>
          <a:lstStyle/>
          <a:p>
            <a:r>
              <a:rPr lang="lv-LV" sz="2400" dirty="0"/>
              <a:t>JOMAS PAMATA PAKALPOJUMI</a:t>
            </a:r>
          </a:p>
        </p:txBody>
      </p:sp>
      <p:pic>
        <p:nvPicPr>
          <p:cNvPr id="2" name="Picture 8" descr="A screenshot of a computer&#10;&#10;AI-generated content may be incorrect.">
            <a:extLst>
              <a:ext uri="{FF2B5EF4-FFF2-40B4-BE49-F238E27FC236}">
                <a16:creationId xmlns:a16="http://schemas.microsoft.com/office/drawing/2014/main" id="{CF9DDA88-A23A-1B41-79A8-F5945925C92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25455" y="1675227"/>
            <a:ext cx="9622289" cy="4859257"/>
          </a:xfrm>
          <a:prstGeom prst="rect">
            <a:avLst/>
          </a:prstGeom>
        </p:spPr>
      </p:pic>
    </p:spTree>
    <p:extLst>
      <p:ext uri="{BB962C8B-B14F-4D97-AF65-F5344CB8AC3E}">
        <p14:creationId xmlns:p14="http://schemas.microsoft.com/office/powerpoint/2010/main" val="18501178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34"/>
        <p:cNvGrpSpPr/>
        <p:nvPr/>
      </p:nvGrpSpPr>
      <p:grpSpPr>
        <a:xfrm>
          <a:off x="0" y="0"/>
          <a:ext cx="0" cy="0"/>
          <a:chOff x="0" y="0"/>
          <a:chExt cx="0" cy="0"/>
        </a:xfrm>
      </p:grpSpPr>
      <p:sp>
        <p:nvSpPr>
          <p:cNvPr id="936" name="Google Shape;936;p68"/>
          <p:cNvSpPr txBox="1">
            <a:spLocks noGrp="1"/>
          </p:cNvSpPr>
          <p:nvPr>
            <p:ph type="title"/>
          </p:nvPr>
        </p:nvSpPr>
        <p:spPr>
          <a:xfrm>
            <a:off x="1114383" y="2117570"/>
            <a:ext cx="4162467" cy="1865073"/>
          </a:xfrm>
          <a:prstGeom prst="rect">
            <a:avLst/>
          </a:prstGeom>
          <a:noFill/>
          <a:ln>
            <a:noFill/>
          </a:ln>
        </p:spPr>
        <p:txBody>
          <a:bodyPr spcFirstLastPara="1" wrap="square" lIns="0" tIns="45700" rIns="0" bIns="45700" anchor="t" anchorCtr="0">
            <a:noAutofit/>
          </a:bodyPr>
          <a:lstStyle/>
          <a:p>
            <a:r>
              <a:rPr lang="en-US" sz="3200" b="1" kern="1200" dirty="0" err="1">
                <a:solidFill>
                  <a:srgbClr val="FFFFFF"/>
                </a:solidFill>
                <a:latin typeface="+mj-lt"/>
                <a:ea typeface="+mj-ea"/>
                <a:cs typeface="+mj-cs"/>
              </a:rPr>
              <a:t>IKT</a:t>
            </a:r>
            <a:r>
              <a:rPr lang="en-US" sz="3200" b="1" kern="1200" dirty="0">
                <a:solidFill>
                  <a:srgbClr val="FFFFFF"/>
                </a:solidFill>
                <a:latin typeface="+mj-lt"/>
                <a:ea typeface="+mj-ea"/>
                <a:cs typeface="+mj-cs"/>
              </a:rPr>
              <a:t> </a:t>
            </a:r>
            <a:r>
              <a:rPr lang="en-US" sz="3200" b="1" kern="1200" dirty="0" err="1">
                <a:solidFill>
                  <a:srgbClr val="FFFFFF"/>
                </a:solidFill>
                <a:latin typeface="+mj-lt"/>
                <a:ea typeface="+mj-ea"/>
                <a:cs typeface="+mj-cs"/>
              </a:rPr>
              <a:t>INFRASTRUKTŪRAS</a:t>
            </a:r>
            <a:r>
              <a:rPr lang="en-US" sz="3200" b="1" kern="1200" dirty="0">
                <a:solidFill>
                  <a:srgbClr val="FFFFFF"/>
                </a:solidFill>
                <a:latin typeface="+mj-lt"/>
                <a:ea typeface="+mj-ea"/>
                <a:cs typeface="+mj-cs"/>
              </a:rPr>
              <a:t> SKATS</a:t>
            </a:r>
            <a:endParaRPr lang="en-US" sz="3200" dirty="0"/>
          </a:p>
        </p:txBody>
      </p:sp>
      <p:sp>
        <p:nvSpPr>
          <p:cNvPr id="937" name="Google Shape;937;p68"/>
          <p:cNvSpPr txBox="1">
            <a:spLocks noGrp="1"/>
          </p:cNvSpPr>
          <p:nvPr>
            <p:ph type="ftr" idx="11"/>
          </p:nvPr>
        </p:nvSpPr>
        <p:spPr>
          <a:xfrm>
            <a:off x="2280053" y="6566069"/>
            <a:ext cx="3086100" cy="291510"/>
          </a:xfrm>
          <a:prstGeom prst="rect">
            <a:avLst/>
          </a:prstGeom>
          <a:noFill/>
          <a:ln>
            <a:noFill/>
          </a:ln>
        </p:spPr>
        <p:txBody>
          <a:bodyPr spcFirstLastPara="1" wrap="square" lIns="108000" tIns="36000" rIns="36000" bIns="36000" anchor="ctr" anchorCtr="0">
            <a:noAutofit/>
          </a:bodyPr>
          <a:lstStyle/>
          <a:p>
            <a:r>
              <a:rPr lang="lv-LV"/>
              <a:t>Slaidi ar attēliem</a:t>
            </a:r>
            <a:endParaRPr/>
          </a:p>
        </p:txBody>
      </p:sp>
      <p:sp>
        <p:nvSpPr>
          <p:cNvPr id="938" name="Google Shape;938;p68"/>
          <p:cNvSpPr txBox="1">
            <a:spLocks noGrp="1"/>
          </p:cNvSpPr>
          <p:nvPr>
            <p:ph type="sldNum" idx="12"/>
          </p:nvPr>
        </p:nvSpPr>
        <p:spPr>
          <a:xfrm>
            <a:off x="1986581" y="6566070"/>
            <a:ext cx="293472" cy="291513"/>
          </a:xfrm>
          <a:prstGeom prst="rect">
            <a:avLst/>
          </a:prstGeom>
          <a:noFill/>
          <a:ln>
            <a:noFill/>
          </a:ln>
        </p:spPr>
        <p:txBody>
          <a:bodyPr spcFirstLastPara="1" wrap="square" lIns="36000" tIns="36000" rIns="36000" bIns="36000" anchor="ctr" anchorCtr="0">
            <a:noAutofit/>
          </a:bodyPr>
          <a:lstStyle/>
          <a:p>
            <a:fld id="{00000000-1234-1234-1234-123412341234}" type="slidenum">
              <a:rPr lang="lv-LV"/>
              <a:pPr/>
              <a:t>7</a:t>
            </a:fld>
            <a:endParaRPr/>
          </a:p>
        </p:txBody>
      </p:sp>
      <p:cxnSp>
        <p:nvCxnSpPr>
          <p:cNvPr id="939" name="Google Shape;939;p68"/>
          <p:cNvCxnSpPr/>
          <p:nvPr/>
        </p:nvCxnSpPr>
        <p:spPr>
          <a:xfrm>
            <a:off x="4007320" y="1392146"/>
            <a:ext cx="0" cy="792788"/>
          </a:xfrm>
          <a:prstGeom prst="straightConnector1">
            <a:avLst/>
          </a:prstGeom>
          <a:noFill/>
          <a:ln w="19050" cap="flat" cmpd="sng">
            <a:solidFill>
              <a:schemeClr val="lt1"/>
            </a:solidFill>
            <a:prstDash val="solid"/>
            <a:miter lim="800000"/>
            <a:headEnd type="none" w="sm" len="sm"/>
            <a:tailEnd type="none" w="sm" len="sm"/>
          </a:ln>
        </p:spPr>
      </p:cxnSp>
      <p:pic>
        <p:nvPicPr>
          <p:cNvPr id="2" name="Picture 4" descr="A diagram of a website&#10;&#10;AI-generated content may be incorrect.">
            <a:extLst>
              <a:ext uri="{FF2B5EF4-FFF2-40B4-BE49-F238E27FC236}">
                <a16:creationId xmlns:a16="http://schemas.microsoft.com/office/drawing/2014/main" id="{E214182C-FC35-A023-7983-9CEE9F16358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78694" y="290436"/>
            <a:ext cx="6087011" cy="6421388"/>
          </a:xfrm>
          <a:prstGeom prst="rect">
            <a:avLst/>
          </a:prstGeom>
        </p:spPr>
      </p:pic>
    </p:spTree>
    <p:extLst>
      <p:ext uri="{BB962C8B-B14F-4D97-AF65-F5344CB8AC3E}">
        <p14:creationId xmlns:p14="http://schemas.microsoft.com/office/powerpoint/2010/main" val="22783011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415"/>
        <p:cNvGrpSpPr/>
        <p:nvPr/>
      </p:nvGrpSpPr>
      <p:grpSpPr>
        <a:xfrm>
          <a:off x="0" y="0"/>
          <a:ext cx="0" cy="0"/>
          <a:chOff x="0" y="0"/>
          <a:chExt cx="0" cy="0"/>
        </a:xfrm>
      </p:grpSpPr>
      <p:sp>
        <p:nvSpPr>
          <p:cNvPr id="417" name="Google Shape;417;p38"/>
          <p:cNvSpPr txBox="1">
            <a:spLocks noGrp="1"/>
          </p:cNvSpPr>
          <p:nvPr>
            <p:ph type="title"/>
          </p:nvPr>
        </p:nvSpPr>
        <p:spPr>
          <a:xfrm>
            <a:off x="1986582" y="257547"/>
            <a:ext cx="5989800" cy="1142815"/>
          </a:xfrm>
          <a:prstGeom prst="rect">
            <a:avLst/>
          </a:prstGeom>
          <a:noFill/>
          <a:ln>
            <a:noFill/>
          </a:ln>
        </p:spPr>
        <p:txBody>
          <a:bodyPr spcFirstLastPara="1" wrap="square" lIns="0" tIns="45700" rIns="91425" bIns="45700" anchor="ctr" anchorCtr="0">
            <a:noAutofit/>
          </a:bodyPr>
          <a:lstStyle/>
          <a:p>
            <a:r>
              <a:rPr lang="lv-LV" sz="2400" dirty="0"/>
              <a:t>MIJIEDARBĪBA AR CITĀM JOMĀM </a:t>
            </a:r>
          </a:p>
        </p:txBody>
      </p:sp>
      <p:sp>
        <p:nvSpPr>
          <p:cNvPr id="418" name="Google Shape;418;p38"/>
          <p:cNvSpPr txBox="1">
            <a:spLocks noGrp="1"/>
          </p:cNvSpPr>
          <p:nvPr>
            <p:ph type="body" idx="4294967295"/>
          </p:nvPr>
        </p:nvSpPr>
        <p:spPr>
          <a:xfrm>
            <a:off x="1986582" y="2298767"/>
            <a:ext cx="9872483" cy="3989491"/>
          </a:xfrm>
          <a:prstGeom prst="rect">
            <a:avLst/>
          </a:prstGeom>
          <a:noFill/>
          <a:ln>
            <a:noFill/>
          </a:ln>
        </p:spPr>
        <p:txBody>
          <a:bodyPr spcFirstLastPara="1" wrap="square" lIns="0" tIns="45700" rIns="91425" bIns="45700" anchor="ctr" anchorCtr="0">
            <a:noAutofit/>
          </a:bodyPr>
          <a:lstStyle/>
          <a:p>
            <a:pPr marL="0" indent="0">
              <a:spcBef>
                <a:spcPts val="0"/>
              </a:spcBef>
              <a:buSzPts val="1400"/>
              <a:buNone/>
            </a:pPr>
            <a:r>
              <a:rPr lang="lv-LV" sz="1400" dirty="0"/>
              <a:t>Jomas </a:t>
            </a:r>
            <a:r>
              <a:rPr lang="lv-LV" sz="1400" dirty="0" err="1"/>
              <a:t>mērķarhitektūras</a:t>
            </a:r>
            <a:r>
              <a:rPr lang="lv-LV" sz="1400" dirty="0"/>
              <a:t> realizāciju ietekmē visas Horizontālo jomu arhitektūras.</a:t>
            </a:r>
          </a:p>
          <a:p>
            <a:pPr marL="0" indent="0">
              <a:spcBef>
                <a:spcPts val="0"/>
              </a:spcBef>
              <a:buSzPts val="1400"/>
              <a:buNone/>
            </a:pPr>
            <a:endParaRPr lang="lv-LV" sz="1400" dirty="0"/>
          </a:p>
          <a:p>
            <a:pPr marL="0" indent="0">
              <a:spcBef>
                <a:spcPts val="0"/>
              </a:spcBef>
              <a:buSzPts val="1400"/>
              <a:buNone/>
            </a:pPr>
            <a:endParaRPr lang="lv-LV" sz="1400" dirty="0"/>
          </a:p>
          <a:p>
            <a:pPr marL="0" indent="0">
              <a:spcBef>
                <a:spcPts val="0"/>
              </a:spcBef>
              <a:buSzPts val="1400"/>
              <a:buNone/>
            </a:pPr>
            <a:endParaRPr lang="lv-LV" sz="1400" dirty="0"/>
          </a:p>
          <a:p>
            <a:pPr marL="0" indent="0">
              <a:spcBef>
                <a:spcPts val="0"/>
              </a:spcBef>
              <a:buSzPts val="1400"/>
              <a:buNone/>
            </a:pPr>
            <a:r>
              <a:rPr lang="lv-LV" sz="1400" dirty="0"/>
              <a:t> Visbūtiskākā ietekme uz </a:t>
            </a:r>
            <a:r>
              <a:rPr lang="lv-LV" sz="1400" dirty="0" err="1"/>
              <a:t>ceļakartē</a:t>
            </a:r>
            <a:r>
              <a:rPr lang="lv-LV" sz="1400" dirty="0"/>
              <a:t> plānoto ir no šādām jomām: </a:t>
            </a:r>
          </a:p>
          <a:p>
            <a:pPr marL="0" indent="0">
              <a:spcBef>
                <a:spcPts val="0"/>
              </a:spcBef>
              <a:buSzPts val="1400"/>
              <a:buNone/>
            </a:pPr>
            <a:endParaRPr lang="lv-LV" sz="1400" dirty="0"/>
          </a:p>
          <a:p>
            <a:pPr marL="0" indent="0">
              <a:spcBef>
                <a:spcPts val="0"/>
              </a:spcBef>
              <a:buSzPts val="1400"/>
              <a:buNone/>
            </a:pPr>
            <a:r>
              <a:rPr lang="lv-LV" sz="1400" dirty="0"/>
              <a:t>• Datu pārvaldība un koplietošana </a:t>
            </a:r>
          </a:p>
          <a:p>
            <a:pPr marL="0" indent="0">
              <a:spcBef>
                <a:spcPts val="0"/>
              </a:spcBef>
              <a:buSzPts val="1400"/>
              <a:buNone/>
            </a:pPr>
            <a:endParaRPr lang="lv-LV" sz="1400" dirty="0"/>
          </a:p>
          <a:p>
            <a:pPr marL="0" indent="0">
              <a:spcBef>
                <a:spcPts val="0"/>
              </a:spcBef>
              <a:buSzPts val="1400"/>
              <a:buNone/>
            </a:pPr>
            <a:r>
              <a:rPr lang="lv-LV" sz="1400" dirty="0"/>
              <a:t>• Pakalpojumu pārvaldība un sniegšana </a:t>
            </a:r>
          </a:p>
          <a:p>
            <a:pPr marL="0" indent="0">
              <a:spcBef>
                <a:spcPts val="0"/>
              </a:spcBef>
              <a:buSzPts val="1400"/>
              <a:buNone/>
            </a:pPr>
            <a:endParaRPr lang="lv-LV" sz="1400" dirty="0"/>
          </a:p>
          <a:p>
            <a:pPr marL="0" indent="0">
              <a:spcBef>
                <a:spcPts val="0"/>
              </a:spcBef>
              <a:buSzPts val="1400"/>
              <a:buNone/>
            </a:pPr>
            <a:r>
              <a:rPr lang="lv-LV" sz="1400" dirty="0"/>
              <a:t>• Uzticamība un personu identifikācija</a:t>
            </a:r>
          </a:p>
          <a:p>
            <a:pPr marL="0" indent="0">
              <a:spcBef>
                <a:spcPts val="0"/>
              </a:spcBef>
              <a:buSzPts val="1400"/>
              <a:buNone/>
            </a:pPr>
            <a:endParaRPr lang="lv-LV" sz="1400" dirty="0"/>
          </a:p>
          <a:p>
            <a:pPr marL="0" indent="0">
              <a:spcBef>
                <a:spcPts val="0"/>
              </a:spcBef>
              <a:buSzPts val="1400"/>
              <a:buNone/>
            </a:pPr>
            <a:r>
              <a:rPr lang="lv-LV" sz="1400" dirty="0"/>
              <a:t>• </a:t>
            </a:r>
            <a:r>
              <a:rPr lang="lv-LV" sz="1400" dirty="0" err="1"/>
              <a:t>IKT</a:t>
            </a:r>
            <a:r>
              <a:rPr lang="lv-LV" sz="1400" dirty="0"/>
              <a:t> infrastruktūra un </a:t>
            </a:r>
            <a:r>
              <a:rPr lang="lv-LV" sz="1400" dirty="0" err="1"/>
              <a:t>kiberdrošība</a:t>
            </a:r>
            <a:endParaRPr lang="lv-LV" sz="1400" dirty="0"/>
          </a:p>
          <a:p>
            <a:pPr marL="0" indent="0">
              <a:spcBef>
                <a:spcPts val="0"/>
              </a:spcBef>
              <a:buSzPts val="1400"/>
              <a:buNone/>
            </a:pPr>
            <a:endParaRPr lang="lv-LV" sz="1400" dirty="0"/>
          </a:p>
        </p:txBody>
      </p:sp>
    </p:spTree>
    <p:extLst>
      <p:ext uri="{BB962C8B-B14F-4D97-AF65-F5344CB8AC3E}">
        <p14:creationId xmlns:p14="http://schemas.microsoft.com/office/powerpoint/2010/main" val="38459959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409"/>
        <p:cNvGrpSpPr/>
        <p:nvPr/>
      </p:nvGrpSpPr>
      <p:grpSpPr>
        <a:xfrm>
          <a:off x="0" y="0"/>
          <a:ext cx="0" cy="0"/>
          <a:chOff x="0" y="0"/>
          <a:chExt cx="0" cy="0"/>
        </a:xfrm>
      </p:grpSpPr>
      <p:sp>
        <p:nvSpPr>
          <p:cNvPr id="410" name="Google Shape;410;p37"/>
          <p:cNvSpPr txBox="1">
            <a:spLocks noGrp="1"/>
          </p:cNvSpPr>
          <p:nvPr>
            <p:ph type="ctrTitle"/>
          </p:nvPr>
        </p:nvSpPr>
        <p:spPr>
          <a:xfrm>
            <a:off x="1450094" y="2235200"/>
            <a:ext cx="9996318" cy="2387600"/>
          </a:xfrm>
          <a:prstGeom prst="rect">
            <a:avLst/>
          </a:prstGeom>
          <a:noFill/>
          <a:ln>
            <a:noFill/>
          </a:ln>
        </p:spPr>
        <p:txBody>
          <a:bodyPr spcFirstLastPara="1" wrap="square" lIns="0" tIns="0" rIns="0" bIns="0" anchor="t" anchorCtr="0">
            <a:noAutofit/>
          </a:bodyPr>
          <a:lstStyle/>
          <a:p>
            <a:pPr>
              <a:buClr>
                <a:schemeClr val="lt1"/>
              </a:buClr>
            </a:pPr>
            <a:r>
              <a:rPr lang="lv-LV" dirty="0">
                <a:solidFill>
                  <a:schemeClr val="dk1"/>
                </a:solidFill>
              </a:rPr>
              <a:t>JOMAS </a:t>
            </a:r>
            <a:r>
              <a:rPr lang="lv-LV" dirty="0" err="1">
                <a:solidFill>
                  <a:schemeClr val="dk1"/>
                </a:solidFill>
              </a:rPr>
              <a:t>MĒRĶARHITEKTŪRAS</a:t>
            </a:r>
            <a:r>
              <a:rPr lang="lv-LV" dirty="0">
                <a:solidFill>
                  <a:schemeClr val="dk1"/>
                </a:solidFill>
              </a:rPr>
              <a:t> IEVIEŠANAS CEĻA KARTE</a:t>
            </a:r>
            <a:endParaRPr lang="lv-LV" dirty="0"/>
          </a:p>
        </p:txBody>
      </p:sp>
    </p:spTree>
    <p:extLst>
      <p:ext uri="{BB962C8B-B14F-4D97-AF65-F5344CB8AC3E}">
        <p14:creationId xmlns:p14="http://schemas.microsoft.com/office/powerpoint/2010/main" val="3119952930"/>
      </p:ext>
    </p:extLst>
  </p:cSld>
  <p:clrMapOvr>
    <a:masterClrMapping/>
  </p:clrMapOvr>
</p:sld>
</file>

<file path=ppt/theme/theme1.xml><?xml version="1.0" encoding="utf-8"?>
<a:theme xmlns:a="http://schemas.openxmlformats.org/drawingml/2006/main" name="Office Theme">
  <a:themeElements>
    <a:clrScheme name="Custom 21">
      <a:dk1>
        <a:srgbClr val="664690"/>
      </a:dk1>
      <a:lt1>
        <a:srgbClr val="FFFFFF"/>
      </a:lt1>
      <a:dk2>
        <a:srgbClr val="664690"/>
      </a:dk2>
      <a:lt2>
        <a:srgbClr val="FFFFFF"/>
      </a:lt2>
      <a:accent1>
        <a:srgbClr val="664690"/>
      </a:accent1>
      <a:accent2>
        <a:srgbClr val="856CA6"/>
      </a:accent2>
      <a:accent3>
        <a:srgbClr val="A391BC"/>
      </a:accent3>
      <a:accent4>
        <a:srgbClr val="C2B5D3"/>
      </a:accent4>
      <a:accent5>
        <a:srgbClr val="E0DAE9"/>
      </a:accent5>
      <a:accent6>
        <a:srgbClr val="EFECF3"/>
      </a:accent6>
      <a:hlink>
        <a:srgbClr val="442583"/>
      </a:hlink>
      <a:folHlink>
        <a:srgbClr val="66469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852</TotalTime>
  <Words>913</Words>
  <Application>Microsoft Office PowerPoint</Application>
  <PresentationFormat>Widescreen</PresentationFormat>
  <Paragraphs>122</Paragraphs>
  <Slides>11</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Trebuchet MS</vt:lpstr>
      <vt:lpstr>Verdana</vt:lpstr>
      <vt:lpstr>Office Theme</vt:lpstr>
      <vt:lpstr>Izglītības un zinātnes jomas mērķarhitektūra</vt:lpstr>
      <vt:lpstr>JOMAS VISPĀRĪGS RAKSTUROJUMS</vt:lpstr>
      <vt:lpstr>JOMAS TVĒRUMS</vt:lpstr>
      <vt:lpstr>JOMAS PAMATA FUNKCIJAS</vt:lpstr>
      <vt:lpstr>JOMAS MĒRĶARHITEKTŪRA</vt:lpstr>
      <vt:lpstr>JOMAS PAMATA PAKALPOJUMI</vt:lpstr>
      <vt:lpstr>IKT INFRASTRUKTŪRAS SKATS</vt:lpstr>
      <vt:lpstr>MIJIEDARBĪBA AR CITĀM JOMĀM </vt:lpstr>
      <vt:lpstr>JOMAS MĒRĶARHITEKTŪRAS IEVIEŠANAS CEĻA KARTE</vt:lpstr>
      <vt:lpstr>JOMAS ATTĪSTĪBAS PAMATA MĒRĶI</vt:lpstr>
      <vt:lpstr>PALDIES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PREZENTĀCIJAS NOSAUKUMS</dc:title>
  <dc:creator>Egita Diure</dc:creator>
  <cp:lastModifiedBy>Ansis Liepiņš</cp:lastModifiedBy>
  <cp:revision>5</cp:revision>
  <dcterms:modified xsi:type="dcterms:W3CDTF">2026-02-11T08:07:37Z</dcterms:modified>
</cp:coreProperties>
</file>