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72" r:id="rId5"/>
    <p:sldId id="306" r:id="rId6"/>
    <p:sldId id="310" r:id="rId7"/>
    <p:sldId id="307" r:id="rId8"/>
    <p:sldId id="311" r:id="rId9"/>
    <p:sldId id="309" r:id="rId10"/>
    <p:sldId id="285" r:id="rId1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F2355A-7EFD-4213-BE11-B17F3FC7C1D1}" v="2" dt="2026-02-18T08:53:11.9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420" y="306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Āris Dzērvāns" userId="28d4fc49-b919-47ce-a04e-2d91c48b099b" providerId="ADAL" clId="{BD524054-F2B5-4934-A0A1-9A92A1F7C130}"/>
    <pc:docChg chg="custSel delSld modSld">
      <pc:chgData name="Āris Dzērvāns" userId="28d4fc49-b919-47ce-a04e-2d91c48b099b" providerId="ADAL" clId="{BD524054-F2B5-4934-A0A1-9A92A1F7C130}" dt="2026-02-18T09:00:21.803" v="127" actId="20577"/>
      <pc:docMkLst>
        <pc:docMk/>
      </pc:docMkLst>
      <pc:sldChg chg="modSp mod">
        <pc:chgData name="Āris Dzērvāns" userId="28d4fc49-b919-47ce-a04e-2d91c48b099b" providerId="ADAL" clId="{BD524054-F2B5-4934-A0A1-9A92A1F7C130}" dt="2026-02-18T08:49:35.871" v="54" actId="20577"/>
        <pc:sldMkLst>
          <pc:docMk/>
          <pc:sldMk cId="1641642334" sldId="307"/>
        </pc:sldMkLst>
        <pc:graphicFrameChg chg="modGraphic">
          <ac:chgData name="Āris Dzērvāns" userId="28d4fc49-b919-47ce-a04e-2d91c48b099b" providerId="ADAL" clId="{BD524054-F2B5-4934-A0A1-9A92A1F7C130}" dt="2026-02-18T08:49:35.871" v="54" actId="20577"/>
          <ac:graphicFrameMkLst>
            <pc:docMk/>
            <pc:sldMk cId="1641642334" sldId="307"/>
            <ac:graphicFrameMk id="6" creationId="{B1332647-2829-E4E2-49E7-8CA5146A6146}"/>
          </ac:graphicFrameMkLst>
        </pc:graphicFrameChg>
      </pc:sldChg>
      <pc:sldChg chg="del">
        <pc:chgData name="Āris Dzērvāns" userId="28d4fc49-b919-47ce-a04e-2d91c48b099b" providerId="ADAL" clId="{BD524054-F2B5-4934-A0A1-9A92A1F7C130}" dt="2026-02-18T08:42:45.482" v="11" actId="47"/>
        <pc:sldMkLst>
          <pc:docMk/>
          <pc:sldMk cId="2864018475" sldId="308"/>
        </pc:sldMkLst>
      </pc:sldChg>
      <pc:sldChg chg="modSp mod">
        <pc:chgData name="Āris Dzērvāns" userId="28d4fc49-b919-47ce-a04e-2d91c48b099b" providerId="ADAL" clId="{BD524054-F2B5-4934-A0A1-9A92A1F7C130}" dt="2026-02-18T08:48:46.270" v="28" actId="20577"/>
        <pc:sldMkLst>
          <pc:docMk/>
          <pc:sldMk cId="833789265" sldId="310"/>
        </pc:sldMkLst>
        <pc:graphicFrameChg chg="modGraphic">
          <ac:chgData name="Āris Dzērvāns" userId="28d4fc49-b919-47ce-a04e-2d91c48b099b" providerId="ADAL" clId="{BD524054-F2B5-4934-A0A1-9A92A1F7C130}" dt="2026-02-18T08:48:46.270" v="28" actId="20577"/>
          <ac:graphicFrameMkLst>
            <pc:docMk/>
            <pc:sldMk cId="833789265" sldId="310"/>
            <ac:graphicFrameMk id="6" creationId="{78986586-D84C-58B5-D49C-795683F3EB56}"/>
          </ac:graphicFrameMkLst>
        </pc:graphicFrameChg>
      </pc:sldChg>
      <pc:sldChg chg="modSp mod">
        <pc:chgData name="Āris Dzērvāns" userId="28d4fc49-b919-47ce-a04e-2d91c48b099b" providerId="ADAL" clId="{BD524054-F2B5-4934-A0A1-9A92A1F7C130}" dt="2026-02-18T09:00:21.803" v="127" actId="20577"/>
        <pc:sldMkLst>
          <pc:docMk/>
          <pc:sldMk cId="224808066" sldId="311"/>
        </pc:sldMkLst>
        <pc:spChg chg="mod">
          <ac:chgData name="Āris Dzērvāns" userId="28d4fc49-b919-47ce-a04e-2d91c48b099b" providerId="ADAL" clId="{BD524054-F2B5-4934-A0A1-9A92A1F7C130}" dt="2026-02-18T08:42:40.122" v="10" actId="20577"/>
          <ac:spMkLst>
            <pc:docMk/>
            <pc:sldMk cId="224808066" sldId="311"/>
            <ac:spMk id="2" creationId="{25CD9E58-13EC-4895-1E27-09FC41BA041F}"/>
          </ac:spMkLst>
        </pc:spChg>
        <pc:graphicFrameChg chg="mod modGraphic">
          <ac:chgData name="Āris Dzērvāns" userId="28d4fc49-b919-47ce-a04e-2d91c48b099b" providerId="ADAL" clId="{BD524054-F2B5-4934-A0A1-9A92A1F7C130}" dt="2026-02-18T09:00:21.803" v="127" actId="20577"/>
          <ac:graphicFrameMkLst>
            <pc:docMk/>
            <pc:sldMk cId="224808066" sldId="311"/>
            <ac:graphicFrameMk id="6" creationId="{EF5DB2CF-5AB5-0227-336B-5BFA79AD5F0A}"/>
          </ac:graphicFrameMkLst>
        </pc:graphicFrame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is.gov.lv/EKEIS/Supplier/Procurement/122759" TargetMode="External"/><Relationship Id="rId1" Type="http://schemas.openxmlformats.org/officeDocument/2006/relationships/hyperlink" Target="https://www.eis.gov.lv/EKEIS/Supplier/Procurement/122749" TargetMode="External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is.gov.lv/EKEIS/Supplier/Procurement/122759" TargetMode="External"/><Relationship Id="rId1" Type="http://schemas.openxmlformats.org/officeDocument/2006/relationships/hyperlink" Target="https://www.eis.gov.lv/EKEIS/Supplier/Procurement/122749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8C8C08-C69C-4A79-9BA4-3AFDA0D1E02A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D4CF6D8-BA64-42E1-94A3-86EDBE0272B0}">
      <dgm:prSet phldr="0"/>
      <dgm:spPr/>
      <dgm:t>
        <a:bodyPr/>
        <a:lstStyle/>
        <a:p>
          <a:pPr rtl="0"/>
          <a:r>
            <a:rPr lang="lv-LV" dirty="0">
              <a:solidFill>
                <a:srgbClr val="444444"/>
              </a:solidFill>
              <a:latin typeface="Calibri"/>
              <a:cs typeface="Calibri"/>
            </a:rPr>
            <a:t>Atkarības</a:t>
          </a:r>
          <a:endParaRPr lang="en-US" dirty="0">
            <a:solidFill>
              <a:srgbClr val="444444"/>
            </a:solidFill>
            <a:latin typeface="Calibri"/>
            <a:cs typeface="Calibri"/>
          </a:endParaRPr>
        </a:p>
      </dgm:t>
    </dgm:pt>
    <dgm:pt modelId="{676C21A0-3DD3-4AD2-919A-4B3199204360}" type="parTrans" cxnId="{6F462BBD-1DB6-4914-AECB-4732F3698D61}">
      <dgm:prSet/>
      <dgm:spPr/>
      <dgm:t>
        <a:bodyPr/>
        <a:lstStyle/>
        <a:p>
          <a:endParaRPr lang="lv-LV"/>
        </a:p>
      </dgm:t>
    </dgm:pt>
    <dgm:pt modelId="{9DB9341B-1CF8-4562-A55D-26D262AE49AB}" type="sibTrans" cxnId="{6F462BBD-1DB6-4914-AECB-4732F3698D61}">
      <dgm:prSet/>
      <dgm:spPr/>
      <dgm:t>
        <a:bodyPr/>
        <a:lstStyle/>
        <a:p>
          <a:endParaRPr lang="lv-LV"/>
        </a:p>
      </dgm:t>
    </dgm:pt>
    <dgm:pt modelId="{D80596E4-27FB-4C40-8FDA-3FE8F9255C30}">
      <dgm:prSet phldr="0"/>
      <dgm:spPr/>
      <dgm:t>
        <a:bodyPr/>
        <a:lstStyle/>
        <a:p>
          <a:r>
            <a:rPr lang="lv-LV" dirty="0">
              <a:solidFill>
                <a:srgbClr val="444444"/>
              </a:solidFill>
              <a:latin typeface="Calibri"/>
              <a:cs typeface="Calibri"/>
            </a:rPr>
            <a:t>Piegādātāji</a:t>
          </a:r>
          <a:endParaRPr lang="en-US" dirty="0">
            <a:solidFill>
              <a:srgbClr val="444444"/>
            </a:solidFill>
            <a:latin typeface="Calibri"/>
            <a:cs typeface="Calibri"/>
          </a:endParaRPr>
        </a:p>
      </dgm:t>
    </dgm:pt>
    <dgm:pt modelId="{E5BC1D45-91D5-42F2-8B69-1D4D87FC5D28}" type="parTrans" cxnId="{368146D9-7E19-40EE-B7F2-9B78D1688CDB}">
      <dgm:prSet/>
      <dgm:spPr/>
      <dgm:t>
        <a:bodyPr/>
        <a:lstStyle/>
        <a:p>
          <a:endParaRPr lang="lv-LV"/>
        </a:p>
      </dgm:t>
    </dgm:pt>
    <dgm:pt modelId="{F948DE21-F2DC-465A-BCFE-3F7B0A4DA1D5}" type="sibTrans" cxnId="{368146D9-7E19-40EE-B7F2-9B78D1688CDB}">
      <dgm:prSet/>
      <dgm:spPr/>
      <dgm:t>
        <a:bodyPr/>
        <a:lstStyle/>
        <a:p>
          <a:endParaRPr lang="lv-LV"/>
        </a:p>
      </dgm:t>
    </dgm:pt>
    <dgm:pt modelId="{F606ABED-3EDE-4BD6-B92E-02560AC4C602}">
      <dgm:prSet phldr="0"/>
      <dgm:spPr/>
      <dgm:t>
        <a:bodyPr/>
        <a:lstStyle/>
        <a:p>
          <a:r>
            <a:rPr lang="lv-LV" dirty="0">
              <a:solidFill>
                <a:srgbClr val="444444"/>
              </a:solidFill>
              <a:latin typeface="Calibri"/>
              <a:cs typeface="Calibri"/>
            </a:rPr>
            <a:t>Konkurence</a:t>
          </a:r>
          <a:endParaRPr lang="en-US" dirty="0">
            <a:solidFill>
              <a:srgbClr val="444444"/>
            </a:solidFill>
            <a:latin typeface="Calibri"/>
            <a:cs typeface="Calibri"/>
          </a:endParaRPr>
        </a:p>
      </dgm:t>
    </dgm:pt>
    <dgm:pt modelId="{0F1EF57D-E651-4418-A16C-D64122703567}" type="parTrans" cxnId="{0F85DD78-A219-4646-920D-692C42632681}">
      <dgm:prSet/>
      <dgm:spPr/>
      <dgm:t>
        <a:bodyPr/>
        <a:lstStyle/>
        <a:p>
          <a:endParaRPr lang="lv-LV"/>
        </a:p>
      </dgm:t>
    </dgm:pt>
    <dgm:pt modelId="{9BC43922-0B57-46A7-A60D-AF8BA791381C}" type="sibTrans" cxnId="{0F85DD78-A219-4646-920D-692C42632681}">
      <dgm:prSet/>
      <dgm:spPr/>
      <dgm:t>
        <a:bodyPr/>
        <a:lstStyle/>
        <a:p>
          <a:endParaRPr lang="lv-LV"/>
        </a:p>
      </dgm:t>
    </dgm:pt>
    <dgm:pt modelId="{18F2F0FC-4D5E-4E7A-A553-AD2F8551E04D}">
      <dgm:prSet phldr="0"/>
      <dgm:spPr/>
      <dgm:t>
        <a:bodyPr/>
        <a:lstStyle/>
        <a:p>
          <a:r>
            <a:rPr lang="lv-LV" dirty="0">
              <a:solidFill>
                <a:srgbClr val="444444"/>
              </a:solidFill>
              <a:latin typeface="Calibri"/>
              <a:cs typeface="Calibri"/>
            </a:rPr>
            <a:t>Konkurences trūkums</a:t>
          </a:r>
          <a:endParaRPr lang="en-US" dirty="0">
            <a:solidFill>
              <a:srgbClr val="444444"/>
            </a:solidFill>
            <a:latin typeface="Calibri"/>
            <a:cs typeface="Calibri"/>
          </a:endParaRPr>
        </a:p>
      </dgm:t>
    </dgm:pt>
    <dgm:pt modelId="{16E224A1-9839-4608-B04F-78E6A10DA7D9}" type="parTrans" cxnId="{290A390A-E61B-4CC1-BF9F-E9C76546BE5C}">
      <dgm:prSet/>
      <dgm:spPr/>
      <dgm:t>
        <a:bodyPr/>
        <a:lstStyle/>
        <a:p>
          <a:endParaRPr lang="lv-LV"/>
        </a:p>
      </dgm:t>
    </dgm:pt>
    <dgm:pt modelId="{E792902B-11CF-44A0-BD84-131F4F677820}" type="sibTrans" cxnId="{290A390A-E61B-4CC1-BF9F-E9C76546BE5C}">
      <dgm:prSet/>
      <dgm:spPr/>
      <dgm:t>
        <a:bodyPr/>
        <a:lstStyle/>
        <a:p>
          <a:endParaRPr lang="lv-LV"/>
        </a:p>
      </dgm:t>
    </dgm:pt>
    <dgm:pt modelId="{425198AC-B016-43F0-A5BD-59B5A9F0B31C}">
      <dgm:prSet phldr="0"/>
      <dgm:spPr/>
      <dgm:t>
        <a:bodyPr/>
        <a:lstStyle/>
        <a:p>
          <a:r>
            <a:rPr lang="lv-LV" dirty="0">
              <a:solidFill>
                <a:srgbClr val="444444"/>
              </a:solidFill>
              <a:latin typeface="Calibri"/>
              <a:cs typeface="Calibri"/>
            </a:rPr>
            <a:t>Iepirkumi</a:t>
          </a:r>
          <a:endParaRPr lang="en-US" dirty="0">
            <a:solidFill>
              <a:srgbClr val="444444"/>
            </a:solidFill>
            <a:latin typeface="Calibri"/>
            <a:cs typeface="Calibri"/>
          </a:endParaRPr>
        </a:p>
      </dgm:t>
    </dgm:pt>
    <dgm:pt modelId="{51F3E4CF-7806-407C-AE58-B873925302C8}" type="parTrans" cxnId="{C53A3014-3238-4818-8C7D-D4DCFBFF5526}">
      <dgm:prSet/>
      <dgm:spPr/>
      <dgm:t>
        <a:bodyPr/>
        <a:lstStyle/>
        <a:p>
          <a:endParaRPr lang="lv-LV"/>
        </a:p>
      </dgm:t>
    </dgm:pt>
    <dgm:pt modelId="{8A7E5D7E-CE2D-4F15-ADB2-19D54631A967}" type="sibTrans" cxnId="{C53A3014-3238-4818-8C7D-D4DCFBFF5526}">
      <dgm:prSet/>
      <dgm:spPr/>
      <dgm:t>
        <a:bodyPr/>
        <a:lstStyle/>
        <a:p>
          <a:endParaRPr lang="lv-LV"/>
        </a:p>
      </dgm:t>
    </dgm:pt>
    <dgm:pt modelId="{D5CE7239-316C-42F0-9ECD-6FD4536BE24B}">
      <dgm:prSet phldr="0"/>
      <dgm:spPr/>
      <dgm:t>
        <a:bodyPr/>
        <a:lstStyle/>
        <a:p>
          <a:r>
            <a:rPr lang="lv-LV" dirty="0">
              <a:solidFill>
                <a:srgbClr val="444444"/>
              </a:solidFill>
              <a:latin typeface="Calibri"/>
              <a:cs typeface="Calibri"/>
            </a:rPr>
            <a:t>Novērtējumu izvērtēšana</a:t>
          </a:r>
          <a:endParaRPr lang="en-US" dirty="0">
            <a:solidFill>
              <a:srgbClr val="444444"/>
            </a:solidFill>
            <a:latin typeface="Calibri"/>
            <a:cs typeface="Calibri"/>
          </a:endParaRPr>
        </a:p>
      </dgm:t>
    </dgm:pt>
    <dgm:pt modelId="{C6F984EB-BC2E-4781-96FA-635394DB78C0}" type="parTrans" cxnId="{277CA3BA-4A8C-46B7-B73A-F5E91457586F}">
      <dgm:prSet/>
      <dgm:spPr/>
      <dgm:t>
        <a:bodyPr/>
        <a:lstStyle/>
        <a:p>
          <a:endParaRPr lang="lv-LV"/>
        </a:p>
      </dgm:t>
    </dgm:pt>
    <dgm:pt modelId="{95DFEB89-2DC0-4B29-A0D9-DF9C4B389A6A}" type="sibTrans" cxnId="{277CA3BA-4A8C-46B7-B73A-F5E91457586F}">
      <dgm:prSet/>
      <dgm:spPr/>
      <dgm:t>
        <a:bodyPr/>
        <a:lstStyle/>
        <a:p>
          <a:endParaRPr lang="lv-LV"/>
        </a:p>
      </dgm:t>
    </dgm:pt>
    <dgm:pt modelId="{7E23F7B0-93C9-47F5-ACB4-B9466EBE7F89}">
      <dgm:prSet phldr="0"/>
      <dgm:spPr/>
      <dgm:t>
        <a:bodyPr/>
        <a:lstStyle/>
        <a:p>
          <a:r>
            <a:rPr lang="lv-LV" dirty="0">
              <a:solidFill>
                <a:srgbClr val="444444"/>
              </a:solidFill>
              <a:latin typeface="Calibri"/>
              <a:cs typeface="Calibri"/>
            </a:rPr>
            <a:t>Laiks</a:t>
          </a:r>
          <a:endParaRPr lang="en-US" dirty="0">
            <a:solidFill>
              <a:srgbClr val="444444"/>
            </a:solidFill>
            <a:latin typeface="Calibri"/>
            <a:cs typeface="Calibri"/>
          </a:endParaRPr>
        </a:p>
      </dgm:t>
    </dgm:pt>
    <dgm:pt modelId="{B6E5EC2B-78F1-41D7-A873-2E2F6EF8A254}" type="parTrans" cxnId="{15A02FEF-8AD8-41B7-A28A-70B4F94A9907}">
      <dgm:prSet/>
      <dgm:spPr/>
      <dgm:t>
        <a:bodyPr/>
        <a:lstStyle/>
        <a:p>
          <a:endParaRPr lang="lv-LV"/>
        </a:p>
      </dgm:t>
    </dgm:pt>
    <dgm:pt modelId="{99E396D4-A822-454D-9F9E-691E70893946}" type="sibTrans" cxnId="{15A02FEF-8AD8-41B7-A28A-70B4F94A9907}">
      <dgm:prSet/>
      <dgm:spPr/>
      <dgm:t>
        <a:bodyPr/>
        <a:lstStyle/>
        <a:p>
          <a:endParaRPr lang="lv-LV"/>
        </a:p>
      </dgm:t>
    </dgm:pt>
    <dgm:pt modelId="{268C0C25-C1C4-458D-A1EA-BD0AE8E70AAF}">
      <dgm:prSet phldr="0"/>
      <dgm:spPr/>
      <dgm:t>
        <a:bodyPr/>
        <a:lstStyle/>
        <a:p>
          <a:r>
            <a:rPr lang="lv-LV" dirty="0">
              <a:solidFill>
                <a:srgbClr val="444444"/>
              </a:solidFill>
              <a:latin typeface="Calibri"/>
              <a:cs typeface="Calibri"/>
            </a:rPr>
            <a:t>Riski</a:t>
          </a:r>
          <a:endParaRPr lang="en-US" dirty="0">
            <a:solidFill>
              <a:srgbClr val="444444"/>
            </a:solidFill>
            <a:latin typeface="Calibri"/>
            <a:cs typeface="Calibri"/>
          </a:endParaRPr>
        </a:p>
      </dgm:t>
    </dgm:pt>
    <dgm:pt modelId="{1F4927DB-8715-4497-B328-0422ED4D4ACD}" type="parTrans" cxnId="{F3DA364D-D9C1-4E5D-92EF-2FE47E60F488}">
      <dgm:prSet/>
      <dgm:spPr/>
      <dgm:t>
        <a:bodyPr/>
        <a:lstStyle/>
        <a:p>
          <a:endParaRPr lang="lv-LV"/>
        </a:p>
      </dgm:t>
    </dgm:pt>
    <dgm:pt modelId="{2F194EDA-3E4D-493C-B69C-FA0929A49D82}" type="sibTrans" cxnId="{F3DA364D-D9C1-4E5D-92EF-2FE47E60F488}">
      <dgm:prSet/>
      <dgm:spPr/>
      <dgm:t>
        <a:bodyPr/>
        <a:lstStyle/>
        <a:p>
          <a:endParaRPr lang="lv-LV"/>
        </a:p>
      </dgm:t>
    </dgm:pt>
    <dgm:pt modelId="{85A96908-89CA-4C5A-BCF2-AEF2AF96D498}">
      <dgm:prSet phldr="0"/>
      <dgm:spPr/>
      <dgm:t>
        <a:bodyPr/>
        <a:lstStyle/>
        <a:p>
          <a:r>
            <a:rPr lang="lv-LV" dirty="0">
              <a:solidFill>
                <a:srgbClr val="444444"/>
              </a:solidFill>
              <a:latin typeface="Calibri"/>
              <a:cs typeface="Calibri"/>
            </a:rPr>
            <a:t>Tehnoloģijas</a:t>
          </a:r>
          <a:endParaRPr lang="en-US" dirty="0">
            <a:solidFill>
              <a:srgbClr val="444444"/>
            </a:solidFill>
            <a:latin typeface="Calibri"/>
            <a:cs typeface="Calibri"/>
          </a:endParaRPr>
        </a:p>
      </dgm:t>
    </dgm:pt>
    <dgm:pt modelId="{1CFF7551-656B-4620-8B54-54E9BF547567}" type="parTrans" cxnId="{4E1B3DA8-E97B-4259-A8CE-311965EDDED9}">
      <dgm:prSet/>
      <dgm:spPr/>
      <dgm:t>
        <a:bodyPr/>
        <a:lstStyle/>
        <a:p>
          <a:endParaRPr lang="lv-LV"/>
        </a:p>
      </dgm:t>
    </dgm:pt>
    <dgm:pt modelId="{EC21A8D3-CED2-42A4-8922-2281C46C399E}" type="sibTrans" cxnId="{4E1B3DA8-E97B-4259-A8CE-311965EDDED9}">
      <dgm:prSet/>
      <dgm:spPr/>
      <dgm:t>
        <a:bodyPr/>
        <a:lstStyle/>
        <a:p>
          <a:endParaRPr lang="lv-LV"/>
        </a:p>
      </dgm:t>
    </dgm:pt>
    <dgm:pt modelId="{DEAF4E4E-046F-4D0A-B16C-C1F762449549}" type="pres">
      <dgm:prSet presAssocID="{058C8C08-C69C-4A79-9BA4-3AFDA0D1E02A}" presName="Name0" presStyleCnt="0">
        <dgm:presLayoutVars>
          <dgm:dir/>
          <dgm:animLvl val="lvl"/>
          <dgm:resizeHandles val="exact"/>
        </dgm:presLayoutVars>
      </dgm:prSet>
      <dgm:spPr/>
    </dgm:pt>
    <dgm:pt modelId="{A49C7B9C-C90B-43B6-82DF-6325574D2820}" type="pres">
      <dgm:prSet presAssocID="{3D4CF6D8-BA64-42E1-94A3-86EDBE0272B0}" presName="linNode" presStyleCnt="0"/>
      <dgm:spPr/>
    </dgm:pt>
    <dgm:pt modelId="{AB6F0139-2BE7-40D5-BFA5-C4799D6B561F}" type="pres">
      <dgm:prSet presAssocID="{3D4CF6D8-BA64-42E1-94A3-86EDBE0272B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3A53830D-346D-4C2C-B7C9-6FD840A7ECB1}" type="pres">
      <dgm:prSet presAssocID="{3D4CF6D8-BA64-42E1-94A3-86EDBE0272B0}" presName="descendantText" presStyleLbl="alignAccFollowNode1" presStyleIdx="0" presStyleCnt="3">
        <dgm:presLayoutVars>
          <dgm:bulletEnabled val="1"/>
        </dgm:presLayoutVars>
      </dgm:prSet>
      <dgm:spPr/>
    </dgm:pt>
    <dgm:pt modelId="{2EDE7A32-3500-4882-BA19-DE93B19A385C}" type="pres">
      <dgm:prSet presAssocID="{9DB9341B-1CF8-4562-A55D-26D262AE49AB}" presName="sp" presStyleCnt="0"/>
      <dgm:spPr/>
    </dgm:pt>
    <dgm:pt modelId="{9B008E4D-D07D-4B5D-9EAC-7877014D6DD5}" type="pres">
      <dgm:prSet presAssocID="{F606ABED-3EDE-4BD6-B92E-02560AC4C602}" presName="linNode" presStyleCnt="0"/>
      <dgm:spPr/>
    </dgm:pt>
    <dgm:pt modelId="{130AC433-682C-4F3F-B458-1CE789A75603}" type="pres">
      <dgm:prSet presAssocID="{F606ABED-3EDE-4BD6-B92E-02560AC4C602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83E74304-15AE-47E3-ADCD-E20E3DA374EC}" type="pres">
      <dgm:prSet presAssocID="{F606ABED-3EDE-4BD6-B92E-02560AC4C602}" presName="descendantText" presStyleLbl="alignAccFollowNode1" presStyleIdx="1" presStyleCnt="3">
        <dgm:presLayoutVars>
          <dgm:bulletEnabled val="1"/>
        </dgm:presLayoutVars>
      </dgm:prSet>
      <dgm:spPr/>
    </dgm:pt>
    <dgm:pt modelId="{C0784F7D-583F-442C-B7A9-BAA3C895716F}" type="pres">
      <dgm:prSet presAssocID="{9BC43922-0B57-46A7-A60D-AF8BA791381C}" presName="sp" presStyleCnt="0"/>
      <dgm:spPr/>
    </dgm:pt>
    <dgm:pt modelId="{6D504DD8-45D6-45DE-A754-79A76FFB6B7D}" type="pres">
      <dgm:prSet presAssocID="{425198AC-B016-43F0-A5BD-59B5A9F0B31C}" presName="linNode" presStyleCnt="0"/>
      <dgm:spPr/>
    </dgm:pt>
    <dgm:pt modelId="{D955B921-CAD7-4434-91F7-3BBCF44DE8B4}" type="pres">
      <dgm:prSet presAssocID="{425198AC-B016-43F0-A5BD-59B5A9F0B31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A0D44EAB-9AC6-4499-9355-C42A39FF5D6B}" type="pres">
      <dgm:prSet presAssocID="{425198AC-B016-43F0-A5BD-59B5A9F0B31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8F2E901-0BDD-4B04-A150-9B58E2D72ECD}" type="presOf" srcId="{D80596E4-27FB-4C40-8FDA-3FE8F9255C30}" destId="{3A53830D-346D-4C2C-B7C9-6FD840A7ECB1}" srcOrd="0" destOrd="0" presId="urn:microsoft.com/office/officeart/2005/8/layout/vList5"/>
    <dgm:cxn modelId="{290A390A-E61B-4CC1-BF9F-E9C76546BE5C}" srcId="{F606ABED-3EDE-4BD6-B92E-02560AC4C602}" destId="{18F2F0FC-4D5E-4E7A-A553-AD2F8551E04D}" srcOrd="0" destOrd="0" parTransId="{16E224A1-9839-4608-B04F-78E6A10DA7D9}" sibTransId="{E792902B-11CF-44A0-BD84-131F4F677820}"/>
    <dgm:cxn modelId="{C53A3014-3238-4818-8C7D-D4DCFBFF5526}" srcId="{058C8C08-C69C-4A79-9BA4-3AFDA0D1E02A}" destId="{425198AC-B016-43F0-A5BD-59B5A9F0B31C}" srcOrd="2" destOrd="0" parTransId="{51F3E4CF-7806-407C-AE58-B873925302C8}" sibTransId="{8A7E5D7E-CE2D-4F15-ADB2-19D54631A967}"/>
    <dgm:cxn modelId="{690A7729-86E8-4C85-BEF3-686009C72445}" type="presOf" srcId="{18F2F0FC-4D5E-4E7A-A553-AD2F8551E04D}" destId="{83E74304-15AE-47E3-ADCD-E20E3DA374EC}" srcOrd="0" destOrd="0" presId="urn:microsoft.com/office/officeart/2005/8/layout/vList5"/>
    <dgm:cxn modelId="{CB6CF929-E36B-44F8-BA25-58E80190297A}" type="presOf" srcId="{85A96908-89CA-4C5A-BCF2-AEF2AF96D498}" destId="{3A53830D-346D-4C2C-B7C9-6FD840A7ECB1}" srcOrd="0" destOrd="1" presId="urn:microsoft.com/office/officeart/2005/8/layout/vList5"/>
    <dgm:cxn modelId="{FD85E930-F469-4AD4-BB35-2A0125E0C242}" type="presOf" srcId="{425198AC-B016-43F0-A5BD-59B5A9F0B31C}" destId="{D955B921-CAD7-4434-91F7-3BBCF44DE8B4}" srcOrd="0" destOrd="0" presId="urn:microsoft.com/office/officeart/2005/8/layout/vList5"/>
    <dgm:cxn modelId="{F3DA364D-D9C1-4E5D-92EF-2FE47E60F488}" srcId="{425198AC-B016-43F0-A5BD-59B5A9F0B31C}" destId="{268C0C25-C1C4-458D-A1EA-BD0AE8E70AAF}" srcOrd="1" destOrd="0" parTransId="{1F4927DB-8715-4497-B328-0422ED4D4ACD}" sibTransId="{2F194EDA-3E4D-493C-B69C-FA0929A49D82}"/>
    <dgm:cxn modelId="{4DED1950-63D8-4D41-8C64-C0298CE5D0B1}" type="presOf" srcId="{F606ABED-3EDE-4BD6-B92E-02560AC4C602}" destId="{130AC433-682C-4F3F-B458-1CE789A75603}" srcOrd="0" destOrd="0" presId="urn:microsoft.com/office/officeart/2005/8/layout/vList5"/>
    <dgm:cxn modelId="{0F85DD78-A219-4646-920D-692C42632681}" srcId="{058C8C08-C69C-4A79-9BA4-3AFDA0D1E02A}" destId="{F606ABED-3EDE-4BD6-B92E-02560AC4C602}" srcOrd="1" destOrd="0" parTransId="{0F1EF57D-E651-4418-A16C-D64122703567}" sibTransId="{9BC43922-0B57-46A7-A60D-AF8BA791381C}"/>
    <dgm:cxn modelId="{4E1B3DA8-E97B-4259-A8CE-311965EDDED9}" srcId="{3D4CF6D8-BA64-42E1-94A3-86EDBE0272B0}" destId="{85A96908-89CA-4C5A-BCF2-AEF2AF96D498}" srcOrd="1" destOrd="0" parTransId="{1CFF7551-656B-4620-8B54-54E9BF547567}" sibTransId="{EC21A8D3-CED2-42A4-8922-2281C46C399E}"/>
    <dgm:cxn modelId="{A837E1AB-457C-4EC2-A3C4-E75F0FF3212C}" type="presOf" srcId="{268C0C25-C1C4-458D-A1EA-BD0AE8E70AAF}" destId="{A0D44EAB-9AC6-4499-9355-C42A39FF5D6B}" srcOrd="0" destOrd="1" presId="urn:microsoft.com/office/officeart/2005/8/layout/vList5"/>
    <dgm:cxn modelId="{39E0C3B5-F214-4C84-B93C-C44BD2784D59}" type="presOf" srcId="{D5CE7239-316C-42F0-9ECD-6FD4536BE24B}" destId="{83E74304-15AE-47E3-ADCD-E20E3DA374EC}" srcOrd="0" destOrd="1" presId="urn:microsoft.com/office/officeart/2005/8/layout/vList5"/>
    <dgm:cxn modelId="{277CA3BA-4A8C-46B7-B73A-F5E91457586F}" srcId="{F606ABED-3EDE-4BD6-B92E-02560AC4C602}" destId="{D5CE7239-316C-42F0-9ECD-6FD4536BE24B}" srcOrd="1" destOrd="0" parTransId="{C6F984EB-BC2E-4781-96FA-635394DB78C0}" sibTransId="{95DFEB89-2DC0-4B29-A0D9-DF9C4B389A6A}"/>
    <dgm:cxn modelId="{6F462BBD-1DB6-4914-AECB-4732F3698D61}" srcId="{058C8C08-C69C-4A79-9BA4-3AFDA0D1E02A}" destId="{3D4CF6D8-BA64-42E1-94A3-86EDBE0272B0}" srcOrd="0" destOrd="0" parTransId="{676C21A0-3DD3-4AD2-919A-4B3199204360}" sibTransId="{9DB9341B-1CF8-4562-A55D-26D262AE49AB}"/>
    <dgm:cxn modelId="{891459C4-206D-42C6-852E-A26EE7E1188A}" type="presOf" srcId="{058C8C08-C69C-4A79-9BA4-3AFDA0D1E02A}" destId="{DEAF4E4E-046F-4D0A-B16C-C1F762449549}" srcOrd="0" destOrd="0" presId="urn:microsoft.com/office/officeart/2005/8/layout/vList5"/>
    <dgm:cxn modelId="{368146D9-7E19-40EE-B7F2-9B78D1688CDB}" srcId="{3D4CF6D8-BA64-42E1-94A3-86EDBE0272B0}" destId="{D80596E4-27FB-4C40-8FDA-3FE8F9255C30}" srcOrd="0" destOrd="0" parTransId="{E5BC1D45-91D5-42F2-8B69-1D4D87FC5D28}" sibTransId="{F948DE21-F2DC-465A-BCFE-3F7B0A4DA1D5}"/>
    <dgm:cxn modelId="{1B1543E6-014F-40FB-8A70-15EED4899C8B}" type="presOf" srcId="{3D4CF6D8-BA64-42E1-94A3-86EDBE0272B0}" destId="{AB6F0139-2BE7-40D5-BFA5-C4799D6B561F}" srcOrd="0" destOrd="0" presId="urn:microsoft.com/office/officeart/2005/8/layout/vList5"/>
    <dgm:cxn modelId="{C124A0EB-7B00-48F0-80AF-BD8D2D43E8AC}" type="presOf" srcId="{7E23F7B0-93C9-47F5-ACB4-B9466EBE7F89}" destId="{A0D44EAB-9AC6-4499-9355-C42A39FF5D6B}" srcOrd="0" destOrd="0" presId="urn:microsoft.com/office/officeart/2005/8/layout/vList5"/>
    <dgm:cxn modelId="{15A02FEF-8AD8-41B7-A28A-70B4F94A9907}" srcId="{425198AC-B016-43F0-A5BD-59B5A9F0B31C}" destId="{7E23F7B0-93C9-47F5-ACB4-B9466EBE7F89}" srcOrd="0" destOrd="0" parTransId="{B6E5EC2B-78F1-41D7-A873-2E2F6EF8A254}" sibTransId="{99E396D4-A822-454D-9F9E-691E70893946}"/>
    <dgm:cxn modelId="{C79A3840-F355-4773-8BB4-6A010828DF50}" type="presParOf" srcId="{DEAF4E4E-046F-4D0A-B16C-C1F762449549}" destId="{A49C7B9C-C90B-43B6-82DF-6325574D2820}" srcOrd="0" destOrd="0" presId="urn:microsoft.com/office/officeart/2005/8/layout/vList5"/>
    <dgm:cxn modelId="{C004AB3E-052C-4669-92DF-C323CFF44CB9}" type="presParOf" srcId="{A49C7B9C-C90B-43B6-82DF-6325574D2820}" destId="{AB6F0139-2BE7-40D5-BFA5-C4799D6B561F}" srcOrd="0" destOrd="0" presId="urn:microsoft.com/office/officeart/2005/8/layout/vList5"/>
    <dgm:cxn modelId="{928E8296-EEAA-4279-9BAF-246FE76F3494}" type="presParOf" srcId="{A49C7B9C-C90B-43B6-82DF-6325574D2820}" destId="{3A53830D-346D-4C2C-B7C9-6FD840A7ECB1}" srcOrd="1" destOrd="0" presId="urn:microsoft.com/office/officeart/2005/8/layout/vList5"/>
    <dgm:cxn modelId="{235AD295-8F36-452A-9E1F-38413E55D2ED}" type="presParOf" srcId="{DEAF4E4E-046F-4D0A-B16C-C1F762449549}" destId="{2EDE7A32-3500-4882-BA19-DE93B19A385C}" srcOrd="1" destOrd="0" presId="urn:microsoft.com/office/officeart/2005/8/layout/vList5"/>
    <dgm:cxn modelId="{3EA862DD-FA29-4F1A-9C8A-FB2158720706}" type="presParOf" srcId="{DEAF4E4E-046F-4D0A-B16C-C1F762449549}" destId="{9B008E4D-D07D-4B5D-9EAC-7877014D6DD5}" srcOrd="2" destOrd="0" presId="urn:microsoft.com/office/officeart/2005/8/layout/vList5"/>
    <dgm:cxn modelId="{8658F4E7-4456-4694-878E-D864CE910751}" type="presParOf" srcId="{9B008E4D-D07D-4B5D-9EAC-7877014D6DD5}" destId="{130AC433-682C-4F3F-B458-1CE789A75603}" srcOrd="0" destOrd="0" presId="urn:microsoft.com/office/officeart/2005/8/layout/vList5"/>
    <dgm:cxn modelId="{E8CCE592-35D1-4F12-AA1E-094CBCA1C38A}" type="presParOf" srcId="{9B008E4D-D07D-4B5D-9EAC-7877014D6DD5}" destId="{83E74304-15AE-47E3-ADCD-E20E3DA374EC}" srcOrd="1" destOrd="0" presId="urn:microsoft.com/office/officeart/2005/8/layout/vList5"/>
    <dgm:cxn modelId="{1C865F17-F4F2-4B37-A66F-6182C9F24D9C}" type="presParOf" srcId="{DEAF4E4E-046F-4D0A-B16C-C1F762449549}" destId="{C0784F7D-583F-442C-B7A9-BAA3C895716F}" srcOrd="3" destOrd="0" presId="urn:microsoft.com/office/officeart/2005/8/layout/vList5"/>
    <dgm:cxn modelId="{42A70859-1138-45CC-A1CA-4E146CA5E175}" type="presParOf" srcId="{DEAF4E4E-046F-4D0A-B16C-C1F762449549}" destId="{6D504DD8-45D6-45DE-A754-79A76FFB6B7D}" srcOrd="4" destOrd="0" presId="urn:microsoft.com/office/officeart/2005/8/layout/vList5"/>
    <dgm:cxn modelId="{A20408B4-86E3-416B-B67A-5B338E03B278}" type="presParOf" srcId="{6D504DD8-45D6-45DE-A754-79A76FFB6B7D}" destId="{D955B921-CAD7-4434-91F7-3BBCF44DE8B4}" srcOrd="0" destOrd="0" presId="urn:microsoft.com/office/officeart/2005/8/layout/vList5"/>
    <dgm:cxn modelId="{A38AAF43-01D4-4E47-B912-4A15A8C6672C}" type="presParOf" srcId="{6D504DD8-45D6-45DE-A754-79A76FFB6B7D}" destId="{A0D44EAB-9AC6-4499-9355-C42A39FF5D6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8C8C08-C69C-4A79-9BA4-3AFDA0D1E02A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F509AA-F10A-4787-AFBE-C245430EBF29}">
      <dgm:prSet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Vairāki piegādātāji</a:t>
          </a:r>
          <a:endParaRPr lang="en-US" dirty="0">
            <a:solidFill>
              <a:schemeClr val="tx1"/>
            </a:solidFill>
          </a:endParaRPr>
        </a:p>
      </dgm:t>
    </dgm:pt>
    <dgm:pt modelId="{1160275A-B30C-4B02-99E0-06C1D6AEDB57}" type="parTrans" cxnId="{4C4F095A-0899-4C3C-A233-CF94E0CD7CDB}">
      <dgm:prSet/>
      <dgm:spPr/>
      <dgm:t>
        <a:bodyPr/>
        <a:lstStyle/>
        <a:p>
          <a:endParaRPr lang="en-US"/>
        </a:p>
      </dgm:t>
    </dgm:pt>
    <dgm:pt modelId="{726737BA-F394-4BF2-8FDF-F54E0CA5FBED}" type="sibTrans" cxnId="{4C4F095A-0899-4C3C-A233-CF94E0CD7CDB}">
      <dgm:prSet/>
      <dgm:spPr/>
      <dgm:t>
        <a:bodyPr/>
        <a:lstStyle/>
        <a:p>
          <a:endParaRPr lang="en-US"/>
        </a:p>
      </dgm:t>
    </dgm:pt>
    <dgm:pt modelId="{CACAF0FA-CC05-4153-8457-78F0038C7655}">
      <dgm:prSet/>
      <dgm:spPr/>
      <dgm:t>
        <a:bodyPr/>
        <a:lstStyle/>
        <a:p>
          <a:r>
            <a:rPr lang="lv-LV" dirty="0"/>
            <a:t>Nepārtraukta konkurence</a:t>
          </a:r>
          <a:endParaRPr lang="en-US" dirty="0"/>
        </a:p>
      </dgm:t>
    </dgm:pt>
    <dgm:pt modelId="{311F0FB0-D619-471A-A806-569E8422DE98}" type="parTrans" cxnId="{E42EB491-FCB9-4161-9A11-973EF26254DC}">
      <dgm:prSet/>
      <dgm:spPr/>
      <dgm:t>
        <a:bodyPr/>
        <a:lstStyle/>
        <a:p>
          <a:endParaRPr lang="en-US"/>
        </a:p>
      </dgm:t>
    </dgm:pt>
    <dgm:pt modelId="{BF7E1575-1D46-4DB2-98F4-06C64BAC2F79}" type="sibTrans" cxnId="{E42EB491-FCB9-4161-9A11-973EF26254DC}">
      <dgm:prSet/>
      <dgm:spPr/>
      <dgm:t>
        <a:bodyPr/>
        <a:lstStyle/>
        <a:p>
          <a:endParaRPr lang="en-US"/>
        </a:p>
      </dgm:t>
    </dgm:pt>
    <dgm:pt modelId="{F4B15F95-645F-45EA-8765-6DB40D049745}">
      <dgm:prSet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Integrators</a:t>
          </a:r>
          <a:endParaRPr lang="en-US" dirty="0">
            <a:solidFill>
              <a:schemeClr val="tx1"/>
            </a:solidFill>
          </a:endParaRPr>
        </a:p>
      </dgm:t>
    </dgm:pt>
    <dgm:pt modelId="{FBDA92C2-6971-4A22-BE51-83A2F914A3B1}" type="parTrans" cxnId="{ADC6231C-04EE-411A-9E49-E6A1ADE4D4D0}">
      <dgm:prSet/>
      <dgm:spPr/>
      <dgm:t>
        <a:bodyPr/>
        <a:lstStyle/>
        <a:p>
          <a:endParaRPr lang="en-US"/>
        </a:p>
      </dgm:t>
    </dgm:pt>
    <dgm:pt modelId="{A6A33580-A51E-4835-86BF-20B64EE03188}" type="sibTrans" cxnId="{ADC6231C-04EE-411A-9E49-E6A1ADE4D4D0}">
      <dgm:prSet/>
      <dgm:spPr/>
      <dgm:t>
        <a:bodyPr/>
        <a:lstStyle/>
        <a:p>
          <a:endParaRPr lang="en-US"/>
        </a:p>
      </dgm:t>
    </dgm:pt>
    <dgm:pt modelId="{CAE88E52-72B0-4F96-BFFD-09363A6646AB}">
      <dgm:prSet/>
      <dgm:spPr/>
      <dgm:t>
        <a:bodyPr/>
        <a:lstStyle/>
        <a:p>
          <a:r>
            <a:rPr lang="lv-LV" dirty="0"/>
            <a:t>Arhitektūras uzraudzība</a:t>
          </a:r>
          <a:endParaRPr lang="en-US" dirty="0"/>
        </a:p>
      </dgm:t>
    </dgm:pt>
    <dgm:pt modelId="{9A1AB55F-2FAE-49BF-87E9-99078645507B}" type="parTrans" cxnId="{CD200560-D8AF-49C6-8B34-294D8BE7BC69}">
      <dgm:prSet/>
      <dgm:spPr/>
      <dgm:t>
        <a:bodyPr/>
        <a:lstStyle/>
        <a:p>
          <a:endParaRPr lang="en-US"/>
        </a:p>
      </dgm:t>
    </dgm:pt>
    <dgm:pt modelId="{491392DE-2C3D-4E80-A655-F99BF83A0ABC}" type="sibTrans" cxnId="{CD200560-D8AF-49C6-8B34-294D8BE7BC69}">
      <dgm:prSet/>
      <dgm:spPr/>
      <dgm:t>
        <a:bodyPr/>
        <a:lstStyle/>
        <a:p>
          <a:endParaRPr lang="en-US"/>
        </a:p>
      </dgm:t>
    </dgm:pt>
    <dgm:pt modelId="{74EEE6ED-4A6B-48A2-8EB4-E4B88B0FF99A}">
      <dgm:prSet/>
      <dgm:spPr/>
      <dgm:t>
        <a:bodyPr/>
        <a:lstStyle/>
        <a:p>
          <a:r>
            <a:rPr lang="lv-LV" dirty="0"/>
            <a:t>Kvalitātes kontrole</a:t>
          </a:r>
          <a:endParaRPr lang="en-US" dirty="0"/>
        </a:p>
      </dgm:t>
    </dgm:pt>
    <dgm:pt modelId="{9BD73563-8D7F-426D-89D0-2F31C8C7E478}" type="parTrans" cxnId="{C13E7F44-8945-48DC-966C-338710D4D4E8}">
      <dgm:prSet/>
      <dgm:spPr/>
      <dgm:t>
        <a:bodyPr/>
        <a:lstStyle/>
        <a:p>
          <a:endParaRPr lang="lv-LV"/>
        </a:p>
      </dgm:t>
    </dgm:pt>
    <dgm:pt modelId="{A5EE7D05-4CD7-411E-993B-3C4D7543848A}" type="sibTrans" cxnId="{C13E7F44-8945-48DC-966C-338710D4D4E8}">
      <dgm:prSet/>
      <dgm:spPr/>
      <dgm:t>
        <a:bodyPr/>
        <a:lstStyle/>
        <a:p>
          <a:endParaRPr lang="lv-LV"/>
        </a:p>
      </dgm:t>
    </dgm:pt>
    <dgm:pt modelId="{A51BF997-AECE-4DF4-8010-8CD76EC0B54F}">
      <dgm:prSet/>
      <dgm:spPr/>
      <dgm:t>
        <a:bodyPr/>
        <a:lstStyle/>
        <a:p>
          <a:r>
            <a:rPr lang="lv-LV" dirty="0" err="1"/>
            <a:t>Priekšatlasīti</a:t>
          </a:r>
          <a:endParaRPr lang="en-US" dirty="0"/>
        </a:p>
      </dgm:t>
    </dgm:pt>
    <dgm:pt modelId="{C63E6DBD-C81A-45F4-A587-8D384F8EFE18}" type="parTrans" cxnId="{C4856BE7-0C72-45F4-A824-DC87E1165A10}">
      <dgm:prSet/>
      <dgm:spPr/>
      <dgm:t>
        <a:bodyPr/>
        <a:lstStyle/>
        <a:p>
          <a:endParaRPr lang="lv-LV"/>
        </a:p>
      </dgm:t>
    </dgm:pt>
    <dgm:pt modelId="{C101E0E7-A39E-47E9-8082-29165A1AE4A4}" type="sibTrans" cxnId="{C4856BE7-0C72-45F4-A824-DC87E1165A10}">
      <dgm:prSet/>
      <dgm:spPr/>
      <dgm:t>
        <a:bodyPr/>
        <a:lstStyle/>
        <a:p>
          <a:endParaRPr lang="lv-LV"/>
        </a:p>
      </dgm:t>
    </dgm:pt>
    <dgm:pt modelId="{BFD51273-8F35-49E5-81A3-562F7BFDA6AC}">
      <dgm:prSet/>
      <dgm:spPr/>
      <dgm:t>
        <a:bodyPr/>
        <a:lstStyle/>
        <a:p>
          <a:r>
            <a:rPr lang="lv-LV" dirty="0"/>
            <a:t>Drošības dienestu </a:t>
          </a:r>
          <a:r>
            <a:rPr lang="lv-LV" dirty="0" err="1"/>
            <a:t>priekšpārbaudīti</a:t>
          </a:r>
          <a:endParaRPr lang="en-US" dirty="0"/>
        </a:p>
      </dgm:t>
    </dgm:pt>
    <dgm:pt modelId="{878DC2D2-8DB9-4708-A2E8-8D01278DCA6F}" type="parTrans" cxnId="{B1D20722-6BA6-4049-A5A6-17378B5AA9E7}">
      <dgm:prSet/>
      <dgm:spPr/>
      <dgm:t>
        <a:bodyPr/>
        <a:lstStyle/>
        <a:p>
          <a:endParaRPr lang="lv-LV"/>
        </a:p>
      </dgm:t>
    </dgm:pt>
    <dgm:pt modelId="{37B2F2BE-F727-4702-A9F6-4E92A3CC7780}" type="sibTrans" cxnId="{B1D20722-6BA6-4049-A5A6-17378B5AA9E7}">
      <dgm:prSet/>
      <dgm:spPr/>
      <dgm:t>
        <a:bodyPr/>
        <a:lstStyle/>
        <a:p>
          <a:endParaRPr lang="lv-LV"/>
        </a:p>
      </dgm:t>
    </dgm:pt>
    <dgm:pt modelId="{CA56180D-F0F4-4171-8802-CE1892F79829}">
      <dgm:prSet/>
      <dgm:spPr/>
      <dgm:t>
        <a:bodyPr/>
        <a:lstStyle/>
        <a:p>
          <a:r>
            <a:rPr lang="lv-LV" dirty="0"/>
            <a:t>Pazīstami ar klienta specifiku</a:t>
          </a:r>
          <a:endParaRPr lang="en-US" dirty="0"/>
        </a:p>
      </dgm:t>
    </dgm:pt>
    <dgm:pt modelId="{86E489D8-9E4B-4317-821F-60E7069540C7}" type="parTrans" cxnId="{A696A12B-4C1A-4CF8-86B9-071D0656F119}">
      <dgm:prSet/>
      <dgm:spPr/>
      <dgm:t>
        <a:bodyPr/>
        <a:lstStyle/>
        <a:p>
          <a:endParaRPr lang="lv-LV"/>
        </a:p>
      </dgm:t>
    </dgm:pt>
    <dgm:pt modelId="{7DDD0E85-4728-4904-9747-D945A0227698}" type="sibTrans" cxnId="{A696A12B-4C1A-4CF8-86B9-071D0656F119}">
      <dgm:prSet/>
      <dgm:spPr/>
      <dgm:t>
        <a:bodyPr/>
        <a:lstStyle/>
        <a:p>
          <a:endParaRPr lang="lv-LV"/>
        </a:p>
      </dgm:t>
    </dgm:pt>
    <dgm:pt modelId="{4703FF1A-FC54-4A8B-AFFD-082D9E757059}">
      <dgm:prSet/>
      <dgm:spPr/>
      <dgm:t>
        <a:bodyPr/>
        <a:lstStyle/>
        <a:p>
          <a:r>
            <a:rPr lang="lv-LV" dirty="0"/>
            <a:t>Konfliktu risināšana</a:t>
          </a:r>
          <a:endParaRPr lang="en-US" dirty="0"/>
        </a:p>
      </dgm:t>
    </dgm:pt>
    <dgm:pt modelId="{CB173D48-1488-4923-BC19-F1C6D22FBC4F}" type="parTrans" cxnId="{A37A3441-FD67-436D-8461-A99EAF75234C}">
      <dgm:prSet/>
      <dgm:spPr/>
      <dgm:t>
        <a:bodyPr/>
        <a:lstStyle/>
        <a:p>
          <a:endParaRPr lang="lv-LV"/>
        </a:p>
      </dgm:t>
    </dgm:pt>
    <dgm:pt modelId="{49FD95E7-4F14-4EBE-AEE2-B28C729AF441}" type="sibTrans" cxnId="{A37A3441-FD67-436D-8461-A99EAF75234C}">
      <dgm:prSet/>
      <dgm:spPr/>
      <dgm:t>
        <a:bodyPr/>
        <a:lstStyle/>
        <a:p>
          <a:endParaRPr lang="lv-LV"/>
        </a:p>
      </dgm:t>
    </dgm:pt>
    <dgm:pt modelId="{F8F56A90-2169-40BD-9532-84EAAF56F052}">
      <dgm:prSet/>
      <dgm:spPr/>
      <dgm:t>
        <a:bodyPr/>
        <a:lstStyle/>
        <a:p>
          <a:r>
            <a:rPr lang="lv-LV" dirty="0"/>
            <a:t>Piegāžu vadība</a:t>
          </a:r>
          <a:endParaRPr lang="en-US" dirty="0"/>
        </a:p>
      </dgm:t>
    </dgm:pt>
    <dgm:pt modelId="{F62C579F-3F54-4389-A1DA-FAFAFCD17020}" type="parTrans" cxnId="{86A3C391-797D-4669-B966-FAB0BB307D64}">
      <dgm:prSet/>
      <dgm:spPr/>
    </dgm:pt>
    <dgm:pt modelId="{2775BF81-ACC3-472F-8F32-4402738572E5}" type="sibTrans" cxnId="{86A3C391-797D-4669-B966-FAB0BB307D64}">
      <dgm:prSet/>
      <dgm:spPr/>
    </dgm:pt>
    <dgm:pt modelId="{DEAF4E4E-046F-4D0A-B16C-C1F762449549}" type="pres">
      <dgm:prSet presAssocID="{058C8C08-C69C-4A79-9BA4-3AFDA0D1E02A}" presName="Name0" presStyleCnt="0">
        <dgm:presLayoutVars>
          <dgm:dir/>
          <dgm:animLvl val="lvl"/>
          <dgm:resizeHandles val="exact"/>
        </dgm:presLayoutVars>
      </dgm:prSet>
      <dgm:spPr/>
    </dgm:pt>
    <dgm:pt modelId="{6022A983-E244-493B-BE04-F19F629383AE}" type="pres">
      <dgm:prSet presAssocID="{8FF509AA-F10A-4787-AFBE-C245430EBF29}" presName="linNode" presStyleCnt="0"/>
      <dgm:spPr/>
    </dgm:pt>
    <dgm:pt modelId="{88249799-92AC-4CD9-A525-586134539FC3}" type="pres">
      <dgm:prSet presAssocID="{8FF509AA-F10A-4787-AFBE-C245430EBF2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A24D7C63-E63E-4930-8A5C-906C35F5DD4D}" type="pres">
      <dgm:prSet presAssocID="{8FF509AA-F10A-4787-AFBE-C245430EBF29}" presName="descendantText" presStyleLbl="alignAccFollowNode1" presStyleIdx="0" presStyleCnt="2">
        <dgm:presLayoutVars>
          <dgm:bulletEnabled val="1"/>
        </dgm:presLayoutVars>
      </dgm:prSet>
      <dgm:spPr/>
    </dgm:pt>
    <dgm:pt modelId="{BB53D6E9-5AFD-478E-B5AC-11D2A6E3A7C2}" type="pres">
      <dgm:prSet presAssocID="{726737BA-F394-4BF2-8FDF-F54E0CA5FBED}" presName="sp" presStyleCnt="0"/>
      <dgm:spPr/>
    </dgm:pt>
    <dgm:pt modelId="{041C2687-6F94-4A2E-B682-0578F8BF8188}" type="pres">
      <dgm:prSet presAssocID="{F4B15F95-645F-45EA-8765-6DB40D049745}" presName="linNode" presStyleCnt="0"/>
      <dgm:spPr/>
    </dgm:pt>
    <dgm:pt modelId="{C00B1F99-8E0B-493C-AF45-4620E03B2E20}" type="pres">
      <dgm:prSet presAssocID="{F4B15F95-645F-45EA-8765-6DB40D049745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869CCAEC-0A49-43FB-85DC-33C1F6828DEF}" type="pres">
      <dgm:prSet presAssocID="{F4B15F95-645F-45EA-8765-6DB40D049745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DC6231C-04EE-411A-9E49-E6A1ADE4D4D0}" srcId="{058C8C08-C69C-4A79-9BA4-3AFDA0D1E02A}" destId="{F4B15F95-645F-45EA-8765-6DB40D049745}" srcOrd="1" destOrd="0" parTransId="{FBDA92C2-6971-4A22-BE51-83A2F914A3B1}" sibTransId="{A6A33580-A51E-4835-86BF-20B64EE03188}"/>
    <dgm:cxn modelId="{B1D20722-6BA6-4049-A5A6-17378B5AA9E7}" srcId="{8FF509AA-F10A-4787-AFBE-C245430EBF29}" destId="{BFD51273-8F35-49E5-81A3-562F7BFDA6AC}" srcOrd="3" destOrd="0" parTransId="{878DC2D2-8DB9-4708-A2E8-8D01278DCA6F}" sibTransId="{37B2F2BE-F727-4702-A9F6-4E92A3CC7780}"/>
    <dgm:cxn modelId="{A696A12B-4C1A-4CF8-86B9-071D0656F119}" srcId="{8FF509AA-F10A-4787-AFBE-C245430EBF29}" destId="{CA56180D-F0F4-4171-8802-CE1892F79829}" srcOrd="2" destOrd="0" parTransId="{86E489D8-9E4B-4317-821F-60E7069540C7}" sibTransId="{7DDD0E85-4728-4904-9747-D945A0227698}"/>
    <dgm:cxn modelId="{0799153D-7EF7-4CD4-88F4-9E5B121919ED}" type="presOf" srcId="{4703FF1A-FC54-4A8B-AFFD-082D9E757059}" destId="{869CCAEC-0A49-43FB-85DC-33C1F6828DEF}" srcOrd="0" destOrd="3" presId="urn:microsoft.com/office/officeart/2005/8/layout/vList5"/>
    <dgm:cxn modelId="{CD200560-D8AF-49C6-8B34-294D8BE7BC69}" srcId="{F4B15F95-645F-45EA-8765-6DB40D049745}" destId="{CAE88E52-72B0-4F96-BFFD-09363A6646AB}" srcOrd="0" destOrd="0" parTransId="{9A1AB55F-2FAE-49BF-87E9-99078645507B}" sibTransId="{491392DE-2C3D-4E80-A655-F99BF83A0ABC}"/>
    <dgm:cxn modelId="{A37A3441-FD67-436D-8461-A99EAF75234C}" srcId="{F4B15F95-645F-45EA-8765-6DB40D049745}" destId="{4703FF1A-FC54-4A8B-AFFD-082D9E757059}" srcOrd="3" destOrd="0" parTransId="{CB173D48-1488-4923-BC19-F1C6D22FBC4F}" sibTransId="{49FD95E7-4F14-4EBE-AEE2-B28C729AF441}"/>
    <dgm:cxn modelId="{6BA04462-E10C-445E-BD09-20A2F11A2114}" type="presOf" srcId="{74EEE6ED-4A6B-48A2-8EB4-E4B88B0FF99A}" destId="{869CCAEC-0A49-43FB-85DC-33C1F6828DEF}" srcOrd="0" destOrd="1" presId="urn:microsoft.com/office/officeart/2005/8/layout/vList5"/>
    <dgm:cxn modelId="{C13E7F44-8945-48DC-966C-338710D4D4E8}" srcId="{F4B15F95-645F-45EA-8765-6DB40D049745}" destId="{74EEE6ED-4A6B-48A2-8EB4-E4B88B0FF99A}" srcOrd="1" destOrd="0" parTransId="{9BD73563-8D7F-426D-89D0-2F31C8C7E478}" sibTransId="{A5EE7D05-4CD7-411E-993B-3C4D7543848A}"/>
    <dgm:cxn modelId="{4C4F095A-0899-4C3C-A233-CF94E0CD7CDB}" srcId="{058C8C08-C69C-4A79-9BA4-3AFDA0D1E02A}" destId="{8FF509AA-F10A-4787-AFBE-C245430EBF29}" srcOrd="0" destOrd="0" parTransId="{1160275A-B30C-4B02-99E0-06C1D6AEDB57}" sibTransId="{726737BA-F394-4BF2-8FDF-F54E0CA5FBED}"/>
    <dgm:cxn modelId="{987CE980-8F9D-4ED4-B26F-EE0028836677}" type="presOf" srcId="{BFD51273-8F35-49E5-81A3-562F7BFDA6AC}" destId="{A24D7C63-E63E-4930-8A5C-906C35F5DD4D}" srcOrd="0" destOrd="3" presId="urn:microsoft.com/office/officeart/2005/8/layout/vList5"/>
    <dgm:cxn modelId="{E42EB491-FCB9-4161-9A11-973EF26254DC}" srcId="{8FF509AA-F10A-4787-AFBE-C245430EBF29}" destId="{CACAF0FA-CC05-4153-8457-78F0038C7655}" srcOrd="0" destOrd="0" parTransId="{311F0FB0-D619-471A-A806-569E8422DE98}" sibTransId="{BF7E1575-1D46-4DB2-98F4-06C64BAC2F79}"/>
    <dgm:cxn modelId="{86A3C391-797D-4669-B966-FAB0BB307D64}" srcId="{F4B15F95-645F-45EA-8765-6DB40D049745}" destId="{F8F56A90-2169-40BD-9532-84EAAF56F052}" srcOrd="2" destOrd="0" parTransId="{F62C579F-3F54-4389-A1DA-FAFAFCD17020}" sibTransId="{2775BF81-ACC3-472F-8F32-4402738572E5}"/>
    <dgm:cxn modelId="{86077C95-8FB8-4F60-8B06-F84ED1A3A259}" type="presOf" srcId="{A51BF997-AECE-4DF4-8010-8CD76EC0B54F}" destId="{A24D7C63-E63E-4930-8A5C-906C35F5DD4D}" srcOrd="0" destOrd="1" presId="urn:microsoft.com/office/officeart/2005/8/layout/vList5"/>
    <dgm:cxn modelId="{481D8BA4-609F-4C3F-A6B3-2B764D3EFF74}" type="presOf" srcId="{CACAF0FA-CC05-4153-8457-78F0038C7655}" destId="{A24D7C63-E63E-4930-8A5C-906C35F5DD4D}" srcOrd="0" destOrd="0" presId="urn:microsoft.com/office/officeart/2005/8/layout/vList5"/>
    <dgm:cxn modelId="{C7835BAC-9EB2-42A3-9ED1-D2A061ACDECD}" type="presOf" srcId="{F8F56A90-2169-40BD-9532-84EAAF56F052}" destId="{869CCAEC-0A49-43FB-85DC-33C1F6828DEF}" srcOrd="0" destOrd="2" presId="urn:microsoft.com/office/officeart/2005/8/layout/vList5"/>
    <dgm:cxn modelId="{891459C4-206D-42C6-852E-A26EE7E1188A}" type="presOf" srcId="{058C8C08-C69C-4A79-9BA4-3AFDA0D1E02A}" destId="{DEAF4E4E-046F-4D0A-B16C-C1F762449549}" srcOrd="0" destOrd="0" presId="urn:microsoft.com/office/officeart/2005/8/layout/vList5"/>
    <dgm:cxn modelId="{B33323C5-48DE-4374-BC80-83AF9AD7C232}" type="presOf" srcId="{8FF509AA-F10A-4787-AFBE-C245430EBF29}" destId="{88249799-92AC-4CD9-A525-586134539FC3}" srcOrd="0" destOrd="0" presId="urn:microsoft.com/office/officeart/2005/8/layout/vList5"/>
    <dgm:cxn modelId="{8C4A61E0-62AD-45FF-AA57-A242065D016E}" type="presOf" srcId="{CA56180D-F0F4-4171-8802-CE1892F79829}" destId="{A24D7C63-E63E-4930-8A5C-906C35F5DD4D}" srcOrd="0" destOrd="2" presId="urn:microsoft.com/office/officeart/2005/8/layout/vList5"/>
    <dgm:cxn modelId="{C4856BE7-0C72-45F4-A824-DC87E1165A10}" srcId="{8FF509AA-F10A-4787-AFBE-C245430EBF29}" destId="{A51BF997-AECE-4DF4-8010-8CD76EC0B54F}" srcOrd="1" destOrd="0" parTransId="{C63E6DBD-C81A-45F4-A587-8D384F8EFE18}" sibTransId="{C101E0E7-A39E-47E9-8082-29165A1AE4A4}"/>
    <dgm:cxn modelId="{3405F8E7-B395-4C9E-82FA-E30BAA0F791A}" type="presOf" srcId="{F4B15F95-645F-45EA-8765-6DB40D049745}" destId="{C00B1F99-8E0B-493C-AF45-4620E03B2E20}" srcOrd="0" destOrd="0" presId="urn:microsoft.com/office/officeart/2005/8/layout/vList5"/>
    <dgm:cxn modelId="{CDE741FD-4A93-403D-B8B6-09B5AA247F38}" type="presOf" srcId="{CAE88E52-72B0-4F96-BFFD-09363A6646AB}" destId="{869CCAEC-0A49-43FB-85DC-33C1F6828DEF}" srcOrd="0" destOrd="0" presId="urn:microsoft.com/office/officeart/2005/8/layout/vList5"/>
    <dgm:cxn modelId="{01ED386F-B173-4118-B9AF-878F1C034C80}" type="presParOf" srcId="{DEAF4E4E-046F-4D0A-B16C-C1F762449549}" destId="{6022A983-E244-493B-BE04-F19F629383AE}" srcOrd="0" destOrd="0" presId="urn:microsoft.com/office/officeart/2005/8/layout/vList5"/>
    <dgm:cxn modelId="{73DFA896-757D-4F0B-A702-00EA422AA3E3}" type="presParOf" srcId="{6022A983-E244-493B-BE04-F19F629383AE}" destId="{88249799-92AC-4CD9-A525-586134539FC3}" srcOrd="0" destOrd="0" presId="urn:microsoft.com/office/officeart/2005/8/layout/vList5"/>
    <dgm:cxn modelId="{16205DF4-BCBE-4FD9-AACA-00979BE29A39}" type="presParOf" srcId="{6022A983-E244-493B-BE04-F19F629383AE}" destId="{A24D7C63-E63E-4930-8A5C-906C35F5DD4D}" srcOrd="1" destOrd="0" presId="urn:microsoft.com/office/officeart/2005/8/layout/vList5"/>
    <dgm:cxn modelId="{0100BBFF-5DCD-49D6-8359-AC21E86A2930}" type="presParOf" srcId="{DEAF4E4E-046F-4D0A-B16C-C1F762449549}" destId="{BB53D6E9-5AFD-478E-B5AC-11D2A6E3A7C2}" srcOrd="1" destOrd="0" presId="urn:microsoft.com/office/officeart/2005/8/layout/vList5"/>
    <dgm:cxn modelId="{0507FDEC-0EE3-428A-804C-25C3482BF45D}" type="presParOf" srcId="{DEAF4E4E-046F-4D0A-B16C-C1F762449549}" destId="{041C2687-6F94-4A2E-B682-0578F8BF8188}" srcOrd="2" destOrd="0" presId="urn:microsoft.com/office/officeart/2005/8/layout/vList5"/>
    <dgm:cxn modelId="{C0153411-B619-4D71-9A31-C61186A6826B}" type="presParOf" srcId="{041C2687-6F94-4A2E-B682-0578F8BF8188}" destId="{C00B1F99-8E0B-493C-AF45-4620E03B2E20}" srcOrd="0" destOrd="0" presId="urn:microsoft.com/office/officeart/2005/8/layout/vList5"/>
    <dgm:cxn modelId="{17EC0BA8-F823-4C49-92D3-2F95D4F55E5A}" type="presParOf" srcId="{041C2687-6F94-4A2E-B682-0578F8BF8188}" destId="{869CCAEC-0A49-43FB-85DC-33C1F6828D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8C8C08-C69C-4A79-9BA4-3AFDA0D1E02A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F509AA-F10A-4787-AFBE-C245430EBF29}">
      <dgm:prSet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Tehnoloģijas</a:t>
          </a:r>
          <a:endParaRPr lang="en-US" dirty="0">
            <a:solidFill>
              <a:schemeClr val="tx1"/>
            </a:solidFill>
          </a:endParaRPr>
        </a:p>
      </dgm:t>
    </dgm:pt>
    <dgm:pt modelId="{1160275A-B30C-4B02-99E0-06C1D6AEDB57}" type="parTrans" cxnId="{4C4F095A-0899-4C3C-A233-CF94E0CD7CDB}">
      <dgm:prSet/>
      <dgm:spPr/>
      <dgm:t>
        <a:bodyPr/>
        <a:lstStyle/>
        <a:p>
          <a:endParaRPr lang="en-US"/>
        </a:p>
      </dgm:t>
    </dgm:pt>
    <dgm:pt modelId="{726737BA-F394-4BF2-8FDF-F54E0CA5FBED}" type="sibTrans" cxnId="{4C4F095A-0899-4C3C-A233-CF94E0CD7CDB}">
      <dgm:prSet/>
      <dgm:spPr/>
      <dgm:t>
        <a:bodyPr/>
        <a:lstStyle/>
        <a:p>
          <a:endParaRPr lang="en-US"/>
        </a:p>
      </dgm:t>
    </dgm:pt>
    <dgm:pt modelId="{CACAF0FA-CC05-4153-8457-78F0038C7655}">
      <dgm:prSet/>
      <dgm:spPr/>
      <dgm:t>
        <a:bodyPr/>
        <a:lstStyle/>
        <a:p>
          <a:r>
            <a:rPr lang="lv-LV" dirty="0"/>
            <a:t>Mikro-segmentēta arhitektūra</a:t>
          </a:r>
          <a:endParaRPr lang="en-US" dirty="0"/>
        </a:p>
      </dgm:t>
    </dgm:pt>
    <dgm:pt modelId="{311F0FB0-D619-471A-A806-569E8422DE98}" type="parTrans" cxnId="{E42EB491-FCB9-4161-9A11-973EF26254DC}">
      <dgm:prSet/>
      <dgm:spPr/>
      <dgm:t>
        <a:bodyPr/>
        <a:lstStyle/>
        <a:p>
          <a:endParaRPr lang="en-US"/>
        </a:p>
      </dgm:t>
    </dgm:pt>
    <dgm:pt modelId="{BF7E1575-1D46-4DB2-98F4-06C64BAC2F79}" type="sibTrans" cxnId="{E42EB491-FCB9-4161-9A11-973EF26254DC}">
      <dgm:prSet/>
      <dgm:spPr/>
      <dgm:t>
        <a:bodyPr/>
        <a:lstStyle/>
        <a:p>
          <a:endParaRPr lang="en-US"/>
        </a:p>
      </dgm:t>
    </dgm:pt>
    <dgm:pt modelId="{F4B15F95-645F-45EA-8765-6DB40D049745}">
      <dgm:prSet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Dokumentācija</a:t>
          </a:r>
          <a:endParaRPr lang="en-US" dirty="0">
            <a:solidFill>
              <a:schemeClr val="tx1"/>
            </a:solidFill>
          </a:endParaRPr>
        </a:p>
      </dgm:t>
    </dgm:pt>
    <dgm:pt modelId="{FBDA92C2-6971-4A22-BE51-83A2F914A3B1}" type="parTrans" cxnId="{ADC6231C-04EE-411A-9E49-E6A1ADE4D4D0}">
      <dgm:prSet/>
      <dgm:spPr/>
      <dgm:t>
        <a:bodyPr/>
        <a:lstStyle/>
        <a:p>
          <a:endParaRPr lang="en-US"/>
        </a:p>
      </dgm:t>
    </dgm:pt>
    <dgm:pt modelId="{A6A33580-A51E-4835-86BF-20B64EE03188}" type="sibTrans" cxnId="{ADC6231C-04EE-411A-9E49-E6A1ADE4D4D0}">
      <dgm:prSet/>
      <dgm:spPr/>
      <dgm:t>
        <a:bodyPr/>
        <a:lstStyle/>
        <a:p>
          <a:endParaRPr lang="en-US"/>
        </a:p>
      </dgm:t>
    </dgm:pt>
    <dgm:pt modelId="{CAE88E52-72B0-4F96-BFFD-09363A6646AB}">
      <dgm:prSet/>
      <dgm:spPr/>
      <dgm:t>
        <a:bodyPr/>
        <a:lstStyle/>
        <a:p>
          <a:r>
            <a:rPr lang="lv-LV" dirty="0"/>
            <a:t>Pilnīga dokumentācija</a:t>
          </a:r>
          <a:endParaRPr lang="en-US" dirty="0"/>
        </a:p>
      </dgm:t>
    </dgm:pt>
    <dgm:pt modelId="{9A1AB55F-2FAE-49BF-87E9-99078645507B}" type="parTrans" cxnId="{CD200560-D8AF-49C6-8B34-294D8BE7BC69}">
      <dgm:prSet/>
      <dgm:spPr/>
      <dgm:t>
        <a:bodyPr/>
        <a:lstStyle/>
        <a:p>
          <a:endParaRPr lang="en-US"/>
        </a:p>
      </dgm:t>
    </dgm:pt>
    <dgm:pt modelId="{491392DE-2C3D-4E80-A655-F99BF83A0ABC}" type="sibTrans" cxnId="{CD200560-D8AF-49C6-8B34-294D8BE7BC69}">
      <dgm:prSet/>
      <dgm:spPr/>
      <dgm:t>
        <a:bodyPr/>
        <a:lstStyle/>
        <a:p>
          <a:endParaRPr lang="en-US"/>
        </a:p>
      </dgm:t>
    </dgm:pt>
    <dgm:pt modelId="{CAA5C687-C810-45B3-8E8D-31D3277646BB}">
      <dgm:prSet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Procesi</a:t>
          </a:r>
          <a:endParaRPr lang="en-US" dirty="0">
            <a:solidFill>
              <a:schemeClr val="tx1"/>
            </a:solidFill>
          </a:endParaRPr>
        </a:p>
      </dgm:t>
    </dgm:pt>
    <dgm:pt modelId="{BC639617-77B0-4BAC-AA26-82F6E9255553}" type="parTrans" cxnId="{74CBEB57-D7F1-41E4-8096-A4C6B7D98444}">
      <dgm:prSet/>
      <dgm:spPr/>
      <dgm:t>
        <a:bodyPr/>
        <a:lstStyle/>
        <a:p>
          <a:endParaRPr lang="en-US"/>
        </a:p>
      </dgm:t>
    </dgm:pt>
    <dgm:pt modelId="{E476D494-D42B-4D2E-A65B-DAE14C17046D}" type="sibTrans" cxnId="{74CBEB57-D7F1-41E4-8096-A4C6B7D98444}">
      <dgm:prSet/>
      <dgm:spPr/>
      <dgm:t>
        <a:bodyPr/>
        <a:lstStyle/>
        <a:p>
          <a:endParaRPr lang="en-US"/>
        </a:p>
      </dgm:t>
    </dgm:pt>
    <dgm:pt modelId="{2E51D7AA-502E-42C2-8997-CC1DF6D490BA}">
      <dgm:prSet/>
      <dgm:spPr/>
      <dgm:t>
        <a:bodyPr/>
        <a:lstStyle/>
        <a:p>
          <a:r>
            <a:rPr lang="lv-LV" dirty="0"/>
            <a:t>Skaidri nodefinēti un aprakstīti</a:t>
          </a:r>
          <a:endParaRPr lang="en-US" dirty="0"/>
        </a:p>
      </dgm:t>
    </dgm:pt>
    <dgm:pt modelId="{CE623937-B2F6-4F3D-A413-CB08457A1B7A}" type="parTrans" cxnId="{21B98C18-3E0B-4D68-BDD1-A28C89A0A25B}">
      <dgm:prSet/>
      <dgm:spPr/>
      <dgm:t>
        <a:bodyPr/>
        <a:lstStyle/>
        <a:p>
          <a:endParaRPr lang="en-US"/>
        </a:p>
      </dgm:t>
    </dgm:pt>
    <dgm:pt modelId="{D58D4018-32BF-45E0-AB81-09C78B1D8D5D}" type="sibTrans" cxnId="{21B98C18-3E0B-4D68-BDD1-A28C89A0A25B}">
      <dgm:prSet/>
      <dgm:spPr/>
      <dgm:t>
        <a:bodyPr/>
        <a:lstStyle/>
        <a:p>
          <a:endParaRPr lang="en-US"/>
        </a:p>
      </dgm:t>
    </dgm:pt>
    <dgm:pt modelId="{8A9805CF-62CA-410B-B4E3-647A6EB37083}">
      <dgm:prSet/>
      <dgm:spPr/>
      <dgm:t>
        <a:bodyPr/>
        <a:lstStyle/>
        <a:p>
          <a:r>
            <a:rPr lang="lv-LV" dirty="0"/>
            <a:t>Atvērtas tehnoloģijas </a:t>
          </a:r>
          <a:endParaRPr lang="en-US" dirty="0"/>
        </a:p>
      </dgm:t>
    </dgm:pt>
    <dgm:pt modelId="{0B4BE4B8-E7BC-4562-860C-D16CC881FA6D}" type="parTrans" cxnId="{A6EFBACE-DDC9-44D8-8709-00C631B58117}">
      <dgm:prSet/>
      <dgm:spPr/>
      <dgm:t>
        <a:bodyPr/>
        <a:lstStyle/>
        <a:p>
          <a:endParaRPr lang="lv-LV"/>
        </a:p>
      </dgm:t>
    </dgm:pt>
    <dgm:pt modelId="{287FEEA1-56CE-42AF-8E51-69F29EEACA97}" type="sibTrans" cxnId="{A6EFBACE-DDC9-44D8-8709-00C631B58117}">
      <dgm:prSet/>
      <dgm:spPr/>
      <dgm:t>
        <a:bodyPr/>
        <a:lstStyle/>
        <a:p>
          <a:endParaRPr lang="lv-LV"/>
        </a:p>
      </dgm:t>
    </dgm:pt>
    <dgm:pt modelId="{12197473-A54E-4387-9488-EC780BDECD2D}">
      <dgm:prSet/>
      <dgm:spPr/>
      <dgm:t>
        <a:bodyPr/>
        <a:lstStyle/>
        <a:p>
          <a:r>
            <a:rPr lang="lv-LV" dirty="0" err="1"/>
            <a:t>DevOps</a:t>
          </a:r>
          <a:r>
            <a:rPr lang="lv-LV" dirty="0"/>
            <a:t> rīki</a:t>
          </a:r>
          <a:endParaRPr lang="en-US" dirty="0"/>
        </a:p>
      </dgm:t>
    </dgm:pt>
    <dgm:pt modelId="{D46706B6-F246-40AF-B9F4-B2A2328BFB23}" type="parTrans" cxnId="{6919A43B-DD7C-4ABE-8B33-BEBC6C3DB1DB}">
      <dgm:prSet/>
      <dgm:spPr/>
      <dgm:t>
        <a:bodyPr/>
        <a:lstStyle/>
        <a:p>
          <a:endParaRPr lang="lv-LV"/>
        </a:p>
      </dgm:t>
    </dgm:pt>
    <dgm:pt modelId="{FBE22C09-0900-4991-94FA-16529B0347E4}" type="sibTrans" cxnId="{6919A43B-DD7C-4ABE-8B33-BEBC6C3DB1DB}">
      <dgm:prSet/>
      <dgm:spPr/>
      <dgm:t>
        <a:bodyPr/>
        <a:lstStyle/>
        <a:p>
          <a:endParaRPr lang="lv-LV"/>
        </a:p>
      </dgm:t>
    </dgm:pt>
    <dgm:pt modelId="{CB03BAD2-A930-4899-9DDE-40AFBC004C06}">
      <dgm:prSet/>
      <dgm:spPr/>
      <dgm:t>
        <a:bodyPr/>
        <a:lstStyle/>
        <a:p>
          <a:r>
            <a:rPr lang="lv-LV" dirty="0"/>
            <a:t>Izejas koda pieejamība</a:t>
          </a:r>
          <a:endParaRPr lang="en-US" dirty="0"/>
        </a:p>
      </dgm:t>
    </dgm:pt>
    <dgm:pt modelId="{F433121B-DE73-4038-BE9D-94990C8F34A1}" type="parTrans" cxnId="{3230C65E-637F-4CE1-84AE-2C95CD70D188}">
      <dgm:prSet/>
      <dgm:spPr/>
      <dgm:t>
        <a:bodyPr/>
        <a:lstStyle/>
        <a:p>
          <a:endParaRPr lang="lv-LV"/>
        </a:p>
      </dgm:t>
    </dgm:pt>
    <dgm:pt modelId="{C6415CB6-2995-4D03-9EA2-02F496661E25}" type="sibTrans" cxnId="{3230C65E-637F-4CE1-84AE-2C95CD70D188}">
      <dgm:prSet/>
      <dgm:spPr/>
      <dgm:t>
        <a:bodyPr/>
        <a:lstStyle/>
        <a:p>
          <a:endParaRPr lang="lv-LV"/>
        </a:p>
      </dgm:t>
    </dgm:pt>
    <dgm:pt modelId="{CF3A933C-DF91-4DEC-9E72-6654EBCF473C}">
      <dgm:prSet/>
      <dgm:spPr/>
      <dgm:t>
        <a:bodyPr/>
        <a:lstStyle/>
        <a:p>
          <a:r>
            <a:rPr lang="lv-LV" dirty="0"/>
            <a:t>Koplietošanas komponentes</a:t>
          </a:r>
          <a:endParaRPr lang="en-US" dirty="0"/>
        </a:p>
      </dgm:t>
    </dgm:pt>
    <dgm:pt modelId="{8E444D2B-8804-4F16-BD81-A9388BF67C0B}" type="parTrans" cxnId="{1044958E-447E-40F2-B45D-2CC5A589D47F}">
      <dgm:prSet/>
      <dgm:spPr/>
      <dgm:t>
        <a:bodyPr/>
        <a:lstStyle/>
        <a:p>
          <a:endParaRPr lang="lv-LV"/>
        </a:p>
      </dgm:t>
    </dgm:pt>
    <dgm:pt modelId="{AAEDF1B6-08F7-4454-B5D3-8CCBE5A503E8}" type="sibTrans" cxnId="{1044958E-447E-40F2-B45D-2CC5A589D47F}">
      <dgm:prSet/>
      <dgm:spPr/>
      <dgm:t>
        <a:bodyPr/>
        <a:lstStyle/>
        <a:p>
          <a:endParaRPr lang="lv-LV"/>
        </a:p>
      </dgm:t>
    </dgm:pt>
    <dgm:pt modelId="{DEAF4E4E-046F-4D0A-B16C-C1F762449549}" type="pres">
      <dgm:prSet presAssocID="{058C8C08-C69C-4A79-9BA4-3AFDA0D1E02A}" presName="Name0" presStyleCnt="0">
        <dgm:presLayoutVars>
          <dgm:dir/>
          <dgm:animLvl val="lvl"/>
          <dgm:resizeHandles val="exact"/>
        </dgm:presLayoutVars>
      </dgm:prSet>
      <dgm:spPr/>
    </dgm:pt>
    <dgm:pt modelId="{6022A983-E244-493B-BE04-F19F629383AE}" type="pres">
      <dgm:prSet presAssocID="{8FF509AA-F10A-4787-AFBE-C245430EBF29}" presName="linNode" presStyleCnt="0"/>
      <dgm:spPr/>
    </dgm:pt>
    <dgm:pt modelId="{88249799-92AC-4CD9-A525-586134539FC3}" type="pres">
      <dgm:prSet presAssocID="{8FF509AA-F10A-4787-AFBE-C245430EBF29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A24D7C63-E63E-4930-8A5C-906C35F5DD4D}" type="pres">
      <dgm:prSet presAssocID="{8FF509AA-F10A-4787-AFBE-C245430EBF29}" presName="descendantText" presStyleLbl="alignAccFollowNode1" presStyleIdx="0" presStyleCnt="3">
        <dgm:presLayoutVars>
          <dgm:bulletEnabled val="1"/>
        </dgm:presLayoutVars>
      </dgm:prSet>
      <dgm:spPr/>
    </dgm:pt>
    <dgm:pt modelId="{BB53D6E9-5AFD-478E-B5AC-11D2A6E3A7C2}" type="pres">
      <dgm:prSet presAssocID="{726737BA-F394-4BF2-8FDF-F54E0CA5FBED}" presName="sp" presStyleCnt="0"/>
      <dgm:spPr/>
    </dgm:pt>
    <dgm:pt modelId="{041C2687-6F94-4A2E-B682-0578F8BF8188}" type="pres">
      <dgm:prSet presAssocID="{F4B15F95-645F-45EA-8765-6DB40D049745}" presName="linNode" presStyleCnt="0"/>
      <dgm:spPr/>
    </dgm:pt>
    <dgm:pt modelId="{C00B1F99-8E0B-493C-AF45-4620E03B2E20}" type="pres">
      <dgm:prSet presAssocID="{F4B15F95-645F-45EA-8765-6DB40D049745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869CCAEC-0A49-43FB-85DC-33C1F6828DEF}" type="pres">
      <dgm:prSet presAssocID="{F4B15F95-645F-45EA-8765-6DB40D049745}" presName="descendantText" presStyleLbl="alignAccFollowNode1" presStyleIdx="1" presStyleCnt="3">
        <dgm:presLayoutVars>
          <dgm:bulletEnabled val="1"/>
        </dgm:presLayoutVars>
      </dgm:prSet>
      <dgm:spPr/>
    </dgm:pt>
    <dgm:pt modelId="{70814148-A86A-45D3-9611-24879CF8827A}" type="pres">
      <dgm:prSet presAssocID="{A6A33580-A51E-4835-86BF-20B64EE03188}" presName="sp" presStyleCnt="0"/>
      <dgm:spPr/>
    </dgm:pt>
    <dgm:pt modelId="{6855BE6B-1154-483A-83C2-FD74CABABA1E}" type="pres">
      <dgm:prSet presAssocID="{CAA5C687-C810-45B3-8E8D-31D3277646BB}" presName="linNode" presStyleCnt="0"/>
      <dgm:spPr/>
    </dgm:pt>
    <dgm:pt modelId="{99250F8A-DA39-4594-B924-9A9779E343D2}" type="pres">
      <dgm:prSet presAssocID="{CAA5C687-C810-45B3-8E8D-31D3277646BB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4D401B7F-813E-4999-9D9D-D0BCB715DA2C}" type="pres">
      <dgm:prSet presAssocID="{CAA5C687-C810-45B3-8E8D-31D3277646BB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1B98C18-3E0B-4D68-BDD1-A28C89A0A25B}" srcId="{CAA5C687-C810-45B3-8E8D-31D3277646BB}" destId="{2E51D7AA-502E-42C2-8997-CC1DF6D490BA}" srcOrd="0" destOrd="0" parTransId="{CE623937-B2F6-4F3D-A413-CB08457A1B7A}" sibTransId="{D58D4018-32BF-45E0-AB81-09C78B1D8D5D}"/>
    <dgm:cxn modelId="{ADC6231C-04EE-411A-9E49-E6A1ADE4D4D0}" srcId="{058C8C08-C69C-4A79-9BA4-3AFDA0D1E02A}" destId="{F4B15F95-645F-45EA-8765-6DB40D049745}" srcOrd="1" destOrd="0" parTransId="{FBDA92C2-6971-4A22-BE51-83A2F914A3B1}" sibTransId="{A6A33580-A51E-4835-86BF-20B64EE03188}"/>
    <dgm:cxn modelId="{70DF082E-4180-4CB6-A46A-D5DE13F108E0}" type="presOf" srcId="{2E51D7AA-502E-42C2-8997-CC1DF6D490BA}" destId="{4D401B7F-813E-4999-9D9D-D0BCB715DA2C}" srcOrd="0" destOrd="0" presId="urn:microsoft.com/office/officeart/2005/8/layout/vList5"/>
    <dgm:cxn modelId="{474C5735-966A-44D5-B8ED-DBFC19D14C23}" type="presOf" srcId="{CB03BAD2-A930-4899-9DDE-40AFBC004C06}" destId="{869CCAEC-0A49-43FB-85DC-33C1F6828DEF}" srcOrd="0" destOrd="1" presId="urn:microsoft.com/office/officeart/2005/8/layout/vList5"/>
    <dgm:cxn modelId="{574D363A-9FD9-43E8-9904-7B6BF9BA2B97}" type="presOf" srcId="{CF3A933C-DF91-4DEC-9E72-6654EBCF473C}" destId="{A24D7C63-E63E-4930-8A5C-906C35F5DD4D}" srcOrd="0" destOrd="2" presId="urn:microsoft.com/office/officeart/2005/8/layout/vList5"/>
    <dgm:cxn modelId="{6919A43B-DD7C-4ABE-8B33-BEBC6C3DB1DB}" srcId="{8FF509AA-F10A-4787-AFBE-C245430EBF29}" destId="{12197473-A54E-4387-9488-EC780BDECD2D}" srcOrd="3" destOrd="0" parTransId="{D46706B6-F246-40AF-B9F4-B2A2328BFB23}" sibTransId="{FBE22C09-0900-4991-94FA-16529B0347E4}"/>
    <dgm:cxn modelId="{B844423D-F87F-4500-A305-B4690440B718}" type="presOf" srcId="{CAA5C687-C810-45B3-8E8D-31D3277646BB}" destId="{99250F8A-DA39-4594-B924-9A9779E343D2}" srcOrd="0" destOrd="0" presId="urn:microsoft.com/office/officeart/2005/8/layout/vList5"/>
    <dgm:cxn modelId="{3230C65E-637F-4CE1-84AE-2C95CD70D188}" srcId="{F4B15F95-645F-45EA-8765-6DB40D049745}" destId="{CB03BAD2-A930-4899-9DDE-40AFBC004C06}" srcOrd="1" destOrd="0" parTransId="{F433121B-DE73-4038-BE9D-94990C8F34A1}" sibTransId="{C6415CB6-2995-4D03-9EA2-02F496661E25}"/>
    <dgm:cxn modelId="{CD200560-D8AF-49C6-8B34-294D8BE7BC69}" srcId="{F4B15F95-645F-45EA-8765-6DB40D049745}" destId="{CAE88E52-72B0-4F96-BFFD-09363A6646AB}" srcOrd="0" destOrd="0" parTransId="{9A1AB55F-2FAE-49BF-87E9-99078645507B}" sibTransId="{491392DE-2C3D-4E80-A655-F99BF83A0ABC}"/>
    <dgm:cxn modelId="{74CBEB57-D7F1-41E4-8096-A4C6B7D98444}" srcId="{058C8C08-C69C-4A79-9BA4-3AFDA0D1E02A}" destId="{CAA5C687-C810-45B3-8E8D-31D3277646BB}" srcOrd="2" destOrd="0" parTransId="{BC639617-77B0-4BAC-AA26-82F6E9255553}" sibTransId="{E476D494-D42B-4D2E-A65B-DAE14C17046D}"/>
    <dgm:cxn modelId="{4C4F095A-0899-4C3C-A233-CF94E0CD7CDB}" srcId="{058C8C08-C69C-4A79-9BA4-3AFDA0D1E02A}" destId="{8FF509AA-F10A-4787-AFBE-C245430EBF29}" srcOrd="0" destOrd="0" parTransId="{1160275A-B30C-4B02-99E0-06C1D6AEDB57}" sibTransId="{726737BA-F394-4BF2-8FDF-F54E0CA5FBED}"/>
    <dgm:cxn modelId="{1BFCB27B-DA9C-44ED-A6D1-0F6679E63C9E}" type="presOf" srcId="{8A9805CF-62CA-410B-B4E3-647A6EB37083}" destId="{A24D7C63-E63E-4930-8A5C-906C35F5DD4D}" srcOrd="0" destOrd="1" presId="urn:microsoft.com/office/officeart/2005/8/layout/vList5"/>
    <dgm:cxn modelId="{1044958E-447E-40F2-B45D-2CC5A589D47F}" srcId="{8FF509AA-F10A-4787-AFBE-C245430EBF29}" destId="{CF3A933C-DF91-4DEC-9E72-6654EBCF473C}" srcOrd="2" destOrd="0" parTransId="{8E444D2B-8804-4F16-BD81-A9388BF67C0B}" sibTransId="{AAEDF1B6-08F7-4454-B5D3-8CCBE5A503E8}"/>
    <dgm:cxn modelId="{E42EB491-FCB9-4161-9A11-973EF26254DC}" srcId="{8FF509AA-F10A-4787-AFBE-C245430EBF29}" destId="{CACAF0FA-CC05-4153-8457-78F0038C7655}" srcOrd="0" destOrd="0" parTransId="{311F0FB0-D619-471A-A806-569E8422DE98}" sibTransId="{BF7E1575-1D46-4DB2-98F4-06C64BAC2F79}"/>
    <dgm:cxn modelId="{481D8BA4-609F-4C3F-A6B3-2B764D3EFF74}" type="presOf" srcId="{CACAF0FA-CC05-4153-8457-78F0038C7655}" destId="{A24D7C63-E63E-4930-8A5C-906C35F5DD4D}" srcOrd="0" destOrd="0" presId="urn:microsoft.com/office/officeart/2005/8/layout/vList5"/>
    <dgm:cxn modelId="{67463EB5-53A1-48A4-9B59-DFC7A50CF255}" type="presOf" srcId="{12197473-A54E-4387-9488-EC780BDECD2D}" destId="{A24D7C63-E63E-4930-8A5C-906C35F5DD4D}" srcOrd="0" destOrd="3" presId="urn:microsoft.com/office/officeart/2005/8/layout/vList5"/>
    <dgm:cxn modelId="{891459C4-206D-42C6-852E-A26EE7E1188A}" type="presOf" srcId="{058C8C08-C69C-4A79-9BA4-3AFDA0D1E02A}" destId="{DEAF4E4E-046F-4D0A-B16C-C1F762449549}" srcOrd="0" destOrd="0" presId="urn:microsoft.com/office/officeart/2005/8/layout/vList5"/>
    <dgm:cxn modelId="{B33323C5-48DE-4374-BC80-83AF9AD7C232}" type="presOf" srcId="{8FF509AA-F10A-4787-AFBE-C245430EBF29}" destId="{88249799-92AC-4CD9-A525-586134539FC3}" srcOrd="0" destOrd="0" presId="urn:microsoft.com/office/officeart/2005/8/layout/vList5"/>
    <dgm:cxn modelId="{A6EFBACE-DDC9-44D8-8709-00C631B58117}" srcId="{8FF509AA-F10A-4787-AFBE-C245430EBF29}" destId="{8A9805CF-62CA-410B-B4E3-647A6EB37083}" srcOrd="1" destOrd="0" parTransId="{0B4BE4B8-E7BC-4562-860C-D16CC881FA6D}" sibTransId="{287FEEA1-56CE-42AF-8E51-69F29EEACA97}"/>
    <dgm:cxn modelId="{3405F8E7-B395-4C9E-82FA-E30BAA0F791A}" type="presOf" srcId="{F4B15F95-645F-45EA-8765-6DB40D049745}" destId="{C00B1F99-8E0B-493C-AF45-4620E03B2E20}" srcOrd="0" destOrd="0" presId="urn:microsoft.com/office/officeart/2005/8/layout/vList5"/>
    <dgm:cxn modelId="{CDE741FD-4A93-403D-B8B6-09B5AA247F38}" type="presOf" srcId="{CAE88E52-72B0-4F96-BFFD-09363A6646AB}" destId="{869CCAEC-0A49-43FB-85DC-33C1F6828DEF}" srcOrd="0" destOrd="0" presId="urn:microsoft.com/office/officeart/2005/8/layout/vList5"/>
    <dgm:cxn modelId="{01ED386F-B173-4118-B9AF-878F1C034C80}" type="presParOf" srcId="{DEAF4E4E-046F-4D0A-B16C-C1F762449549}" destId="{6022A983-E244-493B-BE04-F19F629383AE}" srcOrd="0" destOrd="0" presId="urn:microsoft.com/office/officeart/2005/8/layout/vList5"/>
    <dgm:cxn modelId="{73DFA896-757D-4F0B-A702-00EA422AA3E3}" type="presParOf" srcId="{6022A983-E244-493B-BE04-F19F629383AE}" destId="{88249799-92AC-4CD9-A525-586134539FC3}" srcOrd="0" destOrd="0" presId="urn:microsoft.com/office/officeart/2005/8/layout/vList5"/>
    <dgm:cxn modelId="{16205DF4-BCBE-4FD9-AACA-00979BE29A39}" type="presParOf" srcId="{6022A983-E244-493B-BE04-F19F629383AE}" destId="{A24D7C63-E63E-4930-8A5C-906C35F5DD4D}" srcOrd="1" destOrd="0" presId="urn:microsoft.com/office/officeart/2005/8/layout/vList5"/>
    <dgm:cxn modelId="{0100BBFF-5DCD-49D6-8359-AC21E86A2930}" type="presParOf" srcId="{DEAF4E4E-046F-4D0A-B16C-C1F762449549}" destId="{BB53D6E9-5AFD-478E-B5AC-11D2A6E3A7C2}" srcOrd="1" destOrd="0" presId="urn:microsoft.com/office/officeart/2005/8/layout/vList5"/>
    <dgm:cxn modelId="{0507FDEC-0EE3-428A-804C-25C3482BF45D}" type="presParOf" srcId="{DEAF4E4E-046F-4D0A-B16C-C1F762449549}" destId="{041C2687-6F94-4A2E-B682-0578F8BF8188}" srcOrd="2" destOrd="0" presId="urn:microsoft.com/office/officeart/2005/8/layout/vList5"/>
    <dgm:cxn modelId="{C0153411-B619-4D71-9A31-C61186A6826B}" type="presParOf" srcId="{041C2687-6F94-4A2E-B682-0578F8BF8188}" destId="{C00B1F99-8E0B-493C-AF45-4620E03B2E20}" srcOrd="0" destOrd="0" presId="urn:microsoft.com/office/officeart/2005/8/layout/vList5"/>
    <dgm:cxn modelId="{17EC0BA8-F823-4C49-92D3-2F95D4F55E5A}" type="presParOf" srcId="{041C2687-6F94-4A2E-B682-0578F8BF8188}" destId="{869CCAEC-0A49-43FB-85DC-33C1F6828DEF}" srcOrd="1" destOrd="0" presId="urn:microsoft.com/office/officeart/2005/8/layout/vList5"/>
    <dgm:cxn modelId="{DBA2FBFD-9563-45EB-93E2-125ED95584EC}" type="presParOf" srcId="{DEAF4E4E-046F-4D0A-B16C-C1F762449549}" destId="{70814148-A86A-45D3-9611-24879CF8827A}" srcOrd="3" destOrd="0" presId="urn:microsoft.com/office/officeart/2005/8/layout/vList5"/>
    <dgm:cxn modelId="{62F821AD-DACC-4FE9-BD1F-43267DAEA201}" type="presParOf" srcId="{DEAF4E4E-046F-4D0A-B16C-C1F762449549}" destId="{6855BE6B-1154-483A-83C2-FD74CABABA1E}" srcOrd="4" destOrd="0" presId="urn:microsoft.com/office/officeart/2005/8/layout/vList5"/>
    <dgm:cxn modelId="{5A130328-6B89-446F-B319-D8CC027E738D}" type="presParOf" srcId="{6855BE6B-1154-483A-83C2-FD74CABABA1E}" destId="{99250F8A-DA39-4594-B924-9A9779E343D2}" srcOrd="0" destOrd="0" presId="urn:microsoft.com/office/officeart/2005/8/layout/vList5"/>
    <dgm:cxn modelId="{4F44332B-3BB0-48D8-BB86-FE3AD729DBAC}" type="presParOf" srcId="{6855BE6B-1154-483A-83C2-FD74CABABA1E}" destId="{4D401B7F-813E-4999-9D9D-D0BCB715DA2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58C8C08-C69C-4A79-9BA4-3AFDA0D1E02A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F509AA-F10A-4787-AFBE-C245430EBF29}">
      <dgm:prSet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Vairāki piegādātāji</a:t>
          </a:r>
          <a:endParaRPr lang="en-US" dirty="0">
            <a:solidFill>
              <a:schemeClr val="tx1"/>
            </a:solidFill>
          </a:endParaRPr>
        </a:p>
      </dgm:t>
    </dgm:pt>
    <dgm:pt modelId="{1160275A-B30C-4B02-99E0-06C1D6AEDB57}" type="parTrans" cxnId="{4C4F095A-0899-4C3C-A233-CF94E0CD7CDB}">
      <dgm:prSet/>
      <dgm:spPr/>
      <dgm:t>
        <a:bodyPr/>
        <a:lstStyle/>
        <a:p>
          <a:endParaRPr lang="en-US"/>
        </a:p>
      </dgm:t>
    </dgm:pt>
    <dgm:pt modelId="{726737BA-F394-4BF2-8FDF-F54E0CA5FBED}" type="sibTrans" cxnId="{4C4F095A-0899-4C3C-A233-CF94E0CD7CDB}">
      <dgm:prSet/>
      <dgm:spPr/>
      <dgm:t>
        <a:bodyPr/>
        <a:lstStyle/>
        <a:p>
          <a:endParaRPr lang="en-US"/>
        </a:p>
      </dgm:t>
    </dgm:pt>
    <dgm:pt modelId="{CACAF0FA-CC05-4153-8457-78F0038C7655}">
      <dgm:prSet/>
      <dgm:spPr/>
      <dgm:t>
        <a:bodyPr/>
        <a:lstStyle/>
        <a:p>
          <a:r>
            <a:rPr lang="lv-LV" dirty="0">
              <a:hlinkClick xmlns:r="http://schemas.openxmlformats.org/officeDocument/2006/relationships" r:id="rId1"/>
            </a:rPr>
            <a:t>EIS - Iepirkumi - IeM IC 2024/10</a:t>
          </a:r>
          <a:endParaRPr lang="en-US" dirty="0"/>
        </a:p>
      </dgm:t>
    </dgm:pt>
    <dgm:pt modelId="{311F0FB0-D619-471A-A806-569E8422DE98}" type="parTrans" cxnId="{E42EB491-FCB9-4161-9A11-973EF26254DC}">
      <dgm:prSet/>
      <dgm:spPr/>
      <dgm:t>
        <a:bodyPr/>
        <a:lstStyle/>
        <a:p>
          <a:endParaRPr lang="en-US"/>
        </a:p>
      </dgm:t>
    </dgm:pt>
    <dgm:pt modelId="{BF7E1575-1D46-4DB2-98F4-06C64BAC2F79}" type="sibTrans" cxnId="{E42EB491-FCB9-4161-9A11-973EF26254DC}">
      <dgm:prSet/>
      <dgm:spPr/>
      <dgm:t>
        <a:bodyPr/>
        <a:lstStyle/>
        <a:p>
          <a:endParaRPr lang="en-US"/>
        </a:p>
      </dgm:t>
    </dgm:pt>
    <dgm:pt modelId="{F4B15F95-645F-45EA-8765-6DB40D049745}">
      <dgm:prSet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Integrators</a:t>
          </a:r>
          <a:endParaRPr lang="en-US" dirty="0">
            <a:solidFill>
              <a:schemeClr val="tx1"/>
            </a:solidFill>
          </a:endParaRPr>
        </a:p>
      </dgm:t>
    </dgm:pt>
    <dgm:pt modelId="{FBDA92C2-6971-4A22-BE51-83A2F914A3B1}" type="parTrans" cxnId="{ADC6231C-04EE-411A-9E49-E6A1ADE4D4D0}">
      <dgm:prSet/>
      <dgm:spPr/>
      <dgm:t>
        <a:bodyPr/>
        <a:lstStyle/>
        <a:p>
          <a:endParaRPr lang="en-US"/>
        </a:p>
      </dgm:t>
    </dgm:pt>
    <dgm:pt modelId="{A6A33580-A51E-4835-86BF-20B64EE03188}" type="sibTrans" cxnId="{ADC6231C-04EE-411A-9E49-E6A1ADE4D4D0}">
      <dgm:prSet/>
      <dgm:spPr/>
      <dgm:t>
        <a:bodyPr/>
        <a:lstStyle/>
        <a:p>
          <a:endParaRPr lang="en-US"/>
        </a:p>
      </dgm:t>
    </dgm:pt>
    <dgm:pt modelId="{CAE88E52-72B0-4F96-BFFD-09363A6646AB}">
      <dgm:prSet/>
      <dgm:spPr/>
      <dgm:t>
        <a:bodyPr/>
        <a:lstStyle/>
        <a:p>
          <a:r>
            <a:rPr lang="lv-LV" dirty="0">
              <a:hlinkClick xmlns:r="http://schemas.openxmlformats.org/officeDocument/2006/relationships" r:id="rId2"/>
            </a:rPr>
            <a:t>EIS - Iepirkumi - IeM IC 2024/9</a:t>
          </a:r>
          <a:endParaRPr lang="en-US" dirty="0"/>
        </a:p>
      </dgm:t>
    </dgm:pt>
    <dgm:pt modelId="{9A1AB55F-2FAE-49BF-87E9-99078645507B}" type="parTrans" cxnId="{CD200560-D8AF-49C6-8B34-294D8BE7BC69}">
      <dgm:prSet/>
      <dgm:spPr/>
      <dgm:t>
        <a:bodyPr/>
        <a:lstStyle/>
        <a:p>
          <a:endParaRPr lang="en-US"/>
        </a:p>
      </dgm:t>
    </dgm:pt>
    <dgm:pt modelId="{491392DE-2C3D-4E80-A655-F99BF83A0ABC}" type="sibTrans" cxnId="{CD200560-D8AF-49C6-8B34-294D8BE7BC69}">
      <dgm:prSet/>
      <dgm:spPr/>
      <dgm:t>
        <a:bodyPr/>
        <a:lstStyle/>
        <a:p>
          <a:endParaRPr lang="en-US"/>
        </a:p>
      </dgm:t>
    </dgm:pt>
    <dgm:pt modelId="{0F440154-63A0-4187-BB9D-C1DAEB73C00C}">
      <dgm:prSet/>
      <dgm:spPr/>
      <dgm:t>
        <a:bodyPr/>
        <a:lstStyle/>
        <a:p>
          <a:r>
            <a:rPr lang="lv-LV" dirty="0"/>
            <a:t>3 no 9 pretendentiem</a:t>
          </a:r>
          <a:endParaRPr lang="en-US" dirty="0"/>
        </a:p>
      </dgm:t>
    </dgm:pt>
    <dgm:pt modelId="{081189B1-95DF-40FC-99B1-52A8D8FE99F5}" type="parTrans" cxnId="{10A3D0A4-6B69-4F8C-B57E-BA9201586893}">
      <dgm:prSet/>
      <dgm:spPr/>
      <dgm:t>
        <a:bodyPr/>
        <a:lstStyle/>
        <a:p>
          <a:endParaRPr lang="lv-LV"/>
        </a:p>
      </dgm:t>
    </dgm:pt>
    <dgm:pt modelId="{5AF08A3D-1DAE-48A9-B79D-27629394F5F7}" type="sibTrans" cxnId="{10A3D0A4-6B69-4F8C-B57E-BA9201586893}">
      <dgm:prSet/>
      <dgm:spPr/>
      <dgm:t>
        <a:bodyPr/>
        <a:lstStyle/>
        <a:p>
          <a:endParaRPr lang="lv-LV"/>
        </a:p>
      </dgm:t>
    </dgm:pt>
    <dgm:pt modelId="{F269C147-7F2F-4F64-8D7C-63849B31DE80}">
      <dgm:prSet/>
      <dgm:spPr/>
      <dgm:t>
        <a:bodyPr/>
        <a:lstStyle/>
        <a:p>
          <a:r>
            <a:rPr lang="lv-LV" dirty="0"/>
            <a:t>Kvalifikācija (pieredze, speciālisti, finanšu rādītāji utt.) 27%</a:t>
          </a:r>
          <a:endParaRPr lang="en-US" dirty="0"/>
        </a:p>
      </dgm:t>
    </dgm:pt>
    <dgm:pt modelId="{0B174993-BBEC-4A7B-AAA3-7400A4811A5A}" type="parTrans" cxnId="{C2153D7D-2983-4E62-9B8C-ADBF5DA0C5AB}">
      <dgm:prSet/>
      <dgm:spPr/>
      <dgm:t>
        <a:bodyPr/>
        <a:lstStyle/>
        <a:p>
          <a:endParaRPr lang="lv-LV"/>
        </a:p>
      </dgm:t>
    </dgm:pt>
    <dgm:pt modelId="{C1352B90-1028-488C-896D-63258C3FBE3E}" type="sibTrans" cxnId="{C2153D7D-2983-4E62-9B8C-ADBF5DA0C5AB}">
      <dgm:prSet/>
      <dgm:spPr/>
      <dgm:t>
        <a:bodyPr/>
        <a:lstStyle/>
        <a:p>
          <a:endParaRPr lang="lv-LV"/>
        </a:p>
      </dgm:t>
    </dgm:pt>
    <dgm:pt modelId="{F5816D09-4972-499D-A085-258D136BF64F}">
      <dgm:prSet/>
      <dgm:spPr/>
      <dgm:t>
        <a:bodyPr/>
        <a:lstStyle/>
        <a:p>
          <a:r>
            <a:rPr lang="lv-LV" dirty="0"/>
            <a:t>Finanses (Darbietilpības novērtējums, Praktisks uzdevums, cilvēkstundas likme) 73%</a:t>
          </a:r>
          <a:endParaRPr lang="en-US" dirty="0"/>
        </a:p>
      </dgm:t>
    </dgm:pt>
    <dgm:pt modelId="{6DD6AD0D-DC09-4F7B-841A-E62B7AD20118}" type="parTrans" cxnId="{0498B9B1-158E-4BB8-BD8F-305BB97A1717}">
      <dgm:prSet/>
      <dgm:spPr/>
      <dgm:t>
        <a:bodyPr/>
        <a:lstStyle/>
        <a:p>
          <a:endParaRPr lang="lv-LV"/>
        </a:p>
      </dgm:t>
    </dgm:pt>
    <dgm:pt modelId="{7214F727-4C84-45EE-B22E-FC0D5F46A84F}" type="sibTrans" cxnId="{0498B9B1-158E-4BB8-BD8F-305BB97A1717}">
      <dgm:prSet/>
      <dgm:spPr/>
      <dgm:t>
        <a:bodyPr/>
        <a:lstStyle/>
        <a:p>
          <a:endParaRPr lang="lv-LV"/>
        </a:p>
      </dgm:t>
    </dgm:pt>
    <dgm:pt modelId="{94592D2E-179A-47F7-A0CE-DA1E85F80F3A}">
      <dgm:prSet/>
      <dgm:spPr/>
      <dgm:t>
        <a:bodyPr/>
        <a:lstStyle/>
        <a:p>
          <a:r>
            <a:rPr lang="lv-LV" dirty="0"/>
            <a:t>1 no 3 pretendentiem</a:t>
          </a:r>
          <a:endParaRPr lang="en-US" dirty="0"/>
        </a:p>
      </dgm:t>
    </dgm:pt>
    <dgm:pt modelId="{87BF947B-A80A-4BDE-A081-428610626B92}" type="parTrans" cxnId="{5BCA0C26-BC39-4F3E-B0DC-8540415F867C}">
      <dgm:prSet/>
      <dgm:spPr/>
      <dgm:t>
        <a:bodyPr/>
        <a:lstStyle/>
        <a:p>
          <a:endParaRPr lang="lv-LV"/>
        </a:p>
      </dgm:t>
    </dgm:pt>
    <dgm:pt modelId="{9311F669-8113-4FF9-AA9D-BA7E0BDDA2AF}" type="sibTrans" cxnId="{5BCA0C26-BC39-4F3E-B0DC-8540415F867C}">
      <dgm:prSet/>
      <dgm:spPr/>
      <dgm:t>
        <a:bodyPr/>
        <a:lstStyle/>
        <a:p>
          <a:endParaRPr lang="lv-LV"/>
        </a:p>
      </dgm:t>
    </dgm:pt>
    <dgm:pt modelId="{31174CE0-AD88-4D1D-BAD2-4D5D6F50DE84}">
      <dgm:prSet/>
      <dgm:spPr/>
      <dgm:t>
        <a:bodyPr/>
        <a:lstStyle/>
        <a:p>
          <a:endParaRPr lang="en-US" dirty="0"/>
        </a:p>
      </dgm:t>
    </dgm:pt>
    <dgm:pt modelId="{2F314C86-A70B-4926-920A-ACBC9E55F566}" type="parTrans" cxnId="{D1164A55-A4A6-48F7-B71F-8CA0613E277E}">
      <dgm:prSet/>
      <dgm:spPr/>
      <dgm:t>
        <a:bodyPr/>
        <a:lstStyle/>
        <a:p>
          <a:endParaRPr lang="lv-LV"/>
        </a:p>
      </dgm:t>
    </dgm:pt>
    <dgm:pt modelId="{B12202F8-3598-4497-B965-7BCE6A5D280E}" type="sibTrans" cxnId="{D1164A55-A4A6-48F7-B71F-8CA0613E277E}">
      <dgm:prSet/>
      <dgm:spPr/>
      <dgm:t>
        <a:bodyPr/>
        <a:lstStyle/>
        <a:p>
          <a:endParaRPr lang="lv-LV"/>
        </a:p>
      </dgm:t>
    </dgm:pt>
    <dgm:pt modelId="{6791E7E7-F994-49F3-804C-2E50111C59E7}">
      <dgm:prSet/>
      <dgm:spPr/>
      <dgm:t>
        <a:bodyPr/>
        <a:lstStyle/>
        <a:p>
          <a:r>
            <a:rPr lang="lv-LV" dirty="0"/>
            <a:t>Kvalifikācija (pieredze, speciālisti, finanšu rādītāji utt.) 20%</a:t>
          </a:r>
          <a:endParaRPr lang="en-US" dirty="0"/>
        </a:p>
      </dgm:t>
    </dgm:pt>
    <dgm:pt modelId="{A1274720-F0BE-40A1-9A8F-D8357E134F81}" type="parTrans" cxnId="{0A9B4994-635C-4258-A398-69947C8BBB10}">
      <dgm:prSet/>
      <dgm:spPr/>
      <dgm:t>
        <a:bodyPr/>
        <a:lstStyle/>
        <a:p>
          <a:endParaRPr lang="lv-LV"/>
        </a:p>
      </dgm:t>
    </dgm:pt>
    <dgm:pt modelId="{3EA06A30-75F0-458C-B07C-1903896084E4}" type="sibTrans" cxnId="{0A9B4994-635C-4258-A398-69947C8BBB10}">
      <dgm:prSet/>
      <dgm:spPr/>
      <dgm:t>
        <a:bodyPr/>
        <a:lstStyle/>
        <a:p>
          <a:endParaRPr lang="lv-LV"/>
        </a:p>
      </dgm:t>
    </dgm:pt>
    <dgm:pt modelId="{74B50A09-D6DA-47B3-AE69-18E92AD5E6AE}">
      <dgm:prSet/>
      <dgm:spPr/>
      <dgm:t>
        <a:bodyPr/>
        <a:lstStyle/>
        <a:p>
          <a:r>
            <a:rPr lang="lv-LV" dirty="0"/>
            <a:t>Finanses (cilvēkstundas likme) 80%</a:t>
          </a:r>
          <a:endParaRPr lang="en-US" dirty="0"/>
        </a:p>
      </dgm:t>
    </dgm:pt>
    <dgm:pt modelId="{B30E1402-0A06-4FAE-A215-EB5731C436D5}" type="parTrans" cxnId="{E54CF59C-2B0F-48CA-B2CD-40670C466076}">
      <dgm:prSet/>
      <dgm:spPr/>
      <dgm:t>
        <a:bodyPr/>
        <a:lstStyle/>
        <a:p>
          <a:endParaRPr lang="lv-LV"/>
        </a:p>
      </dgm:t>
    </dgm:pt>
    <dgm:pt modelId="{01D6FD03-E479-4288-AE32-CBEA957C9C93}" type="sibTrans" cxnId="{E54CF59C-2B0F-48CA-B2CD-40670C466076}">
      <dgm:prSet/>
      <dgm:spPr/>
      <dgm:t>
        <a:bodyPr/>
        <a:lstStyle/>
        <a:p>
          <a:endParaRPr lang="lv-LV"/>
        </a:p>
      </dgm:t>
    </dgm:pt>
    <dgm:pt modelId="{DEAF4E4E-046F-4D0A-B16C-C1F762449549}" type="pres">
      <dgm:prSet presAssocID="{058C8C08-C69C-4A79-9BA4-3AFDA0D1E02A}" presName="Name0" presStyleCnt="0">
        <dgm:presLayoutVars>
          <dgm:dir/>
          <dgm:animLvl val="lvl"/>
          <dgm:resizeHandles val="exact"/>
        </dgm:presLayoutVars>
      </dgm:prSet>
      <dgm:spPr/>
    </dgm:pt>
    <dgm:pt modelId="{6022A983-E244-493B-BE04-F19F629383AE}" type="pres">
      <dgm:prSet presAssocID="{8FF509AA-F10A-4787-AFBE-C245430EBF29}" presName="linNode" presStyleCnt="0"/>
      <dgm:spPr/>
    </dgm:pt>
    <dgm:pt modelId="{88249799-92AC-4CD9-A525-586134539FC3}" type="pres">
      <dgm:prSet presAssocID="{8FF509AA-F10A-4787-AFBE-C245430EBF2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A24D7C63-E63E-4930-8A5C-906C35F5DD4D}" type="pres">
      <dgm:prSet presAssocID="{8FF509AA-F10A-4787-AFBE-C245430EBF29}" presName="descendantText" presStyleLbl="alignAccFollowNode1" presStyleIdx="0" presStyleCnt="2">
        <dgm:presLayoutVars>
          <dgm:bulletEnabled val="1"/>
        </dgm:presLayoutVars>
      </dgm:prSet>
      <dgm:spPr/>
    </dgm:pt>
    <dgm:pt modelId="{BB53D6E9-5AFD-478E-B5AC-11D2A6E3A7C2}" type="pres">
      <dgm:prSet presAssocID="{726737BA-F394-4BF2-8FDF-F54E0CA5FBED}" presName="sp" presStyleCnt="0"/>
      <dgm:spPr/>
    </dgm:pt>
    <dgm:pt modelId="{041C2687-6F94-4A2E-B682-0578F8BF8188}" type="pres">
      <dgm:prSet presAssocID="{F4B15F95-645F-45EA-8765-6DB40D049745}" presName="linNode" presStyleCnt="0"/>
      <dgm:spPr/>
    </dgm:pt>
    <dgm:pt modelId="{C00B1F99-8E0B-493C-AF45-4620E03B2E20}" type="pres">
      <dgm:prSet presAssocID="{F4B15F95-645F-45EA-8765-6DB40D049745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869CCAEC-0A49-43FB-85DC-33C1F6828DEF}" type="pres">
      <dgm:prSet presAssocID="{F4B15F95-645F-45EA-8765-6DB40D049745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3AFD1601-96C5-4FD3-8DEE-5B9650052E79}" type="presOf" srcId="{6791E7E7-F994-49F3-804C-2E50111C59E7}" destId="{869CCAEC-0A49-43FB-85DC-33C1F6828DEF}" srcOrd="0" destOrd="2" presId="urn:microsoft.com/office/officeart/2005/8/layout/vList5"/>
    <dgm:cxn modelId="{BD3C9607-9D9B-4D11-BB4E-A564E9DE8C32}" type="presOf" srcId="{31174CE0-AD88-4D1D-BAD2-4D5D6F50DE84}" destId="{869CCAEC-0A49-43FB-85DC-33C1F6828DEF}" srcOrd="0" destOrd="4" presId="urn:microsoft.com/office/officeart/2005/8/layout/vList5"/>
    <dgm:cxn modelId="{ADC6231C-04EE-411A-9E49-E6A1ADE4D4D0}" srcId="{058C8C08-C69C-4A79-9BA4-3AFDA0D1E02A}" destId="{F4B15F95-645F-45EA-8765-6DB40D049745}" srcOrd="1" destOrd="0" parTransId="{FBDA92C2-6971-4A22-BE51-83A2F914A3B1}" sibTransId="{A6A33580-A51E-4835-86BF-20B64EE03188}"/>
    <dgm:cxn modelId="{5BCA0C26-BC39-4F3E-B0DC-8540415F867C}" srcId="{F4B15F95-645F-45EA-8765-6DB40D049745}" destId="{94592D2E-179A-47F7-A0CE-DA1E85F80F3A}" srcOrd="1" destOrd="0" parTransId="{87BF947B-A80A-4BDE-A081-428610626B92}" sibTransId="{9311F669-8113-4FF9-AA9D-BA7E0BDDA2AF}"/>
    <dgm:cxn modelId="{CD200560-D8AF-49C6-8B34-294D8BE7BC69}" srcId="{F4B15F95-645F-45EA-8765-6DB40D049745}" destId="{CAE88E52-72B0-4F96-BFFD-09363A6646AB}" srcOrd="0" destOrd="0" parTransId="{9A1AB55F-2FAE-49BF-87E9-99078645507B}" sibTransId="{491392DE-2C3D-4E80-A655-F99BF83A0ABC}"/>
    <dgm:cxn modelId="{69531B46-3415-4AB6-9D8B-1E0FE3619862}" type="presOf" srcId="{F5816D09-4972-499D-A085-258D136BF64F}" destId="{A24D7C63-E63E-4930-8A5C-906C35F5DD4D}" srcOrd="0" destOrd="3" presId="urn:microsoft.com/office/officeart/2005/8/layout/vList5"/>
    <dgm:cxn modelId="{0C9AC772-9AC7-43D2-9908-A8B0B5DD50B8}" type="presOf" srcId="{74B50A09-D6DA-47B3-AE69-18E92AD5E6AE}" destId="{869CCAEC-0A49-43FB-85DC-33C1F6828DEF}" srcOrd="0" destOrd="3" presId="urn:microsoft.com/office/officeart/2005/8/layout/vList5"/>
    <dgm:cxn modelId="{D1164A55-A4A6-48F7-B71F-8CA0613E277E}" srcId="{F4B15F95-645F-45EA-8765-6DB40D049745}" destId="{31174CE0-AD88-4D1D-BAD2-4D5D6F50DE84}" srcOrd="4" destOrd="0" parTransId="{2F314C86-A70B-4926-920A-ACBC9E55F566}" sibTransId="{B12202F8-3598-4497-B965-7BCE6A5D280E}"/>
    <dgm:cxn modelId="{4C4F095A-0899-4C3C-A233-CF94E0CD7CDB}" srcId="{058C8C08-C69C-4A79-9BA4-3AFDA0D1E02A}" destId="{8FF509AA-F10A-4787-AFBE-C245430EBF29}" srcOrd="0" destOrd="0" parTransId="{1160275A-B30C-4B02-99E0-06C1D6AEDB57}" sibTransId="{726737BA-F394-4BF2-8FDF-F54E0CA5FBED}"/>
    <dgm:cxn modelId="{C2153D7D-2983-4E62-9B8C-ADBF5DA0C5AB}" srcId="{8FF509AA-F10A-4787-AFBE-C245430EBF29}" destId="{F269C147-7F2F-4F64-8D7C-63849B31DE80}" srcOrd="2" destOrd="0" parTransId="{0B174993-BBEC-4A7B-AAA3-7400A4811A5A}" sibTransId="{C1352B90-1028-488C-896D-63258C3FBE3E}"/>
    <dgm:cxn modelId="{E42EB491-FCB9-4161-9A11-973EF26254DC}" srcId="{8FF509AA-F10A-4787-AFBE-C245430EBF29}" destId="{CACAF0FA-CC05-4153-8457-78F0038C7655}" srcOrd="0" destOrd="0" parTransId="{311F0FB0-D619-471A-A806-569E8422DE98}" sibTransId="{BF7E1575-1D46-4DB2-98F4-06C64BAC2F79}"/>
    <dgm:cxn modelId="{0A9B4994-635C-4258-A398-69947C8BBB10}" srcId="{F4B15F95-645F-45EA-8765-6DB40D049745}" destId="{6791E7E7-F994-49F3-804C-2E50111C59E7}" srcOrd="2" destOrd="0" parTransId="{A1274720-F0BE-40A1-9A8F-D8357E134F81}" sibTransId="{3EA06A30-75F0-458C-B07C-1903896084E4}"/>
    <dgm:cxn modelId="{E54CF59C-2B0F-48CA-B2CD-40670C466076}" srcId="{F4B15F95-645F-45EA-8765-6DB40D049745}" destId="{74B50A09-D6DA-47B3-AE69-18E92AD5E6AE}" srcOrd="3" destOrd="0" parTransId="{B30E1402-0A06-4FAE-A215-EB5731C436D5}" sibTransId="{01D6FD03-E479-4288-AE32-CBEA957C9C93}"/>
    <dgm:cxn modelId="{481D8BA4-609F-4C3F-A6B3-2B764D3EFF74}" type="presOf" srcId="{CACAF0FA-CC05-4153-8457-78F0038C7655}" destId="{A24D7C63-E63E-4930-8A5C-906C35F5DD4D}" srcOrd="0" destOrd="0" presId="urn:microsoft.com/office/officeart/2005/8/layout/vList5"/>
    <dgm:cxn modelId="{10A3D0A4-6B69-4F8C-B57E-BA9201586893}" srcId="{8FF509AA-F10A-4787-AFBE-C245430EBF29}" destId="{0F440154-63A0-4187-BB9D-C1DAEB73C00C}" srcOrd="1" destOrd="0" parTransId="{081189B1-95DF-40FC-99B1-52A8D8FE99F5}" sibTransId="{5AF08A3D-1DAE-48A9-B79D-27629394F5F7}"/>
    <dgm:cxn modelId="{F034B0AB-3AD7-448D-A304-E923DE6202D2}" type="presOf" srcId="{F269C147-7F2F-4F64-8D7C-63849B31DE80}" destId="{A24D7C63-E63E-4930-8A5C-906C35F5DD4D}" srcOrd="0" destOrd="2" presId="urn:microsoft.com/office/officeart/2005/8/layout/vList5"/>
    <dgm:cxn modelId="{0498B9B1-158E-4BB8-BD8F-305BB97A1717}" srcId="{8FF509AA-F10A-4787-AFBE-C245430EBF29}" destId="{F5816D09-4972-499D-A085-258D136BF64F}" srcOrd="3" destOrd="0" parTransId="{6DD6AD0D-DC09-4F7B-841A-E62B7AD20118}" sibTransId="{7214F727-4C84-45EE-B22E-FC0D5F46A84F}"/>
    <dgm:cxn modelId="{A0AE18BF-AEC1-4391-9D37-22D46BBE83FF}" type="presOf" srcId="{94592D2E-179A-47F7-A0CE-DA1E85F80F3A}" destId="{869CCAEC-0A49-43FB-85DC-33C1F6828DEF}" srcOrd="0" destOrd="1" presId="urn:microsoft.com/office/officeart/2005/8/layout/vList5"/>
    <dgm:cxn modelId="{A3B261C4-17DB-4EB0-B6BF-B245170F40B2}" type="presOf" srcId="{0F440154-63A0-4187-BB9D-C1DAEB73C00C}" destId="{A24D7C63-E63E-4930-8A5C-906C35F5DD4D}" srcOrd="0" destOrd="1" presId="urn:microsoft.com/office/officeart/2005/8/layout/vList5"/>
    <dgm:cxn modelId="{891459C4-206D-42C6-852E-A26EE7E1188A}" type="presOf" srcId="{058C8C08-C69C-4A79-9BA4-3AFDA0D1E02A}" destId="{DEAF4E4E-046F-4D0A-B16C-C1F762449549}" srcOrd="0" destOrd="0" presId="urn:microsoft.com/office/officeart/2005/8/layout/vList5"/>
    <dgm:cxn modelId="{B33323C5-48DE-4374-BC80-83AF9AD7C232}" type="presOf" srcId="{8FF509AA-F10A-4787-AFBE-C245430EBF29}" destId="{88249799-92AC-4CD9-A525-586134539FC3}" srcOrd="0" destOrd="0" presId="urn:microsoft.com/office/officeart/2005/8/layout/vList5"/>
    <dgm:cxn modelId="{3405F8E7-B395-4C9E-82FA-E30BAA0F791A}" type="presOf" srcId="{F4B15F95-645F-45EA-8765-6DB40D049745}" destId="{C00B1F99-8E0B-493C-AF45-4620E03B2E20}" srcOrd="0" destOrd="0" presId="urn:microsoft.com/office/officeart/2005/8/layout/vList5"/>
    <dgm:cxn modelId="{CDE741FD-4A93-403D-B8B6-09B5AA247F38}" type="presOf" srcId="{CAE88E52-72B0-4F96-BFFD-09363A6646AB}" destId="{869CCAEC-0A49-43FB-85DC-33C1F6828DEF}" srcOrd="0" destOrd="0" presId="urn:microsoft.com/office/officeart/2005/8/layout/vList5"/>
    <dgm:cxn modelId="{01ED386F-B173-4118-B9AF-878F1C034C80}" type="presParOf" srcId="{DEAF4E4E-046F-4D0A-B16C-C1F762449549}" destId="{6022A983-E244-493B-BE04-F19F629383AE}" srcOrd="0" destOrd="0" presId="urn:microsoft.com/office/officeart/2005/8/layout/vList5"/>
    <dgm:cxn modelId="{73DFA896-757D-4F0B-A702-00EA422AA3E3}" type="presParOf" srcId="{6022A983-E244-493B-BE04-F19F629383AE}" destId="{88249799-92AC-4CD9-A525-586134539FC3}" srcOrd="0" destOrd="0" presId="urn:microsoft.com/office/officeart/2005/8/layout/vList5"/>
    <dgm:cxn modelId="{16205DF4-BCBE-4FD9-AACA-00979BE29A39}" type="presParOf" srcId="{6022A983-E244-493B-BE04-F19F629383AE}" destId="{A24D7C63-E63E-4930-8A5C-906C35F5DD4D}" srcOrd="1" destOrd="0" presId="urn:microsoft.com/office/officeart/2005/8/layout/vList5"/>
    <dgm:cxn modelId="{0100BBFF-5DCD-49D6-8359-AC21E86A2930}" type="presParOf" srcId="{DEAF4E4E-046F-4D0A-B16C-C1F762449549}" destId="{BB53D6E9-5AFD-478E-B5AC-11D2A6E3A7C2}" srcOrd="1" destOrd="0" presId="urn:microsoft.com/office/officeart/2005/8/layout/vList5"/>
    <dgm:cxn modelId="{0507FDEC-0EE3-428A-804C-25C3482BF45D}" type="presParOf" srcId="{DEAF4E4E-046F-4D0A-B16C-C1F762449549}" destId="{041C2687-6F94-4A2E-B682-0578F8BF8188}" srcOrd="2" destOrd="0" presId="urn:microsoft.com/office/officeart/2005/8/layout/vList5"/>
    <dgm:cxn modelId="{C0153411-B619-4D71-9A31-C61186A6826B}" type="presParOf" srcId="{041C2687-6F94-4A2E-B682-0578F8BF8188}" destId="{C00B1F99-8E0B-493C-AF45-4620E03B2E20}" srcOrd="0" destOrd="0" presId="urn:microsoft.com/office/officeart/2005/8/layout/vList5"/>
    <dgm:cxn modelId="{17EC0BA8-F823-4C49-92D3-2F95D4F55E5A}" type="presParOf" srcId="{041C2687-6F94-4A2E-B682-0578F8BF8188}" destId="{869CCAEC-0A49-43FB-85DC-33C1F6828D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58C8C08-C69C-4A79-9BA4-3AFDA0D1E02A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F509AA-F10A-4787-AFBE-C245430EBF29}">
      <dgm:prSet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Aizvietojamība</a:t>
          </a:r>
          <a:endParaRPr lang="en-US" dirty="0">
            <a:solidFill>
              <a:schemeClr val="tx1"/>
            </a:solidFill>
          </a:endParaRPr>
        </a:p>
      </dgm:t>
    </dgm:pt>
    <dgm:pt modelId="{1160275A-B30C-4B02-99E0-06C1D6AEDB57}" type="parTrans" cxnId="{4C4F095A-0899-4C3C-A233-CF94E0CD7CDB}">
      <dgm:prSet/>
      <dgm:spPr/>
      <dgm:t>
        <a:bodyPr/>
        <a:lstStyle/>
        <a:p>
          <a:endParaRPr lang="en-US"/>
        </a:p>
      </dgm:t>
    </dgm:pt>
    <dgm:pt modelId="{726737BA-F394-4BF2-8FDF-F54E0CA5FBED}" type="sibTrans" cxnId="{4C4F095A-0899-4C3C-A233-CF94E0CD7CDB}">
      <dgm:prSet/>
      <dgm:spPr/>
      <dgm:t>
        <a:bodyPr/>
        <a:lstStyle/>
        <a:p>
          <a:endParaRPr lang="en-US"/>
        </a:p>
      </dgm:t>
    </dgm:pt>
    <dgm:pt modelId="{CACAF0FA-CC05-4153-8457-78F0038C7655}">
      <dgm:prSet/>
      <dgm:spPr/>
      <dgm:t>
        <a:bodyPr/>
        <a:lstStyle/>
        <a:p>
          <a:r>
            <a:rPr lang="lv-LV" dirty="0"/>
            <a:t>Speciālistu aizvietojamības iespējas</a:t>
          </a:r>
          <a:endParaRPr lang="en-US" dirty="0"/>
        </a:p>
      </dgm:t>
    </dgm:pt>
    <dgm:pt modelId="{311F0FB0-D619-471A-A806-569E8422DE98}" type="parTrans" cxnId="{E42EB491-FCB9-4161-9A11-973EF26254DC}">
      <dgm:prSet/>
      <dgm:spPr/>
      <dgm:t>
        <a:bodyPr/>
        <a:lstStyle/>
        <a:p>
          <a:endParaRPr lang="en-US"/>
        </a:p>
      </dgm:t>
    </dgm:pt>
    <dgm:pt modelId="{BF7E1575-1D46-4DB2-98F4-06C64BAC2F79}" type="sibTrans" cxnId="{E42EB491-FCB9-4161-9A11-973EF26254DC}">
      <dgm:prSet/>
      <dgm:spPr/>
      <dgm:t>
        <a:bodyPr/>
        <a:lstStyle/>
        <a:p>
          <a:endParaRPr lang="en-US"/>
        </a:p>
      </dgm:t>
    </dgm:pt>
    <dgm:pt modelId="{F4B15F95-645F-45EA-8765-6DB40D049745}">
      <dgm:prSet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Procesi</a:t>
          </a:r>
          <a:endParaRPr lang="en-US" dirty="0">
            <a:solidFill>
              <a:schemeClr val="tx1"/>
            </a:solidFill>
          </a:endParaRPr>
        </a:p>
      </dgm:t>
    </dgm:pt>
    <dgm:pt modelId="{FBDA92C2-6971-4A22-BE51-83A2F914A3B1}" type="parTrans" cxnId="{ADC6231C-04EE-411A-9E49-E6A1ADE4D4D0}">
      <dgm:prSet/>
      <dgm:spPr/>
      <dgm:t>
        <a:bodyPr/>
        <a:lstStyle/>
        <a:p>
          <a:endParaRPr lang="en-US"/>
        </a:p>
      </dgm:t>
    </dgm:pt>
    <dgm:pt modelId="{A6A33580-A51E-4835-86BF-20B64EE03188}" type="sibTrans" cxnId="{ADC6231C-04EE-411A-9E49-E6A1ADE4D4D0}">
      <dgm:prSet/>
      <dgm:spPr/>
      <dgm:t>
        <a:bodyPr/>
        <a:lstStyle/>
        <a:p>
          <a:endParaRPr lang="en-US"/>
        </a:p>
      </dgm:t>
    </dgm:pt>
    <dgm:pt modelId="{CAE88E52-72B0-4F96-BFFD-09363A6646AB}">
      <dgm:prSet/>
      <dgm:spPr/>
      <dgm:t>
        <a:bodyPr/>
        <a:lstStyle/>
        <a:p>
          <a:r>
            <a:rPr lang="lv-LV" dirty="0"/>
            <a:t>Pretendentu atlase konkrētu DU realizācijai</a:t>
          </a:r>
          <a:endParaRPr lang="en-US" dirty="0"/>
        </a:p>
      </dgm:t>
    </dgm:pt>
    <dgm:pt modelId="{9A1AB55F-2FAE-49BF-87E9-99078645507B}" type="parTrans" cxnId="{CD200560-D8AF-49C6-8B34-294D8BE7BC69}">
      <dgm:prSet/>
      <dgm:spPr/>
      <dgm:t>
        <a:bodyPr/>
        <a:lstStyle/>
        <a:p>
          <a:endParaRPr lang="en-US"/>
        </a:p>
      </dgm:t>
    </dgm:pt>
    <dgm:pt modelId="{491392DE-2C3D-4E80-A655-F99BF83A0ABC}" type="sibTrans" cxnId="{CD200560-D8AF-49C6-8B34-294D8BE7BC69}">
      <dgm:prSet/>
      <dgm:spPr/>
      <dgm:t>
        <a:bodyPr/>
        <a:lstStyle/>
        <a:p>
          <a:endParaRPr lang="en-US"/>
        </a:p>
      </dgm:t>
    </dgm:pt>
    <dgm:pt modelId="{1005C7B5-7673-45F9-A8EE-8D3404D18F98}">
      <dgm:prSet/>
      <dgm:spPr/>
      <dgm:t>
        <a:bodyPr/>
        <a:lstStyle/>
        <a:p>
          <a:r>
            <a:rPr lang="lv-LV" dirty="0"/>
            <a:t>Piegāžu kvalitātes kontroles mehānismi</a:t>
          </a:r>
          <a:endParaRPr lang="en-US" dirty="0"/>
        </a:p>
      </dgm:t>
    </dgm:pt>
    <dgm:pt modelId="{22340C7A-E148-4785-9BFF-5C9C33FFA97B}" type="parTrans" cxnId="{4B19EF9A-C9B0-4845-AF62-420D6475F000}">
      <dgm:prSet/>
      <dgm:spPr/>
      <dgm:t>
        <a:bodyPr/>
        <a:lstStyle/>
        <a:p>
          <a:endParaRPr lang="lv-LV"/>
        </a:p>
      </dgm:t>
    </dgm:pt>
    <dgm:pt modelId="{3665195D-AC4E-45FF-B514-037169835124}" type="sibTrans" cxnId="{4B19EF9A-C9B0-4845-AF62-420D6475F000}">
      <dgm:prSet/>
      <dgm:spPr/>
      <dgm:t>
        <a:bodyPr/>
        <a:lstStyle/>
        <a:p>
          <a:endParaRPr lang="lv-LV"/>
        </a:p>
      </dgm:t>
    </dgm:pt>
    <dgm:pt modelId="{DEAF4E4E-046F-4D0A-B16C-C1F762449549}" type="pres">
      <dgm:prSet presAssocID="{058C8C08-C69C-4A79-9BA4-3AFDA0D1E02A}" presName="Name0" presStyleCnt="0">
        <dgm:presLayoutVars>
          <dgm:dir/>
          <dgm:animLvl val="lvl"/>
          <dgm:resizeHandles val="exact"/>
        </dgm:presLayoutVars>
      </dgm:prSet>
      <dgm:spPr/>
    </dgm:pt>
    <dgm:pt modelId="{6022A983-E244-493B-BE04-F19F629383AE}" type="pres">
      <dgm:prSet presAssocID="{8FF509AA-F10A-4787-AFBE-C245430EBF29}" presName="linNode" presStyleCnt="0"/>
      <dgm:spPr/>
    </dgm:pt>
    <dgm:pt modelId="{88249799-92AC-4CD9-A525-586134539FC3}" type="pres">
      <dgm:prSet presAssocID="{8FF509AA-F10A-4787-AFBE-C245430EBF2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A24D7C63-E63E-4930-8A5C-906C35F5DD4D}" type="pres">
      <dgm:prSet presAssocID="{8FF509AA-F10A-4787-AFBE-C245430EBF29}" presName="descendantText" presStyleLbl="alignAccFollowNode1" presStyleIdx="0" presStyleCnt="2">
        <dgm:presLayoutVars>
          <dgm:bulletEnabled val="1"/>
        </dgm:presLayoutVars>
      </dgm:prSet>
      <dgm:spPr/>
    </dgm:pt>
    <dgm:pt modelId="{BB53D6E9-5AFD-478E-B5AC-11D2A6E3A7C2}" type="pres">
      <dgm:prSet presAssocID="{726737BA-F394-4BF2-8FDF-F54E0CA5FBED}" presName="sp" presStyleCnt="0"/>
      <dgm:spPr/>
    </dgm:pt>
    <dgm:pt modelId="{041C2687-6F94-4A2E-B682-0578F8BF8188}" type="pres">
      <dgm:prSet presAssocID="{F4B15F95-645F-45EA-8765-6DB40D049745}" presName="linNode" presStyleCnt="0"/>
      <dgm:spPr/>
    </dgm:pt>
    <dgm:pt modelId="{C00B1F99-8E0B-493C-AF45-4620E03B2E20}" type="pres">
      <dgm:prSet presAssocID="{F4B15F95-645F-45EA-8765-6DB40D049745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869CCAEC-0A49-43FB-85DC-33C1F6828DEF}" type="pres">
      <dgm:prSet presAssocID="{F4B15F95-645F-45EA-8765-6DB40D049745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ADC6231C-04EE-411A-9E49-E6A1ADE4D4D0}" srcId="{058C8C08-C69C-4A79-9BA4-3AFDA0D1E02A}" destId="{F4B15F95-645F-45EA-8765-6DB40D049745}" srcOrd="1" destOrd="0" parTransId="{FBDA92C2-6971-4A22-BE51-83A2F914A3B1}" sibTransId="{A6A33580-A51E-4835-86BF-20B64EE03188}"/>
    <dgm:cxn modelId="{0F89D824-07C7-4070-8C7D-3BB46CD0D59A}" type="presOf" srcId="{F4B15F95-645F-45EA-8765-6DB40D049745}" destId="{C00B1F99-8E0B-493C-AF45-4620E03B2E20}" srcOrd="0" destOrd="0" presId="urn:microsoft.com/office/officeart/2005/8/layout/vList5"/>
    <dgm:cxn modelId="{CD200560-D8AF-49C6-8B34-294D8BE7BC69}" srcId="{F4B15F95-645F-45EA-8765-6DB40D049745}" destId="{CAE88E52-72B0-4F96-BFFD-09363A6646AB}" srcOrd="0" destOrd="0" parTransId="{9A1AB55F-2FAE-49BF-87E9-99078645507B}" sibTransId="{491392DE-2C3D-4E80-A655-F99BF83A0ABC}"/>
    <dgm:cxn modelId="{4C4F095A-0899-4C3C-A233-CF94E0CD7CDB}" srcId="{058C8C08-C69C-4A79-9BA4-3AFDA0D1E02A}" destId="{8FF509AA-F10A-4787-AFBE-C245430EBF29}" srcOrd="0" destOrd="0" parTransId="{1160275A-B30C-4B02-99E0-06C1D6AEDB57}" sibTransId="{726737BA-F394-4BF2-8FDF-F54E0CA5FBED}"/>
    <dgm:cxn modelId="{9614717B-5725-4CBB-BE41-3AEE5058847A}" type="presOf" srcId="{1005C7B5-7673-45F9-A8EE-8D3404D18F98}" destId="{869CCAEC-0A49-43FB-85DC-33C1F6828DEF}" srcOrd="0" destOrd="1" presId="urn:microsoft.com/office/officeart/2005/8/layout/vList5"/>
    <dgm:cxn modelId="{C18BEF84-836C-4C9B-8BB1-F02CB0EBBCD8}" type="presOf" srcId="{CAE88E52-72B0-4F96-BFFD-09363A6646AB}" destId="{869CCAEC-0A49-43FB-85DC-33C1F6828DEF}" srcOrd="0" destOrd="0" presId="urn:microsoft.com/office/officeart/2005/8/layout/vList5"/>
    <dgm:cxn modelId="{E42EB491-FCB9-4161-9A11-973EF26254DC}" srcId="{8FF509AA-F10A-4787-AFBE-C245430EBF29}" destId="{CACAF0FA-CC05-4153-8457-78F0038C7655}" srcOrd="0" destOrd="0" parTransId="{311F0FB0-D619-471A-A806-569E8422DE98}" sibTransId="{BF7E1575-1D46-4DB2-98F4-06C64BAC2F79}"/>
    <dgm:cxn modelId="{5095029A-DBC9-4B8B-923F-A578181591B4}" type="presOf" srcId="{CACAF0FA-CC05-4153-8457-78F0038C7655}" destId="{A24D7C63-E63E-4930-8A5C-906C35F5DD4D}" srcOrd="0" destOrd="0" presId="urn:microsoft.com/office/officeart/2005/8/layout/vList5"/>
    <dgm:cxn modelId="{4B19EF9A-C9B0-4845-AF62-420D6475F000}" srcId="{F4B15F95-645F-45EA-8765-6DB40D049745}" destId="{1005C7B5-7673-45F9-A8EE-8D3404D18F98}" srcOrd="1" destOrd="0" parTransId="{22340C7A-E148-4785-9BFF-5C9C33FFA97B}" sibTransId="{3665195D-AC4E-45FF-B514-037169835124}"/>
    <dgm:cxn modelId="{891459C4-206D-42C6-852E-A26EE7E1188A}" type="presOf" srcId="{058C8C08-C69C-4A79-9BA4-3AFDA0D1E02A}" destId="{DEAF4E4E-046F-4D0A-B16C-C1F762449549}" srcOrd="0" destOrd="0" presId="urn:microsoft.com/office/officeart/2005/8/layout/vList5"/>
    <dgm:cxn modelId="{5B107BDE-06B7-443C-B05E-5A9B47891A97}" type="presOf" srcId="{8FF509AA-F10A-4787-AFBE-C245430EBF29}" destId="{88249799-92AC-4CD9-A525-586134539FC3}" srcOrd="0" destOrd="0" presId="urn:microsoft.com/office/officeart/2005/8/layout/vList5"/>
    <dgm:cxn modelId="{966DA72B-7272-46AF-98F6-1ECEF2582731}" type="presParOf" srcId="{DEAF4E4E-046F-4D0A-B16C-C1F762449549}" destId="{6022A983-E244-493B-BE04-F19F629383AE}" srcOrd="0" destOrd="0" presId="urn:microsoft.com/office/officeart/2005/8/layout/vList5"/>
    <dgm:cxn modelId="{8339F5BE-8D49-4408-AF16-514850D3E855}" type="presParOf" srcId="{6022A983-E244-493B-BE04-F19F629383AE}" destId="{88249799-92AC-4CD9-A525-586134539FC3}" srcOrd="0" destOrd="0" presId="urn:microsoft.com/office/officeart/2005/8/layout/vList5"/>
    <dgm:cxn modelId="{202FBA39-6B0C-4C39-A3A7-D2CABC60DB4A}" type="presParOf" srcId="{6022A983-E244-493B-BE04-F19F629383AE}" destId="{A24D7C63-E63E-4930-8A5C-906C35F5DD4D}" srcOrd="1" destOrd="0" presId="urn:microsoft.com/office/officeart/2005/8/layout/vList5"/>
    <dgm:cxn modelId="{A346C615-A53A-41EA-B4F4-9A1B1240DED6}" type="presParOf" srcId="{DEAF4E4E-046F-4D0A-B16C-C1F762449549}" destId="{BB53D6E9-5AFD-478E-B5AC-11D2A6E3A7C2}" srcOrd="1" destOrd="0" presId="urn:microsoft.com/office/officeart/2005/8/layout/vList5"/>
    <dgm:cxn modelId="{1F26DDD3-12AE-4AD8-95E7-B7CC6030CA9E}" type="presParOf" srcId="{DEAF4E4E-046F-4D0A-B16C-C1F762449549}" destId="{041C2687-6F94-4A2E-B682-0578F8BF8188}" srcOrd="2" destOrd="0" presId="urn:microsoft.com/office/officeart/2005/8/layout/vList5"/>
    <dgm:cxn modelId="{7B0034CE-B4A7-423E-A8F5-C7948926498E}" type="presParOf" srcId="{041C2687-6F94-4A2E-B682-0578F8BF8188}" destId="{C00B1F99-8E0B-493C-AF45-4620E03B2E20}" srcOrd="0" destOrd="0" presId="urn:microsoft.com/office/officeart/2005/8/layout/vList5"/>
    <dgm:cxn modelId="{5DE0AE77-3AB9-45D2-828C-472225D4B006}" type="presParOf" srcId="{041C2687-6F94-4A2E-B682-0578F8BF8188}" destId="{869CCAEC-0A49-43FB-85DC-33C1F6828D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53830D-346D-4C2C-B7C9-6FD840A7ECB1}">
      <dsp:nvSpPr>
        <dsp:cNvPr id="0" name=""/>
        <dsp:cNvSpPr/>
      </dsp:nvSpPr>
      <dsp:spPr>
        <a:xfrm rot="5400000">
          <a:off x="4805774" y="-1760258"/>
          <a:ext cx="1280088" cy="512547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3300" kern="1200" dirty="0">
              <a:solidFill>
                <a:srgbClr val="444444"/>
              </a:solidFill>
              <a:latin typeface="Calibri"/>
              <a:cs typeface="Calibri"/>
            </a:rPr>
            <a:t>Piegādātāji</a:t>
          </a:r>
          <a:endParaRPr lang="en-US" sz="3300" kern="1200" dirty="0">
            <a:solidFill>
              <a:srgbClr val="444444"/>
            </a:solidFill>
            <a:latin typeface="Calibri"/>
            <a:cs typeface="Calibri"/>
          </a:endParaRP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3300" kern="1200" dirty="0">
              <a:solidFill>
                <a:srgbClr val="444444"/>
              </a:solidFill>
              <a:latin typeface="Calibri"/>
              <a:cs typeface="Calibri"/>
            </a:rPr>
            <a:t>Tehnoloģijas</a:t>
          </a:r>
          <a:endParaRPr lang="en-US" sz="3300" kern="1200" dirty="0">
            <a:solidFill>
              <a:srgbClr val="444444"/>
            </a:solidFill>
            <a:latin typeface="Calibri"/>
            <a:cs typeface="Calibri"/>
          </a:endParaRPr>
        </a:p>
      </dsp:txBody>
      <dsp:txXfrm rot="-5400000">
        <a:off x="2883081" y="224924"/>
        <a:ext cx="5062987" cy="1155110"/>
      </dsp:txXfrm>
    </dsp:sp>
    <dsp:sp modelId="{AB6F0139-2BE7-40D5-BFA5-C4799D6B561F}">
      <dsp:nvSpPr>
        <dsp:cNvPr id="0" name=""/>
        <dsp:cNvSpPr/>
      </dsp:nvSpPr>
      <dsp:spPr>
        <a:xfrm>
          <a:off x="0" y="2424"/>
          <a:ext cx="2883080" cy="16001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700" kern="1200" dirty="0">
              <a:solidFill>
                <a:srgbClr val="444444"/>
              </a:solidFill>
              <a:latin typeface="Calibri"/>
              <a:cs typeface="Calibri"/>
            </a:rPr>
            <a:t>Atkarības</a:t>
          </a:r>
          <a:endParaRPr lang="en-US" sz="3700" kern="1200" dirty="0">
            <a:solidFill>
              <a:srgbClr val="444444"/>
            </a:solidFill>
            <a:latin typeface="Calibri"/>
            <a:cs typeface="Calibri"/>
          </a:endParaRPr>
        </a:p>
      </dsp:txBody>
      <dsp:txXfrm>
        <a:off x="78111" y="80535"/>
        <a:ext cx="2726858" cy="1443888"/>
      </dsp:txXfrm>
    </dsp:sp>
    <dsp:sp modelId="{83E74304-15AE-47E3-ADCD-E20E3DA374EC}">
      <dsp:nvSpPr>
        <dsp:cNvPr id="0" name=""/>
        <dsp:cNvSpPr/>
      </dsp:nvSpPr>
      <dsp:spPr>
        <a:xfrm rot="5400000">
          <a:off x="4805774" y="-80142"/>
          <a:ext cx="1280088" cy="512547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3300" kern="1200" dirty="0">
              <a:solidFill>
                <a:srgbClr val="444444"/>
              </a:solidFill>
              <a:latin typeface="Calibri"/>
              <a:cs typeface="Calibri"/>
            </a:rPr>
            <a:t>Konkurences trūkums</a:t>
          </a:r>
          <a:endParaRPr lang="en-US" sz="3300" kern="1200" dirty="0">
            <a:solidFill>
              <a:srgbClr val="444444"/>
            </a:solidFill>
            <a:latin typeface="Calibri"/>
            <a:cs typeface="Calibri"/>
          </a:endParaRP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3300" kern="1200" dirty="0">
              <a:solidFill>
                <a:srgbClr val="444444"/>
              </a:solidFill>
              <a:latin typeface="Calibri"/>
              <a:cs typeface="Calibri"/>
            </a:rPr>
            <a:t>Novērtējumu izvērtēšana</a:t>
          </a:r>
          <a:endParaRPr lang="en-US" sz="3300" kern="1200" dirty="0">
            <a:solidFill>
              <a:srgbClr val="444444"/>
            </a:solidFill>
            <a:latin typeface="Calibri"/>
            <a:cs typeface="Calibri"/>
          </a:endParaRPr>
        </a:p>
      </dsp:txBody>
      <dsp:txXfrm rot="-5400000">
        <a:off x="2883081" y="1905040"/>
        <a:ext cx="5062987" cy="1155110"/>
      </dsp:txXfrm>
    </dsp:sp>
    <dsp:sp modelId="{130AC433-682C-4F3F-B458-1CE789A75603}">
      <dsp:nvSpPr>
        <dsp:cNvPr id="0" name=""/>
        <dsp:cNvSpPr/>
      </dsp:nvSpPr>
      <dsp:spPr>
        <a:xfrm>
          <a:off x="0" y="1682540"/>
          <a:ext cx="2883080" cy="16001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700" kern="1200" dirty="0">
              <a:solidFill>
                <a:srgbClr val="444444"/>
              </a:solidFill>
              <a:latin typeface="Calibri"/>
              <a:cs typeface="Calibri"/>
            </a:rPr>
            <a:t>Konkurence</a:t>
          </a:r>
          <a:endParaRPr lang="en-US" sz="3700" kern="1200" dirty="0">
            <a:solidFill>
              <a:srgbClr val="444444"/>
            </a:solidFill>
            <a:latin typeface="Calibri"/>
            <a:cs typeface="Calibri"/>
          </a:endParaRPr>
        </a:p>
      </dsp:txBody>
      <dsp:txXfrm>
        <a:off x="78111" y="1760651"/>
        <a:ext cx="2726858" cy="1443888"/>
      </dsp:txXfrm>
    </dsp:sp>
    <dsp:sp modelId="{A0D44EAB-9AC6-4499-9355-C42A39FF5D6B}">
      <dsp:nvSpPr>
        <dsp:cNvPr id="0" name=""/>
        <dsp:cNvSpPr/>
      </dsp:nvSpPr>
      <dsp:spPr>
        <a:xfrm rot="5400000">
          <a:off x="4805774" y="1599973"/>
          <a:ext cx="1280088" cy="512547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3300" kern="1200" dirty="0">
              <a:solidFill>
                <a:srgbClr val="444444"/>
              </a:solidFill>
              <a:latin typeface="Calibri"/>
              <a:cs typeface="Calibri"/>
            </a:rPr>
            <a:t>Laiks</a:t>
          </a:r>
          <a:endParaRPr lang="en-US" sz="3300" kern="1200" dirty="0">
            <a:solidFill>
              <a:srgbClr val="444444"/>
            </a:solidFill>
            <a:latin typeface="Calibri"/>
            <a:cs typeface="Calibri"/>
          </a:endParaRP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3300" kern="1200" dirty="0">
              <a:solidFill>
                <a:srgbClr val="444444"/>
              </a:solidFill>
              <a:latin typeface="Calibri"/>
              <a:cs typeface="Calibri"/>
            </a:rPr>
            <a:t>Riski</a:t>
          </a:r>
          <a:endParaRPr lang="en-US" sz="3300" kern="1200" dirty="0">
            <a:solidFill>
              <a:srgbClr val="444444"/>
            </a:solidFill>
            <a:latin typeface="Calibri"/>
            <a:cs typeface="Calibri"/>
          </a:endParaRPr>
        </a:p>
      </dsp:txBody>
      <dsp:txXfrm rot="-5400000">
        <a:off x="2883081" y="3585156"/>
        <a:ext cx="5062987" cy="1155110"/>
      </dsp:txXfrm>
    </dsp:sp>
    <dsp:sp modelId="{D955B921-CAD7-4434-91F7-3BBCF44DE8B4}">
      <dsp:nvSpPr>
        <dsp:cNvPr id="0" name=""/>
        <dsp:cNvSpPr/>
      </dsp:nvSpPr>
      <dsp:spPr>
        <a:xfrm>
          <a:off x="0" y="3362656"/>
          <a:ext cx="2883080" cy="16001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700" kern="1200" dirty="0">
              <a:solidFill>
                <a:srgbClr val="444444"/>
              </a:solidFill>
              <a:latin typeface="Calibri"/>
              <a:cs typeface="Calibri"/>
            </a:rPr>
            <a:t>Iepirkumi</a:t>
          </a:r>
          <a:endParaRPr lang="en-US" sz="3700" kern="1200" dirty="0">
            <a:solidFill>
              <a:srgbClr val="444444"/>
            </a:solidFill>
            <a:latin typeface="Calibri"/>
            <a:cs typeface="Calibri"/>
          </a:endParaRPr>
        </a:p>
      </dsp:txBody>
      <dsp:txXfrm>
        <a:off x="78111" y="3440767"/>
        <a:ext cx="2726858" cy="14438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D7C63-E63E-4930-8A5C-906C35F5DD4D}">
      <dsp:nvSpPr>
        <dsp:cNvPr id="0" name=""/>
        <dsp:cNvSpPr/>
      </dsp:nvSpPr>
      <dsp:spPr>
        <a:xfrm rot="5400000">
          <a:off x="4477024" y="-1351684"/>
          <a:ext cx="1937588" cy="512547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/>
            <a:t>Nepārtraukta konkurence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 err="1"/>
            <a:t>Priekšatlasīti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/>
            <a:t>Pazīstami ar klienta specifiku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/>
            <a:t>Drošības dienestu </a:t>
          </a:r>
          <a:r>
            <a:rPr lang="lv-LV" sz="2500" kern="1200" dirty="0" err="1"/>
            <a:t>priekšpārbaudīti</a:t>
          </a:r>
          <a:endParaRPr lang="en-US" sz="2500" kern="1200" dirty="0"/>
        </a:p>
      </dsp:txBody>
      <dsp:txXfrm rot="-5400000">
        <a:off x="2883081" y="336844"/>
        <a:ext cx="5030891" cy="1748418"/>
      </dsp:txXfrm>
    </dsp:sp>
    <dsp:sp modelId="{88249799-92AC-4CD9-A525-586134539FC3}">
      <dsp:nvSpPr>
        <dsp:cNvPr id="0" name=""/>
        <dsp:cNvSpPr/>
      </dsp:nvSpPr>
      <dsp:spPr>
        <a:xfrm>
          <a:off x="0" y="60"/>
          <a:ext cx="2883080" cy="24219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000" kern="1200" dirty="0">
              <a:solidFill>
                <a:schemeClr val="tx1"/>
              </a:solidFill>
            </a:rPr>
            <a:t>Vairāki piegādātāji</a:t>
          </a:r>
          <a:endParaRPr lang="en-US" sz="4000" kern="1200" dirty="0">
            <a:solidFill>
              <a:schemeClr val="tx1"/>
            </a:solidFill>
          </a:endParaRPr>
        </a:p>
      </dsp:txBody>
      <dsp:txXfrm>
        <a:off x="118232" y="118292"/>
        <a:ext cx="2646616" cy="2185521"/>
      </dsp:txXfrm>
    </dsp:sp>
    <dsp:sp modelId="{869CCAEC-0A49-43FB-85DC-33C1F6828DEF}">
      <dsp:nvSpPr>
        <dsp:cNvPr id="0" name=""/>
        <dsp:cNvSpPr/>
      </dsp:nvSpPr>
      <dsp:spPr>
        <a:xfrm rot="5400000">
          <a:off x="4477024" y="1191400"/>
          <a:ext cx="1937588" cy="512547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/>
            <a:t>Arhitektūras uzraudzība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/>
            <a:t>Kvalitātes kontrole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/>
            <a:t>Piegāžu vadība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500" kern="1200" dirty="0"/>
            <a:t>Konfliktu risināšana</a:t>
          </a:r>
          <a:endParaRPr lang="en-US" sz="2500" kern="1200" dirty="0"/>
        </a:p>
      </dsp:txBody>
      <dsp:txXfrm rot="-5400000">
        <a:off x="2883081" y="2879929"/>
        <a:ext cx="5030891" cy="1748418"/>
      </dsp:txXfrm>
    </dsp:sp>
    <dsp:sp modelId="{C00B1F99-8E0B-493C-AF45-4620E03B2E20}">
      <dsp:nvSpPr>
        <dsp:cNvPr id="0" name=""/>
        <dsp:cNvSpPr/>
      </dsp:nvSpPr>
      <dsp:spPr>
        <a:xfrm>
          <a:off x="0" y="2543145"/>
          <a:ext cx="2883080" cy="24219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000" kern="1200" dirty="0">
              <a:solidFill>
                <a:schemeClr val="tx1"/>
              </a:solidFill>
            </a:rPr>
            <a:t>Integrators</a:t>
          </a:r>
          <a:endParaRPr lang="en-US" sz="4000" kern="1200" dirty="0">
            <a:solidFill>
              <a:schemeClr val="tx1"/>
            </a:solidFill>
          </a:endParaRPr>
        </a:p>
      </dsp:txBody>
      <dsp:txXfrm>
        <a:off x="118232" y="2661377"/>
        <a:ext cx="2646616" cy="21855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D7C63-E63E-4930-8A5C-906C35F5DD4D}">
      <dsp:nvSpPr>
        <dsp:cNvPr id="0" name=""/>
        <dsp:cNvSpPr/>
      </dsp:nvSpPr>
      <dsp:spPr>
        <a:xfrm rot="5400000">
          <a:off x="4805774" y="-1760258"/>
          <a:ext cx="1280088" cy="512547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Mikro-segmentēta arhitektūra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Atvērtas tehnoloģijas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Koplietošanas komponentes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 err="1"/>
            <a:t>DevOps</a:t>
          </a:r>
          <a:r>
            <a:rPr lang="lv-LV" sz="1700" kern="1200" dirty="0"/>
            <a:t> rīki</a:t>
          </a:r>
          <a:endParaRPr lang="en-US" sz="1700" kern="1200" dirty="0"/>
        </a:p>
      </dsp:txBody>
      <dsp:txXfrm rot="-5400000">
        <a:off x="2883081" y="224924"/>
        <a:ext cx="5062987" cy="1155110"/>
      </dsp:txXfrm>
    </dsp:sp>
    <dsp:sp modelId="{88249799-92AC-4CD9-A525-586134539FC3}">
      <dsp:nvSpPr>
        <dsp:cNvPr id="0" name=""/>
        <dsp:cNvSpPr/>
      </dsp:nvSpPr>
      <dsp:spPr>
        <a:xfrm>
          <a:off x="0" y="2424"/>
          <a:ext cx="2883080" cy="16001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>
              <a:solidFill>
                <a:schemeClr val="tx1"/>
              </a:solidFill>
            </a:rPr>
            <a:t>Tehnoloģijas</a:t>
          </a:r>
          <a:endParaRPr lang="en-US" sz="3000" kern="1200" dirty="0">
            <a:solidFill>
              <a:schemeClr val="tx1"/>
            </a:solidFill>
          </a:endParaRPr>
        </a:p>
      </dsp:txBody>
      <dsp:txXfrm>
        <a:off x="78111" y="80535"/>
        <a:ext cx="2726858" cy="1443888"/>
      </dsp:txXfrm>
    </dsp:sp>
    <dsp:sp modelId="{869CCAEC-0A49-43FB-85DC-33C1F6828DEF}">
      <dsp:nvSpPr>
        <dsp:cNvPr id="0" name=""/>
        <dsp:cNvSpPr/>
      </dsp:nvSpPr>
      <dsp:spPr>
        <a:xfrm rot="5400000">
          <a:off x="4805774" y="-80142"/>
          <a:ext cx="1280088" cy="512547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Pilnīga dokumentācija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Izejas koda pieejamība</a:t>
          </a:r>
          <a:endParaRPr lang="en-US" sz="1700" kern="1200" dirty="0"/>
        </a:p>
      </dsp:txBody>
      <dsp:txXfrm rot="-5400000">
        <a:off x="2883081" y="1905040"/>
        <a:ext cx="5062987" cy="1155110"/>
      </dsp:txXfrm>
    </dsp:sp>
    <dsp:sp modelId="{C00B1F99-8E0B-493C-AF45-4620E03B2E20}">
      <dsp:nvSpPr>
        <dsp:cNvPr id="0" name=""/>
        <dsp:cNvSpPr/>
      </dsp:nvSpPr>
      <dsp:spPr>
        <a:xfrm>
          <a:off x="0" y="1682540"/>
          <a:ext cx="2883080" cy="16001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>
              <a:solidFill>
                <a:schemeClr val="tx1"/>
              </a:solidFill>
            </a:rPr>
            <a:t>Dokumentācija</a:t>
          </a:r>
          <a:endParaRPr lang="en-US" sz="3000" kern="1200" dirty="0">
            <a:solidFill>
              <a:schemeClr val="tx1"/>
            </a:solidFill>
          </a:endParaRPr>
        </a:p>
      </dsp:txBody>
      <dsp:txXfrm>
        <a:off x="78111" y="1760651"/>
        <a:ext cx="2726858" cy="1443888"/>
      </dsp:txXfrm>
    </dsp:sp>
    <dsp:sp modelId="{4D401B7F-813E-4999-9D9D-D0BCB715DA2C}">
      <dsp:nvSpPr>
        <dsp:cNvPr id="0" name=""/>
        <dsp:cNvSpPr/>
      </dsp:nvSpPr>
      <dsp:spPr>
        <a:xfrm rot="5400000">
          <a:off x="4805774" y="1599973"/>
          <a:ext cx="1280088" cy="512547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Skaidri nodefinēti un aprakstīti</a:t>
          </a:r>
          <a:endParaRPr lang="en-US" sz="1700" kern="1200" dirty="0"/>
        </a:p>
      </dsp:txBody>
      <dsp:txXfrm rot="-5400000">
        <a:off x="2883081" y="3585156"/>
        <a:ext cx="5062987" cy="1155110"/>
      </dsp:txXfrm>
    </dsp:sp>
    <dsp:sp modelId="{99250F8A-DA39-4594-B924-9A9779E343D2}">
      <dsp:nvSpPr>
        <dsp:cNvPr id="0" name=""/>
        <dsp:cNvSpPr/>
      </dsp:nvSpPr>
      <dsp:spPr>
        <a:xfrm>
          <a:off x="0" y="3362656"/>
          <a:ext cx="2883080" cy="16001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>
              <a:solidFill>
                <a:schemeClr val="tx1"/>
              </a:solidFill>
            </a:rPr>
            <a:t>Procesi</a:t>
          </a:r>
          <a:endParaRPr lang="en-US" sz="3000" kern="1200" dirty="0">
            <a:solidFill>
              <a:schemeClr val="tx1"/>
            </a:solidFill>
          </a:endParaRPr>
        </a:p>
      </dsp:txBody>
      <dsp:txXfrm>
        <a:off x="78111" y="3440767"/>
        <a:ext cx="2726858" cy="14438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D7C63-E63E-4930-8A5C-906C35F5DD4D}">
      <dsp:nvSpPr>
        <dsp:cNvPr id="0" name=""/>
        <dsp:cNvSpPr/>
      </dsp:nvSpPr>
      <dsp:spPr>
        <a:xfrm rot="5400000">
          <a:off x="5481204" y="-1824239"/>
          <a:ext cx="1937588" cy="607058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>
              <a:hlinkClick xmlns:r="http://schemas.openxmlformats.org/officeDocument/2006/relationships" r:id="rId1"/>
            </a:rPr>
            <a:t>EIS - Iepirkumi - IeM IC 2024/10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/>
            <a:t>3 no 9 pretendentiem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/>
            <a:t>Kvalifikācija (pieredze, speciālisti, finanšu rādītāji utt.) 27%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/>
            <a:t>Finanses (Darbietilpības novērtējums, Praktisks uzdevums, cilvēkstundas likme) 73%</a:t>
          </a:r>
          <a:endParaRPr lang="en-US" sz="1800" kern="1200" dirty="0"/>
        </a:p>
      </dsp:txBody>
      <dsp:txXfrm rot="-5400000">
        <a:off x="3414706" y="336844"/>
        <a:ext cx="5976001" cy="1748418"/>
      </dsp:txXfrm>
    </dsp:sp>
    <dsp:sp modelId="{88249799-92AC-4CD9-A525-586134539FC3}">
      <dsp:nvSpPr>
        <dsp:cNvPr id="0" name=""/>
        <dsp:cNvSpPr/>
      </dsp:nvSpPr>
      <dsp:spPr>
        <a:xfrm>
          <a:off x="0" y="60"/>
          <a:ext cx="3414705" cy="24219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800" kern="1200" dirty="0">
              <a:solidFill>
                <a:schemeClr val="tx1"/>
              </a:solidFill>
            </a:rPr>
            <a:t>Vairāki piegādātāji</a:t>
          </a:r>
          <a:endParaRPr lang="en-US" sz="4800" kern="1200" dirty="0">
            <a:solidFill>
              <a:schemeClr val="tx1"/>
            </a:solidFill>
          </a:endParaRPr>
        </a:p>
      </dsp:txBody>
      <dsp:txXfrm>
        <a:off x="118232" y="118292"/>
        <a:ext cx="3178241" cy="2185521"/>
      </dsp:txXfrm>
    </dsp:sp>
    <dsp:sp modelId="{869CCAEC-0A49-43FB-85DC-33C1F6828DEF}">
      <dsp:nvSpPr>
        <dsp:cNvPr id="0" name=""/>
        <dsp:cNvSpPr/>
      </dsp:nvSpPr>
      <dsp:spPr>
        <a:xfrm rot="5400000">
          <a:off x="5481204" y="718845"/>
          <a:ext cx="1937588" cy="607058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>
              <a:hlinkClick xmlns:r="http://schemas.openxmlformats.org/officeDocument/2006/relationships" r:id="rId2"/>
            </a:rPr>
            <a:t>EIS - Iepirkumi - IeM IC 2024/9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/>
            <a:t>1 no 3 pretendentiem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/>
            <a:t>Kvalifikācija (pieredze, speciālisti, finanšu rādītāji utt.) 20%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/>
            <a:t>Finanses (cilvēkstundas likme) 80%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</dsp:txBody>
      <dsp:txXfrm rot="-5400000">
        <a:off x="3414706" y="2879929"/>
        <a:ext cx="5976001" cy="1748418"/>
      </dsp:txXfrm>
    </dsp:sp>
    <dsp:sp modelId="{C00B1F99-8E0B-493C-AF45-4620E03B2E20}">
      <dsp:nvSpPr>
        <dsp:cNvPr id="0" name=""/>
        <dsp:cNvSpPr/>
      </dsp:nvSpPr>
      <dsp:spPr>
        <a:xfrm>
          <a:off x="0" y="2543145"/>
          <a:ext cx="3414705" cy="24219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800" kern="1200" dirty="0">
              <a:solidFill>
                <a:schemeClr val="tx1"/>
              </a:solidFill>
            </a:rPr>
            <a:t>Integrators</a:t>
          </a:r>
          <a:endParaRPr lang="en-US" sz="4800" kern="1200" dirty="0">
            <a:solidFill>
              <a:schemeClr val="tx1"/>
            </a:solidFill>
          </a:endParaRPr>
        </a:p>
      </dsp:txBody>
      <dsp:txXfrm>
        <a:off x="118232" y="2661377"/>
        <a:ext cx="3178241" cy="21855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D7C63-E63E-4930-8A5C-906C35F5DD4D}">
      <dsp:nvSpPr>
        <dsp:cNvPr id="0" name=""/>
        <dsp:cNvSpPr/>
      </dsp:nvSpPr>
      <dsp:spPr>
        <a:xfrm rot="5400000">
          <a:off x="4477024" y="-1351684"/>
          <a:ext cx="1937588" cy="512547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800" kern="1200" dirty="0"/>
            <a:t>Speciālistu aizvietojamības iespējas</a:t>
          </a:r>
          <a:endParaRPr lang="en-US" sz="2800" kern="1200" dirty="0"/>
        </a:p>
      </dsp:txBody>
      <dsp:txXfrm rot="-5400000">
        <a:off x="2883081" y="336844"/>
        <a:ext cx="5030891" cy="1748418"/>
      </dsp:txXfrm>
    </dsp:sp>
    <dsp:sp modelId="{88249799-92AC-4CD9-A525-586134539FC3}">
      <dsp:nvSpPr>
        <dsp:cNvPr id="0" name=""/>
        <dsp:cNvSpPr/>
      </dsp:nvSpPr>
      <dsp:spPr>
        <a:xfrm>
          <a:off x="0" y="60"/>
          <a:ext cx="2883080" cy="24219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100" kern="1200" dirty="0">
              <a:solidFill>
                <a:schemeClr val="tx1"/>
              </a:solidFill>
            </a:rPr>
            <a:t>Aizvietojamība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118232" y="118292"/>
        <a:ext cx="2646616" cy="2185521"/>
      </dsp:txXfrm>
    </dsp:sp>
    <dsp:sp modelId="{869CCAEC-0A49-43FB-85DC-33C1F6828DEF}">
      <dsp:nvSpPr>
        <dsp:cNvPr id="0" name=""/>
        <dsp:cNvSpPr/>
      </dsp:nvSpPr>
      <dsp:spPr>
        <a:xfrm rot="5400000">
          <a:off x="4477024" y="1191400"/>
          <a:ext cx="1937588" cy="512547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800" kern="1200" dirty="0"/>
            <a:t>Pretendentu atlase konkrētu DU realizācijai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800" kern="1200" dirty="0"/>
            <a:t>Piegāžu kvalitātes kontroles mehānismi</a:t>
          </a:r>
          <a:endParaRPr lang="en-US" sz="2800" kern="1200" dirty="0"/>
        </a:p>
      </dsp:txBody>
      <dsp:txXfrm rot="-5400000">
        <a:off x="2883081" y="2879929"/>
        <a:ext cx="5030891" cy="1748418"/>
      </dsp:txXfrm>
    </dsp:sp>
    <dsp:sp modelId="{C00B1F99-8E0B-493C-AF45-4620E03B2E20}">
      <dsp:nvSpPr>
        <dsp:cNvPr id="0" name=""/>
        <dsp:cNvSpPr/>
      </dsp:nvSpPr>
      <dsp:spPr>
        <a:xfrm>
          <a:off x="0" y="2543145"/>
          <a:ext cx="2883080" cy="24219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100" kern="1200" dirty="0">
              <a:solidFill>
                <a:schemeClr val="tx1"/>
              </a:solidFill>
            </a:rPr>
            <a:t>Procesi</a:t>
          </a:r>
          <a:endParaRPr lang="en-US" sz="3100" kern="1200" dirty="0">
            <a:solidFill>
              <a:schemeClr val="tx1"/>
            </a:solidFill>
          </a:endParaRPr>
        </a:p>
      </dsp:txBody>
      <dsp:txXfrm>
        <a:off x="118232" y="2661377"/>
        <a:ext cx="2646616" cy="2185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AD85E-2309-4AD6-B7C3-9A12A6AF73BC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6FAA5-FBF1-4FCD-8AC7-748137FDE18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553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06FAA5-FBF1-4FCD-8AC7-748137FDE189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76780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50907-1DFA-C78A-9054-B04DA1D31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B4807A-2270-18E6-5D65-875D85D2E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AB943-F494-31E6-2B48-AF234B2DF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09CC5-D801-EA82-E312-182B3CE83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978C5-56F0-F762-1E52-171E48195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30483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2CCC1-C791-9D15-892B-C5C9671E8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7ABEC0-B5DB-4BD3-84EB-4260B6340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FF76E-A115-57F4-9DF0-2F9CD01F2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B4BA6-42F6-F4F7-FCC5-794374CCF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8A0F6-17C7-3C91-EC81-7B48C542F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63452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0AE885-1DBB-A133-E9FD-D0F8F7991A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902A1C-7E4F-A08D-4A5A-D36AFF297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DCBEC-7F38-E45B-39BD-FECF86F78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81C6B-76A9-FC6E-22F5-976854E26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B63C4-D282-0147-87C1-2D498F3B6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775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015" y="88038"/>
            <a:ext cx="2923970" cy="3063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0333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F7D62E8-FF49-444F-A0F7-F616B8418810}" type="slidenum">
              <a:rPr lang="en-US" altLang="lv-LV"/>
              <a:pPr/>
              <a:t>‹#›</a:t>
            </a:fld>
            <a:endParaRPr lang="en-US" altLang="lv-LV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CE9828D9-2CBE-3D31-488D-99D31C5B32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4353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2477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C3107-591E-F248-E248-FB95DCEBC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F5BF3-1EE8-803F-A217-339683A7C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15366-4A78-CB79-EC4D-D31460D7E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D9161-578A-0391-6B5F-7FFDDD6D2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A15AB-E738-7329-F78D-108C4AFE6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5958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B2A2E-FDC2-0211-A0A1-BCD5174D3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DC475-AB58-5F20-BF99-999432945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1C24D-3FE6-ACE2-379E-5EEF7704F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0A5A-5AEC-B7AB-89AC-C91FFF1EE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D4187-CADE-DFB8-0030-50DF0D64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31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0DC4A-6F25-C458-3A7F-F2FD20008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EA2F8-FE01-C50A-2A85-F17C83FCA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DD62D-4C1D-E863-E2DE-1F2FD6BAC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D985A-CF2D-CDBB-9F1E-1F8AD500B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7BEAB-3C53-FA83-8FCE-D01C170C2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35213-3E6D-6656-0C87-32D9BDA4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8195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E615-EBF0-F18B-15BF-DCEF59C5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19A11-13B1-97FD-D5B2-A47DEDE0F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DD73DF-75B5-0D17-D4B1-6D9F4E279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BB9022-5255-99EC-5424-E92FCCCD6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101B15-C6D6-29B2-192E-73FA9A0017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ACA4F2-7E6E-0FAC-A574-A1C41760E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36B95-EFD9-3864-F706-926CED2B6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E10ADE-9375-ADC1-1288-528AA5EB6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9493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B4335-CA35-7FC8-1B0A-A9B0279EC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74951-56BE-BC6C-7963-F98C7B249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33307-7476-CBF2-3BC0-53BAE541F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2A345-76E2-7EEF-7E9D-2FED19EF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39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D27B8-BCF5-DDAB-46DD-5049D64C0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058397-D7C5-6C45-2455-29206B6C8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FCBBE1-D214-F654-5455-9E9D0637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4278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5E724-D156-4FD9-44F8-0ACFE34F4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8D9E5-D989-BCA6-9062-F6FC04116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3387EA-41E8-0245-28FA-49DADA157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7B1E1-81C0-F760-0009-65B125850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912B5-D178-4FE7-DEEB-DDC74A843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0D2454-D422-8D81-2B83-A2F93A9D1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64516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04C32-0760-42A7-837F-38F45A135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E0F260-6ED0-69DB-3AC1-87A8C903F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1C7E4-589C-F8A4-6519-8EF1DD04F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98D0AC-116B-9774-7EF0-BDC4DA68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CD6CDD-2A80-B479-112F-44162E09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1C8257-12D4-FE8B-0AF4-7D73186AD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019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3B2592-D6EC-C2C7-0DF0-ED8770B79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B7556-132F-3D26-20BA-90B0194F3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153DE-7FE9-1830-E941-34DB734E03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D95CB-DEEA-4A4F-9A12-0A217A263BB9}" type="datetimeFigureOut">
              <a:rPr lang="lv-LV" smtClean="0"/>
              <a:t>18.02.2026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26D17-CE00-7715-4F7D-466A6C4D8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75247-2D86-1F1E-0E08-8C8A9DF377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47EA8-1FDC-470C-A3BC-8B8C92C9B3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1318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04533"/>
            <a:ext cx="10363200" cy="960442"/>
          </a:xfrm>
        </p:spPr>
        <p:txBody>
          <a:bodyPr>
            <a:normAutofit fontScale="90000"/>
          </a:bodyPr>
          <a:lstStyle/>
          <a:p>
            <a:r>
              <a:rPr lang="lv-LV" b="0" dirty="0" err="1"/>
              <a:t>Iekšlietu</a:t>
            </a:r>
            <a:r>
              <a:rPr lang="lv-LV" b="0" dirty="0"/>
              <a:t> ministrijas Informācijas centra</a:t>
            </a:r>
            <a:br>
              <a:rPr lang="lv-LV" b="0" dirty="0"/>
            </a:br>
            <a:r>
              <a:rPr lang="lv-LV" b="0" dirty="0"/>
              <a:t>programmatūras izstrādes ietvars</a:t>
            </a:r>
            <a:br>
              <a:rPr lang="lv-LV" b="0" dirty="0"/>
            </a:br>
            <a:br>
              <a:rPr lang="lv-LV" b="0" dirty="0"/>
            </a:br>
            <a:br>
              <a:rPr lang="lv-LV" dirty="0"/>
            </a:br>
            <a:r>
              <a:rPr lang="lv-LV" dirty="0"/>
              <a:t>18.02.2026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body" sz="quarter" idx="10"/>
          </p:nvPr>
        </p:nvSpPr>
        <p:spPr>
          <a:xfrm>
            <a:off x="914400" y="5372100"/>
            <a:ext cx="10363200" cy="1028700"/>
          </a:xfrm>
        </p:spPr>
        <p:txBody>
          <a:bodyPr>
            <a:normAutofit fontScale="85000" lnSpcReduction="20000"/>
          </a:bodyPr>
          <a:lstStyle/>
          <a:p>
            <a:endParaRPr lang="lv-LV" sz="2400" dirty="0"/>
          </a:p>
          <a:p>
            <a:endParaRPr lang="lv-LV" sz="2400" dirty="0"/>
          </a:p>
          <a:p>
            <a:r>
              <a:rPr lang="en-US" sz="2400" dirty="0"/>
              <a:t>Āris Dzērvāns</a:t>
            </a:r>
            <a:endParaRPr lang="lv-LV" sz="16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869F66D-72F9-4E98-866A-5A10ACF1A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01120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A1AFA-EA87-9052-0C18-DD7FCDD49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Verdana"/>
                <a:ea typeface="Verdana"/>
              </a:rPr>
              <a:t>Izaicinājumi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F22B8-8D38-01F5-DF6A-51D07622D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BCBDF-1752-6616-A787-74727D839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01CBE6-A75B-8E0F-83C3-DEBACCB206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1332647-2829-E4E2-49E7-8CA5146A61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765981"/>
              </p:ext>
            </p:extLst>
          </p:nvPr>
        </p:nvGraphicFramePr>
        <p:xfrm>
          <a:off x="2706708" y="1364627"/>
          <a:ext cx="8008557" cy="496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314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4CE2D-9B98-78B9-E635-CC08EF2D5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E8FEE-A8AD-C9A1-8D9C-E0F41FE8C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Verdana"/>
                <a:ea typeface="Verdana"/>
              </a:rPr>
              <a:t>Risinājums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538CA-6692-92E4-00CF-B13364F0E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0" y="1805616"/>
            <a:ext cx="8128000" cy="437357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5C0A4E-CBDC-1C11-C311-7E5814331A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54400" y="6377615"/>
            <a:ext cx="2641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C85E3D-4832-B6B2-7057-8616A233B7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02400" y="6377615"/>
            <a:ext cx="4876800" cy="30480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78986586-D84C-58B5-D49C-795683F3EB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650521"/>
              </p:ext>
            </p:extLst>
          </p:nvPr>
        </p:nvGraphicFramePr>
        <p:xfrm>
          <a:off x="2706708" y="1417642"/>
          <a:ext cx="8008557" cy="496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378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A1AFA-EA87-9052-0C18-DD7FCDD49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Verdana"/>
                <a:ea typeface="Verdana"/>
              </a:rPr>
              <a:t>Priekšnosacījumi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F22B8-8D38-01F5-DF6A-51D07622D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BCBDF-1752-6616-A787-74727D839F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01CBE6-A75B-8E0F-83C3-DEBACCB206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1332647-2829-E4E2-49E7-8CA5146A61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367864"/>
              </p:ext>
            </p:extLst>
          </p:nvPr>
        </p:nvGraphicFramePr>
        <p:xfrm>
          <a:off x="2706708" y="1364627"/>
          <a:ext cx="8008557" cy="496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164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5CD9E58-13EC-4895-1E27-09FC41BA0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Realizācija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B84BDB5-0F18-FCEC-DE92-F58D729A2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A7A8B91E-4F83-43FE-B3CC-EF51E823E1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CA062478-2309-0663-5476-CBD755507C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F5DB2CF-5AB5-0227-336B-5BFA79AD5F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098482"/>
              </p:ext>
            </p:extLst>
          </p:nvPr>
        </p:nvGraphicFramePr>
        <p:xfrm>
          <a:off x="2706708" y="1417642"/>
          <a:ext cx="9485292" cy="496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4808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7A4A650-2DE3-2325-25CB-9C8465A42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Mācības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10564FF-E385-5E11-55F1-C57B56CD5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082D3543-8256-85C6-AAB4-1ABBEEBB6F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05BF1CD4-2723-6A81-EA8A-90A4141923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1089A066-BC87-443C-A728-6E537A30F9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912732"/>
              </p:ext>
            </p:extLst>
          </p:nvPr>
        </p:nvGraphicFramePr>
        <p:xfrm>
          <a:off x="2706708" y="1364627"/>
          <a:ext cx="8008557" cy="496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9374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38450"/>
            <a:ext cx="10363200" cy="960442"/>
          </a:xfrm>
        </p:spPr>
        <p:txBody>
          <a:bodyPr>
            <a:normAutofit/>
          </a:bodyPr>
          <a:lstStyle/>
          <a:p>
            <a:r>
              <a:rPr lang="lv-LV"/>
              <a:t>Paldies!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869F66D-72F9-4E98-866A-5A10ACF1A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0AFB84-D77D-E64D-0877-14C4801AFD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92774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c5e9a0c-2f06-4008-9f83-c6e3d440df5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1E6052AD69E02345895E6037D18456D1" ma:contentTypeVersion="15" ma:contentTypeDescription="Izveidot jaunu dokumentu." ma:contentTypeScope="" ma:versionID="27c4f5e0b86c6562513e25b87dea7b5f">
  <xsd:schema xmlns:xsd="http://www.w3.org/2001/XMLSchema" xmlns:xs="http://www.w3.org/2001/XMLSchema" xmlns:p="http://schemas.microsoft.com/office/2006/metadata/properties" xmlns:ns3="fc5e9a0c-2f06-4008-9f83-c6e3d440df51" xmlns:ns4="3fbe35ea-f99b-4e54-8f70-2c13329446f4" targetNamespace="http://schemas.microsoft.com/office/2006/metadata/properties" ma:root="true" ma:fieldsID="af23e04889f8bdc61f36def46f968f81" ns3:_="" ns4:_="">
    <xsd:import namespace="fc5e9a0c-2f06-4008-9f83-c6e3d440df51"/>
    <xsd:import namespace="3fbe35ea-f99b-4e54-8f70-2c13329446f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e9a0c-2f06-4008-9f83-c6e3d440df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be35ea-f99b-4e54-8f70-2c13329446f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Koplietošanas norādes jaucējkod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5A1D77-9DAE-4B16-BABB-2F4F9A0329EF}">
  <ds:schemaRefs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3fbe35ea-f99b-4e54-8f70-2c13329446f4"/>
    <ds:schemaRef ds:uri="http://schemas.microsoft.com/office/2006/documentManagement/types"/>
    <ds:schemaRef ds:uri="http://schemas.openxmlformats.org/package/2006/metadata/core-properties"/>
    <ds:schemaRef ds:uri="fc5e9a0c-2f06-4008-9f83-c6e3d440df5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2D36B7D-07CF-4ACB-AA36-B5F4D02B21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6653F0-AF0D-4A0F-A399-F982EB254A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5e9a0c-2f06-4008-9f83-c6e3d440df51"/>
    <ds:schemaRef ds:uri="3fbe35ea-f99b-4e54-8f70-2c13329446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157</Words>
  <Application>Microsoft Office PowerPoint</Application>
  <PresentationFormat>Platekrāna</PresentationFormat>
  <Paragraphs>55</Paragraphs>
  <Slides>7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Times New Roman</vt:lpstr>
      <vt:lpstr>Verdana</vt:lpstr>
      <vt:lpstr>Office Theme</vt:lpstr>
      <vt:lpstr>Iekšlietu ministrijas Informācijas centra programmatūras izstrādes ietvars   18.02.2026</vt:lpstr>
      <vt:lpstr>Izaicinājumi</vt:lpstr>
      <vt:lpstr>Risinājums</vt:lpstr>
      <vt:lpstr>Priekšnosacījumi</vt:lpstr>
      <vt:lpstr>Realizācija</vt:lpstr>
      <vt:lpstr>Mācības</vt:lpstr>
      <vt:lpstr>Paldies!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Pārziņa loma IKT risinājumos</dc:title>
  <dc:creator>Aris Dzervans</dc:creator>
  <cp:lastModifiedBy>Aris Dzervans</cp:lastModifiedBy>
  <cp:revision>4</cp:revision>
  <dcterms:created xsi:type="dcterms:W3CDTF">2024-03-22T15:09:36Z</dcterms:created>
  <dcterms:modified xsi:type="dcterms:W3CDTF">2026-02-18T09:07:50Z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0x0101001E6052AD69E02345895E6037D18456D1</vt:lpwstr>
  </property>
</Properties>
</file>