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D33CC4-9E05-A90C-F60B-9265D342E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F3B28AE-45E9-D503-0972-4E4638D1C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29E8994-F71F-789A-D1AC-BBD2575B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63D8E1-3475-5C4A-B8E3-06ED50C4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9C8B36D-678A-BBBF-94B7-B76366B1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523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71854A-2E43-0327-0533-4A4E1541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11EF311-ECDE-9789-2FA6-05972FE90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3B5F0FD-3C34-9495-25BF-C4813347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32753E1-0C8C-3789-8EA8-B77760C5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C927FE9-6520-BB18-7B09-EBA2209C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956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F7AE0CA9-E375-271E-9663-8FF00B90F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EC7C0B6-FBBF-0289-1ABE-25E973990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CE32936-2518-EDB2-99A1-867A9BF2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9B68C2F-697D-2ABD-6373-15E04C55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06C4A82-58BD-0E51-64D7-CC3315E3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146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A162F1E-EA91-D1B3-EFE5-24EFF247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D7C0A5E-9378-838D-F973-8E1024ED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FCFB5B5-06DD-FD4D-D8C3-67A428B5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7096809-7F8D-5037-25BA-47FCA4E6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BC9A6A7-3E3F-8EE0-1EB9-0FD5F968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51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661454-82B6-8625-CC61-592DF57C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D1CEA39-6935-4290-7312-976FBD61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0AE7E99-B2FB-B274-95E5-BDE308D5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5E12AAF-7052-115F-3F03-9D3ECA7F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0BFA190-A0D0-FD72-4742-4F2B0C54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60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940861-E21F-FF21-366B-97058DF0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783B050-2F6E-7BC5-F346-476EF4A69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3BD02EC-D525-7D26-0DA7-AFB7E0E0E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FE2FE55-E690-2159-F7AB-7B9F2878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FCDCC4D-6594-1C9E-1FAA-1C5F16EF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BBF5BE-AAE3-F167-26F3-B3E8A174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427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095143-1479-359D-A1E2-D406111A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A40549D-7668-169D-DF1F-2BE1A2112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9E7EC5BD-BB87-B064-00D9-466F89254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0D8E821-40CA-6EBF-64A7-9AF56F7CC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755290A-4316-6106-7431-01793A6CD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7639E5C-C834-C1D8-4BA4-A5343D59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DC070B0D-B3BC-02E6-9BA1-E1C3FE69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0670D456-3FEE-72D9-1C05-9C9DA8D4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97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A86BF29-CE66-42C4-B47E-5199F819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8CC462D7-310F-9965-3290-60481E39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87074C2-0F02-3CFC-657C-2569D6B7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5339CDB-767C-BA83-E76B-31E78601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10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6CE95B02-7676-C0F0-FCFB-B22E34D2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7CE7D45-E4EE-174D-1A6E-BE94BF17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BCE3BBE-79D2-1285-3EA8-AF75984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89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B4071DA-CF9E-EB31-4CE5-DA3FBA92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8FB2B45-DF75-437A-8902-73CEB3149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2CB1D99-4B8F-3558-BEF1-C5E52AB4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D174148-42F0-565B-58F0-ED92166B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41504DF-34FC-02B3-BB8A-B941A16B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68030BE-31EE-CEEB-9CA4-39FA1C42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18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6416A4-1698-8B07-46AA-F42B3D99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BF8C01F3-0C90-7745-6758-E92AF3DC2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79793BF-8EEC-86F2-34FC-1355D17F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7B39F0E-FBE7-B666-F47F-1E573E8E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C78D7CA-317C-1873-343E-3DA749ED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7266F8D-BE58-C2C8-3A93-D53EDF88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4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F78E0419-EF35-7D1E-F166-A1D10A62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631A60B-0574-C687-E16C-305693D5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A6CB377-319E-E970-FEDE-5593CC9F2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2284-5644-40B7-A0DD-7C40B82A81B6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4A01081-82B3-FC52-EB7A-F606492A0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E4C3A46-2639-E015-61CF-D15B5AC08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4BC4-169A-4F53-B13B-8F1F8DF28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574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6D75D519-7585-49FB-CBA7-6E1C31330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"/>
            <a:ext cx="12192000" cy="68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6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0AC9E-B0D6-87C4-76BE-7DDDFA29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50335165-41B4-09C1-6844-BF0976DB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"/>
            <a:ext cx="12192000" cy="68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A8813-6E8B-139A-4659-ED3D5C25F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D16F7487-F020-E47E-3CB2-FC8C0F40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"/>
            <a:ext cx="12192000" cy="68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8785D-C67A-E442-EAF4-8B80E093A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74303F0E-D5D6-FFB4-400C-9ED1F5DC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"/>
            <a:ext cx="12192000" cy="68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7911F-669A-579C-BE40-22A35203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5D15EE24-9D79-71F8-B24D-2768B703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"/>
            <a:ext cx="12192000" cy="68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8F33-ED42-0F7E-B8EA-31176AD0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1F22AB6B-37F0-F73B-D140-50D0C6E91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"/>
            <a:ext cx="12192000" cy="68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Platekrāna</PresentationFormat>
  <Paragraphs>0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Līga Lindenbauma</dc:creator>
  <cp:lastModifiedBy>Līga Lindenbauma</cp:lastModifiedBy>
  <cp:revision>1</cp:revision>
  <dcterms:created xsi:type="dcterms:W3CDTF">2026-02-18T10:33:34Z</dcterms:created>
  <dcterms:modified xsi:type="dcterms:W3CDTF">2026-02-18T10:38:15Z</dcterms:modified>
</cp:coreProperties>
</file>