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1" r:id="rId2"/>
    <p:sldId id="2563" r:id="rId3"/>
    <p:sldId id="2562" r:id="rId4"/>
    <p:sldId id="2565" r:id="rId5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BD47FB-A4A5-4546-914D-FC1A59C5C545}" v="56" dt="2026-02-17T13:19:26.9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9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rgejs Ņikitjuks" userId="d39ddd1f-79b8-41af-81b6-0cfc745742b2" providerId="ADAL" clId="{5FD05871-DB5A-497B-A34A-2AEB9E8F68D2}"/>
    <pc:docChg chg="custSel addSld delSld modSld sldOrd">
      <pc:chgData name="Sergejs Ņikitjuks" userId="d39ddd1f-79b8-41af-81b6-0cfc745742b2" providerId="ADAL" clId="{5FD05871-DB5A-497B-A34A-2AEB9E8F68D2}" dt="2026-02-17T13:33:57.982" v="440" actId="14100"/>
      <pc:docMkLst>
        <pc:docMk/>
      </pc:docMkLst>
      <pc:sldChg chg="new del">
        <pc:chgData name="Sergejs Ņikitjuks" userId="d39ddd1f-79b8-41af-81b6-0cfc745742b2" providerId="ADAL" clId="{5FD05871-DB5A-497B-A34A-2AEB9E8F68D2}" dt="2026-02-17T12:19:38.417" v="3" actId="47"/>
        <pc:sldMkLst>
          <pc:docMk/>
          <pc:sldMk cId="2258352170" sldId="256"/>
        </pc:sldMkLst>
      </pc:sldChg>
      <pc:sldChg chg="delSp modSp add mod delAnim modAnim">
        <pc:chgData name="Sergejs Ņikitjuks" userId="d39ddd1f-79b8-41af-81b6-0cfc745742b2" providerId="ADAL" clId="{5FD05871-DB5A-497B-A34A-2AEB9E8F68D2}" dt="2026-02-17T13:29:08.561" v="398" actId="478"/>
        <pc:sldMkLst>
          <pc:docMk/>
          <pc:sldMk cId="4272479455" sldId="2561"/>
        </pc:sldMkLst>
        <pc:spChg chg="mod">
          <ac:chgData name="Sergejs Ņikitjuks" userId="d39ddd1f-79b8-41af-81b6-0cfc745742b2" providerId="ADAL" clId="{5FD05871-DB5A-497B-A34A-2AEB9E8F68D2}" dt="2026-02-17T12:20:18.343" v="41" actId="20577"/>
          <ac:spMkLst>
            <pc:docMk/>
            <pc:sldMk cId="4272479455" sldId="2561"/>
            <ac:spMk id="2" creationId="{63947227-7E1E-4237-FE42-9BDADD927617}"/>
          </ac:spMkLst>
        </pc:spChg>
        <pc:spChg chg="del mod">
          <ac:chgData name="Sergejs Ņikitjuks" userId="d39ddd1f-79b8-41af-81b6-0cfc745742b2" providerId="ADAL" clId="{5FD05871-DB5A-497B-A34A-2AEB9E8F68D2}" dt="2026-02-17T13:29:08.561" v="398" actId="478"/>
          <ac:spMkLst>
            <pc:docMk/>
            <pc:sldMk cId="4272479455" sldId="2561"/>
            <ac:spMk id="3" creationId="{10917C29-D031-F4F3-BFAF-6001F2A0DF18}"/>
          </ac:spMkLst>
        </pc:spChg>
      </pc:sldChg>
      <pc:sldChg chg="addSp modSp new mod setBg">
        <pc:chgData name="Sergejs Ņikitjuks" userId="d39ddd1f-79b8-41af-81b6-0cfc745742b2" providerId="ADAL" clId="{5FD05871-DB5A-497B-A34A-2AEB9E8F68D2}" dt="2026-02-17T13:20:21.456" v="397" actId="26606"/>
        <pc:sldMkLst>
          <pc:docMk/>
          <pc:sldMk cId="408536048" sldId="2562"/>
        </pc:sldMkLst>
        <pc:spChg chg="mod">
          <ac:chgData name="Sergejs Ņikitjuks" userId="d39ddd1f-79b8-41af-81b6-0cfc745742b2" providerId="ADAL" clId="{5FD05871-DB5A-497B-A34A-2AEB9E8F68D2}" dt="2026-02-17T13:20:21.456" v="397" actId="26606"/>
          <ac:spMkLst>
            <pc:docMk/>
            <pc:sldMk cId="408536048" sldId="2562"/>
            <ac:spMk id="2" creationId="{36FBCD54-2812-F37A-9055-5B5EAB0344F1}"/>
          </ac:spMkLst>
        </pc:spChg>
        <pc:spChg chg="mod">
          <ac:chgData name="Sergejs Ņikitjuks" userId="d39ddd1f-79b8-41af-81b6-0cfc745742b2" providerId="ADAL" clId="{5FD05871-DB5A-497B-A34A-2AEB9E8F68D2}" dt="2026-02-17T13:20:21.456" v="397" actId="26606"/>
          <ac:spMkLst>
            <pc:docMk/>
            <pc:sldMk cId="408536048" sldId="2562"/>
            <ac:spMk id="3" creationId="{2BE8AF95-646D-8490-CAC7-C4F3220DA034}"/>
          </ac:spMkLst>
        </pc:spChg>
        <pc:spChg chg="add">
          <ac:chgData name="Sergejs Ņikitjuks" userId="d39ddd1f-79b8-41af-81b6-0cfc745742b2" providerId="ADAL" clId="{5FD05871-DB5A-497B-A34A-2AEB9E8F68D2}" dt="2026-02-17T13:20:21.456" v="397" actId="26606"/>
          <ac:spMkLst>
            <pc:docMk/>
            <pc:sldMk cId="408536048" sldId="2562"/>
            <ac:spMk id="8" creationId="{907EF6B7-1338-4443-8C46-6A318D952DFD}"/>
          </ac:spMkLst>
        </pc:spChg>
        <pc:spChg chg="add">
          <ac:chgData name="Sergejs Ņikitjuks" userId="d39ddd1f-79b8-41af-81b6-0cfc745742b2" providerId="ADAL" clId="{5FD05871-DB5A-497B-A34A-2AEB9E8F68D2}" dt="2026-02-17T13:20:21.456" v="397" actId="26606"/>
          <ac:spMkLst>
            <pc:docMk/>
            <pc:sldMk cId="408536048" sldId="2562"/>
            <ac:spMk id="10" creationId="{DAAE4CDD-124C-4DCF-9584-B6033B545DD5}"/>
          </ac:spMkLst>
        </pc:spChg>
        <pc:spChg chg="add">
          <ac:chgData name="Sergejs Ņikitjuks" userId="d39ddd1f-79b8-41af-81b6-0cfc745742b2" providerId="ADAL" clId="{5FD05871-DB5A-497B-A34A-2AEB9E8F68D2}" dt="2026-02-17T13:20:21.456" v="397" actId="26606"/>
          <ac:spMkLst>
            <pc:docMk/>
            <pc:sldMk cId="408536048" sldId="2562"/>
            <ac:spMk id="12" creationId="{081E4A58-353D-44AE-B2FC-2A74E2E400F7}"/>
          </ac:spMkLst>
        </pc:spChg>
      </pc:sldChg>
      <pc:sldChg chg="addSp modSp add mod ord setBg">
        <pc:chgData name="Sergejs Ņikitjuks" userId="d39ddd1f-79b8-41af-81b6-0cfc745742b2" providerId="ADAL" clId="{5FD05871-DB5A-497B-A34A-2AEB9E8F68D2}" dt="2026-02-17T13:33:57.982" v="440" actId="14100"/>
        <pc:sldMkLst>
          <pc:docMk/>
          <pc:sldMk cId="2701295321" sldId="2563"/>
        </pc:sldMkLst>
        <pc:spChg chg="mod">
          <ac:chgData name="Sergejs Ņikitjuks" userId="d39ddd1f-79b8-41af-81b6-0cfc745742b2" providerId="ADAL" clId="{5FD05871-DB5A-497B-A34A-2AEB9E8F68D2}" dt="2026-02-17T13:20:17.324" v="396" actId="26606"/>
          <ac:spMkLst>
            <pc:docMk/>
            <pc:sldMk cId="2701295321" sldId="2563"/>
            <ac:spMk id="2" creationId="{8AE1FCD0-3ABA-6A0F-4206-9DF5C9D71F21}"/>
          </ac:spMkLst>
        </pc:spChg>
        <pc:spChg chg="mod">
          <ac:chgData name="Sergejs Ņikitjuks" userId="d39ddd1f-79b8-41af-81b6-0cfc745742b2" providerId="ADAL" clId="{5FD05871-DB5A-497B-A34A-2AEB9E8F68D2}" dt="2026-02-17T13:33:57.982" v="440" actId="14100"/>
          <ac:spMkLst>
            <pc:docMk/>
            <pc:sldMk cId="2701295321" sldId="2563"/>
            <ac:spMk id="3" creationId="{429AB221-D07A-1D69-0C49-FDD3EB1EB32A}"/>
          </ac:spMkLst>
        </pc:spChg>
        <pc:spChg chg="add">
          <ac:chgData name="Sergejs Ņikitjuks" userId="d39ddd1f-79b8-41af-81b6-0cfc745742b2" providerId="ADAL" clId="{5FD05871-DB5A-497B-A34A-2AEB9E8F68D2}" dt="2026-02-17T13:20:17.324" v="396" actId="26606"/>
          <ac:spMkLst>
            <pc:docMk/>
            <pc:sldMk cId="2701295321" sldId="2563"/>
            <ac:spMk id="8" creationId="{907EF6B7-1338-4443-8C46-6A318D952DFD}"/>
          </ac:spMkLst>
        </pc:spChg>
        <pc:spChg chg="add">
          <ac:chgData name="Sergejs Ņikitjuks" userId="d39ddd1f-79b8-41af-81b6-0cfc745742b2" providerId="ADAL" clId="{5FD05871-DB5A-497B-A34A-2AEB9E8F68D2}" dt="2026-02-17T13:20:17.324" v="396" actId="26606"/>
          <ac:spMkLst>
            <pc:docMk/>
            <pc:sldMk cId="2701295321" sldId="2563"/>
            <ac:spMk id="10" creationId="{DAAE4CDD-124C-4DCF-9584-B6033B545DD5}"/>
          </ac:spMkLst>
        </pc:spChg>
        <pc:spChg chg="add">
          <ac:chgData name="Sergejs Ņikitjuks" userId="d39ddd1f-79b8-41af-81b6-0cfc745742b2" providerId="ADAL" clId="{5FD05871-DB5A-497B-A34A-2AEB9E8F68D2}" dt="2026-02-17T13:20:17.324" v="396" actId="26606"/>
          <ac:spMkLst>
            <pc:docMk/>
            <pc:sldMk cId="2701295321" sldId="2563"/>
            <ac:spMk id="12" creationId="{081E4A58-353D-44AE-B2FC-2A74E2E400F7}"/>
          </ac:spMkLst>
        </pc:spChg>
      </pc:sldChg>
      <pc:sldChg chg="modSp new del mod">
        <pc:chgData name="Sergejs Ņikitjuks" userId="d39ddd1f-79b8-41af-81b6-0cfc745742b2" providerId="ADAL" clId="{5FD05871-DB5A-497B-A34A-2AEB9E8F68D2}" dt="2026-02-17T13:31:08.235" v="438" actId="47"/>
        <pc:sldMkLst>
          <pc:docMk/>
          <pc:sldMk cId="2477284942" sldId="2564"/>
        </pc:sldMkLst>
        <pc:spChg chg="mod">
          <ac:chgData name="Sergejs Ņikitjuks" userId="d39ddd1f-79b8-41af-81b6-0cfc745742b2" providerId="ADAL" clId="{5FD05871-DB5A-497B-A34A-2AEB9E8F68D2}" dt="2026-02-17T13:30:40.885" v="414" actId="5793"/>
          <ac:spMkLst>
            <pc:docMk/>
            <pc:sldMk cId="2477284942" sldId="2564"/>
            <ac:spMk id="3" creationId="{0BA60650-B211-804D-4BCC-7D63CDA6ADDB}"/>
          </ac:spMkLst>
        </pc:spChg>
      </pc:sldChg>
      <pc:sldChg chg="addSp modSp new mod setBg">
        <pc:chgData name="Sergejs Ņikitjuks" userId="d39ddd1f-79b8-41af-81b6-0cfc745742b2" providerId="ADAL" clId="{5FD05871-DB5A-497B-A34A-2AEB9E8F68D2}" dt="2026-02-17T13:31:13.883" v="439" actId="26606"/>
        <pc:sldMkLst>
          <pc:docMk/>
          <pc:sldMk cId="603741246" sldId="2565"/>
        </pc:sldMkLst>
        <pc:spChg chg="mod">
          <ac:chgData name="Sergejs Ņikitjuks" userId="d39ddd1f-79b8-41af-81b6-0cfc745742b2" providerId="ADAL" clId="{5FD05871-DB5A-497B-A34A-2AEB9E8F68D2}" dt="2026-02-17T13:31:13.883" v="439" actId="26606"/>
          <ac:spMkLst>
            <pc:docMk/>
            <pc:sldMk cId="603741246" sldId="2565"/>
            <ac:spMk id="2" creationId="{04716D9F-AE24-0D4A-DC81-259ACD989704}"/>
          </ac:spMkLst>
        </pc:spChg>
        <pc:spChg chg="mod">
          <ac:chgData name="Sergejs Ņikitjuks" userId="d39ddd1f-79b8-41af-81b6-0cfc745742b2" providerId="ADAL" clId="{5FD05871-DB5A-497B-A34A-2AEB9E8F68D2}" dt="2026-02-17T13:31:13.883" v="439" actId="26606"/>
          <ac:spMkLst>
            <pc:docMk/>
            <pc:sldMk cId="603741246" sldId="2565"/>
            <ac:spMk id="3" creationId="{12D1C6FB-FED8-A1A3-B6C4-BE2DA76553F2}"/>
          </ac:spMkLst>
        </pc:spChg>
        <pc:spChg chg="add">
          <ac:chgData name="Sergejs Ņikitjuks" userId="d39ddd1f-79b8-41af-81b6-0cfc745742b2" providerId="ADAL" clId="{5FD05871-DB5A-497B-A34A-2AEB9E8F68D2}" dt="2026-02-17T13:31:13.883" v="439" actId="26606"/>
          <ac:spMkLst>
            <pc:docMk/>
            <pc:sldMk cId="603741246" sldId="2565"/>
            <ac:spMk id="8" creationId="{943CAA20-3569-4189-9E48-239A229A86CA}"/>
          </ac:spMkLst>
        </pc:spChg>
        <pc:spChg chg="add">
          <ac:chgData name="Sergejs Ņikitjuks" userId="d39ddd1f-79b8-41af-81b6-0cfc745742b2" providerId="ADAL" clId="{5FD05871-DB5A-497B-A34A-2AEB9E8F68D2}" dt="2026-02-17T13:31:13.883" v="439" actId="26606"/>
          <ac:spMkLst>
            <pc:docMk/>
            <pc:sldMk cId="603741246" sldId="2565"/>
            <ac:spMk id="10" creationId="{DA542B6D-E775-4832-91DC-2D20F857813A}"/>
          </ac:spMkLst>
        </pc:spChg>
      </pc:sldChg>
      <pc:sldChg chg="new del">
        <pc:chgData name="Sergejs Ņikitjuks" userId="d39ddd1f-79b8-41af-81b6-0cfc745742b2" providerId="ADAL" clId="{5FD05871-DB5A-497B-A34A-2AEB9E8F68D2}" dt="2026-02-17T13:30:47.952" v="416" actId="47"/>
        <pc:sldMkLst>
          <pc:docMk/>
          <pc:sldMk cId="4062396577" sldId="256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EDCF3-0B23-4016-B59F-309AEDE1D71D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773482-6E2B-41E4-925D-6367E386D9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40803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/>
              <a:t>AI-generated content may be incorrect.
---
This presentation explores the integration of digital services and e-form solutions to enhance accessibility and efficiency. We will cover direct e-form links, QR code usage, data system integration, chatbot integration, mobile app adaptation, and payment solutions to improve service delivery.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9132-8BBF-4917-A0E6-E87CD7B7E736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32770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592A4-CEB0-0FDA-A0E0-B12C3C6EA5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58D7A2-40A0-43D7-C4B6-AC71A49F71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31576F-BEBB-87C0-8CDA-F3336D1A4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30FE-673B-4A39-A26C-00A0304991D2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5CF25-BAD0-12E9-52EC-68AC7F78E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2BEFE-B029-678F-7F3E-DA9056FBC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5E0C3-3667-410F-9F41-D56CACE09FF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14756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133FC-B68A-BCD3-2620-69DA0667D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C3CB86-681E-49D3-6DB7-126D0C46D4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8A1EC-976F-A6E5-DB02-A2EC18D37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30FE-673B-4A39-A26C-00A0304991D2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5590D-23EF-266D-2139-8C06EB580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EEAD7-5321-BF73-8AA8-CFCBB2DC9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5E0C3-3667-410F-9F41-D56CACE09FF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79653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5EA2A5-A500-C6AA-124D-CB655B7101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DDF6D8-B174-0017-BEA9-B2E2667D73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538EF-08F8-8EFB-346C-8E33BCCC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30FE-673B-4A39-A26C-00A0304991D2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650EDD-A04B-9518-C409-DF363B94E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BD9A8-F64A-4364-E984-3A89D50FF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5E0C3-3667-410F-9F41-D56CACE09FF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364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4480560" cy="1527048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7" y="2276856"/>
            <a:ext cx="4480560" cy="4041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CE823DF8-AABE-3B17-254E-81CD7CA2B5B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37594" y="0"/>
            <a:ext cx="6454406" cy="6399152"/>
          </a:xfrm>
          <a:custGeom>
            <a:avLst/>
            <a:gdLst>
              <a:gd name="connsiteX0" fmla="*/ 0 w 6454406"/>
              <a:gd name="connsiteY0" fmla="*/ 0 h 6399152"/>
              <a:gd name="connsiteX1" fmla="*/ 6454406 w 6454406"/>
              <a:gd name="connsiteY1" fmla="*/ 0 h 6399152"/>
              <a:gd name="connsiteX2" fmla="*/ 6454406 w 6454406"/>
              <a:gd name="connsiteY2" fmla="*/ 6399152 h 6399152"/>
              <a:gd name="connsiteX3" fmla="*/ 601995 w 6454406"/>
              <a:gd name="connsiteY3" fmla="*/ 6399152 h 6399152"/>
              <a:gd name="connsiteX4" fmla="*/ 0 w 6454406"/>
              <a:gd name="connsiteY4" fmla="*/ 5797156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54406" h="6399152">
                <a:moveTo>
                  <a:pt x="0" y="0"/>
                </a:moveTo>
                <a:lnTo>
                  <a:pt x="6454406" y="0"/>
                </a:lnTo>
                <a:lnTo>
                  <a:pt x="6454406" y="6399152"/>
                </a:lnTo>
                <a:lnTo>
                  <a:pt x="601995" y="6399152"/>
                </a:lnTo>
                <a:cubicBezTo>
                  <a:pt x="269522" y="6399152"/>
                  <a:pt x="0" y="6129629"/>
                  <a:pt x="0" y="5797156"/>
                </a:cubicBezTo>
                <a:close/>
              </a:path>
            </a:pathLst>
          </a:cu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58D8-7EDF-40A6-A98C-8CBDF59A319E}" type="datetime1">
              <a:rPr lang="en-US" smtClean="0"/>
              <a:t>2/17/2026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129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2AE21-33F4-972F-0BA0-66FC7F266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6668A-4F06-5C48-DA17-4ED68335A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B5B7DC-CEE3-8D47-28E6-CD66DF866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30FE-673B-4A39-A26C-00A0304991D2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F6F0D2-44D6-F3B2-16DD-2C1C5B372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D0B45-EFC2-F527-2723-8C74AE2E1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5E0C3-3667-410F-9F41-D56CACE09FF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02166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C6A1E-5ADE-13AC-99DB-8F363DA5F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8EC371-200A-CA3A-3EC2-E16AE15996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90238C-821D-059F-A5E6-40D5A6C02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30FE-673B-4A39-A26C-00A0304991D2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AC560-0774-94B9-6C92-4602D3572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FF4A7-5B9D-837E-0D3D-6B231474D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5E0C3-3667-410F-9F41-D56CACE09FF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3927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B2FE8-3CDD-B6F9-941E-5FFAE0880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1163E-4499-BB75-F664-D1C35884FF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23B5B5-C919-B081-BD36-8ED12328E4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644809-DFF7-9DAD-61D2-B475D52E0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30FE-673B-4A39-A26C-00A0304991D2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6FE74A-AF3D-DE20-0E05-53A76F807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F3C11C-4030-48B2-C99C-CB5473E1E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5E0C3-3667-410F-9F41-D56CACE09FF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58663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0BBF5-5D43-2943-D7FA-34D91BC18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1BFDBC-D9A3-4C4E-A0C8-18147CB0D5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4E0EFB-0928-777A-31EA-F36267F912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5C1F8D-E9A9-0488-3EA9-A75234B2C9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6AF1A5-35CF-3F5E-2E45-C43DC7545B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4CA7AA-8D73-9029-1457-7C80F546E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30FE-673B-4A39-A26C-00A0304991D2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3AD24E-88D0-0A25-AFC8-2E72862BA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EACD8A-D0A2-47E3-AF67-D3762F650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5E0C3-3667-410F-9F41-D56CACE09FF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92088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00DEB-CC97-182D-BEF4-1C8632479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AFA218-FE55-0EEF-4BB7-23BD0F399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30FE-673B-4A39-A26C-00A0304991D2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40D2FA-BE69-FC56-399E-33F64E710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6E9EB1-5D97-8148-B89C-0A55E3220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5E0C3-3667-410F-9F41-D56CACE09FF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5869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7120BB-78F2-C677-D5DC-1A9BE671F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30FE-673B-4A39-A26C-00A0304991D2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3C76CC-94CF-FEAA-53B4-4046EB740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65510B-464C-8535-4068-33586344C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5E0C3-3667-410F-9F41-D56CACE09FF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245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CAD2E-92D7-31FB-A731-DC19FB0E5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31410-0259-3AE3-58CB-C37280447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1B7F6C-15E7-7F09-61E2-64BA23A4A3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654F3F-52DF-A00A-9AF7-DD4331712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30FE-673B-4A39-A26C-00A0304991D2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53C05A-4D72-A9F1-AE99-B524EC1C7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C7FB6B-82DB-465A-874A-41981E0B9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5E0C3-3667-410F-9F41-D56CACE09FF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47130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EE5BF-A216-F244-D527-5C571ACD2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F514E6-2BCC-439E-FF7F-927C1D2D50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880C09-78BF-765D-D490-3563409DF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F08291-CCE8-B46F-B363-1FBD48FA6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30FE-673B-4A39-A26C-00A0304991D2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D61570-9778-812A-462A-A10FC188E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F5F646-543C-B967-2B58-5DC854E8B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5E0C3-3667-410F-9F41-D56CACE09FF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4138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FCB033-0014-01CA-97E4-B2546F5BC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369C34-96A2-FD06-79E0-556F934EE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8F098-AB84-2765-1CD6-D0F56A0048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4930FE-673B-4A39-A26C-00A0304991D2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C45C7-AB91-2DCF-804F-07C46D1C6D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1D69E-08C6-4085-02E2-424DA80350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95E0C3-3667-410F-9F41-D56CACE09FF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45027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47227-7E1E-4237-FE42-9BDADD927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603504"/>
            <a:ext cx="6255237" cy="1527048"/>
          </a:xfrm>
        </p:spPr>
        <p:txBody>
          <a:bodyPr anchor="b">
            <a:normAutofit fontScale="90000"/>
          </a:bodyPr>
          <a:lstStyle/>
          <a:p>
            <a:r>
              <a:rPr lang="lv-LV" b="1" dirty="0"/>
              <a:t>Valsts pakalpojumu jomas </a:t>
            </a:r>
            <a:br>
              <a:rPr lang="lv-LV" dirty="0"/>
            </a:br>
            <a:r>
              <a:rPr lang="lv-LV" b="1" dirty="0"/>
              <a:t>IKT arhitektūras labojumi</a:t>
            </a:r>
            <a:endParaRPr lang="lv-LV" dirty="0"/>
          </a:p>
        </p:txBody>
      </p:sp>
      <p:pic>
        <p:nvPicPr>
          <p:cNvPr id="8" name="Picture 7" descr="A green and red emblem with two lions and a lion with a yellow sun and a green border&#10;&#10;AI-generated content may be incorrect.">
            <a:extLst>
              <a:ext uri="{FF2B5EF4-FFF2-40B4-BE49-F238E27FC236}">
                <a16:creationId xmlns:a16="http://schemas.microsoft.com/office/drawing/2014/main" id="{BA1C49FB-9080-4C34-06FA-FB519CC85E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6"/>
          <a:stretch>
            <a:fillRect/>
          </a:stretch>
        </p:blipFill>
        <p:spPr>
          <a:xfrm>
            <a:off x="7203672" y="10"/>
            <a:ext cx="4988327" cy="4945616"/>
          </a:xfrm>
          <a:custGeom>
            <a:avLst/>
            <a:gdLst>
              <a:gd name="connsiteX0" fmla="*/ 0 w 6454406"/>
              <a:gd name="connsiteY0" fmla="*/ 0 h 6399152"/>
              <a:gd name="connsiteX1" fmla="*/ 6454406 w 6454406"/>
              <a:gd name="connsiteY1" fmla="*/ 0 h 6399152"/>
              <a:gd name="connsiteX2" fmla="*/ 6454406 w 6454406"/>
              <a:gd name="connsiteY2" fmla="*/ 6399152 h 6399152"/>
              <a:gd name="connsiteX3" fmla="*/ 601995 w 6454406"/>
              <a:gd name="connsiteY3" fmla="*/ 6399152 h 6399152"/>
              <a:gd name="connsiteX4" fmla="*/ 0 w 6454406"/>
              <a:gd name="connsiteY4" fmla="*/ 5797156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54406" h="6399152">
                <a:moveTo>
                  <a:pt x="0" y="0"/>
                </a:moveTo>
                <a:lnTo>
                  <a:pt x="6454406" y="0"/>
                </a:lnTo>
                <a:lnTo>
                  <a:pt x="6454406" y="6399152"/>
                </a:lnTo>
                <a:lnTo>
                  <a:pt x="601995" y="6399152"/>
                </a:lnTo>
                <a:cubicBezTo>
                  <a:pt x="269522" y="6399152"/>
                  <a:pt x="0" y="6129629"/>
                  <a:pt x="0" y="5797156"/>
                </a:cubicBezTo>
                <a:close/>
              </a:path>
            </a:pathLst>
          </a:custGeom>
          <a:noFill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5B5CE1-36D9-427F-1C6B-309725FCC3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1172" y="6490524"/>
            <a:ext cx="2841959" cy="336141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04EF954-66B1-4168-AF40-97F3DAF43FC4}" type="datetime1">
              <a:rPr lang="en-US" smtClean="0">
                <a:latin typeface="Abadi" panose="020B0604020104020204" pitchFamily="34" charset="-70"/>
              </a:rPr>
              <a:pPr>
                <a:spcAft>
                  <a:spcPts val="600"/>
                </a:spcAft>
              </a:pPr>
              <a:t>2/17/2026</a:t>
            </a:fld>
            <a:endParaRPr lang="en-US" dirty="0">
              <a:latin typeface="Abadi" panose="020B0604020104020204" pitchFamily="34" charset="-7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09668-A728-DF57-8D40-F38F7C005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8431" y="6490524"/>
            <a:ext cx="457200" cy="336141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84C450F2-3BB4-4AE4-8A35-A9D7AEA4C850}" type="slidenum">
              <a:rPr lang="en-US" smtClean="0">
                <a:latin typeface="Abadi" panose="020B0604020104020204" pitchFamily="34" charset="-70"/>
              </a:rPr>
              <a:pPr>
                <a:spcAft>
                  <a:spcPts val="600"/>
                </a:spcAft>
              </a:pPr>
              <a:t>1</a:t>
            </a:fld>
            <a:endParaRPr lang="en-US">
              <a:latin typeface="Abadi" panose="020B0604020104020204" pitchFamily="34" charset="-7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D572A5-627C-C657-8F21-349315711AE6}"/>
              </a:ext>
            </a:extLst>
          </p:cNvPr>
          <p:cNvSpPr txBox="1">
            <a:spLocks/>
          </p:cNvSpPr>
          <p:nvPr/>
        </p:nvSpPr>
        <p:spPr>
          <a:xfrm>
            <a:off x="8611741" y="6307643"/>
            <a:ext cx="3689797" cy="5394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lv-LV" dirty="0">
                <a:latin typeface="Abadi" panose="020B0604020104020204" pitchFamily="34" charset="-70"/>
              </a:rPr>
              <a:t>Pakalpojumu attīstības nodaļa</a:t>
            </a:r>
          </a:p>
        </p:txBody>
      </p:sp>
    </p:spTree>
    <p:extLst>
      <p:ext uri="{BB962C8B-B14F-4D97-AF65-F5344CB8AC3E}">
        <p14:creationId xmlns:p14="http://schemas.microsoft.com/office/powerpoint/2010/main" val="4272479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25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  <p:bldP spid="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29B2FB-CC87-BB43-9A64-77FFFBD76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E1FCD0-3ABA-6A0F-4206-9DF5C9D71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lv-LV">
                <a:solidFill>
                  <a:srgbClr val="FFFFFF"/>
                </a:solidFill>
              </a:rPr>
              <a:t>Kādi labojumi veikti?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AB221-D07A-1D69-0C49-FDD3EB1EB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94756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lv-LV" sz="2400" dirty="0"/>
              <a:t>1.Papildināti Arhitektūras centralizētās informācijas sistēmas un IKT risinājumi ar:</a:t>
            </a:r>
          </a:p>
          <a:p>
            <a:r>
              <a:rPr lang="lv-LV" sz="2400" dirty="0"/>
              <a:t>Valsts ieņēmumu dienesta Elektroniskās deklarēšanas sistēmas attīstības risinājumu esošās un jaunās funkcionalitātes apraksti;</a:t>
            </a:r>
          </a:p>
          <a:p>
            <a:r>
              <a:rPr lang="lv-LV" sz="2400" dirty="0"/>
              <a:t>Apliecības par nāves cēloni aprites </a:t>
            </a:r>
            <a:r>
              <a:rPr lang="lv-LV" sz="2400" dirty="0" err="1"/>
              <a:t>digitalizācijas</a:t>
            </a:r>
            <a:r>
              <a:rPr lang="lv-LV" sz="2400" dirty="0"/>
              <a:t> esošās un jaunās funkcionalitātes apraksti;</a:t>
            </a:r>
          </a:p>
          <a:p>
            <a:r>
              <a:rPr lang="lv-LV" sz="2400" dirty="0"/>
              <a:t>Latvija.gov.lv esošās un jaunās funkcionalitātes apraksti;</a:t>
            </a:r>
          </a:p>
          <a:p>
            <a:pPr marL="0" indent="0">
              <a:buNone/>
            </a:pPr>
            <a:r>
              <a:rPr lang="lv-LV" sz="2400" dirty="0"/>
              <a:t>2.Precizēts arhitektūras ieviešanas ceļa kartes pasākumu plāns:</a:t>
            </a:r>
          </a:p>
          <a:p>
            <a:r>
              <a:rPr lang="lv-LV" sz="2400" dirty="0"/>
              <a:t>Precizēti pasākumu finansējuma avoti un ieviešanas periodi;</a:t>
            </a:r>
          </a:p>
          <a:p>
            <a:pPr marL="0" indent="0">
              <a:buNone/>
            </a:pPr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2701295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FBCD54-2812-F37A-9055-5B5EAB034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lv-LV">
                <a:solidFill>
                  <a:srgbClr val="FFFFFF"/>
                </a:solidFill>
              </a:rPr>
              <a:t>Kāpēc veikti labojumi?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8AF95-646D-8490-CAC7-C4F3220DA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lv-LV" dirty="0"/>
              <a:t>Pakalpojumu jomas finansējuma samazinājums no 10 700 000 EUR uz 5 500 000 EUR;</a:t>
            </a:r>
          </a:p>
          <a:p>
            <a:r>
              <a:rPr lang="lv-LV" dirty="0"/>
              <a:t>Atspoguļo reālāku situāciju pakalpojumu jomā;</a:t>
            </a:r>
          </a:p>
          <a:p>
            <a:r>
              <a:rPr lang="lv-LV" dirty="0"/>
              <a:t>Detalizētāks skats uz plānotiem risinājumiem un to izmaksām;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08536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716D9F-AE24-0D4A-DC81-259ACD989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Paldies. </a:t>
            </a:r>
            <a:b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Jautājumi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D1C6FB-FED8-A1A3-B6C4-BE2DA76553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4983276"/>
            <a:ext cx="10512552" cy="1126680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41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182</Words>
  <Application>Microsoft Office PowerPoint</Application>
  <PresentationFormat>Widescreen</PresentationFormat>
  <Paragraphs>18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Abadi</vt:lpstr>
      <vt:lpstr>Aptos</vt:lpstr>
      <vt:lpstr>Aptos Display</vt:lpstr>
      <vt:lpstr>Arial</vt:lpstr>
      <vt:lpstr>Office Theme</vt:lpstr>
      <vt:lpstr>Valsts pakalpojumu jomas  IKT arhitektūras labojumi</vt:lpstr>
      <vt:lpstr>Kādi labojumi veikti?</vt:lpstr>
      <vt:lpstr>Kāpēc veikti labojumi?</vt:lpstr>
      <vt:lpstr>Paldies.  Jautājumi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Sergejs Ņikitjuks</dc:creator>
  <cp:lastModifiedBy>Sergejs Ņikitjuks</cp:lastModifiedBy>
  <cp:revision>1</cp:revision>
  <dcterms:created xsi:type="dcterms:W3CDTF">2026-02-17T12:18:46Z</dcterms:created>
  <dcterms:modified xsi:type="dcterms:W3CDTF">2026-02-17T13:34:06Z</dcterms:modified>
</cp:coreProperties>
</file>