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21" r:id="rId3"/>
    <p:sldId id="372" r:id="rId4"/>
    <p:sldId id="367" r:id="rId5"/>
    <p:sldId id="368" r:id="rId6"/>
    <p:sldId id="344" r:id="rId7"/>
    <p:sldId id="370" r:id="rId8"/>
    <p:sldId id="373" r:id="rId9"/>
    <p:sldId id="365" r:id="rId10"/>
    <p:sldId id="366" r:id="rId11"/>
    <p:sldId id="371" r:id="rId12"/>
    <p:sldId id="360" r:id="rId13"/>
    <p:sldId id="362" r:id="rId14"/>
    <p:sldId id="369" r:id="rId15"/>
  </p:sldIdLst>
  <p:sldSz cx="12192000" cy="6858000"/>
  <p:notesSz cx="7010400" cy="92964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30">
          <p15:clr>
            <a:srgbClr val="A4A3A4"/>
          </p15:clr>
        </p15:guide>
        <p15:guide id="2" pos="1504">
          <p15:clr>
            <a:srgbClr val="A4A3A4"/>
          </p15:clr>
        </p15:guide>
        <p15:guide id="3" pos="3940">
          <p15:clr>
            <a:srgbClr val="A4A3A4"/>
          </p15:clr>
        </p15:guide>
        <p15:guide id="4" orient="horz" pos="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02A"/>
    <a:srgbClr val="373737"/>
    <a:srgbClr val="4C9900"/>
    <a:srgbClr val="FFFFFF"/>
    <a:srgbClr val="CAECCB"/>
    <a:srgbClr val="6DC96F"/>
    <a:srgbClr val="E0EF98"/>
    <a:srgbClr val="EFF3EA"/>
    <a:srgbClr val="ECEBC9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5BD85-43D9-435B-B31B-BE0E72E8714F}" v="24" dt="2026-04-27T17:39:38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026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>
        <p:guide orient="horz" pos="1230"/>
        <p:guide pos="1504"/>
        <p:guide pos="3940"/>
        <p:guide orient="horz" pos="845"/>
      </p:guideLst>
    </p:cSldViewPr>
  </p:slideViewPr>
  <p:outlineViewPr>
    <p:cViewPr>
      <p:scale>
        <a:sx n="33" d="100"/>
        <a:sy n="33" d="100"/>
      </p:scale>
      <p:origin x="0" y="-295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āna Saulīte" userId="5d8c6c52-5454-468f-9521-6e31f000e6c2" providerId="ADAL" clId="{E6A67D39-18AC-4ABF-AFC7-BDA12C3313D6}"/>
    <pc:docChg chg="undo custSel addSld delSld modSld sldOrd">
      <pc:chgData name="Diāna Saulīte" userId="5d8c6c52-5454-468f-9521-6e31f000e6c2" providerId="ADAL" clId="{E6A67D39-18AC-4ABF-AFC7-BDA12C3313D6}" dt="2026-04-27T17:42:47.573" v="2400" actId="20577"/>
      <pc:docMkLst>
        <pc:docMk/>
      </pc:docMkLst>
      <pc:sldChg chg="modSp mod">
        <pc:chgData name="Diāna Saulīte" userId="5d8c6c52-5454-468f-9521-6e31f000e6c2" providerId="ADAL" clId="{E6A67D39-18AC-4ABF-AFC7-BDA12C3313D6}" dt="2026-04-24T09:14:31.349" v="1" actId="20577"/>
        <pc:sldMkLst>
          <pc:docMk/>
          <pc:sldMk cId="0" sldId="256"/>
        </pc:sldMkLst>
        <pc:spChg chg="mod">
          <ac:chgData name="Diāna Saulīte" userId="5d8c6c52-5454-468f-9521-6e31f000e6c2" providerId="ADAL" clId="{E6A67D39-18AC-4ABF-AFC7-BDA12C3313D6}" dt="2026-04-24T09:14:31.349" v="1" actId="20577"/>
          <ac:spMkLst>
            <pc:docMk/>
            <pc:sldMk cId="0" sldId="256"/>
            <ac:spMk id="12292" creationId="{BA5D4051-60C8-4C38-95E3-0A5B1D78DCC1}"/>
          </ac:spMkLst>
        </pc:spChg>
      </pc:sldChg>
      <pc:sldChg chg="modSp mod">
        <pc:chgData name="Diāna Saulīte" userId="5d8c6c52-5454-468f-9521-6e31f000e6c2" providerId="ADAL" clId="{E6A67D39-18AC-4ABF-AFC7-BDA12C3313D6}" dt="2026-04-27T17:41:02.059" v="2385" actId="255"/>
        <pc:sldMkLst>
          <pc:docMk/>
          <pc:sldMk cId="1704693463" sldId="321"/>
        </pc:sldMkLst>
        <pc:spChg chg="mod">
          <ac:chgData name="Diāna Saulīte" userId="5d8c6c52-5454-468f-9521-6e31f000e6c2" providerId="ADAL" clId="{E6A67D39-18AC-4ABF-AFC7-BDA12C3313D6}" dt="2026-04-27T17:41:02.059" v="2385" actId="255"/>
          <ac:spMkLst>
            <pc:docMk/>
            <pc:sldMk cId="1704693463" sldId="321"/>
            <ac:spMk id="3" creationId="{0954374A-0044-B672-7B2F-4B7E5711B543}"/>
          </ac:spMkLst>
        </pc:spChg>
      </pc:sldChg>
      <pc:sldChg chg="addSp delSp modSp mod">
        <pc:chgData name="Diāna Saulīte" userId="5d8c6c52-5454-468f-9521-6e31f000e6c2" providerId="ADAL" clId="{E6A67D39-18AC-4ABF-AFC7-BDA12C3313D6}" dt="2026-04-27T11:31:02.313" v="1401" actId="1076"/>
        <pc:sldMkLst>
          <pc:docMk/>
          <pc:sldMk cId="3066863718" sldId="344"/>
        </pc:sldMkLst>
        <pc:spChg chg="mod">
          <ac:chgData name="Diāna Saulīte" userId="5d8c6c52-5454-468f-9521-6e31f000e6c2" providerId="ADAL" clId="{E6A67D39-18AC-4ABF-AFC7-BDA12C3313D6}" dt="2026-04-27T11:16:48.588" v="1167" actId="27636"/>
          <ac:spMkLst>
            <pc:docMk/>
            <pc:sldMk cId="3066863718" sldId="344"/>
            <ac:spMk id="3" creationId="{DDFAFA55-D6B7-296D-8ED0-9AA51F7049CE}"/>
          </ac:spMkLst>
        </pc:spChg>
        <pc:spChg chg="add del">
          <ac:chgData name="Diāna Saulīte" userId="5d8c6c52-5454-468f-9521-6e31f000e6c2" providerId="ADAL" clId="{E6A67D39-18AC-4ABF-AFC7-BDA12C3313D6}" dt="2026-04-27T11:17:14.282" v="1169" actId="22"/>
          <ac:spMkLst>
            <pc:docMk/>
            <pc:sldMk cId="3066863718" sldId="344"/>
            <ac:spMk id="7" creationId="{9C264A48-43B8-3BC6-CF8D-D29592DB0BF8}"/>
          </ac:spMkLst>
        </pc:spChg>
        <pc:spChg chg="add mod">
          <ac:chgData name="Diāna Saulīte" userId="5d8c6c52-5454-468f-9521-6e31f000e6c2" providerId="ADAL" clId="{E6A67D39-18AC-4ABF-AFC7-BDA12C3313D6}" dt="2026-04-27T11:29:41.737" v="1367" actId="20577"/>
          <ac:spMkLst>
            <pc:docMk/>
            <pc:sldMk cId="3066863718" sldId="344"/>
            <ac:spMk id="8" creationId="{74123E7E-44EC-40DE-0968-7E9E6C78386E}"/>
          </ac:spMkLst>
        </pc:spChg>
        <pc:spChg chg="add mod">
          <ac:chgData name="Diāna Saulīte" userId="5d8c6c52-5454-468f-9521-6e31f000e6c2" providerId="ADAL" clId="{E6A67D39-18AC-4ABF-AFC7-BDA12C3313D6}" dt="2026-04-27T11:29:35.520" v="1366" actId="20577"/>
          <ac:spMkLst>
            <pc:docMk/>
            <pc:sldMk cId="3066863718" sldId="344"/>
            <ac:spMk id="11" creationId="{4FCE3EDF-DD8E-E7C4-A163-FDC238F470BD}"/>
          </ac:spMkLst>
        </pc:spChg>
        <pc:spChg chg="add mod">
          <ac:chgData name="Diāna Saulīte" userId="5d8c6c52-5454-468f-9521-6e31f000e6c2" providerId="ADAL" clId="{E6A67D39-18AC-4ABF-AFC7-BDA12C3313D6}" dt="2026-04-27T11:27:00.928" v="1303" actId="1076"/>
          <ac:spMkLst>
            <pc:docMk/>
            <pc:sldMk cId="3066863718" sldId="344"/>
            <ac:spMk id="12" creationId="{840E8F02-7D7D-544A-8165-4F7E2AD5DE41}"/>
          </ac:spMkLst>
        </pc:spChg>
        <pc:spChg chg="add mod">
          <ac:chgData name="Diāna Saulīte" userId="5d8c6c52-5454-468f-9521-6e31f000e6c2" providerId="ADAL" clId="{E6A67D39-18AC-4ABF-AFC7-BDA12C3313D6}" dt="2026-04-27T11:26:58.178" v="1302" actId="14100"/>
          <ac:spMkLst>
            <pc:docMk/>
            <pc:sldMk cId="3066863718" sldId="344"/>
            <ac:spMk id="13" creationId="{6831916B-44E2-923B-1083-D2B2D27F2F07}"/>
          </ac:spMkLst>
        </pc:spChg>
        <pc:spChg chg="add mod">
          <ac:chgData name="Diāna Saulīte" userId="5d8c6c52-5454-468f-9521-6e31f000e6c2" providerId="ADAL" clId="{E6A67D39-18AC-4ABF-AFC7-BDA12C3313D6}" dt="2026-04-27T11:31:02.313" v="1401" actId="1076"/>
          <ac:spMkLst>
            <pc:docMk/>
            <pc:sldMk cId="3066863718" sldId="344"/>
            <ac:spMk id="14" creationId="{84D109AC-8099-1B2F-D772-FFC3CF2D5BD9}"/>
          </ac:spMkLst>
        </pc:spChg>
      </pc:sldChg>
      <pc:sldChg chg="ord">
        <pc:chgData name="Diāna Saulīte" userId="5d8c6c52-5454-468f-9521-6e31f000e6c2" providerId="ADAL" clId="{E6A67D39-18AC-4ABF-AFC7-BDA12C3313D6}" dt="2026-04-24T14:25:55.534" v="1143"/>
        <pc:sldMkLst>
          <pc:docMk/>
          <pc:sldMk cId="3450442097" sldId="362"/>
        </pc:sldMkLst>
      </pc:sldChg>
      <pc:sldChg chg="modSp mod">
        <pc:chgData name="Diāna Saulīte" userId="5d8c6c52-5454-468f-9521-6e31f000e6c2" providerId="ADAL" clId="{E6A67D39-18AC-4ABF-AFC7-BDA12C3313D6}" dt="2026-04-27T11:40:50.311" v="1537" actId="13926"/>
        <pc:sldMkLst>
          <pc:docMk/>
          <pc:sldMk cId="1624416289" sldId="365"/>
        </pc:sldMkLst>
        <pc:spChg chg="mod">
          <ac:chgData name="Diāna Saulīte" userId="5d8c6c52-5454-468f-9521-6e31f000e6c2" providerId="ADAL" clId="{E6A67D39-18AC-4ABF-AFC7-BDA12C3313D6}" dt="2026-04-27T11:40:15.693" v="1534" actId="1076"/>
          <ac:spMkLst>
            <pc:docMk/>
            <pc:sldMk cId="1624416289" sldId="365"/>
            <ac:spMk id="3" creationId="{8187C68C-8459-2B8A-53D8-958EF3C08A66}"/>
          </ac:spMkLst>
        </pc:spChg>
        <pc:spChg chg="mod">
          <ac:chgData name="Diāna Saulīte" userId="5d8c6c52-5454-468f-9521-6e31f000e6c2" providerId="ADAL" clId="{E6A67D39-18AC-4ABF-AFC7-BDA12C3313D6}" dt="2026-04-27T11:39:34.185" v="1522" actId="20577"/>
          <ac:spMkLst>
            <pc:docMk/>
            <pc:sldMk cId="1624416289" sldId="365"/>
            <ac:spMk id="5" creationId="{8FC4241E-0573-83E1-B7D0-DFA07FB5BF15}"/>
          </ac:spMkLst>
        </pc:spChg>
        <pc:graphicFrameChg chg="mod modGraphic">
          <ac:chgData name="Diāna Saulīte" userId="5d8c6c52-5454-468f-9521-6e31f000e6c2" providerId="ADAL" clId="{E6A67D39-18AC-4ABF-AFC7-BDA12C3313D6}" dt="2026-04-27T11:40:50.311" v="1537" actId="13926"/>
          <ac:graphicFrameMkLst>
            <pc:docMk/>
            <pc:sldMk cId="1624416289" sldId="365"/>
            <ac:graphicFrameMk id="8" creationId="{D41A8873-301C-EE7D-F5F1-ABA13338E684}"/>
          </ac:graphicFrameMkLst>
        </pc:graphicFrameChg>
      </pc:sldChg>
      <pc:sldChg chg="addSp delSp modSp mod">
        <pc:chgData name="Diāna Saulīte" userId="5d8c6c52-5454-468f-9521-6e31f000e6c2" providerId="ADAL" clId="{E6A67D39-18AC-4ABF-AFC7-BDA12C3313D6}" dt="2026-04-24T14:26:20.474" v="1154" actId="14100"/>
        <pc:sldMkLst>
          <pc:docMk/>
          <pc:sldMk cId="3141688473" sldId="368"/>
        </pc:sldMkLst>
        <pc:spChg chg="mod">
          <ac:chgData name="Diāna Saulīte" userId="5d8c6c52-5454-468f-9521-6e31f000e6c2" providerId="ADAL" clId="{E6A67D39-18AC-4ABF-AFC7-BDA12C3313D6}" dt="2026-04-24T14:26:20.474" v="1154" actId="14100"/>
          <ac:spMkLst>
            <pc:docMk/>
            <pc:sldMk cId="3141688473" sldId="368"/>
            <ac:spMk id="2" creationId="{C275B19E-AC31-9F41-3005-4CB943AEE063}"/>
          </ac:spMkLst>
        </pc:spChg>
        <pc:spChg chg="add mod">
          <ac:chgData name="Diāna Saulīte" userId="5d8c6c52-5454-468f-9521-6e31f000e6c2" providerId="ADAL" clId="{E6A67D39-18AC-4ABF-AFC7-BDA12C3313D6}" dt="2026-04-24T14:25:42.907" v="1141" actId="1076"/>
          <ac:spMkLst>
            <pc:docMk/>
            <pc:sldMk cId="3141688473" sldId="368"/>
            <ac:spMk id="4" creationId="{E826FF1F-CD43-E5E8-725F-1ADA4A6A6996}"/>
          </ac:spMkLst>
        </pc:spChg>
        <pc:picChg chg="mod">
          <ac:chgData name="Diāna Saulīte" userId="5d8c6c52-5454-468f-9521-6e31f000e6c2" providerId="ADAL" clId="{E6A67D39-18AC-4ABF-AFC7-BDA12C3313D6}" dt="2026-04-24T14:21:01.379" v="971" actId="1076"/>
          <ac:picMkLst>
            <pc:docMk/>
            <pc:sldMk cId="3141688473" sldId="368"/>
            <ac:picMk id="7" creationId="{B2DC6321-3991-ACEC-CBF0-DAEC3FD6A7B2}"/>
          </ac:picMkLst>
        </pc:picChg>
        <pc:picChg chg="mod">
          <ac:chgData name="Diāna Saulīte" userId="5d8c6c52-5454-468f-9521-6e31f000e6c2" providerId="ADAL" clId="{E6A67D39-18AC-4ABF-AFC7-BDA12C3313D6}" dt="2026-04-24T14:20:58.156" v="969" actId="1076"/>
          <ac:picMkLst>
            <pc:docMk/>
            <pc:sldMk cId="3141688473" sldId="368"/>
            <ac:picMk id="32" creationId="{6E798A49-8B44-27C8-7BF6-AD3C21DE0BE8}"/>
          </ac:picMkLst>
        </pc:picChg>
      </pc:sldChg>
      <pc:sldChg chg="addSp delSp modSp mod modNotesTx">
        <pc:chgData name="Diāna Saulīte" userId="5d8c6c52-5454-468f-9521-6e31f000e6c2" providerId="ADAL" clId="{E6A67D39-18AC-4ABF-AFC7-BDA12C3313D6}" dt="2026-04-27T11:44:48.322" v="1705" actId="1076"/>
        <pc:sldMkLst>
          <pc:docMk/>
          <pc:sldMk cId="2005284494" sldId="370"/>
        </pc:sldMkLst>
        <pc:spChg chg="add mod">
          <ac:chgData name="Diāna Saulīte" userId="5d8c6c52-5454-468f-9521-6e31f000e6c2" providerId="ADAL" clId="{E6A67D39-18AC-4ABF-AFC7-BDA12C3313D6}" dt="2026-04-27T11:43:05.996" v="1661" actId="20577"/>
          <ac:spMkLst>
            <pc:docMk/>
            <pc:sldMk cId="2005284494" sldId="370"/>
            <ac:spMk id="3" creationId="{2AC38ED4-FD4E-4D7B-7F10-E14473C0A19B}"/>
          </ac:spMkLst>
        </pc:spChg>
        <pc:spChg chg="add mod">
          <ac:chgData name="Diāna Saulīte" userId="5d8c6c52-5454-468f-9521-6e31f000e6c2" providerId="ADAL" clId="{E6A67D39-18AC-4ABF-AFC7-BDA12C3313D6}" dt="2026-04-27T11:43:21.771" v="1693" actId="1076"/>
          <ac:spMkLst>
            <pc:docMk/>
            <pc:sldMk cId="2005284494" sldId="370"/>
            <ac:spMk id="7" creationId="{1E2C5575-36B5-0025-C415-128264644E38}"/>
          </ac:spMkLst>
        </pc:spChg>
        <pc:spChg chg="mod">
          <ac:chgData name="Diāna Saulīte" userId="5d8c6c52-5454-468f-9521-6e31f000e6c2" providerId="ADAL" clId="{E6A67D39-18AC-4ABF-AFC7-BDA12C3313D6}" dt="2026-04-27T11:31:54.367" v="1409" actId="1076"/>
          <ac:spMkLst>
            <pc:docMk/>
            <pc:sldMk cId="2005284494" sldId="370"/>
            <ac:spMk id="8" creationId="{410E8E04-1799-CCC9-DC97-C3B460CB64FB}"/>
          </ac:spMkLst>
        </pc:spChg>
        <pc:spChg chg="mod">
          <ac:chgData name="Diāna Saulīte" userId="5d8c6c52-5454-468f-9521-6e31f000e6c2" providerId="ADAL" clId="{E6A67D39-18AC-4ABF-AFC7-BDA12C3313D6}" dt="2026-04-27T11:31:56.752" v="1410" actId="1076"/>
          <ac:spMkLst>
            <pc:docMk/>
            <pc:sldMk cId="2005284494" sldId="370"/>
            <ac:spMk id="9" creationId="{5D29FBB6-5489-6A65-C97D-EBD4AA561AF0}"/>
          </ac:spMkLst>
        </pc:spChg>
        <pc:spChg chg="add mod">
          <ac:chgData name="Diāna Saulīte" userId="5d8c6c52-5454-468f-9521-6e31f000e6c2" providerId="ADAL" clId="{E6A67D39-18AC-4ABF-AFC7-BDA12C3313D6}" dt="2026-04-27T11:44:48.322" v="1705" actId="1076"/>
          <ac:spMkLst>
            <pc:docMk/>
            <pc:sldMk cId="2005284494" sldId="370"/>
            <ac:spMk id="13" creationId="{2A889783-02AB-F45D-B060-FF7E61FDD39E}"/>
          </ac:spMkLst>
        </pc:spChg>
        <pc:spChg chg="del">
          <ac:chgData name="Diāna Saulīte" userId="5d8c6c52-5454-468f-9521-6e31f000e6c2" providerId="ADAL" clId="{E6A67D39-18AC-4ABF-AFC7-BDA12C3313D6}" dt="2026-04-27T11:31:17.614" v="1402" actId="478"/>
          <ac:spMkLst>
            <pc:docMk/>
            <pc:sldMk cId="2005284494" sldId="370"/>
            <ac:spMk id="21" creationId="{48AABD87-948D-E3E0-A867-FEF53B001C38}"/>
          </ac:spMkLst>
        </pc:spChg>
        <pc:graphicFrameChg chg="mod">
          <ac:chgData name="Diāna Saulīte" userId="5d8c6c52-5454-468f-9521-6e31f000e6c2" providerId="ADAL" clId="{E6A67D39-18AC-4ABF-AFC7-BDA12C3313D6}" dt="2026-04-27T11:32:12.418" v="1412" actId="108"/>
          <ac:graphicFrameMkLst>
            <pc:docMk/>
            <pc:sldMk cId="2005284494" sldId="370"/>
            <ac:graphicFrameMk id="11" creationId="{D8582157-C2DF-E517-9EBD-01C5A81D792D}"/>
          </ac:graphicFrameMkLst>
        </pc:graphicFrameChg>
        <pc:picChg chg="mod">
          <ac:chgData name="Diāna Saulīte" userId="5d8c6c52-5454-468f-9521-6e31f000e6c2" providerId="ADAL" clId="{E6A67D39-18AC-4ABF-AFC7-BDA12C3313D6}" dt="2026-04-27T11:44:44.038" v="1704" actId="1076"/>
          <ac:picMkLst>
            <pc:docMk/>
            <pc:sldMk cId="2005284494" sldId="370"/>
            <ac:picMk id="4" creationId="{A981B40D-4B02-EBE6-E9BB-1DB754B4B7BE}"/>
          </ac:picMkLst>
        </pc:picChg>
        <pc:picChg chg="add mod">
          <ac:chgData name="Diāna Saulīte" userId="5d8c6c52-5454-468f-9521-6e31f000e6c2" providerId="ADAL" clId="{E6A67D39-18AC-4ABF-AFC7-BDA12C3313D6}" dt="2026-04-27T11:44:40.208" v="1703" actId="1076"/>
          <ac:picMkLst>
            <pc:docMk/>
            <pc:sldMk cId="2005284494" sldId="370"/>
            <ac:picMk id="12" creationId="{8BAE4540-3F64-F4BA-0237-091477AD1368}"/>
          </ac:picMkLst>
        </pc:picChg>
        <pc:picChg chg="del">
          <ac:chgData name="Diāna Saulīte" userId="5d8c6c52-5454-468f-9521-6e31f000e6c2" providerId="ADAL" clId="{E6A67D39-18AC-4ABF-AFC7-BDA12C3313D6}" dt="2026-04-27T11:31:20.275" v="1403" actId="478"/>
          <ac:picMkLst>
            <pc:docMk/>
            <pc:sldMk cId="2005284494" sldId="370"/>
            <ac:picMk id="20" creationId="{3E9B558D-2803-2AAB-40C3-0D662E0EAE31}"/>
          </ac:picMkLst>
        </pc:picChg>
      </pc:sldChg>
      <pc:sldChg chg="addSp delSp modSp add mod">
        <pc:chgData name="Diāna Saulīte" userId="5d8c6c52-5454-468f-9521-6e31f000e6c2" providerId="ADAL" clId="{E6A67D39-18AC-4ABF-AFC7-BDA12C3313D6}" dt="2026-04-24T14:09:24.414" v="930" actId="1076"/>
        <pc:sldMkLst>
          <pc:docMk/>
          <pc:sldMk cId="2166804033" sldId="372"/>
        </pc:sldMkLst>
        <pc:spChg chg="mod">
          <ac:chgData name="Diāna Saulīte" userId="5d8c6c52-5454-468f-9521-6e31f000e6c2" providerId="ADAL" clId="{E6A67D39-18AC-4ABF-AFC7-BDA12C3313D6}" dt="2026-04-24T13:58:34.676" v="776" actId="5793"/>
          <ac:spMkLst>
            <pc:docMk/>
            <pc:sldMk cId="2166804033" sldId="372"/>
            <ac:spMk id="3" creationId="{B2BD4DFD-FED8-0CBA-4FCF-39F0598DFDEA}"/>
          </ac:spMkLst>
        </pc:spChg>
        <pc:spChg chg="add mod">
          <ac:chgData name="Diāna Saulīte" userId="5d8c6c52-5454-468f-9521-6e31f000e6c2" providerId="ADAL" clId="{E6A67D39-18AC-4ABF-AFC7-BDA12C3313D6}" dt="2026-04-24T14:09:24.414" v="930" actId="1076"/>
          <ac:spMkLst>
            <pc:docMk/>
            <pc:sldMk cId="2166804033" sldId="372"/>
            <ac:spMk id="19" creationId="{B09D8723-BE15-9717-C853-7D5329633816}"/>
          </ac:spMkLst>
        </pc:spChg>
        <pc:picChg chg="add mod modCrop">
          <ac:chgData name="Diāna Saulīte" userId="5d8c6c52-5454-468f-9521-6e31f000e6c2" providerId="ADAL" clId="{E6A67D39-18AC-4ABF-AFC7-BDA12C3313D6}" dt="2026-04-24T13:57:06.070" v="624" actId="1076"/>
          <ac:picMkLst>
            <pc:docMk/>
            <pc:sldMk cId="2166804033" sldId="372"/>
            <ac:picMk id="4" creationId="{CE350FD5-381A-A77C-7CF3-37C58DD5C31C}"/>
          </ac:picMkLst>
        </pc:picChg>
        <pc:picChg chg="add mod modCrop">
          <ac:chgData name="Diāna Saulīte" userId="5d8c6c52-5454-468f-9521-6e31f000e6c2" providerId="ADAL" clId="{E6A67D39-18AC-4ABF-AFC7-BDA12C3313D6}" dt="2026-04-24T13:52:19.204" v="492" actId="1076"/>
          <ac:picMkLst>
            <pc:docMk/>
            <pc:sldMk cId="2166804033" sldId="372"/>
            <ac:picMk id="5" creationId="{037B6EDA-35BE-0826-3A05-5DAE1591081B}"/>
          </ac:picMkLst>
        </pc:picChg>
        <pc:picChg chg="add mod">
          <ac:chgData name="Diāna Saulīte" userId="5d8c6c52-5454-468f-9521-6e31f000e6c2" providerId="ADAL" clId="{E6A67D39-18AC-4ABF-AFC7-BDA12C3313D6}" dt="2026-04-24T14:06:48.531" v="832" actId="1076"/>
          <ac:picMkLst>
            <pc:docMk/>
            <pc:sldMk cId="2166804033" sldId="372"/>
            <ac:picMk id="16" creationId="{68F2FB22-7C42-3834-B0F9-03FBE68EE6EC}"/>
          </ac:picMkLst>
        </pc:picChg>
        <pc:picChg chg="add mod modCrop">
          <ac:chgData name="Diāna Saulīte" userId="5d8c6c52-5454-468f-9521-6e31f000e6c2" providerId="ADAL" clId="{E6A67D39-18AC-4ABF-AFC7-BDA12C3313D6}" dt="2026-04-24T14:07:19.572" v="855" actId="29295"/>
          <ac:picMkLst>
            <pc:docMk/>
            <pc:sldMk cId="2166804033" sldId="372"/>
            <ac:picMk id="18" creationId="{BEE6B7EF-A767-1FFB-7957-102D203FE415}"/>
          </ac:picMkLst>
        </pc:picChg>
      </pc:sldChg>
      <pc:sldChg chg="addSp delSp modSp add mod">
        <pc:chgData name="Diāna Saulīte" userId="5d8c6c52-5454-468f-9521-6e31f000e6c2" providerId="ADAL" clId="{E6A67D39-18AC-4ABF-AFC7-BDA12C3313D6}" dt="2026-04-27T17:42:47.573" v="2400" actId="20577"/>
        <pc:sldMkLst>
          <pc:docMk/>
          <pc:sldMk cId="3427419251" sldId="373"/>
        </pc:sldMkLst>
        <pc:spChg chg="mod">
          <ac:chgData name="Diāna Saulīte" userId="5d8c6c52-5454-468f-9521-6e31f000e6c2" providerId="ADAL" clId="{E6A67D39-18AC-4ABF-AFC7-BDA12C3313D6}" dt="2026-04-27T11:48:13.992" v="1764" actId="20577"/>
          <ac:spMkLst>
            <pc:docMk/>
            <pc:sldMk cId="3427419251" sldId="373"/>
            <ac:spMk id="2" creationId="{397ACEEF-6431-7A76-50DC-B4FC3DD9F2C2}"/>
          </ac:spMkLst>
        </pc:spChg>
        <pc:spChg chg="add mod">
          <ac:chgData name="Diāna Saulīte" userId="5d8c6c52-5454-468f-9521-6e31f000e6c2" providerId="ADAL" clId="{E6A67D39-18AC-4ABF-AFC7-BDA12C3313D6}" dt="2026-04-27T17:42:47.573" v="2400" actId="20577"/>
          <ac:spMkLst>
            <pc:docMk/>
            <pc:sldMk cId="3427419251" sldId="373"/>
            <ac:spMk id="3" creationId="{5503B170-7F45-4056-0417-24681F0828BD}"/>
          </ac:spMkLst>
        </pc:spChg>
        <pc:spChg chg="del">
          <ac:chgData name="Diāna Saulīte" userId="5d8c6c52-5454-468f-9521-6e31f000e6c2" providerId="ADAL" clId="{E6A67D39-18AC-4ABF-AFC7-BDA12C3313D6}" dt="2026-04-27T11:47:36.810" v="1709" actId="478"/>
          <ac:spMkLst>
            <pc:docMk/>
            <pc:sldMk cId="3427419251" sldId="373"/>
            <ac:spMk id="3" creationId="{F15F8F13-6F42-FA18-2E22-E2B9EB1C8F67}"/>
          </ac:spMkLst>
        </pc:spChg>
        <pc:spChg chg="add mod">
          <ac:chgData name="Diāna Saulīte" userId="5d8c6c52-5454-468f-9521-6e31f000e6c2" providerId="ADAL" clId="{E6A67D39-18AC-4ABF-AFC7-BDA12C3313D6}" dt="2026-04-27T12:30:03.978" v="2250" actId="1076"/>
          <ac:spMkLst>
            <pc:docMk/>
            <pc:sldMk cId="3427419251" sldId="373"/>
            <ac:spMk id="4" creationId="{B6B278CA-A99F-54D4-C445-F3D089F3693D}"/>
          </ac:spMkLst>
        </pc:spChg>
        <pc:spChg chg="del">
          <ac:chgData name="Diāna Saulīte" userId="5d8c6c52-5454-468f-9521-6e31f000e6c2" providerId="ADAL" clId="{E6A67D39-18AC-4ABF-AFC7-BDA12C3313D6}" dt="2026-04-27T11:47:49.459" v="1715" actId="478"/>
          <ac:spMkLst>
            <pc:docMk/>
            <pc:sldMk cId="3427419251" sldId="373"/>
            <ac:spMk id="7" creationId="{BADE0E15-5EFE-5ECB-0681-C2957AE07481}"/>
          </ac:spMkLst>
        </pc:spChg>
        <pc:spChg chg="del">
          <ac:chgData name="Diāna Saulīte" userId="5d8c6c52-5454-468f-9521-6e31f000e6c2" providerId="ADAL" clId="{E6A67D39-18AC-4ABF-AFC7-BDA12C3313D6}" dt="2026-04-27T11:47:44.884" v="1712" actId="478"/>
          <ac:spMkLst>
            <pc:docMk/>
            <pc:sldMk cId="3427419251" sldId="373"/>
            <ac:spMk id="8" creationId="{04BE7716-749D-FFA2-C60B-1710251309F9}"/>
          </ac:spMkLst>
        </pc:spChg>
        <pc:spChg chg="del">
          <ac:chgData name="Diāna Saulīte" userId="5d8c6c52-5454-468f-9521-6e31f000e6c2" providerId="ADAL" clId="{E6A67D39-18AC-4ABF-AFC7-BDA12C3313D6}" dt="2026-04-27T11:47:45.646" v="1713" actId="478"/>
          <ac:spMkLst>
            <pc:docMk/>
            <pc:sldMk cId="3427419251" sldId="373"/>
            <ac:spMk id="9" creationId="{CBD180A8-ABC8-4A18-8815-C4C0E2FF57C5}"/>
          </ac:spMkLst>
        </pc:spChg>
        <pc:spChg chg="add del mod">
          <ac:chgData name="Diāna Saulīte" userId="5d8c6c52-5454-468f-9521-6e31f000e6c2" providerId="ADAL" clId="{E6A67D39-18AC-4ABF-AFC7-BDA12C3313D6}" dt="2026-04-27T11:47:43.369" v="1711" actId="478"/>
          <ac:spMkLst>
            <pc:docMk/>
            <pc:sldMk cId="3427419251" sldId="373"/>
            <ac:spMk id="10" creationId="{1152B33E-0C0D-DD5E-72A1-0EBE2B24D2DF}"/>
          </ac:spMkLst>
        </pc:spChg>
        <pc:spChg chg="del">
          <ac:chgData name="Diāna Saulīte" userId="5d8c6c52-5454-468f-9521-6e31f000e6c2" providerId="ADAL" clId="{E6A67D39-18AC-4ABF-AFC7-BDA12C3313D6}" dt="2026-04-27T11:47:47.493" v="1714" actId="478"/>
          <ac:spMkLst>
            <pc:docMk/>
            <pc:sldMk cId="3427419251" sldId="373"/>
            <ac:spMk id="13" creationId="{8433F565-0104-AB6B-F796-6C54B30D54B5}"/>
          </ac:spMkLst>
        </pc:spChg>
        <pc:spChg chg="add del mod">
          <ac:chgData name="Diāna Saulīte" userId="5d8c6c52-5454-468f-9521-6e31f000e6c2" providerId="ADAL" clId="{E6A67D39-18AC-4ABF-AFC7-BDA12C3313D6}" dt="2026-04-27T11:58:47.642" v="1812" actId="478"/>
          <ac:spMkLst>
            <pc:docMk/>
            <pc:sldMk cId="3427419251" sldId="373"/>
            <ac:spMk id="14" creationId="{BD46D353-8E60-BCA3-597C-B8A575C7BACE}"/>
          </ac:spMkLst>
        </pc:spChg>
        <pc:spChg chg="add mod">
          <ac:chgData name="Diāna Saulīte" userId="5d8c6c52-5454-468f-9521-6e31f000e6c2" providerId="ADAL" clId="{E6A67D39-18AC-4ABF-AFC7-BDA12C3313D6}" dt="2026-04-27T12:21:04.576" v="1964" actId="20577"/>
          <ac:spMkLst>
            <pc:docMk/>
            <pc:sldMk cId="3427419251" sldId="373"/>
            <ac:spMk id="27" creationId="{103ACBAB-DBA8-3111-EB61-E59B34A49127}"/>
          </ac:spMkLst>
        </pc:spChg>
        <pc:spChg chg="add mod">
          <ac:chgData name="Diāna Saulīte" userId="5d8c6c52-5454-468f-9521-6e31f000e6c2" providerId="ADAL" clId="{E6A67D39-18AC-4ABF-AFC7-BDA12C3313D6}" dt="2026-04-27T12:24:53.489" v="2137" actId="20577"/>
          <ac:spMkLst>
            <pc:docMk/>
            <pc:sldMk cId="3427419251" sldId="373"/>
            <ac:spMk id="28" creationId="{239D26B4-CF97-5468-DB11-D8E0A5240245}"/>
          </ac:spMkLst>
        </pc:spChg>
        <pc:graphicFrameChg chg="del">
          <ac:chgData name="Diāna Saulīte" userId="5d8c6c52-5454-468f-9521-6e31f000e6c2" providerId="ADAL" clId="{E6A67D39-18AC-4ABF-AFC7-BDA12C3313D6}" dt="2026-04-27T11:47:35.457" v="1708" actId="478"/>
          <ac:graphicFrameMkLst>
            <pc:docMk/>
            <pc:sldMk cId="3427419251" sldId="373"/>
            <ac:graphicFrameMk id="11" creationId="{0F8F965E-E7E6-DA0B-6563-CA721C341852}"/>
          </ac:graphicFrameMkLst>
        </pc:graphicFrameChg>
        <pc:picChg chg="del">
          <ac:chgData name="Diāna Saulīte" userId="5d8c6c52-5454-468f-9521-6e31f000e6c2" providerId="ADAL" clId="{E6A67D39-18AC-4ABF-AFC7-BDA12C3313D6}" dt="2026-04-27T11:47:33.143" v="1707" actId="478"/>
          <ac:picMkLst>
            <pc:docMk/>
            <pc:sldMk cId="3427419251" sldId="373"/>
            <ac:picMk id="4" creationId="{FB4CE342-8FD5-484E-07A5-1B197C333967}"/>
          </ac:picMkLst>
        </pc:picChg>
        <pc:picChg chg="del">
          <ac:chgData name="Diāna Saulīte" userId="5d8c6c52-5454-468f-9521-6e31f000e6c2" providerId="ADAL" clId="{E6A67D39-18AC-4ABF-AFC7-BDA12C3313D6}" dt="2026-04-27T11:47:40.094" v="1710" actId="478"/>
          <ac:picMkLst>
            <pc:docMk/>
            <pc:sldMk cId="3427419251" sldId="373"/>
            <ac:picMk id="12" creationId="{5DAA53F2-FC3B-A80C-2577-413BDA4AFC07}"/>
          </ac:picMkLst>
        </pc:picChg>
        <pc:picChg chg="add mod">
          <ac:chgData name="Diāna Saulīte" userId="5d8c6c52-5454-468f-9521-6e31f000e6c2" providerId="ADAL" clId="{E6A67D39-18AC-4ABF-AFC7-BDA12C3313D6}" dt="2026-04-27T11:59:37.749" v="1814" actId="1076"/>
          <ac:picMkLst>
            <pc:docMk/>
            <pc:sldMk cId="3427419251" sldId="373"/>
            <ac:picMk id="16" creationId="{3A67B810-460A-2BE6-C244-64969CFD71CA}"/>
          </ac:picMkLst>
        </pc:picChg>
        <pc:picChg chg="add del mod modCrop">
          <ac:chgData name="Diāna Saulīte" userId="5d8c6c52-5454-468f-9521-6e31f000e6c2" providerId="ADAL" clId="{E6A67D39-18AC-4ABF-AFC7-BDA12C3313D6}" dt="2026-04-27T12:21:27.487" v="1986" actId="478"/>
          <ac:picMkLst>
            <pc:docMk/>
            <pc:sldMk cId="3427419251" sldId="373"/>
            <ac:picMk id="18" creationId="{40E7147C-D1B7-783F-23F6-D4C1B6B58925}"/>
          </ac:picMkLst>
        </pc:picChg>
        <pc:picChg chg="add del mod">
          <ac:chgData name="Diāna Saulīte" userId="5d8c6c52-5454-468f-9521-6e31f000e6c2" providerId="ADAL" clId="{E6A67D39-18AC-4ABF-AFC7-BDA12C3313D6}" dt="2026-04-27T12:27:54.067" v="2139" actId="478"/>
          <ac:picMkLst>
            <pc:docMk/>
            <pc:sldMk cId="3427419251" sldId="373"/>
            <ac:picMk id="20" creationId="{65A61E79-6DD9-C53D-2D4F-A34A50432908}"/>
          </ac:picMkLst>
        </pc:picChg>
        <pc:picChg chg="add del mod modCrop">
          <ac:chgData name="Diāna Saulīte" userId="5d8c6c52-5454-468f-9521-6e31f000e6c2" providerId="ADAL" clId="{E6A67D39-18AC-4ABF-AFC7-BDA12C3313D6}" dt="2026-04-27T12:13:04.021" v="1828" actId="478"/>
          <ac:picMkLst>
            <pc:docMk/>
            <pc:sldMk cId="3427419251" sldId="373"/>
            <ac:picMk id="22" creationId="{82050882-ECB4-662F-BF16-3F9EA9572095}"/>
          </ac:picMkLst>
        </pc:picChg>
        <pc:picChg chg="add mod">
          <ac:chgData name="Diāna Saulīte" userId="5d8c6c52-5454-468f-9521-6e31f000e6c2" providerId="ADAL" clId="{E6A67D39-18AC-4ABF-AFC7-BDA12C3313D6}" dt="2026-04-27T12:13:08.619" v="1830" actId="1076"/>
          <ac:picMkLst>
            <pc:docMk/>
            <pc:sldMk cId="3427419251" sldId="373"/>
            <ac:picMk id="24" creationId="{5E440906-ADEF-C6B3-05C9-A27A4BC845F6}"/>
          </ac:picMkLst>
        </pc:picChg>
        <pc:picChg chg="add mod">
          <ac:chgData name="Diāna Saulīte" userId="5d8c6c52-5454-468f-9521-6e31f000e6c2" providerId="ADAL" clId="{E6A67D39-18AC-4ABF-AFC7-BDA12C3313D6}" dt="2026-04-27T12:18:07.554" v="1834" actId="1076"/>
          <ac:picMkLst>
            <pc:docMk/>
            <pc:sldMk cId="3427419251" sldId="373"/>
            <ac:picMk id="26" creationId="{510F54A6-5CC5-D305-FB5E-3E44AFC394AD}"/>
          </ac:picMkLst>
        </pc:picChg>
        <pc:picChg chg="add del mod">
          <ac:chgData name="Diāna Saulīte" userId="5d8c6c52-5454-468f-9521-6e31f000e6c2" providerId="ADAL" clId="{E6A67D39-18AC-4ABF-AFC7-BDA12C3313D6}" dt="2026-04-27T12:27:48.976" v="2138" actId="478"/>
          <ac:picMkLst>
            <pc:docMk/>
            <pc:sldMk cId="3427419251" sldId="373"/>
            <ac:picMk id="30" creationId="{21102623-7FB1-0584-1F79-5FD88C3D031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5363A-D464-49AA-84B3-FF1CF02C713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lv-LV"/>
        </a:p>
      </dgm:t>
    </dgm:pt>
    <dgm:pt modelId="{E4A5F491-9B12-4F5A-90B9-101A67BA1361}">
      <dgm:prSet phldrT="[Text]" phldr="0"/>
      <dgm:spPr>
        <a:solidFill>
          <a:srgbClr val="29702A"/>
        </a:solidFill>
      </dgm:spPr>
      <dgm:t>
        <a:bodyPr/>
        <a:lstStyle/>
        <a:p>
          <a:pPr algn="ctr"/>
          <a:r>
            <a:rPr lang="lv-LV" dirty="0"/>
            <a:t>ZAĻĀS ZONAS</a:t>
          </a:r>
        </a:p>
      </dgm:t>
    </dgm:pt>
    <dgm:pt modelId="{F3A4FB48-0739-4CA7-9BB0-21E625873271}" type="parTrans" cxnId="{70473348-9EDD-49BD-AF11-63F3B741DCCF}">
      <dgm:prSet/>
      <dgm:spPr/>
      <dgm:t>
        <a:bodyPr/>
        <a:lstStyle/>
        <a:p>
          <a:pPr algn="ctr"/>
          <a:endParaRPr lang="lv-LV"/>
        </a:p>
      </dgm:t>
    </dgm:pt>
    <dgm:pt modelId="{B982C2BE-58AF-4576-B650-90DC395983C0}" type="sibTrans" cxnId="{70473348-9EDD-49BD-AF11-63F3B741DCCF}">
      <dgm:prSet/>
      <dgm:spPr/>
      <dgm:t>
        <a:bodyPr/>
        <a:lstStyle/>
        <a:p>
          <a:pPr algn="ctr"/>
          <a:endParaRPr lang="lv-LV"/>
        </a:p>
      </dgm:t>
    </dgm:pt>
    <dgm:pt modelId="{6567D151-176C-4C1E-BD84-3F20876A788A}">
      <dgm:prSet phldrT="[Text]" phldr="0"/>
      <dgm:spPr/>
      <dgm:t>
        <a:bodyPr/>
        <a:lstStyle/>
        <a:p>
          <a:pPr algn="ctr"/>
          <a:r>
            <a:rPr lang="lv-LV" dirty="0"/>
            <a:t>koki</a:t>
          </a:r>
        </a:p>
      </dgm:t>
    </dgm:pt>
    <dgm:pt modelId="{DCA74646-36FB-411A-B654-7BB85BE8539A}" type="parTrans" cxnId="{86A17AAF-9AA9-43C5-84A6-019F3C5C3E93}">
      <dgm:prSet/>
      <dgm:spPr/>
      <dgm:t>
        <a:bodyPr/>
        <a:lstStyle/>
        <a:p>
          <a:pPr algn="ctr"/>
          <a:endParaRPr lang="lv-LV"/>
        </a:p>
      </dgm:t>
    </dgm:pt>
    <dgm:pt modelId="{9217EEED-542F-416D-B24D-A37A22C1221B}" type="sibTrans" cxnId="{86A17AAF-9AA9-43C5-84A6-019F3C5C3E93}">
      <dgm:prSet/>
      <dgm:spPr/>
      <dgm:t>
        <a:bodyPr/>
        <a:lstStyle/>
        <a:p>
          <a:pPr algn="ctr"/>
          <a:endParaRPr lang="lv-LV"/>
        </a:p>
      </dgm:t>
    </dgm:pt>
    <dgm:pt modelId="{C2BAF6CF-E7D8-40E0-ABDC-F6790780BCE9}">
      <dgm:prSet phldrT="[Text]" phldr="0"/>
      <dgm:spPr/>
      <dgm:t>
        <a:bodyPr/>
        <a:lstStyle/>
        <a:p>
          <a:pPr algn="ctr"/>
          <a:r>
            <a:rPr lang="lv-LV" dirty="0"/>
            <a:t>krūmi un krūmaugi</a:t>
          </a:r>
        </a:p>
      </dgm:t>
    </dgm:pt>
    <dgm:pt modelId="{63681993-E9E4-48E4-95F3-87E6DA190503}" type="parTrans" cxnId="{04FFDBA1-9912-4294-9137-3AAB1DBA25B8}">
      <dgm:prSet/>
      <dgm:spPr/>
      <dgm:t>
        <a:bodyPr/>
        <a:lstStyle/>
        <a:p>
          <a:pPr algn="ctr"/>
          <a:endParaRPr lang="lv-LV"/>
        </a:p>
      </dgm:t>
    </dgm:pt>
    <dgm:pt modelId="{96D63FC4-9181-416E-A7AF-EE8C5AE5798D}" type="sibTrans" cxnId="{04FFDBA1-9912-4294-9137-3AAB1DBA25B8}">
      <dgm:prSet/>
      <dgm:spPr/>
      <dgm:t>
        <a:bodyPr/>
        <a:lstStyle/>
        <a:p>
          <a:pPr algn="ctr"/>
          <a:endParaRPr lang="lv-LV"/>
        </a:p>
      </dgm:t>
    </dgm:pt>
    <dgm:pt modelId="{4ACCC960-EE57-43FD-8564-6360051CAB50}">
      <dgm:prSet phldrT="[Text]" phldr="0"/>
      <dgm:spPr>
        <a:solidFill>
          <a:srgbClr val="29702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2860" tIns="15240" rIns="22860" bIns="15240" numCol="1" spcCol="1270" anchor="ctr" anchorCtr="0"/>
        <a:lstStyle/>
        <a:p>
          <a:pPr algn="ctr"/>
          <a:r>
            <a:rPr lang="lv-LV" dirty="0"/>
            <a:t>CORINE LAND COVER (CLC) plus </a:t>
          </a:r>
          <a:r>
            <a:rPr lang="lv-LV" dirty="0" err="1"/>
            <a:t>Backbone</a:t>
          </a:r>
          <a:r>
            <a:rPr lang="lv-LV" dirty="0"/>
            <a:t> klase</a:t>
          </a:r>
        </a:p>
      </dgm:t>
    </dgm:pt>
    <dgm:pt modelId="{99F98E5A-9CA3-4C04-953B-F0F06CB4CFB1}" type="parTrans" cxnId="{A6ED3BA6-B358-4F81-9C56-CA4ABA448216}">
      <dgm:prSet/>
      <dgm:spPr/>
      <dgm:t>
        <a:bodyPr/>
        <a:lstStyle/>
        <a:p>
          <a:pPr algn="ctr"/>
          <a:endParaRPr lang="lv-LV"/>
        </a:p>
      </dgm:t>
    </dgm:pt>
    <dgm:pt modelId="{066EDA94-32B9-4534-A438-B8B41BB9FF43}" type="sibTrans" cxnId="{A6ED3BA6-B358-4F81-9C56-CA4ABA448216}">
      <dgm:prSet/>
      <dgm:spPr/>
      <dgm:t>
        <a:bodyPr/>
        <a:lstStyle/>
        <a:p>
          <a:pPr algn="ctr"/>
          <a:endParaRPr lang="lv-LV"/>
        </a:p>
      </dgm:t>
    </dgm:pt>
    <dgm:pt modelId="{0A0EA7D4-CB65-4B98-AF7A-7DE6B8A8ED18}">
      <dgm:prSet phldrT="[Text]" phldr="0"/>
      <dgm:spPr/>
      <dgm:t>
        <a:bodyPr/>
        <a:lstStyle/>
        <a:p>
          <a:pPr algn="ctr"/>
          <a:r>
            <a:rPr lang="lv-LV" dirty="0"/>
            <a:t>2,3,4</a:t>
          </a:r>
        </a:p>
      </dgm:t>
    </dgm:pt>
    <dgm:pt modelId="{AA358C53-EA6D-4639-A5D1-B93691AA6AEB}" type="parTrans" cxnId="{D68CA610-4221-467E-A4C2-8D589A253C27}">
      <dgm:prSet/>
      <dgm:spPr/>
      <dgm:t>
        <a:bodyPr/>
        <a:lstStyle/>
        <a:p>
          <a:pPr algn="ctr"/>
          <a:endParaRPr lang="lv-LV"/>
        </a:p>
      </dgm:t>
    </dgm:pt>
    <dgm:pt modelId="{6294FA5C-4A82-4B78-A9B6-EB0928D9C9E1}" type="sibTrans" cxnId="{D68CA610-4221-467E-A4C2-8D589A253C27}">
      <dgm:prSet/>
      <dgm:spPr/>
      <dgm:t>
        <a:bodyPr/>
        <a:lstStyle/>
        <a:p>
          <a:pPr algn="ctr"/>
          <a:endParaRPr lang="lv-LV"/>
        </a:p>
      </dgm:t>
    </dgm:pt>
    <dgm:pt modelId="{AB29C31A-99F7-4DBD-8767-F17953CCB282}">
      <dgm:prSet phldrT="[Text]" phldr="0"/>
      <dgm:spPr/>
      <dgm:t>
        <a:bodyPr/>
        <a:lstStyle/>
        <a:p>
          <a:pPr algn="ctr"/>
          <a:r>
            <a:rPr lang="lv-LV" dirty="0"/>
            <a:t>5</a:t>
          </a:r>
        </a:p>
      </dgm:t>
    </dgm:pt>
    <dgm:pt modelId="{554F2875-89DD-4A15-AF0B-796EA760DC29}" type="parTrans" cxnId="{31E59AD8-12D3-4AEE-A8B8-D96351C15805}">
      <dgm:prSet/>
      <dgm:spPr/>
      <dgm:t>
        <a:bodyPr/>
        <a:lstStyle/>
        <a:p>
          <a:pPr algn="ctr"/>
          <a:endParaRPr lang="lv-LV"/>
        </a:p>
      </dgm:t>
    </dgm:pt>
    <dgm:pt modelId="{F48DF2FF-B791-4BE6-B6FD-421B2FC83EA5}" type="sibTrans" cxnId="{31E59AD8-12D3-4AEE-A8B8-D96351C15805}">
      <dgm:prSet/>
      <dgm:spPr/>
      <dgm:t>
        <a:bodyPr/>
        <a:lstStyle/>
        <a:p>
          <a:pPr algn="ctr"/>
          <a:endParaRPr lang="lv-LV"/>
        </a:p>
      </dgm:t>
    </dgm:pt>
    <dgm:pt modelId="{98AAD720-6240-4D7B-A4E1-86CA77444BFE}">
      <dgm:prSet phldrT="[Text]" phldr="0"/>
      <dgm:spPr/>
      <dgm:t>
        <a:bodyPr/>
        <a:lstStyle/>
        <a:p>
          <a:pPr algn="ctr"/>
          <a:r>
            <a:rPr lang="lv-LV" dirty="0"/>
            <a:t>ilggadīgās zālaugu veģetācijas</a:t>
          </a:r>
        </a:p>
      </dgm:t>
    </dgm:pt>
    <dgm:pt modelId="{62EF227D-A0A9-4450-9AD3-88214B5EE234}" type="parTrans" cxnId="{6BAA9566-F535-40BE-9D5E-5594B3AE6FE9}">
      <dgm:prSet/>
      <dgm:spPr/>
      <dgm:t>
        <a:bodyPr/>
        <a:lstStyle/>
        <a:p>
          <a:pPr algn="ctr"/>
          <a:endParaRPr lang="lv-LV"/>
        </a:p>
      </dgm:t>
    </dgm:pt>
    <dgm:pt modelId="{0E6C4E0E-18FD-42E2-BDAB-1C92F5989CB6}" type="sibTrans" cxnId="{6BAA9566-F535-40BE-9D5E-5594B3AE6FE9}">
      <dgm:prSet/>
      <dgm:spPr/>
      <dgm:t>
        <a:bodyPr/>
        <a:lstStyle/>
        <a:p>
          <a:pPr algn="ctr"/>
          <a:endParaRPr lang="lv-LV"/>
        </a:p>
      </dgm:t>
    </dgm:pt>
    <dgm:pt modelId="{D8FBE21A-9D12-4292-AC88-174A616D65AC}">
      <dgm:prSet phldrT="[Text]" phldr="0"/>
      <dgm:spPr/>
      <dgm:t>
        <a:bodyPr/>
        <a:lstStyle/>
        <a:p>
          <a:pPr algn="ctr"/>
          <a:r>
            <a:rPr lang="lv-LV" dirty="0"/>
            <a:t>ķērpji un sūnas</a:t>
          </a:r>
        </a:p>
      </dgm:t>
    </dgm:pt>
    <dgm:pt modelId="{59AC6CE3-A28F-40B0-A5C2-041C6D91FE99}" type="parTrans" cxnId="{AD0368AF-E834-4C87-A330-6F4C7B540192}">
      <dgm:prSet/>
      <dgm:spPr/>
      <dgm:t>
        <a:bodyPr/>
        <a:lstStyle/>
        <a:p>
          <a:pPr algn="ctr"/>
          <a:endParaRPr lang="lv-LV"/>
        </a:p>
      </dgm:t>
    </dgm:pt>
    <dgm:pt modelId="{663CFA04-DC93-4CA0-9268-0EA631171EC0}" type="sibTrans" cxnId="{AD0368AF-E834-4C87-A330-6F4C7B540192}">
      <dgm:prSet/>
      <dgm:spPr/>
      <dgm:t>
        <a:bodyPr/>
        <a:lstStyle/>
        <a:p>
          <a:pPr algn="ctr"/>
          <a:endParaRPr lang="lv-LV"/>
        </a:p>
      </dgm:t>
    </dgm:pt>
    <dgm:pt modelId="{533564DC-23D4-46C2-9FAC-F883879725EB}">
      <dgm:prSet phldrT="[Text]" phldr="0"/>
      <dgm:spPr/>
      <dgm:t>
        <a:bodyPr/>
        <a:lstStyle/>
        <a:p>
          <a:pPr algn="ctr"/>
          <a:r>
            <a:rPr lang="lv-LV" dirty="0"/>
            <a:t>dīķi un ūdensteces</a:t>
          </a:r>
        </a:p>
      </dgm:t>
    </dgm:pt>
    <dgm:pt modelId="{DBE6EFDA-7DF4-43B5-A3B5-7B6D2EECD973}" type="parTrans" cxnId="{3AA5FA56-BEBB-4EE1-B1B7-0E04351486EC}">
      <dgm:prSet/>
      <dgm:spPr/>
      <dgm:t>
        <a:bodyPr/>
        <a:lstStyle/>
        <a:p>
          <a:pPr algn="ctr"/>
          <a:endParaRPr lang="lv-LV"/>
        </a:p>
      </dgm:t>
    </dgm:pt>
    <dgm:pt modelId="{1FA03C1B-A0D1-4E66-945C-AEDDB54A861C}" type="sibTrans" cxnId="{3AA5FA56-BEBB-4EE1-B1B7-0E04351486EC}">
      <dgm:prSet/>
      <dgm:spPr/>
      <dgm:t>
        <a:bodyPr/>
        <a:lstStyle/>
        <a:p>
          <a:pPr algn="ctr"/>
          <a:endParaRPr lang="lv-LV"/>
        </a:p>
      </dgm:t>
    </dgm:pt>
    <dgm:pt modelId="{A9CDB7DE-75F9-43C5-B76B-906CA2F70BA9}">
      <dgm:prSet phldrT="[Text]" phldr="0"/>
      <dgm:spPr/>
      <dgm:t>
        <a:bodyPr/>
        <a:lstStyle/>
        <a:p>
          <a:pPr algn="ctr"/>
          <a:r>
            <a:rPr lang="lv-LV" dirty="0"/>
            <a:t>6</a:t>
          </a:r>
        </a:p>
      </dgm:t>
    </dgm:pt>
    <dgm:pt modelId="{D658C3C8-AF8F-4B93-AC09-C69A131E7EBC}" type="parTrans" cxnId="{27BA56C5-2798-4BDA-89FE-67D15F2C576A}">
      <dgm:prSet/>
      <dgm:spPr/>
      <dgm:t>
        <a:bodyPr/>
        <a:lstStyle/>
        <a:p>
          <a:pPr algn="ctr"/>
          <a:endParaRPr lang="lv-LV"/>
        </a:p>
      </dgm:t>
    </dgm:pt>
    <dgm:pt modelId="{5B3417FE-FC13-4323-B528-32A390D5CF4E}" type="sibTrans" cxnId="{27BA56C5-2798-4BDA-89FE-67D15F2C576A}">
      <dgm:prSet/>
      <dgm:spPr/>
      <dgm:t>
        <a:bodyPr/>
        <a:lstStyle/>
        <a:p>
          <a:pPr algn="ctr"/>
          <a:endParaRPr lang="lv-LV"/>
        </a:p>
      </dgm:t>
    </dgm:pt>
    <dgm:pt modelId="{0DC15DF8-9386-48FC-8548-278D501DB64F}">
      <dgm:prSet phldrT="[Text]" phldr="0"/>
      <dgm:spPr/>
      <dgm:t>
        <a:bodyPr/>
        <a:lstStyle/>
        <a:p>
          <a:pPr algn="ctr"/>
          <a:r>
            <a:rPr lang="lv-LV" dirty="0"/>
            <a:t>8</a:t>
          </a:r>
        </a:p>
      </dgm:t>
    </dgm:pt>
    <dgm:pt modelId="{06E7CE43-1BA5-48B4-95B9-C8ED38D4150E}" type="parTrans" cxnId="{F4802C43-4DD5-465F-8D92-5CBA69B90717}">
      <dgm:prSet/>
      <dgm:spPr/>
      <dgm:t>
        <a:bodyPr/>
        <a:lstStyle/>
        <a:p>
          <a:pPr algn="ctr"/>
          <a:endParaRPr lang="lv-LV"/>
        </a:p>
      </dgm:t>
    </dgm:pt>
    <dgm:pt modelId="{8C00C44F-DD7F-4291-8D20-1EC8F9E6ADC2}" type="sibTrans" cxnId="{F4802C43-4DD5-465F-8D92-5CBA69B90717}">
      <dgm:prSet/>
      <dgm:spPr/>
      <dgm:t>
        <a:bodyPr/>
        <a:lstStyle/>
        <a:p>
          <a:pPr algn="ctr"/>
          <a:endParaRPr lang="lv-LV"/>
        </a:p>
      </dgm:t>
    </dgm:pt>
    <dgm:pt modelId="{14D4E5C0-A27B-4D7F-B527-F4D2B1AFE360}">
      <dgm:prSet phldrT="[Text]" phldr="0"/>
      <dgm:spPr/>
      <dgm:t>
        <a:bodyPr/>
        <a:lstStyle/>
        <a:p>
          <a:pPr algn="ctr"/>
          <a:r>
            <a:rPr lang="lv-LV" dirty="0"/>
            <a:t>10</a:t>
          </a:r>
        </a:p>
      </dgm:t>
    </dgm:pt>
    <dgm:pt modelId="{1BD0FCC9-2E3E-46F7-9965-73ED08EA7ECB}" type="parTrans" cxnId="{BB666903-C412-4DD0-AB8E-E7345F9FA752}">
      <dgm:prSet/>
      <dgm:spPr/>
      <dgm:t>
        <a:bodyPr/>
        <a:lstStyle/>
        <a:p>
          <a:pPr algn="ctr"/>
          <a:endParaRPr lang="lv-LV"/>
        </a:p>
      </dgm:t>
    </dgm:pt>
    <dgm:pt modelId="{FB58B19B-EC62-498D-97EB-115001763430}" type="sibTrans" cxnId="{BB666903-C412-4DD0-AB8E-E7345F9FA752}">
      <dgm:prSet/>
      <dgm:spPr/>
      <dgm:t>
        <a:bodyPr/>
        <a:lstStyle/>
        <a:p>
          <a:pPr algn="ctr"/>
          <a:endParaRPr lang="lv-LV"/>
        </a:p>
      </dgm:t>
    </dgm:pt>
    <dgm:pt modelId="{D9EFFCAA-B880-4E48-9B73-E91F7DC48A42}">
      <dgm:prSet/>
      <dgm:spPr/>
      <dgm:t>
        <a:bodyPr/>
        <a:lstStyle/>
        <a:p>
          <a:endParaRPr lang="lv-LV"/>
        </a:p>
      </dgm:t>
    </dgm:pt>
    <dgm:pt modelId="{7965CE5A-892A-407C-9394-72439CD39951}" type="parTrans" cxnId="{85C5B873-4B25-435E-81F4-82D60ABD69B2}">
      <dgm:prSet/>
      <dgm:spPr/>
      <dgm:t>
        <a:bodyPr/>
        <a:lstStyle/>
        <a:p>
          <a:endParaRPr lang="lv-LV"/>
        </a:p>
      </dgm:t>
    </dgm:pt>
    <dgm:pt modelId="{EC9692DE-8835-4006-AFF6-D6C6E587E1F9}" type="sibTrans" cxnId="{85C5B873-4B25-435E-81F4-82D60ABD69B2}">
      <dgm:prSet/>
      <dgm:spPr/>
      <dgm:t>
        <a:bodyPr/>
        <a:lstStyle/>
        <a:p>
          <a:endParaRPr lang="lv-LV"/>
        </a:p>
      </dgm:t>
    </dgm:pt>
    <dgm:pt modelId="{E009E70B-28D7-4A32-9974-F3905260302B}" type="pres">
      <dgm:prSet presAssocID="{6B75363A-D464-49AA-84B3-FF1CF02C71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1816A7-FE1B-46DF-BD19-F7730889B3F0}" type="pres">
      <dgm:prSet presAssocID="{E4A5F491-9B12-4F5A-90B9-101A67BA1361}" presName="root" presStyleCnt="0"/>
      <dgm:spPr/>
    </dgm:pt>
    <dgm:pt modelId="{FDFF2589-AE87-4906-94A1-064CCC0BC698}" type="pres">
      <dgm:prSet presAssocID="{E4A5F491-9B12-4F5A-90B9-101A67BA1361}" presName="rootComposite" presStyleCnt="0"/>
      <dgm:spPr/>
    </dgm:pt>
    <dgm:pt modelId="{9BEFDF30-3858-4C60-A96A-48133C3E9CCD}" type="pres">
      <dgm:prSet presAssocID="{E4A5F491-9B12-4F5A-90B9-101A67BA1361}" presName="rootText" presStyleLbl="node1" presStyleIdx="0" presStyleCnt="2"/>
      <dgm:spPr/>
    </dgm:pt>
    <dgm:pt modelId="{521629C5-346F-4320-A449-A2612BAE9567}" type="pres">
      <dgm:prSet presAssocID="{E4A5F491-9B12-4F5A-90B9-101A67BA1361}" presName="rootConnector" presStyleLbl="node1" presStyleIdx="0" presStyleCnt="2"/>
      <dgm:spPr/>
    </dgm:pt>
    <dgm:pt modelId="{5E968E5F-093F-4395-884D-E008B6AEDC7C}" type="pres">
      <dgm:prSet presAssocID="{E4A5F491-9B12-4F5A-90B9-101A67BA1361}" presName="childShape" presStyleCnt="0"/>
      <dgm:spPr/>
    </dgm:pt>
    <dgm:pt modelId="{F002CDD9-A38E-45CD-8728-B8A4350DA8F5}" type="pres">
      <dgm:prSet presAssocID="{DCA74646-36FB-411A-B654-7BB85BE8539A}" presName="Name13" presStyleLbl="parChTrans1D2" presStyleIdx="0" presStyleCnt="10"/>
      <dgm:spPr/>
    </dgm:pt>
    <dgm:pt modelId="{F2037E02-16D5-47A1-A56D-3040DEF2C2CA}" type="pres">
      <dgm:prSet presAssocID="{6567D151-176C-4C1E-BD84-3F20876A788A}" presName="childText" presStyleLbl="bgAcc1" presStyleIdx="0" presStyleCnt="10" custLinFactNeighborX="-278" custLinFactNeighborY="4867">
        <dgm:presLayoutVars>
          <dgm:bulletEnabled val="1"/>
        </dgm:presLayoutVars>
      </dgm:prSet>
      <dgm:spPr/>
    </dgm:pt>
    <dgm:pt modelId="{A7F57169-34C1-4A2F-85F7-C50613B2CC0E}" type="pres">
      <dgm:prSet presAssocID="{63681993-E9E4-48E4-95F3-87E6DA190503}" presName="Name13" presStyleLbl="parChTrans1D2" presStyleIdx="1" presStyleCnt="10"/>
      <dgm:spPr/>
    </dgm:pt>
    <dgm:pt modelId="{43D4FD90-4BBC-4999-90FD-7050A78CE19B}" type="pres">
      <dgm:prSet presAssocID="{C2BAF6CF-E7D8-40E0-ABDC-F6790780BCE9}" presName="childText" presStyleLbl="bgAcc1" presStyleIdx="1" presStyleCnt="10">
        <dgm:presLayoutVars>
          <dgm:bulletEnabled val="1"/>
        </dgm:presLayoutVars>
      </dgm:prSet>
      <dgm:spPr/>
    </dgm:pt>
    <dgm:pt modelId="{8E1175B2-A4C0-4E50-A67B-646E4F87BA1F}" type="pres">
      <dgm:prSet presAssocID="{62EF227D-A0A9-4450-9AD3-88214B5EE234}" presName="Name13" presStyleLbl="parChTrans1D2" presStyleIdx="2" presStyleCnt="10"/>
      <dgm:spPr/>
    </dgm:pt>
    <dgm:pt modelId="{D8C1BE37-D4E8-458B-9F77-94A2B3836B50}" type="pres">
      <dgm:prSet presAssocID="{98AAD720-6240-4D7B-A4E1-86CA77444BFE}" presName="childText" presStyleLbl="bgAcc1" presStyleIdx="2" presStyleCnt="10">
        <dgm:presLayoutVars>
          <dgm:bulletEnabled val="1"/>
        </dgm:presLayoutVars>
      </dgm:prSet>
      <dgm:spPr/>
    </dgm:pt>
    <dgm:pt modelId="{4D08C48A-910F-4358-8903-2CB557EF03D7}" type="pres">
      <dgm:prSet presAssocID="{59AC6CE3-A28F-40B0-A5C2-041C6D91FE99}" presName="Name13" presStyleLbl="parChTrans1D2" presStyleIdx="3" presStyleCnt="10"/>
      <dgm:spPr/>
    </dgm:pt>
    <dgm:pt modelId="{70524D49-EF86-48FF-8187-A0BEDED9C7C7}" type="pres">
      <dgm:prSet presAssocID="{D8FBE21A-9D12-4292-AC88-174A616D65AC}" presName="childText" presStyleLbl="bgAcc1" presStyleIdx="3" presStyleCnt="10">
        <dgm:presLayoutVars>
          <dgm:bulletEnabled val="1"/>
        </dgm:presLayoutVars>
      </dgm:prSet>
      <dgm:spPr/>
    </dgm:pt>
    <dgm:pt modelId="{AB4C6A9E-1007-4CE0-A6FF-977A95E12C3B}" type="pres">
      <dgm:prSet presAssocID="{DBE6EFDA-7DF4-43B5-A3B5-7B6D2EECD973}" presName="Name13" presStyleLbl="parChTrans1D2" presStyleIdx="4" presStyleCnt="10"/>
      <dgm:spPr/>
    </dgm:pt>
    <dgm:pt modelId="{E0FAAC49-B468-430B-9F8A-D07486481956}" type="pres">
      <dgm:prSet presAssocID="{533564DC-23D4-46C2-9FAC-F883879725EB}" presName="childText" presStyleLbl="bgAcc1" presStyleIdx="4" presStyleCnt="10">
        <dgm:presLayoutVars>
          <dgm:bulletEnabled val="1"/>
        </dgm:presLayoutVars>
      </dgm:prSet>
      <dgm:spPr/>
    </dgm:pt>
    <dgm:pt modelId="{344F9752-6C18-4CC8-AC01-5E78FB0B50BF}" type="pres">
      <dgm:prSet presAssocID="{4ACCC960-EE57-43FD-8564-6360051CAB50}" presName="root" presStyleCnt="0"/>
      <dgm:spPr/>
    </dgm:pt>
    <dgm:pt modelId="{3F3E3747-5207-4D19-A9B6-43D0B128BB77}" type="pres">
      <dgm:prSet presAssocID="{4ACCC960-EE57-43FD-8564-6360051CAB50}" presName="rootComposite" presStyleCnt="0"/>
      <dgm:spPr/>
    </dgm:pt>
    <dgm:pt modelId="{99405794-ED25-4C02-A350-23EDD08D0C57}" type="pres">
      <dgm:prSet presAssocID="{4ACCC960-EE57-43FD-8564-6360051CAB50}" presName="rootText" presStyleLbl="node1" presStyleIdx="1" presStyleCnt="2"/>
      <dgm:spPr>
        <a:xfrm>
          <a:off x="3072838" y="2378"/>
          <a:ext cx="1399429" cy="699714"/>
        </a:xfrm>
        <a:prstGeom prst="roundRect">
          <a:avLst>
            <a:gd name="adj" fmla="val 10000"/>
          </a:avLst>
        </a:prstGeom>
      </dgm:spPr>
    </dgm:pt>
    <dgm:pt modelId="{6D73E295-6A27-4456-B188-5B8C0F9730DF}" type="pres">
      <dgm:prSet presAssocID="{4ACCC960-EE57-43FD-8564-6360051CAB50}" presName="rootConnector" presStyleLbl="node1" presStyleIdx="1" presStyleCnt="2"/>
      <dgm:spPr/>
    </dgm:pt>
    <dgm:pt modelId="{BF01F70F-DF73-4EA5-8000-B8C877852F83}" type="pres">
      <dgm:prSet presAssocID="{4ACCC960-EE57-43FD-8564-6360051CAB50}" presName="childShape" presStyleCnt="0"/>
      <dgm:spPr/>
    </dgm:pt>
    <dgm:pt modelId="{FC22E2C4-8A93-4F9A-A20C-8C102F3A7AF2}" type="pres">
      <dgm:prSet presAssocID="{AA358C53-EA6D-4639-A5D1-B93691AA6AEB}" presName="Name13" presStyleLbl="parChTrans1D2" presStyleIdx="5" presStyleCnt="10"/>
      <dgm:spPr/>
    </dgm:pt>
    <dgm:pt modelId="{9A0E5B37-3819-4768-A807-412B4669F20E}" type="pres">
      <dgm:prSet presAssocID="{0A0EA7D4-CB65-4B98-AF7A-7DE6B8A8ED18}" presName="childText" presStyleLbl="bgAcc1" presStyleIdx="5" presStyleCnt="10">
        <dgm:presLayoutVars>
          <dgm:bulletEnabled val="1"/>
        </dgm:presLayoutVars>
      </dgm:prSet>
      <dgm:spPr/>
    </dgm:pt>
    <dgm:pt modelId="{CDD8B2AB-B470-48A1-88B2-5741C127614E}" type="pres">
      <dgm:prSet presAssocID="{554F2875-89DD-4A15-AF0B-796EA760DC29}" presName="Name13" presStyleLbl="parChTrans1D2" presStyleIdx="6" presStyleCnt="10"/>
      <dgm:spPr/>
    </dgm:pt>
    <dgm:pt modelId="{629217AC-2563-40C7-844E-28A270D78BD0}" type="pres">
      <dgm:prSet presAssocID="{AB29C31A-99F7-4DBD-8767-F17953CCB282}" presName="childText" presStyleLbl="bgAcc1" presStyleIdx="6" presStyleCnt="10">
        <dgm:presLayoutVars>
          <dgm:bulletEnabled val="1"/>
        </dgm:presLayoutVars>
      </dgm:prSet>
      <dgm:spPr/>
    </dgm:pt>
    <dgm:pt modelId="{CCCF4550-9DFB-4A6A-A901-D6D87865A9C0}" type="pres">
      <dgm:prSet presAssocID="{D658C3C8-AF8F-4B93-AC09-C69A131E7EBC}" presName="Name13" presStyleLbl="parChTrans1D2" presStyleIdx="7" presStyleCnt="10"/>
      <dgm:spPr/>
    </dgm:pt>
    <dgm:pt modelId="{9699E539-BCA4-4181-A237-9F56C752E832}" type="pres">
      <dgm:prSet presAssocID="{A9CDB7DE-75F9-43C5-B76B-906CA2F70BA9}" presName="childText" presStyleLbl="bgAcc1" presStyleIdx="7" presStyleCnt="10">
        <dgm:presLayoutVars>
          <dgm:bulletEnabled val="1"/>
        </dgm:presLayoutVars>
      </dgm:prSet>
      <dgm:spPr/>
    </dgm:pt>
    <dgm:pt modelId="{EF4E95A1-53A5-4415-8116-B96A7F7BB6A2}" type="pres">
      <dgm:prSet presAssocID="{06E7CE43-1BA5-48B4-95B9-C8ED38D4150E}" presName="Name13" presStyleLbl="parChTrans1D2" presStyleIdx="8" presStyleCnt="10"/>
      <dgm:spPr/>
    </dgm:pt>
    <dgm:pt modelId="{74191C60-50EE-419C-A419-58C8967E3DF1}" type="pres">
      <dgm:prSet presAssocID="{0DC15DF8-9386-48FC-8548-278D501DB64F}" presName="childText" presStyleLbl="bgAcc1" presStyleIdx="8" presStyleCnt="10">
        <dgm:presLayoutVars>
          <dgm:bulletEnabled val="1"/>
        </dgm:presLayoutVars>
      </dgm:prSet>
      <dgm:spPr/>
    </dgm:pt>
    <dgm:pt modelId="{FEEB2E8F-B3C8-4405-AAFC-98B9D4B44A14}" type="pres">
      <dgm:prSet presAssocID="{1BD0FCC9-2E3E-46F7-9965-73ED08EA7ECB}" presName="Name13" presStyleLbl="parChTrans1D2" presStyleIdx="9" presStyleCnt="10"/>
      <dgm:spPr/>
    </dgm:pt>
    <dgm:pt modelId="{97F553C4-4165-49AD-834A-10241AD7C5EE}" type="pres">
      <dgm:prSet presAssocID="{14D4E5C0-A27B-4D7F-B527-F4D2B1AFE360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32CE2C03-7047-4A11-AEEA-BD968E0C361E}" type="presOf" srcId="{59AC6CE3-A28F-40B0-A5C2-041C6D91FE99}" destId="{4D08C48A-910F-4358-8903-2CB557EF03D7}" srcOrd="0" destOrd="0" presId="urn:microsoft.com/office/officeart/2005/8/layout/hierarchy3"/>
    <dgm:cxn modelId="{BB666903-C412-4DD0-AB8E-E7345F9FA752}" srcId="{4ACCC960-EE57-43FD-8564-6360051CAB50}" destId="{14D4E5C0-A27B-4D7F-B527-F4D2B1AFE360}" srcOrd="4" destOrd="0" parTransId="{1BD0FCC9-2E3E-46F7-9965-73ED08EA7ECB}" sibTransId="{FB58B19B-EC62-498D-97EB-115001763430}"/>
    <dgm:cxn modelId="{6B91B006-0EB1-44D0-AE6C-F6BBF5234541}" type="presOf" srcId="{533564DC-23D4-46C2-9FAC-F883879725EB}" destId="{E0FAAC49-B468-430B-9F8A-D07486481956}" srcOrd="0" destOrd="0" presId="urn:microsoft.com/office/officeart/2005/8/layout/hierarchy3"/>
    <dgm:cxn modelId="{330F9507-5A3F-4F04-96B3-788E63359DBD}" type="presOf" srcId="{1BD0FCC9-2E3E-46F7-9965-73ED08EA7ECB}" destId="{FEEB2E8F-B3C8-4405-AAFC-98B9D4B44A14}" srcOrd="0" destOrd="0" presId="urn:microsoft.com/office/officeart/2005/8/layout/hierarchy3"/>
    <dgm:cxn modelId="{F019580D-DE79-4AD3-B663-A97FE2D8D769}" type="presOf" srcId="{62EF227D-A0A9-4450-9AD3-88214B5EE234}" destId="{8E1175B2-A4C0-4E50-A67B-646E4F87BA1F}" srcOrd="0" destOrd="0" presId="urn:microsoft.com/office/officeart/2005/8/layout/hierarchy3"/>
    <dgm:cxn modelId="{D68CA610-4221-467E-A4C2-8D589A253C27}" srcId="{4ACCC960-EE57-43FD-8564-6360051CAB50}" destId="{0A0EA7D4-CB65-4B98-AF7A-7DE6B8A8ED18}" srcOrd="0" destOrd="0" parTransId="{AA358C53-EA6D-4639-A5D1-B93691AA6AEB}" sibTransId="{6294FA5C-4A82-4B78-A9B6-EB0928D9C9E1}"/>
    <dgm:cxn modelId="{774F6212-6869-41EF-AF4E-6C3A0645A5B8}" type="presOf" srcId="{6B75363A-D464-49AA-84B3-FF1CF02C7132}" destId="{E009E70B-28D7-4A32-9974-F3905260302B}" srcOrd="0" destOrd="0" presId="urn:microsoft.com/office/officeart/2005/8/layout/hierarchy3"/>
    <dgm:cxn modelId="{80E89116-2ADB-4A99-B520-F36CB8385008}" type="presOf" srcId="{D8FBE21A-9D12-4292-AC88-174A616D65AC}" destId="{70524D49-EF86-48FF-8187-A0BEDED9C7C7}" srcOrd="0" destOrd="0" presId="urn:microsoft.com/office/officeart/2005/8/layout/hierarchy3"/>
    <dgm:cxn modelId="{04962A19-63C2-4C87-AD73-EBA8B7A60F5C}" type="presOf" srcId="{0A0EA7D4-CB65-4B98-AF7A-7DE6B8A8ED18}" destId="{9A0E5B37-3819-4768-A807-412B4669F20E}" srcOrd="0" destOrd="0" presId="urn:microsoft.com/office/officeart/2005/8/layout/hierarchy3"/>
    <dgm:cxn modelId="{6BDE651B-961E-40C2-8808-9D177F614284}" type="presOf" srcId="{DCA74646-36FB-411A-B654-7BB85BE8539A}" destId="{F002CDD9-A38E-45CD-8728-B8A4350DA8F5}" srcOrd="0" destOrd="0" presId="urn:microsoft.com/office/officeart/2005/8/layout/hierarchy3"/>
    <dgm:cxn modelId="{996C8430-60A2-41CA-BFDA-0525E48A01D1}" type="presOf" srcId="{AA358C53-EA6D-4639-A5D1-B93691AA6AEB}" destId="{FC22E2C4-8A93-4F9A-A20C-8C102F3A7AF2}" srcOrd="0" destOrd="0" presId="urn:microsoft.com/office/officeart/2005/8/layout/hierarchy3"/>
    <dgm:cxn modelId="{BACBF437-81B4-4580-8159-31D61E581421}" type="presOf" srcId="{D9EFFCAA-B880-4E48-9B73-E91F7DC48A42}" destId="{E0FAAC49-B468-430B-9F8A-D07486481956}" srcOrd="0" destOrd="1" presId="urn:microsoft.com/office/officeart/2005/8/layout/hierarchy3"/>
    <dgm:cxn modelId="{4E790E3A-9B3F-4E8B-89D4-F3850BC94D17}" type="presOf" srcId="{06E7CE43-1BA5-48B4-95B9-C8ED38D4150E}" destId="{EF4E95A1-53A5-4415-8116-B96A7F7BB6A2}" srcOrd="0" destOrd="0" presId="urn:microsoft.com/office/officeart/2005/8/layout/hierarchy3"/>
    <dgm:cxn modelId="{F4802C43-4DD5-465F-8D92-5CBA69B90717}" srcId="{4ACCC960-EE57-43FD-8564-6360051CAB50}" destId="{0DC15DF8-9386-48FC-8548-278D501DB64F}" srcOrd="3" destOrd="0" parTransId="{06E7CE43-1BA5-48B4-95B9-C8ED38D4150E}" sibTransId="{8C00C44F-DD7F-4291-8D20-1EC8F9E6ADC2}"/>
    <dgm:cxn modelId="{6BAA9566-F535-40BE-9D5E-5594B3AE6FE9}" srcId="{E4A5F491-9B12-4F5A-90B9-101A67BA1361}" destId="{98AAD720-6240-4D7B-A4E1-86CA77444BFE}" srcOrd="2" destOrd="0" parTransId="{62EF227D-A0A9-4450-9AD3-88214B5EE234}" sibTransId="{0E6C4E0E-18FD-42E2-BDAB-1C92F5989CB6}"/>
    <dgm:cxn modelId="{70473348-9EDD-49BD-AF11-63F3B741DCCF}" srcId="{6B75363A-D464-49AA-84B3-FF1CF02C7132}" destId="{E4A5F491-9B12-4F5A-90B9-101A67BA1361}" srcOrd="0" destOrd="0" parTransId="{F3A4FB48-0739-4CA7-9BB0-21E625873271}" sibTransId="{B982C2BE-58AF-4576-B650-90DC395983C0}"/>
    <dgm:cxn modelId="{8D2CFC49-2C51-406C-85D7-F00BF747DA2A}" type="presOf" srcId="{AB29C31A-99F7-4DBD-8767-F17953CCB282}" destId="{629217AC-2563-40C7-844E-28A270D78BD0}" srcOrd="0" destOrd="0" presId="urn:microsoft.com/office/officeart/2005/8/layout/hierarchy3"/>
    <dgm:cxn modelId="{85C5B873-4B25-435E-81F4-82D60ABD69B2}" srcId="{533564DC-23D4-46C2-9FAC-F883879725EB}" destId="{D9EFFCAA-B880-4E48-9B73-E91F7DC48A42}" srcOrd="0" destOrd="0" parTransId="{7965CE5A-892A-407C-9394-72439CD39951}" sibTransId="{EC9692DE-8835-4006-AFF6-D6C6E587E1F9}"/>
    <dgm:cxn modelId="{527B3454-68AA-4DAE-85AC-7EA1AA77D44A}" type="presOf" srcId="{E4A5F491-9B12-4F5A-90B9-101A67BA1361}" destId="{9BEFDF30-3858-4C60-A96A-48133C3E9CCD}" srcOrd="0" destOrd="0" presId="urn:microsoft.com/office/officeart/2005/8/layout/hierarchy3"/>
    <dgm:cxn modelId="{9F976B74-E1B0-49D3-B216-5A83CD9C2822}" type="presOf" srcId="{C2BAF6CF-E7D8-40E0-ABDC-F6790780BCE9}" destId="{43D4FD90-4BBC-4999-90FD-7050A78CE19B}" srcOrd="0" destOrd="0" presId="urn:microsoft.com/office/officeart/2005/8/layout/hierarchy3"/>
    <dgm:cxn modelId="{3AA5FA56-BEBB-4EE1-B1B7-0E04351486EC}" srcId="{E4A5F491-9B12-4F5A-90B9-101A67BA1361}" destId="{533564DC-23D4-46C2-9FAC-F883879725EB}" srcOrd="4" destOrd="0" parTransId="{DBE6EFDA-7DF4-43B5-A3B5-7B6D2EECD973}" sibTransId="{1FA03C1B-A0D1-4E66-945C-AEDDB54A861C}"/>
    <dgm:cxn modelId="{13507996-8570-4B6B-8607-129605D0A374}" type="presOf" srcId="{4ACCC960-EE57-43FD-8564-6360051CAB50}" destId="{99405794-ED25-4C02-A350-23EDD08D0C57}" srcOrd="0" destOrd="0" presId="urn:microsoft.com/office/officeart/2005/8/layout/hierarchy3"/>
    <dgm:cxn modelId="{A99AC297-8A9F-4950-A717-BD1CC60464A4}" type="presOf" srcId="{A9CDB7DE-75F9-43C5-B76B-906CA2F70BA9}" destId="{9699E539-BCA4-4181-A237-9F56C752E832}" srcOrd="0" destOrd="0" presId="urn:microsoft.com/office/officeart/2005/8/layout/hierarchy3"/>
    <dgm:cxn modelId="{3FDB39A0-5CB8-41C4-9732-50AC9D7B8B32}" type="presOf" srcId="{0DC15DF8-9386-48FC-8548-278D501DB64F}" destId="{74191C60-50EE-419C-A419-58C8967E3DF1}" srcOrd="0" destOrd="0" presId="urn:microsoft.com/office/officeart/2005/8/layout/hierarchy3"/>
    <dgm:cxn modelId="{04FFDBA1-9912-4294-9137-3AAB1DBA25B8}" srcId="{E4A5F491-9B12-4F5A-90B9-101A67BA1361}" destId="{C2BAF6CF-E7D8-40E0-ABDC-F6790780BCE9}" srcOrd="1" destOrd="0" parTransId="{63681993-E9E4-48E4-95F3-87E6DA190503}" sibTransId="{96D63FC4-9181-416E-A7AF-EE8C5AE5798D}"/>
    <dgm:cxn modelId="{6DF24EA3-84CA-43AF-ABDB-B3E0D09188E9}" type="presOf" srcId="{E4A5F491-9B12-4F5A-90B9-101A67BA1361}" destId="{521629C5-346F-4320-A449-A2612BAE9567}" srcOrd="1" destOrd="0" presId="urn:microsoft.com/office/officeart/2005/8/layout/hierarchy3"/>
    <dgm:cxn modelId="{A6ED3BA6-B358-4F81-9C56-CA4ABA448216}" srcId="{6B75363A-D464-49AA-84B3-FF1CF02C7132}" destId="{4ACCC960-EE57-43FD-8564-6360051CAB50}" srcOrd="1" destOrd="0" parTransId="{99F98E5A-9CA3-4C04-953B-F0F06CB4CFB1}" sibTransId="{066EDA94-32B9-4534-A438-B8B41BB9FF43}"/>
    <dgm:cxn modelId="{8EB446A7-CD64-4096-B370-4AC56214F2FA}" type="presOf" srcId="{98AAD720-6240-4D7B-A4E1-86CA77444BFE}" destId="{D8C1BE37-D4E8-458B-9F77-94A2B3836B50}" srcOrd="0" destOrd="0" presId="urn:microsoft.com/office/officeart/2005/8/layout/hierarchy3"/>
    <dgm:cxn modelId="{AD0368AF-E834-4C87-A330-6F4C7B540192}" srcId="{E4A5F491-9B12-4F5A-90B9-101A67BA1361}" destId="{D8FBE21A-9D12-4292-AC88-174A616D65AC}" srcOrd="3" destOrd="0" parTransId="{59AC6CE3-A28F-40B0-A5C2-041C6D91FE99}" sibTransId="{663CFA04-DC93-4CA0-9268-0EA631171EC0}"/>
    <dgm:cxn modelId="{86A17AAF-9AA9-43C5-84A6-019F3C5C3E93}" srcId="{E4A5F491-9B12-4F5A-90B9-101A67BA1361}" destId="{6567D151-176C-4C1E-BD84-3F20876A788A}" srcOrd="0" destOrd="0" parTransId="{DCA74646-36FB-411A-B654-7BB85BE8539A}" sibTransId="{9217EEED-542F-416D-B24D-A37A22C1221B}"/>
    <dgm:cxn modelId="{9D52EFB5-9E32-413D-BE15-25FDC9AF0DF1}" type="presOf" srcId="{14D4E5C0-A27B-4D7F-B527-F4D2B1AFE360}" destId="{97F553C4-4165-49AD-834A-10241AD7C5EE}" srcOrd="0" destOrd="0" presId="urn:microsoft.com/office/officeart/2005/8/layout/hierarchy3"/>
    <dgm:cxn modelId="{27BA56C5-2798-4BDA-89FE-67D15F2C576A}" srcId="{4ACCC960-EE57-43FD-8564-6360051CAB50}" destId="{A9CDB7DE-75F9-43C5-B76B-906CA2F70BA9}" srcOrd="2" destOrd="0" parTransId="{D658C3C8-AF8F-4B93-AC09-C69A131E7EBC}" sibTransId="{5B3417FE-FC13-4323-B528-32A390D5CF4E}"/>
    <dgm:cxn modelId="{A720FEC9-BFE0-40CB-9615-7AB28F025C77}" type="presOf" srcId="{4ACCC960-EE57-43FD-8564-6360051CAB50}" destId="{6D73E295-6A27-4456-B188-5B8C0F9730DF}" srcOrd="1" destOrd="0" presId="urn:microsoft.com/office/officeart/2005/8/layout/hierarchy3"/>
    <dgm:cxn modelId="{07F8BDD2-F38A-461F-9F53-F3C3C26095E9}" type="presOf" srcId="{D658C3C8-AF8F-4B93-AC09-C69A131E7EBC}" destId="{CCCF4550-9DFB-4A6A-A901-D6D87865A9C0}" srcOrd="0" destOrd="0" presId="urn:microsoft.com/office/officeart/2005/8/layout/hierarchy3"/>
    <dgm:cxn modelId="{13A8EDD6-0922-4FAE-864F-FE930BE6032B}" type="presOf" srcId="{DBE6EFDA-7DF4-43B5-A3B5-7B6D2EECD973}" destId="{AB4C6A9E-1007-4CE0-A6FF-977A95E12C3B}" srcOrd="0" destOrd="0" presId="urn:microsoft.com/office/officeart/2005/8/layout/hierarchy3"/>
    <dgm:cxn modelId="{31E59AD8-12D3-4AEE-A8B8-D96351C15805}" srcId="{4ACCC960-EE57-43FD-8564-6360051CAB50}" destId="{AB29C31A-99F7-4DBD-8767-F17953CCB282}" srcOrd="1" destOrd="0" parTransId="{554F2875-89DD-4A15-AF0B-796EA760DC29}" sibTransId="{F48DF2FF-B791-4BE6-B6FD-421B2FC83EA5}"/>
    <dgm:cxn modelId="{3A025EE3-324E-4BAC-82B5-48D81CDF4670}" type="presOf" srcId="{554F2875-89DD-4A15-AF0B-796EA760DC29}" destId="{CDD8B2AB-B470-48A1-88B2-5741C127614E}" srcOrd="0" destOrd="0" presId="urn:microsoft.com/office/officeart/2005/8/layout/hierarchy3"/>
    <dgm:cxn modelId="{7501FBEE-B243-4496-85A7-1C11CA5058D6}" type="presOf" srcId="{6567D151-176C-4C1E-BD84-3F20876A788A}" destId="{F2037E02-16D5-47A1-A56D-3040DEF2C2CA}" srcOrd="0" destOrd="0" presId="urn:microsoft.com/office/officeart/2005/8/layout/hierarchy3"/>
    <dgm:cxn modelId="{6A82B4FB-3DE4-4430-AC16-7781F39E30B2}" type="presOf" srcId="{63681993-E9E4-48E4-95F3-87E6DA190503}" destId="{A7F57169-34C1-4A2F-85F7-C50613B2CC0E}" srcOrd="0" destOrd="0" presId="urn:microsoft.com/office/officeart/2005/8/layout/hierarchy3"/>
    <dgm:cxn modelId="{9DC133BF-902B-4454-85F6-716851B0DA82}" type="presParOf" srcId="{E009E70B-28D7-4A32-9974-F3905260302B}" destId="{771816A7-FE1B-46DF-BD19-F7730889B3F0}" srcOrd="0" destOrd="0" presId="urn:microsoft.com/office/officeart/2005/8/layout/hierarchy3"/>
    <dgm:cxn modelId="{1E2FC282-E3C9-488C-99E0-5A9F8542BDE0}" type="presParOf" srcId="{771816A7-FE1B-46DF-BD19-F7730889B3F0}" destId="{FDFF2589-AE87-4906-94A1-064CCC0BC698}" srcOrd="0" destOrd="0" presId="urn:microsoft.com/office/officeart/2005/8/layout/hierarchy3"/>
    <dgm:cxn modelId="{A16121FD-3AC8-42F6-B360-48A77F2743FA}" type="presParOf" srcId="{FDFF2589-AE87-4906-94A1-064CCC0BC698}" destId="{9BEFDF30-3858-4C60-A96A-48133C3E9CCD}" srcOrd="0" destOrd="0" presId="urn:microsoft.com/office/officeart/2005/8/layout/hierarchy3"/>
    <dgm:cxn modelId="{11260A68-1208-4D99-BBD5-DF5C3C07CA91}" type="presParOf" srcId="{FDFF2589-AE87-4906-94A1-064CCC0BC698}" destId="{521629C5-346F-4320-A449-A2612BAE9567}" srcOrd="1" destOrd="0" presId="urn:microsoft.com/office/officeart/2005/8/layout/hierarchy3"/>
    <dgm:cxn modelId="{E8595316-29C3-40A8-88D8-0A87B1ACCA74}" type="presParOf" srcId="{771816A7-FE1B-46DF-BD19-F7730889B3F0}" destId="{5E968E5F-093F-4395-884D-E008B6AEDC7C}" srcOrd="1" destOrd="0" presId="urn:microsoft.com/office/officeart/2005/8/layout/hierarchy3"/>
    <dgm:cxn modelId="{ABB50604-F14B-4301-A99C-61840CF5D853}" type="presParOf" srcId="{5E968E5F-093F-4395-884D-E008B6AEDC7C}" destId="{F002CDD9-A38E-45CD-8728-B8A4350DA8F5}" srcOrd="0" destOrd="0" presId="urn:microsoft.com/office/officeart/2005/8/layout/hierarchy3"/>
    <dgm:cxn modelId="{31F11ADB-92FE-415D-AC8A-30F1B5C9F25D}" type="presParOf" srcId="{5E968E5F-093F-4395-884D-E008B6AEDC7C}" destId="{F2037E02-16D5-47A1-A56D-3040DEF2C2CA}" srcOrd="1" destOrd="0" presId="urn:microsoft.com/office/officeart/2005/8/layout/hierarchy3"/>
    <dgm:cxn modelId="{9C7CD456-2C4D-4EA6-8F34-6DDFC3025485}" type="presParOf" srcId="{5E968E5F-093F-4395-884D-E008B6AEDC7C}" destId="{A7F57169-34C1-4A2F-85F7-C50613B2CC0E}" srcOrd="2" destOrd="0" presId="urn:microsoft.com/office/officeart/2005/8/layout/hierarchy3"/>
    <dgm:cxn modelId="{C542857C-4631-4986-A2C7-BB85417EAE44}" type="presParOf" srcId="{5E968E5F-093F-4395-884D-E008B6AEDC7C}" destId="{43D4FD90-4BBC-4999-90FD-7050A78CE19B}" srcOrd="3" destOrd="0" presId="urn:microsoft.com/office/officeart/2005/8/layout/hierarchy3"/>
    <dgm:cxn modelId="{E04B6292-A523-4A84-B76E-A45C7DF28171}" type="presParOf" srcId="{5E968E5F-093F-4395-884D-E008B6AEDC7C}" destId="{8E1175B2-A4C0-4E50-A67B-646E4F87BA1F}" srcOrd="4" destOrd="0" presId="urn:microsoft.com/office/officeart/2005/8/layout/hierarchy3"/>
    <dgm:cxn modelId="{72CFD664-9F2F-4F25-80BB-6B67FFB5B6D7}" type="presParOf" srcId="{5E968E5F-093F-4395-884D-E008B6AEDC7C}" destId="{D8C1BE37-D4E8-458B-9F77-94A2B3836B50}" srcOrd="5" destOrd="0" presId="urn:microsoft.com/office/officeart/2005/8/layout/hierarchy3"/>
    <dgm:cxn modelId="{C3824954-5EC6-44AC-BA06-9F57CF8847F4}" type="presParOf" srcId="{5E968E5F-093F-4395-884D-E008B6AEDC7C}" destId="{4D08C48A-910F-4358-8903-2CB557EF03D7}" srcOrd="6" destOrd="0" presId="urn:microsoft.com/office/officeart/2005/8/layout/hierarchy3"/>
    <dgm:cxn modelId="{6909B090-C8EC-4B5E-BD65-3AEDE3F006B7}" type="presParOf" srcId="{5E968E5F-093F-4395-884D-E008B6AEDC7C}" destId="{70524D49-EF86-48FF-8187-A0BEDED9C7C7}" srcOrd="7" destOrd="0" presId="urn:microsoft.com/office/officeart/2005/8/layout/hierarchy3"/>
    <dgm:cxn modelId="{BAC6A860-03FD-4AB5-A218-E0CEDF00D978}" type="presParOf" srcId="{5E968E5F-093F-4395-884D-E008B6AEDC7C}" destId="{AB4C6A9E-1007-4CE0-A6FF-977A95E12C3B}" srcOrd="8" destOrd="0" presId="urn:microsoft.com/office/officeart/2005/8/layout/hierarchy3"/>
    <dgm:cxn modelId="{5CBECCB1-56CE-4AED-ABB1-F58439C89ABB}" type="presParOf" srcId="{5E968E5F-093F-4395-884D-E008B6AEDC7C}" destId="{E0FAAC49-B468-430B-9F8A-D07486481956}" srcOrd="9" destOrd="0" presId="urn:microsoft.com/office/officeart/2005/8/layout/hierarchy3"/>
    <dgm:cxn modelId="{DD6A2D6C-C004-494D-9EA5-4C2142900674}" type="presParOf" srcId="{E009E70B-28D7-4A32-9974-F3905260302B}" destId="{344F9752-6C18-4CC8-AC01-5E78FB0B50BF}" srcOrd="1" destOrd="0" presId="urn:microsoft.com/office/officeart/2005/8/layout/hierarchy3"/>
    <dgm:cxn modelId="{1EA758A7-567B-4F50-B418-BB5701A71547}" type="presParOf" srcId="{344F9752-6C18-4CC8-AC01-5E78FB0B50BF}" destId="{3F3E3747-5207-4D19-A9B6-43D0B128BB77}" srcOrd="0" destOrd="0" presId="urn:microsoft.com/office/officeart/2005/8/layout/hierarchy3"/>
    <dgm:cxn modelId="{A0CD6223-0846-4F73-8E05-74D7A18E6EAC}" type="presParOf" srcId="{3F3E3747-5207-4D19-A9B6-43D0B128BB77}" destId="{99405794-ED25-4C02-A350-23EDD08D0C57}" srcOrd="0" destOrd="0" presId="urn:microsoft.com/office/officeart/2005/8/layout/hierarchy3"/>
    <dgm:cxn modelId="{02753B50-2673-471E-A88C-BD39F0A191DB}" type="presParOf" srcId="{3F3E3747-5207-4D19-A9B6-43D0B128BB77}" destId="{6D73E295-6A27-4456-B188-5B8C0F9730DF}" srcOrd="1" destOrd="0" presId="urn:microsoft.com/office/officeart/2005/8/layout/hierarchy3"/>
    <dgm:cxn modelId="{22659D9C-76EA-4EF0-8D1F-B6543DCA8398}" type="presParOf" srcId="{344F9752-6C18-4CC8-AC01-5E78FB0B50BF}" destId="{BF01F70F-DF73-4EA5-8000-B8C877852F83}" srcOrd="1" destOrd="0" presId="urn:microsoft.com/office/officeart/2005/8/layout/hierarchy3"/>
    <dgm:cxn modelId="{2FF145E5-BD08-4D8E-B4D6-15CD8AE88D8A}" type="presParOf" srcId="{BF01F70F-DF73-4EA5-8000-B8C877852F83}" destId="{FC22E2C4-8A93-4F9A-A20C-8C102F3A7AF2}" srcOrd="0" destOrd="0" presId="urn:microsoft.com/office/officeart/2005/8/layout/hierarchy3"/>
    <dgm:cxn modelId="{1E7479D7-2DFB-4D23-8E7B-979065590D0A}" type="presParOf" srcId="{BF01F70F-DF73-4EA5-8000-B8C877852F83}" destId="{9A0E5B37-3819-4768-A807-412B4669F20E}" srcOrd="1" destOrd="0" presId="urn:microsoft.com/office/officeart/2005/8/layout/hierarchy3"/>
    <dgm:cxn modelId="{DEE102F5-BC00-4FC7-8FE7-857EED72809E}" type="presParOf" srcId="{BF01F70F-DF73-4EA5-8000-B8C877852F83}" destId="{CDD8B2AB-B470-48A1-88B2-5741C127614E}" srcOrd="2" destOrd="0" presId="urn:microsoft.com/office/officeart/2005/8/layout/hierarchy3"/>
    <dgm:cxn modelId="{FF9DF2C8-BD4D-4680-B6F2-DD1C0DF35163}" type="presParOf" srcId="{BF01F70F-DF73-4EA5-8000-B8C877852F83}" destId="{629217AC-2563-40C7-844E-28A270D78BD0}" srcOrd="3" destOrd="0" presId="urn:microsoft.com/office/officeart/2005/8/layout/hierarchy3"/>
    <dgm:cxn modelId="{ED34E8B5-A047-4354-8CF6-95042965B46F}" type="presParOf" srcId="{BF01F70F-DF73-4EA5-8000-B8C877852F83}" destId="{CCCF4550-9DFB-4A6A-A901-D6D87865A9C0}" srcOrd="4" destOrd="0" presId="urn:microsoft.com/office/officeart/2005/8/layout/hierarchy3"/>
    <dgm:cxn modelId="{DF2171A1-E66D-4FDE-A363-D9B537512713}" type="presParOf" srcId="{BF01F70F-DF73-4EA5-8000-B8C877852F83}" destId="{9699E539-BCA4-4181-A237-9F56C752E832}" srcOrd="5" destOrd="0" presId="urn:microsoft.com/office/officeart/2005/8/layout/hierarchy3"/>
    <dgm:cxn modelId="{EB1DF5B8-A5A0-47F2-8214-10CE95245DD7}" type="presParOf" srcId="{BF01F70F-DF73-4EA5-8000-B8C877852F83}" destId="{EF4E95A1-53A5-4415-8116-B96A7F7BB6A2}" srcOrd="6" destOrd="0" presId="urn:microsoft.com/office/officeart/2005/8/layout/hierarchy3"/>
    <dgm:cxn modelId="{55AF6B17-D41D-47CE-8103-F70E0FB327EB}" type="presParOf" srcId="{BF01F70F-DF73-4EA5-8000-B8C877852F83}" destId="{74191C60-50EE-419C-A419-58C8967E3DF1}" srcOrd="7" destOrd="0" presId="urn:microsoft.com/office/officeart/2005/8/layout/hierarchy3"/>
    <dgm:cxn modelId="{74C04C1B-3102-40A7-8737-6AB02263C657}" type="presParOf" srcId="{BF01F70F-DF73-4EA5-8000-B8C877852F83}" destId="{FEEB2E8F-B3C8-4405-AAFC-98B9D4B44A14}" srcOrd="8" destOrd="0" presId="urn:microsoft.com/office/officeart/2005/8/layout/hierarchy3"/>
    <dgm:cxn modelId="{64B00415-CD4F-4F22-B067-121543291963}" type="presParOf" srcId="{BF01F70F-DF73-4EA5-8000-B8C877852F83}" destId="{97F553C4-4165-49AD-834A-10241AD7C5E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FDF30-3858-4C60-A96A-48133C3E9CCD}">
      <dsp:nvSpPr>
        <dsp:cNvPr id="0" name=""/>
        <dsp:cNvSpPr/>
      </dsp:nvSpPr>
      <dsp:spPr>
        <a:xfrm>
          <a:off x="1323550" y="2378"/>
          <a:ext cx="1399429" cy="699714"/>
        </a:xfrm>
        <a:prstGeom prst="roundRect">
          <a:avLst>
            <a:gd name="adj" fmla="val 10000"/>
          </a:avLst>
        </a:prstGeom>
        <a:solidFill>
          <a:srgbClr val="2970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ZAĻĀS ZONAS</a:t>
          </a:r>
        </a:p>
      </dsp:txBody>
      <dsp:txXfrm>
        <a:off x="1344044" y="22872"/>
        <a:ext cx="1358441" cy="658726"/>
      </dsp:txXfrm>
    </dsp:sp>
    <dsp:sp modelId="{F002CDD9-A38E-45CD-8728-B8A4350DA8F5}">
      <dsp:nvSpPr>
        <dsp:cNvPr id="0" name=""/>
        <dsp:cNvSpPr/>
      </dsp:nvSpPr>
      <dsp:spPr>
        <a:xfrm>
          <a:off x="1463493" y="702093"/>
          <a:ext cx="136830" cy="55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841"/>
              </a:lnTo>
              <a:lnTo>
                <a:pt x="136830" y="55884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37E02-16D5-47A1-A56D-3040DEF2C2CA}">
      <dsp:nvSpPr>
        <dsp:cNvPr id="0" name=""/>
        <dsp:cNvSpPr/>
      </dsp:nvSpPr>
      <dsp:spPr>
        <a:xfrm>
          <a:off x="1600324" y="911077"/>
          <a:ext cx="1119543" cy="69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koki</a:t>
          </a:r>
        </a:p>
      </dsp:txBody>
      <dsp:txXfrm>
        <a:off x="1620818" y="931571"/>
        <a:ext cx="1078555" cy="658726"/>
      </dsp:txXfrm>
    </dsp:sp>
    <dsp:sp modelId="{A7F57169-34C1-4A2F-85F7-C50613B2CC0E}">
      <dsp:nvSpPr>
        <dsp:cNvPr id="0" name=""/>
        <dsp:cNvSpPr/>
      </dsp:nvSpPr>
      <dsp:spPr>
        <a:xfrm>
          <a:off x="1463493" y="702093"/>
          <a:ext cx="139942" cy="1399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429"/>
              </a:lnTo>
              <a:lnTo>
                <a:pt x="139942" y="139942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4FD90-4BBC-4999-90FD-7050A78CE19B}">
      <dsp:nvSpPr>
        <dsp:cNvPr id="0" name=""/>
        <dsp:cNvSpPr/>
      </dsp:nvSpPr>
      <dsp:spPr>
        <a:xfrm>
          <a:off x="1603436" y="1751665"/>
          <a:ext cx="1119543" cy="69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4323"/>
              <a:satOff val="-159"/>
              <a:lumOff val="2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krūmi un krūmaugi</a:t>
          </a:r>
        </a:p>
      </dsp:txBody>
      <dsp:txXfrm>
        <a:off x="1623930" y="1772159"/>
        <a:ext cx="1078555" cy="658726"/>
      </dsp:txXfrm>
    </dsp:sp>
    <dsp:sp modelId="{8E1175B2-A4C0-4E50-A67B-646E4F87BA1F}">
      <dsp:nvSpPr>
        <dsp:cNvPr id="0" name=""/>
        <dsp:cNvSpPr/>
      </dsp:nvSpPr>
      <dsp:spPr>
        <a:xfrm>
          <a:off x="1463493" y="702093"/>
          <a:ext cx="139942" cy="227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073"/>
              </a:lnTo>
              <a:lnTo>
                <a:pt x="139942" y="2274073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1BE37-D4E8-458B-9F77-94A2B3836B50}">
      <dsp:nvSpPr>
        <dsp:cNvPr id="0" name=""/>
        <dsp:cNvSpPr/>
      </dsp:nvSpPr>
      <dsp:spPr>
        <a:xfrm>
          <a:off x="1603436" y="2626309"/>
          <a:ext cx="1119543" cy="69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48646"/>
              <a:satOff val="-318"/>
              <a:lumOff val="54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ilggadīgās zālaugu veģetācijas</a:t>
          </a:r>
        </a:p>
      </dsp:txBody>
      <dsp:txXfrm>
        <a:off x="1623930" y="2646803"/>
        <a:ext cx="1078555" cy="658726"/>
      </dsp:txXfrm>
    </dsp:sp>
    <dsp:sp modelId="{4D08C48A-910F-4358-8903-2CB557EF03D7}">
      <dsp:nvSpPr>
        <dsp:cNvPr id="0" name=""/>
        <dsp:cNvSpPr/>
      </dsp:nvSpPr>
      <dsp:spPr>
        <a:xfrm>
          <a:off x="1463493" y="702093"/>
          <a:ext cx="139942" cy="314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717"/>
              </a:lnTo>
              <a:lnTo>
                <a:pt x="139942" y="314871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24D49-EF86-48FF-8187-A0BEDED9C7C7}">
      <dsp:nvSpPr>
        <dsp:cNvPr id="0" name=""/>
        <dsp:cNvSpPr/>
      </dsp:nvSpPr>
      <dsp:spPr>
        <a:xfrm>
          <a:off x="1603436" y="3500953"/>
          <a:ext cx="1119543" cy="69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ķērpji un sūnas</a:t>
          </a:r>
        </a:p>
      </dsp:txBody>
      <dsp:txXfrm>
        <a:off x="1623930" y="3521447"/>
        <a:ext cx="1078555" cy="658726"/>
      </dsp:txXfrm>
    </dsp:sp>
    <dsp:sp modelId="{AB4C6A9E-1007-4CE0-A6FF-977A95E12C3B}">
      <dsp:nvSpPr>
        <dsp:cNvPr id="0" name=""/>
        <dsp:cNvSpPr/>
      </dsp:nvSpPr>
      <dsp:spPr>
        <a:xfrm>
          <a:off x="1463493" y="702093"/>
          <a:ext cx="139942" cy="4023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3361"/>
              </a:lnTo>
              <a:lnTo>
                <a:pt x="139942" y="402336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AAC49-B468-430B-9F8A-D07486481956}">
      <dsp:nvSpPr>
        <dsp:cNvPr id="0" name=""/>
        <dsp:cNvSpPr/>
      </dsp:nvSpPr>
      <dsp:spPr>
        <a:xfrm>
          <a:off x="1603436" y="4375596"/>
          <a:ext cx="1119543" cy="69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97292"/>
              <a:satOff val="-636"/>
              <a:lumOff val="10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dīķi un ūdensteces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100" kern="1200"/>
        </a:p>
      </dsp:txBody>
      <dsp:txXfrm>
        <a:off x="1623930" y="4396090"/>
        <a:ext cx="1078555" cy="658726"/>
      </dsp:txXfrm>
    </dsp:sp>
    <dsp:sp modelId="{99405794-ED25-4C02-A350-23EDD08D0C57}">
      <dsp:nvSpPr>
        <dsp:cNvPr id="0" name=""/>
        <dsp:cNvSpPr/>
      </dsp:nvSpPr>
      <dsp:spPr>
        <a:xfrm>
          <a:off x="3072838" y="2378"/>
          <a:ext cx="1399429" cy="699714"/>
        </a:xfrm>
        <a:prstGeom prst="roundRect">
          <a:avLst>
            <a:gd name="adj" fmla="val 10000"/>
          </a:avLst>
        </a:prstGeom>
        <a:solidFill>
          <a:srgbClr val="29702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CORINE LAND COVER (CLC) plus </a:t>
          </a:r>
          <a:r>
            <a:rPr lang="lv-LV" sz="1200" kern="1200" dirty="0" err="1"/>
            <a:t>Backbone</a:t>
          </a:r>
          <a:r>
            <a:rPr lang="lv-LV" sz="1200" kern="1200" dirty="0"/>
            <a:t> klase</a:t>
          </a:r>
        </a:p>
      </dsp:txBody>
      <dsp:txXfrm>
        <a:off x="3093332" y="22872"/>
        <a:ext cx="1358441" cy="658726"/>
      </dsp:txXfrm>
    </dsp:sp>
    <dsp:sp modelId="{FC22E2C4-8A93-4F9A-A20C-8C102F3A7AF2}">
      <dsp:nvSpPr>
        <dsp:cNvPr id="0" name=""/>
        <dsp:cNvSpPr/>
      </dsp:nvSpPr>
      <dsp:spPr>
        <a:xfrm>
          <a:off x="3212781" y="702093"/>
          <a:ext cx="139942" cy="52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786"/>
              </a:lnTo>
              <a:lnTo>
                <a:pt x="139942" y="524786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E5B37-3819-4768-A807-412B4669F20E}">
      <dsp:nvSpPr>
        <dsp:cNvPr id="0" name=""/>
        <dsp:cNvSpPr/>
      </dsp:nvSpPr>
      <dsp:spPr>
        <a:xfrm>
          <a:off x="3352724" y="877021"/>
          <a:ext cx="1119543" cy="69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21615"/>
              <a:satOff val="-795"/>
              <a:lumOff val="1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2,3,4</a:t>
          </a:r>
        </a:p>
      </dsp:txBody>
      <dsp:txXfrm>
        <a:off x="3373218" y="897515"/>
        <a:ext cx="1078555" cy="658726"/>
      </dsp:txXfrm>
    </dsp:sp>
    <dsp:sp modelId="{CDD8B2AB-B470-48A1-88B2-5741C127614E}">
      <dsp:nvSpPr>
        <dsp:cNvPr id="0" name=""/>
        <dsp:cNvSpPr/>
      </dsp:nvSpPr>
      <dsp:spPr>
        <a:xfrm>
          <a:off x="3212781" y="702093"/>
          <a:ext cx="139942" cy="1399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429"/>
              </a:lnTo>
              <a:lnTo>
                <a:pt x="139942" y="139942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217AC-2563-40C7-844E-28A270D78BD0}">
      <dsp:nvSpPr>
        <dsp:cNvPr id="0" name=""/>
        <dsp:cNvSpPr/>
      </dsp:nvSpPr>
      <dsp:spPr>
        <a:xfrm>
          <a:off x="3352724" y="1751665"/>
          <a:ext cx="1119543" cy="69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5</a:t>
          </a:r>
        </a:p>
      </dsp:txBody>
      <dsp:txXfrm>
        <a:off x="3373218" y="1772159"/>
        <a:ext cx="1078555" cy="658726"/>
      </dsp:txXfrm>
    </dsp:sp>
    <dsp:sp modelId="{CCCF4550-9DFB-4A6A-A901-D6D87865A9C0}">
      <dsp:nvSpPr>
        <dsp:cNvPr id="0" name=""/>
        <dsp:cNvSpPr/>
      </dsp:nvSpPr>
      <dsp:spPr>
        <a:xfrm>
          <a:off x="3212781" y="702093"/>
          <a:ext cx="139942" cy="227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073"/>
              </a:lnTo>
              <a:lnTo>
                <a:pt x="139942" y="2274073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9E539-BCA4-4181-A237-9F56C752E832}">
      <dsp:nvSpPr>
        <dsp:cNvPr id="0" name=""/>
        <dsp:cNvSpPr/>
      </dsp:nvSpPr>
      <dsp:spPr>
        <a:xfrm>
          <a:off x="3352724" y="2626309"/>
          <a:ext cx="1119543" cy="69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70261"/>
              <a:satOff val="-1113"/>
              <a:lumOff val="19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6</a:t>
          </a:r>
        </a:p>
      </dsp:txBody>
      <dsp:txXfrm>
        <a:off x="3373218" y="2646803"/>
        <a:ext cx="1078555" cy="658726"/>
      </dsp:txXfrm>
    </dsp:sp>
    <dsp:sp modelId="{EF4E95A1-53A5-4415-8116-B96A7F7BB6A2}">
      <dsp:nvSpPr>
        <dsp:cNvPr id="0" name=""/>
        <dsp:cNvSpPr/>
      </dsp:nvSpPr>
      <dsp:spPr>
        <a:xfrm>
          <a:off x="3212781" y="702093"/>
          <a:ext cx="139942" cy="314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717"/>
              </a:lnTo>
              <a:lnTo>
                <a:pt x="139942" y="3148717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91C60-50EE-419C-A419-58C8967E3DF1}">
      <dsp:nvSpPr>
        <dsp:cNvPr id="0" name=""/>
        <dsp:cNvSpPr/>
      </dsp:nvSpPr>
      <dsp:spPr>
        <a:xfrm>
          <a:off x="3352724" y="3500953"/>
          <a:ext cx="1119543" cy="69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94584"/>
              <a:satOff val="-1272"/>
              <a:lumOff val="21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8</a:t>
          </a:r>
        </a:p>
      </dsp:txBody>
      <dsp:txXfrm>
        <a:off x="3373218" y="3521447"/>
        <a:ext cx="1078555" cy="658726"/>
      </dsp:txXfrm>
    </dsp:sp>
    <dsp:sp modelId="{FEEB2E8F-B3C8-4405-AAFC-98B9D4B44A14}">
      <dsp:nvSpPr>
        <dsp:cNvPr id="0" name=""/>
        <dsp:cNvSpPr/>
      </dsp:nvSpPr>
      <dsp:spPr>
        <a:xfrm>
          <a:off x="3212781" y="702093"/>
          <a:ext cx="139942" cy="4023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3361"/>
              </a:lnTo>
              <a:lnTo>
                <a:pt x="139942" y="402336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553C4-4165-49AD-834A-10241AD7C5EE}">
      <dsp:nvSpPr>
        <dsp:cNvPr id="0" name=""/>
        <dsp:cNvSpPr/>
      </dsp:nvSpPr>
      <dsp:spPr>
        <a:xfrm>
          <a:off x="3352724" y="4375596"/>
          <a:ext cx="1119543" cy="69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10</a:t>
          </a:r>
        </a:p>
      </dsp:txBody>
      <dsp:txXfrm>
        <a:off x="3373218" y="4396090"/>
        <a:ext cx="1078555" cy="65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EFAEA-67A9-46F2-89DE-A15813267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22BDB-6DF1-4DFF-A86A-BC27C2F19A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DDB413-23AE-4FD9-B128-70BBB3495FFE}" type="datetimeFigureOut">
              <a:rPr lang="lv-LV"/>
              <a:pPr>
                <a:defRPr/>
              </a:pPr>
              <a:t>27.04.2026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11657D-F1BC-4619-8C20-2EC4287BA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7C91D9-BFAC-4251-8179-5107422E4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BBB24-32A1-4972-9764-4153D2973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6736C-38A2-4250-B959-4811915D0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84FCD5-F6BA-425D-B7E1-1B8D321977B2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FDF72-5534-1D8A-48DF-AEC3508FC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42CB7-A11C-BDAE-DD12-C97EA9AF4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C628AC-D9B4-BDC9-3B85-4F554C64E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6A391-52F7-40F7-4CF9-DB94CAA7E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4FCD5-F6BA-425D-B7E1-1B8D321977B2}" type="slidenum">
              <a:rPr lang="lv-LV" altLang="en-US" smtClean="0"/>
              <a:pPr>
                <a:defRPr/>
              </a:pPr>
              <a:t>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36806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D47EF-961C-2B63-E6D7-F6C37CBF9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BA321-4017-47C7-5FD2-8DC752182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B8A5BC-E0BC-698C-3CED-C0515E401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501F4-0002-9C90-6978-525CBECAE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4FCD5-F6BA-425D-B7E1-1B8D321977B2}" type="slidenum">
              <a:rPr lang="lv-LV" altLang="en-US" smtClean="0"/>
              <a:pPr>
                <a:defRPr/>
              </a:pPr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44462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1DFDE-09A2-13B4-BD62-450F9AFB9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86ADB-2C37-527B-F0F3-6ED54A160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6409F-2C31-45CB-E402-0ADB05D1C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FECA9-E3F3-BAE0-12DA-7B9168D23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4FCD5-F6BA-425D-B7E1-1B8D321977B2}" type="slidenum">
              <a:rPr lang="lv-LV" altLang="en-US" smtClean="0"/>
              <a:pPr>
                <a:defRPr/>
              </a:pPr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90258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/>
              <a:t>Copernicus</a:t>
            </a:r>
            <a:r>
              <a:rPr lang="lv-LV" dirty="0"/>
              <a:t> (EK aprēķins) / LĢIA dati?! (ja dalībvalsts pati vēlas veikt aprēķinus)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4FCD5-F6BA-425D-B7E1-1B8D321977B2}" type="slidenum">
              <a:rPr lang="lv-LV" altLang="en-US" smtClean="0"/>
              <a:pPr>
                <a:defRPr/>
              </a:pPr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438653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ECF6B-6FAE-70D7-EBEC-AA085EA2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38CD8F-7FFD-4521-58EF-D7A3420D6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66D45-F35E-3FD1-5926-3D83582D7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15237-541D-14F8-1803-A21D61371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4FCD5-F6BA-425D-B7E1-1B8D321977B2}" type="slidenum">
              <a:rPr lang="lv-LV" altLang="en-US" smtClean="0"/>
              <a:pPr>
                <a:defRPr/>
              </a:pPr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72873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3986D-63CF-D95E-6CA2-4F3647635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16B1A-CFBE-F31E-DBE0-695FA087F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569F2-7708-E8AC-81B8-FE805276B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D17C6-CB8C-AD02-4DB0-C5B1FD3F7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4FCD5-F6BA-425D-B7E1-1B8D321977B2}" type="slidenum">
              <a:rPr lang="lv-LV" altLang="en-US" smtClean="0"/>
              <a:pPr>
                <a:defRPr/>
              </a:pPr>
              <a:t>8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88817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79874-8BF7-D71F-6C04-8010588F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82D156-6232-FBA0-7A24-7423DA8AA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8D6AE-B27B-7138-7E6E-BC429B331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5F28B-F108-E81B-320D-FA921479E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4FCD5-F6BA-425D-B7E1-1B8D321977B2}" type="slidenum">
              <a:rPr lang="lv-LV" altLang="en-US" smtClean="0"/>
              <a:pPr>
                <a:defRPr/>
              </a:pPr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27965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F3B2330-8D40-4CC7-AACD-7FDE93399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D3125F-3121-44D9-91C0-D1AAEA1AACF9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217BAA24-0938-1212-EFAF-48B88F6DF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7" y="0"/>
            <a:ext cx="2939845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0" y="381000"/>
            <a:ext cx="8128000" cy="1036642"/>
          </a:xfrm>
        </p:spPr>
        <p:txBody>
          <a:bodyPr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876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92FF160-168F-490B-AC1D-06E99DC56A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A50152C-A5AE-4037-8E77-C398DB665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39875286-5561-EC57-BFF0-9E6F1105C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C624CB8-D7E2-446F-853A-AC8E48C8A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C4748C0-97F6-4124-ABAA-BC179355A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3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679FFAD7-9E25-2B28-4CB3-4C6B0C96C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826A0304-7DE6-484F-9DBB-CC405F9980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EC86103-D66E-4E9A-96C5-D6C35700C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0CCF6CF9-D138-CA5D-4F1A-87F4F29AC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256AB623-E671-40A3-8816-C4F3AC781D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C07DC74-23A1-4829-ADFE-D6078EEF1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E203FFA5-1D36-5611-C122-BC4DB2018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672629-D088-400F-9280-083D0A2D3E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2535878-322B-41E6-819E-6EE0C5A9D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60946E85-E6F8-F79F-301F-E7FBFF54D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913227E-8DB4-4AF7-B2D1-7C8C29588E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88FE3F0-7E1D-4EA7-B976-908B0D460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25E63217-F718-2FEA-3681-4FEBEE042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C0D2F1F-BD73-479C-B027-B3AB99A295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AFD0658-85EC-4BDE-800A-C42156FBE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137AFF0A-B088-9B5A-815B-644919980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3FAA031-9D79-4CB3-A2AE-314FE08CE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A2632C4A-8CA7-A388-4FB5-51EFAED0D0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7" y="0"/>
            <a:ext cx="2939845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04DA1C-108B-4B9A-9E15-7AFB00F27D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A6B3FB-7A0A-4DEE-8514-B2571401B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7352-6957-4DCA-8333-0B27B383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C3402-B4CF-4E0A-B1AC-58845FAEBFE8}" type="datetime1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A068-C847-4FA5-913B-D95A006B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6D76-89D7-49E5-84B6-872233876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B9F516-C71F-41B2-988A-4CDDC11D7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nuts/local-administrative-units" TargetMode="External"/><Relationship Id="rId2" Type="http://schemas.openxmlformats.org/officeDocument/2006/relationships/hyperlink" Target="https://ec.europa.eu/eurostat/web/gisco/geodata/statistical-units/local-administrative-un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nd.copernicus.eu/en/products/high-resolution-layer-forests-and-tree-cover/tree-cover-density-2023-raster-10-m-100-m-europe-yearly" TargetMode="External"/><Relationship Id="rId5" Type="http://schemas.openxmlformats.org/officeDocument/2006/relationships/hyperlink" Target="https://land.copernicus.eu/en/products/clc-backbone/clcplus-backbone-2023-raster-10-m-europe-2-yearly" TargetMode="External"/><Relationship Id="rId4" Type="http://schemas.openxmlformats.org/officeDocument/2006/relationships/hyperlink" Target="https://ec.europa.eu/eurostat/web/gisco/geodata/population-distribution/clust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odiversity.europa.eu/europes-biodiversity/nature-restoration/reference-portal-for-nature-restoration-regulation/nrr-frequently-asked-questions?activeAccordion=3d98151b-9434-435a-9dc2-e2af4df111ba#urban-ecosystems" TargetMode="External"/><Relationship Id="rId2" Type="http://schemas.openxmlformats.org/officeDocument/2006/relationships/hyperlink" Target="https://biodiversity.europa.eu/europes-biodiversity/nature-restoration/reference-portal-for-nature-restoration-regul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-lex.europa.eu/legal-content/LV/TXT/HTML/?uri=OJ:L_2025009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wekeo.copernicus.eu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land.copernicus.eu/en/map-viewer?dataset=483b93c888d84542a18d10ac0a34a7d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D11E9C-CF79-4D5A-ACC4-7705ED94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25800"/>
            <a:ext cx="10363200" cy="960438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lv-LV" sz="3600" kern="0" dirty="0">
                <a:solidFill>
                  <a:srgbClr val="29702A"/>
                </a:solidFill>
                <a:cs typeface="Times New Roman" panose="02020603050405020304" pitchFamily="18" charset="0"/>
              </a:rPr>
            </a:br>
            <a:br>
              <a:rPr lang="lv-LV" sz="2800" kern="0" dirty="0">
                <a:cs typeface="Times New Roman" panose="02020603050405020304" pitchFamily="18" charset="0"/>
              </a:rPr>
            </a:br>
            <a:br>
              <a:rPr lang="lv-LV" altLang="lv-LV" sz="2800" dirty="0"/>
            </a:br>
            <a:endParaRPr lang="lv-LV" altLang="en-US" sz="2800" dirty="0"/>
          </a:p>
        </p:txBody>
      </p:sp>
      <p:sp>
        <p:nvSpPr>
          <p:cNvPr id="12291" name="Text Placeholder 1">
            <a:extLst>
              <a:ext uri="{FF2B5EF4-FFF2-40B4-BE49-F238E27FC236}">
                <a16:creationId xmlns:a16="http://schemas.microsoft.com/office/drawing/2014/main" id="{9C4C4168-1664-40F9-913D-5774AD39A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3814364"/>
            <a:ext cx="10363200" cy="1042827"/>
          </a:xfrm>
        </p:spPr>
        <p:txBody>
          <a:bodyPr>
            <a:spAutoFit/>
          </a:bodyPr>
          <a:lstStyle/>
          <a:p>
            <a:r>
              <a:rPr lang="lv-LV" altLang="lv-LV" sz="2800" b="1" dirty="0">
                <a:solidFill>
                  <a:srgbClr val="373737"/>
                </a:solidFill>
                <a:latin typeface="Verdana"/>
                <a:ea typeface="Verdana"/>
              </a:rPr>
              <a:t>Dabas atjaunošanas regula</a:t>
            </a:r>
          </a:p>
          <a:p>
            <a:r>
              <a:rPr lang="lv-LV" altLang="lv-LV" sz="2800" b="1" dirty="0">
                <a:solidFill>
                  <a:srgbClr val="373737"/>
                </a:solidFill>
                <a:latin typeface="Verdana"/>
                <a:ea typeface="Verdana"/>
              </a:rPr>
              <a:t>8.pants – urbānās ekosistēmas</a:t>
            </a:r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BA5D4051-60C8-4C38-95E3-0A5B1D78D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5903913"/>
            <a:ext cx="10363200" cy="639762"/>
          </a:xfrm>
        </p:spPr>
        <p:txBody>
          <a:bodyPr/>
          <a:lstStyle/>
          <a:p>
            <a:r>
              <a:rPr lang="lv-LV" altLang="lv-LV" sz="1600" dirty="0" err="1">
                <a:solidFill>
                  <a:srgbClr val="373737"/>
                </a:solidFill>
              </a:rPr>
              <a:t>D.Saulīte</a:t>
            </a:r>
            <a:endParaRPr lang="lv-LV" altLang="lv-LV" dirty="0"/>
          </a:p>
          <a:p>
            <a:r>
              <a:rPr lang="lv-LV" altLang="lv-LV" sz="1600" dirty="0">
                <a:solidFill>
                  <a:srgbClr val="373737"/>
                </a:solidFill>
              </a:rPr>
              <a:t>06.05.2026. </a:t>
            </a:r>
          </a:p>
          <a:p>
            <a:endParaRPr lang="lv-LV" alt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3CEA-D1E6-6879-3D79-51846F5D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8.pants </a:t>
            </a:r>
            <a:r>
              <a:rPr kumimoji="0" lang="lv-LV" sz="1800" b="1" i="1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zaļo zonu un koku vainagu seguma noteikšana</a:t>
            </a:r>
            <a:endParaRPr lang="lv-LV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1E4D-1811-64FC-7A7B-187E670E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586348"/>
            <a:ext cx="8991600" cy="4365566"/>
          </a:xfrm>
        </p:spPr>
        <p:txBody>
          <a:bodyPr>
            <a:normAutofit lnSpcReduction="10000"/>
          </a:bodyPr>
          <a:lstStyle/>
          <a:p>
            <a:r>
              <a:rPr lang="lv-LV" dirty="0">
                <a:solidFill>
                  <a:srgbClr val="373737"/>
                </a:solidFill>
              </a:rPr>
              <a:t>Ir 2 (+1) pieejas:</a:t>
            </a:r>
          </a:p>
          <a:p>
            <a:endParaRPr lang="lv-LV" dirty="0">
              <a:solidFill>
                <a:srgbClr val="37373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373737"/>
                </a:solidFill>
              </a:rPr>
              <a:t>EK pati veic </a:t>
            </a:r>
            <a:r>
              <a:rPr lang="lv-LV" dirty="0" err="1">
                <a:solidFill>
                  <a:srgbClr val="373737"/>
                </a:solidFill>
              </a:rPr>
              <a:t>Copernicus</a:t>
            </a:r>
            <a:r>
              <a:rPr lang="lv-LV" dirty="0">
                <a:solidFill>
                  <a:srgbClr val="373737"/>
                </a:solidFill>
              </a:rPr>
              <a:t> (Sentinel-2) datu apstrādi un pārklājuma noteikšanu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dirty="0">
              <a:solidFill>
                <a:srgbClr val="37373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373737"/>
                </a:solidFill>
              </a:rPr>
              <a:t>Citi </a:t>
            </a:r>
            <a:r>
              <a:rPr lang="lv-LV" b="1" dirty="0">
                <a:solidFill>
                  <a:srgbClr val="373737"/>
                </a:solidFill>
              </a:rPr>
              <a:t>atbilstoši</a:t>
            </a:r>
            <a:r>
              <a:rPr lang="lv-LV" dirty="0">
                <a:solidFill>
                  <a:srgbClr val="373737"/>
                </a:solidFill>
              </a:rPr>
              <a:t> papildu dati (ortofoto utml.), ja:</a:t>
            </a:r>
          </a:p>
          <a:p>
            <a:pPr marL="1104900" lvl="1" indent="-342900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attiecīgajai dalībvalstij tie ir pieejami</a:t>
            </a:r>
          </a:p>
          <a:p>
            <a:pPr marL="1104900" lvl="1" indent="-342900">
              <a:buFont typeface="Wingdings" panose="05000000000000000000" pitchFamily="2" charset="2"/>
              <a:buChar char="ü"/>
            </a:pPr>
            <a:r>
              <a:rPr lang="lv-LV" b="1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nodrošina</a:t>
            </a:r>
            <a:r>
              <a:rPr lang="lv-LV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dalībvalsts (datu apstrādi, metodes aprakstīšanu, telpisko datu iesniegšanu EK u.c.)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dirty="0">
              <a:solidFill>
                <a:srgbClr val="37373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dirty="0">
                <a:solidFill>
                  <a:srgbClr val="373737"/>
                </a:solidFill>
              </a:rPr>
              <a:t>kombinētais (daļa pilsētu ar </a:t>
            </a:r>
            <a:r>
              <a:rPr lang="lv-LV" dirty="0" err="1">
                <a:solidFill>
                  <a:srgbClr val="373737"/>
                </a:solidFill>
              </a:rPr>
              <a:t>Copernicus</a:t>
            </a:r>
            <a:r>
              <a:rPr lang="lv-LV" dirty="0">
                <a:solidFill>
                  <a:srgbClr val="373737"/>
                </a:solidFill>
              </a:rPr>
              <a:t>, daļa ar papildus datiem)</a:t>
            </a:r>
          </a:p>
          <a:p>
            <a:endParaRPr lang="lv-LV" dirty="0">
              <a:solidFill>
                <a:srgbClr val="373737"/>
              </a:solidFill>
            </a:endParaRPr>
          </a:p>
          <a:p>
            <a:r>
              <a:rPr lang="lv-LV" b="1" dirty="0">
                <a:solidFill>
                  <a:srgbClr val="373737"/>
                </a:solidFill>
              </a:rPr>
              <a:t>!!!</a:t>
            </a:r>
            <a:r>
              <a:rPr lang="lv-LV" dirty="0">
                <a:solidFill>
                  <a:srgbClr val="373737"/>
                </a:solidFill>
              </a:rPr>
              <a:t> Pārskata periodā (6 gadu ciklā) pieeja nedrīkst mainīties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C685A-7FA3-9838-0803-951C25B46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0528D-921A-E17D-9A33-5205B208F6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6CDA-2D47-11E8-AADA-88178E12DB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4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p Arrow 6">
            <a:extLst>
              <a:ext uri="{FF2B5EF4-FFF2-40B4-BE49-F238E27FC236}">
                <a16:creationId xmlns:a16="http://schemas.microsoft.com/office/drawing/2014/main" id="{0756DDFD-988C-98A3-28D3-8199233BCADA}"/>
              </a:ext>
            </a:extLst>
          </p:cNvPr>
          <p:cNvSpPr/>
          <p:nvPr/>
        </p:nvSpPr>
        <p:spPr>
          <a:xfrm>
            <a:off x="9272014" y="2664310"/>
            <a:ext cx="771249" cy="2776598"/>
          </a:xfrm>
          <a:prstGeom prst="upArrow">
            <a:avLst/>
          </a:prstGeom>
          <a:solidFill>
            <a:srgbClr val="5482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C9D56682-C448-402F-178E-CEB406905BBB}"/>
              </a:ext>
            </a:extLst>
          </p:cNvPr>
          <p:cNvSpPr/>
          <p:nvPr/>
        </p:nvSpPr>
        <p:spPr>
          <a:xfrm>
            <a:off x="5098388" y="2700633"/>
            <a:ext cx="2743200" cy="7315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B559-EB08-95C7-B7EB-8CCED1E6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1800" dirty="0">
                <a:solidFill>
                  <a:srgbClr val="373737"/>
                </a:solidFill>
              </a:rPr>
              <a:t>8.pants </a:t>
            </a:r>
            <a:r>
              <a:rPr lang="lv-LV" sz="1800" i="1" dirty="0">
                <a:solidFill>
                  <a:srgbClr val="373737"/>
                </a:solidFill>
              </a:rPr>
              <a:t>Urbāno ekosistēmu atjaunošana -</a:t>
            </a:r>
            <a:br>
              <a:rPr lang="lv-LV" sz="1800" i="1" dirty="0"/>
            </a:br>
            <a:r>
              <a:rPr lang="lv-LV" sz="1800" i="1" dirty="0">
                <a:solidFill>
                  <a:srgbClr val="373737"/>
                </a:solidFill>
              </a:rPr>
              <a:t>no 2031. gada </a:t>
            </a:r>
            <a:r>
              <a:rPr lang="lv-LV" sz="1800" dirty="0">
                <a:solidFill>
                  <a:srgbClr val="373737"/>
                </a:solidFill>
              </a:rPr>
              <a:t>1. janvāra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243B-375A-0695-4C12-8BAFD01134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4239AC5-247B-5152-9A1D-B5F80A36AF91}"/>
              </a:ext>
            </a:extLst>
          </p:cNvPr>
          <p:cNvSpPr/>
          <p:nvPr/>
        </p:nvSpPr>
        <p:spPr>
          <a:xfrm>
            <a:off x="1816057" y="3468476"/>
            <a:ext cx="3958937" cy="2344189"/>
          </a:xfrm>
          <a:prstGeom prst="roundRect">
            <a:avLst/>
          </a:prstGeom>
          <a:solidFill>
            <a:srgbClr val="C6E0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panāk augšupēju tendenci:</a:t>
            </a:r>
          </a:p>
          <a:p>
            <a:endParaRPr lang="lv-LV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pilsētu zaļās zonas </a:t>
            </a:r>
            <a:r>
              <a:rPr lang="lv-LV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valsts kopplatībai</a:t>
            </a:r>
          </a:p>
          <a:p>
            <a:endParaRPr lang="lv-LV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pilsētu koku vainagu projekcijai </a:t>
            </a:r>
            <a:r>
              <a:rPr lang="lv-LV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katrā </a:t>
            </a:r>
            <a:r>
              <a:rPr lang="lv-LV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urbānās ekosistēmas teritorijā</a:t>
            </a:r>
            <a:endParaRPr lang="lv-LV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3ABB472-01F4-3797-3E14-DB695148D1B6}"/>
              </a:ext>
            </a:extLst>
          </p:cNvPr>
          <p:cNvSpPr/>
          <p:nvPr/>
        </p:nvSpPr>
        <p:spPr>
          <a:xfrm>
            <a:off x="6776951" y="1932790"/>
            <a:ext cx="2743200" cy="731520"/>
          </a:xfrm>
          <a:prstGeom prst="roundRect">
            <a:avLst/>
          </a:prstGeom>
          <a:solidFill>
            <a:srgbClr val="5482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CCCC238-4F31-9C3F-6D15-EF79EA834B09}"/>
              </a:ext>
            </a:extLst>
          </p:cNvPr>
          <p:cNvSpPr/>
          <p:nvPr/>
        </p:nvSpPr>
        <p:spPr>
          <a:xfrm>
            <a:off x="7899861" y="960442"/>
            <a:ext cx="3657600" cy="914400"/>
          </a:xfrm>
          <a:prstGeom prst="roundRect">
            <a:avLst/>
          </a:prstGeom>
          <a:solidFill>
            <a:srgbClr val="0061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1">
                <a:solidFill>
                  <a:srgbClr val="FFFFFF"/>
                </a:solidFill>
              </a:defRPr>
            </a:pPr>
            <a:r>
              <a:rPr lang="lv-LV" sz="1800" dirty="0"/>
              <a:t>līdz ir sasniegts </a:t>
            </a:r>
          </a:p>
          <a:p>
            <a:pPr>
              <a:defRPr sz="1800" b="1">
                <a:solidFill>
                  <a:srgbClr val="FFFFFF"/>
                </a:solidFill>
              </a:defRPr>
            </a:pPr>
            <a:r>
              <a:rPr lang="lv-LV" sz="1800" dirty="0"/>
              <a:t>a</a:t>
            </a:r>
            <a:r>
              <a:rPr sz="1800" dirty="0" err="1"/>
              <a:t>pmierinošs</a:t>
            </a:r>
            <a:r>
              <a:rPr sz="1800" dirty="0"/>
              <a:t> </a:t>
            </a:r>
            <a:r>
              <a:rPr sz="1800" dirty="0" err="1"/>
              <a:t>līmenis</a:t>
            </a:r>
            <a:endParaRPr sz="18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E08ABC0-09FA-DBFC-8D1B-8317564FE1D6}"/>
              </a:ext>
            </a:extLst>
          </p:cNvPr>
          <p:cNvSpPr txBox="1">
            <a:spLocks/>
          </p:cNvSpPr>
          <p:nvPr/>
        </p:nvSpPr>
        <p:spPr bwMode="auto">
          <a:xfrm>
            <a:off x="1912850" y="5893724"/>
            <a:ext cx="9575338" cy="7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1600" b="1" baseline="30000">
                <a:solidFill>
                  <a:srgbClr val="373737"/>
                </a:solidFill>
              </a:rPr>
              <a:t>* Komisija</a:t>
            </a:r>
            <a:r>
              <a:rPr lang="lv-LV" sz="1600" baseline="30000">
                <a:solidFill>
                  <a:srgbClr val="373737"/>
                </a:solidFill>
              </a:rPr>
              <a:t> līdz 2028. gada 31. decembrim ar īstenošanas aktiem </a:t>
            </a:r>
            <a:r>
              <a:rPr lang="lv-LV" sz="1600" b="1" baseline="30000">
                <a:solidFill>
                  <a:srgbClr val="373737"/>
                </a:solidFill>
              </a:rPr>
              <a:t>izveido</a:t>
            </a:r>
            <a:r>
              <a:rPr lang="lv-LV" sz="1600" baseline="30000">
                <a:solidFill>
                  <a:srgbClr val="373737"/>
                </a:solidFill>
              </a:rPr>
              <a:t> orientējošu </a:t>
            </a:r>
            <a:r>
              <a:rPr lang="lv-LV" sz="1600" b="1" baseline="30000">
                <a:solidFill>
                  <a:srgbClr val="373737"/>
                </a:solidFill>
              </a:rPr>
              <a:t>satvaru</a:t>
            </a:r>
            <a:r>
              <a:rPr lang="lv-LV" sz="1600" baseline="30000">
                <a:solidFill>
                  <a:srgbClr val="373737"/>
                </a:solidFill>
              </a:rPr>
              <a:t> 8. panta 2. un 3. punktā minēto </a:t>
            </a:r>
            <a:r>
              <a:rPr lang="lv-LV" sz="1600" b="1" baseline="30000">
                <a:solidFill>
                  <a:srgbClr val="373737"/>
                </a:solidFill>
              </a:rPr>
              <a:t>apmierinošo līmeņu noteikšanai</a:t>
            </a:r>
            <a:r>
              <a:rPr lang="lv-LV" sz="1600" baseline="30000">
                <a:solidFill>
                  <a:srgbClr val="373737"/>
                </a:solidFill>
              </a:rPr>
              <a:t>.</a:t>
            </a:r>
            <a:endParaRPr lang="lv-LV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B79479-D564-D68E-C994-CCC2340DF01F}"/>
              </a:ext>
            </a:extLst>
          </p:cNvPr>
          <p:cNvSpPr/>
          <p:nvPr/>
        </p:nvSpPr>
        <p:spPr>
          <a:xfrm>
            <a:off x="10043263" y="1009460"/>
            <a:ext cx="15141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v-LV" sz="5400" b="1" dirty="0">
                <a:ln/>
                <a:solidFill>
                  <a:schemeClr val="accent3"/>
                </a:solidFill>
              </a:rPr>
              <a:t>???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B962CF-DACC-2BDF-421D-2DC964BC5DDA}"/>
              </a:ext>
            </a:extLst>
          </p:cNvPr>
          <p:cNvSpPr txBox="1"/>
          <p:nvPr/>
        </p:nvSpPr>
        <p:spPr>
          <a:xfrm>
            <a:off x="6241333" y="4606268"/>
            <a:ext cx="2279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dirty="0">
                <a:solidFill>
                  <a:srgbClr val="FF0000"/>
                </a:solidFill>
              </a:rPr>
              <a:t>!!!</a:t>
            </a:r>
            <a:r>
              <a:rPr lang="lv-LV" sz="1800" dirty="0">
                <a:solidFill>
                  <a:srgbClr val="373737"/>
                </a:solidFill>
              </a:rPr>
              <a:t> Vairs nepiemēro izņēmumu (pilsētām, kam ir virs 45%/10%)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A30508-32EF-E7B4-6725-0A345690ECBC}"/>
              </a:ext>
            </a:extLst>
          </p:cNvPr>
          <p:cNvSpPr txBox="1"/>
          <p:nvPr/>
        </p:nvSpPr>
        <p:spPr>
          <a:xfrm>
            <a:off x="9830838" y="3061392"/>
            <a:ext cx="1507769" cy="2042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373737"/>
                </a:solidFill>
              </a:rPr>
              <a:t>Sasniedzamo līmeni </a:t>
            </a:r>
            <a:r>
              <a:rPr lang="lv-LV" sz="1800" dirty="0">
                <a:solidFill>
                  <a:srgbClr val="373737"/>
                </a:solidFill>
              </a:rPr>
              <a:t>augšupejošai tendencei dalībvalstis nosaka </a:t>
            </a:r>
            <a:r>
              <a:rPr lang="lv-LV" sz="1800" b="1" dirty="0">
                <a:solidFill>
                  <a:srgbClr val="373737"/>
                </a:solidFill>
              </a:rPr>
              <a:t>pašas</a:t>
            </a:r>
            <a:r>
              <a:rPr lang="lv-LV" sz="1800" dirty="0">
                <a:solidFill>
                  <a:srgbClr val="373737"/>
                </a:solidFill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EF9FD-B011-122E-4E06-069605C4460A}"/>
              </a:ext>
            </a:extLst>
          </p:cNvPr>
          <p:cNvSpPr txBox="1"/>
          <p:nvPr/>
        </p:nvSpPr>
        <p:spPr>
          <a:xfrm>
            <a:off x="4827617" y="2004021"/>
            <a:ext cx="207194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dirty="0"/>
              <a:t>tendenci </a:t>
            </a:r>
            <a:r>
              <a:rPr lang="lv-LV" dirty="0" err="1"/>
              <a:t>monitorē</a:t>
            </a:r>
            <a:endParaRPr lang="lv-LV" dirty="0"/>
          </a:p>
          <a:p>
            <a:pPr algn="ctr"/>
            <a:r>
              <a:rPr lang="lv-LV" dirty="0"/>
              <a:t>reizi 6 gados</a:t>
            </a:r>
          </a:p>
        </p:txBody>
      </p:sp>
    </p:spTree>
    <p:extLst>
      <p:ext uri="{BB962C8B-B14F-4D97-AF65-F5344CB8AC3E}">
        <p14:creationId xmlns:p14="http://schemas.microsoft.com/office/powerpoint/2010/main" val="223323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7830-DD88-7138-88F7-DC862031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>
                <a:solidFill>
                  <a:srgbClr val="373737"/>
                </a:solidFill>
              </a:rPr>
              <a:t>Regulas VII </a:t>
            </a:r>
            <a:r>
              <a:rPr lang="lv-LV" sz="1800" dirty="0">
                <a:solidFill>
                  <a:srgbClr val="373737"/>
                </a:solidFill>
              </a:rPr>
              <a:t>PIELIKUMS</a:t>
            </a:r>
            <a:r>
              <a:rPr lang="lv-LV" sz="2000" dirty="0">
                <a:solidFill>
                  <a:srgbClr val="373737"/>
                </a:solidFill>
              </a:rPr>
              <a:t>: Atjaunošanas piemēri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7BFB5-7C12-EF3B-0497-571A9F0D0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solidFill>
                  <a:srgbClr val="373737"/>
                </a:solidFill>
              </a:rPr>
              <a:t>31.   Paplašināt pilsētu zaļās zonas, kam piemīt ekoloģiskas iezīmes, piemēram: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373737"/>
                </a:solidFill>
              </a:rPr>
              <a:t>parkus, kokus un mežu laukumus, koku alejas, dzīvžogus,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800">
                <a:solidFill>
                  <a:srgbClr val="373737"/>
                </a:solidFill>
              </a:rPr>
              <a:t>zaļos </a:t>
            </a:r>
            <a:r>
              <a:rPr lang="lv-LV" sz="1800" dirty="0">
                <a:solidFill>
                  <a:srgbClr val="373737"/>
                </a:solidFill>
              </a:rPr>
              <a:t>jumtus,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373737"/>
                </a:solidFill>
              </a:rPr>
              <a:t>savvaļas puķu pļavas, dārzus, mazdārziņus, </a:t>
            </a:r>
            <a:r>
              <a:rPr lang="lv-LV" sz="1800" dirty="0" err="1">
                <a:solidFill>
                  <a:srgbClr val="373737"/>
                </a:solidFill>
              </a:rPr>
              <a:t>pilsētpļavas</a:t>
            </a:r>
            <a:r>
              <a:rPr lang="lv-LV" sz="1800" dirty="0">
                <a:solidFill>
                  <a:srgbClr val="373737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373737"/>
                </a:solidFill>
              </a:rPr>
              <a:t>dīķus un ūdensteces,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373737"/>
                </a:solidFill>
              </a:rPr>
              <a:t>cita starpā ņemot vērā sugu daudzveidību, autohtonas sugas, vietējos apstākļus un noturību pret klimata pārmaiņām. </a:t>
            </a:r>
          </a:p>
          <a:p>
            <a:endParaRPr lang="lv-LV" dirty="0">
              <a:solidFill>
                <a:srgbClr val="373737"/>
              </a:solidFill>
            </a:endParaRPr>
          </a:p>
          <a:p>
            <a:r>
              <a:rPr lang="lv-LV" dirty="0">
                <a:solidFill>
                  <a:srgbClr val="373737"/>
                </a:solidFill>
              </a:rPr>
              <a:t>33. Pārveidot par dabas teritorijām degradētas teritorijas, bijušās industriālās teritorijas un karjerus.</a:t>
            </a:r>
          </a:p>
          <a:p>
            <a:pPr>
              <a:buNone/>
            </a:pPr>
            <a:endParaRPr lang="lv-LV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B8840-C72A-937A-56FC-2E6C7CD13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7295C-3CBE-D1A2-4937-E3BD3F222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501C2-DC06-D516-79DC-0D77DFD40C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08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F4B3EBC-0A23-786E-7C10-2E4D1087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381000"/>
            <a:ext cx="8128000" cy="1036642"/>
          </a:xfrm>
        </p:spPr>
        <p:txBody>
          <a:bodyPr>
            <a:normAutofit/>
          </a:bodyPr>
          <a:lstStyle/>
          <a:p>
            <a:r>
              <a:rPr lang="lv-LV" sz="1800" dirty="0">
                <a:solidFill>
                  <a:srgbClr val="373737"/>
                </a:solidFill>
              </a:rPr>
              <a:t>Atsauces dati 8.panta un 14.panta 4.punkta piemērošanai</a:t>
            </a:r>
            <a:endParaRPr lang="en-US" sz="180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CD997C2-4F6A-91C3-DBC0-9031992F2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7600" y="6324600"/>
            <a:ext cx="2641600" cy="304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26E18B0-70B5-AB5D-E776-BCB70A8185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17520-83F1-A8B7-1B70-9E161A84BC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A50152C-A5AE-4037-8E77-C398DB665690}" type="slidenum">
              <a:rPr lang="en-US" alt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D08F328-5552-7EFF-42C0-BB6A075D4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582090"/>
              </p:ext>
            </p:extLst>
          </p:nvPr>
        </p:nvGraphicFramePr>
        <p:xfrm>
          <a:off x="2387600" y="1291198"/>
          <a:ext cx="9010073" cy="46342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13937">
                  <a:extLst>
                    <a:ext uri="{9D8B030D-6E8A-4147-A177-3AD203B41FA5}">
                      <a16:colId xmlns:a16="http://schemas.microsoft.com/office/drawing/2014/main" val="1990573217"/>
                    </a:ext>
                  </a:extLst>
                </a:gridCol>
                <a:gridCol w="1087882">
                  <a:extLst>
                    <a:ext uri="{9D8B030D-6E8A-4147-A177-3AD203B41FA5}">
                      <a16:colId xmlns:a16="http://schemas.microsoft.com/office/drawing/2014/main" val="1553241313"/>
                    </a:ext>
                  </a:extLst>
                </a:gridCol>
                <a:gridCol w="1741054">
                  <a:extLst>
                    <a:ext uri="{9D8B030D-6E8A-4147-A177-3AD203B41FA5}">
                      <a16:colId xmlns:a16="http://schemas.microsoft.com/office/drawing/2014/main" val="1568259606"/>
                    </a:ext>
                  </a:extLst>
                </a:gridCol>
                <a:gridCol w="2225963">
                  <a:extLst>
                    <a:ext uri="{9D8B030D-6E8A-4147-A177-3AD203B41FA5}">
                      <a16:colId xmlns:a16="http://schemas.microsoft.com/office/drawing/2014/main" val="4159241014"/>
                    </a:ext>
                  </a:extLst>
                </a:gridCol>
                <a:gridCol w="2041237">
                  <a:extLst>
                    <a:ext uri="{9D8B030D-6E8A-4147-A177-3AD203B41FA5}">
                      <a16:colId xmlns:a16="http://schemas.microsoft.com/office/drawing/2014/main" val="3233875902"/>
                    </a:ext>
                  </a:extLst>
                </a:gridCol>
              </a:tblGrid>
              <a:tr h="348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1" kern="100" dirty="0">
                          <a:solidFill>
                            <a:srgbClr val="FFFFFF"/>
                          </a:solidFill>
                          <a:effectLst/>
                        </a:rPr>
                        <a:t>Regulā minētās vērtības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1" kern="100" dirty="0">
                          <a:solidFill>
                            <a:srgbClr val="FFFFFF"/>
                          </a:solidFill>
                          <a:effectLst/>
                        </a:rPr>
                        <a:t>Atsauces gads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1" kern="100" dirty="0">
                          <a:solidFill>
                            <a:srgbClr val="FFFFFF"/>
                          </a:solidFill>
                          <a:effectLst/>
                        </a:rPr>
                        <a:t>Faila veids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Aktualizācijas biežums</a:t>
                      </a:r>
                    </a:p>
                  </a:txBody>
                  <a:tcPr marL="118561" marR="118561" marT="0" marB="0"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1" kern="100" dirty="0">
                          <a:solidFill>
                            <a:srgbClr val="FFFFFF"/>
                          </a:solidFill>
                          <a:effectLst/>
                        </a:rPr>
                        <a:t>Saites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rgbClr val="2E7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21151"/>
                  </a:ext>
                </a:extLst>
              </a:tr>
              <a:tr h="827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Administratīvās teritorijas </a:t>
                      </a: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(LAU)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2024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Poligoni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Katru gadu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u="sng" kern="100" dirty="0">
                          <a:solidFill>
                            <a:srgbClr val="373737"/>
                          </a:solidFill>
                          <a:effectLst/>
                          <a:hlinkClick r:id="rId2"/>
                        </a:rPr>
                        <a:t>LAU</a:t>
                      </a:r>
                      <a:endParaRPr lang="lv-LV" sz="16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 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55862"/>
                  </a:ext>
                </a:extLst>
              </a:tr>
              <a:tr h="954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Urbanizācijas līmenis </a:t>
                      </a: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(DEGURBA)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2024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Tabula (1-3)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Katru gadu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u="sng" kern="100" dirty="0">
                          <a:solidFill>
                            <a:srgbClr val="373737"/>
                          </a:solidFill>
                          <a:effectLst/>
                          <a:hlinkClick r:id="rId3"/>
                        </a:rPr>
                        <a:t>DEGURBA</a:t>
                      </a:r>
                      <a:endParaRPr lang="lv-LV" sz="16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 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68606"/>
                  </a:ext>
                </a:extLst>
              </a:tr>
              <a:tr h="827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0" kern="100" dirty="0" err="1">
                          <a:solidFill>
                            <a:srgbClr val="373737"/>
                          </a:solidFill>
                          <a:effectLst/>
                        </a:rPr>
                        <a:t>Urbānie</a:t>
                      </a: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 centri un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0" kern="100" dirty="0" err="1">
                          <a:solidFill>
                            <a:srgbClr val="373737"/>
                          </a:solidFill>
                          <a:effectLst/>
                        </a:rPr>
                        <a:t>urbānie</a:t>
                      </a: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 </a:t>
                      </a:r>
                      <a:r>
                        <a:rPr lang="lv-LV" sz="1600" b="0" kern="100" dirty="0" err="1">
                          <a:solidFill>
                            <a:srgbClr val="373737"/>
                          </a:solidFill>
                          <a:effectLst/>
                        </a:rPr>
                        <a:t>klāsteri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>
                          <a:solidFill>
                            <a:srgbClr val="373737"/>
                          </a:solidFill>
                          <a:effectLst/>
                        </a:rPr>
                        <a:t>2021</a:t>
                      </a:r>
                      <a:endParaRPr lang="lv-LV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Rast</a:t>
                      </a:r>
                      <a:r>
                        <a:rPr lang="lv-LV" sz="1600" b="0" kern="100" dirty="0" err="1">
                          <a:solidFill>
                            <a:srgbClr val="373737"/>
                          </a:solidFill>
                          <a:effectLst/>
                        </a:rPr>
                        <a:t>ra</a:t>
                      </a: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 attēls (1km izšķirtspēja)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Reizi 10 gados</a:t>
                      </a: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u="sng" kern="100" dirty="0">
                          <a:solidFill>
                            <a:srgbClr val="373737"/>
                          </a:solidFill>
                          <a:effectLst/>
                          <a:hlinkClick r:id="rId4"/>
                        </a:rPr>
                        <a:t>UCUC</a:t>
                      </a:r>
                      <a:endParaRPr lang="lv-LV" sz="16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 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48681"/>
                  </a:ext>
                </a:extLst>
              </a:tr>
              <a:tr h="651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Corine Land Cover </a:t>
                      </a:r>
                      <a:r>
                        <a:rPr lang="en-IE" sz="1600" b="0" kern="100" dirty="0" err="1">
                          <a:solidFill>
                            <a:srgbClr val="373737"/>
                          </a:solidFill>
                          <a:effectLst/>
                        </a:rPr>
                        <a:t>CLCplus</a:t>
                      </a: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 Backbone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>
                          <a:solidFill>
                            <a:srgbClr val="373737"/>
                          </a:solidFill>
                          <a:effectLst/>
                        </a:rPr>
                        <a:t>2023</a:t>
                      </a:r>
                      <a:endParaRPr lang="lv-LV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Rast</a:t>
                      </a:r>
                      <a:r>
                        <a:rPr lang="lv-LV" sz="1600" b="0" kern="100" dirty="0" err="1">
                          <a:solidFill>
                            <a:srgbClr val="373737"/>
                          </a:solidFill>
                          <a:effectLst/>
                        </a:rPr>
                        <a:t>ra</a:t>
                      </a: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 attēls</a:t>
                      </a: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 </a:t>
                      </a: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(10 m izšķirtspēja)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Reizi 2 gados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u="sng" kern="100" dirty="0" err="1">
                          <a:solidFill>
                            <a:srgbClr val="373737"/>
                          </a:solidFill>
                          <a:effectLst/>
                          <a:hlinkClick r:id="rId5"/>
                        </a:rPr>
                        <a:t>CLCplus</a:t>
                      </a:r>
                      <a:r>
                        <a:rPr lang="en-IE" sz="1600" b="0" u="sng" kern="100" dirty="0">
                          <a:solidFill>
                            <a:srgbClr val="373737"/>
                          </a:solidFill>
                          <a:effectLst/>
                          <a:hlinkClick r:id="rId5"/>
                        </a:rPr>
                        <a:t> Backbone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82039"/>
                  </a:ext>
                </a:extLst>
              </a:tr>
              <a:tr h="651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Koku vainagu pārklājums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202</a:t>
                      </a: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3 (2024 – drīzumā)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Rast</a:t>
                      </a:r>
                      <a:r>
                        <a:rPr lang="lv-LV" sz="1600" b="0" kern="100" dirty="0" err="1">
                          <a:solidFill>
                            <a:srgbClr val="373737"/>
                          </a:solidFill>
                          <a:effectLst/>
                        </a:rPr>
                        <a:t>ra</a:t>
                      </a: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 attēls</a:t>
                      </a: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 </a:t>
                      </a: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(</a:t>
                      </a:r>
                      <a:r>
                        <a:rPr lang="en-IE" sz="1600" b="0" kern="100" dirty="0">
                          <a:solidFill>
                            <a:srgbClr val="373737"/>
                          </a:solidFill>
                          <a:effectLst/>
                        </a:rPr>
                        <a:t>10m </a:t>
                      </a: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</a:rPr>
                        <a:t>izšķirtspēju)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00" dirty="0">
                          <a:solidFill>
                            <a:srgbClr val="373737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Katru gadu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E" sz="1600" b="0" u="sng" kern="100" dirty="0">
                          <a:solidFill>
                            <a:srgbClr val="373737"/>
                          </a:solidFill>
                          <a:effectLst/>
                          <a:hlinkClick r:id="rId6"/>
                        </a:rPr>
                        <a:t>HRL Tree Cover Density</a:t>
                      </a:r>
                      <a:endParaRPr lang="lv-LV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61" marR="11856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32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44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D7353-0024-4441-B2ED-A4BBDF73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D41C-8165-5EA7-FBF2-60C8EFADC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327" y="1417642"/>
            <a:ext cx="8197273" cy="4819369"/>
          </a:xfrm>
        </p:spPr>
        <p:txBody>
          <a:bodyPr/>
          <a:lstStyle/>
          <a:p>
            <a:r>
              <a:rPr lang="lv-LV" dirty="0"/>
              <a:t>EK skaidrojumi, vadlīnijas un izejas dati:</a:t>
            </a:r>
          </a:p>
          <a:p>
            <a:r>
              <a:rPr lang="lv-LV" dirty="0">
                <a:hlinkClick r:id="rId2"/>
              </a:rPr>
              <a:t>https://biodiversity.europa.eu/europes-biodiversity/nature-restoration/reference-portal-for-nature-restoration-regulation</a:t>
            </a:r>
            <a:endParaRPr lang="lv-LV" dirty="0"/>
          </a:p>
          <a:p>
            <a:endParaRPr lang="lv-LV" dirty="0"/>
          </a:p>
          <a:p>
            <a:r>
              <a:rPr lang="lv-LV" dirty="0"/>
              <a:t>Biežāk uzdotie jautājumi par regulu un EK atbildes:</a:t>
            </a:r>
          </a:p>
          <a:p>
            <a:r>
              <a:rPr lang="lv-LV" dirty="0">
                <a:hlinkClick r:id="rId3"/>
              </a:rPr>
              <a:t>https://biodiversity.europa.eu/europes-biodiversity/nature-restoration/reference-portal-for-nature-restoration-regulation/nrr-frequently-asked-questions?activeAccordion=3d98151b-9434-435a-9dc2-e2af4df111ba#urban-ecosystems</a:t>
            </a:r>
            <a:endParaRPr lang="lv-LV" dirty="0"/>
          </a:p>
          <a:p>
            <a:r>
              <a:rPr lang="lv-LV" u="sng" dirty="0"/>
              <a:t>Īstenošanas regula:</a:t>
            </a:r>
            <a:endParaRPr lang="lv-LV" u="sng" dirty="0">
              <a:hlinkClick r:id="rId4"/>
            </a:endParaRPr>
          </a:p>
          <a:p>
            <a:r>
              <a:rPr lang="lv-LV" u="sng" dirty="0">
                <a:hlinkClick r:id="rId4"/>
              </a:rPr>
              <a:t>https://eur-lex.europa.eu/legal-content/LV/TXT/HTML/?uri=OJ:L_202500912</a:t>
            </a:r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E1BED-8B6F-E8C7-3B00-3A6EBFA3A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14198-E0CC-7841-5594-2973D5F19E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6ACC3-0A76-E64F-376D-DEA2E4BE0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4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C0A3-9FD3-5687-2C71-8A278749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59" y="466072"/>
            <a:ext cx="8329353" cy="682234"/>
          </a:xfrm>
        </p:spPr>
        <p:txBody>
          <a:bodyPr/>
          <a:lstStyle/>
          <a:p>
            <a:r>
              <a:rPr lang="lv-LV" sz="1600" dirty="0">
                <a:solidFill>
                  <a:srgbClr val="373737"/>
                </a:solidFill>
              </a:rPr>
              <a:t>Dabas atjaunošanas regula 2024/1991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374A-0044-B672-7B2F-4B7E5711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33378"/>
            <a:ext cx="8940800" cy="492107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100" dirty="0">
                <a:solidFill>
                  <a:srgbClr val="373737"/>
                </a:solidFill>
              </a:rPr>
              <a:t>Stājās spēkā </a:t>
            </a:r>
            <a:r>
              <a:rPr lang="pt-BR" sz="2100" dirty="0">
                <a:solidFill>
                  <a:srgbClr val="373737"/>
                </a:solidFill>
              </a:rPr>
              <a:t>2024. gada 18. august</a:t>
            </a:r>
            <a:r>
              <a:rPr lang="lv-LV" sz="2100" dirty="0">
                <a:solidFill>
                  <a:srgbClr val="373737"/>
                </a:solidFill>
              </a:rPr>
              <a:t>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2100" dirty="0">
              <a:solidFill>
                <a:srgbClr val="37373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100" dirty="0">
                <a:solidFill>
                  <a:srgbClr val="373737"/>
                </a:solidFill>
              </a:rPr>
              <a:t>Detalizēti pasākumi –līdz 2030.g. (pārskata 2032.), stratēģiskie – līdz 2040/2050.g.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21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100" dirty="0">
                <a:solidFill>
                  <a:srgbClr val="373737"/>
                </a:solidFill>
              </a:rPr>
              <a:t>Aktīvi un pasīvi atjaunošanas pasākumi</a:t>
            </a:r>
          </a:p>
          <a:p>
            <a:pPr algn="l"/>
            <a:endParaRPr lang="lv-LV" sz="2100" dirty="0">
              <a:solidFill>
                <a:srgbClr val="21252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100" b="1" dirty="0">
                <a:solidFill>
                  <a:srgbClr val="373737"/>
                </a:solidFill>
              </a:rPr>
              <a:t>Nacionālais atjaunošanas plāns - </a:t>
            </a:r>
            <a:r>
              <a:rPr lang="lv-LV" sz="2100" dirty="0">
                <a:solidFill>
                  <a:srgbClr val="373737"/>
                </a:solidFill>
              </a:rPr>
              <a:t>jāiesniedz EK, kā sasniegs regulas mērķrādītājus </a:t>
            </a:r>
          </a:p>
          <a:p>
            <a:pPr marL="1047750" lvl="1" indent="-285750">
              <a:buFont typeface="Wingdings" panose="05000000000000000000" pitchFamily="2" charset="2"/>
              <a:buChar char="Ø"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0">
              <a:buNone/>
            </a:pPr>
            <a:r>
              <a:rPr lang="lv-LV" sz="18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plāna projekts - līdz 2026.g. septembrim</a:t>
            </a:r>
          </a:p>
          <a:p>
            <a:pPr lvl="1" indent="0">
              <a:buNone/>
            </a:pPr>
            <a:r>
              <a:rPr lang="lv-LV" sz="18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indent="0">
              <a:buNone/>
            </a:pPr>
            <a:r>
              <a:rPr lang="lv-LV" sz="18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 iesniegto projektu vērtē 6 mēnešu laikā</a:t>
            </a:r>
          </a:p>
          <a:p>
            <a:pPr lvl="1" indent="0">
              <a:buNone/>
            </a:pPr>
            <a:r>
              <a:rPr lang="lv-LV" sz="18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</a:p>
          <a:p>
            <a:pPr lvl="1" indent="0">
              <a:buNone/>
            </a:pPr>
            <a:r>
              <a:rPr lang="lv-LV" sz="18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dalībvalstij pēc tam ir 6 mēneši plāna pārstrādei (ja ir kas precizējams)</a:t>
            </a:r>
          </a:p>
          <a:p>
            <a:pPr lvl="1" indent="0">
              <a:buNone/>
            </a:pPr>
            <a:endParaRPr lang="lv-LV" sz="1800" dirty="0">
              <a:solidFill>
                <a:srgbClr val="37373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47750" lvl="1" indent="-28575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gala plāns provizoriski - </a:t>
            </a:r>
            <a:r>
              <a:rPr lang="lv-LV" sz="1800" b="1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2027.g. septembrim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lv-LV" sz="2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100" b="1" dirty="0">
                <a:solidFill>
                  <a:srgbClr val="373737"/>
                </a:solidFill>
              </a:rPr>
              <a:t>Finansējums – vēl nav skaidrs, līdz 2027. gadam esošā finansējuma ietvaros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2100" b="1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lv-LV" sz="2100" dirty="0">
                <a:solidFill>
                  <a:srgbClr val="373737"/>
                </a:solidFill>
              </a:rPr>
              <a:t>Var attiecināt jau esošus atbilstošus pasākumus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D23C-F081-9B6C-31E3-F5A601A87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41B05-0C6B-700A-F1D1-500F89EAB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69C0F-7371-9C4B-9088-0398BFFC47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69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1EA10-4950-04B6-6C44-BCEDA65AE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D125-BA20-0FFA-F78F-24F51E6F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600" dirty="0">
                <a:solidFill>
                  <a:srgbClr val="373737"/>
                </a:solidFill>
              </a:rPr>
              <a:t>8.pants </a:t>
            </a:r>
            <a:r>
              <a:rPr lang="lv-LV" sz="1600" i="1" dirty="0">
                <a:solidFill>
                  <a:srgbClr val="373737"/>
                </a:solidFill>
              </a:rPr>
              <a:t>Urbāno ekosistēmu atjaunošana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4DFD-FED8-0CBA-4FCF-39F0598DF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242213"/>
            <a:ext cx="9194800" cy="4844551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sz="1600" i="1" dirty="0"/>
              <a:t>Nodrošināt, ka pilsētu zaļās zonas turpina sniegt (pilsētas iedzīvotājiem) vajadzīgos ekosistēmu pakalpojumus</a:t>
            </a:r>
          </a:p>
          <a:p>
            <a:pPr algn="just"/>
            <a:endParaRPr lang="lv-LV" sz="1600" i="1" dirty="0">
              <a:solidFill>
                <a:srgbClr val="373737"/>
              </a:solidFill>
            </a:endParaRPr>
          </a:p>
          <a:p>
            <a:pPr marL="1047750" lvl="1" indent="-285750">
              <a:buFont typeface="Verdana" panose="020B0604030504040204" pitchFamily="34" charset="0"/>
              <a:buChar char="√"/>
            </a:pPr>
            <a:r>
              <a:rPr lang="lv-LV" sz="1600" dirty="0">
                <a:solidFill>
                  <a:srgbClr val="373737"/>
                </a:solidFill>
              </a:rPr>
              <a:t>Gaisa kvalitāte</a:t>
            </a:r>
          </a:p>
          <a:p>
            <a:pPr marL="1047750" lvl="1" indent="-285750">
              <a:buFont typeface="Verdana" panose="020B0604030504040204" pitchFamily="34" charset="0"/>
              <a:buChar char="√"/>
            </a:pPr>
            <a:r>
              <a:rPr lang="lv-LV" sz="1600" dirty="0">
                <a:solidFill>
                  <a:srgbClr val="373737"/>
                </a:solidFill>
              </a:rPr>
              <a:t>Temperatūras regulācija</a:t>
            </a:r>
          </a:p>
          <a:p>
            <a:pPr marL="1047750" lvl="1" indent="-285750">
              <a:buFont typeface="Verdana" panose="020B0604030504040204" pitchFamily="34" charset="0"/>
              <a:buChar char="√"/>
            </a:pPr>
            <a:r>
              <a:rPr lang="lv-LV" sz="1600" dirty="0">
                <a:solidFill>
                  <a:srgbClr val="373737"/>
                </a:solidFill>
              </a:rPr>
              <a:t>Labbūtība (vieta ikdienas atpūtai, kustībai un sociālai dzīvei)</a:t>
            </a:r>
          </a:p>
          <a:p>
            <a:pPr marL="1047750" lvl="1" indent="-285750">
              <a:buFont typeface="Verdana" panose="020B0604030504040204" pitchFamily="34" charset="0"/>
              <a:buChar char="√"/>
            </a:pPr>
            <a:r>
              <a:rPr lang="lv-LV" sz="1600" dirty="0">
                <a:solidFill>
                  <a:srgbClr val="373737"/>
                </a:solidFill>
              </a:rPr>
              <a:t>Plūdu seku mazināšana (lietus ūdeņu uztveršana zaļajās zonās) u.c.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5328C-A102-7354-C407-437E2083C8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4" name="Picture 3" descr="polished_left.png">
            <a:extLst>
              <a:ext uri="{FF2B5EF4-FFF2-40B4-BE49-F238E27FC236}">
                <a16:creationId xmlns:a16="http://schemas.microsoft.com/office/drawing/2014/main" id="{CE350FD5-381A-A77C-7CF3-37C58DD5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5" t="2351" r="5000" b="21962"/>
          <a:stretch>
            <a:fillRect/>
          </a:stretch>
        </p:blipFill>
        <p:spPr>
          <a:xfrm>
            <a:off x="1338348" y="3582784"/>
            <a:ext cx="4115676" cy="2461004"/>
          </a:xfrm>
          <a:prstGeom prst="rect">
            <a:avLst/>
          </a:prstGeom>
        </p:spPr>
      </p:pic>
      <p:pic>
        <p:nvPicPr>
          <p:cNvPr id="5" name="Picture 4" descr="polished_right.png">
            <a:extLst>
              <a:ext uri="{FF2B5EF4-FFF2-40B4-BE49-F238E27FC236}">
                <a16:creationId xmlns:a16="http://schemas.microsoft.com/office/drawing/2014/main" id="{037B6EDA-35BE-0826-3A05-5DAE159108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63" t="2351" r="1136" b="21962"/>
          <a:stretch>
            <a:fillRect/>
          </a:stretch>
        </p:blipFill>
        <p:spPr>
          <a:xfrm>
            <a:off x="6737978" y="3582784"/>
            <a:ext cx="4206240" cy="2461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F2FB22-7C42-3834-B0F9-03FBE68EE6E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>
            <a:off x="5128904" y="5618096"/>
            <a:ext cx="583838" cy="5920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E6B7EF-A767-1FFB-7957-102D203FE41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8000"/>
          </a:blip>
          <a:srcRect l="4319"/>
          <a:stretch>
            <a:fillRect/>
          </a:stretch>
        </p:blipFill>
        <p:spPr>
          <a:xfrm>
            <a:off x="10679471" y="5685996"/>
            <a:ext cx="583838" cy="5831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09D8723-BE15-9717-C853-7D5329633816}"/>
              </a:ext>
            </a:extLst>
          </p:cNvPr>
          <p:cNvSpPr/>
          <p:nvPr/>
        </p:nvSpPr>
        <p:spPr>
          <a:xfrm>
            <a:off x="1868054" y="6210143"/>
            <a:ext cx="91670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v-LV" sz="2800" b="1" dirty="0">
                <a:ln/>
                <a:solidFill>
                  <a:schemeClr val="accent3"/>
                </a:solidFill>
              </a:rPr>
              <a:t>Zaļās zonas nav tikai brīvdienu, bet ikdienas vajadzība!!!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0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7F5E8-8AF9-E066-D851-2EB4277DA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EA01039-FD90-DD73-A2E4-92987E6A74C8}"/>
              </a:ext>
            </a:extLst>
          </p:cNvPr>
          <p:cNvSpPr/>
          <p:nvPr/>
        </p:nvSpPr>
        <p:spPr>
          <a:xfrm>
            <a:off x="1860203" y="2472341"/>
            <a:ext cx="3000895" cy="3071554"/>
          </a:xfrm>
          <a:prstGeom prst="roundRect">
            <a:avLst/>
          </a:prstGeom>
          <a:solidFill>
            <a:srgbClr val="00663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defRPr sz="1300" b="1">
                <a:solidFill>
                  <a:srgbClr val="FFFFFF"/>
                </a:solidFill>
              </a:defRPr>
            </a:pPr>
            <a:r>
              <a:rPr dirty="0"/>
              <a:t>PILSĒTAS (Cities)</a:t>
            </a:r>
            <a:br>
              <a:rPr dirty="0"/>
            </a:br>
            <a:r>
              <a:rPr dirty="0"/>
              <a:t>DEGURBA 1</a:t>
            </a:r>
            <a:endParaRPr lang="lv-LV" dirty="0"/>
          </a:p>
          <a:p>
            <a:pPr algn="ctr">
              <a:defRPr sz="1300" b="1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300" b="1">
                <a:solidFill>
                  <a:srgbClr val="FFFFFF"/>
                </a:solidFill>
              </a:defRPr>
            </a:pPr>
            <a:r>
              <a:rPr lang="lv-LV" dirty="0" err="1"/>
              <a:t>Urbānie</a:t>
            </a:r>
            <a:r>
              <a:rPr lang="lv-LV" dirty="0"/>
              <a:t> centri: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dirty="0"/>
              <a:t>≥1500 </a:t>
            </a:r>
            <a:r>
              <a:rPr dirty="0" err="1"/>
              <a:t>iedz</a:t>
            </a:r>
            <a:r>
              <a:rPr dirty="0"/>
              <a:t>./km²</a:t>
            </a:r>
            <a:br>
              <a:rPr dirty="0"/>
            </a:br>
            <a:r>
              <a:rPr dirty="0"/>
              <a:t>≥50 000 </a:t>
            </a:r>
            <a:r>
              <a:rPr dirty="0" err="1"/>
              <a:t>iedz</a:t>
            </a:r>
            <a:r>
              <a:rPr dirty="0"/>
              <a:t>.</a:t>
            </a:r>
            <a:br>
              <a:rPr dirty="0"/>
            </a:b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dirty="0" err="1"/>
              <a:t>Rīga</a:t>
            </a:r>
            <a:br>
              <a:rPr dirty="0"/>
            </a:br>
            <a:r>
              <a:rPr dirty="0"/>
              <a:t>Daugavpils</a:t>
            </a:r>
            <a:br>
              <a:rPr dirty="0"/>
            </a:br>
            <a:r>
              <a:rPr dirty="0" err="1"/>
              <a:t>Liepāja</a:t>
            </a: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EA7B9FE-586F-480D-E321-3DFA45969776}"/>
              </a:ext>
            </a:extLst>
          </p:cNvPr>
          <p:cNvGrpSpPr/>
          <p:nvPr/>
        </p:nvGrpSpPr>
        <p:grpSpPr>
          <a:xfrm>
            <a:off x="3642614" y="4689118"/>
            <a:ext cx="379961" cy="876957"/>
            <a:chOff x="2377440" y="3749040"/>
            <a:chExt cx="548640" cy="109728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6CA4E82-67C8-3FDC-5900-645442856637}"/>
                </a:ext>
              </a:extLst>
            </p:cNvPr>
            <p:cNvSpPr/>
            <p:nvPr/>
          </p:nvSpPr>
          <p:spPr>
            <a:xfrm>
              <a:off x="2377440" y="3749040"/>
              <a:ext cx="548640" cy="1097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58CDE70-7582-DA42-6C9B-906C1518E35E}"/>
                </a:ext>
              </a:extLst>
            </p:cNvPr>
            <p:cNvSpPr/>
            <p:nvPr/>
          </p:nvSpPr>
          <p:spPr>
            <a:xfrm>
              <a:off x="2468880" y="39319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C226650-AB52-ABC1-EAA8-0EA3D42CA2BA}"/>
                </a:ext>
              </a:extLst>
            </p:cNvPr>
            <p:cNvSpPr/>
            <p:nvPr/>
          </p:nvSpPr>
          <p:spPr>
            <a:xfrm>
              <a:off x="2670048" y="39319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A5E50A4-4915-8820-4FD2-CE677E563C32}"/>
                </a:ext>
              </a:extLst>
            </p:cNvPr>
            <p:cNvSpPr/>
            <p:nvPr/>
          </p:nvSpPr>
          <p:spPr>
            <a:xfrm>
              <a:off x="2468880" y="41605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C3D4C14-3955-D617-1B2E-15D904228FEB}"/>
                </a:ext>
              </a:extLst>
            </p:cNvPr>
            <p:cNvSpPr/>
            <p:nvPr/>
          </p:nvSpPr>
          <p:spPr>
            <a:xfrm>
              <a:off x="2670048" y="41605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AC3963B-F218-3697-D454-C2CC86753CCB}"/>
                </a:ext>
              </a:extLst>
            </p:cNvPr>
            <p:cNvSpPr/>
            <p:nvPr/>
          </p:nvSpPr>
          <p:spPr>
            <a:xfrm>
              <a:off x="2468880" y="43891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8A95716-2CB4-1954-0980-586D582639ED}"/>
                </a:ext>
              </a:extLst>
            </p:cNvPr>
            <p:cNvSpPr/>
            <p:nvPr/>
          </p:nvSpPr>
          <p:spPr>
            <a:xfrm>
              <a:off x="2670048" y="43891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74E63BD-E2C4-A8B1-1095-F0225FA58D48}"/>
                </a:ext>
              </a:extLst>
            </p:cNvPr>
            <p:cNvSpPr/>
            <p:nvPr/>
          </p:nvSpPr>
          <p:spPr>
            <a:xfrm>
              <a:off x="2468880" y="46177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AA9616D-F427-E698-3B27-09F986628631}"/>
                </a:ext>
              </a:extLst>
            </p:cNvPr>
            <p:cNvSpPr/>
            <p:nvPr/>
          </p:nvSpPr>
          <p:spPr>
            <a:xfrm>
              <a:off x="2670048" y="46177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508AC7-D714-EF14-0A4F-0B6898EE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rPr lang="lv-LV" sz="1800" dirty="0">
                <a:solidFill>
                  <a:srgbClr val="373737"/>
                </a:solidFill>
              </a:rPr>
              <a:t>Urbanizācijas līmeņi Latvijā - Regulas tvērums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7D1AD-3C83-2E85-C019-1681EF5DD4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4B09F267-9F81-BBC8-CBC3-1F61360DF8B2}"/>
              </a:ext>
            </a:extLst>
          </p:cNvPr>
          <p:cNvSpPr/>
          <p:nvPr/>
        </p:nvSpPr>
        <p:spPr>
          <a:xfrm>
            <a:off x="5313449" y="2472342"/>
            <a:ext cx="2942705" cy="3071553"/>
          </a:xfrm>
          <a:prstGeom prst="roundRect">
            <a:avLst/>
          </a:prstGeom>
          <a:solidFill>
            <a:srgbClr val="4C99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10000"/>
          </a:bodyPr>
          <a:lstStyle/>
          <a:p>
            <a:pPr algn="ctr">
              <a:defRPr sz="1300" b="1">
                <a:solidFill>
                  <a:srgbClr val="FFFFFF"/>
                </a:solidFill>
              </a:defRPr>
            </a:pPr>
            <a:r>
              <a:rPr dirty="0"/>
              <a:t>MAZPILSĒTAS UN PIEPILSĒTAS</a:t>
            </a:r>
            <a:br>
              <a:rPr dirty="0"/>
            </a:br>
            <a:r>
              <a:rPr dirty="0"/>
              <a:t>(Towns &amp; Suburbs)</a:t>
            </a:r>
            <a:br>
              <a:rPr dirty="0"/>
            </a:br>
            <a:r>
              <a:rPr lang="lv-LV" dirty="0"/>
              <a:t>D</a:t>
            </a:r>
            <a:r>
              <a:rPr dirty="0"/>
              <a:t>EGURBA 2</a:t>
            </a: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300" b="1" dirty="0" err="1"/>
              <a:t>Urbānie</a:t>
            </a:r>
            <a:r>
              <a:rPr lang="lv-LV" sz="1300" b="1" dirty="0"/>
              <a:t> </a:t>
            </a:r>
            <a:r>
              <a:rPr lang="lv-LV" sz="1300" b="1" dirty="0" err="1"/>
              <a:t>klāsteri</a:t>
            </a:r>
            <a:r>
              <a:rPr lang="lv-LV" sz="1300" b="1" dirty="0"/>
              <a:t>: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sz="1300" dirty="0"/>
              <a:t>≥300 </a:t>
            </a:r>
            <a:r>
              <a:rPr sz="1300" dirty="0" err="1"/>
              <a:t>iedz</a:t>
            </a:r>
            <a:r>
              <a:rPr sz="1300" dirty="0"/>
              <a:t>./km²</a:t>
            </a:r>
            <a:br>
              <a:rPr sz="1300" dirty="0"/>
            </a:br>
            <a:r>
              <a:rPr sz="1300" dirty="0"/>
              <a:t>≥5 000 </a:t>
            </a:r>
            <a:r>
              <a:rPr sz="1300" dirty="0" err="1"/>
              <a:t>iedz</a:t>
            </a:r>
            <a:r>
              <a:rPr sz="1300" dirty="0"/>
              <a:t>.</a:t>
            </a:r>
            <a:endParaRPr lang="lv-LV" sz="1300" dirty="0"/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200" dirty="0">
                <a:latin typeface="+mj-lt"/>
              </a:rPr>
              <a:t>Jelgava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200" dirty="0">
                <a:latin typeface="+mj-lt"/>
              </a:rPr>
              <a:t>Jūrmala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200" dirty="0">
                <a:latin typeface="+mj-lt"/>
              </a:rPr>
              <a:t>Rēzekne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dirty="0"/>
              <a:t>Ventspils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br>
              <a:rPr dirty="0"/>
            </a:b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br>
              <a:rPr dirty="0"/>
            </a:b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A7C0009C-7626-A2F9-8596-98F806527214}"/>
              </a:ext>
            </a:extLst>
          </p:cNvPr>
          <p:cNvSpPr/>
          <p:nvPr/>
        </p:nvSpPr>
        <p:spPr>
          <a:xfrm>
            <a:off x="8901084" y="2319605"/>
            <a:ext cx="2884516" cy="3377028"/>
          </a:xfrm>
          <a:prstGeom prst="roundRect">
            <a:avLst/>
          </a:prstGeom>
          <a:solidFill>
            <a:srgbClr val="B4C8A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defRPr sz="1300" b="1">
                <a:solidFill>
                  <a:srgbClr val="FFFFFF"/>
                </a:solidFill>
              </a:defRPr>
            </a:pPr>
            <a:r>
              <a:rPr dirty="0"/>
              <a:t>LAUKU TERITORIJAS</a:t>
            </a:r>
            <a:br>
              <a:rPr dirty="0"/>
            </a:br>
            <a:r>
              <a:rPr dirty="0"/>
              <a:t>(Rural areas)</a:t>
            </a:r>
            <a:br>
              <a:rPr dirty="0"/>
            </a:br>
            <a:r>
              <a:rPr dirty="0"/>
              <a:t>DEGURBA 3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noProof="0" dirty="0"/>
              <a:t>Zema blīvuma teritorijas</a:t>
            </a:r>
            <a:br>
              <a:rPr lang="lv-LV" noProof="0" dirty="0"/>
            </a:br>
            <a:r>
              <a:rPr lang="lv-LV" noProof="0" dirty="0"/>
              <a:t>Nav dominējošu urbāno centru (</a:t>
            </a:r>
            <a:r>
              <a:rPr lang="lv-LV" i="1" noProof="0" dirty="0"/>
              <a:t>kur dzīvotu lielākā daļa iedzīvotāju</a:t>
            </a:r>
            <a:r>
              <a:rPr lang="lv-LV" noProof="0" dirty="0"/>
              <a:t>)</a:t>
            </a:r>
            <a:br>
              <a:rPr lang="lv-LV" noProof="0" dirty="0"/>
            </a:br>
            <a:br>
              <a:rPr lang="lv-LV" noProof="0" dirty="0"/>
            </a:br>
            <a:r>
              <a:rPr lang="lv-LV" noProof="0" dirty="0"/>
              <a:t>Pārējās pašvaldības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noProof="0" dirty="0"/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BC77B-EC4B-870D-3A31-9925674837CD}"/>
              </a:ext>
            </a:extLst>
          </p:cNvPr>
          <p:cNvSpPr/>
          <p:nvPr/>
        </p:nvSpPr>
        <p:spPr>
          <a:xfrm>
            <a:off x="1784003" y="2319606"/>
            <a:ext cx="7007629" cy="3377027"/>
          </a:xfrm>
          <a:prstGeom prst="rect">
            <a:avLst/>
          </a:prstGeom>
          <a:noFill/>
          <a:ln w="25400">
            <a:solidFill>
              <a:srgbClr val="C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1D913-B6DB-14A4-52EC-A3C78D1C96F8}"/>
              </a:ext>
            </a:extLst>
          </p:cNvPr>
          <p:cNvSpPr txBox="1"/>
          <p:nvPr/>
        </p:nvSpPr>
        <p:spPr>
          <a:xfrm>
            <a:off x="1682172" y="5725701"/>
            <a:ext cx="60973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100" b="1">
                <a:solidFill>
                  <a:srgbClr val="C80000"/>
                </a:solidFill>
              </a:defRPr>
            </a:pPr>
            <a:r>
              <a:rPr lang="lv-LV" dirty="0">
                <a:solidFill>
                  <a:srgbClr val="29702A"/>
                </a:solidFill>
              </a:rPr>
              <a:t>Dabas atjaunošanas regulas tvērums – DEGURBA 1. un 2. līmenis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959AB2-7E00-B8B2-D613-A53A32974E58}"/>
              </a:ext>
            </a:extLst>
          </p:cNvPr>
          <p:cNvGrpSpPr/>
          <p:nvPr/>
        </p:nvGrpSpPr>
        <p:grpSpPr>
          <a:xfrm>
            <a:off x="3048825" y="4734451"/>
            <a:ext cx="379961" cy="876957"/>
            <a:chOff x="2377440" y="3749040"/>
            <a:chExt cx="548640" cy="10972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50DE1E-B147-4634-FBB3-E64C1C6C21DE}"/>
                </a:ext>
              </a:extLst>
            </p:cNvPr>
            <p:cNvSpPr/>
            <p:nvPr/>
          </p:nvSpPr>
          <p:spPr>
            <a:xfrm>
              <a:off x="2377440" y="3749040"/>
              <a:ext cx="548640" cy="1097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22731F-0B40-1829-9DFC-063B7ED4F980}"/>
                </a:ext>
              </a:extLst>
            </p:cNvPr>
            <p:cNvSpPr/>
            <p:nvPr/>
          </p:nvSpPr>
          <p:spPr>
            <a:xfrm>
              <a:off x="2468880" y="39319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27ED5C-CBB6-9A1C-8CFB-320AA3F97A81}"/>
                </a:ext>
              </a:extLst>
            </p:cNvPr>
            <p:cNvSpPr/>
            <p:nvPr/>
          </p:nvSpPr>
          <p:spPr>
            <a:xfrm>
              <a:off x="2670048" y="39319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41A96B-CBCD-283F-AC09-0EDE52A897F2}"/>
                </a:ext>
              </a:extLst>
            </p:cNvPr>
            <p:cNvSpPr/>
            <p:nvPr/>
          </p:nvSpPr>
          <p:spPr>
            <a:xfrm>
              <a:off x="2468880" y="41605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A8989F-B40B-7D81-6FFC-E8584A11DE2D}"/>
                </a:ext>
              </a:extLst>
            </p:cNvPr>
            <p:cNvSpPr/>
            <p:nvPr/>
          </p:nvSpPr>
          <p:spPr>
            <a:xfrm>
              <a:off x="2670048" y="41605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92AEB32-3446-2985-FFC0-346AC38565C0}"/>
                </a:ext>
              </a:extLst>
            </p:cNvPr>
            <p:cNvSpPr/>
            <p:nvPr/>
          </p:nvSpPr>
          <p:spPr>
            <a:xfrm>
              <a:off x="2468880" y="43891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4B18F0-15DD-FE5C-531C-A63F9D631B34}"/>
                </a:ext>
              </a:extLst>
            </p:cNvPr>
            <p:cNvSpPr/>
            <p:nvPr/>
          </p:nvSpPr>
          <p:spPr>
            <a:xfrm>
              <a:off x="2670048" y="43891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037E74-0C4E-DE89-CCEC-D53E24D97548}"/>
                </a:ext>
              </a:extLst>
            </p:cNvPr>
            <p:cNvSpPr/>
            <p:nvPr/>
          </p:nvSpPr>
          <p:spPr>
            <a:xfrm>
              <a:off x="2468880" y="46177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FAE67F-E477-A017-2A21-BCFA4DE79587}"/>
                </a:ext>
              </a:extLst>
            </p:cNvPr>
            <p:cNvSpPr/>
            <p:nvPr/>
          </p:nvSpPr>
          <p:spPr>
            <a:xfrm>
              <a:off x="2670048" y="46177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906A39-DC63-AE83-EFAC-62BA084DFB6A}"/>
              </a:ext>
            </a:extLst>
          </p:cNvPr>
          <p:cNvGrpSpPr/>
          <p:nvPr/>
        </p:nvGrpSpPr>
        <p:grpSpPr>
          <a:xfrm>
            <a:off x="4132027" y="4689117"/>
            <a:ext cx="379961" cy="876957"/>
            <a:chOff x="2377440" y="3749040"/>
            <a:chExt cx="548640" cy="10972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E7638EF-2379-4150-B840-A5E29E7F664A}"/>
                </a:ext>
              </a:extLst>
            </p:cNvPr>
            <p:cNvSpPr/>
            <p:nvPr/>
          </p:nvSpPr>
          <p:spPr>
            <a:xfrm>
              <a:off x="2377440" y="3749040"/>
              <a:ext cx="548640" cy="1097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0B19C93-2141-64D6-93F0-01BB1F8D86C8}"/>
                </a:ext>
              </a:extLst>
            </p:cNvPr>
            <p:cNvSpPr/>
            <p:nvPr/>
          </p:nvSpPr>
          <p:spPr>
            <a:xfrm>
              <a:off x="2468880" y="39319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7BC476-FD48-18B2-9636-008B9E9DEEA2}"/>
                </a:ext>
              </a:extLst>
            </p:cNvPr>
            <p:cNvSpPr/>
            <p:nvPr/>
          </p:nvSpPr>
          <p:spPr>
            <a:xfrm>
              <a:off x="2670048" y="39319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9A2D62-2C61-756C-5FE0-D0DA2063DFB8}"/>
                </a:ext>
              </a:extLst>
            </p:cNvPr>
            <p:cNvSpPr/>
            <p:nvPr/>
          </p:nvSpPr>
          <p:spPr>
            <a:xfrm>
              <a:off x="2468880" y="41605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873978-2D6F-E8E2-DAA7-384F1877B9A4}"/>
                </a:ext>
              </a:extLst>
            </p:cNvPr>
            <p:cNvSpPr/>
            <p:nvPr/>
          </p:nvSpPr>
          <p:spPr>
            <a:xfrm>
              <a:off x="2670048" y="41605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02950EE-8FB3-6E85-F0A9-F53929673A73}"/>
                </a:ext>
              </a:extLst>
            </p:cNvPr>
            <p:cNvSpPr/>
            <p:nvPr/>
          </p:nvSpPr>
          <p:spPr>
            <a:xfrm>
              <a:off x="2468880" y="43891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1A6673-6B4C-7C8A-EAF5-2942D4581ED0}"/>
                </a:ext>
              </a:extLst>
            </p:cNvPr>
            <p:cNvSpPr/>
            <p:nvPr/>
          </p:nvSpPr>
          <p:spPr>
            <a:xfrm>
              <a:off x="2670048" y="43891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F29478-D90D-0650-EF49-F79253FC91BF}"/>
                </a:ext>
              </a:extLst>
            </p:cNvPr>
            <p:cNvSpPr/>
            <p:nvPr/>
          </p:nvSpPr>
          <p:spPr>
            <a:xfrm>
              <a:off x="2468880" y="46177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94D33D-A64B-CC02-41CE-E2B487B8E3F8}"/>
                </a:ext>
              </a:extLst>
            </p:cNvPr>
            <p:cNvSpPr/>
            <p:nvPr/>
          </p:nvSpPr>
          <p:spPr>
            <a:xfrm>
              <a:off x="2670048" y="46177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4F0598-9C47-DE61-DA39-5A254B1ACD80}"/>
              </a:ext>
            </a:extLst>
          </p:cNvPr>
          <p:cNvGrpSpPr/>
          <p:nvPr/>
        </p:nvGrpSpPr>
        <p:grpSpPr>
          <a:xfrm>
            <a:off x="7217411" y="4743307"/>
            <a:ext cx="379961" cy="876957"/>
            <a:chOff x="2377440" y="3749040"/>
            <a:chExt cx="548640" cy="109728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4788E8-CA2A-C6F0-670C-815C3CA2BACB}"/>
                </a:ext>
              </a:extLst>
            </p:cNvPr>
            <p:cNvSpPr/>
            <p:nvPr/>
          </p:nvSpPr>
          <p:spPr>
            <a:xfrm>
              <a:off x="2377440" y="3749040"/>
              <a:ext cx="548640" cy="1097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59A574-8CCD-0809-293D-6CCA881CAFEC}"/>
                </a:ext>
              </a:extLst>
            </p:cNvPr>
            <p:cNvSpPr/>
            <p:nvPr/>
          </p:nvSpPr>
          <p:spPr>
            <a:xfrm>
              <a:off x="2468880" y="39319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A56DE37-6CD1-EB1C-4893-B51F1EEC952A}"/>
                </a:ext>
              </a:extLst>
            </p:cNvPr>
            <p:cNvSpPr/>
            <p:nvPr/>
          </p:nvSpPr>
          <p:spPr>
            <a:xfrm>
              <a:off x="2670048" y="39319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A4980EF-BD68-AF8A-7B3A-AD68D99A25DF}"/>
                </a:ext>
              </a:extLst>
            </p:cNvPr>
            <p:cNvSpPr/>
            <p:nvPr/>
          </p:nvSpPr>
          <p:spPr>
            <a:xfrm>
              <a:off x="2468880" y="41605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00055BB-011E-8668-3191-4581CD65D924}"/>
                </a:ext>
              </a:extLst>
            </p:cNvPr>
            <p:cNvSpPr/>
            <p:nvPr/>
          </p:nvSpPr>
          <p:spPr>
            <a:xfrm>
              <a:off x="2670048" y="41605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61F589-94B2-0A3C-CB06-192A346DFE7C}"/>
                </a:ext>
              </a:extLst>
            </p:cNvPr>
            <p:cNvSpPr/>
            <p:nvPr/>
          </p:nvSpPr>
          <p:spPr>
            <a:xfrm>
              <a:off x="2468880" y="43891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8B04259-AF40-F74A-2D02-30F4D50CACB3}"/>
                </a:ext>
              </a:extLst>
            </p:cNvPr>
            <p:cNvSpPr/>
            <p:nvPr/>
          </p:nvSpPr>
          <p:spPr>
            <a:xfrm>
              <a:off x="2670048" y="43891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6AE665A-1979-5AAD-850D-C9F296B9D3C7}"/>
                </a:ext>
              </a:extLst>
            </p:cNvPr>
            <p:cNvSpPr/>
            <p:nvPr/>
          </p:nvSpPr>
          <p:spPr>
            <a:xfrm>
              <a:off x="2468880" y="46177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E1068AF-AC2B-1BD5-A87A-BF863B98C2EF}"/>
                </a:ext>
              </a:extLst>
            </p:cNvPr>
            <p:cNvSpPr/>
            <p:nvPr/>
          </p:nvSpPr>
          <p:spPr>
            <a:xfrm>
              <a:off x="2670048" y="4617720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8249707-3A9E-0165-8B64-000A4DEFFE71}"/>
              </a:ext>
            </a:extLst>
          </p:cNvPr>
          <p:cNvGrpSpPr/>
          <p:nvPr/>
        </p:nvGrpSpPr>
        <p:grpSpPr>
          <a:xfrm>
            <a:off x="3464601" y="5247473"/>
            <a:ext cx="414665" cy="400904"/>
            <a:chOff x="2360693" y="4056557"/>
            <a:chExt cx="548640" cy="59436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A8BF2B-0DE8-BA07-0CA8-0C980CB8DD48}"/>
                </a:ext>
              </a:extLst>
            </p:cNvPr>
            <p:cNvSpPr/>
            <p:nvPr/>
          </p:nvSpPr>
          <p:spPr>
            <a:xfrm>
              <a:off x="2360693" y="4056557"/>
              <a:ext cx="548640" cy="594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B3A3A96-884A-7780-ACB3-397D30840A6D}"/>
                </a:ext>
              </a:extLst>
            </p:cNvPr>
            <p:cNvSpPr/>
            <p:nvPr/>
          </p:nvSpPr>
          <p:spPr>
            <a:xfrm>
              <a:off x="2460431" y="414223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81AE8A5-24B1-4357-2DF9-5B444E951F19}"/>
                </a:ext>
              </a:extLst>
            </p:cNvPr>
            <p:cNvSpPr/>
            <p:nvPr/>
          </p:nvSpPr>
          <p:spPr>
            <a:xfrm>
              <a:off x="2680384" y="4150263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41F27B3-1CF5-9B56-2C9E-A768FA4BB523}"/>
                </a:ext>
              </a:extLst>
            </p:cNvPr>
            <p:cNvSpPr/>
            <p:nvPr/>
          </p:nvSpPr>
          <p:spPr>
            <a:xfrm>
              <a:off x="2450592" y="441655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7F2D7E4-C91C-4AFE-2464-BAC467A23A5B}"/>
                </a:ext>
              </a:extLst>
            </p:cNvPr>
            <p:cNvSpPr/>
            <p:nvPr/>
          </p:nvSpPr>
          <p:spPr>
            <a:xfrm>
              <a:off x="2680384" y="4410867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7DB54A-6B0B-B165-E7EA-5B654CFDEF31}"/>
              </a:ext>
            </a:extLst>
          </p:cNvPr>
          <p:cNvGrpSpPr/>
          <p:nvPr/>
        </p:nvGrpSpPr>
        <p:grpSpPr>
          <a:xfrm>
            <a:off x="6685609" y="5208379"/>
            <a:ext cx="414665" cy="400904"/>
            <a:chOff x="2360693" y="4056557"/>
            <a:chExt cx="548640" cy="59436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C3F8F0-C77D-62C5-B2FC-861D0EF1F11A}"/>
                </a:ext>
              </a:extLst>
            </p:cNvPr>
            <p:cNvSpPr/>
            <p:nvPr/>
          </p:nvSpPr>
          <p:spPr>
            <a:xfrm>
              <a:off x="2360693" y="4056557"/>
              <a:ext cx="548640" cy="594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F73E310-1315-C18A-D555-B9E161EB72B8}"/>
                </a:ext>
              </a:extLst>
            </p:cNvPr>
            <p:cNvSpPr/>
            <p:nvPr/>
          </p:nvSpPr>
          <p:spPr>
            <a:xfrm>
              <a:off x="2460431" y="414223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6689A1-7476-A899-CF6E-4E18D8A791B8}"/>
                </a:ext>
              </a:extLst>
            </p:cNvPr>
            <p:cNvSpPr/>
            <p:nvPr/>
          </p:nvSpPr>
          <p:spPr>
            <a:xfrm>
              <a:off x="2680384" y="4150263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C5EB2B2-7D9E-D302-09C9-B5572BBEF4DE}"/>
                </a:ext>
              </a:extLst>
            </p:cNvPr>
            <p:cNvSpPr/>
            <p:nvPr/>
          </p:nvSpPr>
          <p:spPr>
            <a:xfrm>
              <a:off x="2450592" y="441655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28A974C-382F-AEC7-7611-C3D1B30B5233}"/>
                </a:ext>
              </a:extLst>
            </p:cNvPr>
            <p:cNvSpPr/>
            <p:nvPr/>
          </p:nvSpPr>
          <p:spPr>
            <a:xfrm>
              <a:off x="2680384" y="4410867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83ADBE-5179-BCC2-E240-8B25EBFA3872}"/>
              </a:ext>
            </a:extLst>
          </p:cNvPr>
          <p:cNvGrpSpPr/>
          <p:nvPr/>
        </p:nvGrpSpPr>
        <p:grpSpPr>
          <a:xfrm>
            <a:off x="7714509" y="5219360"/>
            <a:ext cx="414665" cy="400904"/>
            <a:chOff x="2360693" y="4056557"/>
            <a:chExt cx="548640" cy="5943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01A239-4B04-7CEF-2E40-B09E49696D46}"/>
                </a:ext>
              </a:extLst>
            </p:cNvPr>
            <p:cNvSpPr/>
            <p:nvPr/>
          </p:nvSpPr>
          <p:spPr>
            <a:xfrm>
              <a:off x="2360693" y="4056557"/>
              <a:ext cx="548640" cy="594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02644B3-9837-85BE-6091-35DA213237A5}"/>
                </a:ext>
              </a:extLst>
            </p:cNvPr>
            <p:cNvSpPr/>
            <p:nvPr/>
          </p:nvSpPr>
          <p:spPr>
            <a:xfrm>
              <a:off x="2460431" y="414223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3671358-3FD8-FE08-85D1-691C87616FAE}"/>
                </a:ext>
              </a:extLst>
            </p:cNvPr>
            <p:cNvSpPr/>
            <p:nvPr/>
          </p:nvSpPr>
          <p:spPr>
            <a:xfrm>
              <a:off x="2680384" y="4150263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BB5E238-DC14-1685-0E4B-4784A9756AE7}"/>
                </a:ext>
              </a:extLst>
            </p:cNvPr>
            <p:cNvSpPr/>
            <p:nvPr/>
          </p:nvSpPr>
          <p:spPr>
            <a:xfrm>
              <a:off x="2450592" y="441655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39398B6-C0D8-ABF7-2ECA-6CD1A4CF16F7}"/>
                </a:ext>
              </a:extLst>
            </p:cNvPr>
            <p:cNvSpPr/>
            <p:nvPr/>
          </p:nvSpPr>
          <p:spPr>
            <a:xfrm>
              <a:off x="2680384" y="4410867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4AA31CD-73D9-62F8-8183-1CAD66B09D90}"/>
              </a:ext>
            </a:extLst>
          </p:cNvPr>
          <p:cNvGrpSpPr/>
          <p:nvPr/>
        </p:nvGrpSpPr>
        <p:grpSpPr>
          <a:xfrm>
            <a:off x="9096913" y="4960359"/>
            <a:ext cx="414665" cy="400904"/>
            <a:chOff x="2360693" y="4056557"/>
            <a:chExt cx="548640" cy="59436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ED2DEBC-143C-5178-4EDA-B3D7EB518663}"/>
                </a:ext>
              </a:extLst>
            </p:cNvPr>
            <p:cNvSpPr/>
            <p:nvPr/>
          </p:nvSpPr>
          <p:spPr>
            <a:xfrm>
              <a:off x="2360693" y="4056557"/>
              <a:ext cx="548640" cy="594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BA6F3E8-FF52-FBC2-3301-5B2DAF1B695F}"/>
                </a:ext>
              </a:extLst>
            </p:cNvPr>
            <p:cNvSpPr/>
            <p:nvPr/>
          </p:nvSpPr>
          <p:spPr>
            <a:xfrm>
              <a:off x="2460431" y="414223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55294D6-2442-E7FC-2534-3875D669B431}"/>
                </a:ext>
              </a:extLst>
            </p:cNvPr>
            <p:cNvSpPr/>
            <p:nvPr/>
          </p:nvSpPr>
          <p:spPr>
            <a:xfrm>
              <a:off x="2680384" y="4150263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92442C4-C1C6-ECFE-4065-9DA00AAC1158}"/>
                </a:ext>
              </a:extLst>
            </p:cNvPr>
            <p:cNvSpPr/>
            <p:nvPr/>
          </p:nvSpPr>
          <p:spPr>
            <a:xfrm>
              <a:off x="2450592" y="441655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6563761-C2FC-DEFD-70C1-28EFFB47E4F3}"/>
                </a:ext>
              </a:extLst>
            </p:cNvPr>
            <p:cNvSpPr/>
            <p:nvPr/>
          </p:nvSpPr>
          <p:spPr>
            <a:xfrm>
              <a:off x="2680384" y="4410867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BF98917-CD73-9052-E0D3-E607EC6745D6}"/>
              </a:ext>
            </a:extLst>
          </p:cNvPr>
          <p:cNvGrpSpPr/>
          <p:nvPr/>
        </p:nvGrpSpPr>
        <p:grpSpPr>
          <a:xfrm>
            <a:off x="10118032" y="5276882"/>
            <a:ext cx="414665" cy="400904"/>
            <a:chOff x="2360693" y="4056557"/>
            <a:chExt cx="548640" cy="59436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18FF511-7233-2A2B-2643-935777801DEF}"/>
                </a:ext>
              </a:extLst>
            </p:cNvPr>
            <p:cNvSpPr/>
            <p:nvPr/>
          </p:nvSpPr>
          <p:spPr>
            <a:xfrm>
              <a:off x="2360693" y="4056557"/>
              <a:ext cx="548640" cy="594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F2A8A72-BB17-B79D-7C61-9060C8A8F759}"/>
                </a:ext>
              </a:extLst>
            </p:cNvPr>
            <p:cNvSpPr/>
            <p:nvPr/>
          </p:nvSpPr>
          <p:spPr>
            <a:xfrm>
              <a:off x="2460431" y="414223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E7C3ABD-0FD3-AA71-A9B0-6A9A75A73F2D}"/>
                </a:ext>
              </a:extLst>
            </p:cNvPr>
            <p:cNvSpPr/>
            <p:nvPr/>
          </p:nvSpPr>
          <p:spPr>
            <a:xfrm>
              <a:off x="2680384" y="4150263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B2330CB-CD22-3F84-E8D7-E6AFA29C27A3}"/>
                </a:ext>
              </a:extLst>
            </p:cNvPr>
            <p:cNvSpPr/>
            <p:nvPr/>
          </p:nvSpPr>
          <p:spPr>
            <a:xfrm>
              <a:off x="2450592" y="441655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D4CDFD0-CC93-EAC6-2EB5-613F6F0C4685}"/>
                </a:ext>
              </a:extLst>
            </p:cNvPr>
            <p:cNvSpPr/>
            <p:nvPr/>
          </p:nvSpPr>
          <p:spPr>
            <a:xfrm>
              <a:off x="2680384" y="4410867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2373BE6-286B-6FFA-8A00-8434FE4A3871}"/>
              </a:ext>
            </a:extLst>
          </p:cNvPr>
          <p:cNvGrpSpPr/>
          <p:nvPr/>
        </p:nvGrpSpPr>
        <p:grpSpPr>
          <a:xfrm>
            <a:off x="11044489" y="4772026"/>
            <a:ext cx="414665" cy="400904"/>
            <a:chOff x="2360693" y="4056557"/>
            <a:chExt cx="548640" cy="59436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45E751C-8CBB-25C8-836B-8102B376A998}"/>
                </a:ext>
              </a:extLst>
            </p:cNvPr>
            <p:cNvSpPr/>
            <p:nvPr/>
          </p:nvSpPr>
          <p:spPr>
            <a:xfrm>
              <a:off x="2360693" y="4056557"/>
              <a:ext cx="548640" cy="594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B26D4EE-1055-36B3-A5DC-22AE99E4EEB2}"/>
                </a:ext>
              </a:extLst>
            </p:cNvPr>
            <p:cNvSpPr/>
            <p:nvPr/>
          </p:nvSpPr>
          <p:spPr>
            <a:xfrm>
              <a:off x="2460431" y="414223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DE515DD-58A6-95B7-6760-1BA4913EA24D}"/>
                </a:ext>
              </a:extLst>
            </p:cNvPr>
            <p:cNvSpPr/>
            <p:nvPr/>
          </p:nvSpPr>
          <p:spPr>
            <a:xfrm>
              <a:off x="2680384" y="4150263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18AAA1E-D577-3B10-5D14-3BB7BA4A153D}"/>
                </a:ext>
              </a:extLst>
            </p:cNvPr>
            <p:cNvSpPr/>
            <p:nvPr/>
          </p:nvSpPr>
          <p:spPr>
            <a:xfrm>
              <a:off x="2450592" y="441655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9629B3E-368C-3449-65F2-5673F3EC3BE2}"/>
                </a:ext>
              </a:extLst>
            </p:cNvPr>
            <p:cNvSpPr/>
            <p:nvPr/>
          </p:nvSpPr>
          <p:spPr>
            <a:xfrm>
              <a:off x="2680384" y="4410867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49E24AC-87DC-19C5-CB16-4BE002EE0813}"/>
              </a:ext>
            </a:extLst>
          </p:cNvPr>
          <p:cNvGrpSpPr/>
          <p:nvPr/>
        </p:nvGrpSpPr>
        <p:grpSpPr>
          <a:xfrm>
            <a:off x="4441464" y="5230957"/>
            <a:ext cx="414665" cy="400904"/>
            <a:chOff x="2360693" y="4056557"/>
            <a:chExt cx="548640" cy="59436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2838C17-17CB-E800-37AE-E88EF5D6C8DD}"/>
                </a:ext>
              </a:extLst>
            </p:cNvPr>
            <p:cNvSpPr/>
            <p:nvPr/>
          </p:nvSpPr>
          <p:spPr>
            <a:xfrm>
              <a:off x="2360693" y="4056557"/>
              <a:ext cx="548640" cy="594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FA5E360-9F61-1783-8028-EF395E8B3D1C}"/>
                </a:ext>
              </a:extLst>
            </p:cNvPr>
            <p:cNvSpPr/>
            <p:nvPr/>
          </p:nvSpPr>
          <p:spPr>
            <a:xfrm>
              <a:off x="2460431" y="414223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2F1A986-EB55-E5A5-3C7E-BAB90D1DFD56}"/>
                </a:ext>
              </a:extLst>
            </p:cNvPr>
            <p:cNvSpPr/>
            <p:nvPr/>
          </p:nvSpPr>
          <p:spPr>
            <a:xfrm>
              <a:off x="2680384" y="4150263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E9EB0BA-82CD-7095-209C-65781DDF70C3}"/>
                </a:ext>
              </a:extLst>
            </p:cNvPr>
            <p:cNvSpPr/>
            <p:nvPr/>
          </p:nvSpPr>
          <p:spPr>
            <a:xfrm>
              <a:off x="2450592" y="4416552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6DB4EC4-3EAB-41C0-40A9-0EE5C5A3AF99}"/>
                </a:ext>
              </a:extLst>
            </p:cNvPr>
            <p:cNvSpPr/>
            <p:nvPr/>
          </p:nvSpPr>
          <p:spPr>
            <a:xfrm>
              <a:off x="2680384" y="4410867"/>
              <a:ext cx="109728" cy="109728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C86D5D9D-C886-33A5-0CE1-5CA8AAC081BF}"/>
              </a:ext>
            </a:extLst>
          </p:cNvPr>
          <p:cNvSpPr txBox="1"/>
          <p:nvPr/>
        </p:nvSpPr>
        <p:spPr>
          <a:xfrm>
            <a:off x="6129484" y="4008118"/>
            <a:ext cx="2236122" cy="11079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lv-LV" sz="1100" dirty="0">
                <a:solidFill>
                  <a:srgbClr val="FFFFFF"/>
                </a:solidFill>
                <a:latin typeface="+mj-lt"/>
              </a:rPr>
              <a:t>Ādažu novads</a:t>
            </a:r>
          </a:p>
          <a:p>
            <a:r>
              <a:rPr lang="lv-LV" sz="1100" dirty="0">
                <a:solidFill>
                  <a:srgbClr val="FFFFFF"/>
                </a:solidFill>
                <a:latin typeface="+mj-lt"/>
              </a:rPr>
              <a:t>Jēkabpils novads</a:t>
            </a:r>
          </a:p>
          <a:p>
            <a:r>
              <a:rPr lang="lv-LV" sz="1100" dirty="0">
                <a:solidFill>
                  <a:srgbClr val="FFFFFF"/>
                </a:solidFill>
                <a:latin typeface="+mj-lt"/>
              </a:rPr>
              <a:t>Ķekavas novads</a:t>
            </a:r>
          </a:p>
          <a:p>
            <a:r>
              <a:rPr lang="lv-LV" sz="1100" dirty="0">
                <a:solidFill>
                  <a:srgbClr val="FFFFFF"/>
                </a:solidFill>
                <a:latin typeface="+mj-lt"/>
              </a:rPr>
              <a:t>Līvānu novads</a:t>
            </a:r>
          </a:p>
          <a:p>
            <a:endParaRPr lang="lv-LV" sz="1100" dirty="0">
              <a:solidFill>
                <a:srgbClr val="FFFFFF"/>
              </a:solidFill>
              <a:latin typeface="+mj-lt"/>
            </a:endParaRPr>
          </a:p>
          <a:p>
            <a:endParaRPr lang="lv-LV" sz="1100" dirty="0">
              <a:solidFill>
                <a:srgbClr val="FFFFFF"/>
              </a:solidFill>
              <a:latin typeface="+mj-lt"/>
            </a:endParaRPr>
          </a:p>
          <a:p>
            <a:r>
              <a:rPr lang="lv-LV" sz="1100" dirty="0">
                <a:solidFill>
                  <a:srgbClr val="FFFFFF"/>
                </a:solidFill>
              </a:rPr>
              <a:t>Mārupes novads</a:t>
            </a:r>
          </a:p>
          <a:p>
            <a:r>
              <a:rPr lang="lv-LV" sz="1100" dirty="0">
                <a:solidFill>
                  <a:srgbClr val="FFFFFF"/>
                </a:solidFill>
                <a:latin typeface="+mj-lt"/>
              </a:rPr>
              <a:t>Ogres novads</a:t>
            </a:r>
            <a:br>
              <a:rPr lang="lv-LV" sz="1100" dirty="0">
                <a:solidFill>
                  <a:srgbClr val="FFFFFF"/>
                </a:solidFill>
                <a:latin typeface="+mj-lt"/>
              </a:rPr>
            </a:br>
            <a:r>
              <a:rPr lang="lv-LV" sz="1100" dirty="0">
                <a:solidFill>
                  <a:srgbClr val="FFFFFF"/>
                </a:solidFill>
                <a:latin typeface="+mj-lt"/>
              </a:rPr>
              <a:t>Olaines novads </a:t>
            </a:r>
          </a:p>
          <a:p>
            <a:r>
              <a:rPr lang="lv-LV" sz="1100" dirty="0">
                <a:solidFill>
                  <a:srgbClr val="FFFFFF"/>
                </a:solidFill>
                <a:latin typeface="+mj-lt"/>
              </a:rPr>
              <a:t>Salaspils novads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68F29DC3-9608-C0C7-2452-1CB156DF7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5" name="Arrow: Down 134">
            <a:extLst>
              <a:ext uri="{FF2B5EF4-FFF2-40B4-BE49-F238E27FC236}">
                <a16:creationId xmlns:a16="http://schemas.microsoft.com/office/drawing/2014/main" id="{818EE097-8ACA-435B-AEB9-3BEEB48DDB68}"/>
              </a:ext>
            </a:extLst>
          </p:cNvPr>
          <p:cNvSpPr/>
          <p:nvPr/>
        </p:nvSpPr>
        <p:spPr>
          <a:xfrm>
            <a:off x="6129485" y="1891822"/>
            <a:ext cx="372916" cy="398715"/>
          </a:xfrm>
          <a:prstGeom prst="downArrow">
            <a:avLst/>
          </a:prstGeom>
          <a:solidFill>
            <a:srgbClr val="29702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highlight>
                <a:srgbClr val="29702A"/>
              </a:highlight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8288AD7-1D86-9246-C421-5BAB51E38C5E}"/>
              </a:ext>
            </a:extLst>
          </p:cNvPr>
          <p:cNvSpPr/>
          <p:nvPr/>
        </p:nvSpPr>
        <p:spPr>
          <a:xfrm>
            <a:off x="2073563" y="1366131"/>
            <a:ext cx="91670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v-LV" sz="2800" b="1" dirty="0">
                <a:ln/>
                <a:solidFill>
                  <a:schemeClr val="accent3"/>
                </a:solidFill>
              </a:rPr>
              <a:t>Kur dzīvo lielāka daļa (&gt;50%) pašvaldības iedzīvotāju?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9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CDED6-7BD4-B124-626F-C9805C8F9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B19E-AC31-9F41-3005-4CB943AE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599" y="381000"/>
            <a:ext cx="9314873" cy="889323"/>
          </a:xfrm>
        </p:spPr>
        <p:txBody>
          <a:bodyPr>
            <a:normAutofit/>
          </a:bodyPr>
          <a:lstStyle/>
          <a:p>
            <a:pPr>
              <a:defRPr sz="2000" b="1">
                <a:solidFill>
                  <a:srgbClr val="FFFFFF"/>
                </a:solidFill>
              </a:defRPr>
            </a:pPr>
            <a:r>
              <a:rPr lang="lv-LV" sz="1800" dirty="0" err="1">
                <a:solidFill>
                  <a:srgbClr val="373737"/>
                </a:solidFill>
              </a:rPr>
              <a:t>Urbānie</a:t>
            </a:r>
            <a:r>
              <a:rPr lang="lv-LV" sz="1800" dirty="0">
                <a:solidFill>
                  <a:srgbClr val="373737"/>
                </a:solidFill>
              </a:rPr>
              <a:t> centri un </a:t>
            </a:r>
            <a:r>
              <a:rPr lang="lv-LV" sz="1800" dirty="0" err="1">
                <a:solidFill>
                  <a:srgbClr val="373737"/>
                </a:solidFill>
              </a:rPr>
              <a:t>urbānie</a:t>
            </a:r>
            <a:r>
              <a:rPr lang="lv-LV" sz="1800" dirty="0">
                <a:solidFill>
                  <a:srgbClr val="373737"/>
                </a:solidFill>
              </a:rPr>
              <a:t> </a:t>
            </a:r>
            <a:r>
              <a:rPr lang="lv-LV" sz="1800" dirty="0" err="1">
                <a:solidFill>
                  <a:srgbClr val="373737"/>
                </a:solidFill>
              </a:rPr>
              <a:t>klāsteri</a:t>
            </a:r>
            <a:r>
              <a:rPr lang="lv-LV" sz="1800" dirty="0">
                <a:solidFill>
                  <a:srgbClr val="373737"/>
                </a:solidFill>
              </a:rPr>
              <a:t> (EK dati) – blīvāk apdzīvotās vietas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75127-6378-BFFE-52F7-D4096C9BFA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C6321-3991-ACEC-CBF0-DAEC3FD6A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511" y="1953676"/>
            <a:ext cx="4251689" cy="2895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798A49-8B44-27C8-7BF6-AD3C21DE0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511" y="1270323"/>
            <a:ext cx="2333625" cy="7524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8C6E1FF-B09A-828E-0C35-707824B6E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27" y="1150487"/>
            <a:ext cx="4786428" cy="36986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26FF1F-CD43-E5E8-725F-1ADA4A6A6996}"/>
              </a:ext>
            </a:extLst>
          </p:cNvPr>
          <p:cNvSpPr txBox="1"/>
          <p:nvPr/>
        </p:nvSpPr>
        <p:spPr>
          <a:xfrm>
            <a:off x="1814945" y="5222957"/>
            <a:ext cx="11189855" cy="96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985" lvl="0" algn="just">
              <a:lnSpc>
                <a:spcPct val="107000"/>
              </a:lnSpc>
            </a:pPr>
            <a:r>
              <a:rPr lang="lv-LV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EK vienota metodoloģija (</a:t>
            </a:r>
            <a:r>
              <a:rPr lang="lv-LV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1 km</a:t>
            </a:r>
            <a:r>
              <a:rPr lang="lv-LV" sz="1800" kern="100" baseline="30000" dirty="0"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lv-LV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šūnu kopas) </a:t>
            </a:r>
            <a:r>
              <a:rPr lang="lv-LV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 jau nodefinētas robežas (aktualizē 1x 10 gados):</a:t>
            </a:r>
          </a:p>
          <a:p>
            <a:pPr marL="811213" marR="6985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v-LV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Urbānie</a:t>
            </a:r>
            <a:r>
              <a:rPr lang="lv-LV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centri</a:t>
            </a:r>
            <a:r>
              <a:rPr lang="lv-LV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 iedzīvotāju blīvums ir ≥ 1500 iedz./km</a:t>
            </a:r>
            <a:r>
              <a:rPr lang="lv-LV" sz="1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 </a:t>
            </a:r>
            <a:r>
              <a:rPr lang="lv-LV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 kopējais skaits ir ≥ 50 000;</a:t>
            </a:r>
            <a:endParaRPr lang="lv-LV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11213" marR="6985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v-LV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Urbānie</a:t>
            </a:r>
            <a:r>
              <a:rPr lang="lv-LV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klāsteri</a:t>
            </a:r>
            <a:r>
              <a:rPr lang="lv-LV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iedzīvotāju blīvums ≥ 300 iedz./ km</a:t>
            </a:r>
            <a:r>
              <a:rPr lang="lv-LV" sz="1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lv-LV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un kopējais skaits ir </a:t>
            </a:r>
            <a:r>
              <a:rPr lang="lv-LV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≥</a:t>
            </a:r>
            <a:r>
              <a:rPr lang="lv-LV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5 000.</a:t>
            </a:r>
            <a:endParaRPr lang="lv-LV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8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36FD-F538-8858-7F83-2B1A741A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1800" dirty="0">
                <a:solidFill>
                  <a:srgbClr val="373737"/>
                </a:solidFill>
              </a:rPr>
              <a:t>8.pants </a:t>
            </a:r>
            <a:r>
              <a:rPr lang="lv-LV" sz="1800" i="1" dirty="0">
                <a:solidFill>
                  <a:srgbClr val="373737"/>
                </a:solidFill>
              </a:rPr>
              <a:t>Urbāno ekosistēmu atjaunošana -  </a:t>
            </a:r>
            <a:br>
              <a:rPr lang="lv-LV" sz="1800" i="1" dirty="0"/>
            </a:br>
            <a:r>
              <a:rPr lang="lv-LV" sz="1800" i="1" dirty="0">
                <a:solidFill>
                  <a:srgbClr val="373737"/>
                </a:solidFill>
              </a:rPr>
              <a:t>līdz 2030.gadam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AFA55-D6B7-296D-8ED0-9AA51F70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366" y="1272402"/>
            <a:ext cx="5015576" cy="369916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1600" dirty="0">
                <a:solidFill>
                  <a:srgbClr val="373737"/>
                </a:solidFill>
              </a:rPr>
              <a:t>Nodrošina </a:t>
            </a:r>
            <a:r>
              <a:rPr lang="lv-LV" sz="1600" i="1" dirty="0">
                <a:solidFill>
                  <a:srgbClr val="373737"/>
                </a:solidFill>
              </a:rPr>
              <a:t>pilsētu</a:t>
            </a:r>
            <a:r>
              <a:rPr lang="lv-LV" sz="1600" dirty="0">
                <a:solidFill>
                  <a:srgbClr val="373737"/>
                </a:solidFill>
              </a:rPr>
              <a:t> zaļo zonu un koku vainagu projekciju:</a:t>
            </a:r>
          </a:p>
          <a:p>
            <a:pPr marL="1104900" lvl="1" indent="-34290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600" i="1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neto</a:t>
            </a:r>
            <a:r>
              <a:rPr lang="lv-LV" sz="16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nesamazināšanos līdz 2030.g. 31.decembrim </a:t>
            </a:r>
          </a:p>
          <a:p>
            <a:pPr lvl="1" indent="0">
              <a:buNone/>
            </a:pPr>
            <a:endParaRPr lang="lv-LV" sz="1600" dirty="0">
              <a:solidFill>
                <a:srgbClr val="37373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lv-LV" sz="1600" dirty="0">
                <a:solidFill>
                  <a:srgbClr val="373737"/>
                </a:solidFill>
              </a:rPr>
              <a:t>Izņēmums (</a:t>
            </a:r>
            <a:r>
              <a:rPr lang="lv-LV" sz="1600" dirty="0">
                <a:solidFill>
                  <a:srgbClr val="FF0000"/>
                </a:solidFill>
              </a:rPr>
              <a:t>! </a:t>
            </a:r>
            <a:r>
              <a:rPr lang="lv-LV" sz="1600" b="1" dirty="0">
                <a:solidFill>
                  <a:srgbClr val="373737"/>
                </a:solidFill>
              </a:rPr>
              <a:t>līdz 2030. gadam)</a:t>
            </a:r>
            <a:r>
              <a:rPr lang="lv-LV" sz="1600" dirty="0">
                <a:solidFill>
                  <a:srgbClr val="373737"/>
                </a:solidFill>
              </a:rPr>
              <a:t>– var izslēgt no «</a:t>
            </a:r>
            <a:r>
              <a:rPr lang="lv-LV" sz="1600" i="1" dirty="0">
                <a:solidFill>
                  <a:srgbClr val="373737"/>
                </a:solidFill>
              </a:rPr>
              <a:t>no net </a:t>
            </a:r>
            <a:r>
              <a:rPr lang="lv-LV" sz="1600" i="1" dirty="0" err="1">
                <a:solidFill>
                  <a:srgbClr val="373737"/>
                </a:solidFill>
              </a:rPr>
              <a:t>loss</a:t>
            </a:r>
            <a:r>
              <a:rPr lang="lv-LV" sz="1600" dirty="0">
                <a:solidFill>
                  <a:srgbClr val="373737"/>
                </a:solidFill>
              </a:rPr>
              <a:t>» ievērošanas tās urbānās teritorijas, kur:</a:t>
            </a:r>
          </a:p>
          <a:p>
            <a:pPr marL="1104900" lvl="1" indent="-34290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zaļās zonas īpatsvars </a:t>
            </a:r>
            <a:r>
              <a:rPr lang="lv-LV" sz="1600" u="sng" dirty="0" err="1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urbānajos</a:t>
            </a:r>
            <a:r>
              <a:rPr lang="lv-LV" sz="1600" u="sng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centros un </a:t>
            </a:r>
            <a:r>
              <a:rPr lang="lv-LV" sz="1600" u="sng" dirty="0" err="1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klāsteros</a:t>
            </a:r>
            <a:r>
              <a:rPr lang="lv-LV" sz="16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600" b="1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 45%</a:t>
            </a:r>
          </a:p>
          <a:p>
            <a:r>
              <a:rPr lang="lv-LV" sz="1600" dirty="0">
                <a:solidFill>
                  <a:srgbClr val="373737"/>
                </a:solidFill>
              </a:rPr>
              <a:t> 	UN</a:t>
            </a:r>
          </a:p>
          <a:p>
            <a:pPr marL="1104900" lvl="1" indent="-34290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koku vainagu projekcija </a:t>
            </a:r>
            <a:r>
              <a:rPr lang="lv-LV" sz="1600" u="sng" dirty="0" err="1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urbānajos</a:t>
            </a:r>
            <a:r>
              <a:rPr lang="lv-LV" sz="1600" u="sng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centros un </a:t>
            </a:r>
            <a:r>
              <a:rPr lang="lv-LV" sz="1600" u="sng" dirty="0" err="1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klāsteros</a:t>
            </a:r>
            <a:r>
              <a:rPr lang="lv-LV" sz="1600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600" b="1" dirty="0">
                <a:solidFill>
                  <a:srgbClr val="3737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&gt;10%;</a:t>
            </a:r>
          </a:p>
          <a:p>
            <a:endParaRPr lang="lv-LV" sz="1600" dirty="0">
              <a:solidFill>
                <a:srgbClr val="37373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sz="1600" dirty="0">
                <a:solidFill>
                  <a:srgbClr val="373737"/>
                </a:solidFill>
              </a:rPr>
              <a:t>Bāzes gads  - 2024.gads</a:t>
            </a:r>
          </a:p>
          <a:p>
            <a:endParaRPr lang="lv-LV" sz="1600" dirty="0">
              <a:solidFill>
                <a:srgbClr val="373737"/>
              </a:solidFill>
            </a:endParaRPr>
          </a:p>
          <a:p>
            <a:endParaRPr lang="lv-LV" sz="1600" dirty="0">
              <a:solidFill>
                <a:srgbClr val="373737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228EC-AB4B-DB34-5F80-C15E24DDA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7113" y="6324600"/>
            <a:ext cx="9542087" cy="304800"/>
          </a:xfrm>
        </p:spPr>
        <p:txBody>
          <a:bodyPr>
            <a:normAutofit/>
          </a:bodyPr>
          <a:lstStyle/>
          <a:p>
            <a:pPr algn="l"/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9E156-F0F2-8291-8612-8477ADA8B8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8F60EF-BB0A-5501-8AD6-846CD2911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942" y="1272402"/>
            <a:ext cx="4058689" cy="2705792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4123E7E-44EC-40DE-0968-7E9E6C78386E}"/>
              </a:ext>
            </a:extLst>
          </p:cNvPr>
          <p:cNvSpPr/>
          <p:nvPr/>
        </p:nvSpPr>
        <p:spPr>
          <a:xfrm>
            <a:off x="8487923" y="4408461"/>
            <a:ext cx="2865993" cy="826415"/>
          </a:xfrm>
          <a:prstGeom prst="roundRect">
            <a:avLst/>
          </a:prstGeom>
          <a:solidFill>
            <a:srgbClr val="00663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 algn="ctr">
              <a:defRPr sz="1100">
                <a:solidFill>
                  <a:srgbClr val="FFFFFF"/>
                </a:solidFill>
              </a:defRPr>
            </a:pPr>
            <a:r>
              <a:rPr lang="lv-LV" sz="1800" dirty="0"/>
              <a:t>Zaļās zonas:</a:t>
            </a:r>
          </a:p>
          <a:p>
            <a:pPr algn="ctr">
              <a:defRPr sz="1100">
                <a:solidFill>
                  <a:srgbClr val="FFFFFF"/>
                </a:solidFill>
              </a:defRPr>
            </a:pPr>
            <a:r>
              <a:rPr lang="lv-LV" sz="1800" dirty="0" err="1"/>
              <a:t>Corine</a:t>
            </a:r>
            <a:r>
              <a:rPr lang="lv-LV" sz="1800" dirty="0"/>
              <a:t> </a:t>
            </a:r>
            <a:r>
              <a:rPr lang="lv-LV" sz="1800" dirty="0" err="1"/>
              <a:t>Land</a:t>
            </a:r>
            <a:r>
              <a:rPr lang="lv-LV" sz="1800" dirty="0"/>
              <a:t> </a:t>
            </a:r>
            <a:r>
              <a:rPr lang="lv-LV" sz="1800" dirty="0" err="1"/>
              <a:t>Cover</a:t>
            </a:r>
            <a:r>
              <a:rPr lang="lv-LV" sz="1800" dirty="0"/>
              <a:t> </a:t>
            </a:r>
          </a:p>
          <a:p>
            <a:pPr algn="ctr">
              <a:defRPr sz="1100">
                <a:solidFill>
                  <a:srgbClr val="FFFFFF"/>
                </a:solidFill>
              </a:defRPr>
            </a:pPr>
            <a:r>
              <a:rPr lang="lv-LV" sz="1800" dirty="0" err="1"/>
              <a:t>CLCplus</a:t>
            </a:r>
            <a:r>
              <a:rPr lang="lv-LV" sz="1800" dirty="0"/>
              <a:t> </a:t>
            </a:r>
            <a:r>
              <a:rPr lang="lv-LV" sz="1800" dirty="0" err="1"/>
              <a:t>backbone</a:t>
            </a:r>
            <a:endParaRPr lang="lv-LV" sz="1800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4FCE3EDF-DD8E-E7C4-A163-FDC238F470BD}"/>
              </a:ext>
            </a:extLst>
          </p:cNvPr>
          <p:cNvSpPr/>
          <p:nvPr/>
        </p:nvSpPr>
        <p:spPr>
          <a:xfrm>
            <a:off x="8513207" y="5331960"/>
            <a:ext cx="2865993" cy="907647"/>
          </a:xfrm>
          <a:prstGeom prst="roundRect">
            <a:avLst/>
          </a:prstGeom>
          <a:solidFill>
            <a:srgbClr val="4C99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0000" lnSpcReduction="20000"/>
          </a:bodyPr>
          <a:lstStyle/>
          <a:p>
            <a:pPr algn="ctr">
              <a:defRPr sz="1300" b="1">
                <a:solidFill>
                  <a:srgbClr val="FFFFFF"/>
                </a:solidFill>
              </a:defRPr>
            </a:pPr>
            <a:r>
              <a:rPr lang="lv-LV" sz="2200" dirty="0"/>
              <a:t>Koku segums:</a:t>
            </a:r>
          </a:p>
          <a:p>
            <a:pPr algn="ctr">
              <a:defRPr sz="1300" b="1">
                <a:solidFill>
                  <a:srgbClr val="FFFFFF"/>
                </a:solidFill>
              </a:defRPr>
            </a:pPr>
            <a:r>
              <a:rPr lang="lv-LV" sz="2200" dirty="0" err="1"/>
              <a:t>Tree</a:t>
            </a:r>
            <a:r>
              <a:rPr lang="lv-LV" sz="2200" dirty="0"/>
              <a:t> </a:t>
            </a:r>
            <a:r>
              <a:rPr lang="lv-LV" sz="2200" dirty="0" err="1"/>
              <a:t>Cover</a:t>
            </a:r>
            <a:r>
              <a:rPr lang="lv-LV" sz="2200" dirty="0"/>
              <a:t> </a:t>
            </a:r>
            <a:r>
              <a:rPr lang="lv-LV" sz="2200" dirty="0" err="1"/>
              <a:t>Density</a:t>
            </a:r>
            <a:br>
              <a:rPr dirty="0"/>
            </a:b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br>
              <a:rPr dirty="0"/>
            </a:b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E8F02-7D7D-544A-8165-4F7E2AD5DE41}"/>
              </a:ext>
            </a:extLst>
          </p:cNvPr>
          <p:cNvSpPr/>
          <p:nvPr/>
        </p:nvSpPr>
        <p:spPr>
          <a:xfrm>
            <a:off x="1723735" y="5069618"/>
            <a:ext cx="48617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v-LV" sz="2800" b="1" dirty="0">
                <a:ln/>
                <a:solidFill>
                  <a:schemeClr val="accent3"/>
                </a:solidFill>
              </a:rPr>
              <a:t>Izejas dati rādītāju aprēķinam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831916B-44E2-923B-1083-D2B2D27F2F07}"/>
              </a:ext>
            </a:extLst>
          </p:cNvPr>
          <p:cNvSpPr/>
          <p:nvPr/>
        </p:nvSpPr>
        <p:spPr>
          <a:xfrm rot="16200000">
            <a:off x="7251803" y="4701106"/>
            <a:ext cx="372918" cy="1354082"/>
          </a:xfrm>
          <a:prstGeom prst="downArrow">
            <a:avLst/>
          </a:prstGeom>
          <a:solidFill>
            <a:srgbClr val="29702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highlight>
                <a:srgbClr val="29702A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D109AC-8099-1B2F-D772-FFC3CF2D5BD9}"/>
              </a:ext>
            </a:extLst>
          </p:cNvPr>
          <p:cNvSpPr txBox="1"/>
          <p:nvPr/>
        </p:nvSpPr>
        <p:spPr>
          <a:xfrm>
            <a:off x="6847390" y="4821668"/>
            <a:ext cx="137088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>
                <a:solidFill>
                  <a:schemeClr val="accent3">
                    <a:lumMod val="50000"/>
                  </a:schemeClr>
                </a:solidFill>
              </a:rPr>
              <a:t>   EK</a:t>
            </a:r>
          </a:p>
          <a:p>
            <a:endParaRPr lang="lv-LV" sz="1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lv-LV" sz="1800" b="1" dirty="0" err="1">
                <a:solidFill>
                  <a:schemeClr val="accent3">
                    <a:lumMod val="50000"/>
                  </a:schemeClr>
                </a:solidFill>
              </a:rPr>
              <a:t>Copernicus</a:t>
            </a:r>
            <a:r>
              <a:rPr lang="lv-LV" sz="1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lv-LV" sz="1800" b="1" dirty="0" err="1">
                <a:solidFill>
                  <a:schemeClr val="accent3">
                    <a:lumMod val="50000"/>
                  </a:schemeClr>
                </a:solidFill>
              </a:rPr>
              <a:t>satelītdati</a:t>
            </a:r>
            <a:endParaRPr lang="lv-LV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0DE5A-FEE3-8FA4-DBFC-F55A2468A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2774-9DAD-9B92-1A6E-7615CBCA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1800" dirty="0">
                <a:solidFill>
                  <a:srgbClr val="373737"/>
                </a:solidFill>
              </a:rPr>
              <a:t>8.pants </a:t>
            </a:r>
            <a:r>
              <a:rPr lang="lv-LV" sz="1800" i="1" dirty="0">
                <a:solidFill>
                  <a:srgbClr val="373737"/>
                </a:solidFill>
              </a:rPr>
              <a:t>Urbāno ekosistēmu atjaunošana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966B7-7B8D-7737-1FE3-EE8E76BD2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8582157-C2DF-E517-9EBD-01C5A81D7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628393"/>
              </p:ext>
            </p:extLst>
          </p:nvPr>
        </p:nvGraphicFramePr>
        <p:xfrm>
          <a:off x="2246688" y="1246910"/>
          <a:ext cx="5795819" cy="507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981B40D-4B02-EBE6-E9BB-1DB754B4B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010" y="2067720"/>
            <a:ext cx="3160465" cy="278727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410E8E04-1799-CCC9-DC97-C3B460CB64FB}"/>
              </a:ext>
            </a:extLst>
          </p:cNvPr>
          <p:cNvSpPr/>
          <p:nvPr/>
        </p:nvSpPr>
        <p:spPr>
          <a:xfrm rot="5400000">
            <a:off x="5149491" y="3616158"/>
            <a:ext cx="123765" cy="309156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highlight>
                <a:srgbClr val="29702A"/>
              </a:highlight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D29FBB6-5489-6A65-C97D-EBD4AA561AF0}"/>
              </a:ext>
            </a:extLst>
          </p:cNvPr>
          <p:cNvSpPr/>
          <p:nvPr/>
        </p:nvSpPr>
        <p:spPr>
          <a:xfrm rot="16200000">
            <a:off x="5149492" y="3858964"/>
            <a:ext cx="123765" cy="309156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highlight>
                <a:srgbClr val="29702A"/>
              </a:highlight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2AC38ED4-FD4E-4D7B-7F10-E14473C0A19B}"/>
              </a:ext>
            </a:extLst>
          </p:cNvPr>
          <p:cNvSpPr/>
          <p:nvPr/>
        </p:nvSpPr>
        <p:spPr>
          <a:xfrm>
            <a:off x="7932183" y="1246910"/>
            <a:ext cx="2583418" cy="715240"/>
          </a:xfrm>
          <a:prstGeom prst="roundRect">
            <a:avLst/>
          </a:prstGeom>
          <a:solidFill>
            <a:srgbClr val="4C99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defRPr sz="1300" b="1">
                <a:solidFill>
                  <a:srgbClr val="FFFFFF"/>
                </a:solidFill>
              </a:defRPr>
            </a:pPr>
            <a:r>
              <a:rPr lang="lv-LV" sz="1200" dirty="0"/>
              <a:t>Koku segums:</a:t>
            </a:r>
          </a:p>
          <a:p>
            <a:pPr algn="ctr">
              <a:defRPr sz="1300" b="1">
                <a:solidFill>
                  <a:srgbClr val="FFFFFF"/>
                </a:solidFill>
              </a:defRPr>
            </a:pPr>
            <a:r>
              <a:rPr lang="lv-LV" sz="1200" dirty="0"/>
              <a:t>TREE COVER DENSITY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C5575-36B5-0025-C415-128264644E38}"/>
              </a:ext>
            </a:extLst>
          </p:cNvPr>
          <p:cNvSpPr txBox="1"/>
          <p:nvPr/>
        </p:nvSpPr>
        <p:spPr>
          <a:xfrm>
            <a:off x="7158412" y="5337230"/>
            <a:ext cx="424128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hlinkClick r:id="rId9"/>
              </a:rPr>
              <a:t>https://land.copernicus.eu/en/map-viewer?dataset=483b93c888d84542a18d10ac0a34a7db</a:t>
            </a:r>
            <a:r>
              <a:rPr lang="lv-LV" dirty="0"/>
              <a:t> (tiešsaistes karte)</a:t>
            </a:r>
          </a:p>
          <a:p>
            <a:r>
              <a:rPr lang="lv-LV" dirty="0">
                <a:hlinkClick r:id="rId10"/>
              </a:rPr>
              <a:t>https://wekeo.copernicus.eu/</a:t>
            </a:r>
            <a:r>
              <a:rPr lang="lv-LV" dirty="0"/>
              <a:t> (datu lejupielāde)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E4540-3F64-F4BA-0237-091477AD13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3313" y="2063178"/>
            <a:ext cx="3274942" cy="25842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889783-02AB-F45D-B060-FF7E61FDD39E}"/>
              </a:ext>
            </a:extLst>
          </p:cNvPr>
          <p:cNvSpPr/>
          <p:nvPr/>
        </p:nvSpPr>
        <p:spPr>
          <a:xfrm>
            <a:off x="7586421" y="4714963"/>
            <a:ext cx="3274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v-LV" sz="1600" b="1" dirty="0">
                <a:ln/>
                <a:solidFill>
                  <a:schemeClr val="accent3"/>
                </a:solidFill>
              </a:rPr>
              <a:t>TCD vislabāk identificējas meži, parki, koku grupas </a:t>
            </a:r>
            <a:endParaRPr lang="en-US" sz="1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8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82C71-E4D3-27D4-83B8-A814EA294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CEEF-6431-7A76-50DC-B4FC3DD9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1800" dirty="0">
                <a:solidFill>
                  <a:srgbClr val="373737"/>
                </a:solidFill>
              </a:rPr>
              <a:t>Meži </a:t>
            </a:r>
            <a:r>
              <a:rPr lang="lv-LV" sz="1800" dirty="0" err="1">
                <a:solidFill>
                  <a:srgbClr val="373737"/>
                </a:solidFill>
              </a:rPr>
              <a:t>urbānajās</a:t>
            </a:r>
            <a:r>
              <a:rPr lang="lv-LV" sz="1800" dirty="0">
                <a:solidFill>
                  <a:srgbClr val="373737"/>
                </a:solidFill>
              </a:rPr>
              <a:t> teritorijās</a:t>
            </a:r>
            <a:endParaRPr lang="lv-LV" sz="1800" i="1" dirty="0">
              <a:solidFill>
                <a:srgbClr val="373737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3E020-CE73-6BF8-6BFC-29DC9D8A4A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67B810-460A-2BE6-C244-64969CFD7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175" y="1661883"/>
            <a:ext cx="5010849" cy="32865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440906-ADEF-C6B3-05C9-A27A4BC84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3147775"/>
            <a:ext cx="3362794" cy="3400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0F54A6-5CC5-D305-FB5E-3E44AFC39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308" y="2820698"/>
            <a:ext cx="2924584" cy="3727977"/>
          </a:xfrm>
          <a:prstGeom prst="rect">
            <a:avLst/>
          </a:prstGeom>
        </p:spPr>
      </p:pic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103ACBAB-DBA8-3111-EB61-E59B34A49127}"/>
              </a:ext>
            </a:extLst>
          </p:cNvPr>
          <p:cNvSpPr/>
          <p:nvPr/>
        </p:nvSpPr>
        <p:spPr>
          <a:xfrm>
            <a:off x="9122555" y="1257299"/>
            <a:ext cx="2663046" cy="1482673"/>
          </a:xfrm>
          <a:prstGeom prst="roundRect">
            <a:avLst/>
          </a:prstGeom>
          <a:solidFill>
            <a:srgbClr val="B4C8A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 lnSpcReduction="20000"/>
          </a:bodyPr>
          <a:lstStyle/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800" b="1" noProof="0" dirty="0">
                <a:solidFill>
                  <a:srgbClr val="29702A"/>
                </a:solidFill>
              </a:rPr>
              <a:t>Nākamie iedzīvotāji/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800" b="1" noProof="0" dirty="0">
                <a:solidFill>
                  <a:srgbClr val="29702A"/>
                </a:solidFill>
              </a:rPr>
              <a:t>īpašumu pircēji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800" noProof="0" dirty="0">
                <a:solidFill>
                  <a:srgbClr val="29702A"/>
                </a:solidFill>
              </a:rPr>
              <a:t>«Apbūve meža ielokā» – klusums, daba! 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800" noProof="0" dirty="0">
                <a:solidFill>
                  <a:srgbClr val="29702A"/>
                </a:solidFill>
              </a:rPr>
              <a:t>Ideāla vieta dzīvošanai!</a:t>
            </a: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239D26B4-CF97-5468-DB11-D8E0A5240245}"/>
              </a:ext>
            </a:extLst>
          </p:cNvPr>
          <p:cNvSpPr/>
          <p:nvPr/>
        </p:nvSpPr>
        <p:spPr>
          <a:xfrm>
            <a:off x="993815" y="1822502"/>
            <a:ext cx="2663046" cy="1482673"/>
          </a:xfrm>
          <a:prstGeom prst="roundRect">
            <a:avLst/>
          </a:prstGeom>
          <a:solidFill>
            <a:srgbClr val="B4C8A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5000" lnSpcReduction="20000"/>
          </a:bodyPr>
          <a:lstStyle/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800" b="1" noProof="0" dirty="0">
                <a:solidFill>
                  <a:srgbClr val="29702A"/>
                </a:solidFill>
              </a:rPr>
              <a:t>Esošie iedzīvotāji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endParaRPr lang="lv-LV" dirty="0"/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800" noProof="0" dirty="0">
                <a:solidFill>
                  <a:srgbClr val="29702A"/>
                </a:solidFill>
              </a:rPr>
              <a:t>Mēs nopirkām savu īpašumu kā «apbūve pie meža»! 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800" dirty="0">
                <a:solidFill>
                  <a:srgbClr val="29702A"/>
                </a:solidFill>
              </a:rPr>
              <a:t>Šis mežs mums ir pastaigu un atpūtas vieta. 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rPr lang="lv-LV" sz="1800" dirty="0">
                <a:solidFill>
                  <a:srgbClr val="29702A"/>
                </a:solidFill>
              </a:rPr>
              <a:t>Kāpēc to apbūvē?</a:t>
            </a:r>
            <a:endParaRPr lang="lv-LV" sz="1800" noProof="0" dirty="0">
              <a:solidFill>
                <a:srgbClr val="29702A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3B170-7F45-4056-0417-24681F0828BD}"/>
              </a:ext>
            </a:extLst>
          </p:cNvPr>
          <p:cNvSpPr txBox="1"/>
          <p:nvPr/>
        </p:nvSpPr>
        <p:spPr>
          <a:xfrm>
            <a:off x="4819650" y="5015736"/>
            <a:ext cx="3771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Mežs             funkcionālā zona </a:t>
            </a:r>
            <a:r>
              <a:rPr lang="lv-LV"/>
              <a:t>apbūvei?</a:t>
            </a:r>
            <a:endParaRPr lang="lv-LV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6B278CA-A99F-54D4-C445-F3D089F3693D}"/>
              </a:ext>
            </a:extLst>
          </p:cNvPr>
          <p:cNvSpPr/>
          <p:nvPr/>
        </p:nvSpPr>
        <p:spPr>
          <a:xfrm rot="16200000">
            <a:off x="5641885" y="4920479"/>
            <a:ext cx="211377" cy="544454"/>
          </a:xfrm>
          <a:prstGeom prst="downArrow">
            <a:avLst/>
          </a:prstGeom>
          <a:solidFill>
            <a:srgbClr val="29702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highlight>
                <a:srgbClr val="29702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741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F6F08-2E49-49E0-4ECA-A2ECA553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8496-D369-C7D7-D342-C8185B5D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1800" dirty="0">
                <a:solidFill>
                  <a:srgbClr val="373737"/>
                </a:solidFill>
              </a:rPr>
              <a:t>8.pants </a:t>
            </a:r>
            <a:r>
              <a:rPr lang="lv-LV" sz="1800" i="1" dirty="0">
                <a:solidFill>
                  <a:srgbClr val="373737"/>
                </a:solidFill>
              </a:rPr>
              <a:t>Urbāno ekosistēmu atjaunošana -  </a:t>
            </a:r>
            <a:br>
              <a:rPr lang="lv-LV" sz="1800" i="1" dirty="0"/>
            </a:br>
            <a:r>
              <a:rPr lang="lv-LV" sz="1800" i="1" dirty="0">
                <a:solidFill>
                  <a:srgbClr val="373737"/>
                </a:solidFill>
              </a:rPr>
              <a:t>līdz 2030.gadam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7C68C-8459-2B8A-53D8-958EF3C0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441026"/>
            <a:ext cx="8991600" cy="4373573"/>
          </a:xfrm>
        </p:spPr>
        <p:txBody>
          <a:bodyPr>
            <a:normAutofit/>
          </a:bodyPr>
          <a:lstStyle/>
          <a:p>
            <a:r>
              <a:rPr lang="lv-LV" sz="1600" dirty="0">
                <a:solidFill>
                  <a:srgbClr val="373737"/>
                </a:solidFill>
              </a:rPr>
              <a:t>EK provizoriskie zaļo zonu/ koku vainagu īpatsvara dati* par R</a:t>
            </a:r>
            <a:r>
              <a:rPr lang="lv-LV" sz="1600" dirty="0">
                <a:solidFill>
                  <a:srgbClr val="373737"/>
                </a:solidFill>
                <a:cs typeface="Aptos" panose="020B0004020202020204" pitchFamily="34" charset="0"/>
              </a:rPr>
              <a:t>egulas tvēruma </a:t>
            </a:r>
            <a:r>
              <a:rPr lang="lv-LV" sz="1600" dirty="0">
                <a:solidFill>
                  <a:srgbClr val="373737"/>
                </a:solidFill>
              </a:rPr>
              <a:t>pašvaldībām:</a:t>
            </a:r>
          </a:p>
          <a:p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4241E-0573-83E1-B7D0-DFA07FB5BF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5673" y="5905507"/>
            <a:ext cx="9542087" cy="3048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lv-LV" sz="5600" b="1" baseline="30000" dirty="0">
                <a:solidFill>
                  <a:srgbClr val="373737"/>
                </a:solidFill>
              </a:rPr>
              <a:t> *</a:t>
            </a:r>
            <a:r>
              <a:rPr lang="lv-LV" sz="5600" dirty="0">
                <a:solidFill>
                  <a:srgbClr val="373737"/>
                </a:solidFill>
              </a:rPr>
              <a:t> sašķeļot «urbāno» administratīvo teritoriju </a:t>
            </a:r>
            <a:r>
              <a:rPr lang="lv-LV" sz="5600" b="1" dirty="0" err="1">
                <a:solidFill>
                  <a:srgbClr val="373737"/>
                </a:solidFill>
              </a:rPr>
              <a:t>urbānos</a:t>
            </a:r>
            <a:r>
              <a:rPr lang="lv-LV" sz="5600" b="1" dirty="0">
                <a:solidFill>
                  <a:srgbClr val="373737"/>
                </a:solidFill>
              </a:rPr>
              <a:t> centrus un </a:t>
            </a:r>
            <a:r>
              <a:rPr lang="lv-LV" sz="5600" b="1" dirty="0" err="1">
                <a:solidFill>
                  <a:srgbClr val="373737"/>
                </a:solidFill>
              </a:rPr>
              <a:t>klāsterus</a:t>
            </a:r>
            <a:r>
              <a:rPr lang="lv-LV" sz="5600" b="1" dirty="0">
                <a:solidFill>
                  <a:srgbClr val="373737"/>
                </a:solidFill>
              </a:rPr>
              <a:t> </a:t>
            </a:r>
            <a:r>
              <a:rPr lang="lv-LV" sz="5600" dirty="0">
                <a:solidFill>
                  <a:srgbClr val="373737"/>
                </a:solidFill>
              </a:rPr>
              <a:t>ar zaļo zonu un koku vainagu segumu datiem</a:t>
            </a:r>
          </a:p>
          <a:p>
            <a:pPr algn="l"/>
            <a:r>
              <a:rPr lang="lv-LV" sz="5600" b="1" baseline="30000" dirty="0">
                <a:solidFill>
                  <a:srgbClr val="373737"/>
                </a:solidFill>
              </a:rPr>
              <a:t>* * </a:t>
            </a:r>
            <a:r>
              <a:rPr lang="lv-LV" sz="5600" dirty="0">
                <a:solidFill>
                  <a:srgbClr val="373737"/>
                </a:solidFill>
              </a:rPr>
              <a:t>koku vainagu seguma dati drīzumā no EK puses tikšot precizēti no 2023. gada datiem ar 2024. gada datiem</a:t>
            </a:r>
          </a:p>
          <a:p>
            <a:r>
              <a:rPr lang="lv-LV" sz="1600" dirty="0">
                <a:solidFill>
                  <a:srgbClr val="373737"/>
                </a:solidFill>
              </a:rPr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EA59-98C8-9732-DBBD-A683021BBF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1A8873-301C-EE7D-F5F1-ABA13338E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42444"/>
              </p:ext>
            </p:extLst>
          </p:nvPr>
        </p:nvGraphicFramePr>
        <p:xfrm>
          <a:off x="2544155" y="2149379"/>
          <a:ext cx="8128001" cy="36652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01308">
                  <a:extLst>
                    <a:ext uri="{9D8B030D-6E8A-4147-A177-3AD203B41FA5}">
                      <a16:colId xmlns:a16="http://schemas.microsoft.com/office/drawing/2014/main" val="1702277791"/>
                    </a:ext>
                  </a:extLst>
                </a:gridCol>
                <a:gridCol w="2184661">
                  <a:extLst>
                    <a:ext uri="{9D8B030D-6E8A-4147-A177-3AD203B41FA5}">
                      <a16:colId xmlns:a16="http://schemas.microsoft.com/office/drawing/2014/main" val="1324738809"/>
                    </a:ext>
                  </a:extLst>
                </a:gridCol>
                <a:gridCol w="1296577">
                  <a:extLst>
                    <a:ext uri="{9D8B030D-6E8A-4147-A177-3AD203B41FA5}">
                      <a16:colId xmlns:a16="http://schemas.microsoft.com/office/drawing/2014/main" val="2785252243"/>
                    </a:ext>
                  </a:extLst>
                </a:gridCol>
                <a:gridCol w="1062356">
                  <a:extLst>
                    <a:ext uri="{9D8B030D-6E8A-4147-A177-3AD203B41FA5}">
                      <a16:colId xmlns:a16="http://schemas.microsoft.com/office/drawing/2014/main" val="3904864146"/>
                    </a:ext>
                  </a:extLst>
                </a:gridCol>
                <a:gridCol w="1146007">
                  <a:extLst>
                    <a:ext uri="{9D8B030D-6E8A-4147-A177-3AD203B41FA5}">
                      <a16:colId xmlns:a16="http://schemas.microsoft.com/office/drawing/2014/main" val="2402206399"/>
                    </a:ext>
                  </a:extLst>
                </a:gridCol>
                <a:gridCol w="1237092">
                  <a:extLst>
                    <a:ext uri="{9D8B030D-6E8A-4147-A177-3AD203B41FA5}">
                      <a16:colId xmlns:a16="http://schemas.microsoft.com/office/drawing/2014/main" val="3428998757"/>
                    </a:ext>
                  </a:extLst>
                </a:gridCol>
              </a:tblGrid>
              <a:tr h="7189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LAU kods</a:t>
                      </a:r>
                    </a:p>
                  </a:txBody>
                  <a:tcPr marL="6350" marR="6350" marT="6350" marB="0" anchor="b"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Pilsēta, novads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DEGURBA</a:t>
                      </a:r>
                      <a:r>
                        <a:rPr lang="lv-LV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 (urbanizācijas līmenis)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Zaļās zonas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Koku segums</a:t>
                      </a:r>
                      <a:r>
                        <a:rPr lang="lv-LV" sz="1200" b="1" dirty="0">
                          <a:solidFill>
                            <a:srgbClr val="FFFFFF"/>
                          </a:solidFill>
                        </a:rPr>
                        <a:t>**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E7D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potenciāli </a:t>
                      </a:r>
                    </a:p>
                    <a:p>
                      <a:pPr algn="ctr" fontAlgn="b">
                        <a:buNone/>
                      </a:pPr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«no net </a:t>
                      </a:r>
                      <a:r>
                        <a:rPr lang="lv-LV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loss</a:t>
                      </a:r>
                      <a:r>
                        <a:rPr lang="lv-L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» izņēmuma piemērošana</a:t>
                      </a:r>
                    </a:p>
                  </a:txBody>
                  <a:tcPr marL="6350" marR="6350" marT="6350" marB="0" anchor="b">
                    <a:solidFill>
                      <a:srgbClr val="2E7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77654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LV_0001000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Rīga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1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54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18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4513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LV_0002000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1" u="none" strike="noStrike" dirty="0">
                          <a:solidFill>
                            <a:srgbClr val="373737"/>
                          </a:solidFill>
                          <a:effectLst/>
                        </a:rPr>
                        <a:t>Daugavpils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52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lv-LV" sz="11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NĒ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1057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LV_0003000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1" u="none" strike="noStrike" dirty="0">
                          <a:solidFill>
                            <a:srgbClr val="373737"/>
                          </a:solidFill>
                          <a:effectLst/>
                        </a:rPr>
                        <a:t>Jelgava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64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lv-LV" sz="11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NĒ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55866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LV_0004000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Jūrmala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79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43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31881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LV_0005000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Liepāja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48</a:t>
                      </a:r>
                      <a:r>
                        <a:rPr lang="lv-LV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lv-LV" sz="11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14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29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LV_0006000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1" u="none" strike="noStrike" dirty="0">
                          <a:solidFill>
                            <a:srgbClr val="373737"/>
                          </a:solidFill>
                          <a:effectLst/>
                        </a:rPr>
                        <a:t>Rēzekne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56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lv-LV" sz="11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NĒ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90581"/>
                  </a:ext>
                </a:extLst>
              </a:tr>
              <a:tr h="1847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LV_0007000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Ventspils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57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11 </a:t>
                      </a:r>
                      <a:endParaRPr lang="lv-LV" sz="11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12750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LV_0023000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Ādažu novads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81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05859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LV_0031000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1" u="none" strike="noStrike" dirty="0">
                          <a:solidFill>
                            <a:srgbClr val="373737"/>
                          </a:solidFill>
                          <a:effectLst/>
                        </a:rPr>
                        <a:t>Jēkabpils novads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62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lv-LV" sz="11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NĒ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81363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LV_0034000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Ķekavas novads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79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17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849462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LV_0036000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Līvānu novads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72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14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3997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LV_0039000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Mārupes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72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18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483028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LV_0040000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Ogres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73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71957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LV_0041000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>
                          <a:solidFill>
                            <a:srgbClr val="373737"/>
                          </a:solidFill>
                          <a:effectLst/>
                        </a:rPr>
                        <a:t>Olaines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65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03704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LV_0045000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Salaspils novads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69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200" b="0" u="none" strike="noStrike" dirty="0">
                          <a:solidFill>
                            <a:srgbClr val="373737"/>
                          </a:solidFill>
                          <a:effectLst/>
                        </a:rPr>
                        <a:t>12 </a:t>
                      </a:r>
                      <a:endParaRPr lang="lv-LV" sz="11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58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416289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2d593ad-f07d-4c55-87c8-106c26d6ba08}" enabled="0" method="" siteId="{a2d593ad-f07d-4c55-87c8-106c26d6ba0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6639</TotalTime>
  <Words>1323</Words>
  <Application>Microsoft Office PowerPoint</Application>
  <PresentationFormat>Widescreen</PresentationFormat>
  <Paragraphs>314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Aptos Narrow</vt:lpstr>
      <vt:lpstr>Arial</vt:lpstr>
      <vt:lpstr>Calibri</vt:lpstr>
      <vt:lpstr>Symbol</vt:lpstr>
      <vt:lpstr>Times New Roman</vt:lpstr>
      <vt:lpstr>Verdana</vt:lpstr>
      <vt:lpstr>Wingdings</vt:lpstr>
      <vt:lpstr>89_Prezentacija_templateLV</vt:lpstr>
      <vt:lpstr>   </vt:lpstr>
      <vt:lpstr>Dabas atjaunošanas regula 2024/1991</vt:lpstr>
      <vt:lpstr>8.pants Urbāno ekosistēmu atjaunošana</vt:lpstr>
      <vt:lpstr>Urbanizācijas līmeņi Latvijā - Regulas tvērums</vt:lpstr>
      <vt:lpstr>Urbānie centri un urbānie klāsteri (EK dati) – blīvāk apdzīvotās vietas</vt:lpstr>
      <vt:lpstr>8.pants Urbāno ekosistēmu atjaunošana -   līdz 2030.gadam</vt:lpstr>
      <vt:lpstr>8.pants Urbāno ekosistēmu atjaunošana</vt:lpstr>
      <vt:lpstr>Meži urbānajās teritorijās</vt:lpstr>
      <vt:lpstr>8.pants Urbāno ekosistēmu atjaunošana -   līdz 2030.gadam</vt:lpstr>
      <vt:lpstr>8.pants zaļo zonu un koku vainagu seguma noteikšana</vt:lpstr>
      <vt:lpstr>8.pants Urbāno ekosistēmu atjaunošana - no 2031. gada 1. janvāra </vt:lpstr>
      <vt:lpstr>Regulas VII PIELIKUMS: Atjaunošanas piemēri</vt:lpstr>
      <vt:lpstr>Atsauces dati 8.panta un 14.panta 4.punkta piemērošanai</vt:lpstr>
      <vt:lpstr>Saites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Diāna Saulīte</cp:lastModifiedBy>
  <cp:revision>51</cp:revision>
  <cp:lastPrinted>2026-02-23T11:30:42Z</cp:lastPrinted>
  <dcterms:created xsi:type="dcterms:W3CDTF">2014-11-20T14:46:47Z</dcterms:created>
  <dcterms:modified xsi:type="dcterms:W3CDTF">2026-04-27T17:42:50Z</dcterms:modified>
</cp:coreProperties>
</file>